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Glego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6">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uska Mond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6"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Glegoo-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legoo-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24T17:02:05.861">
    <p:pos x="453" y="340"/>
    <p:text>with highlight or without?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ongress.gov" TargetMode="External"/><Relationship Id="rId3" Type="http://schemas.openxmlformats.org/officeDocument/2006/relationships/hyperlink" Target="http://congress.gov" TargetMode="External"/><Relationship Id="rId4" Type="http://schemas.openxmlformats.org/officeDocument/2006/relationships/hyperlink" Target="http://congress.gov" TargetMode="External"/><Relationship Id="rId5" Type="http://schemas.openxmlformats.org/officeDocument/2006/relationships/hyperlink" Target="http://congress.gov"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ec4d781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ec4d781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850">
              <a:solidFill>
                <a:srgbClr val="5F7D96"/>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cf0b364bc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cf0b364bc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ec4d781d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cec4d781d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cf4b16a2f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cf4b16a2f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f4b16a2f7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f4b16a2f7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cf4b16a2f7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cf4b16a2f7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cf4b16a2f7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cf4b16a2f7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cf4b16a2f7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cf4b16a2f7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cf4b16a2f7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cf4b16a2f7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e832d98f0_0_4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e832d98f0_0_4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In legislative bodies worldwide, thousands of bills are introduced annually, but only a fraction are passed due to the complexity of political, economic, and social factors influencing their outcomes. This high volume and complexity make it difficult for lawmakers, lobbyists, and advocacy groups to efficiently track and predict which bills are likely to succeed. Given the dynamic nature of the legislative environment and the limited resources of stakeholders, there is a clear need for a more sophisticated, data-driven tool that can provide accurate predictions, optimize resource allocation, and adapt to changing conditions in real time. This sets the stage for the development of a machine learning model designed to predict the probability of bill passage based on relevant features like bill summaries, jurisdiction, and policy areas.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f0b364bc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f0b364bc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https://www.govtrack.us/congress/bills/statistics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f0b364b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f0b364b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ec4d781d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ec4d781d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cec4d781d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cec4d781d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Combination of</a:t>
            </a:r>
            <a:r>
              <a:rPr lang="en">
                <a:solidFill>
                  <a:schemeClr val="dk1"/>
                </a:solidFill>
                <a:uFill>
                  <a:noFill/>
                </a:uFill>
                <a:hlinkClick r:id="rId2">
                  <a:extLst>
                    <a:ext uri="{A12FA001-AC4F-418D-AE19-62706E023703}">
                      <ahyp:hlinkClr val="tx"/>
                    </a:ext>
                  </a:extLst>
                </a:hlinkClick>
              </a:rPr>
              <a:t> </a:t>
            </a:r>
            <a:r>
              <a:rPr lang="en" u="sng">
                <a:solidFill>
                  <a:srgbClr val="180E44"/>
                </a:solidFill>
                <a:hlinkClick r:id="rId3">
                  <a:extLst>
                    <a:ext uri="{A12FA001-AC4F-418D-AE19-62706E023703}">
                      <ahyp:hlinkClr val="tx"/>
                    </a:ext>
                  </a:extLst>
                </a:hlinkClick>
              </a:rPr>
              <a:t>congress.gov</a:t>
            </a:r>
            <a:r>
              <a:rPr lang="en">
                <a:solidFill>
                  <a:schemeClr val="dk1"/>
                </a:solidFill>
              </a:rPr>
              <a:t> and propublica, and other information on make up of congress, whether the previous election was a midterm election, party of the president and the popular and electoral votes of the previous presidential election.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Propublica had full data sets of all of the bills, but there were some data quality issues that we needed to fix</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Pulling all of that data from</a:t>
            </a:r>
            <a:r>
              <a:rPr lang="en">
                <a:solidFill>
                  <a:schemeClr val="dk1"/>
                </a:solidFill>
                <a:uFill>
                  <a:noFill/>
                </a:uFill>
                <a:hlinkClick r:id="rId4">
                  <a:extLst>
                    <a:ext uri="{A12FA001-AC4F-418D-AE19-62706E023703}">
                      <ahyp:hlinkClr val="tx"/>
                    </a:ext>
                  </a:extLst>
                </a:hlinkClick>
              </a:rPr>
              <a:t> </a:t>
            </a:r>
            <a:r>
              <a:rPr lang="en" u="sng">
                <a:solidFill>
                  <a:srgbClr val="180E44"/>
                </a:solidFill>
                <a:hlinkClick r:id="rId5">
                  <a:extLst>
                    <a:ext uri="{A12FA001-AC4F-418D-AE19-62706E023703}">
                      <ahyp:hlinkClr val="tx"/>
                    </a:ext>
                  </a:extLst>
                </a:hlinkClick>
              </a:rPr>
              <a:t>congress.gov</a:t>
            </a:r>
            <a:r>
              <a:rPr lang="en">
                <a:solidFill>
                  <a:schemeClr val="dk1"/>
                </a:solidFill>
              </a:rPr>
              <a:t> would have been challenging because of API throttling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Some data issues we had to deal with: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Getting the right political party for sponsors and cosponsors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Mapping actions to bill status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covered the 97th through the 116th congress 1981-2020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f0b364bc7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cf0b364bc7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cf4b16a2f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cf4b16a2f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177K -&gt; 2 sizing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ec4d781d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cec4d781d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857328"/>
            <a:ext cx="3852000" cy="24831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790990"/>
            <a:ext cx="3436500" cy="792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highlight>
                  <a:srgbClr val="FFC05C"/>
                </a:high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719875" y="1739113"/>
            <a:ext cx="7704300" cy="168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subTitle"/>
          </p:nvPr>
        </p:nvSpPr>
        <p:spPr>
          <a:xfrm>
            <a:off x="729425" y="3550088"/>
            <a:ext cx="7694700" cy="463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0" name="Shape 40"/>
        <p:cNvGrpSpPr/>
        <p:nvPr/>
      </p:nvGrpSpPr>
      <p:grpSpPr>
        <a:xfrm>
          <a:off x="0" y="0"/>
          <a:ext cx="0" cy="0"/>
          <a:chOff x="0" y="0"/>
          <a:chExt cx="0" cy="0"/>
        </a:xfrm>
      </p:grpSpPr>
      <p:sp>
        <p:nvSpPr>
          <p:cNvPr id="41" name="Google Shape;41;p1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Glegoo"/>
              <a:buNone/>
              <a:defRPr sz="2800">
                <a:solidFill>
                  <a:schemeClr val="dk1"/>
                </a:solidFill>
                <a:latin typeface="Glegoo"/>
                <a:ea typeface="Glegoo"/>
                <a:cs typeface="Glegoo"/>
                <a:sym typeface="Glego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2" name="Google Shape;42;p13"/>
          <p:cNvSpPr txBox="1"/>
          <p:nvPr>
            <p:ph hasCustomPrompt="1" idx="2" type="title"/>
          </p:nvPr>
        </p:nvSpPr>
        <p:spPr>
          <a:xfrm>
            <a:off x="616650" y="1797551"/>
            <a:ext cx="1458000" cy="118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8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3" name="Google Shape;43;p13"/>
          <p:cNvSpPr txBox="1"/>
          <p:nvPr>
            <p:ph idx="1" type="subTitle"/>
          </p:nvPr>
        </p:nvSpPr>
        <p:spPr>
          <a:xfrm>
            <a:off x="2074650" y="1921975"/>
            <a:ext cx="2301000" cy="35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Font typeface="Glegoo"/>
              <a:buNone/>
              <a:defRPr b="1" sz="2000">
                <a:highlight>
                  <a:srgbClr val="FFC05C"/>
                </a:highlight>
                <a:latin typeface="Glegoo"/>
                <a:ea typeface="Glegoo"/>
                <a:cs typeface="Glegoo"/>
                <a:sym typeface="Glegoo"/>
              </a:defRPr>
            </a:lvl1pPr>
            <a:lvl2pPr lvl="1">
              <a:spcBef>
                <a:spcPts val="0"/>
              </a:spcBef>
              <a:spcAft>
                <a:spcPts val="0"/>
              </a:spcAft>
              <a:buSzPts val="2000"/>
              <a:buFont typeface="Glegoo"/>
              <a:buNone/>
              <a:defRPr b="1" sz="2000">
                <a:latin typeface="Glegoo"/>
                <a:ea typeface="Glegoo"/>
                <a:cs typeface="Glegoo"/>
                <a:sym typeface="Glegoo"/>
              </a:defRPr>
            </a:lvl2pPr>
            <a:lvl3pPr lvl="2">
              <a:spcBef>
                <a:spcPts val="0"/>
              </a:spcBef>
              <a:spcAft>
                <a:spcPts val="0"/>
              </a:spcAft>
              <a:buSzPts val="2000"/>
              <a:buFont typeface="Glegoo"/>
              <a:buNone/>
              <a:defRPr b="1" sz="2000">
                <a:latin typeface="Glegoo"/>
                <a:ea typeface="Glegoo"/>
                <a:cs typeface="Glegoo"/>
                <a:sym typeface="Glegoo"/>
              </a:defRPr>
            </a:lvl3pPr>
            <a:lvl4pPr lvl="3">
              <a:spcBef>
                <a:spcPts val="0"/>
              </a:spcBef>
              <a:spcAft>
                <a:spcPts val="0"/>
              </a:spcAft>
              <a:buSzPts val="2000"/>
              <a:buFont typeface="Glegoo"/>
              <a:buNone/>
              <a:defRPr b="1" sz="2000">
                <a:latin typeface="Glegoo"/>
                <a:ea typeface="Glegoo"/>
                <a:cs typeface="Glegoo"/>
                <a:sym typeface="Glegoo"/>
              </a:defRPr>
            </a:lvl4pPr>
            <a:lvl5pPr lvl="4">
              <a:spcBef>
                <a:spcPts val="0"/>
              </a:spcBef>
              <a:spcAft>
                <a:spcPts val="0"/>
              </a:spcAft>
              <a:buSzPts val="2000"/>
              <a:buFont typeface="Glegoo"/>
              <a:buNone/>
              <a:defRPr b="1" sz="2000">
                <a:latin typeface="Glegoo"/>
                <a:ea typeface="Glegoo"/>
                <a:cs typeface="Glegoo"/>
                <a:sym typeface="Glegoo"/>
              </a:defRPr>
            </a:lvl5pPr>
            <a:lvl6pPr lvl="5">
              <a:spcBef>
                <a:spcPts val="0"/>
              </a:spcBef>
              <a:spcAft>
                <a:spcPts val="0"/>
              </a:spcAft>
              <a:buSzPts val="2000"/>
              <a:buFont typeface="Glegoo"/>
              <a:buNone/>
              <a:defRPr b="1" sz="2000">
                <a:latin typeface="Glegoo"/>
                <a:ea typeface="Glegoo"/>
                <a:cs typeface="Glegoo"/>
                <a:sym typeface="Glegoo"/>
              </a:defRPr>
            </a:lvl6pPr>
            <a:lvl7pPr lvl="6">
              <a:spcBef>
                <a:spcPts val="0"/>
              </a:spcBef>
              <a:spcAft>
                <a:spcPts val="0"/>
              </a:spcAft>
              <a:buSzPts val="2000"/>
              <a:buFont typeface="Glegoo"/>
              <a:buNone/>
              <a:defRPr b="1" sz="2000">
                <a:latin typeface="Glegoo"/>
                <a:ea typeface="Glegoo"/>
                <a:cs typeface="Glegoo"/>
                <a:sym typeface="Glegoo"/>
              </a:defRPr>
            </a:lvl7pPr>
            <a:lvl8pPr lvl="7">
              <a:spcBef>
                <a:spcPts val="0"/>
              </a:spcBef>
              <a:spcAft>
                <a:spcPts val="0"/>
              </a:spcAft>
              <a:buSzPts val="2000"/>
              <a:buFont typeface="Glegoo"/>
              <a:buNone/>
              <a:defRPr b="1" sz="2000">
                <a:latin typeface="Glegoo"/>
                <a:ea typeface="Glegoo"/>
                <a:cs typeface="Glegoo"/>
                <a:sym typeface="Glegoo"/>
              </a:defRPr>
            </a:lvl8pPr>
            <a:lvl9pPr lvl="8">
              <a:spcBef>
                <a:spcPts val="0"/>
              </a:spcBef>
              <a:spcAft>
                <a:spcPts val="0"/>
              </a:spcAft>
              <a:buSzPts val="2000"/>
              <a:buFont typeface="Glegoo"/>
              <a:buNone/>
              <a:defRPr b="1" sz="2000">
                <a:latin typeface="Glegoo"/>
                <a:ea typeface="Glegoo"/>
                <a:cs typeface="Glegoo"/>
                <a:sym typeface="Glegoo"/>
              </a:defRPr>
            </a:lvl9pPr>
          </a:lstStyle>
          <a:p/>
        </p:txBody>
      </p:sp>
      <p:sp>
        <p:nvSpPr>
          <p:cNvPr id="44" name="Google Shape;44;p13"/>
          <p:cNvSpPr txBox="1"/>
          <p:nvPr>
            <p:ph idx="3" type="subTitle"/>
          </p:nvPr>
        </p:nvSpPr>
        <p:spPr>
          <a:xfrm>
            <a:off x="2074650" y="2255721"/>
            <a:ext cx="2301000" cy="53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 name="Google Shape;45;p13"/>
          <p:cNvSpPr txBox="1"/>
          <p:nvPr>
            <p:ph hasCustomPrompt="1" idx="4" type="title"/>
          </p:nvPr>
        </p:nvSpPr>
        <p:spPr>
          <a:xfrm>
            <a:off x="4665008" y="1797551"/>
            <a:ext cx="1458000" cy="118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8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6" name="Google Shape;46;p13"/>
          <p:cNvSpPr txBox="1"/>
          <p:nvPr>
            <p:ph idx="5" type="subTitle"/>
          </p:nvPr>
        </p:nvSpPr>
        <p:spPr>
          <a:xfrm>
            <a:off x="6123000" y="1921975"/>
            <a:ext cx="2301000" cy="3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spcBef>
                <a:spcPts val="0"/>
              </a:spcBef>
              <a:spcAft>
                <a:spcPts val="0"/>
              </a:spcAft>
              <a:buSzPts val="2000"/>
              <a:buFont typeface="Glegoo"/>
              <a:buNone/>
              <a:defRPr b="1" sz="2000">
                <a:latin typeface="Glegoo"/>
                <a:ea typeface="Glegoo"/>
                <a:cs typeface="Glegoo"/>
                <a:sym typeface="Glegoo"/>
              </a:defRPr>
            </a:lvl2pPr>
            <a:lvl3pPr lvl="2" rtl="0">
              <a:spcBef>
                <a:spcPts val="0"/>
              </a:spcBef>
              <a:spcAft>
                <a:spcPts val="0"/>
              </a:spcAft>
              <a:buSzPts val="2000"/>
              <a:buFont typeface="Glegoo"/>
              <a:buNone/>
              <a:defRPr b="1" sz="2000">
                <a:latin typeface="Glegoo"/>
                <a:ea typeface="Glegoo"/>
                <a:cs typeface="Glegoo"/>
                <a:sym typeface="Glegoo"/>
              </a:defRPr>
            </a:lvl3pPr>
            <a:lvl4pPr lvl="3" rtl="0">
              <a:spcBef>
                <a:spcPts val="0"/>
              </a:spcBef>
              <a:spcAft>
                <a:spcPts val="0"/>
              </a:spcAft>
              <a:buSzPts val="2000"/>
              <a:buFont typeface="Glegoo"/>
              <a:buNone/>
              <a:defRPr b="1" sz="2000">
                <a:latin typeface="Glegoo"/>
                <a:ea typeface="Glegoo"/>
                <a:cs typeface="Glegoo"/>
                <a:sym typeface="Glegoo"/>
              </a:defRPr>
            </a:lvl4pPr>
            <a:lvl5pPr lvl="4" rtl="0">
              <a:spcBef>
                <a:spcPts val="0"/>
              </a:spcBef>
              <a:spcAft>
                <a:spcPts val="0"/>
              </a:spcAft>
              <a:buSzPts val="2000"/>
              <a:buFont typeface="Glegoo"/>
              <a:buNone/>
              <a:defRPr b="1" sz="2000">
                <a:latin typeface="Glegoo"/>
                <a:ea typeface="Glegoo"/>
                <a:cs typeface="Glegoo"/>
                <a:sym typeface="Glegoo"/>
              </a:defRPr>
            </a:lvl5pPr>
            <a:lvl6pPr lvl="5" rtl="0">
              <a:spcBef>
                <a:spcPts val="0"/>
              </a:spcBef>
              <a:spcAft>
                <a:spcPts val="0"/>
              </a:spcAft>
              <a:buSzPts val="2000"/>
              <a:buFont typeface="Glegoo"/>
              <a:buNone/>
              <a:defRPr b="1" sz="2000">
                <a:latin typeface="Glegoo"/>
                <a:ea typeface="Glegoo"/>
                <a:cs typeface="Glegoo"/>
                <a:sym typeface="Glegoo"/>
              </a:defRPr>
            </a:lvl6pPr>
            <a:lvl7pPr lvl="6" rtl="0">
              <a:spcBef>
                <a:spcPts val="0"/>
              </a:spcBef>
              <a:spcAft>
                <a:spcPts val="0"/>
              </a:spcAft>
              <a:buSzPts val="2000"/>
              <a:buFont typeface="Glegoo"/>
              <a:buNone/>
              <a:defRPr b="1" sz="2000">
                <a:latin typeface="Glegoo"/>
                <a:ea typeface="Glegoo"/>
                <a:cs typeface="Glegoo"/>
                <a:sym typeface="Glegoo"/>
              </a:defRPr>
            </a:lvl7pPr>
            <a:lvl8pPr lvl="7" rtl="0">
              <a:spcBef>
                <a:spcPts val="0"/>
              </a:spcBef>
              <a:spcAft>
                <a:spcPts val="0"/>
              </a:spcAft>
              <a:buSzPts val="2000"/>
              <a:buFont typeface="Glegoo"/>
              <a:buNone/>
              <a:defRPr b="1" sz="2000">
                <a:latin typeface="Glegoo"/>
                <a:ea typeface="Glegoo"/>
                <a:cs typeface="Glegoo"/>
                <a:sym typeface="Glegoo"/>
              </a:defRPr>
            </a:lvl8pPr>
            <a:lvl9pPr lvl="8" rtl="0">
              <a:spcBef>
                <a:spcPts val="0"/>
              </a:spcBef>
              <a:spcAft>
                <a:spcPts val="0"/>
              </a:spcAft>
              <a:buSzPts val="2000"/>
              <a:buFont typeface="Glegoo"/>
              <a:buNone/>
              <a:defRPr b="1" sz="2000">
                <a:latin typeface="Glegoo"/>
                <a:ea typeface="Glegoo"/>
                <a:cs typeface="Glegoo"/>
                <a:sym typeface="Glegoo"/>
              </a:defRPr>
            </a:lvl9pPr>
          </a:lstStyle>
          <a:p/>
        </p:txBody>
      </p:sp>
      <p:sp>
        <p:nvSpPr>
          <p:cNvPr id="47" name="Google Shape;47;p13"/>
          <p:cNvSpPr txBox="1"/>
          <p:nvPr>
            <p:ph idx="6" type="subTitle"/>
          </p:nvPr>
        </p:nvSpPr>
        <p:spPr>
          <a:xfrm>
            <a:off x="6123000" y="2255721"/>
            <a:ext cx="2301000" cy="53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8" name="Google Shape;48;p13"/>
          <p:cNvSpPr txBox="1"/>
          <p:nvPr>
            <p:ph hasCustomPrompt="1" idx="7" type="title"/>
          </p:nvPr>
        </p:nvSpPr>
        <p:spPr>
          <a:xfrm>
            <a:off x="616650" y="3424101"/>
            <a:ext cx="1458000" cy="118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8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9" name="Google Shape;49;p13"/>
          <p:cNvSpPr txBox="1"/>
          <p:nvPr>
            <p:ph idx="8" type="subTitle"/>
          </p:nvPr>
        </p:nvSpPr>
        <p:spPr>
          <a:xfrm>
            <a:off x="2074650" y="3548528"/>
            <a:ext cx="2301000" cy="3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spcBef>
                <a:spcPts val="0"/>
              </a:spcBef>
              <a:spcAft>
                <a:spcPts val="0"/>
              </a:spcAft>
              <a:buSzPts val="2000"/>
              <a:buFont typeface="Glegoo"/>
              <a:buNone/>
              <a:defRPr b="1" sz="2000">
                <a:latin typeface="Glegoo"/>
                <a:ea typeface="Glegoo"/>
                <a:cs typeface="Glegoo"/>
                <a:sym typeface="Glegoo"/>
              </a:defRPr>
            </a:lvl2pPr>
            <a:lvl3pPr lvl="2" rtl="0">
              <a:spcBef>
                <a:spcPts val="0"/>
              </a:spcBef>
              <a:spcAft>
                <a:spcPts val="0"/>
              </a:spcAft>
              <a:buSzPts val="2000"/>
              <a:buFont typeface="Glegoo"/>
              <a:buNone/>
              <a:defRPr b="1" sz="2000">
                <a:latin typeface="Glegoo"/>
                <a:ea typeface="Glegoo"/>
                <a:cs typeface="Glegoo"/>
                <a:sym typeface="Glegoo"/>
              </a:defRPr>
            </a:lvl3pPr>
            <a:lvl4pPr lvl="3" rtl="0">
              <a:spcBef>
                <a:spcPts val="0"/>
              </a:spcBef>
              <a:spcAft>
                <a:spcPts val="0"/>
              </a:spcAft>
              <a:buSzPts val="2000"/>
              <a:buFont typeface="Glegoo"/>
              <a:buNone/>
              <a:defRPr b="1" sz="2000">
                <a:latin typeface="Glegoo"/>
                <a:ea typeface="Glegoo"/>
                <a:cs typeface="Glegoo"/>
                <a:sym typeface="Glegoo"/>
              </a:defRPr>
            </a:lvl4pPr>
            <a:lvl5pPr lvl="4" rtl="0">
              <a:spcBef>
                <a:spcPts val="0"/>
              </a:spcBef>
              <a:spcAft>
                <a:spcPts val="0"/>
              </a:spcAft>
              <a:buSzPts val="2000"/>
              <a:buFont typeface="Glegoo"/>
              <a:buNone/>
              <a:defRPr b="1" sz="2000">
                <a:latin typeface="Glegoo"/>
                <a:ea typeface="Glegoo"/>
                <a:cs typeface="Glegoo"/>
                <a:sym typeface="Glegoo"/>
              </a:defRPr>
            </a:lvl5pPr>
            <a:lvl6pPr lvl="5" rtl="0">
              <a:spcBef>
                <a:spcPts val="0"/>
              </a:spcBef>
              <a:spcAft>
                <a:spcPts val="0"/>
              </a:spcAft>
              <a:buSzPts val="2000"/>
              <a:buFont typeface="Glegoo"/>
              <a:buNone/>
              <a:defRPr b="1" sz="2000">
                <a:latin typeface="Glegoo"/>
                <a:ea typeface="Glegoo"/>
                <a:cs typeface="Glegoo"/>
                <a:sym typeface="Glegoo"/>
              </a:defRPr>
            </a:lvl6pPr>
            <a:lvl7pPr lvl="6" rtl="0">
              <a:spcBef>
                <a:spcPts val="0"/>
              </a:spcBef>
              <a:spcAft>
                <a:spcPts val="0"/>
              </a:spcAft>
              <a:buSzPts val="2000"/>
              <a:buFont typeface="Glegoo"/>
              <a:buNone/>
              <a:defRPr b="1" sz="2000">
                <a:latin typeface="Glegoo"/>
                <a:ea typeface="Glegoo"/>
                <a:cs typeface="Glegoo"/>
                <a:sym typeface="Glegoo"/>
              </a:defRPr>
            </a:lvl7pPr>
            <a:lvl8pPr lvl="7" rtl="0">
              <a:spcBef>
                <a:spcPts val="0"/>
              </a:spcBef>
              <a:spcAft>
                <a:spcPts val="0"/>
              </a:spcAft>
              <a:buSzPts val="2000"/>
              <a:buFont typeface="Glegoo"/>
              <a:buNone/>
              <a:defRPr b="1" sz="2000">
                <a:latin typeface="Glegoo"/>
                <a:ea typeface="Glegoo"/>
                <a:cs typeface="Glegoo"/>
                <a:sym typeface="Glegoo"/>
              </a:defRPr>
            </a:lvl8pPr>
            <a:lvl9pPr lvl="8" rtl="0">
              <a:spcBef>
                <a:spcPts val="0"/>
              </a:spcBef>
              <a:spcAft>
                <a:spcPts val="0"/>
              </a:spcAft>
              <a:buSzPts val="2000"/>
              <a:buFont typeface="Glegoo"/>
              <a:buNone/>
              <a:defRPr b="1" sz="2000">
                <a:latin typeface="Glegoo"/>
                <a:ea typeface="Glegoo"/>
                <a:cs typeface="Glegoo"/>
                <a:sym typeface="Glegoo"/>
              </a:defRPr>
            </a:lvl9pPr>
          </a:lstStyle>
          <a:p/>
        </p:txBody>
      </p:sp>
      <p:sp>
        <p:nvSpPr>
          <p:cNvPr id="50" name="Google Shape;50;p13"/>
          <p:cNvSpPr txBox="1"/>
          <p:nvPr>
            <p:ph idx="9" type="subTitle"/>
          </p:nvPr>
        </p:nvSpPr>
        <p:spPr>
          <a:xfrm>
            <a:off x="2074650" y="3882274"/>
            <a:ext cx="2301000" cy="53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 name="Google Shape;51;p13"/>
          <p:cNvSpPr txBox="1"/>
          <p:nvPr>
            <p:ph hasCustomPrompt="1" idx="13" type="title"/>
          </p:nvPr>
        </p:nvSpPr>
        <p:spPr>
          <a:xfrm>
            <a:off x="4665008" y="3424101"/>
            <a:ext cx="1458000" cy="118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8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52" name="Google Shape;52;p13"/>
          <p:cNvSpPr txBox="1"/>
          <p:nvPr>
            <p:ph idx="14" type="subTitle"/>
          </p:nvPr>
        </p:nvSpPr>
        <p:spPr>
          <a:xfrm>
            <a:off x="6123000" y="3548528"/>
            <a:ext cx="2301000" cy="3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spcBef>
                <a:spcPts val="0"/>
              </a:spcBef>
              <a:spcAft>
                <a:spcPts val="0"/>
              </a:spcAft>
              <a:buSzPts val="2000"/>
              <a:buFont typeface="Glegoo"/>
              <a:buNone/>
              <a:defRPr b="1" sz="2000">
                <a:latin typeface="Glegoo"/>
                <a:ea typeface="Glegoo"/>
                <a:cs typeface="Glegoo"/>
                <a:sym typeface="Glegoo"/>
              </a:defRPr>
            </a:lvl2pPr>
            <a:lvl3pPr lvl="2" rtl="0">
              <a:spcBef>
                <a:spcPts val="0"/>
              </a:spcBef>
              <a:spcAft>
                <a:spcPts val="0"/>
              </a:spcAft>
              <a:buSzPts val="2000"/>
              <a:buFont typeface="Glegoo"/>
              <a:buNone/>
              <a:defRPr b="1" sz="2000">
                <a:latin typeface="Glegoo"/>
                <a:ea typeface="Glegoo"/>
                <a:cs typeface="Glegoo"/>
                <a:sym typeface="Glegoo"/>
              </a:defRPr>
            </a:lvl3pPr>
            <a:lvl4pPr lvl="3" rtl="0">
              <a:spcBef>
                <a:spcPts val="0"/>
              </a:spcBef>
              <a:spcAft>
                <a:spcPts val="0"/>
              </a:spcAft>
              <a:buSzPts val="2000"/>
              <a:buFont typeface="Glegoo"/>
              <a:buNone/>
              <a:defRPr b="1" sz="2000">
                <a:latin typeface="Glegoo"/>
                <a:ea typeface="Glegoo"/>
                <a:cs typeface="Glegoo"/>
                <a:sym typeface="Glegoo"/>
              </a:defRPr>
            </a:lvl4pPr>
            <a:lvl5pPr lvl="4" rtl="0">
              <a:spcBef>
                <a:spcPts val="0"/>
              </a:spcBef>
              <a:spcAft>
                <a:spcPts val="0"/>
              </a:spcAft>
              <a:buSzPts val="2000"/>
              <a:buFont typeface="Glegoo"/>
              <a:buNone/>
              <a:defRPr b="1" sz="2000">
                <a:latin typeface="Glegoo"/>
                <a:ea typeface="Glegoo"/>
                <a:cs typeface="Glegoo"/>
                <a:sym typeface="Glegoo"/>
              </a:defRPr>
            </a:lvl5pPr>
            <a:lvl6pPr lvl="5" rtl="0">
              <a:spcBef>
                <a:spcPts val="0"/>
              </a:spcBef>
              <a:spcAft>
                <a:spcPts val="0"/>
              </a:spcAft>
              <a:buSzPts val="2000"/>
              <a:buFont typeface="Glegoo"/>
              <a:buNone/>
              <a:defRPr b="1" sz="2000">
                <a:latin typeface="Glegoo"/>
                <a:ea typeface="Glegoo"/>
                <a:cs typeface="Glegoo"/>
                <a:sym typeface="Glegoo"/>
              </a:defRPr>
            </a:lvl6pPr>
            <a:lvl7pPr lvl="6" rtl="0">
              <a:spcBef>
                <a:spcPts val="0"/>
              </a:spcBef>
              <a:spcAft>
                <a:spcPts val="0"/>
              </a:spcAft>
              <a:buSzPts val="2000"/>
              <a:buFont typeface="Glegoo"/>
              <a:buNone/>
              <a:defRPr b="1" sz="2000">
                <a:latin typeface="Glegoo"/>
                <a:ea typeface="Glegoo"/>
                <a:cs typeface="Glegoo"/>
                <a:sym typeface="Glegoo"/>
              </a:defRPr>
            </a:lvl7pPr>
            <a:lvl8pPr lvl="7" rtl="0">
              <a:spcBef>
                <a:spcPts val="0"/>
              </a:spcBef>
              <a:spcAft>
                <a:spcPts val="0"/>
              </a:spcAft>
              <a:buSzPts val="2000"/>
              <a:buFont typeface="Glegoo"/>
              <a:buNone/>
              <a:defRPr b="1" sz="2000">
                <a:latin typeface="Glegoo"/>
                <a:ea typeface="Glegoo"/>
                <a:cs typeface="Glegoo"/>
                <a:sym typeface="Glegoo"/>
              </a:defRPr>
            </a:lvl8pPr>
            <a:lvl9pPr lvl="8" rtl="0">
              <a:spcBef>
                <a:spcPts val="0"/>
              </a:spcBef>
              <a:spcAft>
                <a:spcPts val="0"/>
              </a:spcAft>
              <a:buSzPts val="2000"/>
              <a:buFont typeface="Glegoo"/>
              <a:buNone/>
              <a:defRPr b="1" sz="2000">
                <a:latin typeface="Glegoo"/>
                <a:ea typeface="Glegoo"/>
                <a:cs typeface="Glegoo"/>
                <a:sym typeface="Glegoo"/>
              </a:defRPr>
            </a:lvl9pPr>
          </a:lstStyle>
          <a:p/>
        </p:txBody>
      </p:sp>
      <p:sp>
        <p:nvSpPr>
          <p:cNvPr id="53" name="Google Shape;53;p13"/>
          <p:cNvSpPr txBox="1"/>
          <p:nvPr>
            <p:ph idx="15" type="subTitle"/>
          </p:nvPr>
        </p:nvSpPr>
        <p:spPr>
          <a:xfrm>
            <a:off x="6123000" y="3882274"/>
            <a:ext cx="2301000" cy="53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54" name="Shape 54"/>
        <p:cNvGrpSpPr/>
        <p:nvPr/>
      </p:nvGrpSpPr>
      <p:grpSpPr>
        <a:xfrm>
          <a:off x="0" y="0"/>
          <a:ext cx="0" cy="0"/>
          <a:chOff x="0" y="0"/>
          <a:chExt cx="0" cy="0"/>
        </a:xfrm>
      </p:grpSpPr>
      <p:sp>
        <p:nvSpPr>
          <p:cNvPr id="55" name="Google Shape;55;p1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4"/>
          <p:cNvSpPr txBox="1"/>
          <p:nvPr>
            <p:ph idx="1" type="subTitle"/>
          </p:nvPr>
        </p:nvSpPr>
        <p:spPr>
          <a:xfrm>
            <a:off x="720075" y="3945300"/>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 name="Google Shape;57;p14"/>
          <p:cNvSpPr txBox="1"/>
          <p:nvPr>
            <p:ph idx="2" type="subTitle"/>
          </p:nvPr>
        </p:nvSpPr>
        <p:spPr>
          <a:xfrm>
            <a:off x="720000" y="3014050"/>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58" name="Google Shape;58;p14"/>
          <p:cNvSpPr txBox="1"/>
          <p:nvPr>
            <p:ph idx="3" type="subTitle"/>
          </p:nvPr>
        </p:nvSpPr>
        <p:spPr>
          <a:xfrm>
            <a:off x="3414902" y="3945300"/>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 name="Google Shape;59;p14"/>
          <p:cNvSpPr txBox="1"/>
          <p:nvPr>
            <p:ph idx="4" type="subTitle"/>
          </p:nvPr>
        </p:nvSpPr>
        <p:spPr>
          <a:xfrm>
            <a:off x="3414902" y="3014050"/>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60" name="Google Shape;60;p14"/>
          <p:cNvSpPr txBox="1"/>
          <p:nvPr>
            <p:ph idx="5" type="subTitle"/>
          </p:nvPr>
        </p:nvSpPr>
        <p:spPr>
          <a:xfrm>
            <a:off x="6109779" y="3945300"/>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 name="Google Shape;61;p14"/>
          <p:cNvSpPr txBox="1"/>
          <p:nvPr>
            <p:ph idx="6" type="subTitle"/>
          </p:nvPr>
        </p:nvSpPr>
        <p:spPr>
          <a:xfrm>
            <a:off x="6109779" y="3014050"/>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
    <p:spTree>
      <p:nvGrpSpPr>
        <p:cNvPr id="62" name="Shape 62"/>
        <p:cNvGrpSpPr/>
        <p:nvPr/>
      </p:nvGrpSpPr>
      <p:grpSpPr>
        <a:xfrm>
          <a:off x="0" y="0"/>
          <a:ext cx="0" cy="0"/>
          <a:chOff x="0" y="0"/>
          <a:chExt cx="0" cy="0"/>
        </a:xfrm>
      </p:grpSpPr>
      <p:sp>
        <p:nvSpPr>
          <p:cNvPr id="63" name="Google Shape;63;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subTitle"/>
          </p:nvPr>
        </p:nvSpPr>
        <p:spPr>
          <a:xfrm>
            <a:off x="2073150" y="1991450"/>
            <a:ext cx="2314200" cy="62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 name="Google Shape;65;p15"/>
          <p:cNvSpPr txBox="1"/>
          <p:nvPr>
            <p:ph idx="2" type="subTitle"/>
          </p:nvPr>
        </p:nvSpPr>
        <p:spPr>
          <a:xfrm>
            <a:off x="2073075" y="1517400"/>
            <a:ext cx="2314200" cy="4461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66" name="Google Shape;66;p15"/>
          <p:cNvSpPr txBox="1"/>
          <p:nvPr>
            <p:ph idx="3" type="subTitle"/>
          </p:nvPr>
        </p:nvSpPr>
        <p:spPr>
          <a:xfrm>
            <a:off x="2073150" y="3684150"/>
            <a:ext cx="2314200" cy="62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7" name="Google Shape;67;p15"/>
          <p:cNvSpPr txBox="1"/>
          <p:nvPr>
            <p:ph idx="4" type="subTitle"/>
          </p:nvPr>
        </p:nvSpPr>
        <p:spPr>
          <a:xfrm>
            <a:off x="2073075" y="3210100"/>
            <a:ext cx="2314200" cy="4461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68" name="Google Shape;68;p15"/>
          <p:cNvSpPr txBox="1"/>
          <p:nvPr>
            <p:ph idx="5" type="subTitle"/>
          </p:nvPr>
        </p:nvSpPr>
        <p:spPr>
          <a:xfrm>
            <a:off x="4767225" y="1991450"/>
            <a:ext cx="2314200" cy="62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9" name="Google Shape;69;p15"/>
          <p:cNvSpPr txBox="1"/>
          <p:nvPr>
            <p:ph idx="6" type="subTitle"/>
          </p:nvPr>
        </p:nvSpPr>
        <p:spPr>
          <a:xfrm>
            <a:off x="4767150" y="1517400"/>
            <a:ext cx="2314200" cy="446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70" name="Google Shape;70;p15"/>
          <p:cNvSpPr txBox="1"/>
          <p:nvPr>
            <p:ph idx="7" type="subTitle"/>
          </p:nvPr>
        </p:nvSpPr>
        <p:spPr>
          <a:xfrm>
            <a:off x="4767225" y="3684150"/>
            <a:ext cx="2314200" cy="62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 name="Google Shape;71;p15"/>
          <p:cNvSpPr txBox="1"/>
          <p:nvPr>
            <p:ph idx="8" type="subTitle"/>
          </p:nvPr>
        </p:nvSpPr>
        <p:spPr>
          <a:xfrm>
            <a:off x="4767150" y="3210100"/>
            <a:ext cx="2314200" cy="446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cxnSp>
        <p:nvCxnSpPr>
          <p:cNvPr id="72" name="Google Shape;72;p15"/>
          <p:cNvCxnSpPr/>
          <p:nvPr/>
        </p:nvCxnSpPr>
        <p:spPr>
          <a:xfrm rot="10800000">
            <a:off x="4572000" y="1271525"/>
            <a:ext cx="0" cy="3341400"/>
          </a:xfrm>
          <a:prstGeom prst="straightConnector1">
            <a:avLst/>
          </a:prstGeom>
          <a:noFill/>
          <a:ln cap="flat" cmpd="sng" w="19050">
            <a:solidFill>
              <a:srgbClr val="DDDDDD"/>
            </a:solidFill>
            <a:prstDash val="dash"/>
            <a:round/>
            <a:headEnd len="med" w="med" type="none"/>
            <a:tailEnd len="med" w="med" type="none"/>
          </a:ln>
        </p:spPr>
      </p:cxnSp>
      <p:cxnSp>
        <p:nvCxnSpPr>
          <p:cNvPr id="73" name="Google Shape;73;p15"/>
          <p:cNvCxnSpPr/>
          <p:nvPr/>
        </p:nvCxnSpPr>
        <p:spPr>
          <a:xfrm>
            <a:off x="728750" y="2932200"/>
            <a:ext cx="7733400" cy="0"/>
          </a:xfrm>
          <a:prstGeom prst="straightConnector1">
            <a:avLst/>
          </a:prstGeom>
          <a:noFill/>
          <a:ln cap="flat" cmpd="sng" w="19050">
            <a:solidFill>
              <a:srgbClr val="DDDDDD"/>
            </a:solidFill>
            <a:prstDash val="dash"/>
            <a:round/>
            <a:headEnd len="med" w="med" type="none"/>
            <a:tailEnd len="med" w="med" type="none"/>
          </a:ln>
        </p:spPr>
      </p:cxnSp>
      <p:sp>
        <p:nvSpPr>
          <p:cNvPr id="74" name="Google Shape;74;p15"/>
          <p:cNvSpPr txBox="1"/>
          <p:nvPr>
            <p:ph hasCustomPrompt="1" idx="9" type="title"/>
          </p:nvPr>
        </p:nvSpPr>
        <p:spPr>
          <a:xfrm>
            <a:off x="719875" y="1520700"/>
            <a:ext cx="9627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Glegoo"/>
              <a:buNone/>
              <a:defRPr sz="6000">
                <a:latin typeface="Glegoo"/>
                <a:ea typeface="Glegoo"/>
                <a:cs typeface="Glegoo"/>
                <a:sym typeface="Glegoo"/>
              </a:defRPr>
            </a:lvl2pPr>
            <a:lvl3pPr lvl="2" rtl="0" algn="ctr">
              <a:spcBef>
                <a:spcPts val="0"/>
              </a:spcBef>
              <a:spcAft>
                <a:spcPts val="0"/>
              </a:spcAft>
              <a:buSzPts val="6000"/>
              <a:buFont typeface="Glegoo"/>
              <a:buNone/>
              <a:defRPr sz="6000">
                <a:latin typeface="Glegoo"/>
                <a:ea typeface="Glegoo"/>
                <a:cs typeface="Glegoo"/>
                <a:sym typeface="Glegoo"/>
              </a:defRPr>
            </a:lvl3pPr>
            <a:lvl4pPr lvl="3" rtl="0" algn="ctr">
              <a:spcBef>
                <a:spcPts val="0"/>
              </a:spcBef>
              <a:spcAft>
                <a:spcPts val="0"/>
              </a:spcAft>
              <a:buSzPts val="6000"/>
              <a:buFont typeface="Glegoo"/>
              <a:buNone/>
              <a:defRPr sz="6000">
                <a:latin typeface="Glegoo"/>
                <a:ea typeface="Glegoo"/>
                <a:cs typeface="Glegoo"/>
                <a:sym typeface="Glegoo"/>
              </a:defRPr>
            </a:lvl4pPr>
            <a:lvl5pPr lvl="4" rtl="0" algn="ctr">
              <a:spcBef>
                <a:spcPts val="0"/>
              </a:spcBef>
              <a:spcAft>
                <a:spcPts val="0"/>
              </a:spcAft>
              <a:buSzPts val="6000"/>
              <a:buFont typeface="Glegoo"/>
              <a:buNone/>
              <a:defRPr sz="6000">
                <a:latin typeface="Glegoo"/>
                <a:ea typeface="Glegoo"/>
                <a:cs typeface="Glegoo"/>
                <a:sym typeface="Glegoo"/>
              </a:defRPr>
            </a:lvl5pPr>
            <a:lvl6pPr lvl="5" rtl="0" algn="ctr">
              <a:spcBef>
                <a:spcPts val="0"/>
              </a:spcBef>
              <a:spcAft>
                <a:spcPts val="0"/>
              </a:spcAft>
              <a:buSzPts val="6000"/>
              <a:buFont typeface="Glegoo"/>
              <a:buNone/>
              <a:defRPr sz="6000">
                <a:latin typeface="Glegoo"/>
                <a:ea typeface="Glegoo"/>
                <a:cs typeface="Glegoo"/>
                <a:sym typeface="Glegoo"/>
              </a:defRPr>
            </a:lvl6pPr>
            <a:lvl7pPr lvl="6" rtl="0" algn="ctr">
              <a:spcBef>
                <a:spcPts val="0"/>
              </a:spcBef>
              <a:spcAft>
                <a:spcPts val="0"/>
              </a:spcAft>
              <a:buSzPts val="6000"/>
              <a:buFont typeface="Glegoo"/>
              <a:buNone/>
              <a:defRPr sz="6000">
                <a:latin typeface="Glegoo"/>
                <a:ea typeface="Glegoo"/>
                <a:cs typeface="Glegoo"/>
                <a:sym typeface="Glegoo"/>
              </a:defRPr>
            </a:lvl7pPr>
            <a:lvl8pPr lvl="7" rtl="0" algn="ctr">
              <a:spcBef>
                <a:spcPts val="0"/>
              </a:spcBef>
              <a:spcAft>
                <a:spcPts val="0"/>
              </a:spcAft>
              <a:buSzPts val="6000"/>
              <a:buFont typeface="Glegoo"/>
              <a:buNone/>
              <a:defRPr sz="6000">
                <a:latin typeface="Glegoo"/>
                <a:ea typeface="Glegoo"/>
                <a:cs typeface="Glegoo"/>
                <a:sym typeface="Glegoo"/>
              </a:defRPr>
            </a:lvl8pPr>
            <a:lvl9pPr lvl="8" rtl="0" algn="ctr">
              <a:spcBef>
                <a:spcPts val="0"/>
              </a:spcBef>
              <a:spcAft>
                <a:spcPts val="0"/>
              </a:spcAft>
              <a:buSzPts val="6000"/>
              <a:buFont typeface="Glegoo"/>
              <a:buNone/>
              <a:defRPr sz="6000">
                <a:latin typeface="Glegoo"/>
                <a:ea typeface="Glegoo"/>
                <a:cs typeface="Glegoo"/>
                <a:sym typeface="Glegoo"/>
              </a:defRPr>
            </a:lvl9pPr>
          </a:lstStyle>
          <a:p>
            <a:r>
              <a:t>xx%</a:t>
            </a:r>
          </a:p>
        </p:txBody>
      </p:sp>
      <p:sp>
        <p:nvSpPr>
          <p:cNvPr id="75" name="Google Shape;75;p15"/>
          <p:cNvSpPr txBox="1"/>
          <p:nvPr>
            <p:ph hasCustomPrompt="1" idx="13" type="title"/>
          </p:nvPr>
        </p:nvSpPr>
        <p:spPr>
          <a:xfrm>
            <a:off x="719875" y="3249825"/>
            <a:ext cx="9627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Glegoo"/>
              <a:buNone/>
              <a:defRPr sz="6000">
                <a:latin typeface="Glegoo"/>
                <a:ea typeface="Glegoo"/>
                <a:cs typeface="Glegoo"/>
                <a:sym typeface="Glegoo"/>
              </a:defRPr>
            </a:lvl2pPr>
            <a:lvl3pPr lvl="2" rtl="0" algn="ctr">
              <a:spcBef>
                <a:spcPts val="0"/>
              </a:spcBef>
              <a:spcAft>
                <a:spcPts val="0"/>
              </a:spcAft>
              <a:buSzPts val="6000"/>
              <a:buFont typeface="Glegoo"/>
              <a:buNone/>
              <a:defRPr sz="6000">
                <a:latin typeface="Glegoo"/>
                <a:ea typeface="Glegoo"/>
                <a:cs typeface="Glegoo"/>
                <a:sym typeface="Glegoo"/>
              </a:defRPr>
            </a:lvl3pPr>
            <a:lvl4pPr lvl="3" rtl="0" algn="ctr">
              <a:spcBef>
                <a:spcPts val="0"/>
              </a:spcBef>
              <a:spcAft>
                <a:spcPts val="0"/>
              </a:spcAft>
              <a:buSzPts val="6000"/>
              <a:buFont typeface="Glegoo"/>
              <a:buNone/>
              <a:defRPr sz="6000">
                <a:latin typeface="Glegoo"/>
                <a:ea typeface="Glegoo"/>
                <a:cs typeface="Glegoo"/>
                <a:sym typeface="Glegoo"/>
              </a:defRPr>
            </a:lvl4pPr>
            <a:lvl5pPr lvl="4" rtl="0" algn="ctr">
              <a:spcBef>
                <a:spcPts val="0"/>
              </a:spcBef>
              <a:spcAft>
                <a:spcPts val="0"/>
              </a:spcAft>
              <a:buSzPts val="6000"/>
              <a:buFont typeface="Glegoo"/>
              <a:buNone/>
              <a:defRPr sz="6000">
                <a:latin typeface="Glegoo"/>
                <a:ea typeface="Glegoo"/>
                <a:cs typeface="Glegoo"/>
                <a:sym typeface="Glegoo"/>
              </a:defRPr>
            </a:lvl5pPr>
            <a:lvl6pPr lvl="5" rtl="0" algn="ctr">
              <a:spcBef>
                <a:spcPts val="0"/>
              </a:spcBef>
              <a:spcAft>
                <a:spcPts val="0"/>
              </a:spcAft>
              <a:buSzPts val="6000"/>
              <a:buFont typeface="Glegoo"/>
              <a:buNone/>
              <a:defRPr sz="6000">
                <a:latin typeface="Glegoo"/>
                <a:ea typeface="Glegoo"/>
                <a:cs typeface="Glegoo"/>
                <a:sym typeface="Glegoo"/>
              </a:defRPr>
            </a:lvl6pPr>
            <a:lvl7pPr lvl="6" rtl="0" algn="ctr">
              <a:spcBef>
                <a:spcPts val="0"/>
              </a:spcBef>
              <a:spcAft>
                <a:spcPts val="0"/>
              </a:spcAft>
              <a:buSzPts val="6000"/>
              <a:buFont typeface="Glegoo"/>
              <a:buNone/>
              <a:defRPr sz="6000">
                <a:latin typeface="Glegoo"/>
                <a:ea typeface="Glegoo"/>
                <a:cs typeface="Glegoo"/>
                <a:sym typeface="Glegoo"/>
              </a:defRPr>
            </a:lvl7pPr>
            <a:lvl8pPr lvl="7" rtl="0" algn="ctr">
              <a:spcBef>
                <a:spcPts val="0"/>
              </a:spcBef>
              <a:spcAft>
                <a:spcPts val="0"/>
              </a:spcAft>
              <a:buSzPts val="6000"/>
              <a:buFont typeface="Glegoo"/>
              <a:buNone/>
              <a:defRPr sz="6000">
                <a:latin typeface="Glegoo"/>
                <a:ea typeface="Glegoo"/>
                <a:cs typeface="Glegoo"/>
                <a:sym typeface="Glegoo"/>
              </a:defRPr>
            </a:lvl8pPr>
            <a:lvl9pPr lvl="8" rtl="0" algn="ctr">
              <a:spcBef>
                <a:spcPts val="0"/>
              </a:spcBef>
              <a:spcAft>
                <a:spcPts val="0"/>
              </a:spcAft>
              <a:buSzPts val="6000"/>
              <a:buFont typeface="Glegoo"/>
              <a:buNone/>
              <a:defRPr sz="6000">
                <a:latin typeface="Glegoo"/>
                <a:ea typeface="Glegoo"/>
                <a:cs typeface="Glegoo"/>
                <a:sym typeface="Glegoo"/>
              </a:defRPr>
            </a:lvl9pPr>
          </a:lstStyle>
          <a:p>
            <a:r>
              <a:t>xx%</a:t>
            </a:r>
          </a:p>
        </p:txBody>
      </p:sp>
      <p:sp>
        <p:nvSpPr>
          <p:cNvPr id="76" name="Google Shape;76;p15"/>
          <p:cNvSpPr txBox="1"/>
          <p:nvPr>
            <p:ph hasCustomPrompt="1" idx="14" type="title"/>
          </p:nvPr>
        </p:nvSpPr>
        <p:spPr>
          <a:xfrm>
            <a:off x="7459775" y="1520700"/>
            <a:ext cx="9627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Glegoo"/>
              <a:buNone/>
              <a:defRPr sz="6000">
                <a:latin typeface="Glegoo"/>
                <a:ea typeface="Glegoo"/>
                <a:cs typeface="Glegoo"/>
                <a:sym typeface="Glegoo"/>
              </a:defRPr>
            </a:lvl2pPr>
            <a:lvl3pPr lvl="2" rtl="0" algn="ctr">
              <a:spcBef>
                <a:spcPts val="0"/>
              </a:spcBef>
              <a:spcAft>
                <a:spcPts val="0"/>
              </a:spcAft>
              <a:buSzPts val="6000"/>
              <a:buFont typeface="Glegoo"/>
              <a:buNone/>
              <a:defRPr sz="6000">
                <a:latin typeface="Glegoo"/>
                <a:ea typeface="Glegoo"/>
                <a:cs typeface="Glegoo"/>
                <a:sym typeface="Glegoo"/>
              </a:defRPr>
            </a:lvl3pPr>
            <a:lvl4pPr lvl="3" rtl="0" algn="ctr">
              <a:spcBef>
                <a:spcPts val="0"/>
              </a:spcBef>
              <a:spcAft>
                <a:spcPts val="0"/>
              </a:spcAft>
              <a:buSzPts val="6000"/>
              <a:buFont typeface="Glegoo"/>
              <a:buNone/>
              <a:defRPr sz="6000">
                <a:latin typeface="Glegoo"/>
                <a:ea typeface="Glegoo"/>
                <a:cs typeface="Glegoo"/>
                <a:sym typeface="Glegoo"/>
              </a:defRPr>
            </a:lvl4pPr>
            <a:lvl5pPr lvl="4" rtl="0" algn="ctr">
              <a:spcBef>
                <a:spcPts val="0"/>
              </a:spcBef>
              <a:spcAft>
                <a:spcPts val="0"/>
              </a:spcAft>
              <a:buSzPts val="6000"/>
              <a:buFont typeface="Glegoo"/>
              <a:buNone/>
              <a:defRPr sz="6000">
                <a:latin typeface="Glegoo"/>
                <a:ea typeface="Glegoo"/>
                <a:cs typeface="Glegoo"/>
                <a:sym typeface="Glegoo"/>
              </a:defRPr>
            </a:lvl5pPr>
            <a:lvl6pPr lvl="5" rtl="0" algn="ctr">
              <a:spcBef>
                <a:spcPts val="0"/>
              </a:spcBef>
              <a:spcAft>
                <a:spcPts val="0"/>
              </a:spcAft>
              <a:buSzPts val="6000"/>
              <a:buFont typeface="Glegoo"/>
              <a:buNone/>
              <a:defRPr sz="6000">
                <a:latin typeface="Glegoo"/>
                <a:ea typeface="Glegoo"/>
                <a:cs typeface="Glegoo"/>
                <a:sym typeface="Glegoo"/>
              </a:defRPr>
            </a:lvl6pPr>
            <a:lvl7pPr lvl="6" rtl="0" algn="ctr">
              <a:spcBef>
                <a:spcPts val="0"/>
              </a:spcBef>
              <a:spcAft>
                <a:spcPts val="0"/>
              </a:spcAft>
              <a:buSzPts val="6000"/>
              <a:buFont typeface="Glegoo"/>
              <a:buNone/>
              <a:defRPr sz="6000">
                <a:latin typeface="Glegoo"/>
                <a:ea typeface="Glegoo"/>
                <a:cs typeface="Glegoo"/>
                <a:sym typeface="Glegoo"/>
              </a:defRPr>
            </a:lvl7pPr>
            <a:lvl8pPr lvl="7" rtl="0" algn="ctr">
              <a:spcBef>
                <a:spcPts val="0"/>
              </a:spcBef>
              <a:spcAft>
                <a:spcPts val="0"/>
              </a:spcAft>
              <a:buSzPts val="6000"/>
              <a:buFont typeface="Glegoo"/>
              <a:buNone/>
              <a:defRPr sz="6000">
                <a:latin typeface="Glegoo"/>
                <a:ea typeface="Glegoo"/>
                <a:cs typeface="Glegoo"/>
                <a:sym typeface="Glegoo"/>
              </a:defRPr>
            </a:lvl8pPr>
            <a:lvl9pPr lvl="8" rtl="0" algn="ctr">
              <a:spcBef>
                <a:spcPts val="0"/>
              </a:spcBef>
              <a:spcAft>
                <a:spcPts val="0"/>
              </a:spcAft>
              <a:buSzPts val="6000"/>
              <a:buFont typeface="Glegoo"/>
              <a:buNone/>
              <a:defRPr sz="6000">
                <a:latin typeface="Glegoo"/>
                <a:ea typeface="Glegoo"/>
                <a:cs typeface="Glegoo"/>
                <a:sym typeface="Glegoo"/>
              </a:defRPr>
            </a:lvl9pPr>
          </a:lstStyle>
          <a:p>
            <a:r>
              <a:t>xx%</a:t>
            </a:r>
          </a:p>
        </p:txBody>
      </p:sp>
      <p:sp>
        <p:nvSpPr>
          <p:cNvPr id="77" name="Google Shape;77;p15"/>
          <p:cNvSpPr txBox="1"/>
          <p:nvPr>
            <p:ph hasCustomPrompt="1" idx="15" type="title"/>
          </p:nvPr>
        </p:nvSpPr>
        <p:spPr>
          <a:xfrm>
            <a:off x="7459775" y="3249825"/>
            <a:ext cx="9627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Glegoo"/>
              <a:buNone/>
              <a:defRPr sz="6000">
                <a:latin typeface="Glegoo"/>
                <a:ea typeface="Glegoo"/>
                <a:cs typeface="Glegoo"/>
                <a:sym typeface="Glegoo"/>
              </a:defRPr>
            </a:lvl2pPr>
            <a:lvl3pPr lvl="2" rtl="0" algn="ctr">
              <a:spcBef>
                <a:spcPts val="0"/>
              </a:spcBef>
              <a:spcAft>
                <a:spcPts val="0"/>
              </a:spcAft>
              <a:buSzPts val="6000"/>
              <a:buFont typeface="Glegoo"/>
              <a:buNone/>
              <a:defRPr sz="6000">
                <a:latin typeface="Glegoo"/>
                <a:ea typeface="Glegoo"/>
                <a:cs typeface="Glegoo"/>
                <a:sym typeface="Glegoo"/>
              </a:defRPr>
            </a:lvl3pPr>
            <a:lvl4pPr lvl="3" rtl="0" algn="ctr">
              <a:spcBef>
                <a:spcPts val="0"/>
              </a:spcBef>
              <a:spcAft>
                <a:spcPts val="0"/>
              </a:spcAft>
              <a:buSzPts val="6000"/>
              <a:buFont typeface="Glegoo"/>
              <a:buNone/>
              <a:defRPr sz="6000">
                <a:latin typeface="Glegoo"/>
                <a:ea typeface="Glegoo"/>
                <a:cs typeface="Glegoo"/>
                <a:sym typeface="Glegoo"/>
              </a:defRPr>
            </a:lvl4pPr>
            <a:lvl5pPr lvl="4" rtl="0" algn="ctr">
              <a:spcBef>
                <a:spcPts val="0"/>
              </a:spcBef>
              <a:spcAft>
                <a:spcPts val="0"/>
              </a:spcAft>
              <a:buSzPts val="6000"/>
              <a:buFont typeface="Glegoo"/>
              <a:buNone/>
              <a:defRPr sz="6000">
                <a:latin typeface="Glegoo"/>
                <a:ea typeface="Glegoo"/>
                <a:cs typeface="Glegoo"/>
                <a:sym typeface="Glegoo"/>
              </a:defRPr>
            </a:lvl5pPr>
            <a:lvl6pPr lvl="5" rtl="0" algn="ctr">
              <a:spcBef>
                <a:spcPts val="0"/>
              </a:spcBef>
              <a:spcAft>
                <a:spcPts val="0"/>
              </a:spcAft>
              <a:buSzPts val="6000"/>
              <a:buFont typeface="Glegoo"/>
              <a:buNone/>
              <a:defRPr sz="6000">
                <a:latin typeface="Glegoo"/>
                <a:ea typeface="Glegoo"/>
                <a:cs typeface="Glegoo"/>
                <a:sym typeface="Glegoo"/>
              </a:defRPr>
            </a:lvl6pPr>
            <a:lvl7pPr lvl="6" rtl="0" algn="ctr">
              <a:spcBef>
                <a:spcPts val="0"/>
              </a:spcBef>
              <a:spcAft>
                <a:spcPts val="0"/>
              </a:spcAft>
              <a:buSzPts val="6000"/>
              <a:buFont typeface="Glegoo"/>
              <a:buNone/>
              <a:defRPr sz="6000">
                <a:latin typeface="Glegoo"/>
                <a:ea typeface="Glegoo"/>
                <a:cs typeface="Glegoo"/>
                <a:sym typeface="Glegoo"/>
              </a:defRPr>
            </a:lvl7pPr>
            <a:lvl8pPr lvl="7" rtl="0" algn="ctr">
              <a:spcBef>
                <a:spcPts val="0"/>
              </a:spcBef>
              <a:spcAft>
                <a:spcPts val="0"/>
              </a:spcAft>
              <a:buSzPts val="6000"/>
              <a:buFont typeface="Glegoo"/>
              <a:buNone/>
              <a:defRPr sz="6000">
                <a:latin typeface="Glegoo"/>
                <a:ea typeface="Glegoo"/>
                <a:cs typeface="Glegoo"/>
                <a:sym typeface="Glegoo"/>
              </a:defRPr>
            </a:lvl8pPr>
            <a:lvl9pPr lvl="8" rtl="0" algn="ctr">
              <a:spcBef>
                <a:spcPts val="0"/>
              </a:spcBef>
              <a:spcAft>
                <a:spcPts val="0"/>
              </a:spcAft>
              <a:buSzPts val="6000"/>
              <a:buFont typeface="Glegoo"/>
              <a:buNone/>
              <a:defRPr sz="6000">
                <a:latin typeface="Glegoo"/>
                <a:ea typeface="Glegoo"/>
                <a:cs typeface="Glegoo"/>
                <a:sym typeface="Glegoo"/>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_1">
    <p:spTree>
      <p:nvGrpSpPr>
        <p:cNvPr id="78" name="Shape 78"/>
        <p:cNvGrpSpPr/>
        <p:nvPr/>
      </p:nvGrpSpPr>
      <p:grpSpPr>
        <a:xfrm>
          <a:off x="0" y="0"/>
          <a:ext cx="0" cy="0"/>
          <a:chOff x="0" y="0"/>
          <a:chExt cx="0" cy="0"/>
        </a:xfrm>
      </p:grpSpPr>
      <p:sp>
        <p:nvSpPr>
          <p:cNvPr id="79" name="Google Shape;79;p16"/>
          <p:cNvSpPr txBox="1"/>
          <p:nvPr>
            <p:ph type="title"/>
          </p:nvPr>
        </p:nvSpPr>
        <p:spPr>
          <a:xfrm>
            <a:off x="1503000" y="1435300"/>
            <a:ext cx="6138000" cy="24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3000">
                <a:latin typeface="Muli"/>
                <a:ea typeface="Muli"/>
                <a:cs typeface="Muli"/>
                <a:sym typeface="Muli"/>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0" name="Google Shape;80;p16"/>
          <p:cNvSpPr txBox="1"/>
          <p:nvPr>
            <p:ph idx="1" type="subTitle"/>
          </p:nvPr>
        </p:nvSpPr>
        <p:spPr>
          <a:xfrm>
            <a:off x="1503000" y="3870100"/>
            <a:ext cx="61380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600">
                <a:latin typeface="Glegoo"/>
                <a:ea typeface="Glegoo"/>
                <a:cs typeface="Glegoo"/>
                <a:sym typeface="Glego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2">
    <p:spTree>
      <p:nvGrpSpPr>
        <p:cNvPr id="81" name="Shape 81"/>
        <p:cNvGrpSpPr/>
        <p:nvPr/>
      </p:nvGrpSpPr>
      <p:grpSpPr>
        <a:xfrm>
          <a:off x="0" y="0"/>
          <a:ext cx="0" cy="0"/>
          <a:chOff x="0" y="0"/>
          <a:chExt cx="0" cy="0"/>
        </a:xfrm>
      </p:grpSpPr>
      <p:sp>
        <p:nvSpPr>
          <p:cNvPr id="82" name="Google Shape;82;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7"/>
          <p:cNvSpPr txBox="1"/>
          <p:nvPr>
            <p:ph idx="1" type="subTitle"/>
          </p:nvPr>
        </p:nvSpPr>
        <p:spPr>
          <a:xfrm>
            <a:off x="720075" y="2162575"/>
            <a:ext cx="2175000" cy="53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 name="Google Shape;84;p17"/>
          <p:cNvSpPr txBox="1"/>
          <p:nvPr>
            <p:ph idx="2" type="subTitle"/>
          </p:nvPr>
        </p:nvSpPr>
        <p:spPr>
          <a:xfrm>
            <a:off x="720000" y="1764725"/>
            <a:ext cx="2175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85" name="Google Shape;85;p17"/>
          <p:cNvSpPr txBox="1"/>
          <p:nvPr>
            <p:ph idx="3" type="subTitle"/>
          </p:nvPr>
        </p:nvSpPr>
        <p:spPr>
          <a:xfrm>
            <a:off x="3484542" y="2162575"/>
            <a:ext cx="2175000" cy="53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 name="Google Shape;86;p17"/>
          <p:cNvSpPr txBox="1"/>
          <p:nvPr>
            <p:ph idx="4" type="subTitle"/>
          </p:nvPr>
        </p:nvSpPr>
        <p:spPr>
          <a:xfrm>
            <a:off x="3484463" y="1764725"/>
            <a:ext cx="2175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87" name="Google Shape;87;p17"/>
          <p:cNvSpPr txBox="1"/>
          <p:nvPr>
            <p:ph idx="5" type="subTitle"/>
          </p:nvPr>
        </p:nvSpPr>
        <p:spPr>
          <a:xfrm>
            <a:off x="6249021" y="2162575"/>
            <a:ext cx="2175000" cy="53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 name="Google Shape;88;p17"/>
          <p:cNvSpPr txBox="1"/>
          <p:nvPr>
            <p:ph idx="6" type="subTitle"/>
          </p:nvPr>
        </p:nvSpPr>
        <p:spPr>
          <a:xfrm>
            <a:off x="6248938" y="1764725"/>
            <a:ext cx="2175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89" name="Google Shape;89;p17"/>
          <p:cNvSpPr txBox="1"/>
          <p:nvPr>
            <p:ph idx="7" type="subTitle"/>
          </p:nvPr>
        </p:nvSpPr>
        <p:spPr>
          <a:xfrm>
            <a:off x="720075" y="4063800"/>
            <a:ext cx="2175000" cy="53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 name="Google Shape;90;p17"/>
          <p:cNvSpPr txBox="1"/>
          <p:nvPr>
            <p:ph idx="8" type="subTitle"/>
          </p:nvPr>
        </p:nvSpPr>
        <p:spPr>
          <a:xfrm>
            <a:off x="720000" y="3665950"/>
            <a:ext cx="2175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91" name="Google Shape;91;p17"/>
          <p:cNvSpPr txBox="1"/>
          <p:nvPr>
            <p:ph idx="9" type="subTitle"/>
          </p:nvPr>
        </p:nvSpPr>
        <p:spPr>
          <a:xfrm>
            <a:off x="3484542" y="4063800"/>
            <a:ext cx="2175000" cy="53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17"/>
          <p:cNvSpPr txBox="1"/>
          <p:nvPr>
            <p:ph idx="13" type="subTitle"/>
          </p:nvPr>
        </p:nvSpPr>
        <p:spPr>
          <a:xfrm>
            <a:off x="3484463" y="3665950"/>
            <a:ext cx="2175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93" name="Google Shape;93;p17"/>
          <p:cNvSpPr txBox="1"/>
          <p:nvPr>
            <p:ph idx="14" type="subTitle"/>
          </p:nvPr>
        </p:nvSpPr>
        <p:spPr>
          <a:xfrm>
            <a:off x="6249021" y="4063800"/>
            <a:ext cx="2175000" cy="53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17"/>
          <p:cNvSpPr txBox="1"/>
          <p:nvPr>
            <p:ph idx="15" type="subTitle"/>
          </p:nvPr>
        </p:nvSpPr>
        <p:spPr>
          <a:xfrm>
            <a:off x="6248938" y="3665950"/>
            <a:ext cx="2175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95" name="Google Shape;95;p17"/>
          <p:cNvSpPr txBox="1"/>
          <p:nvPr>
            <p:ph hasCustomPrompt="1" idx="16" type="title"/>
          </p:nvPr>
        </p:nvSpPr>
        <p:spPr>
          <a:xfrm>
            <a:off x="719875" y="1358000"/>
            <a:ext cx="217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lvl1pPr>
            <a:lvl2pPr lvl="1" rtl="0" algn="ctr">
              <a:spcBef>
                <a:spcPts val="0"/>
              </a:spcBef>
              <a:spcAft>
                <a:spcPts val="0"/>
              </a:spcAft>
              <a:buSzPts val="2000"/>
              <a:buFont typeface="Glegoo"/>
              <a:buNone/>
              <a:defRPr sz="2000">
                <a:latin typeface="Glegoo"/>
                <a:ea typeface="Glegoo"/>
                <a:cs typeface="Glegoo"/>
                <a:sym typeface="Glegoo"/>
              </a:defRPr>
            </a:lvl2pPr>
            <a:lvl3pPr lvl="2" rtl="0" algn="ctr">
              <a:spcBef>
                <a:spcPts val="0"/>
              </a:spcBef>
              <a:spcAft>
                <a:spcPts val="0"/>
              </a:spcAft>
              <a:buSzPts val="2000"/>
              <a:buFont typeface="Glegoo"/>
              <a:buNone/>
              <a:defRPr sz="2000">
                <a:latin typeface="Glegoo"/>
                <a:ea typeface="Glegoo"/>
                <a:cs typeface="Glegoo"/>
                <a:sym typeface="Glegoo"/>
              </a:defRPr>
            </a:lvl3pPr>
            <a:lvl4pPr lvl="3" rtl="0" algn="ctr">
              <a:spcBef>
                <a:spcPts val="0"/>
              </a:spcBef>
              <a:spcAft>
                <a:spcPts val="0"/>
              </a:spcAft>
              <a:buSzPts val="2000"/>
              <a:buFont typeface="Glegoo"/>
              <a:buNone/>
              <a:defRPr sz="2000">
                <a:latin typeface="Glegoo"/>
                <a:ea typeface="Glegoo"/>
                <a:cs typeface="Glegoo"/>
                <a:sym typeface="Glegoo"/>
              </a:defRPr>
            </a:lvl4pPr>
            <a:lvl5pPr lvl="4" rtl="0" algn="ctr">
              <a:spcBef>
                <a:spcPts val="0"/>
              </a:spcBef>
              <a:spcAft>
                <a:spcPts val="0"/>
              </a:spcAft>
              <a:buSzPts val="2000"/>
              <a:buFont typeface="Glegoo"/>
              <a:buNone/>
              <a:defRPr sz="2000">
                <a:latin typeface="Glegoo"/>
                <a:ea typeface="Glegoo"/>
                <a:cs typeface="Glegoo"/>
                <a:sym typeface="Glegoo"/>
              </a:defRPr>
            </a:lvl5pPr>
            <a:lvl6pPr lvl="5" rtl="0" algn="ctr">
              <a:spcBef>
                <a:spcPts val="0"/>
              </a:spcBef>
              <a:spcAft>
                <a:spcPts val="0"/>
              </a:spcAft>
              <a:buSzPts val="2000"/>
              <a:buFont typeface="Glegoo"/>
              <a:buNone/>
              <a:defRPr sz="2000">
                <a:latin typeface="Glegoo"/>
                <a:ea typeface="Glegoo"/>
                <a:cs typeface="Glegoo"/>
                <a:sym typeface="Glegoo"/>
              </a:defRPr>
            </a:lvl6pPr>
            <a:lvl7pPr lvl="6" rtl="0" algn="ctr">
              <a:spcBef>
                <a:spcPts val="0"/>
              </a:spcBef>
              <a:spcAft>
                <a:spcPts val="0"/>
              </a:spcAft>
              <a:buSzPts val="2000"/>
              <a:buFont typeface="Glegoo"/>
              <a:buNone/>
              <a:defRPr sz="2000">
                <a:latin typeface="Glegoo"/>
                <a:ea typeface="Glegoo"/>
                <a:cs typeface="Glegoo"/>
                <a:sym typeface="Glegoo"/>
              </a:defRPr>
            </a:lvl7pPr>
            <a:lvl8pPr lvl="7" rtl="0" algn="ctr">
              <a:spcBef>
                <a:spcPts val="0"/>
              </a:spcBef>
              <a:spcAft>
                <a:spcPts val="0"/>
              </a:spcAft>
              <a:buSzPts val="2000"/>
              <a:buFont typeface="Glegoo"/>
              <a:buNone/>
              <a:defRPr sz="2000">
                <a:latin typeface="Glegoo"/>
                <a:ea typeface="Glegoo"/>
                <a:cs typeface="Glegoo"/>
                <a:sym typeface="Glegoo"/>
              </a:defRPr>
            </a:lvl8pPr>
            <a:lvl9pPr lvl="8" rtl="0" algn="ctr">
              <a:spcBef>
                <a:spcPts val="0"/>
              </a:spcBef>
              <a:spcAft>
                <a:spcPts val="0"/>
              </a:spcAft>
              <a:buSzPts val="2000"/>
              <a:buFont typeface="Glegoo"/>
              <a:buNone/>
              <a:defRPr sz="2000">
                <a:latin typeface="Glegoo"/>
                <a:ea typeface="Glegoo"/>
                <a:cs typeface="Glegoo"/>
                <a:sym typeface="Glegoo"/>
              </a:defRPr>
            </a:lvl9pPr>
          </a:lstStyle>
          <a:p>
            <a:r>
              <a:t>xx%</a:t>
            </a:r>
          </a:p>
        </p:txBody>
      </p:sp>
      <p:sp>
        <p:nvSpPr>
          <p:cNvPr id="96" name="Google Shape;96;p17"/>
          <p:cNvSpPr txBox="1"/>
          <p:nvPr>
            <p:ph hasCustomPrompt="1" idx="17" type="title"/>
          </p:nvPr>
        </p:nvSpPr>
        <p:spPr>
          <a:xfrm>
            <a:off x="3484413" y="1358000"/>
            <a:ext cx="217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lvl1pPr>
            <a:lvl2pPr lvl="1" rtl="0" algn="ctr">
              <a:spcBef>
                <a:spcPts val="0"/>
              </a:spcBef>
              <a:spcAft>
                <a:spcPts val="0"/>
              </a:spcAft>
              <a:buSzPts val="2000"/>
              <a:buFont typeface="Glegoo"/>
              <a:buNone/>
              <a:defRPr sz="2000">
                <a:latin typeface="Glegoo"/>
                <a:ea typeface="Glegoo"/>
                <a:cs typeface="Glegoo"/>
                <a:sym typeface="Glegoo"/>
              </a:defRPr>
            </a:lvl2pPr>
            <a:lvl3pPr lvl="2" rtl="0" algn="ctr">
              <a:spcBef>
                <a:spcPts val="0"/>
              </a:spcBef>
              <a:spcAft>
                <a:spcPts val="0"/>
              </a:spcAft>
              <a:buSzPts val="2000"/>
              <a:buFont typeface="Glegoo"/>
              <a:buNone/>
              <a:defRPr sz="2000">
                <a:latin typeface="Glegoo"/>
                <a:ea typeface="Glegoo"/>
                <a:cs typeface="Glegoo"/>
                <a:sym typeface="Glegoo"/>
              </a:defRPr>
            </a:lvl3pPr>
            <a:lvl4pPr lvl="3" rtl="0" algn="ctr">
              <a:spcBef>
                <a:spcPts val="0"/>
              </a:spcBef>
              <a:spcAft>
                <a:spcPts val="0"/>
              </a:spcAft>
              <a:buSzPts val="2000"/>
              <a:buFont typeface="Glegoo"/>
              <a:buNone/>
              <a:defRPr sz="2000">
                <a:latin typeface="Glegoo"/>
                <a:ea typeface="Glegoo"/>
                <a:cs typeface="Glegoo"/>
                <a:sym typeface="Glegoo"/>
              </a:defRPr>
            </a:lvl4pPr>
            <a:lvl5pPr lvl="4" rtl="0" algn="ctr">
              <a:spcBef>
                <a:spcPts val="0"/>
              </a:spcBef>
              <a:spcAft>
                <a:spcPts val="0"/>
              </a:spcAft>
              <a:buSzPts val="2000"/>
              <a:buFont typeface="Glegoo"/>
              <a:buNone/>
              <a:defRPr sz="2000">
                <a:latin typeface="Glegoo"/>
                <a:ea typeface="Glegoo"/>
                <a:cs typeface="Glegoo"/>
                <a:sym typeface="Glegoo"/>
              </a:defRPr>
            </a:lvl5pPr>
            <a:lvl6pPr lvl="5" rtl="0" algn="ctr">
              <a:spcBef>
                <a:spcPts val="0"/>
              </a:spcBef>
              <a:spcAft>
                <a:spcPts val="0"/>
              </a:spcAft>
              <a:buSzPts val="2000"/>
              <a:buFont typeface="Glegoo"/>
              <a:buNone/>
              <a:defRPr sz="2000">
                <a:latin typeface="Glegoo"/>
                <a:ea typeface="Glegoo"/>
                <a:cs typeface="Glegoo"/>
                <a:sym typeface="Glegoo"/>
              </a:defRPr>
            </a:lvl6pPr>
            <a:lvl7pPr lvl="6" rtl="0" algn="ctr">
              <a:spcBef>
                <a:spcPts val="0"/>
              </a:spcBef>
              <a:spcAft>
                <a:spcPts val="0"/>
              </a:spcAft>
              <a:buSzPts val="2000"/>
              <a:buFont typeface="Glegoo"/>
              <a:buNone/>
              <a:defRPr sz="2000">
                <a:latin typeface="Glegoo"/>
                <a:ea typeface="Glegoo"/>
                <a:cs typeface="Glegoo"/>
                <a:sym typeface="Glegoo"/>
              </a:defRPr>
            </a:lvl7pPr>
            <a:lvl8pPr lvl="7" rtl="0" algn="ctr">
              <a:spcBef>
                <a:spcPts val="0"/>
              </a:spcBef>
              <a:spcAft>
                <a:spcPts val="0"/>
              </a:spcAft>
              <a:buSzPts val="2000"/>
              <a:buFont typeface="Glegoo"/>
              <a:buNone/>
              <a:defRPr sz="2000">
                <a:latin typeface="Glegoo"/>
                <a:ea typeface="Glegoo"/>
                <a:cs typeface="Glegoo"/>
                <a:sym typeface="Glegoo"/>
              </a:defRPr>
            </a:lvl8pPr>
            <a:lvl9pPr lvl="8" rtl="0" algn="ctr">
              <a:spcBef>
                <a:spcPts val="0"/>
              </a:spcBef>
              <a:spcAft>
                <a:spcPts val="0"/>
              </a:spcAft>
              <a:buSzPts val="2000"/>
              <a:buFont typeface="Glegoo"/>
              <a:buNone/>
              <a:defRPr sz="2000">
                <a:latin typeface="Glegoo"/>
                <a:ea typeface="Glegoo"/>
                <a:cs typeface="Glegoo"/>
                <a:sym typeface="Glegoo"/>
              </a:defRPr>
            </a:lvl9pPr>
          </a:lstStyle>
          <a:p>
            <a:r>
              <a:t>xx%</a:t>
            </a:r>
          </a:p>
        </p:txBody>
      </p:sp>
      <p:sp>
        <p:nvSpPr>
          <p:cNvPr id="97" name="Google Shape;97;p17"/>
          <p:cNvSpPr txBox="1"/>
          <p:nvPr>
            <p:ph hasCustomPrompt="1" idx="18" type="title"/>
          </p:nvPr>
        </p:nvSpPr>
        <p:spPr>
          <a:xfrm>
            <a:off x="6248938" y="1358000"/>
            <a:ext cx="217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lvl1pPr>
            <a:lvl2pPr lvl="1" rtl="0" algn="ctr">
              <a:spcBef>
                <a:spcPts val="0"/>
              </a:spcBef>
              <a:spcAft>
                <a:spcPts val="0"/>
              </a:spcAft>
              <a:buSzPts val="2000"/>
              <a:buFont typeface="Glegoo"/>
              <a:buNone/>
              <a:defRPr sz="2000">
                <a:latin typeface="Glegoo"/>
                <a:ea typeface="Glegoo"/>
                <a:cs typeface="Glegoo"/>
                <a:sym typeface="Glegoo"/>
              </a:defRPr>
            </a:lvl2pPr>
            <a:lvl3pPr lvl="2" rtl="0" algn="ctr">
              <a:spcBef>
                <a:spcPts val="0"/>
              </a:spcBef>
              <a:spcAft>
                <a:spcPts val="0"/>
              </a:spcAft>
              <a:buSzPts val="2000"/>
              <a:buFont typeface="Glegoo"/>
              <a:buNone/>
              <a:defRPr sz="2000">
                <a:latin typeface="Glegoo"/>
                <a:ea typeface="Glegoo"/>
                <a:cs typeface="Glegoo"/>
                <a:sym typeface="Glegoo"/>
              </a:defRPr>
            </a:lvl3pPr>
            <a:lvl4pPr lvl="3" rtl="0" algn="ctr">
              <a:spcBef>
                <a:spcPts val="0"/>
              </a:spcBef>
              <a:spcAft>
                <a:spcPts val="0"/>
              </a:spcAft>
              <a:buSzPts val="2000"/>
              <a:buFont typeface="Glegoo"/>
              <a:buNone/>
              <a:defRPr sz="2000">
                <a:latin typeface="Glegoo"/>
                <a:ea typeface="Glegoo"/>
                <a:cs typeface="Glegoo"/>
                <a:sym typeface="Glegoo"/>
              </a:defRPr>
            </a:lvl4pPr>
            <a:lvl5pPr lvl="4" rtl="0" algn="ctr">
              <a:spcBef>
                <a:spcPts val="0"/>
              </a:spcBef>
              <a:spcAft>
                <a:spcPts val="0"/>
              </a:spcAft>
              <a:buSzPts val="2000"/>
              <a:buFont typeface="Glegoo"/>
              <a:buNone/>
              <a:defRPr sz="2000">
                <a:latin typeface="Glegoo"/>
                <a:ea typeface="Glegoo"/>
                <a:cs typeface="Glegoo"/>
                <a:sym typeface="Glegoo"/>
              </a:defRPr>
            </a:lvl5pPr>
            <a:lvl6pPr lvl="5" rtl="0" algn="ctr">
              <a:spcBef>
                <a:spcPts val="0"/>
              </a:spcBef>
              <a:spcAft>
                <a:spcPts val="0"/>
              </a:spcAft>
              <a:buSzPts val="2000"/>
              <a:buFont typeface="Glegoo"/>
              <a:buNone/>
              <a:defRPr sz="2000">
                <a:latin typeface="Glegoo"/>
                <a:ea typeface="Glegoo"/>
                <a:cs typeface="Glegoo"/>
                <a:sym typeface="Glegoo"/>
              </a:defRPr>
            </a:lvl6pPr>
            <a:lvl7pPr lvl="6" rtl="0" algn="ctr">
              <a:spcBef>
                <a:spcPts val="0"/>
              </a:spcBef>
              <a:spcAft>
                <a:spcPts val="0"/>
              </a:spcAft>
              <a:buSzPts val="2000"/>
              <a:buFont typeface="Glegoo"/>
              <a:buNone/>
              <a:defRPr sz="2000">
                <a:latin typeface="Glegoo"/>
                <a:ea typeface="Glegoo"/>
                <a:cs typeface="Glegoo"/>
                <a:sym typeface="Glegoo"/>
              </a:defRPr>
            </a:lvl7pPr>
            <a:lvl8pPr lvl="7" rtl="0" algn="ctr">
              <a:spcBef>
                <a:spcPts val="0"/>
              </a:spcBef>
              <a:spcAft>
                <a:spcPts val="0"/>
              </a:spcAft>
              <a:buSzPts val="2000"/>
              <a:buFont typeface="Glegoo"/>
              <a:buNone/>
              <a:defRPr sz="2000">
                <a:latin typeface="Glegoo"/>
                <a:ea typeface="Glegoo"/>
                <a:cs typeface="Glegoo"/>
                <a:sym typeface="Glegoo"/>
              </a:defRPr>
            </a:lvl8pPr>
            <a:lvl9pPr lvl="8" rtl="0" algn="ctr">
              <a:spcBef>
                <a:spcPts val="0"/>
              </a:spcBef>
              <a:spcAft>
                <a:spcPts val="0"/>
              </a:spcAft>
              <a:buSzPts val="2000"/>
              <a:buFont typeface="Glegoo"/>
              <a:buNone/>
              <a:defRPr sz="2000">
                <a:latin typeface="Glegoo"/>
                <a:ea typeface="Glegoo"/>
                <a:cs typeface="Glegoo"/>
                <a:sym typeface="Glegoo"/>
              </a:defRPr>
            </a:lvl9pPr>
          </a:lstStyle>
          <a:p>
            <a:r>
              <a:t>xx%</a:t>
            </a:r>
          </a:p>
        </p:txBody>
      </p:sp>
      <p:sp>
        <p:nvSpPr>
          <p:cNvPr id="98" name="Google Shape;98;p17"/>
          <p:cNvSpPr txBox="1"/>
          <p:nvPr>
            <p:ph hasCustomPrompt="1" idx="19" type="title"/>
          </p:nvPr>
        </p:nvSpPr>
        <p:spPr>
          <a:xfrm>
            <a:off x="719875" y="3260150"/>
            <a:ext cx="217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lvl1pPr>
            <a:lvl2pPr lvl="1" rtl="0" algn="ctr">
              <a:spcBef>
                <a:spcPts val="0"/>
              </a:spcBef>
              <a:spcAft>
                <a:spcPts val="0"/>
              </a:spcAft>
              <a:buSzPts val="2000"/>
              <a:buFont typeface="Glegoo"/>
              <a:buNone/>
              <a:defRPr sz="2000">
                <a:latin typeface="Glegoo"/>
                <a:ea typeface="Glegoo"/>
                <a:cs typeface="Glegoo"/>
                <a:sym typeface="Glegoo"/>
              </a:defRPr>
            </a:lvl2pPr>
            <a:lvl3pPr lvl="2" rtl="0" algn="ctr">
              <a:spcBef>
                <a:spcPts val="0"/>
              </a:spcBef>
              <a:spcAft>
                <a:spcPts val="0"/>
              </a:spcAft>
              <a:buSzPts val="2000"/>
              <a:buFont typeface="Glegoo"/>
              <a:buNone/>
              <a:defRPr sz="2000">
                <a:latin typeface="Glegoo"/>
                <a:ea typeface="Glegoo"/>
                <a:cs typeface="Glegoo"/>
                <a:sym typeface="Glegoo"/>
              </a:defRPr>
            </a:lvl3pPr>
            <a:lvl4pPr lvl="3" rtl="0" algn="ctr">
              <a:spcBef>
                <a:spcPts val="0"/>
              </a:spcBef>
              <a:spcAft>
                <a:spcPts val="0"/>
              </a:spcAft>
              <a:buSzPts val="2000"/>
              <a:buFont typeface="Glegoo"/>
              <a:buNone/>
              <a:defRPr sz="2000">
                <a:latin typeface="Glegoo"/>
                <a:ea typeface="Glegoo"/>
                <a:cs typeface="Glegoo"/>
                <a:sym typeface="Glegoo"/>
              </a:defRPr>
            </a:lvl4pPr>
            <a:lvl5pPr lvl="4" rtl="0" algn="ctr">
              <a:spcBef>
                <a:spcPts val="0"/>
              </a:spcBef>
              <a:spcAft>
                <a:spcPts val="0"/>
              </a:spcAft>
              <a:buSzPts val="2000"/>
              <a:buFont typeface="Glegoo"/>
              <a:buNone/>
              <a:defRPr sz="2000">
                <a:latin typeface="Glegoo"/>
                <a:ea typeface="Glegoo"/>
                <a:cs typeface="Glegoo"/>
                <a:sym typeface="Glegoo"/>
              </a:defRPr>
            </a:lvl5pPr>
            <a:lvl6pPr lvl="5" rtl="0" algn="ctr">
              <a:spcBef>
                <a:spcPts val="0"/>
              </a:spcBef>
              <a:spcAft>
                <a:spcPts val="0"/>
              </a:spcAft>
              <a:buSzPts val="2000"/>
              <a:buFont typeface="Glegoo"/>
              <a:buNone/>
              <a:defRPr sz="2000">
                <a:latin typeface="Glegoo"/>
                <a:ea typeface="Glegoo"/>
                <a:cs typeface="Glegoo"/>
                <a:sym typeface="Glegoo"/>
              </a:defRPr>
            </a:lvl6pPr>
            <a:lvl7pPr lvl="6" rtl="0" algn="ctr">
              <a:spcBef>
                <a:spcPts val="0"/>
              </a:spcBef>
              <a:spcAft>
                <a:spcPts val="0"/>
              </a:spcAft>
              <a:buSzPts val="2000"/>
              <a:buFont typeface="Glegoo"/>
              <a:buNone/>
              <a:defRPr sz="2000">
                <a:latin typeface="Glegoo"/>
                <a:ea typeface="Glegoo"/>
                <a:cs typeface="Glegoo"/>
                <a:sym typeface="Glegoo"/>
              </a:defRPr>
            </a:lvl7pPr>
            <a:lvl8pPr lvl="7" rtl="0" algn="ctr">
              <a:spcBef>
                <a:spcPts val="0"/>
              </a:spcBef>
              <a:spcAft>
                <a:spcPts val="0"/>
              </a:spcAft>
              <a:buSzPts val="2000"/>
              <a:buFont typeface="Glegoo"/>
              <a:buNone/>
              <a:defRPr sz="2000">
                <a:latin typeface="Glegoo"/>
                <a:ea typeface="Glegoo"/>
                <a:cs typeface="Glegoo"/>
                <a:sym typeface="Glegoo"/>
              </a:defRPr>
            </a:lvl8pPr>
            <a:lvl9pPr lvl="8" rtl="0" algn="ctr">
              <a:spcBef>
                <a:spcPts val="0"/>
              </a:spcBef>
              <a:spcAft>
                <a:spcPts val="0"/>
              </a:spcAft>
              <a:buSzPts val="2000"/>
              <a:buFont typeface="Glegoo"/>
              <a:buNone/>
              <a:defRPr sz="2000">
                <a:latin typeface="Glegoo"/>
                <a:ea typeface="Glegoo"/>
                <a:cs typeface="Glegoo"/>
                <a:sym typeface="Glegoo"/>
              </a:defRPr>
            </a:lvl9pPr>
          </a:lstStyle>
          <a:p>
            <a:r>
              <a:t>xx%</a:t>
            </a:r>
          </a:p>
        </p:txBody>
      </p:sp>
      <p:sp>
        <p:nvSpPr>
          <p:cNvPr id="99" name="Google Shape;99;p17"/>
          <p:cNvSpPr txBox="1"/>
          <p:nvPr>
            <p:ph hasCustomPrompt="1" idx="20" type="title"/>
          </p:nvPr>
        </p:nvSpPr>
        <p:spPr>
          <a:xfrm>
            <a:off x="3484413" y="3260150"/>
            <a:ext cx="217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lvl1pPr>
            <a:lvl2pPr lvl="1" rtl="0" algn="ctr">
              <a:spcBef>
                <a:spcPts val="0"/>
              </a:spcBef>
              <a:spcAft>
                <a:spcPts val="0"/>
              </a:spcAft>
              <a:buSzPts val="2000"/>
              <a:buFont typeface="Glegoo"/>
              <a:buNone/>
              <a:defRPr sz="2000">
                <a:latin typeface="Glegoo"/>
                <a:ea typeface="Glegoo"/>
                <a:cs typeface="Glegoo"/>
                <a:sym typeface="Glegoo"/>
              </a:defRPr>
            </a:lvl2pPr>
            <a:lvl3pPr lvl="2" rtl="0" algn="ctr">
              <a:spcBef>
                <a:spcPts val="0"/>
              </a:spcBef>
              <a:spcAft>
                <a:spcPts val="0"/>
              </a:spcAft>
              <a:buSzPts val="2000"/>
              <a:buFont typeface="Glegoo"/>
              <a:buNone/>
              <a:defRPr sz="2000">
                <a:latin typeface="Glegoo"/>
                <a:ea typeface="Glegoo"/>
                <a:cs typeface="Glegoo"/>
                <a:sym typeface="Glegoo"/>
              </a:defRPr>
            </a:lvl3pPr>
            <a:lvl4pPr lvl="3" rtl="0" algn="ctr">
              <a:spcBef>
                <a:spcPts val="0"/>
              </a:spcBef>
              <a:spcAft>
                <a:spcPts val="0"/>
              </a:spcAft>
              <a:buSzPts val="2000"/>
              <a:buFont typeface="Glegoo"/>
              <a:buNone/>
              <a:defRPr sz="2000">
                <a:latin typeface="Glegoo"/>
                <a:ea typeface="Glegoo"/>
                <a:cs typeface="Glegoo"/>
                <a:sym typeface="Glegoo"/>
              </a:defRPr>
            </a:lvl4pPr>
            <a:lvl5pPr lvl="4" rtl="0" algn="ctr">
              <a:spcBef>
                <a:spcPts val="0"/>
              </a:spcBef>
              <a:spcAft>
                <a:spcPts val="0"/>
              </a:spcAft>
              <a:buSzPts val="2000"/>
              <a:buFont typeface="Glegoo"/>
              <a:buNone/>
              <a:defRPr sz="2000">
                <a:latin typeface="Glegoo"/>
                <a:ea typeface="Glegoo"/>
                <a:cs typeface="Glegoo"/>
                <a:sym typeface="Glegoo"/>
              </a:defRPr>
            </a:lvl5pPr>
            <a:lvl6pPr lvl="5" rtl="0" algn="ctr">
              <a:spcBef>
                <a:spcPts val="0"/>
              </a:spcBef>
              <a:spcAft>
                <a:spcPts val="0"/>
              </a:spcAft>
              <a:buSzPts val="2000"/>
              <a:buFont typeface="Glegoo"/>
              <a:buNone/>
              <a:defRPr sz="2000">
                <a:latin typeface="Glegoo"/>
                <a:ea typeface="Glegoo"/>
                <a:cs typeface="Glegoo"/>
                <a:sym typeface="Glegoo"/>
              </a:defRPr>
            </a:lvl6pPr>
            <a:lvl7pPr lvl="6" rtl="0" algn="ctr">
              <a:spcBef>
                <a:spcPts val="0"/>
              </a:spcBef>
              <a:spcAft>
                <a:spcPts val="0"/>
              </a:spcAft>
              <a:buSzPts val="2000"/>
              <a:buFont typeface="Glegoo"/>
              <a:buNone/>
              <a:defRPr sz="2000">
                <a:latin typeface="Glegoo"/>
                <a:ea typeface="Glegoo"/>
                <a:cs typeface="Glegoo"/>
                <a:sym typeface="Glegoo"/>
              </a:defRPr>
            </a:lvl7pPr>
            <a:lvl8pPr lvl="7" rtl="0" algn="ctr">
              <a:spcBef>
                <a:spcPts val="0"/>
              </a:spcBef>
              <a:spcAft>
                <a:spcPts val="0"/>
              </a:spcAft>
              <a:buSzPts val="2000"/>
              <a:buFont typeface="Glegoo"/>
              <a:buNone/>
              <a:defRPr sz="2000">
                <a:latin typeface="Glegoo"/>
                <a:ea typeface="Glegoo"/>
                <a:cs typeface="Glegoo"/>
                <a:sym typeface="Glegoo"/>
              </a:defRPr>
            </a:lvl8pPr>
            <a:lvl9pPr lvl="8" rtl="0" algn="ctr">
              <a:spcBef>
                <a:spcPts val="0"/>
              </a:spcBef>
              <a:spcAft>
                <a:spcPts val="0"/>
              </a:spcAft>
              <a:buSzPts val="2000"/>
              <a:buFont typeface="Glegoo"/>
              <a:buNone/>
              <a:defRPr sz="2000">
                <a:latin typeface="Glegoo"/>
                <a:ea typeface="Glegoo"/>
                <a:cs typeface="Glegoo"/>
                <a:sym typeface="Glegoo"/>
              </a:defRPr>
            </a:lvl9pPr>
          </a:lstStyle>
          <a:p>
            <a:r>
              <a:t>xx%</a:t>
            </a:r>
          </a:p>
        </p:txBody>
      </p:sp>
      <p:sp>
        <p:nvSpPr>
          <p:cNvPr id="100" name="Google Shape;100;p17"/>
          <p:cNvSpPr txBox="1"/>
          <p:nvPr>
            <p:ph hasCustomPrompt="1" idx="21" type="title"/>
          </p:nvPr>
        </p:nvSpPr>
        <p:spPr>
          <a:xfrm>
            <a:off x="6248938" y="3260150"/>
            <a:ext cx="2175000" cy="4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500"/>
            </a:lvl1pPr>
            <a:lvl2pPr lvl="1" rtl="0" algn="ctr">
              <a:spcBef>
                <a:spcPts val="0"/>
              </a:spcBef>
              <a:spcAft>
                <a:spcPts val="0"/>
              </a:spcAft>
              <a:buSzPts val="2000"/>
              <a:buFont typeface="Glegoo"/>
              <a:buNone/>
              <a:defRPr sz="2000">
                <a:latin typeface="Glegoo"/>
                <a:ea typeface="Glegoo"/>
                <a:cs typeface="Glegoo"/>
                <a:sym typeface="Glegoo"/>
              </a:defRPr>
            </a:lvl2pPr>
            <a:lvl3pPr lvl="2" rtl="0" algn="ctr">
              <a:spcBef>
                <a:spcPts val="0"/>
              </a:spcBef>
              <a:spcAft>
                <a:spcPts val="0"/>
              </a:spcAft>
              <a:buSzPts val="2000"/>
              <a:buFont typeface="Glegoo"/>
              <a:buNone/>
              <a:defRPr sz="2000">
                <a:latin typeface="Glegoo"/>
                <a:ea typeface="Glegoo"/>
                <a:cs typeface="Glegoo"/>
                <a:sym typeface="Glegoo"/>
              </a:defRPr>
            </a:lvl3pPr>
            <a:lvl4pPr lvl="3" rtl="0" algn="ctr">
              <a:spcBef>
                <a:spcPts val="0"/>
              </a:spcBef>
              <a:spcAft>
                <a:spcPts val="0"/>
              </a:spcAft>
              <a:buSzPts val="2000"/>
              <a:buFont typeface="Glegoo"/>
              <a:buNone/>
              <a:defRPr sz="2000">
                <a:latin typeface="Glegoo"/>
                <a:ea typeface="Glegoo"/>
                <a:cs typeface="Glegoo"/>
                <a:sym typeface="Glegoo"/>
              </a:defRPr>
            </a:lvl4pPr>
            <a:lvl5pPr lvl="4" rtl="0" algn="ctr">
              <a:spcBef>
                <a:spcPts val="0"/>
              </a:spcBef>
              <a:spcAft>
                <a:spcPts val="0"/>
              </a:spcAft>
              <a:buSzPts val="2000"/>
              <a:buFont typeface="Glegoo"/>
              <a:buNone/>
              <a:defRPr sz="2000">
                <a:latin typeface="Glegoo"/>
                <a:ea typeface="Glegoo"/>
                <a:cs typeface="Glegoo"/>
                <a:sym typeface="Glegoo"/>
              </a:defRPr>
            </a:lvl5pPr>
            <a:lvl6pPr lvl="5" rtl="0" algn="ctr">
              <a:spcBef>
                <a:spcPts val="0"/>
              </a:spcBef>
              <a:spcAft>
                <a:spcPts val="0"/>
              </a:spcAft>
              <a:buSzPts val="2000"/>
              <a:buFont typeface="Glegoo"/>
              <a:buNone/>
              <a:defRPr sz="2000">
                <a:latin typeface="Glegoo"/>
                <a:ea typeface="Glegoo"/>
                <a:cs typeface="Glegoo"/>
                <a:sym typeface="Glegoo"/>
              </a:defRPr>
            </a:lvl6pPr>
            <a:lvl7pPr lvl="6" rtl="0" algn="ctr">
              <a:spcBef>
                <a:spcPts val="0"/>
              </a:spcBef>
              <a:spcAft>
                <a:spcPts val="0"/>
              </a:spcAft>
              <a:buSzPts val="2000"/>
              <a:buFont typeface="Glegoo"/>
              <a:buNone/>
              <a:defRPr sz="2000">
                <a:latin typeface="Glegoo"/>
                <a:ea typeface="Glegoo"/>
                <a:cs typeface="Glegoo"/>
                <a:sym typeface="Glegoo"/>
              </a:defRPr>
            </a:lvl7pPr>
            <a:lvl8pPr lvl="7" rtl="0" algn="ctr">
              <a:spcBef>
                <a:spcPts val="0"/>
              </a:spcBef>
              <a:spcAft>
                <a:spcPts val="0"/>
              </a:spcAft>
              <a:buSzPts val="2000"/>
              <a:buFont typeface="Glegoo"/>
              <a:buNone/>
              <a:defRPr sz="2000">
                <a:latin typeface="Glegoo"/>
                <a:ea typeface="Glegoo"/>
                <a:cs typeface="Glegoo"/>
                <a:sym typeface="Glegoo"/>
              </a:defRPr>
            </a:lvl8pPr>
            <a:lvl9pPr lvl="8" rtl="0" algn="ctr">
              <a:spcBef>
                <a:spcPts val="0"/>
              </a:spcBef>
              <a:spcAft>
                <a:spcPts val="0"/>
              </a:spcAft>
              <a:buSzPts val="2000"/>
              <a:buFont typeface="Glegoo"/>
              <a:buNone/>
              <a:defRPr sz="2000">
                <a:latin typeface="Glegoo"/>
                <a:ea typeface="Glegoo"/>
                <a:cs typeface="Glegoo"/>
                <a:sym typeface="Glegoo"/>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
    <p:spTree>
      <p:nvGrpSpPr>
        <p:cNvPr id="101" name="Shape 101"/>
        <p:cNvGrpSpPr/>
        <p:nvPr/>
      </p:nvGrpSpPr>
      <p:grpSpPr>
        <a:xfrm>
          <a:off x="0" y="0"/>
          <a:ext cx="0" cy="0"/>
          <a:chOff x="0" y="0"/>
          <a:chExt cx="0" cy="0"/>
        </a:xfrm>
      </p:grpSpPr>
      <p:sp>
        <p:nvSpPr>
          <p:cNvPr id="102" name="Google Shape;102;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 type="subTitle"/>
          </p:nvPr>
        </p:nvSpPr>
        <p:spPr>
          <a:xfrm>
            <a:off x="720075" y="3833325"/>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4" name="Google Shape;104;p18"/>
          <p:cNvSpPr txBox="1"/>
          <p:nvPr>
            <p:ph idx="2" type="subTitle"/>
          </p:nvPr>
        </p:nvSpPr>
        <p:spPr>
          <a:xfrm>
            <a:off x="720000" y="2902075"/>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105" name="Google Shape;105;p18"/>
          <p:cNvSpPr txBox="1"/>
          <p:nvPr>
            <p:ph idx="3" type="subTitle"/>
          </p:nvPr>
        </p:nvSpPr>
        <p:spPr>
          <a:xfrm>
            <a:off x="3414942" y="3833325"/>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 name="Google Shape;106;p18"/>
          <p:cNvSpPr txBox="1"/>
          <p:nvPr>
            <p:ph idx="4" type="subTitle"/>
          </p:nvPr>
        </p:nvSpPr>
        <p:spPr>
          <a:xfrm>
            <a:off x="3414863" y="2902075"/>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107" name="Google Shape;107;p18"/>
          <p:cNvSpPr txBox="1"/>
          <p:nvPr>
            <p:ph idx="5" type="subTitle"/>
          </p:nvPr>
        </p:nvSpPr>
        <p:spPr>
          <a:xfrm>
            <a:off x="6109821" y="3833325"/>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 name="Google Shape;108;p18"/>
          <p:cNvSpPr txBox="1"/>
          <p:nvPr>
            <p:ph idx="6" type="subTitle"/>
          </p:nvPr>
        </p:nvSpPr>
        <p:spPr>
          <a:xfrm>
            <a:off x="6109738" y="2902075"/>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109" name="Google Shape;109;p18"/>
          <p:cNvSpPr txBox="1"/>
          <p:nvPr>
            <p:ph hasCustomPrompt="1" idx="7" type="title"/>
          </p:nvPr>
        </p:nvSpPr>
        <p:spPr>
          <a:xfrm>
            <a:off x="719875" y="1586725"/>
            <a:ext cx="2314200" cy="120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0" name="Google Shape;110;p18"/>
          <p:cNvSpPr txBox="1"/>
          <p:nvPr>
            <p:ph hasCustomPrompt="1" idx="8" type="title"/>
          </p:nvPr>
        </p:nvSpPr>
        <p:spPr>
          <a:xfrm>
            <a:off x="3414813" y="1586725"/>
            <a:ext cx="2314200" cy="120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1" name="Google Shape;111;p18"/>
          <p:cNvSpPr txBox="1"/>
          <p:nvPr>
            <p:ph hasCustomPrompt="1" idx="9" type="title"/>
          </p:nvPr>
        </p:nvSpPr>
        <p:spPr>
          <a:xfrm>
            <a:off x="6109738" y="1586725"/>
            <a:ext cx="2314200" cy="120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1_2">
    <p:spTree>
      <p:nvGrpSpPr>
        <p:cNvPr id="112" name="Shape 112"/>
        <p:cNvGrpSpPr/>
        <p:nvPr/>
      </p:nvGrpSpPr>
      <p:grpSpPr>
        <a:xfrm>
          <a:off x="0" y="0"/>
          <a:ext cx="0" cy="0"/>
          <a:chOff x="0" y="0"/>
          <a:chExt cx="0" cy="0"/>
        </a:xfrm>
      </p:grpSpPr>
      <p:sp>
        <p:nvSpPr>
          <p:cNvPr id="113" name="Google Shape;113;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19"/>
          <p:cNvSpPr txBox="1"/>
          <p:nvPr>
            <p:ph idx="1" type="subTitle"/>
          </p:nvPr>
        </p:nvSpPr>
        <p:spPr>
          <a:xfrm>
            <a:off x="720038" y="3833325"/>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5" name="Google Shape;115;p19"/>
          <p:cNvSpPr txBox="1"/>
          <p:nvPr>
            <p:ph idx="2" type="subTitle"/>
          </p:nvPr>
        </p:nvSpPr>
        <p:spPr>
          <a:xfrm>
            <a:off x="720038" y="3130675"/>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116" name="Google Shape;116;p19"/>
          <p:cNvSpPr txBox="1"/>
          <p:nvPr>
            <p:ph idx="3" type="subTitle"/>
          </p:nvPr>
        </p:nvSpPr>
        <p:spPr>
          <a:xfrm>
            <a:off x="3414902" y="2340050"/>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 name="Google Shape;117;p19"/>
          <p:cNvSpPr txBox="1"/>
          <p:nvPr>
            <p:ph idx="4" type="subTitle"/>
          </p:nvPr>
        </p:nvSpPr>
        <p:spPr>
          <a:xfrm>
            <a:off x="3414902" y="1645571"/>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118" name="Google Shape;118;p19"/>
          <p:cNvSpPr txBox="1"/>
          <p:nvPr>
            <p:ph idx="5" type="subTitle"/>
          </p:nvPr>
        </p:nvSpPr>
        <p:spPr>
          <a:xfrm>
            <a:off x="6109779" y="3833325"/>
            <a:ext cx="2314200" cy="62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 name="Google Shape;119;p19"/>
          <p:cNvSpPr txBox="1"/>
          <p:nvPr>
            <p:ph idx="6" type="subTitle"/>
          </p:nvPr>
        </p:nvSpPr>
        <p:spPr>
          <a:xfrm>
            <a:off x="6109779" y="3130675"/>
            <a:ext cx="23142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120" name="Shape 120"/>
        <p:cNvGrpSpPr/>
        <p:nvPr/>
      </p:nvGrpSpPr>
      <p:grpSpPr>
        <a:xfrm>
          <a:off x="0" y="0"/>
          <a:ext cx="0" cy="0"/>
          <a:chOff x="0" y="0"/>
          <a:chExt cx="0" cy="0"/>
        </a:xfrm>
      </p:grpSpPr>
      <p:sp>
        <p:nvSpPr>
          <p:cNvPr id="121" name="Google Shape;121;p20"/>
          <p:cNvSpPr txBox="1"/>
          <p:nvPr>
            <p:ph type="ctrTitle"/>
          </p:nvPr>
        </p:nvSpPr>
        <p:spPr>
          <a:xfrm>
            <a:off x="4551300" y="540002"/>
            <a:ext cx="3872700" cy="1067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2" name="Google Shape;122;p20"/>
          <p:cNvSpPr txBox="1"/>
          <p:nvPr>
            <p:ph idx="1" type="subTitle"/>
          </p:nvPr>
        </p:nvSpPr>
        <p:spPr>
          <a:xfrm>
            <a:off x="4551300" y="1767575"/>
            <a:ext cx="3872700" cy="43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Glegoo"/>
              <a:buNone/>
              <a:defRPr sz="2000">
                <a:highlight>
                  <a:srgbClr val="FFC05C"/>
                </a:highlight>
                <a:latin typeface="Glegoo"/>
                <a:ea typeface="Glegoo"/>
                <a:cs typeface="Glegoo"/>
                <a:sym typeface="Glegoo"/>
              </a:defRPr>
            </a:lvl1pPr>
            <a:lvl2pPr lvl="1" rtl="0" algn="ctr">
              <a:lnSpc>
                <a:spcPct val="100000"/>
              </a:lnSpc>
              <a:spcBef>
                <a:spcPts val="0"/>
              </a:spcBef>
              <a:spcAft>
                <a:spcPts val="0"/>
              </a:spcAft>
              <a:buSzPts val="2000"/>
              <a:buFont typeface="Glegoo"/>
              <a:buNone/>
              <a:defRPr sz="2000">
                <a:latin typeface="Glegoo"/>
                <a:ea typeface="Glegoo"/>
                <a:cs typeface="Glegoo"/>
                <a:sym typeface="Glegoo"/>
              </a:defRPr>
            </a:lvl2pPr>
            <a:lvl3pPr lvl="2" rtl="0" algn="ctr">
              <a:lnSpc>
                <a:spcPct val="100000"/>
              </a:lnSpc>
              <a:spcBef>
                <a:spcPts val="0"/>
              </a:spcBef>
              <a:spcAft>
                <a:spcPts val="0"/>
              </a:spcAft>
              <a:buSzPts val="2000"/>
              <a:buFont typeface="Glegoo"/>
              <a:buNone/>
              <a:defRPr sz="2000">
                <a:latin typeface="Glegoo"/>
                <a:ea typeface="Glegoo"/>
                <a:cs typeface="Glegoo"/>
                <a:sym typeface="Glegoo"/>
              </a:defRPr>
            </a:lvl3pPr>
            <a:lvl4pPr lvl="3" rtl="0" algn="ctr">
              <a:lnSpc>
                <a:spcPct val="100000"/>
              </a:lnSpc>
              <a:spcBef>
                <a:spcPts val="0"/>
              </a:spcBef>
              <a:spcAft>
                <a:spcPts val="0"/>
              </a:spcAft>
              <a:buSzPts val="2000"/>
              <a:buFont typeface="Glegoo"/>
              <a:buNone/>
              <a:defRPr sz="2000">
                <a:latin typeface="Glegoo"/>
                <a:ea typeface="Glegoo"/>
                <a:cs typeface="Glegoo"/>
                <a:sym typeface="Glegoo"/>
              </a:defRPr>
            </a:lvl4pPr>
            <a:lvl5pPr lvl="4" rtl="0" algn="ctr">
              <a:lnSpc>
                <a:spcPct val="100000"/>
              </a:lnSpc>
              <a:spcBef>
                <a:spcPts val="0"/>
              </a:spcBef>
              <a:spcAft>
                <a:spcPts val="0"/>
              </a:spcAft>
              <a:buSzPts val="2000"/>
              <a:buFont typeface="Glegoo"/>
              <a:buNone/>
              <a:defRPr sz="2000">
                <a:latin typeface="Glegoo"/>
                <a:ea typeface="Glegoo"/>
                <a:cs typeface="Glegoo"/>
                <a:sym typeface="Glegoo"/>
              </a:defRPr>
            </a:lvl5pPr>
            <a:lvl6pPr lvl="5" rtl="0" algn="ctr">
              <a:lnSpc>
                <a:spcPct val="100000"/>
              </a:lnSpc>
              <a:spcBef>
                <a:spcPts val="0"/>
              </a:spcBef>
              <a:spcAft>
                <a:spcPts val="0"/>
              </a:spcAft>
              <a:buSzPts val="2000"/>
              <a:buFont typeface="Glegoo"/>
              <a:buNone/>
              <a:defRPr sz="2000">
                <a:latin typeface="Glegoo"/>
                <a:ea typeface="Glegoo"/>
                <a:cs typeface="Glegoo"/>
                <a:sym typeface="Glegoo"/>
              </a:defRPr>
            </a:lvl6pPr>
            <a:lvl7pPr lvl="6" rtl="0" algn="ctr">
              <a:lnSpc>
                <a:spcPct val="100000"/>
              </a:lnSpc>
              <a:spcBef>
                <a:spcPts val="0"/>
              </a:spcBef>
              <a:spcAft>
                <a:spcPts val="0"/>
              </a:spcAft>
              <a:buSzPts val="2000"/>
              <a:buFont typeface="Glegoo"/>
              <a:buNone/>
              <a:defRPr sz="2000">
                <a:latin typeface="Glegoo"/>
                <a:ea typeface="Glegoo"/>
                <a:cs typeface="Glegoo"/>
                <a:sym typeface="Glegoo"/>
              </a:defRPr>
            </a:lvl7pPr>
            <a:lvl8pPr lvl="7" rtl="0" algn="ctr">
              <a:lnSpc>
                <a:spcPct val="100000"/>
              </a:lnSpc>
              <a:spcBef>
                <a:spcPts val="0"/>
              </a:spcBef>
              <a:spcAft>
                <a:spcPts val="0"/>
              </a:spcAft>
              <a:buSzPts val="2000"/>
              <a:buFont typeface="Glegoo"/>
              <a:buNone/>
              <a:defRPr sz="2000">
                <a:latin typeface="Glegoo"/>
                <a:ea typeface="Glegoo"/>
                <a:cs typeface="Glegoo"/>
                <a:sym typeface="Glegoo"/>
              </a:defRPr>
            </a:lvl8pPr>
            <a:lvl9pPr lvl="8" rtl="0" algn="ctr">
              <a:lnSpc>
                <a:spcPct val="100000"/>
              </a:lnSpc>
              <a:spcBef>
                <a:spcPts val="0"/>
              </a:spcBef>
              <a:spcAft>
                <a:spcPts val="0"/>
              </a:spcAft>
              <a:buSzPts val="2000"/>
              <a:buFont typeface="Glegoo"/>
              <a:buNone/>
              <a:defRPr sz="2000">
                <a:latin typeface="Glegoo"/>
                <a:ea typeface="Glegoo"/>
                <a:cs typeface="Glegoo"/>
                <a:sym typeface="Glegoo"/>
              </a:defRPr>
            </a:lvl9pPr>
          </a:lstStyle>
          <a:p/>
        </p:txBody>
      </p:sp>
      <p:sp>
        <p:nvSpPr>
          <p:cNvPr id="123" name="Google Shape;123;p20"/>
          <p:cNvSpPr txBox="1"/>
          <p:nvPr>
            <p:ph idx="2" type="subTitle"/>
          </p:nvPr>
        </p:nvSpPr>
        <p:spPr>
          <a:xfrm>
            <a:off x="4551300" y="2165653"/>
            <a:ext cx="3872700" cy="100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0"/>
          <p:cNvSpPr txBox="1"/>
          <p:nvPr/>
        </p:nvSpPr>
        <p:spPr>
          <a:xfrm>
            <a:off x="5036400" y="3714200"/>
            <a:ext cx="3387600" cy="6927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b="1" lang="en" sz="1000">
                <a:solidFill>
                  <a:srgbClr val="180E44"/>
                </a:solidFill>
                <a:latin typeface="Muli"/>
                <a:ea typeface="Muli"/>
                <a:cs typeface="Muli"/>
                <a:sym typeface="Muli"/>
              </a:rPr>
              <a:t>CREDITS:</a:t>
            </a:r>
            <a:r>
              <a:rPr lang="en" sz="1000">
                <a:solidFill>
                  <a:srgbClr val="180E44"/>
                </a:solidFill>
                <a:latin typeface="Muli"/>
                <a:ea typeface="Muli"/>
                <a:cs typeface="Muli"/>
                <a:sym typeface="Muli"/>
              </a:rPr>
              <a:t> This presentation template was created by </a:t>
            </a:r>
            <a:r>
              <a:rPr b="1" lang="en" sz="1000">
                <a:solidFill>
                  <a:srgbClr val="180E44"/>
                </a:solidFill>
                <a:uFill>
                  <a:noFill/>
                </a:uFill>
                <a:latin typeface="Muli"/>
                <a:ea typeface="Muli"/>
                <a:cs typeface="Muli"/>
                <a:sym typeface="Muli"/>
                <a:hlinkClick r:id="rId2">
                  <a:extLst>
                    <a:ext uri="{A12FA001-AC4F-418D-AE19-62706E023703}">
                      <ahyp:hlinkClr val="tx"/>
                    </a:ext>
                  </a:extLst>
                </a:hlinkClick>
              </a:rPr>
              <a:t>Slidesgo</a:t>
            </a:r>
            <a:r>
              <a:rPr lang="en" sz="1000">
                <a:solidFill>
                  <a:srgbClr val="180E44"/>
                </a:solidFill>
                <a:latin typeface="Muli"/>
                <a:ea typeface="Muli"/>
                <a:cs typeface="Muli"/>
                <a:sym typeface="Muli"/>
              </a:rPr>
              <a:t>, including icons by </a:t>
            </a:r>
            <a:r>
              <a:rPr b="1" lang="en" sz="1000">
                <a:solidFill>
                  <a:srgbClr val="180E44"/>
                </a:solidFill>
                <a:uFill>
                  <a:noFill/>
                </a:uFill>
                <a:latin typeface="Muli"/>
                <a:ea typeface="Muli"/>
                <a:cs typeface="Muli"/>
                <a:sym typeface="Muli"/>
                <a:hlinkClick r:id="rId3">
                  <a:extLst>
                    <a:ext uri="{A12FA001-AC4F-418D-AE19-62706E023703}">
                      <ahyp:hlinkClr val="tx"/>
                    </a:ext>
                  </a:extLst>
                </a:hlinkClick>
              </a:rPr>
              <a:t>Flaticon</a:t>
            </a:r>
            <a:r>
              <a:rPr lang="en" sz="1000">
                <a:solidFill>
                  <a:srgbClr val="180E44"/>
                </a:solidFill>
                <a:latin typeface="Muli"/>
                <a:ea typeface="Muli"/>
                <a:cs typeface="Muli"/>
                <a:sym typeface="Muli"/>
              </a:rPr>
              <a:t>, infographics &amp; images by </a:t>
            </a:r>
            <a:r>
              <a:rPr b="1" lang="en" sz="1000">
                <a:solidFill>
                  <a:srgbClr val="180E44"/>
                </a:solidFill>
                <a:uFill>
                  <a:noFill/>
                </a:uFill>
                <a:latin typeface="Muli"/>
                <a:ea typeface="Muli"/>
                <a:cs typeface="Muli"/>
                <a:sym typeface="Muli"/>
                <a:hlinkClick r:id="rId4">
                  <a:extLst>
                    <a:ext uri="{A12FA001-AC4F-418D-AE19-62706E023703}">
                      <ahyp:hlinkClr val="tx"/>
                    </a:ext>
                  </a:extLst>
                </a:hlinkClick>
              </a:rPr>
              <a:t>Freepik</a:t>
            </a:r>
            <a:r>
              <a:rPr lang="en" sz="1000">
                <a:solidFill>
                  <a:srgbClr val="180E44"/>
                </a:solidFill>
                <a:latin typeface="Muli"/>
                <a:ea typeface="Muli"/>
                <a:cs typeface="Muli"/>
                <a:sym typeface="Muli"/>
              </a:rPr>
              <a:t> </a:t>
            </a:r>
            <a:endParaRPr b="1" sz="1000">
              <a:solidFill>
                <a:srgbClr val="180E44"/>
              </a:solidFill>
              <a:latin typeface="Muli"/>
              <a:ea typeface="Muli"/>
              <a:cs typeface="Muli"/>
              <a:sym typeface="Mul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20000" y="2518975"/>
            <a:ext cx="7704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highlight>
                  <a:srgbClr val="FFC05C"/>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996550" y="1156700"/>
            <a:ext cx="3150900" cy="125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720050" y="3360775"/>
            <a:ext cx="7704000" cy="50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
    <p:spTree>
      <p:nvGrpSpPr>
        <p:cNvPr id="125" name="Shape 1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720000" y="1213725"/>
            <a:ext cx="7704000" cy="33897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rgbClr val="434343"/>
              </a:buClr>
              <a:buSzPts val="1100"/>
              <a:buAutoNum type="arabicPeriod"/>
              <a:defRPr sz="1200"/>
            </a:lvl1pPr>
            <a:lvl2pPr indent="-298450" lvl="1" marL="914400">
              <a:spcBef>
                <a:spcPts val="0"/>
              </a:spcBef>
              <a:spcAft>
                <a:spcPts val="0"/>
              </a:spcAft>
              <a:buClr>
                <a:srgbClr val="434343"/>
              </a:buClr>
              <a:buSzPts val="1100"/>
              <a:buFont typeface="Muli"/>
              <a:buAutoNum type="alphaLcPeriod"/>
              <a:defRPr sz="1100"/>
            </a:lvl2pPr>
            <a:lvl3pPr indent="-298450" lvl="2" marL="1371600">
              <a:spcBef>
                <a:spcPts val="0"/>
              </a:spcBef>
              <a:spcAft>
                <a:spcPts val="0"/>
              </a:spcAft>
              <a:buClr>
                <a:srgbClr val="434343"/>
              </a:buClr>
              <a:buSzPts val="1100"/>
              <a:buFont typeface="Muli"/>
              <a:buAutoNum type="romanLcPeriod"/>
              <a:defRPr sz="1100"/>
            </a:lvl3pPr>
            <a:lvl4pPr indent="-298450" lvl="3" marL="1828800">
              <a:spcBef>
                <a:spcPts val="0"/>
              </a:spcBef>
              <a:spcAft>
                <a:spcPts val="0"/>
              </a:spcAft>
              <a:buClr>
                <a:srgbClr val="434343"/>
              </a:buClr>
              <a:buSzPts val="1100"/>
              <a:buFont typeface="Muli"/>
              <a:buAutoNum type="arabicPeriod"/>
              <a:defRPr sz="1100"/>
            </a:lvl4pPr>
            <a:lvl5pPr indent="-298450" lvl="4" marL="2286000">
              <a:spcBef>
                <a:spcPts val="0"/>
              </a:spcBef>
              <a:spcAft>
                <a:spcPts val="0"/>
              </a:spcAft>
              <a:buClr>
                <a:srgbClr val="434343"/>
              </a:buClr>
              <a:buSzPts val="1100"/>
              <a:buFont typeface="Muli"/>
              <a:buAutoNum type="alphaLcPeriod"/>
              <a:defRPr sz="1100"/>
            </a:lvl5pPr>
            <a:lvl6pPr indent="-298450" lvl="5" marL="2743200">
              <a:spcBef>
                <a:spcPts val="0"/>
              </a:spcBef>
              <a:spcAft>
                <a:spcPts val="0"/>
              </a:spcAft>
              <a:buClr>
                <a:srgbClr val="434343"/>
              </a:buClr>
              <a:buSzPts val="1100"/>
              <a:buFont typeface="Muli"/>
              <a:buAutoNum type="romanLcPeriod"/>
              <a:defRPr sz="1100"/>
            </a:lvl6pPr>
            <a:lvl7pPr indent="-298450" lvl="6" marL="3200400">
              <a:spcBef>
                <a:spcPts val="0"/>
              </a:spcBef>
              <a:spcAft>
                <a:spcPts val="0"/>
              </a:spcAft>
              <a:buClr>
                <a:srgbClr val="434343"/>
              </a:buClr>
              <a:buSzPts val="1100"/>
              <a:buFont typeface="Muli"/>
              <a:buAutoNum type="arabicPeriod"/>
              <a:defRPr sz="1100"/>
            </a:lvl7pPr>
            <a:lvl8pPr indent="-298450" lvl="7" marL="3657600">
              <a:spcBef>
                <a:spcPts val="0"/>
              </a:spcBef>
              <a:spcAft>
                <a:spcPts val="0"/>
              </a:spcAft>
              <a:buClr>
                <a:srgbClr val="434343"/>
              </a:buClr>
              <a:buSzPts val="1100"/>
              <a:buFont typeface="Muli"/>
              <a:buAutoNum type="alphaLcPeriod"/>
              <a:defRPr sz="1100"/>
            </a:lvl8pPr>
            <a:lvl9pPr indent="-298450" lvl="8" marL="4114800">
              <a:spcBef>
                <a:spcPts val="0"/>
              </a:spcBef>
              <a:spcAft>
                <a:spcPts val="0"/>
              </a:spcAft>
              <a:buClr>
                <a:srgbClr val="434343"/>
              </a:buClr>
              <a:buSzPts val="1100"/>
              <a:buFont typeface="Muli"/>
              <a:buAutoNum type="romanLcPeriod"/>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subTitle"/>
          </p:nvPr>
        </p:nvSpPr>
        <p:spPr>
          <a:xfrm>
            <a:off x="1472325" y="3515100"/>
            <a:ext cx="2175000" cy="770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5"/>
          <p:cNvSpPr txBox="1"/>
          <p:nvPr>
            <p:ph idx="2" type="subTitle"/>
          </p:nvPr>
        </p:nvSpPr>
        <p:spPr>
          <a:xfrm>
            <a:off x="5473300" y="3515100"/>
            <a:ext cx="2221800" cy="77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 name="Google Shape;22;p5"/>
          <p:cNvSpPr txBox="1"/>
          <p:nvPr>
            <p:ph idx="3" type="subTitle"/>
          </p:nvPr>
        </p:nvSpPr>
        <p:spPr>
          <a:xfrm>
            <a:off x="1248750" y="2583850"/>
            <a:ext cx="2622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
        <p:nvSpPr>
          <p:cNvPr id="23" name="Google Shape;23;p5"/>
          <p:cNvSpPr txBox="1"/>
          <p:nvPr>
            <p:ph idx="4" type="subTitle"/>
          </p:nvPr>
        </p:nvSpPr>
        <p:spPr>
          <a:xfrm>
            <a:off x="5273250" y="2583850"/>
            <a:ext cx="2622000" cy="4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Glegoo"/>
              <a:buNone/>
              <a:defRPr b="1" sz="2000">
                <a:highlight>
                  <a:srgbClr val="FFC05C"/>
                </a:highlight>
                <a:latin typeface="Glegoo"/>
                <a:ea typeface="Glegoo"/>
                <a:cs typeface="Glegoo"/>
                <a:sym typeface="Glegoo"/>
              </a:defRPr>
            </a:lvl1pPr>
            <a:lvl2pPr lvl="1" rtl="0" algn="ctr">
              <a:spcBef>
                <a:spcPts val="0"/>
              </a:spcBef>
              <a:spcAft>
                <a:spcPts val="0"/>
              </a:spcAft>
              <a:buSzPts val="2000"/>
              <a:buFont typeface="Glegoo"/>
              <a:buNone/>
              <a:defRPr b="1" sz="2000">
                <a:highlight>
                  <a:srgbClr val="FFC05C"/>
                </a:highlight>
                <a:latin typeface="Glegoo"/>
                <a:ea typeface="Glegoo"/>
                <a:cs typeface="Glegoo"/>
                <a:sym typeface="Glegoo"/>
              </a:defRPr>
            </a:lvl2pPr>
            <a:lvl3pPr lvl="2" rtl="0" algn="ctr">
              <a:spcBef>
                <a:spcPts val="0"/>
              </a:spcBef>
              <a:spcAft>
                <a:spcPts val="0"/>
              </a:spcAft>
              <a:buSzPts val="2000"/>
              <a:buFont typeface="Glegoo"/>
              <a:buNone/>
              <a:defRPr b="1" sz="2000">
                <a:highlight>
                  <a:srgbClr val="FFC05C"/>
                </a:highlight>
                <a:latin typeface="Glegoo"/>
                <a:ea typeface="Glegoo"/>
                <a:cs typeface="Glegoo"/>
                <a:sym typeface="Glegoo"/>
              </a:defRPr>
            </a:lvl3pPr>
            <a:lvl4pPr lvl="3" rtl="0" algn="ctr">
              <a:spcBef>
                <a:spcPts val="0"/>
              </a:spcBef>
              <a:spcAft>
                <a:spcPts val="0"/>
              </a:spcAft>
              <a:buSzPts val="2000"/>
              <a:buFont typeface="Glegoo"/>
              <a:buNone/>
              <a:defRPr b="1" sz="2000">
                <a:highlight>
                  <a:srgbClr val="FFC05C"/>
                </a:highlight>
                <a:latin typeface="Glegoo"/>
                <a:ea typeface="Glegoo"/>
                <a:cs typeface="Glegoo"/>
                <a:sym typeface="Glegoo"/>
              </a:defRPr>
            </a:lvl4pPr>
            <a:lvl5pPr lvl="4" rtl="0" algn="ctr">
              <a:spcBef>
                <a:spcPts val="0"/>
              </a:spcBef>
              <a:spcAft>
                <a:spcPts val="0"/>
              </a:spcAft>
              <a:buSzPts val="2000"/>
              <a:buFont typeface="Glegoo"/>
              <a:buNone/>
              <a:defRPr b="1" sz="2000">
                <a:highlight>
                  <a:srgbClr val="FFC05C"/>
                </a:highlight>
                <a:latin typeface="Glegoo"/>
                <a:ea typeface="Glegoo"/>
                <a:cs typeface="Glegoo"/>
                <a:sym typeface="Glegoo"/>
              </a:defRPr>
            </a:lvl5pPr>
            <a:lvl6pPr lvl="5" rtl="0" algn="ctr">
              <a:spcBef>
                <a:spcPts val="0"/>
              </a:spcBef>
              <a:spcAft>
                <a:spcPts val="0"/>
              </a:spcAft>
              <a:buSzPts val="2000"/>
              <a:buFont typeface="Glegoo"/>
              <a:buNone/>
              <a:defRPr b="1" sz="2000">
                <a:highlight>
                  <a:srgbClr val="FFC05C"/>
                </a:highlight>
                <a:latin typeface="Glegoo"/>
                <a:ea typeface="Glegoo"/>
                <a:cs typeface="Glegoo"/>
                <a:sym typeface="Glegoo"/>
              </a:defRPr>
            </a:lvl6pPr>
            <a:lvl7pPr lvl="6" rtl="0" algn="ctr">
              <a:spcBef>
                <a:spcPts val="0"/>
              </a:spcBef>
              <a:spcAft>
                <a:spcPts val="0"/>
              </a:spcAft>
              <a:buSzPts val="2000"/>
              <a:buFont typeface="Glegoo"/>
              <a:buNone/>
              <a:defRPr b="1" sz="2000">
                <a:highlight>
                  <a:srgbClr val="FFC05C"/>
                </a:highlight>
                <a:latin typeface="Glegoo"/>
                <a:ea typeface="Glegoo"/>
                <a:cs typeface="Glegoo"/>
                <a:sym typeface="Glegoo"/>
              </a:defRPr>
            </a:lvl7pPr>
            <a:lvl8pPr lvl="7" rtl="0" algn="ctr">
              <a:spcBef>
                <a:spcPts val="0"/>
              </a:spcBef>
              <a:spcAft>
                <a:spcPts val="0"/>
              </a:spcAft>
              <a:buSzPts val="2000"/>
              <a:buFont typeface="Glegoo"/>
              <a:buNone/>
              <a:defRPr b="1" sz="2000">
                <a:highlight>
                  <a:srgbClr val="FFC05C"/>
                </a:highlight>
                <a:latin typeface="Glegoo"/>
                <a:ea typeface="Glegoo"/>
                <a:cs typeface="Glegoo"/>
                <a:sym typeface="Glegoo"/>
              </a:defRPr>
            </a:lvl8pPr>
            <a:lvl9pPr lvl="8" rtl="0" algn="ctr">
              <a:spcBef>
                <a:spcPts val="0"/>
              </a:spcBef>
              <a:spcAft>
                <a:spcPts val="0"/>
              </a:spcAft>
              <a:buSzPts val="2000"/>
              <a:buFont typeface="Glegoo"/>
              <a:buNone/>
              <a:defRPr b="1" sz="2000">
                <a:highlight>
                  <a:srgbClr val="FFC05C"/>
                </a:highlight>
                <a:latin typeface="Glegoo"/>
                <a:ea typeface="Glegoo"/>
                <a:cs typeface="Glegoo"/>
                <a:sym typeface="Glego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7"/>
          <p:cNvSpPr txBox="1"/>
          <p:nvPr>
            <p:ph idx="1" type="subTitle"/>
          </p:nvPr>
        </p:nvSpPr>
        <p:spPr>
          <a:xfrm>
            <a:off x="729425" y="2013000"/>
            <a:ext cx="2800800" cy="169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720000" y="1435300"/>
            <a:ext cx="4638000" cy="2434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highlight>
                  <a:srgbClr val="FFC05C"/>
                </a:highlight>
              </a:defRPr>
            </a:lvl1pPr>
            <a:lvl2pPr lvl="1" algn="ctr">
              <a:spcBef>
                <a:spcPts val="0"/>
              </a:spcBef>
              <a:spcAft>
                <a:spcPts val="0"/>
              </a:spcAft>
              <a:buSzPts val="4800"/>
              <a:buFont typeface="Glegoo"/>
              <a:buNone/>
              <a:defRPr sz="4800">
                <a:latin typeface="Glegoo"/>
                <a:ea typeface="Glegoo"/>
                <a:cs typeface="Glegoo"/>
                <a:sym typeface="Glegoo"/>
              </a:defRPr>
            </a:lvl2pPr>
            <a:lvl3pPr lvl="2" algn="ctr">
              <a:spcBef>
                <a:spcPts val="0"/>
              </a:spcBef>
              <a:spcAft>
                <a:spcPts val="0"/>
              </a:spcAft>
              <a:buSzPts val="4800"/>
              <a:buFont typeface="Glegoo"/>
              <a:buNone/>
              <a:defRPr sz="4800">
                <a:latin typeface="Glegoo"/>
                <a:ea typeface="Glegoo"/>
                <a:cs typeface="Glegoo"/>
                <a:sym typeface="Glegoo"/>
              </a:defRPr>
            </a:lvl3pPr>
            <a:lvl4pPr lvl="3" algn="ctr">
              <a:spcBef>
                <a:spcPts val="0"/>
              </a:spcBef>
              <a:spcAft>
                <a:spcPts val="0"/>
              </a:spcAft>
              <a:buSzPts val="4800"/>
              <a:buFont typeface="Glegoo"/>
              <a:buNone/>
              <a:defRPr sz="4800">
                <a:latin typeface="Glegoo"/>
                <a:ea typeface="Glegoo"/>
                <a:cs typeface="Glegoo"/>
                <a:sym typeface="Glegoo"/>
              </a:defRPr>
            </a:lvl4pPr>
            <a:lvl5pPr lvl="4" algn="ctr">
              <a:spcBef>
                <a:spcPts val="0"/>
              </a:spcBef>
              <a:spcAft>
                <a:spcPts val="0"/>
              </a:spcAft>
              <a:buSzPts val="4800"/>
              <a:buFont typeface="Glegoo"/>
              <a:buNone/>
              <a:defRPr sz="4800">
                <a:latin typeface="Glegoo"/>
                <a:ea typeface="Glegoo"/>
                <a:cs typeface="Glegoo"/>
                <a:sym typeface="Glegoo"/>
              </a:defRPr>
            </a:lvl5pPr>
            <a:lvl6pPr lvl="5" algn="ctr">
              <a:spcBef>
                <a:spcPts val="0"/>
              </a:spcBef>
              <a:spcAft>
                <a:spcPts val="0"/>
              </a:spcAft>
              <a:buSzPts val="4800"/>
              <a:buFont typeface="Glegoo"/>
              <a:buNone/>
              <a:defRPr sz="4800">
                <a:latin typeface="Glegoo"/>
                <a:ea typeface="Glegoo"/>
                <a:cs typeface="Glegoo"/>
                <a:sym typeface="Glegoo"/>
              </a:defRPr>
            </a:lvl6pPr>
            <a:lvl7pPr lvl="6" algn="ctr">
              <a:spcBef>
                <a:spcPts val="0"/>
              </a:spcBef>
              <a:spcAft>
                <a:spcPts val="0"/>
              </a:spcAft>
              <a:buSzPts val="4800"/>
              <a:buFont typeface="Glegoo"/>
              <a:buNone/>
              <a:defRPr sz="4800">
                <a:latin typeface="Glegoo"/>
                <a:ea typeface="Glegoo"/>
                <a:cs typeface="Glegoo"/>
                <a:sym typeface="Glegoo"/>
              </a:defRPr>
            </a:lvl7pPr>
            <a:lvl8pPr lvl="7" algn="ctr">
              <a:spcBef>
                <a:spcPts val="0"/>
              </a:spcBef>
              <a:spcAft>
                <a:spcPts val="0"/>
              </a:spcAft>
              <a:buSzPts val="4800"/>
              <a:buFont typeface="Glegoo"/>
              <a:buNone/>
              <a:defRPr sz="4800">
                <a:latin typeface="Glegoo"/>
                <a:ea typeface="Glegoo"/>
                <a:cs typeface="Glegoo"/>
                <a:sym typeface="Glegoo"/>
              </a:defRPr>
            </a:lvl8pPr>
            <a:lvl9pPr lvl="8" algn="ctr">
              <a:spcBef>
                <a:spcPts val="0"/>
              </a:spcBef>
              <a:spcAft>
                <a:spcPts val="0"/>
              </a:spcAft>
              <a:buSzPts val="4800"/>
              <a:buFont typeface="Glegoo"/>
              <a:buNone/>
              <a:defRPr sz="4800">
                <a:latin typeface="Glegoo"/>
                <a:ea typeface="Glegoo"/>
                <a:cs typeface="Glegoo"/>
                <a:sym typeface="Glego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720000" y="540000"/>
            <a:ext cx="4045200" cy="18159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 name="Google Shape;33;p9"/>
          <p:cNvSpPr txBox="1"/>
          <p:nvPr>
            <p:ph idx="1" type="subTitle"/>
          </p:nvPr>
        </p:nvSpPr>
        <p:spPr>
          <a:xfrm>
            <a:off x="720000" y="2571750"/>
            <a:ext cx="4045200" cy="2031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rgbClr val="181818"/>
              </a:buClr>
              <a:buSzPts val="1600"/>
              <a:buFont typeface="Rubik"/>
              <a:buChar char="●"/>
              <a:defRPr sz="1400"/>
            </a:lvl1pPr>
            <a:lvl2pPr lvl="1" algn="ctr">
              <a:lnSpc>
                <a:spcPct val="100000"/>
              </a:lnSpc>
              <a:spcBef>
                <a:spcPts val="0"/>
              </a:spcBef>
              <a:spcAft>
                <a:spcPts val="0"/>
              </a:spcAft>
              <a:buClr>
                <a:srgbClr val="181818"/>
              </a:buClr>
              <a:buSzPts val="1600"/>
              <a:buFont typeface="Rubik"/>
              <a:buChar char="○"/>
              <a:defRPr sz="2100"/>
            </a:lvl2pPr>
            <a:lvl3pPr lvl="2" algn="ctr">
              <a:lnSpc>
                <a:spcPct val="100000"/>
              </a:lnSpc>
              <a:spcBef>
                <a:spcPts val="0"/>
              </a:spcBef>
              <a:spcAft>
                <a:spcPts val="0"/>
              </a:spcAft>
              <a:buClr>
                <a:srgbClr val="181818"/>
              </a:buClr>
              <a:buSzPts val="1600"/>
              <a:buFont typeface="Rubik"/>
              <a:buChar char="■"/>
              <a:defRPr sz="2100"/>
            </a:lvl3pPr>
            <a:lvl4pPr lvl="3" algn="ctr">
              <a:lnSpc>
                <a:spcPct val="100000"/>
              </a:lnSpc>
              <a:spcBef>
                <a:spcPts val="0"/>
              </a:spcBef>
              <a:spcAft>
                <a:spcPts val="0"/>
              </a:spcAft>
              <a:buClr>
                <a:srgbClr val="181818"/>
              </a:buClr>
              <a:buSzPts val="1600"/>
              <a:buFont typeface="Rubik"/>
              <a:buChar char="●"/>
              <a:defRPr sz="2100"/>
            </a:lvl4pPr>
            <a:lvl5pPr lvl="4" algn="ctr">
              <a:lnSpc>
                <a:spcPct val="100000"/>
              </a:lnSpc>
              <a:spcBef>
                <a:spcPts val="0"/>
              </a:spcBef>
              <a:spcAft>
                <a:spcPts val="0"/>
              </a:spcAft>
              <a:buClr>
                <a:srgbClr val="181818"/>
              </a:buClr>
              <a:buSzPts val="1600"/>
              <a:buFont typeface="Rubik"/>
              <a:buChar char="○"/>
              <a:defRPr sz="2100"/>
            </a:lvl5pPr>
            <a:lvl6pPr lvl="5" algn="ctr">
              <a:lnSpc>
                <a:spcPct val="100000"/>
              </a:lnSpc>
              <a:spcBef>
                <a:spcPts val="0"/>
              </a:spcBef>
              <a:spcAft>
                <a:spcPts val="0"/>
              </a:spcAft>
              <a:buClr>
                <a:srgbClr val="181818"/>
              </a:buClr>
              <a:buSzPts val="1600"/>
              <a:buFont typeface="Rubik"/>
              <a:buChar char="■"/>
              <a:defRPr sz="2100"/>
            </a:lvl6pPr>
            <a:lvl7pPr lvl="6" algn="ctr">
              <a:lnSpc>
                <a:spcPct val="100000"/>
              </a:lnSpc>
              <a:spcBef>
                <a:spcPts val="0"/>
              </a:spcBef>
              <a:spcAft>
                <a:spcPts val="0"/>
              </a:spcAft>
              <a:buClr>
                <a:srgbClr val="181818"/>
              </a:buClr>
              <a:buSzPts val="1600"/>
              <a:buFont typeface="Rubik"/>
              <a:buChar char="●"/>
              <a:defRPr sz="2100"/>
            </a:lvl7pPr>
            <a:lvl8pPr lvl="7" algn="ctr">
              <a:lnSpc>
                <a:spcPct val="100000"/>
              </a:lnSpc>
              <a:spcBef>
                <a:spcPts val="0"/>
              </a:spcBef>
              <a:spcAft>
                <a:spcPts val="0"/>
              </a:spcAft>
              <a:buClr>
                <a:srgbClr val="181818"/>
              </a:buClr>
              <a:buSzPts val="1600"/>
              <a:buFont typeface="Rubik"/>
              <a:buChar char="○"/>
              <a:defRPr sz="2100"/>
            </a:lvl8pPr>
            <a:lvl9pPr lvl="8" algn="ctr">
              <a:lnSpc>
                <a:spcPct val="100000"/>
              </a:lnSpc>
              <a:spcBef>
                <a:spcPts val="0"/>
              </a:spcBef>
              <a:spcAft>
                <a:spcPts val="0"/>
              </a:spcAft>
              <a:buClr>
                <a:srgbClr val="181818"/>
              </a:buClr>
              <a:buSzPts val="1600"/>
              <a:buFont typeface="Rubik"/>
              <a:buChar char="■"/>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728350" y="2571550"/>
            <a:ext cx="4362000" cy="2031900"/>
          </a:xfrm>
          <a:prstGeom prst="rect">
            <a:avLst/>
          </a:prstGeom>
        </p:spPr>
        <p:txBody>
          <a:bodyPr anchorCtr="0" anchor="ctr" bIns="91425" lIns="91425" spcFirstLastPara="1" rIns="91425" wrap="square" tIns="91425">
            <a:noAutofit/>
          </a:bodyPr>
          <a:lstStyle>
            <a:lvl1pPr lvl="0" rtl="0">
              <a:spcBef>
                <a:spcPts val="0"/>
              </a:spcBef>
              <a:spcAft>
                <a:spcPts val="0"/>
              </a:spcAft>
              <a:buSzPts val="3400"/>
              <a:buNone/>
              <a:defRPr sz="3400">
                <a:highlight>
                  <a:srgbClr val="FFC05C"/>
                </a:highlight>
              </a:defRPr>
            </a:lvl1pPr>
            <a:lvl2pPr lvl="1" rtl="0">
              <a:spcBef>
                <a:spcPts val="0"/>
              </a:spcBef>
              <a:spcAft>
                <a:spcPts val="0"/>
              </a:spcAft>
              <a:buSzPts val="2800"/>
              <a:buNone/>
              <a:defRPr>
                <a:latin typeface="Muli"/>
                <a:ea typeface="Muli"/>
                <a:cs typeface="Muli"/>
                <a:sym typeface="Muli"/>
              </a:defRPr>
            </a:lvl2pPr>
            <a:lvl3pPr lvl="2" rtl="0">
              <a:spcBef>
                <a:spcPts val="0"/>
              </a:spcBef>
              <a:spcAft>
                <a:spcPts val="0"/>
              </a:spcAft>
              <a:buSzPts val="2800"/>
              <a:buNone/>
              <a:defRPr>
                <a:latin typeface="Muli"/>
                <a:ea typeface="Muli"/>
                <a:cs typeface="Muli"/>
                <a:sym typeface="Muli"/>
              </a:defRPr>
            </a:lvl3pPr>
            <a:lvl4pPr lvl="3" rtl="0">
              <a:spcBef>
                <a:spcPts val="0"/>
              </a:spcBef>
              <a:spcAft>
                <a:spcPts val="0"/>
              </a:spcAft>
              <a:buSzPts val="2800"/>
              <a:buNone/>
              <a:defRPr>
                <a:latin typeface="Muli"/>
                <a:ea typeface="Muli"/>
                <a:cs typeface="Muli"/>
                <a:sym typeface="Muli"/>
              </a:defRPr>
            </a:lvl4pPr>
            <a:lvl5pPr lvl="4" rtl="0">
              <a:spcBef>
                <a:spcPts val="0"/>
              </a:spcBef>
              <a:spcAft>
                <a:spcPts val="0"/>
              </a:spcAft>
              <a:buSzPts val="2800"/>
              <a:buNone/>
              <a:defRPr>
                <a:latin typeface="Muli"/>
                <a:ea typeface="Muli"/>
                <a:cs typeface="Muli"/>
                <a:sym typeface="Muli"/>
              </a:defRPr>
            </a:lvl5pPr>
            <a:lvl6pPr lvl="5" rtl="0">
              <a:spcBef>
                <a:spcPts val="0"/>
              </a:spcBef>
              <a:spcAft>
                <a:spcPts val="0"/>
              </a:spcAft>
              <a:buSzPts val="2800"/>
              <a:buNone/>
              <a:defRPr>
                <a:latin typeface="Muli"/>
                <a:ea typeface="Muli"/>
                <a:cs typeface="Muli"/>
                <a:sym typeface="Muli"/>
              </a:defRPr>
            </a:lvl6pPr>
            <a:lvl7pPr lvl="6" rtl="0">
              <a:spcBef>
                <a:spcPts val="0"/>
              </a:spcBef>
              <a:spcAft>
                <a:spcPts val="0"/>
              </a:spcAft>
              <a:buSzPts val="2800"/>
              <a:buNone/>
              <a:defRPr>
                <a:latin typeface="Muli"/>
                <a:ea typeface="Muli"/>
                <a:cs typeface="Muli"/>
                <a:sym typeface="Muli"/>
              </a:defRPr>
            </a:lvl7pPr>
            <a:lvl8pPr lvl="7" rtl="0">
              <a:spcBef>
                <a:spcPts val="0"/>
              </a:spcBef>
              <a:spcAft>
                <a:spcPts val="0"/>
              </a:spcAft>
              <a:buSzPts val="2800"/>
              <a:buNone/>
              <a:defRPr>
                <a:latin typeface="Muli"/>
                <a:ea typeface="Muli"/>
                <a:cs typeface="Muli"/>
                <a:sym typeface="Muli"/>
              </a:defRPr>
            </a:lvl8pPr>
            <a:lvl9pPr lvl="8" rtl="0">
              <a:spcBef>
                <a:spcPts val="0"/>
              </a:spcBef>
              <a:spcAft>
                <a:spcPts val="0"/>
              </a:spcAft>
              <a:buSzPts val="2800"/>
              <a:buNone/>
              <a:defRPr>
                <a:latin typeface="Muli"/>
                <a:ea typeface="Muli"/>
                <a:cs typeface="Muli"/>
                <a:sym typeface="Mul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180E44"/>
              </a:buClr>
              <a:buSzPts val="2800"/>
              <a:buFont typeface="Glegoo"/>
              <a:buNone/>
              <a:defRPr b="1" sz="2800">
                <a:solidFill>
                  <a:srgbClr val="180E44"/>
                </a:solidFill>
                <a:latin typeface="Glegoo"/>
                <a:ea typeface="Glegoo"/>
                <a:cs typeface="Glegoo"/>
                <a:sym typeface="Glegoo"/>
              </a:defRPr>
            </a:lvl1pPr>
            <a:lvl2pPr lvl="1">
              <a:spcBef>
                <a:spcPts val="0"/>
              </a:spcBef>
              <a:spcAft>
                <a:spcPts val="0"/>
              </a:spcAft>
              <a:buClr>
                <a:srgbClr val="180E44"/>
              </a:buClr>
              <a:buSzPts val="2800"/>
              <a:buNone/>
              <a:defRPr b="1" sz="2800">
                <a:solidFill>
                  <a:srgbClr val="180E44"/>
                </a:solidFill>
              </a:defRPr>
            </a:lvl2pPr>
            <a:lvl3pPr lvl="2">
              <a:spcBef>
                <a:spcPts val="0"/>
              </a:spcBef>
              <a:spcAft>
                <a:spcPts val="0"/>
              </a:spcAft>
              <a:buClr>
                <a:srgbClr val="180E44"/>
              </a:buClr>
              <a:buSzPts val="2800"/>
              <a:buNone/>
              <a:defRPr b="1" sz="2800">
                <a:solidFill>
                  <a:srgbClr val="180E44"/>
                </a:solidFill>
              </a:defRPr>
            </a:lvl3pPr>
            <a:lvl4pPr lvl="3">
              <a:spcBef>
                <a:spcPts val="0"/>
              </a:spcBef>
              <a:spcAft>
                <a:spcPts val="0"/>
              </a:spcAft>
              <a:buClr>
                <a:srgbClr val="180E44"/>
              </a:buClr>
              <a:buSzPts val="2800"/>
              <a:buNone/>
              <a:defRPr b="1" sz="2800">
                <a:solidFill>
                  <a:srgbClr val="180E44"/>
                </a:solidFill>
              </a:defRPr>
            </a:lvl4pPr>
            <a:lvl5pPr lvl="4">
              <a:spcBef>
                <a:spcPts val="0"/>
              </a:spcBef>
              <a:spcAft>
                <a:spcPts val="0"/>
              </a:spcAft>
              <a:buClr>
                <a:srgbClr val="180E44"/>
              </a:buClr>
              <a:buSzPts val="2800"/>
              <a:buNone/>
              <a:defRPr b="1" sz="2800">
                <a:solidFill>
                  <a:srgbClr val="180E44"/>
                </a:solidFill>
              </a:defRPr>
            </a:lvl5pPr>
            <a:lvl6pPr lvl="5">
              <a:spcBef>
                <a:spcPts val="0"/>
              </a:spcBef>
              <a:spcAft>
                <a:spcPts val="0"/>
              </a:spcAft>
              <a:buClr>
                <a:srgbClr val="180E44"/>
              </a:buClr>
              <a:buSzPts val="2800"/>
              <a:buNone/>
              <a:defRPr b="1" sz="2800">
                <a:solidFill>
                  <a:srgbClr val="180E44"/>
                </a:solidFill>
              </a:defRPr>
            </a:lvl6pPr>
            <a:lvl7pPr lvl="6">
              <a:spcBef>
                <a:spcPts val="0"/>
              </a:spcBef>
              <a:spcAft>
                <a:spcPts val="0"/>
              </a:spcAft>
              <a:buClr>
                <a:srgbClr val="180E44"/>
              </a:buClr>
              <a:buSzPts val="2800"/>
              <a:buNone/>
              <a:defRPr b="1" sz="2800">
                <a:solidFill>
                  <a:srgbClr val="180E44"/>
                </a:solidFill>
              </a:defRPr>
            </a:lvl7pPr>
            <a:lvl8pPr lvl="7">
              <a:spcBef>
                <a:spcPts val="0"/>
              </a:spcBef>
              <a:spcAft>
                <a:spcPts val="0"/>
              </a:spcAft>
              <a:buClr>
                <a:srgbClr val="180E44"/>
              </a:buClr>
              <a:buSzPts val="2800"/>
              <a:buNone/>
              <a:defRPr b="1" sz="2800">
                <a:solidFill>
                  <a:srgbClr val="180E44"/>
                </a:solidFill>
              </a:defRPr>
            </a:lvl8pPr>
            <a:lvl9pPr lvl="8">
              <a:spcBef>
                <a:spcPts val="0"/>
              </a:spcBef>
              <a:spcAft>
                <a:spcPts val="0"/>
              </a:spcAft>
              <a:buClr>
                <a:srgbClr val="180E44"/>
              </a:buClr>
              <a:buSzPts val="2800"/>
              <a:buNone/>
              <a:defRPr b="1" sz="2800">
                <a:solidFill>
                  <a:srgbClr val="180E44"/>
                </a:solidFill>
              </a:defRPr>
            </a:lvl9pPr>
          </a:lstStyle>
          <a:p/>
        </p:txBody>
      </p:sp>
      <p:sp>
        <p:nvSpPr>
          <p:cNvPr id="7" name="Google Shape;7;p1"/>
          <p:cNvSpPr txBox="1"/>
          <p:nvPr>
            <p:ph idx="1" type="body"/>
          </p:nvPr>
        </p:nvSpPr>
        <p:spPr>
          <a:xfrm>
            <a:off x="720000" y="1635900"/>
            <a:ext cx="7704000" cy="29331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1pPr>
            <a:lvl2pPr indent="-317500" lvl="1" marL="9144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2pPr>
            <a:lvl3pPr indent="-317500" lvl="2" marL="13716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3pPr>
            <a:lvl4pPr indent="-317500" lvl="3" marL="18288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4pPr>
            <a:lvl5pPr indent="-317500" lvl="4" marL="22860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5pPr>
            <a:lvl6pPr indent="-317500" lvl="5" marL="27432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6pPr>
            <a:lvl7pPr indent="-317500" lvl="6" marL="32004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7pPr>
            <a:lvl8pPr indent="-317500" lvl="7" marL="36576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8pPr>
            <a:lvl9pPr indent="-317500" lvl="8" marL="41148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6c23-152-15-112-26.ngrok-free.app"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ctrTitle"/>
          </p:nvPr>
        </p:nvSpPr>
        <p:spPr>
          <a:xfrm>
            <a:off x="720000" y="857328"/>
            <a:ext cx="3852000" cy="248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FFFFFF"/>
                </a:highlight>
              </a:rPr>
              <a:t>I’m Just a Bill</a:t>
            </a:r>
            <a:endParaRPr>
              <a:highlight>
                <a:srgbClr val="FFFFFF"/>
              </a:highlight>
            </a:endParaRPr>
          </a:p>
          <a:p>
            <a:pPr indent="0" lvl="0" marL="0" rtl="0" algn="l">
              <a:spcBef>
                <a:spcPts val="0"/>
              </a:spcBef>
              <a:spcAft>
                <a:spcPts val="0"/>
              </a:spcAft>
              <a:buNone/>
            </a:pPr>
            <a:r>
              <a:rPr lang="en" sz="1500">
                <a:highlight>
                  <a:srgbClr val="FFFFFF"/>
                </a:highlight>
              </a:rPr>
              <a:t>By: Anuska Mondal, Wesley Barnes, Rich McKnight, Yash Rawat</a:t>
            </a:r>
            <a:endParaRPr sz="1500">
              <a:highlight>
                <a:srgbClr val="FFFFFF"/>
              </a:highlight>
            </a:endParaRPr>
          </a:p>
        </p:txBody>
      </p:sp>
      <p:grpSp>
        <p:nvGrpSpPr>
          <p:cNvPr id="131" name="Google Shape;131;p22"/>
          <p:cNvGrpSpPr/>
          <p:nvPr/>
        </p:nvGrpSpPr>
        <p:grpSpPr>
          <a:xfrm>
            <a:off x="4759432" y="1024436"/>
            <a:ext cx="3725073" cy="3434212"/>
            <a:chOff x="4436875" y="540000"/>
            <a:chExt cx="4573448" cy="4216344"/>
          </a:xfrm>
        </p:grpSpPr>
        <p:sp>
          <p:nvSpPr>
            <p:cNvPr id="132" name="Google Shape;132;p22"/>
            <p:cNvSpPr/>
            <p:nvPr/>
          </p:nvSpPr>
          <p:spPr>
            <a:xfrm flipH="1">
              <a:off x="5226854" y="1318639"/>
              <a:ext cx="740138" cy="413521"/>
            </a:xfrm>
            <a:custGeom>
              <a:rect b="b" l="l" r="r" t="t"/>
              <a:pathLst>
                <a:path extrusionOk="0" h="6381" w="11421">
                  <a:moveTo>
                    <a:pt x="5936" y="765"/>
                  </a:moveTo>
                  <a:cubicBezTo>
                    <a:pt x="6076" y="774"/>
                    <a:pt x="6205" y="774"/>
                    <a:pt x="6345" y="794"/>
                  </a:cubicBezTo>
                  <a:cubicBezTo>
                    <a:pt x="6495" y="805"/>
                    <a:pt x="6635" y="825"/>
                    <a:pt x="6785" y="845"/>
                  </a:cubicBezTo>
                  <a:cubicBezTo>
                    <a:pt x="6865" y="854"/>
                    <a:pt x="6935" y="865"/>
                    <a:pt x="7015" y="874"/>
                  </a:cubicBezTo>
                  <a:lnTo>
                    <a:pt x="7235" y="874"/>
                  </a:lnTo>
                  <a:cubicBezTo>
                    <a:pt x="7384" y="885"/>
                    <a:pt x="7524" y="905"/>
                    <a:pt x="7674" y="925"/>
                  </a:cubicBezTo>
                  <a:cubicBezTo>
                    <a:pt x="7934" y="954"/>
                    <a:pt x="8204" y="1005"/>
                    <a:pt x="8454" y="1074"/>
                  </a:cubicBezTo>
                  <a:cubicBezTo>
                    <a:pt x="8603" y="1125"/>
                    <a:pt x="8743" y="1174"/>
                    <a:pt x="8873" y="1244"/>
                  </a:cubicBezTo>
                  <a:cubicBezTo>
                    <a:pt x="8993" y="1294"/>
                    <a:pt x="9103" y="1374"/>
                    <a:pt x="9213" y="1434"/>
                  </a:cubicBezTo>
                  <a:cubicBezTo>
                    <a:pt x="9313" y="1504"/>
                    <a:pt x="9423" y="1564"/>
                    <a:pt x="9533" y="1634"/>
                  </a:cubicBezTo>
                  <a:cubicBezTo>
                    <a:pt x="9593" y="1674"/>
                    <a:pt x="9653" y="1714"/>
                    <a:pt x="9713" y="1764"/>
                  </a:cubicBezTo>
                  <a:cubicBezTo>
                    <a:pt x="9762" y="1804"/>
                    <a:pt x="9802" y="1834"/>
                    <a:pt x="9842" y="1874"/>
                  </a:cubicBezTo>
                  <a:cubicBezTo>
                    <a:pt x="9942" y="1973"/>
                    <a:pt x="10022" y="2093"/>
                    <a:pt x="10092" y="2213"/>
                  </a:cubicBezTo>
                  <a:lnTo>
                    <a:pt x="10182" y="2423"/>
                  </a:lnTo>
                  <a:lnTo>
                    <a:pt x="10242" y="2603"/>
                  </a:lnTo>
                  <a:lnTo>
                    <a:pt x="10272" y="2843"/>
                  </a:lnTo>
                  <a:lnTo>
                    <a:pt x="10272" y="3023"/>
                  </a:lnTo>
                  <a:cubicBezTo>
                    <a:pt x="10272" y="3172"/>
                    <a:pt x="10252" y="3323"/>
                    <a:pt x="10202" y="3463"/>
                  </a:cubicBezTo>
                  <a:cubicBezTo>
                    <a:pt x="10192" y="3523"/>
                    <a:pt x="10172" y="3583"/>
                    <a:pt x="10142" y="3642"/>
                  </a:cubicBezTo>
                  <a:cubicBezTo>
                    <a:pt x="10112" y="3712"/>
                    <a:pt x="10082" y="3792"/>
                    <a:pt x="10052" y="3862"/>
                  </a:cubicBezTo>
                  <a:cubicBezTo>
                    <a:pt x="10022" y="3912"/>
                    <a:pt x="9993" y="3972"/>
                    <a:pt x="9962" y="4032"/>
                  </a:cubicBezTo>
                  <a:cubicBezTo>
                    <a:pt x="9922" y="4092"/>
                    <a:pt x="9882" y="4142"/>
                    <a:pt x="9833" y="4202"/>
                  </a:cubicBezTo>
                  <a:cubicBezTo>
                    <a:pt x="9793" y="4252"/>
                    <a:pt x="9742" y="4302"/>
                    <a:pt x="9702" y="4342"/>
                  </a:cubicBezTo>
                  <a:cubicBezTo>
                    <a:pt x="9653" y="4402"/>
                    <a:pt x="9593" y="4442"/>
                    <a:pt x="9533" y="4491"/>
                  </a:cubicBezTo>
                  <a:cubicBezTo>
                    <a:pt x="9423" y="4582"/>
                    <a:pt x="9303" y="4671"/>
                    <a:pt x="9183" y="4751"/>
                  </a:cubicBezTo>
                  <a:cubicBezTo>
                    <a:pt x="9063" y="4831"/>
                    <a:pt x="8943" y="4901"/>
                    <a:pt x="8813" y="4961"/>
                  </a:cubicBezTo>
                  <a:cubicBezTo>
                    <a:pt x="8683" y="5021"/>
                    <a:pt x="8543" y="5081"/>
                    <a:pt x="8394" y="5131"/>
                  </a:cubicBezTo>
                  <a:cubicBezTo>
                    <a:pt x="8264" y="5181"/>
                    <a:pt x="8134" y="5211"/>
                    <a:pt x="8004" y="5251"/>
                  </a:cubicBezTo>
                  <a:cubicBezTo>
                    <a:pt x="7864" y="5291"/>
                    <a:pt x="7734" y="5321"/>
                    <a:pt x="7594" y="5351"/>
                  </a:cubicBezTo>
                  <a:cubicBezTo>
                    <a:pt x="7464" y="5381"/>
                    <a:pt x="7324" y="5411"/>
                    <a:pt x="7184" y="5431"/>
                  </a:cubicBezTo>
                  <a:cubicBezTo>
                    <a:pt x="7035" y="5451"/>
                    <a:pt x="6885" y="5471"/>
                    <a:pt x="6725" y="5491"/>
                  </a:cubicBezTo>
                  <a:cubicBezTo>
                    <a:pt x="6585" y="5511"/>
                    <a:pt x="6445" y="5521"/>
                    <a:pt x="6296" y="5530"/>
                  </a:cubicBezTo>
                  <a:lnTo>
                    <a:pt x="5886" y="5530"/>
                  </a:lnTo>
                  <a:cubicBezTo>
                    <a:pt x="5596" y="5530"/>
                    <a:pt x="5316" y="5530"/>
                    <a:pt x="5026" y="5511"/>
                  </a:cubicBezTo>
                  <a:cubicBezTo>
                    <a:pt x="4737" y="5491"/>
                    <a:pt x="4447" y="5461"/>
                    <a:pt x="4157" y="5421"/>
                  </a:cubicBezTo>
                  <a:cubicBezTo>
                    <a:pt x="4017" y="5401"/>
                    <a:pt x="3878" y="5381"/>
                    <a:pt x="3738" y="5341"/>
                  </a:cubicBezTo>
                  <a:cubicBezTo>
                    <a:pt x="3607" y="5311"/>
                    <a:pt x="3478" y="5281"/>
                    <a:pt x="3338" y="5241"/>
                  </a:cubicBezTo>
                  <a:cubicBezTo>
                    <a:pt x="3218" y="5211"/>
                    <a:pt x="3088" y="5171"/>
                    <a:pt x="2968" y="5131"/>
                  </a:cubicBezTo>
                  <a:cubicBezTo>
                    <a:pt x="2898" y="5101"/>
                    <a:pt x="2818" y="5071"/>
                    <a:pt x="2748" y="5041"/>
                  </a:cubicBezTo>
                  <a:cubicBezTo>
                    <a:pt x="2699" y="5011"/>
                    <a:pt x="2648" y="4991"/>
                    <a:pt x="2599" y="4961"/>
                  </a:cubicBezTo>
                  <a:cubicBezTo>
                    <a:pt x="2588" y="4961"/>
                    <a:pt x="2568" y="4951"/>
                    <a:pt x="2548" y="4941"/>
                  </a:cubicBezTo>
                  <a:cubicBezTo>
                    <a:pt x="2539" y="4941"/>
                    <a:pt x="2528" y="4931"/>
                    <a:pt x="2528" y="4921"/>
                  </a:cubicBezTo>
                  <a:cubicBezTo>
                    <a:pt x="2519" y="4921"/>
                    <a:pt x="2508" y="4911"/>
                    <a:pt x="2499" y="4901"/>
                  </a:cubicBezTo>
                  <a:lnTo>
                    <a:pt x="2348" y="4811"/>
                  </a:lnTo>
                  <a:cubicBezTo>
                    <a:pt x="2308" y="4782"/>
                    <a:pt x="2259" y="4751"/>
                    <a:pt x="2219" y="4711"/>
                  </a:cubicBezTo>
                  <a:cubicBezTo>
                    <a:pt x="2189" y="4691"/>
                    <a:pt x="2159" y="4662"/>
                    <a:pt x="2129" y="4642"/>
                  </a:cubicBezTo>
                  <a:cubicBezTo>
                    <a:pt x="2099" y="4611"/>
                    <a:pt x="2069" y="4591"/>
                    <a:pt x="2049" y="4562"/>
                  </a:cubicBezTo>
                  <a:cubicBezTo>
                    <a:pt x="1989" y="4511"/>
                    <a:pt x="1939" y="4462"/>
                    <a:pt x="1899" y="4402"/>
                  </a:cubicBezTo>
                  <a:cubicBezTo>
                    <a:pt x="1799" y="4292"/>
                    <a:pt x="1729" y="4162"/>
                    <a:pt x="1659" y="4042"/>
                  </a:cubicBezTo>
                  <a:cubicBezTo>
                    <a:pt x="1619" y="3972"/>
                    <a:pt x="1589" y="3902"/>
                    <a:pt x="1559" y="3842"/>
                  </a:cubicBezTo>
                  <a:cubicBezTo>
                    <a:pt x="1539" y="3772"/>
                    <a:pt x="1520" y="3712"/>
                    <a:pt x="1500" y="3642"/>
                  </a:cubicBezTo>
                  <a:cubicBezTo>
                    <a:pt x="1489" y="3572"/>
                    <a:pt x="1480" y="3492"/>
                    <a:pt x="1480" y="3412"/>
                  </a:cubicBezTo>
                  <a:cubicBezTo>
                    <a:pt x="1480" y="3352"/>
                    <a:pt x="1489" y="3292"/>
                    <a:pt x="1489" y="3223"/>
                  </a:cubicBezTo>
                  <a:cubicBezTo>
                    <a:pt x="1509" y="3083"/>
                    <a:pt x="1529" y="2943"/>
                    <a:pt x="1569" y="2813"/>
                  </a:cubicBezTo>
                  <a:cubicBezTo>
                    <a:pt x="1619" y="2673"/>
                    <a:pt x="1679" y="2553"/>
                    <a:pt x="1749" y="2423"/>
                  </a:cubicBezTo>
                  <a:cubicBezTo>
                    <a:pt x="1809" y="2304"/>
                    <a:pt x="1879" y="2184"/>
                    <a:pt x="1959" y="2073"/>
                  </a:cubicBezTo>
                  <a:cubicBezTo>
                    <a:pt x="2039" y="1964"/>
                    <a:pt x="2139" y="1854"/>
                    <a:pt x="2249" y="1764"/>
                  </a:cubicBezTo>
                  <a:cubicBezTo>
                    <a:pt x="2299" y="1714"/>
                    <a:pt x="2359" y="1664"/>
                    <a:pt x="2419" y="1624"/>
                  </a:cubicBezTo>
                  <a:cubicBezTo>
                    <a:pt x="2439" y="1614"/>
                    <a:pt x="2459" y="1604"/>
                    <a:pt x="2479" y="1584"/>
                  </a:cubicBezTo>
                  <a:cubicBezTo>
                    <a:pt x="2479" y="1584"/>
                    <a:pt x="2488" y="1584"/>
                    <a:pt x="2488" y="1574"/>
                  </a:cubicBezTo>
                  <a:cubicBezTo>
                    <a:pt x="2588" y="1514"/>
                    <a:pt x="2699" y="1454"/>
                    <a:pt x="2798" y="1394"/>
                  </a:cubicBezTo>
                  <a:cubicBezTo>
                    <a:pt x="2918" y="1344"/>
                    <a:pt x="3038" y="1284"/>
                    <a:pt x="3158" y="1234"/>
                  </a:cubicBezTo>
                  <a:cubicBezTo>
                    <a:pt x="3288" y="1184"/>
                    <a:pt x="3418" y="1125"/>
                    <a:pt x="3547" y="1085"/>
                  </a:cubicBezTo>
                  <a:cubicBezTo>
                    <a:pt x="3767" y="1014"/>
                    <a:pt x="3997" y="954"/>
                    <a:pt x="4237" y="914"/>
                  </a:cubicBezTo>
                  <a:cubicBezTo>
                    <a:pt x="4507" y="845"/>
                    <a:pt x="4786" y="805"/>
                    <a:pt x="5066" y="785"/>
                  </a:cubicBezTo>
                  <a:cubicBezTo>
                    <a:pt x="5206" y="774"/>
                    <a:pt x="5356" y="765"/>
                    <a:pt x="5496" y="765"/>
                  </a:cubicBezTo>
                  <a:close/>
                  <a:moveTo>
                    <a:pt x="6476" y="1"/>
                  </a:moveTo>
                  <a:cubicBezTo>
                    <a:pt x="6357" y="1"/>
                    <a:pt x="6239" y="5"/>
                    <a:pt x="6125" y="5"/>
                  </a:cubicBezTo>
                  <a:cubicBezTo>
                    <a:pt x="5925" y="5"/>
                    <a:pt x="5736" y="15"/>
                    <a:pt x="5536" y="25"/>
                  </a:cubicBezTo>
                  <a:cubicBezTo>
                    <a:pt x="5366" y="35"/>
                    <a:pt x="5196" y="55"/>
                    <a:pt x="5026" y="75"/>
                  </a:cubicBezTo>
                  <a:cubicBezTo>
                    <a:pt x="4937" y="95"/>
                    <a:pt x="4846" y="105"/>
                    <a:pt x="4757" y="125"/>
                  </a:cubicBezTo>
                  <a:cubicBezTo>
                    <a:pt x="4657" y="135"/>
                    <a:pt x="4547" y="165"/>
                    <a:pt x="4447" y="175"/>
                  </a:cubicBezTo>
                  <a:cubicBezTo>
                    <a:pt x="4237" y="215"/>
                    <a:pt x="4037" y="245"/>
                    <a:pt x="3827" y="285"/>
                  </a:cubicBezTo>
                  <a:cubicBezTo>
                    <a:pt x="3468" y="355"/>
                    <a:pt x="3098" y="425"/>
                    <a:pt x="2748" y="525"/>
                  </a:cubicBezTo>
                  <a:cubicBezTo>
                    <a:pt x="2719" y="535"/>
                    <a:pt x="2679" y="545"/>
                    <a:pt x="2648" y="555"/>
                  </a:cubicBezTo>
                  <a:cubicBezTo>
                    <a:pt x="2579" y="575"/>
                    <a:pt x="2519" y="605"/>
                    <a:pt x="2448" y="635"/>
                  </a:cubicBezTo>
                  <a:cubicBezTo>
                    <a:pt x="2219" y="745"/>
                    <a:pt x="1989" y="845"/>
                    <a:pt x="1769" y="974"/>
                  </a:cubicBezTo>
                  <a:cubicBezTo>
                    <a:pt x="1649" y="1045"/>
                    <a:pt x="1539" y="1105"/>
                    <a:pt x="1429" y="1184"/>
                  </a:cubicBezTo>
                  <a:cubicBezTo>
                    <a:pt x="1369" y="1214"/>
                    <a:pt x="1309" y="1254"/>
                    <a:pt x="1260" y="1294"/>
                  </a:cubicBezTo>
                  <a:cubicBezTo>
                    <a:pt x="1220" y="1324"/>
                    <a:pt x="1169" y="1364"/>
                    <a:pt x="1129" y="1394"/>
                  </a:cubicBezTo>
                  <a:lnTo>
                    <a:pt x="980" y="1514"/>
                  </a:lnTo>
                  <a:lnTo>
                    <a:pt x="820" y="1674"/>
                  </a:lnTo>
                  <a:cubicBezTo>
                    <a:pt x="720" y="1774"/>
                    <a:pt x="630" y="1874"/>
                    <a:pt x="550" y="1984"/>
                  </a:cubicBezTo>
                  <a:cubicBezTo>
                    <a:pt x="490" y="2053"/>
                    <a:pt x="430" y="2133"/>
                    <a:pt x="390" y="2213"/>
                  </a:cubicBezTo>
                  <a:lnTo>
                    <a:pt x="301" y="2364"/>
                  </a:lnTo>
                  <a:cubicBezTo>
                    <a:pt x="281" y="2403"/>
                    <a:pt x="270" y="2443"/>
                    <a:pt x="250" y="2473"/>
                  </a:cubicBezTo>
                  <a:cubicBezTo>
                    <a:pt x="221" y="2543"/>
                    <a:pt x="201" y="2613"/>
                    <a:pt x="170" y="2683"/>
                  </a:cubicBezTo>
                  <a:cubicBezTo>
                    <a:pt x="150" y="2753"/>
                    <a:pt x="130" y="2833"/>
                    <a:pt x="110" y="2913"/>
                  </a:cubicBezTo>
                  <a:cubicBezTo>
                    <a:pt x="70" y="3053"/>
                    <a:pt x="41" y="3203"/>
                    <a:pt x="21" y="3352"/>
                  </a:cubicBezTo>
                  <a:cubicBezTo>
                    <a:pt x="10" y="3392"/>
                    <a:pt x="10" y="3432"/>
                    <a:pt x="1" y="3472"/>
                  </a:cubicBezTo>
                  <a:cubicBezTo>
                    <a:pt x="10" y="3532"/>
                    <a:pt x="21" y="3592"/>
                    <a:pt x="41" y="3642"/>
                  </a:cubicBezTo>
                  <a:lnTo>
                    <a:pt x="101" y="3822"/>
                  </a:lnTo>
                  <a:cubicBezTo>
                    <a:pt x="161" y="3962"/>
                    <a:pt x="250" y="4082"/>
                    <a:pt x="340" y="4212"/>
                  </a:cubicBezTo>
                  <a:cubicBezTo>
                    <a:pt x="400" y="4272"/>
                    <a:pt x="450" y="4342"/>
                    <a:pt x="510" y="4402"/>
                  </a:cubicBezTo>
                  <a:cubicBezTo>
                    <a:pt x="560" y="4462"/>
                    <a:pt x="620" y="4511"/>
                    <a:pt x="680" y="4551"/>
                  </a:cubicBezTo>
                  <a:cubicBezTo>
                    <a:pt x="780" y="4622"/>
                    <a:pt x="870" y="4691"/>
                    <a:pt x="960" y="4762"/>
                  </a:cubicBezTo>
                  <a:cubicBezTo>
                    <a:pt x="1100" y="4871"/>
                    <a:pt x="1240" y="4971"/>
                    <a:pt x="1400" y="5071"/>
                  </a:cubicBezTo>
                  <a:cubicBezTo>
                    <a:pt x="1549" y="5161"/>
                    <a:pt x="1709" y="5251"/>
                    <a:pt x="1859" y="5331"/>
                  </a:cubicBezTo>
                  <a:cubicBezTo>
                    <a:pt x="1929" y="5381"/>
                    <a:pt x="1999" y="5421"/>
                    <a:pt x="2079" y="5461"/>
                  </a:cubicBezTo>
                  <a:cubicBezTo>
                    <a:pt x="2159" y="5501"/>
                    <a:pt x="2239" y="5541"/>
                    <a:pt x="2328" y="5581"/>
                  </a:cubicBezTo>
                  <a:cubicBezTo>
                    <a:pt x="2479" y="5650"/>
                    <a:pt x="2628" y="5730"/>
                    <a:pt x="2788" y="5801"/>
                  </a:cubicBezTo>
                  <a:cubicBezTo>
                    <a:pt x="3058" y="5901"/>
                    <a:pt x="3338" y="5990"/>
                    <a:pt x="3618" y="6070"/>
                  </a:cubicBezTo>
                  <a:cubicBezTo>
                    <a:pt x="3747" y="6110"/>
                    <a:pt x="3878" y="6150"/>
                    <a:pt x="4017" y="6180"/>
                  </a:cubicBezTo>
                  <a:cubicBezTo>
                    <a:pt x="4087" y="6200"/>
                    <a:pt x="4167" y="6220"/>
                    <a:pt x="4247" y="6240"/>
                  </a:cubicBezTo>
                  <a:lnTo>
                    <a:pt x="4427" y="6270"/>
                  </a:lnTo>
                  <a:cubicBezTo>
                    <a:pt x="4597" y="6290"/>
                    <a:pt x="4766" y="6300"/>
                    <a:pt x="4937" y="6320"/>
                  </a:cubicBezTo>
                  <a:cubicBezTo>
                    <a:pt x="5117" y="6340"/>
                    <a:pt x="5296" y="6360"/>
                    <a:pt x="5476" y="6370"/>
                  </a:cubicBezTo>
                  <a:cubicBezTo>
                    <a:pt x="5656" y="6380"/>
                    <a:pt x="5836" y="6380"/>
                    <a:pt x="6016" y="6380"/>
                  </a:cubicBezTo>
                  <a:cubicBezTo>
                    <a:pt x="6176" y="6380"/>
                    <a:pt x="6345" y="6370"/>
                    <a:pt x="6505" y="6350"/>
                  </a:cubicBezTo>
                  <a:cubicBezTo>
                    <a:pt x="6615" y="6340"/>
                    <a:pt x="6715" y="6320"/>
                    <a:pt x="6815" y="6300"/>
                  </a:cubicBezTo>
                  <a:cubicBezTo>
                    <a:pt x="7164" y="6230"/>
                    <a:pt x="7504" y="6130"/>
                    <a:pt x="7854" y="6060"/>
                  </a:cubicBezTo>
                  <a:cubicBezTo>
                    <a:pt x="7944" y="6040"/>
                    <a:pt x="8034" y="6020"/>
                    <a:pt x="8114" y="6001"/>
                  </a:cubicBezTo>
                  <a:cubicBezTo>
                    <a:pt x="8204" y="5981"/>
                    <a:pt x="8284" y="5950"/>
                    <a:pt x="8374" y="5930"/>
                  </a:cubicBezTo>
                  <a:cubicBezTo>
                    <a:pt x="8534" y="5881"/>
                    <a:pt x="8694" y="5821"/>
                    <a:pt x="8843" y="5761"/>
                  </a:cubicBezTo>
                  <a:cubicBezTo>
                    <a:pt x="9043" y="5670"/>
                    <a:pt x="9243" y="5570"/>
                    <a:pt x="9433" y="5461"/>
                  </a:cubicBezTo>
                  <a:cubicBezTo>
                    <a:pt x="9613" y="5361"/>
                    <a:pt x="9782" y="5261"/>
                    <a:pt x="9942" y="5141"/>
                  </a:cubicBezTo>
                  <a:cubicBezTo>
                    <a:pt x="10092" y="5011"/>
                    <a:pt x="10232" y="4871"/>
                    <a:pt x="10372" y="4731"/>
                  </a:cubicBezTo>
                  <a:cubicBezTo>
                    <a:pt x="10502" y="4591"/>
                    <a:pt x="10632" y="4451"/>
                    <a:pt x="10761" y="4292"/>
                  </a:cubicBezTo>
                  <a:cubicBezTo>
                    <a:pt x="10801" y="4242"/>
                    <a:pt x="10841" y="4182"/>
                    <a:pt x="10881" y="4122"/>
                  </a:cubicBezTo>
                  <a:lnTo>
                    <a:pt x="11032" y="3912"/>
                  </a:lnTo>
                  <a:cubicBezTo>
                    <a:pt x="11081" y="3842"/>
                    <a:pt x="11121" y="3762"/>
                    <a:pt x="11152" y="3682"/>
                  </a:cubicBezTo>
                  <a:lnTo>
                    <a:pt x="11241" y="3503"/>
                  </a:lnTo>
                  <a:cubicBezTo>
                    <a:pt x="11271" y="3432"/>
                    <a:pt x="11291" y="3363"/>
                    <a:pt x="11311" y="3283"/>
                  </a:cubicBezTo>
                  <a:cubicBezTo>
                    <a:pt x="11331" y="3203"/>
                    <a:pt x="11351" y="3112"/>
                    <a:pt x="11361" y="3023"/>
                  </a:cubicBezTo>
                  <a:lnTo>
                    <a:pt x="11361" y="3013"/>
                  </a:lnTo>
                  <a:cubicBezTo>
                    <a:pt x="11371" y="2923"/>
                    <a:pt x="11381" y="2833"/>
                    <a:pt x="11391" y="2733"/>
                  </a:cubicBezTo>
                  <a:cubicBezTo>
                    <a:pt x="11391" y="2673"/>
                    <a:pt x="11401" y="2623"/>
                    <a:pt x="11411" y="2563"/>
                  </a:cubicBezTo>
                  <a:cubicBezTo>
                    <a:pt x="11411" y="2543"/>
                    <a:pt x="11421" y="2523"/>
                    <a:pt x="11421" y="2503"/>
                  </a:cubicBezTo>
                  <a:cubicBezTo>
                    <a:pt x="11401" y="2423"/>
                    <a:pt x="11381" y="2353"/>
                    <a:pt x="11351" y="2284"/>
                  </a:cubicBezTo>
                  <a:cubicBezTo>
                    <a:pt x="11281" y="2144"/>
                    <a:pt x="11201" y="2013"/>
                    <a:pt x="11101" y="1894"/>
                  </a:cubicBezTo>
                  <a:cubicBezTo>
                    <a:pt x="11052" y="1834"/>
                    <a:pt x="11012" y="1784"/>
                    <a:pt x="10961" y="1734"/>
                  </a:cubicBezTo>
                  <a:cubicBezTo>
                    <a:pt x="10912" y="1674"/>
                    <a:pt x="10852" y="1624"/>
                    <a:pt x="10801" y="1574"/>
                  </a:cubicBezTo>
                  <a:cubicBezTo>
                    <a:pt x="10692" y="1474"/>
                    <a:pt x="10582" y="1384"/>
                    <a:pt x="10472" y="1284"/>
                  </a:cubicBezTo>
                  <a:cubicBezTo>
                    <a:pt x="10372" y="1214"/>
                    <a:pt x="10282" y="1145"/>
                    <a:pt x="10182" y="1085"/>
                  </a:cubicBezTo>
                  <a:cubicBezTo>
                    <a:pt x="10072" y="1005"/>
                    <a:pt x="9962" y="925"/>
                    <a:pt x="9842" y="854"/>
                  </a:cubicBezTo>
                  <a:cubicBezTo>
                    <a:pt x="9793" y="814"/>
                    <a:pt x="9733" y="774"/>
                    <a:pt x="9673" y="745"/>
                  </a:cubicBezTo>
                  <a:cubicBezTo>
                    <a:pt x="9613" y="705"/>
                    <a:pt x="9553" y="675"/>
                    <a:pt x="9493" y="645"/>
                  </a:cubicBezTo>
                  <a:cubicBezTo>
                    <a:pt x="9393" y="585"/>
                    <a:pt x="9283" y="535"/>
                    <a:pt x="9173" y="485"/>
                  </a:cubicBezTo>
                  <a:cubicBezTo>
                    <a:pt x="9073" y="445"/>
                    <a:pt x="8963" y="405"/>
                    <a:pt x="8853" y="365"/>
                  </a:cubicBezTo>
                  <a:cubicBezTo>
                    <a:pt x="8743" y="315"/>
                    <a:pt x="8643" y="275"/>
                    <a:pt x="8534" y="245"/>
                  </a:cubicBezTo>
                  <a:cubicBezTo>
                    <a:pt x="8304" y="185"/>
                    <a:pt x="8074" y="125"/>
                    <a:pt x="7834" y="85"/>
                  </a:cubicBezTo>
                  <a:cubicBezTo>
                    <a:pt x="7634" y="65"/>
                    <a:pt x="7435" y="45"/>
                    <a:pt x="7224" y="25"/>
                  </a:cubicBezTo>
                  <a:cubicBezTo>
                    <a:pt x="7035" y="15"/>
                    <a:pt x="6845" y="5"/>
                    <a:pt x="6655" y="5"/>
                  </a:cubicBezTo>
                  <a:cubicBezTo>
                    <a:pt x="6595" y="2"/>
                    <a:pt x="6535" y="1"/>
                    <a:pt x="6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flipH="1">
              <a:off x="5229446" y="1575398"/>
              <a:ext cx="738194" cy="244833"/>
            </a:xfrm>
            <a:custGeom>
              <a:rect b="b" l="l" r="r" t="t"/>
              <a:pathLst>
                <a:path extrusionOk="0" h="3778" w="11391">
                  <a:moveTo>
                    <a:pt x="0" y="0"/>
                  </a:moveTo>
                  <a:lnTo>
                    <a:pt x="0" y="20"/>
                  </a:lnTo>
                  <a:cubicBezTo>
                    <a:pt x="0" y="90"/>
                    <a:pt x="11" y="150"/>
                    <a:pt x="11" y="220"/>
                  </a:cubicBezTo>
                  <a:lnTo>
                    <a:pt x="40" y="400"/>
                  </a:lnTo>
                  <a:cubicBezTo>
                    <a:pt x="51" y="449"/>
                    <a:pt x="60" y="509"/>
                    <a:pt x="80" y="569"/>
                  </a:cubicBezTo>
                  <a:cubicBezTo>
                    <a:pt x="100" y="640"/>
                    <a:pt x="120" y="709"/>
                    <a:pt x="151" y="780"/>
                  </a:cubicBezTo>
                  <a:cubicBezTo>
                    <a:pt x="171" y="829"/>
                    <a:pt x="191" y="889"/>
                    <a:pt x="211" y="939"/>
                  </a:cubicBezTo>
                  <a:cubicBezTo>
                    <a:pt x="240" y="999"/>
                    <a:pt x="271" y="1069"/>
                    <a:pt x="300" y="1129"/>
                  </a:cubicBezTo>
                  <a:cubicBezTo>
                    <a:pt x="331" y="1189"/>
                    <a:pt x="370" y="1249"/>
                    <a:pt x="400" y="1309"/>
                  </a:cubicBezTo>
                  <a:cubicBezTo>
                    <a:pt x="440" y="1369"/>
                    <a:pt x="470" y="1429"/>
                    <a:pt x="510" y="1489"/>
                  </a:cubicBezTo>
                  <a:cubicBezTo>
                    <a:pt x="550" y="1539"/>
                    <a:pt x="580" y="1588"/>
                    <a:pt x="620" y="1639"/>
                  </a:cubicBezTo>
                  <a:cubicBezTo>
                    <a:pt x="670" y="1688"/>
                    <a:pt x="710" y="1748"/>
                    <a:pt x="770" y="1808"/>
                  </a:cubicBezTo>
                  <a:lnTo>
                    <a:pt x="940" y="1979"/>
                  </a:lnTo>
                  <a:cubicBezTo>
                    <a:pt x="1050" y="2078"/>
                    <a:pt x="1159" y="2168"/>
                    <a:pt x="1270" y="2258"/>
                  </a:cubicBezTo>
                  <a:cubicBezTo>
                    <a:pt x="1310" y="2298"/>
                    <a:pt x="1359" y="2328"/>
                    <a:pt x="1410" y="2358"/>
                  </a:cubicBezTo>
                  <a:cubicBezTo>
                    <a:pt x="1470" y="2398"/>
                    <a:pt x="1519" y="2438"/>
                    <a:pt x="1579" y="2468"/>
                  </a:cubicBezTo>
                  <a:cubicBezTo>
                    <a:pt x="1689" y="2538"/>
                    <a:pt x="1809" y="2598"/>
                    <a:pt x="1929" y="2658"/>
                  </a:cubicBezTo>
                  <a:cubicBezTo>
                    <a:pt x="2039" y="2718"/>
                    <a:pt x="2159" y="2768"/>
                    <a:pt x="2278" y="2827"/>
                  </a:cubicBezTo>
                  <a:cubicBezTo>
                    <a:pt x="2398" y="2878"/>
                    <a:pt x="2509" y="2927"/>
                    <a:pt x="2629" y="2978"/>
                  </a:cubicBezTo>
                  <a:cubicBezTo>
                    <a:pt x="2669" y="2998"/>
                    <a:pt x="2718" y="3018"/>
                    <a:pt x="2758" y="3027"/>
                  </a:cubicBezTo>
                  <a:cubicBezTo>
                    <a:pt x="2818" y="3047"/>
                    <a:pt x="2878" y="3067"/>
                    <a:pt x="2928" y="3087"/>
                  </a:cubicBezTo>
                  <a:cubicBezTo>
                    <a:pt x="3278" y="3198"/>
                    <a:pt x="3617" y="3337"/>
                    <a:pt x="3967" y="3447"/>
                  </a:cubicBezTo>
                  <a:cubicBezTo>
                    <a:pt x="4157" y="3507"/>
                    <a:pt x="4337" y="3557"/>
                    <a:pt x="4527" y="3607"/>
                  </a:cubicBezTo>
                  <a:cubicBezTo>
                    <a:pt x="4696" y="3647"/>
                    <a:pt x="4867" y="3677"/>
                    <a:pt x="5047" y="3707"/>
                  </a:cubicBezTo>
                  <a:lnTo>
                    <a:pt x="5067" y="3707"/>
                  </a:lnTo>
                  <a:cubicBezTo>
                    <a:pt x="5266" y="3737"/>
                    <a:pt x="5466" y="3747"/>
                    <a:pt x="5656" y="3767"/>
                  </a:cubicBezTo>
                  <a:cubicBezTo>
                    <a:pt x="5846" y="3777"/>
                    <a:pt x="6026" y="3777"/>
                    <a:pt x="6206" y="3777"/>
                  </a:cubicBezTo>
                  <a:lnTo>
                    <a:pt x="6475" y="3777"/>
                  </a:lnTo>
                  <a:cubicBezTo>
                    <a:pt x="6575" y="3777"/>
                    <a:pt x="6665" y="3767"/>
                    <a:pt x="6755" y="3767"/>
                  </a:cubicBezTo>
                  <a:cubicBezTo>
                    <a:pt x="6935" y="3747"/>
                    <a:pt x="7125" y="3727"/>
                    <a:pt x="7305" y="3707"/>
                  </a:cubicBezTo>
                  <a:cubicBezTo>
                    <a:pt x="7434" y="3687"/>
                    <a:pt x="7554" y="3667"/>
                    <a:pt x="7684" y="3647"/>
                  </a:cubicBezTo>
                  <a:cubicBezTo>
                    <a:pt x="7824" y="3627"/>
                    <a:pt x="7954" y="3597"/>
                    <a:pt x="8084" y="3557"/>
                  </a:cubicBezTo>
                  <a:cubicBezTo>
                    <a:pt x="8144" y="3547"/>
                    <a:pt x="8204" y="3527"/>
                    <a:pt x="8264" y="3507"/>
                  </a:cubicBezTo>
                  <a:cubicBezTo>
                    <a:pt x="8324" y="3487"/>
                    <a:pt x="8393" y="3477"/>
                    <a:pt x="8453" y="3447"/>
                  </a:cubicBezTo>
                  <a:cubicBezTo>
                    <a:pt x="8524" y="3427"/>
                    <a:pt x="8593" y="3407"/>
                    <a:pt x="8664" y="3377"/>
                  </a:cubicBezTo>
                  <a:cubicBezTo>
                    <a:pt x="8724" y="3357"/>
                    <a:pt x="8773" y="3337"/>
                    <a:pt x="8823" y="3317"/>
                  </a:cubicBezTo>
                  <a:cubicBezTo>
                    <a:pt x="8973" y="3247"/>
                    <a:pt x="9123" y="3178"/>
                    <a:pt x="9263" y="3098"/>
                  </a:cubicBezTo>
                  <a:cubicBezTo>
                    <a:pt x="9403" y="3007"/>
                    <a:pt x="9532" y="2918"/>
                    <a:pt x="9663" y="2818"/>
                  </a:cubicBezTo>
                  <a:cubicBezTo>
                    <a:pt x="9832" y="2688"/>
                    <a:pt x="10003" y="2558"/>
                    <a:pt x="10142" y="2408"/>
                  </a:cubicBezTo>
                  <a:cubicBezTo>
                    <a:pt x="10282" y="2258"/>
                    <a:pt x="10412" y="2108"/>
                    <a:pt x="10542" y="1939"/>
                  </a:cubicBezTo>
                  <a:cubicBezTo>
                    <a:pt x="10672" y="1768"/>
                    <a:pt x="10782" y="1588"/>
                    <a:pt x="10891" y="1409"/>
                  </a:cubicBezTo>
                  <a:cubicBezTo>
                    <a:pt x="10991" y="1249"/>
                    <a:pt x="11071" y="1069"/>
                    <a:pt x="11142" y="899"/>
                  </a:cubicBezTo>
                  <a:cubicBezTo>
                    <a:pt x="11182" y="800"/>
                    <a:pt x="11221" y="700"/>
                    <a:pt x="11241" y="600"/>
                  </a:cubicBezTo>
                  <a:cubicBezTo>
                    <a:pt x="11281" y="489"/>
                    <a:pt x="11311" y="369"/>
                    <a:pt x="11341" y="250"/>
                  </a:cubicBezTo>
                  <a:cubicBezTo>
                    <a:pt x="11361" y="170"/>
                    <a:pt x="11381" y="90"/>
                    <a:pt x="11391" y="10"/>
                  </a:cubicBezTo>
                  <a:lnTo>
                    <a:pt x="11391" y="10"/>
                  </a:lnTo>
                  <a:cubicBezTo>
                    <a:pt x="11381" y="20"/>
                    <a:pt x="11381" y="40"/>
                    <a:pt x="11371" y="50"/>
                  </a:cubicBezTo>
                  <a:cubicBezTo>
                    <a:pt x="11331" y="130"/>
                    <a:pt x="11281" y="200"/>
                    <a:pt x="11231" y="270"/>
                  </a:cubicBezTo>
                  <a:cubicBezTo>
                    <a:pt x="11182" y="340"/>
                    <a:pt x="11142" y="409"/>
                    <a:pt x="11091" y="480"/>
                  </a:cubicBezTo>
                  <a:cubicBezTo>
                    <a:pt x="11031" y="549"/>
                    <a:pt x="10982" y="620"/>
                    <a:pt x="10911" y="689"/>
                  </a:cubicBezTo>
                  <a:cubicBezTo>
                    <a:pt x="10862" y="749"/>
                    <a:pt x="10802" y="820"/>
                    <a:pt x="10742" y="879"/>
                  </a:cubicBezTo>
                  <a:cubicBezTo>
                    <a:pt x="10622" y="999"/>
                    <a:pt x="10492" y="1119"/>
                    <a:pt x="10362" y="1239"/>
                  </a:cubicBezTo>
                  <a:cubicBezTo>
                    <a:pt x="10292" y="1299"/>
                    <a:pt x="10222" y="1359"/>
                    <a:pt x="10152" y="1409"/>
                  </a:cubicBezTo>
                  <a:cubicBezTo>
                    <a:pt x="10082" y="1459"/>
                    <a:pt x="10012" y="1509"/>
                    <a:pt x="9932" y="1549"/>
                  </a:cubicBezTo>
                  <a:cubicBezTo>
                    <a:pt x="9623" y="1739"/>
                    <a:pt x="9293" y="1899"/>
                    <a:pt x="8953" y="2039"/>
                  </a:cubicBezTo>
                  <a:cubicBezTo>
                    <a:pt x="8793" y="2098"/>
                    <a:pt x="8624" y="2158"/>
                    <a:pt x="8453" y="2208"/>
                  </a:cubicBezTo>
                  <a:cubicBezTo>
                    <a:pt x="8294" y="2258"/>
                    <a:pt x="8124" y="2298"/>
                    <a:pt x="7964" y="2328"/>
                  </a:cubicBezTo>
                  <a:cubicBezTo>
                    <a:pt x="7864" y="2348"/>
                    <a:pt x="7774" y="2368"/>
                    <a:pt x="7684" y="2388"/>
                  </a:cubicBezTo>
                  <a:cubicBezTo>
                    <a:pt x="7594" y="2408"/>
                    <a:pt x="7514" y="2428"/>
                    <a:pt x="7425" y="2448"/>
                  </a:cubicBezTo>
                  <a:cubicBezTo>
                    <a:pt x="7254" y="2498"/>
                    <a:pt x="7075" y="2538"/>
                    <a:pt x="6905" y="2568"/>
                  </a:cubicBezTo>
                  <a:cubicBezTo>
                    <a:pt x="6735" y="2598"/>
                    <a:pt x="6555" y="2628"/>
                    <a:pt x="6385" y="2648"/>
                  </a:cubicBezTo>
                  <a:cubicBezTo>
                    <a:pt x="6195" y="2658"/>
                    <a:pt x="6015" y="2668"/>
                    <a:pt x="5826" y="2668"/>
                  </a:cubicBezTo>
                  <a:cubicBezTo>
                    <a:pt x="5656" y="2668"/>
                    <a:pt x="5476" y="2658"/>
                    <a:pt x="5296" y="2648"/>
                  </a:cubicBezTo>
                  <a:lnTo>
                    <a:pt x="4756" y="2588"/>
                  </a:lnTo>
                  <a:cubicBezTo>
                    <a:pt x="4567" y="2568"/>
                    <a:pt x="4387" y="2548"/>
                    <a:pt x="4197" y="2518"/>
                  </a:cubicBezTo>
                  <a:cubicBezTo>
                    <a:pt x="4027" y="2498"/>
                    <a:pt x="3857" y="2448"/>
                    <a:pt x="3688" y="2398"/>
                  </a:cubicBezTo>
                  <a:cubicBezTo>
                    <a:pt x="3348" y="2308"/>
                    <a:pt x="2998" y="2228"/>
                    <a:pt x="2658" y="2098"/>
                  </a:cubicBezTo>
                  <a:cubicBezTo>
                    <a:pt x="2489" y="2039"/>
                    <a:pt x="2309" y="1959"/>
                    <a:pt x="2139" y="1879"/>
                  </a:cubicBezTo>
                  <a:cubicBezTo>
                    <a:pt x="1979" y="1799"/>
                    <a:pt x="1829" y="1708"/>
                    <a:pt x="1689" y="1619"/>
                  </a:cubicBezTo>
                  <a:cubicBezTo>
                    <a:pt x="1539" y="1519"/>
                    <a:pt x="1390" y="1429"/>
                    <a:pt x="1250" y="1329"/>
                  </a:cubicBezTo>
                  <a:cubicBezTo>
                    <a:pt x="1090" y="1219"/>
                    <a:pt x="950" y="1099"/>
                    <a:pt x="810" y="979"/>
                  </a:cubicBezTo>
                  <a:cubicBezTo>
                    <a:pt x="680" y="869"/>
                    <a:pt x="540" y="760"/>
                    <a:pt x="430" y="629"/>
                  </a:cubicBezTo>
                  <a:cubicBezTo>
                    <a:pt x="360" y="560"/>
                    <a:pt x="300" y="480"/>
                    <a:pt x="251" y="409"/>
                  </a:cubicBezTo>
                  <a:cubicBezTo>
                    <a:pt x="191" y="330"/>
                    <a:pt x="151" y="260"/>
                    <a:pt x="100" y="190"/>
                  </a:cubicBezTo>
                  <a:cubicBezTo>
                    <a:pt x="60" y="120"/>
                    <a:pt x="31" y="6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flipH="1">
              <a:off x="5323931" y="1392128"/>
              <a:ext cx="528485" cy="261488"/>
            </a:xfrm>
            <a:custGeom>
              <a:rect b="b" l="l" r="r" t="t"/>
              <a:pathLst>
                <a:path extrusionOk="0" h="4035" w="8155">
                  <a:moveTo>
                    <a:pt x="3089" y="0"/>
                  </a:moveTo>
                  <a:cubicBezTo>
                    <a:pt x="3018" y="0"/>
                    <a:pt x="2949" y="0"/>
                    <a:pt x="2879" y="11"/>
                  </a:cubicBezTo>
                  <a:cubicBezTo>
                    <a:pt x="2819" y="11"/>
                    <a:pt x="2759" y="20"/>
                    <a:pt x="2699" y="20"/>
                  </a:cubicBezTo>
                  <a:cubicBezTo>
                    <a:pt x="2599" y="40"/>
                    <a:pt x="2499" y="50"/>
                    <a:pt x="2399" y="70"/>
                  </a:cubicBezTo>
                  <a:cubicBezTo>
                    <a:pt x="2339" y="90"/>
                    <a:pt x="2289" y="100"/>
                    <a:pt x="2229" y="110"/>
                  </a:cubicBezTo>
                  <a:cubicBezTo>
                    <a:pt x="2090" y="150"/>
                    <a:pt x="1950" y="180"/>
                    <a:pt x="1810" y="230"/>
                  </a:cubicBezTo>
                  <a:cubicBezTo>
                    <a:pt x="1790" y="230"/>
                    <a:pt x="1759" y="240"/>
                    <a:pt x="1730" y="250"/>
                  </a:cubicBezTo>
                  <a:cubicBezTo>
                    <a:pt x="1680" y="270"/>
                    <a:pt x="1630" y="290"/>
                    <a:pt x="1580" y="300"/>
                  </a:cubicBezTo>
                  <a:cubicBezTo>
                    <a:pt x="1480" y="350"/>
                    <a:pt x="1370" y="390"/>
                    <a:pt x="1260" y="430"/>
                  </a:cubicBezTo>
                  <a:cubicBezTo>
                    <a:pt x="1170" y="470"/>
                    <a:pt x="1080" y="520"/>
                    <a:pt x="990" y="560"/>
                  </a:cubicBezTo>
                  <a:cubicBezTo>
                    <a:pt x="911" y="600"/>
                    <a:pt x="840" y="640"/>
                    <a:pt x="771" y="690"/>
                  </a:cubicBezTo>
                  <a:cubicBezTo>
                    <a:pt x="711" y="740"/>
                    <a:pt x="651" y="790"/>
                    <a:pt x="600" y="850"/>
                  </a:cubicBezTo>
                  <a:cubicBezTo>
                    <a:pt x="540" y="899"/>
                    <a:pt x="500" y="950"/>
                    <a:pt x="451" y="1010"/>
                  </a:cubicBezTo>
                  <a:cubicBezTo>
                    <a:pt x="351" y="1150"/>
                    <a:pt x="271" y="1299"/>
                    <a:pt x="201" y="1459"/>
                  </a:cubicBezTo>
                  <a:cubicBezTo>
                    <a:pt x="161" y="1549"/>
                    <a:pt x="111" y="1649"/>
                    <a:pt x="81" y="1749"/>
                  </a:cubicBezTo>
                  <a:cubicBezTo>
                    <a:pt x="71" y="1799"/>
                    <a:pt x="61" y="1849"/>
                    <a:pt x="41" y="1909"/>
                  </a:cubicBezTo>
                  <a:cubicBezTo>
                    <a:pt x="31" y="1949"/>
                    <a:pt x="21" y="1998"/>
                    <a:pt x="21" y="2049"/>
                  </a:cubicBezTo>
                  <a:cubicBezTo>
                    <a:pt x="11" y="2129"/>
                    <a:pt x="1" y="2218"/>
                    <a:pt x="1" y="2309"/>
                  </a:cubicBezTo>
                  <a:cubicBezTo>
                    <a:pt x="1" y="2389"/>
                    <a:pt x="1" y="2468"/>
                    <a:pt x="11" y="2548"/>
                  </a:cubicBezTo>
                  <a:cubicBezTo>
                    <a:pt x="21" y="2608"/>
                    <a:pt x="41" y="2668"/>
                    <a:pt x="61" y="2718"/>
                  </a:cubicBezTo>
                  <a:cubicBezTo>
                    <a:pt x="81" y="2778"/>
                    <a:pt x="101" y="2828"/>
                    <a:pt x="121" y="2878"/>
                  </a:cubicBezTo>
                  <a:cubicBezTo>
                    <a:pt x="151" y="2938"/>
                    <a:pt x="181" y="2998"/>
                    <a:pt x="221" y="3048"/>
                  </a:cubicBezTo>
                  <a:cubicBezTo>
                    <a:pt x="241" y="3078"/>
                    <a:pt x="261" y="3118"/>
                    <a:pt x="281" y="3148"/>
                  </a:cubicBezTo>
                  <a:lnTo>
                    <a:pt x="341" y="3208"/>
                  </a:lnTo>
                  <a:cubicBezTo>
                    <a:pt x="381" y="3248"/>
                    <a:pt x="421" y="3288"/>
                    <a:pt x="461" y="3317"/>
                  </a:cubicBezTo>
                  <a:lnTo>
                    <a:pt x="731" y="3497"/>
                  </a:lnTo>
                  <a:cubicBezTo>
                    <a:pt x="780" y="3528"/>
                    <a:pt x="840" y="3557"/>
                    <a:pt x="891" y="3588"/>
                  </a:cubicBezTo>
                  <a:cubicBezTo>
                    <a:pt x="940" y="3617"/>
                    <a:pt x="990" y="3637"/>
                    <a:pt x="1040" y="3668"/>
                  </a:cubicBezTo>
                  <a:cubicBezTo>
                    <a:pt x="1140" y="3697"/>
                    <a:pt x="1230" y="3737"/>
                    <a:pt x="1330" y="3757"/>
                  </a:cubicBezTo>
                  <a:cubicBezTo>
                    <a:pt x="1430" y="3787"/>
                    <a:pt x="1540" y="3817"/>
                    <a:pt x="1640" y="3837"/>
                  </a:cubicBezTo>
                  <a:cubicBezTo>
                    <a:pt x="1850" y="3877"/>
                    <a:pt x="2050" y="3917"/>
                    <a:pt x="2259" y="3947"/>
                  </a:cubicBezTo>
                  <a:cubicBezTo>
                    <a:pt x="2609" y="3987"/>
                    <a:pt x="2969" y="4017"/>
                    <a:pt x="3318" y="4027"/>
                  </a:cubicBezTo>
                  <a:cubicBezTo>
                    <a:pt x="3458" y="4032"/>
                    <a:pt x="3598" y="4034"/>
                    <a:pt x="3739" y="4034"/>
                  </a:cubicBezTo>
                  <a:cubicBezTo>
                    <a:pt x="3880" y="4034"/>
                    <a:pt x="4023" y="4032"/>
                    <a:pt x="4168" y="4027"/>
                  </a:cubicBezTo>
                  <a:cubicBezTo>
                    <a:pt x="4308" y="4027"/>
                    <a:pt x="4448" y="4027"/>
                    <a:pt x="4597" y="4017"/>
                  </a:cubicBezTo>
                  <a:cubicBezTo>
                    <a:pt x="4727" y="4017"/>
                    <a:pt x="4867" y="3997"/>
                    <a:pt x="4997" y="3977"/>
                  </a:cubicBezTo>
                  <a:cubicBezTo>
                    <a:pt x="5097" y="3967"/>
                    <a:pt x="5207" y="3947"/>
                    <a:pt x="5307" y="3927"/>
                  </a:cubicBezTo>
                  <a:cubicBezTo>
                    <a:pt x="5447" y="3907"/>
                    <a:pt x="5587" y="3887"/>
                    <a:pt x="5716" y="3857"/>
                  </a:cubicBezTo>
                  <a:cubicBezTo>
                    <a:pt x="5856" y="3827"/>
                    <a:pt x="5986" y="3787"/>
                    <a:pt x="6126" y="3757"/>
                  </a:cubicBezTo>
                  <a:cubicBezTo>
                    <a:pt x="6256" y="3717"/>
                    <a:pt x="6386" y="3687"/>
                    <a:pt x="6526" y="3648"/>
                  </a:cubicBezTo>
                  <a:cubicBezTo>
                    <a:pt x="6646" y="3608"/>
                    <a:pt x="6766" y="3557"/>
                    <a:pt x="6886" y="3508"/>
                  </a:cubicBezTo>
                  <a:cubicBezTo>
                    <a:pt x="6946" y="3488"/>
                    <a:pt x="7015" y="3457"/>
                    <a:pt x="7075" y="3417"/>
                  </a:cubicBezTo>
                  <a:cubicBezTo>
                    <a:pt x="7145" y="3388"/>
                    <a:pt x="7215" y="3337"/>
                    <a:pt x="7285" y="3297"/>
                  </a:cubicBezTo>
                  <a:cubicBezTo>
                    <a:pt x="7415" y="3228"/>
                    <a:pt x="7535" y="3138"/>
                    <a:pt x="7655" y="3058"/>
                  </a:cubicBezTo>
                  <a:cubicBezTo>
                    <a:pt x="7745" y="2988"/>
                    <a:pt x="7825" y="2908"/>
                    <a:pt x="7894" y="2828"/>
                  </a:cubicBezTo>
                  <a:cubicBezTo>
                    <a:pt x="7925" y="2788"/>
                    <a:pt x="7945" y="2758"/>
                    <a:pt x="7965" y="2718"/>
                  </a:cubicBezTo>
                  <a:cubicBezTo>
                    <a:pt x="7985" y="2678"/>
                    <a:pt x="8005" y="2638"/>
                    <a:pt x="8025" y="2588"/>
                  </a:cubicBezTo>
                  <a:cubicBezTo>
                    <a:pt x="8054" y="2528"/>
                    <a:pt x="8085" y="2458"/>
                    <a:pt x="8094" y="2389"/>
                  </a:cubicBezTo>
                  <a:cubicBezTo>
                    <a:pt x="8114" y="2318"/>
                    <a:pt x="8134" y="2249"/>
                    <a:pt x="8145" y="2178"/>
                  </a:cubicBezTo>
                  <a:cubicBezTo>
                    <a:pt x="8154" y="2098"/>
                    <a:pt x="8154" y="2029"/>
                    <a:pt x="8154" y="1949"/>
                  </a:cubicBezTo>
                  <a:cubicBezTo>
                    <a:pt x="8145" y="1879"/>
                    <a:pt x="8145" y="1809"/>
                    <a:pt x="8134" y="1739"/>
                  </a:cubicBezTo>
                  <a:lnTo>
                    <a:pt x="8105" y="1589"/>
                  </a:lnTo>
                  <a:cubicBezTo>
                    <a:pt x="8094" y="1549"/>
                    <a:pt x="8074" y="1519"/>
                    <a:pt x="8065" y="1479"/>
                  </a:cubicBezTo>
                  <a:cubicBezTo>
                    <a:pt x="8034" y="1409"/>
                    <a:pt x="8005" y="1349"/>
                    <a:pt x="7974" y="1279"/>
                  </a:cubicBezTo>
                  <a:cubicBezTo>
                    <a:pt x="7934" y="1219"/>
                    <a:pt x="7905" y="1150"/>
                    <a:pt x="7865" y="1099"/>
                  </a:cubicBezTo>
                  <a:cubicBezTo>
                    <a:pt x="7794" y="1010"/>
                    <a:pt x="7715" y="939"/>
                    <a:pt x="7625" y="870"/>
                  </a:cubicBezTo>
                  <a:cubicBezTo>
                    <a:pt x="7565" y="830"/>
                    <a:pt x="7515" y="790"/>
                    <a:pt x="7455" y="760"/>
                  </a:cubicBezTo>
                  <a:cubicBezTo>
                    <a:pt x="7385" y="720"/>
                    <a:pt x="7325" y="690"/>
                    <a:pt x="7265" y="650"/>
                  </a:cubicBezTo>
                  <a:lnTo>
                    <a:pt x="7055" y="530"/>
                  </a:lnTo>
                  <a:lnTo>
                    <a:pt x="6875" y="440"/>
                  </a:lnTo>
                  <a:cubicBezTo>
                    <a:pt x="6476" y="280"/>
                    <a:pt x="6036" y="210"/>
                    <a:pt x="5616" y="140"/>
                  </a:cubicBezTo>
                  <a:cubicBezTo>
                    <a:pt x="5407" y="120"/>
                    <a:pt x="5207" y="110"/>
                    <a:pt x="4997" y="110"/>
                  </a:cubicBezTo>
                  <a:cubicBezTo>
                    <a:pt x="4887" y="110"/>
                    <a:pt x="4777" y="100"/>
                    <a:pt x="4667" y="90"/>
                  </a:cubicBezTo>
                  <a:cubicBezTo>
                    <a:pt x="4557" y="90"/>
                    <a:pt x="4448" y="90"/>
                    <a:pt x="4337" y="80"/>
                  </a:cubicBezTo>
                  <a:cubicBezTo>
                    <a:pt x="4197" y="70"/>
                    <a:pt x="4058" y="50"/>
                    <a:pt x="3918" y="40"/>
                  </a:cubicBezTo>
                  <a:cubicBezTo>
                    <a:pt x="3778" y="20"/>
                    <a:pt x="3638" y="11"/>
                    <a:pt x="3498" y="11"/>
                  </a:cubicBezTo>
                  <a:cubicBezTo>
                    <a:pt x="3358" y="0"/>
                    <a:pt x="3218" y="0"/>
                    <a:pt x="3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flipH="1">
              <a:off x="5197692" y="1291744"/>
              <a:ext cx="786798" cy="545010"/>
            </a:xfrm>
            <a:custGeom>
              <a:rect b="b" l="l" r="r" t="t"/>
              <a:pathLst>
                <a:path extrusionOk="0" h="8410" w="12141">
                  <a:moveTo>
                    <a:pt x="6746" y="416"/>
                  </a:moveTo>
                  <a:cubicBezTo>
                    <a:pt x="6805" y="416"/>
                    <a:pt x="6865" y="417"/>
                    <a:pt x="6925" y="420"/>
                  </a:cubicBezTo>
                  <a:cubicBezTo>
                    <a:pt x="7115" y="420"/>
                    <a:pt x="7305" y="430"/>
                    <a:pt x="7494" y="440"/>
                  </a:cubicBezTo>
                  <a:cubicBezTo>
                    <a:pt x="7705" y="460"/>
                    <a:pt x="7904" y="480"/>
                    <a:pt x="8104" y="500"/>
                  </a:cubicBezTo>
                  <a:cubicBezTo>
                    <a:pt x="8344" y="540"/>
                    <a:pt x="8574" y="600"/>
                    <a:pt x="8804" y="660"/>
                  </a:cubicBezTo>
                  <a:cubicBezTo>
                    <a:pt x="8913" y="690"/>
                    <a:pt x="9013" y="730"/>
                    <a:pt x="9123" y="780"/>
                  </a:cubicBezTo>
                  <a:cubicBezTo>
                    <a:pt x="9233" y="820"/>
                    <a:pt x="9343" y="860"/>
                    <a:pt x="9443" y="900"/>
                  </a:cubicBezTo>
                  <a:cubicBezTo>
                    <a:pt x="9553" y="950"/>
                    <a:pt x="9663" y="1000"/>
                    <a:pt x="9763" y="1060"/>
                  </a:cubicBezTo>
                  <a:cubicBezTo>
                    <a:pt x="9823" y="1090"/>
                    <a:pt x="9883" y="1120"/>
                    <a:pt x="9943" y="1160"/>
                  </a:cubicBezTo>
                  <a:cubicBezTo>
                    <a:pt x="10003" y="1189"/>
                    <a:pt x="10063" y="1229"/>
                    <a:pt x="10112" y="1269"/>
                  </a:cubicBezTo>
                  <a:cubicBezTo>
                    <a:pt x="10232" y="1340"/>
                    <a:pt x="10342" y="1420"/>
                    <a:pt x="10452" y="1500"/>
                  </a:cubicBezTo>
                  <a:cubicBezTo>
                    <a:pt x="10552" y="1560"/>
                    <a:pt x="10642" y="1629"/>
                    <a:pt x="10742" y="1699"/>
                  </a:cubicBezTo>
                  <a:cubicBezTo>
                    <a:pt x="10852" y="1799"/>
                    <a:pt x="10962" y="1889"/>
                    <a:pt x="11071" y="1989"/>
                  </a:cubicBezTo>
                  <a:cubicBezTo>
                    <a:pt x="11122" y="2039"/>
                    <a:pt x="11182" y="2089"/>
                    <a:pt x="11231" y="2149"/>
                  </a:cubicBezTo>
                  <a:cubicBezTo>
                    <a:pt x="11282" y="2199"/>
                    <a:pt x="11322" y="2249"/>
                    <a:pt x="11371" y="2309"/>
                  </a:cubicBezTo>
                  <a:cubicBezTo>
                    <a:pt x="11471" y="2428"/>
                    <a:pt x="11551" y="2559"/>
                    <a:pt x="11621" y="2699"/>
                  </a:cubicBezTo>
                  <a:cubicBezTo>
                    <a:pt x="11651" y="2768"/>
                    <a:pt x="11671" y="2838"/>
                    <a:pt x="11691" y="2918"/>
                  </a:cubicBezTo>
                  <a:cubicBezTo>
                    <a:pt x="11691" y="2938"/>
                    <a:pt x="11681" y="2958"/>
                    <a:pt x="11681" y="2978"/>
                  </a:cubicBezTo>
                  <a:cubicBezTo>
                    <a:pt x="11671" y="3038"/>
                    <a:pt x="11661" y="3088"/>
                    <a:pt x="11661" y="3148"/>
                  </a:cubicBezTo>
                  <a:cubicBezTo>
                    <a:pt x="11651" y="3248"/>
                    <a:pt x="11641" y="3338"/>
                    <a:pt x="11631" y="3428"/>
                  </a:cubicBezTo>
                  <a:lnTo>
                    <a:pt x="11631" y="3438"/>
                  </a:lnTo>
                  <a:cubicBezTo>
                    <a:pt x="11621" y="3527"/>
                    <a:pt x="11601" y="3618"/>
                    <a:pt x="11581" y="3698"/>
                  </a:cubicBezTo>
                  <a:cubicBezTo>
                    <a:pt x="11561" y="3778"/>
                    <a:pt x="11541" y="3847"/>
                    <a:pt x="11511" y="3918"/>
                  </a:cubicBezTo>
                  <a:lnTo>
                    <a:pt x="11422" y="4097"/>
                  </a:lnTo>
                  <a:cubicBezTo>
                    <a:pt x="11391" y="4177"/>
                    <a:pt x="11351" y="4257"/>
                    <a:pt x="11302" y="4327"/>
                  </a:cubicBezTo>
                  <a:lnTo>
                    <a:pt x="11151" y="4537"/>
                  </a:lnTo>
                  <a:cubicBezTo>
                    <a:pt x="11111" y="4597"/>
                    <a:pt x="11071" y="4657"/>
                    <a:pt x="11031" y="4707"/>
                  </a:cubicBezTo>
                  <a:cubicBezTo>
                    <a:pt x="10902" y="4866"/>
                    <a:pt x="10772" y="5006"/>
                    <a:pt x="10642" y="5146"/>
                  </a:cubicBezTo>
                  <a:cubicBezTo>
                    <a:pt x="10502" y="5286"/>
                    <a:pt x="10362" y="5426"/>
                    <a:pt x="10212" y="5556"/>
                  </a:cubicBezTo>
                  <a:cubicBezTo>
                    <a:pt x="10052" y="5676"/>
                    <a:pt x="9883" y="5776"/>
                    <a:pt x="9703" y="5876"/>
                  </a:cubicBezTo>
                  <a:cubicBezTo>
                    <a:pt x="9513" y="5985"/>
                    <a:pt x="9313" y="6085"/>
                    <a:pt x="9113" y="6176"/>
                  </a:cubicBezTo>
                  <a:cubicBezTo>
                    <a:pt x="8964" y="6236"/>
                    <a:pt x="8804" y="6296"/>
                    <a:pt x="8644" y="6345"/>
                  </a:cubicBezTo>
                  <a:cubicBezTo>
                    <a:pt x="8554" y="6365"/>
                    <a:pt x="8474" y="6396"/>
                    <a:pt x="8384" y="6416"/>
                  </a:cubicBezTo>
                  <a:cubicBezTo>
                    <a:pt x="8304" y="6435"/>
                    <a:pt x="8214" y="6455"/>
                    <a:pt x="8124" y="6475"/>
                  </a:cubicBezTo>
                  <a:cubicBezTo>
                    <a:pt x="7774" y="6545"/>
                    <a:pt x="7434" y="6645"/>
                    <a:pt x="7085" y="6715"/>
                  </a:cubicBezTo>
                  <a:cubicBezTo>
                    <a:pt x="6985" y="6735"/>
                    <a:pt x="6885" y="6755"/>
                    <a:pt x="6775" y="6765"/>
                  </a:cubicBezTo>
                  <a:cubicBezTo>
                    <a:pt x="6615" y="6785"/>
                    <a:pt x="6446" y="6795"/>
                    <a:pt x="6286" y="6795"/>
                  </a:cubicBezTo>
                  <a:cubicBezTo>
                    <a:pt x="6106" y="6795"/>
                    <a:pt x="5926" y="6795"/>
                    <a:pt x="5746" y="6785"/>
                  </a:cubicBezTo>
                  <a:cubicBezTo>
                    <a:pt x="5566" y="6775"/>
                    <a:pt x="5387" y="6755"/>
                    <a:pt x="5207" y="6735"/>
                  </a:cubicBezTo>
                  <a:cubicBezTo>
                    <a:pt x="5036" y="6715"/>
                    <a:pt x="4867" y="6705"/>
                    <a:pt x="4697" y="6685"/>
                  </a:cubicBezTo>
                  <a:lnTo>
                    <a:pt x="4517" y="6655"/>
                  </a:lnTo>
                  <a:cubicBezTo>
                    <a:pt x="4437" y="6635"/>
                    <a:pt x="4357" y="6615"/>
                    <a:pt x="4287" y="6595"/>
                  </a:cubicBezTo>
                  <a:cubicBezTo>
                    <a:pt x="4148" y="6565"/>
                    <a:pt x="4017" y="6525"/>
                    <a:pt x="3888" y="6485"/>
                  </a:cubicBezTo>
                  <a:cubicBezTo>
                    <a:pt x="3608" y="6405"/>
                    <a:pt x="3328" y="6316"/>
                    <a:pt x="3058" y="6216"/>
                  </a:cubicBezTo>
                  <a:cubicBezTo>
                    <a:pt x="2898" y="6145"/>
                    <a:pt x="2749" y="6065"/>
                    <a:pt x="2598" y="5996"/>
                  </a:cubicBezTo>
                  <a:cubicBezTo>
                    <a:pt x="2509" y="5956"/>
                    <a:pt x="2429" y="5916"/>
                    <a:pt x="2349" y="5876"/>
                  </a:cubicBezTo>
                  <a:cubicBezTo>
                    <a:pt x="2269" y="5836"/>
                    <a:pt x="2199" y="5796"/>
                    <a:pt x="2129" y="5746"/>
                  </a:cubicBezTo>
                  <a:cubicBezTo>
                    <a:pt x="1979" y="5666"/>
                    <a:pt x="1819" y="5576"/>
                    <a:pt x="1670" y="5486"/>
                  </a:cubicBezTo>
                  <a:cubicBezTo>
                    <a:pt x="1510" y="5386"/>
                    <a:pt x="1370" y="5286"/>
                    <a:pt x="1230" y="5177"/>
                  </a:cubicBezTo>
                  <a:cubicBezTo>
                    <a:pt x="1140" y="5106"/>
                    <a:pt x="1050" y="5037"/>
                    <a:pt x="950" y="4966"/>
                  </a:cubicBezTo>
                  <a:cubicBezTo>
                    <a:pt x="890" y="4926"/>
                    <a:pt x="830" y="4877"/>
                    <a:pt x="780" y="4817"/>
                  </a:cubicBezTo>
                  <a:cubicBezTo>
                    <a:pt x="720" y="4757"/>
                    <a:pt x="670" y="4687"/>
                    <a:pt x="610" y="4627"/>
                  </a:cubicBezTo>
                  <a:cubicBezTo>
                    <a:pt x="520" y="4497"/>
                    <a:pt x="431" y="4377"/>
                    <a:pt x="371" y="4237"/>
                  </a:cubicBezTo>
                  <a:lnTo>
                    <a:pt x="311" y="4057"/>
                  </a:lnTo>
                  <a:cubicBezTo>
                    <a:pt x="291" y="4007"/>
                    <a:pt x="280" y="3947"/>
                    <a:pt x="271" y="3887"/>
                  </a:cubicBezTo>
                  <a:cubicBezTo>
                    <a:pt x="280" y="3847"/>
                    <a:pt x="280" y="3807"/>
                    <a:pt x="291" y="3767"/>
                  </a:cubicBezTo>
                  <a:cubicBezTo>
                    <a:pt x="311" y="3618"/>
                    <a:pt x="340" y="3468"/>
                    <a:pt x="380" y="3328"/>
                  </a:cubicBezTo>
                  <a:cubicBezTo>
                    <a:pt x="400" y="3248"/>
                    <a:pt x="420" y="3168"/>
                    <a:pt x="440" y="3098"/>
                  </a:cubicBezTo>
                  <a:cubicBezTo>
                    <a:pt x="471" y="3028"/>
                    <a:pt x="491" y="2958"/>
                    <a:pt x="520" y="2888"/>
                  </a:cubicBezTo>
                  <a:cubicBezTo>
                    <a:pt x="540" y="2858"/>
                    <a:pt x="551" y="2818"/>
                    <a:pt x="571" y="2779"/>
                  </a:cubicBezTo>
                  <a:lnTo>
                    <a:pt x="660" y="2628"/>
                  </a:lnTo>
                  <a:cubicBezTo>
                    <a:pt x="700" y="2548"/>
                    <a:pt x="760" y="2468"/>
                    <a:pt x="820" y="2399"/>
                  </a:cubicBezTo>
                  <a:cubicBezTo>
                    <a:pt x="900" y="2289"/>
                    <a:pt x="990" y="2189"/>
                    <a:pt x="1090" y="2089"/>
                  </a:cubicBezTo>
                  <a:lnTo>
                    <a:pt x="1250" y="1929"/>
                  </a:lnTo>
                  <a:lnTo>
                    <a:pt x="1399" y="1809"/>
                  </a:lnTo>
                  <a:cubicBezTo>
                    <a:pt x="1439" y="1779"/>
                    <a:pt x="1490" y="1739"/>
                    <a:pt x="1530" y="1709"/>
                  </a:cubicBezTo>
                  <a:cubicBezTo>
                    <a:pt x="1579" y="1669"/>
                    <a:pt x="1639" y="1629"/>
                    <a:pt x="1699" y="1599"/>
                  </a:cubicBezTo>
                  <a:cubicBezTo>
                    <a:pt x="1809" y="1520"/>
                    <a:pt x="1919" y="1460"/>
                    <a:pt x="2039" y="1389"/>
                  </a:cubicBezTo>
                  <a:cubicBezTo>
                    <a:pt x="2259" y="1260"/>
                    <a:pt x="2489" y="1160"/>
                    <a:pt x="2718" y="1050"/>
                  </a:cubicBezTo>
                  <a:cubicBezTo>
                    <a:pt x="2789" y="1020"/>
                    <a:pt x="2849" y="990"/>
                    <a:pt x="2918" y="970"/>
                  </a:cubicBezTo>
                  <a:cubicBezTo>
                    <a:pt x="2949" y="960"/>
                    <a:pt x="2989" y="950"/>
                    <a:pt x="3018" y="940"/>
                  </a:cubicBezTo>
                  <a:cubicBezTo>
                    <a:pt x="3368" y="840"/>
                    <a:pt x="3738" y="770"/>
                    <a:pt x="4097" y="700"/>
                  </a:cubicBezTo>
                  <a:cubicBezTo>
                    <a:pt x="4307" y="660"/>
                    <a:pt x="4507" y="630"/>
                    <a:pt x="4717" y="590"/>
                  </a:cubicBezTo>
                  <a:cubicBezTo>
                    <a:pt x="4817" y="580"/>
                    <a:pt x="4927" y="550"/>
                    <a:pt x="5027" y="540"/>
                  </a:cubicBezTo>
                  <a:cubicBezTo>
                    <a:pt x="5116" y="520"/>
                    <a:pt x="5207" y="510"/>
                    <a:pt x="5296" y="490"/>
                  </a:cubicBezTo>
                  <a:cubicBezTo>
                    <a:pt x="5466" y="470"/>
                    <a:pt x="5636" y="450"/>
                    <a:pt x="5806" y="440"/>
                  </a:cubicBezTo>
                  <a:cubicBezTo>
                    <a:pt x="6006" y="430"/>
                    <a:pt x="6195" y="420"/>
                    <a:pt x="6395" y="420"/>
                  </a:cubicBezTo>
                  <a:cubicBezTo>
                    <a:pt x="6509" y="420"/>
                    <a:pt x="6627" y="416"/>
                    <a:pt x="6746" y="416"/>
                  </a:cubicBezTo>
                  <a:close/>
                  <a:moveTo>
                    <a:pt x="260" y="4377"/>
                  </a:moveTo>
                  <a:cubicBezTo>
                    <a:pt x="291" y="4437"/>
                    <a:pt x="320" y="4497"/>
                    <a:pt x="360" y="4567"/>
                  </a:cubicBezTo>
                  <a:cubicBezTo>
                    <a:pt x="411" y="4637"/>
                    <a:pt x="451" y="4707"/>
                    <a:pt x="511" y="4786"/>
                  </a:cubicBezTo>
                  <a:cubicBezTo>
                    <a:pt x="560" y="4857"/>
                    <a:pt x="620" y="4937"/>
                    <a:pt x="690" y="5006"/>
                  </a:cubicBezTo>
                  <a:cubicBezTo>
                    <a:pt x="800" y="5137"/>
                    <a:pt x="940" y="5246"/>
                    <a:pt x="1070" y="5356"/>
                  </a:cubicBezTo>
                  <a:cubicBezTo>
                    <a:pt x="1210" y="5476"/>
                    <a:pt x="1350" y="5596"/>
                    <a:pt x="1510" y="5706"/>
                  </a:cubicBezTo>
                  <a:cubicBezTo>
                    <a:pt x="1650" y="5806"/>
                    <a:pt x="1799" y="5896"/>
                    <a:pt x="1949" y="5996"/>
                  </a:cubicBezTo>
                  <a:cubicBezTo>
                    <a:pt x="2089" y="6085"/>
                    <a:pt x="2239" y="6176"/>
                    <a:pt x="2399" y="6256"/>
                  </a:cubicBezTo>
                  <a:cubicBezTo>
                    <a:pt x="2569" y="6336"/>
                    <a:pt x="2749" y="6416"/>
                    <a:pt x="2918" y="6475"/>
                  </a:cubicBezTo>
                  <a:cubicBezTo>
                    <a:pt x="3258" y="6605"/>
                    <a:pt x="3608" y="6685"/>
                    <a:pt x="3948" y="6775"/>
                  </a:cubicBezTo>
                  <a:cubicBezTo>
                    <a:pt x="4117" y="6825"/>
                    <a:pt x="4287" y="6875"/>
                    <a:pt x="4457" y="6895"/>
                  </a:cubicBezTo>
                  <a:cubicBezTo>
                    <a:pt x="4647" y="6925"/>
                    <a:pt x="4827" y="6945"/>
                    <a:pt x="5016" y="6965"/>
                  </a:cubicBezTo>
                  <a:lnTo>
                    <a:pt x="5556" y="7025"/>
                  </a:lnTo>
                  <a:cubicBezTo>
                    <a:pt x="5736" y="7035"/>
                    <a:pt x="5916" y="7045"/>
                    <a:pt x="6086" y="7045"/>
                  </a:cubicBezTo>
                  <a:cubicBezTo>
                    <a:pt x="6275" y="7045"/>
                    <a:pt x="6455" y="7035"/>
                    <a:pt x="6645" y="7025"/>
                  </a:cubicBezTo>
                  <a:cubicBezTo>
                    <a:pt x="6815" y="7005"/>
                    <a:pt x="6995" y="6975"/>
                    <a:pt x="7165" y="6945"/>
                  </a:cubicBezTo>
                  <a:cubicBezTo>
                    <a:pt x="7335" y="6915"/>
                    <a:pt x="7514" y="6875"/>
                    <a:pt x="7685" y="6825"/>
                  </a:cubicBezTo>
                  <a:cubicBezTo>
                    <a:pt x="7774" y="6805"/>
                    <a:pt x="7854" y="6785"/>
                    <a:pt x="7944" y="6765"/>
                  </a:cubicBezTo>
                  <a:cubicBezTo>
                    <a:pt x="8034" y="6745"/>
                    <a:pt x="8124" y="6725"/>
                    <a:pt x="8224" y="6705"/>
                  </a:cubicBezTo>
                  <a:cubicBezTo>
                    <a:pt x="8384" y="6675"/>
                    <a:pt x="8554" y="6635"/>
                    <a:pt x="8713" y="6585"/>
                  </a:cubicBezTo>
                  <a:cubicBezTo>
                    <a:pt x="8884" y="6535"/>
                    <a:pt x="9053" y="6475"/>
                    <a:pt x="9213" y="6416"/>
                  </a:cubicBezTo>
                  <a:cubicBezTo>
                    <a:pt x="9553" y="6276"/>
                    <a:pt x="9883" y="6116"/>
                    <a:pt x="10192" y="5926"/>
                  </a:cubicBezTo>
                  <a:cubicBezTo>
                    <a:pt x="10272" y="5886"/>
                    <a:pt x="10342" y="5836"/>
                    <a:pt x="10412" y="5786"/>
                  </a:cubicBezTo>
                  <a:cubicBezTo>
                    <a:pt x="10482" y="5736"/>
                    <a:pt x="10552" y="5676"/>
                    <a:pt x="10622" y="5616"/>
                  </a:cubicBezTo>
                  <a:cubicBezTo>
                    <a:pt x="10752" y="5496"/>
                    <a:pt x="10882" y="5376"/>
                    <a:pt x="11002" y="5256"/>
                  </a:cubicBezTo>
                  <a:cubicBezTo>
                    <a:pt x="11062" y="5197"/>
                    <a:pt x="11122" y="5126"/>
                    <a:pt x="11171" y="5066"/>
                  </a:cubicBezTo>
                  <a:cubicBezTo>
                    <a:pt x="11242" y="4997"/>
                    <a:pt x="11291" y="4926"/>
                    <a:pt x="11351" y="4857"/>
                  </a:cubicBezTo>
                  <a:cubicBezTo>
                    <a:pt x="11402" y="4786"/>
                    <a:pt x="11442" y="4717"/>
                    <a:pt x="11491" y="4647"/>
                  </a:cubicBezTo>
                  <a:cubicBezTo>
                    <a:pt x="11541" y="4577"/>
                    <a:pt x="11591" y="4507"/>
                    <a:pt x="11631" y="4427"/>
                  </a:cubicBezTo>
                  <a:cubicBezTo>
                    <a:pt x="11641" y="4417"/>
                    <a:pt x="11641" y="4397"/>
                    <a:pt x="11651" y="4387"/>
                  </a:cubicBezTo>
                  <a:lnTo>
                    <a:pt x="11651" y="4387"/>
                  </a:lnTo>
                  <a:cubicBezTo>
                    <a:pt x="11641" y="4467"/>
                    <a:pt x="11621" y="4547"/>
                    <a:pt x="11601" y="4627"/>
                  </a:cubicBezTo>
                  <a:cubicBezTo>
                    <a:pt x="11571" y="4746"/>
                    <a:pt x="11541" y="4866"/>
                    <a:pt x="11501" y="4977"/>
                  </a:cubicBezTo>
                  <a:cubicBezTo>
                    <a:pt x="11481" y="5077"/>
                    <a:pt x="11442" y="5177"/>
                    <a:pt x="11402" y="5276"/>
                  </a:cubicBezTo>
                  <a:cubicBezTo>
                    <a:pt x="11331" y="5446"/>
                    <a:pt x="11251" y="5626"/>
                    <a:pt x="11151" y="5786"/>
                  </a:cubicBezTo>
                  <a:cubicBezTo>
                    <a:pt x="11042" y="5965"/>
                    <a:pt x="10932" y="6145"/>
                    <a:pt x="10802" y="6316"/>
                  </a:cubicBezTo>
                  <a:cubicBezTo>
                    <a:pt x="10672" y="6485"/>
                    <a:pt x="10542" y="6635"/>
                    <a:pt x="10402" y="6785"/>
                  </a:cubicBezTo>
                  <a:cubicBezTo>
                    <a:pt x="10263" y="6935"/>
                    <a:pt x="10092" y="7065"/>
                    <a:pt x="9923" y="7195"/>
                  </a:cubicBezTo>
                  <a:cubicBezTo>
                    <a:pt x="9792" y="7295"/>
                    <a:pt x="9663" y="7384"/>
                    <a:pt x="9523" y="7475"/>
                  </a:cubicBezTo>
                  <a:cubicBezTo>
                    <a:pt x="9383" y="7555"/>
                    <a:pt x="9233" y="7624"/>
                    <a:pt x="9083" y="7694"/>
                  </a:cubicBezTo>
                  <a:cubicBezTo>
                    <a:pt x="9033" y="7714"/>
                    <a:pt x="8984" y="7734"/>
                    <a:pt x="8924" y="7754"/>
                  </a:cubicBezTo>
                  <a:cubicBezTo>
                    <a:pt x="8853" y="7784"/>
                    <a:pt x="8784" y="7804"/>
                    <a:pt x="8713" y="7824"/>
                  </a:cubicBezTo>
                  <a:cubicBezTo>
                    <a:pt x="8653" y="7854"/>
                    <a:pt x="8584" y="7864"/>
                    <a:pt x="8524" y="7884"/>
                  </a:cubicBezTo>
                  <a:cubicBezTo>
                    <a:pt x="8464" y="7904"/>
                    <a:pt x="8404" y="7924"/>
                    <a:pt x="8344" y="7934"/>
                  </a:cubicBezTo>
                  <a:cubicBezTo>
                    <a:pt x="8214" y="7974"/>
                    <a:pt x="8084" y="8004"/>
                    <a:pt x="7944" y="8024"/>
                  </a:cubicBezTo>
                  <a:cubicBezTo>
                    <a:pt x="7814" y="8044"/>
                    <a:pt x="7694" y="8064"/>
                    <a:pt x="7565" y="8084"/>
                  </a:cubicBezTo>
                  <a:cubicBezTo>
                    <a:pt x="7385" y="8104"/>
                    <a:pt x="7195" y="8124"/>
                    <a:pt x="7015" y="8144"/>
                  </a:cubicBezTo>
                  <a:cubicBezTo>
                    <a:pt x="6925" y="8144"/>
                    <a:pt x="6835" y="8154"/>
                    <a:pt x="6735" y="8154"/>
                  </a:cubicBezTo>
                  <a:lnTo>
                    <a:pt x="6466" y="8154"/>
                  </a:lnTo>
                  <a:cubicBezTo>
                    <a:pt x="6286" y="8154"/>
                    <a:pt x="6106" y="8154"/>
                    <a:pt x="5916" y="8144"/>
                  </a:cubicBezTo>
                  <a:cubicBezTo>
                    <a:pt x="5726" y="8124"/>
                    <a:pt x="5526" y="8114"/>
                    <a:pt x="5327" y="8084"/>
                  </a:cubicBezTo>
                  <a:lnTo>
                    <a:pt x="5307" y="8084"/>
                  </a:lnTo>
                  <a:cubicBezTo>
                    <a:pt x="5127" y="8054"/>
                    <a:pt x="4956" y="8024"/>
                    <a:pt x="4787" y="7984"/>
                  </a:cubicBezTo>
                  <a:cubicBezTo>
                    <a:pt x="4597" y="7934"/>
                    <a:pt x="4417" y="7884"/>
                    <a:pt x="4227" y="7824"/>
                  </a:cubicBezTo>
                  <a:cubicBezTo>
                    <a:pt x="3877" y="7714"/>
                    <a:pt x="3538" y="7575"/>
                    <a:pt x="3188" y="7464"/>
                  </a:cubicBezTo>
                  <a:cubicBezTo>
                    <a:pt x="3138" y="7444"/>
                    <a:pt x="3078" y="7424"/>
                    <a:pt x="3018" y="7404"/>
                  </a:cubicBezTo>
                  <a:cubicBezTo>
                    <a:pt x="2978" y="7395"/>
                    <a:pt x="2929" y="7375"/>
                    <a:pt x="2889" y="7355"/>
                  </a:cubicBezTo>
                  <a:cubicBezTo>
                    <a:pt x="2769" y="7304"/>
                    <a:pt x="2658" y="7255"/>
                    <a:pt x="2538" y="7204"/>
                  </a:cubicBezTo>
                  <a:cubicBezTo>
                    <a:pt x="2419" y="7145"/>
                    <a:pt x="2299" y="7095"/>
                    <a:pt x="2189" y="7035"/>
                  </a:cubicBezTo>
                  <a:cubicBezTo>
                    <a:pt x="2069" y="6975"/>
                    <a:pt x="1949" y="6915"/>
                    <a:pt x="1839" y="6845"/>
                  </a:cubicBezTo>
                  <a:cubicBezTo>
                    <a:pt x="1779" y="6815"/>
                    <a:pt x="1730" y="6775"/>
                    <a:pt x="1670" y="6735"/>
                  </a:cubicBezTo>
                  <a:cubicBezTo>
                    <a:pt x="1619" y="6705"/>
                    <a:pt x="1570" y="6675"/>
                    <a:pt x="1530" y="6635"/>
                  </a:cubicBezTo>
                  <a:cubicBezTo>
                    <a:pt x="1419" y="6545"/>
                    <a:pt x="1310" y="6455"/>
                    <a:pt x="1200" y="6356"/>
                  </a:cubicBezTo>
                  <a:lnTo>
                    <a:pt x="1030" y="6185"/>
                  </a:lnTo>
                  <a:cubicBezTo>
                    <a:pt x="970" y="6125"/>
                    <a:pt x="930" y="6065"/>
                    <a:pt x="880" y="6016"/>
                  </a:cubicBezTo>
                  <a:cubicBezTo>
                    <a:pt x="840" y="5965"/>
                    <a:pt x="810" y="5916"/>
                    <a:pt x="770" y="5866"/>
                  </a:cubicBezTo>
                  <a:cubicBezTo>
                    <a:pt x="730" y="5806"/>
                    <a:pt x="700" y="5746"/>
                    <a:pt x="660" y="5686"/>
                  </a:cubicBezTo>
                  <a:cubicBezTo>
                    <a:pt x="630" y="5626"/>
                    <a:pt x="591" y="5566"/>
                    <a:pt x="560" y="5506"/>
                  </a:cubicBezTo>
                  <a:cubicBezTo>
                    <a:pt x="531" y="5446"/>
                    <a:pt x="500" y="5376"/>
                    <a:pt x="471" y="5316"/>
                  </a:cubicBezTo>
                  <a:cubicBezTo>
                    <a:pt x="451" y="5266"/>
                    <a:pt x="431" y="5206"/>
                    <a:pt x="411" y="5157"/>
                  </a:cubicBezTo>
                  <a:cubicBezTo>
                    <a:pt x="380" y="5086"/>
                    <a:pt x="360" y="5017"/>
                    <a:pt x="340" y="4946"/>
                  </a:cubicBezTo>
                  <a:cubicBezTo>
                    <a:pt x="320" y="4886"/>
                    <a:pt x="311" y="4826"/>
                    <a:pt x="300" y="4777"/>
                  </a:cubicBezTo>
                  <a:lnTo>
                    <a:pt x="271" y="4597"/>
                  </a:lnTo>
                  <a:cubicBezTo>
                    <a:pt x="271" y="4527"/>
                    <a:pt x="260" y="4467"/>
                    <a:pt x="260" y="4397"/>
                  </a:cubicBezTo>
                  <a:lnTo>
                    <a:pt x="260" y="4377"/>
                  </a:lnTo>
                  <a:close/>
                  <a:moveTo>
                    <a:pt x="7105" y="1"/>
                  </a:moveTo>
                  <a:cubicBezTo>
                    <a:pt x="6805" y="1"/>
                    <a:pt x="6495" y="21"/>
                    <a:pt x="6186" y="41"/>
                  </a:cubicBezTo>
                  <a:cubicBezTo>
                    <a:pt x="6016" y="50"/>
                    <a:pt x="5836" y="70"/>
                    <a:pt x="5656" y="90"/>
                  </a:cubicBezTo>
                  <a:cubicBezTo>
                    <a:pt x="5466" y="121"/>
                    <a:pt x="5276" y="141"/>
                    <a:pt x="5087" y="181"/>
                  </a:cubicBezTo>
                  <a:cubicBezTo>
                    <a:pt x="4907" y="210"/>
                    <a:pt x="4717" y="250"/>
                    <a:pt x="4537" y="290"/>
                  </a:cubicBezTo>
                  <a:cubicBezTo>
                    <a:pt x="4357" y="330"/>
                    <a:pt x="4188" y="361"/>
                    <a:pt x="4008" y="400"/>
                  </a:cubicBezTo>
                  <a:cubicBezTo>
                    <a:pt x="3648" y="480"/>
                    <a:pt x="3278" y="560"/>
                    <a:pt x="2918" y="660"/>
                  </a:cubicBezTo>
                  <a:cubicBezTo>
                    <a:pt x="2749" y="710"/>
                    <a:pt x="2578" y="770"/>
                    <a:pt x="2409" y="830"/>
                  </a:cubicBezTo>
                  <a:lnTo>
                    <a:pt x="1869" y="1040"/>
                  </a:lnTo>
                  <a:cubicBezTo>
                    <a:pt x="1699" y="1120"/>
                    <a:pt x="1530" y="1189"/>
                    <a:pt x="1370" y="1280"/>
                  </a:cubicBezTo>
                  <a:cubicBezTo>
                    <a:pt x="1290" y="1329"/>
                    <a:pt x="1220" y="1369"/>
                    <a:pt x="1150" y="1420"/>
                  </a:cubicBezTo>
                  <a:cubicBezTo>
                    <a:pt x="1070" y="1480"/>
                    <a:pt x="990" y="1549"/>
                    <a:pt x="920" y="1619"/>
                  </a:cubicBezTo>
                  <a:cubicBezTo>
                    <a:pt x="850" y="1679"/>
                    <a:pt x="790" y="1739"/>
                    <a:pt x="720" y="1809"/>
                  </a:cubicBezTo>
                  <a:cubicBezTo>
                    <a:pt x="660" y="1869"/>
                    <a:pt x="600" y="1929"/>
                    <a:pt x="551" y="1999"/>
                  </a:cubicBezTo>
                  <a:cubicBezTo>
                    <a:pt x="491" y="2069"/>
                    <a:pt x="440" y="2149"/>
                    <a:pt x="391" y="2229"/>
                  </a:cubicBezTo>
                  <a:cubicBezTo>
                    <a:pt x="351" y="2309"/>
                    <a:pt x="320" y="2399"/>
                    <a:pt x="291" y="2479"/>
                  </a:cubicBezTo>
                  <a:cubicBezTo>
                    <a:pt x="291" y="2488"/>
                    <a:pt x="280" y="2488"/>
                    <a:pt x="280" y="2488"/>
                  </a:cubicBezTo>
                  <a:cubicBezTo>
                    <a:pt x="271" y="2508"/>
                    <a:pt x="260" y="2528"/>
                    <a:pt x="260" y="2548"/>
                  </a:cubicBezTo>
                  <a:cubicBezTo>
                    <a:pt x="211" y="2639"/>
                    <a:pt x="171" y="2739"/>
                    <a:pt x="140" y="2838"/>
                  </a:cubicBezTo>
                  <a:cubicBezTo>
                    <a:pt x="91" y="3018"/>
                    <a:pt x="71" y="3208"/>
                    <a:pt x="51" y="3398"/>
                  </a:cubicBezTo>
                  <a:cubicBezTo>
                    <a:pt x="31" y="3587"/>
                    <a:pt x="11" y="3767"/>
                    <a:pt x="11" y="3958"/>
                  </a:cubicBezTo>
                  <a:cubicBezTo>
                    <a:pt x="11" y="4047"/>
                    <a:pt x="1" y="4137"/>
                    <a:pt x="1" y="4227"/>
                  </a:cubicBezTo>
                  <a:lnTo>
                    <a:pt x="1" y="4467"/>
                  </a:lnTo>
                  <a:cubicBezTo>
                    <a:pt x="11" y="4657"/>
                    <a:pt x="31" y="4846"/>
                    <a:pt x="71" y="5037"/>
                  </a:cubicBezTo>
                  <a:cubicBezTo>
                    <a:pt x="111" y="5217"/>
                    <a:pt x="160" y="5396"/>
                    <a:pt x="220" y="5566"/>
                  </a:cubicBezTo>
                  <a:cubicBezTo>
                    <a:pt x="260" y="5666"/>
                    <a:pt x="300" y="5756"/>
                    <a:pt x="351" y="5856"/>
                  </a:cubicBezTo>
                  <a:cubicBezTo>
                    <a:pt x="391" y="5936"/>
                    <a:pt x="440" y="6016"/>
                    <a:pt x="491" y="6096"/>
                  </a:cubicBezTo>
                  <a:cubicBezTo>
                    <a:pt x="531" y="6176"/>
                    <a:pt x="591" y="6256"/>
                    <a:pt x="650" y="6325"/>
                  </a:cubicBezTo>
                  <a:cubicBezTo>
                    <a:pt x="710" y="6405"/>
                    <a:pt x="770" y="6475"/>
                    <a:pt x="840" y="6545"/>
                  </a:cubicBezTo>
                  <a:cubicBezTo>
                    <a:pt x="960" y="6685"/>
                    <a:pt x="1100" y="6805"/>
                    <a:pt x="1240" y="6925"/>
                  </a:cubicBezTo>
                  <a:cubicBezTo>
                    <a:pt x="1390" y="7045"/>
                    <a:pt x="1550" y="7155"/>
                    <a:pt x="1710" y="7255"/>
                  </a:cubicBezTo>
                  <a:cubicBezTo>
                    <a:pt x="1869" y="7344"/>
                    <a:pt x="2019" y="7435"/>
                    <a:pt x="2179" y="7504"/>
                  </a:cubicBezTo>
                  <a:cubicBezTo>
                    <a:pt x="2349" y="7584"/>
                    <a:pt x="2519" y="7674"/>
                    <a:pt x="2689" y="7744"/>
                  </a:cubicBezTo>
                  <a:cubicBezTo>
                    <a:pt x="2869" y="7824"/>
                    <a:pt x="3068" y="7874"/>
                    <a:pt x="3258" y="7934"/>
                  </a:cubicBezTo>
                  <a:lnTo>
                    <a:pt x="3797" y="8084"/>
                  </a:lnTo>
                  <a:cubicBezTo>
                    <a:pt x="4157" y="8184"/>
                    <a:pt x="4517" y="8254"/>
                    <a:pt x="4887" y="8304"/>
                  </a:cubicBezTo>
                  <a:cubicBezTo>
                    <a:pt x="5256" y="8364"/>
                    <a:pt x="5626" y="8394"/>
                    <a:pt x="5996" y="8403"/>
                  </a:cubicBezTo>
                  <a:cubicBezTo>
                    <a:pt x="6132" y="8407"/>
                    <a:pt x="6270" y="8410"/>
                    <a:pt x="6408" y="8410"/>
                  </a:cubicBezTo>
                  <a:cubicBezTo>
                    <a:pt x="6645" y="8410"/>
                    <a:pt x="6882" y="8403"/>
                    <a:pt x="7115" y="8383"/>
                  </a:cubicBezTo>
                  <a:cubicBezTo>
                    <a:pt x="7315" y="8364"/>
                    <a:pt x="7505" y="8334"/>
                    <a:pt x="7694" y="8314"/>
                  </a:cubicBezTo>
                  <a:cubicBezTo>
                    <a:pt x="7884" y="8284"/>
                    <a:pt x="8074" y="8244"/>
                    <a:pt x="8254" y="8204"/>
                  </a:cubicBezTo>
                  <a:cubicBezTo>
                    <a:pt x="8444" y="8164"/>
                    <a:pt x="8624" y="8114"/>
                    <a:pt x="8804" y="8054"/>
                  </a:cubicBezTo>
                  <a:cubicBezTo>
                    <a:pt x="8893" y="8024"/>
                    <a:pt x="8993" y="7994"/>
                    <a:pt x="9083" y="7964"/>
                  </a:cubicBezTo>
                  <a:lnTo>
                    <a:pt x="9383" y="7844"/>
                  </a:lnTo>
                  <a:cubicBezTo>
                    <a:pt x="9403" y="7834"/>
                    <a:pt x="9413" y="7834"/>
                    <a:pt x="9433" y="7824"/>
                  </a:cubicBezTo>
                  <a:cubicBezTo>
                    <a:pt x="9453" y="7814"/>
                    <a:pt x="9463" y="7814"/>
                    <a:pt x="9473" y="7804"/>
                  </a:cubicBezTo>
                  <a:lnTo>
                    <a:pt x="9483" y="7804"/>
                  </a:lnTo>
                  <a:cubicBezTo>
                    <a:pt x="9563" y="7764"/>
                    <a:pt x="9653" y="7724"/>
                    <a:pt x="9733" y="7684"/>
                  </a:cubicBezTo>
                  <a:cubicBezTo>
                    <a:pt x="9812" y="7644"/>
                    <a:pt x="9903" y="7595"/>
                    <a:pt x="9983" y="7555"/>
                  </a:cubicBezTo>
                  <a:cubicBezTo>
                    <a:pt x="10143" y="7464"/>
                    <a:pt x="10292" y="7364"/>
                    <a:pt x="10442" y="7255"/>
                  </a:cubicBezTo>
                  <a:cubicBezTo>
                    <a:pt x="10522" y="7195"/>
                    <a:pt x="10602" y="7135"/>
                    <a:pt x="10682" y="7065"/>
                  </a:cubicBezTo>
                  <a:cubicBezTo>
                    <a:pt x="10752" y="7015"/>
                    <a:pt x="10812" y="6955"/>
                    <a:pt x="10882" y="6885"/>
                  </a:cubicBezTo>
                  <a:cubicBezTo>
                    <a:pt x="11011" y="6755"/>
                    <a:pt x="11142" y="6625"/>
                    <a:pt x="11262" y="6485"/>
                  </a:cubicBezTo>
                  <a:cubicBezTo>
                    <a:pt x="11331" y="6396"/>
                    <a:pt x="11402" y="6305"/>
                    <a:pt x="11462" y="6216"/>
                  </a:cubicBezTo>
                  <a:cubicBezTo>
                    <a:pt x="11521" y="6145"/>
                    <a:pt x="11571" y="6076"/>
                    <a:pt x="11611" y="6005"/>
                  </a:cubicBezTo>
                  <a:cubicBezTo>
                    <a:pt x="11711" y="5846"/>
                    <a:pt x="11801" y="5686"/>
                    <a:pt x="11881" y="5516"/>
                  </a:cubicBezTo>
                  <a:cubicBezTo>
                    <a:pt x="11921" y="5416"/>
                    <a:pt x="11961" y="5326"/>
                    <a:pt x="11991" y="5217"/>
                  </a:cubicBezTo>
                  <a:cubicBezTo>
                    <a:pt x="12011" y="5137"/>
                    <a:pt x="12031" y="5046"/>
                    <a:pt x="12051" y="4957"/>
                  </a:cubicBezTo>
                  <a:cubicBezTo>
                    <a:pt x="12081" y="4757"/>
                    <a:pt x="12111" y="4547"/>
                    <a:pt x="12121" y="4347"/>
                  </a:cubicBezTo>
                  <a:cubicBezTo>
                    <a:pt x="12131" y="4157"/>
                    <a:pt x="12131" y="3967"/>
                    <a:pt x="12131" y="3778"/>
                  </a:cubicBezTo>
                  <a:cubicBezTo>
                    <a:pt x="12141" y="3607"/>
                    <a:pt x="12141" y="3428"/>
                    <a:pt x="12121" y="3258"/>
                  </a:cubicBezTo>
                  <a:cubicBezTo>
                    <a:pt x="12091" y="3058"/>
                    <a:pt x="12051" y="2878"/>
                    <a:pt x="12001" y="2688"/>
                  </a:cubicBezTo>
                  <a:cubicBezTo>
                    <a:pt x="11951" y="2548"/>
                    <a:pt x="11891" y="2428"/>
                    <a:pt x="11821" y="2299"/>
                  </a:cubicBezTo>
                  <a:cubicBezTo>
                    <a:pt x="11781" y="2229"/>
                    <a:pt x="11731" y="2149"/>
                    <a:pt x="11681" y="2079"/>
                  </a:cubicBezTo>
                  <a:cubicBezTo>
                    <a:pt x="11621" y="1989"/>
                    <a:pt x="11551" y="1909"/>
                    <a:pt x="11481" y="1829"/>
                  </a:cubicBezTo>
                  <a:cubicBezTo>
                    <a:pt x="11422" y="1759"/>
                    <a:pt x="11362" y="1689"/>
                    <a:pt x="11291" y="1619"/>
                  </a:cubicBezTo>
                  <a:cubicBezTo>
                    <a:pt x="11231" y="1560"/>
                    <a:pt x="11171" y="1500"/>
                    <a:pt x="11102" y="1440"/>
                  </a:cubicBezTo>
                  <a:cubicBezTo>
                    <a:pt x="11022" y="1369"/>
                    <a:pt x="10942" y="1300"/>
                    <a:pt x="10852" y="1229"/>
                  </a:cubicBezTo>
                  <a:cubicBezTo>
                    <a:pt x="10702" y="1120"/>
                    <a:pt x="10552" y="1010"/>
                    <a:pt x="10402" y="910"/>
                  </a:cubicBezTo>
                  <a:cubicBezTo>
                    <a:pt x="10322" y="850"/>
                    <a:pt x="10243" y="800"/>
                    <a:pt x="10163" y="750"/>
                  </a:cubicBezTo>
                  <a:cubicBezTo>
                    <a:pt x="10092" y="700"/>
                    <a:pt x="10012" y="650"/>
                    <a:pt x="9932" y="610"/>
                  </a:cubicBezTo>
                  <a:cubicBezTo>
                    <a:pt x="9832" y="560"/>
                    <a:pt x="9733" y="510"/>
                    <a:pt x="9633" y="470"/>
                  </a:cubicBezTo>
                  <a:cubicBezTo>
                    <a:pt x="9633" y="470"/>
                    <a:pt x="9623" y="470"/>
                    <a:pt x="9613" y="460"/>
                  </a:cubicBezTo>
                  <a:cubicBezTo>
                    <a:pt x="9583" y="450"/>
                    <a:pt x="9563" y="440"/>
                    <a:pt x="9533" y="430"/>
                  </a:cubicBezTo>
                  <a:lnTo>
                    <a:pt x="9523" y="420"/>
                  </a:lnTo>
                  <a:cubicBezTo>
                    <a:pt x="9353" y="350"/>
                    <a:pt x="9183" y="290"/>
                    <a:pt x="9004" y="230"/>
                  </a:cubicBezTo>
                  <a:cubicBezTo>
                    <a:pt x="8833" y="181"/>
                    <a:pt x="8653" y="141"/>
                    <a:pt x="8474" y="110"/>
                  </a:cubicBezTo>
                  <a:cubicBezTo>
                    <a:pt x="8374" y="90"/>
                    <a:pt x="8264" y="70"/>
                    <a:pt x="8154" y="61"/>
                  </a:cubicBezTo>
                  <a:cubicBezTo>
                    <a:pt x="8054" y="50"/>
                    <a:pt x="7964" y="41"/>
                    <a:pt x="7864" y="30"/>
                  </a:cubicBezTo>
                  <a:cubicBezTo>
                    <a:pt x="7685" y="21"/>
                    <a:pt x="7494" y="10"/>
                    <a:pt x="7305"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flipH="1">
              <a:off x="5301250" y="1368150"/>
              <a:ext cx="569895" cy="308925"/>
            </a:xfrm>
            <a:custGeom>
              <a:rect b="b" l="l" r="r" t="t"/>
              <a:pathLst>
                <a:path extrusionOk="0" h="4767" w="8794">
                  <a:moveTo>
                    <a:pt x="3378" y="370"/>
                  </a:moveTo>
                  <a:cubicBezTo>
                    <a:pt x="3507" y="370"/>
                    <a:pt x="3647" y="370"/>
                    <a:pt x="3787" y="381"/>
                  </a:cubicBezTo>
                  <a:cubicBezTo>
                    <a:pt x="3927" y="381"/>
                    <a:pt x="4067" y="390"/>
                    <a:pt x="4207" y="410"/>
                  </a:cubicBezTo>
                  <a:cubicBezTo>
                    <a:pt x="4347" y="420"/>
                    <a:pt x="4486" y="440"/>
                    <a:pt x="4626" y="450"/>
                  </a:cubicBezTo>
                  <a:cubicBezTo>
                    <a:pt x="4737" y="460"/>
                    <a:pt x="4846" y="460"/>
                    <a:pt x="4956" y="460"/>
                  </a:cubicBezTo>
                  <a:cubicBezTo>
                    <a:pt x="5066" y="470"/>
                    <a:pt x="5176" y="480"/>
                    <a:pt x="5286" y="480"/>
                  </a:cubicBezTo>
                  <a:cubicBezTo>
                    <a:pt x="5496" y="480"/>
                    <a:pt x="5696" y="490"/>
                    <a:pt x="5905" y="510"/>
                  </a:cubicBezTo>
                  <a:cubicBezTo>
                    <a:pt x="6325" y="580"/>
                    <a:pt x="6765" y="650"/>
                    <a:pt x="7164" y="810"/>
                  </a:cubicBezTo>
                  <a:lnTo>
                    <a:pt x="7344" y="900"/>
                  </a:lnTo>
                  <a:lnTo>
                    <a:pt x="7554" y="1020"/>
                  </a:lnTo>
                  <a:cubicBezTo>
                    <a:pt x="7614" y="1060"/>
                    <a:pt x="7674" y="1090"/>
                    <a:pt x="7744" y="1130"/>
                  </a:cubicBezTo>
                  <a:cubicBezTo>
                    <a:pt x="7804" y="1160"/>
                    <a:pt x="7854" y="1200"/>
                    <a:pt x="7914" y="1240"/>
                  </a:cubicBezTo>
                  <a:cubicBezTo>
                    <a:pt x="8004" y="1309"/>
                    <a:pt x="8083" y="1380"/>
                    <a:pt x="8154" y="1469"/>
                  </a:cubicBezTo>
                  <a:cubicBezTo>
                    <a:pt x="8194" y="1520"/>
                    <a:pt x="8223" y="1589"/>
                    <a:pt x="8263" y="1649"/>
                  </a:cubicBezTo>
                  <a:cubicBezTo>
                    <a:pt x="8294" y="1719"/>
                    <a:pt x="8323" y="1779"/>
                    <a:pt x="8354" y="1849"/>
                  </a:cubicBezTo>
                  <a:cubicBezTo>
                    <a:pt x="8363" y="1889"/>
                    <a:pt x="8383" y="1919"/>
                    <a:pt x="8394" y="1959"/>
                  </a:cubicBezTo>
                  <a:lnTo>
                    <a:pt x="8423" y="2109"/>
                  </a:lnTo>
                  <a:cubicBezTo>
                    <a:pt x="8434" y="2179"/>
                    <a:pt x="8434" y="2249"/>
                    <a:pt x="8443" y="2319"/>
                  </a:cubicBezTo>
                  <a:cubicBezTo>
                    <a:pt x="8443" y="2399"/>
                    <a:pt x="8443" y="2468"/>
                    <a:pt x="8434" y="2548"/>
                  </a:cubicBezTo>
                  <a:cubicBezTo>
                    <a:pt x="8423" y="2619"/>
                    <a:pt x="8403" y="2688"/>
                    <a:pt x="8383" y="2759"/>
                  </a:cubicBezTo>
                  <a:cubicBezTo>
                    <a:pt x="8374" y="2828"/>
                    <a:pt x="8343" y="2898"/>
                    <a:pt x="8314" y="2958"/>
                  </a:cubicBezTo>
                  <a:cubicBezTo>
                    <a:pt x="8294" y="3008"/>
                    <a:pt x="8274" y="3048"/>
                    <a:pt x="8254" y="3088"/>
                  </a:cubicBezTo>
                  <a:cubicBezTo>
                    <a:pt x="8234" y="3128"/>
                    <a:pt x="8214" y="3158"/>
                    <a:pt x="8183" y="3198"/>
                  </a:cubicBezTo>
                  <a:cubicBezTo>
                    <a:pt x="8114" y="3278"/>
                    <a:pt x="8034" y="3358"/>
                    <a:pt x="7944" y="3428"/>
                  </a:cubicBezTo>
                  <a:cubicBezTo>
                    <a:pt x="7824" y="3508"/>
                    <a:pt x="7704" y="3598"/>
                    <a:pt x="7574" y="3667"/>
                  </a:cubicBezTo>
                  <a:cubicBezTo>
                    <a:pt x="7504" y="3707"/>
                    <a:pt x="7434" y="3758"/>
                    <a:pt x="7364" y="3787"/>
                  </a:cubicBezTo>
                  <a:cubicBezTo>
                    <a:pt x="7304" y="3827"/>
                    <a:pt x="7235" y="3858"/>
                    <a:pt x="7175" y="3878"/>
                  </a:cubicBezTo>
                  <a:cubicBezTo>
                    <a:pt x="7055" y="3927"/>
                    <a:pt x="6935" y="3978"/>
                    <a:pt x="6815" y="4018"/>
                  </a:cubicBezTo>
                  <a:cubicBezTo>
                    <a:pt x="6675" y="4057"/>
                    <a:pt x="6545" y="4087"/>
                    <a:pt x="6415" y="4127"/>
                  </a:cubicBezTo>
                  <a:cubicBezTo>
                    <a:pt x="6275" y="4157"/>
                    <a:pt x="6145" y="4197"/>
                    <a:pt x="6005" y="4227"/>
                  </a:cubicBezTo>
                  <a:cubicBezTo>
                    <a:pt x="5876" y="4257"/>
                    <a:pt x="5736" y="4277"/>
                    <a:pt x="5596" y="4297"/>
                  </a:cubicBezTo>
                  <a:cubicBezTo>
                    <a:pt x="5496" y="4317"/>
                    <a:pt x="5386" y="4337"/>
                    <a:pt x="5286" y="4347"/>
                  </a:cubicBezTo>
                  <a:cubicBezTo>
                    <a:pt x="5156" y="4367"/>
                    <a:pt x="5016" y="4387"/>
                    <a:pt x="4886" y="4387"/>
                  </a:cubicBezTo>
                  <a:cubicBezTo>
                    <a:pt x="4737" y="4397"/>
                    <a:pt x="4597" y="4397"/>
                    <a:pt x="4457" y="4397"/>
                  </a:cubicBezTo>
                  <a:cubicBezTo>
                    <a:pt x="4312" y="4402"/>
                    <a:pt x="4169" y="4404"/>
                    <a:pt x="4028" y="4404"/>
                  </a:cubicBezTo>
                  <a:cubicBezTo>
                    <a:pt x="3887" y="4404"/>
                    <a:pt x="3747" y="4402"/>
                    <a:pt x="3607" y="4397"/>
                  </a:cubicBezTo>
                  <a:cubicBezTo>
                    <a:pt x="3258" y="4387"/>
                    <a:pt x="2898" y="4357"/>
                    <a:pt x="2548" y="4317"/>
                  </a:cubicBezTo>
                  <a:cubicBezTo>
                    <a:pt x="2339" y="4287"/>
                    <a:pt x="2139" y="4247"/>
                    <a:pt x="1929" y="4207"/>
                  </a:cubicBezTo>
                  <a:cubicBezTo>
                    <a:pt x="1829" y="4187"/>
                    <a:pt x="1719" y="4157"/>
                    <a:pt x="1619" y="4127"/>
                  </a:cubicBezTo>
                  <a:cubicBezTo>
                    <a:pt x="1519" y="4107"/>
                    <a:pt x="1429" y="4067"/>
                    <a:pt x="1329" y="4038"/>
                  </a:cubicBezTo>
                  <a:cubicBezTo>
                    <a:pt x="1279" y="4007"/>
                    <a:pt x="1229" y="3987"/>
                    <a:pt x="1180" y="3958"/>
                  </a:cubicBezTo>
                  <a:cubicBezTo>
                    <a:pt x="1129" y="3927"/>
                    <a:pt x="1069" y="3898"/>
                    <a:pt x="1020" y="3867"/>
                  </a:cubicBezTo>
                  <a:lnTo>
                    <a:pt x="750" y="3687"/>
                  </a:lnTo>
                  <a:cubicBezTo>
                    <a:pt x="710" y="3658"/>
                    <a:pt x="670" y="3618"/>
                    <a:pt x="630" y="3578"/>
                  </a:cubicBezTo>
                  <a:lnTo>
                    <a:pt x="570" y="3518"/>
                  </a:lnTo>
                  <a:cubicBezTo>
                    <a:pt x="550" y="3488"/>
                    <a:pt x="530" y="3448"/>
                    <a:pt x="510" y="3418"/>
                  </a:cubicBezTo>
                  <a:cubicBezTo>
                    <a:pt x="470" y="3368"/>
                    <a:pt x="440" y="3308"/>
                    <a:pt x="410" y="3248"/>
                  </a:cubicBezTo>
                  <a:cubicBezTo>
                    <a:pt x="390" y="3198"/>
                    <a:pt x="370" y="3148"/>
                    <a:pt x="350" y="3088"/>
                  </a:cubicBezTo>
                  <a:cubicBezTo>
                    <a:pt x="330" y="3038"/>
                    <a:pt x="310" y="2978"/>
                    <a:pt x="300" y="2918"/>
                  </a:cubicBezTo>
                  <a:cubicBezTo>
                    <a:pt x="290" y="2838"/>
                    <a:pt x="290" y="2759"/>
                    <a:pt x="290" y="2679"/>
                  </a:cubicBezTo>
                  <a:cubicBezTo>
                    <a:pt x="290" y="2588"/>
                    <a:pt x="300" y="2499"/>
                    <a:pt x="310" y="2419"/>
                  </a:cubicBezTo>
                  <a:cubicBezTo>
                    <a:pt x="310" y="2368"/>
                    <a:pt x="320" y="2319"/>
                    <a:pt x="330" y="2279"/>
                  </a:cubicBezTo>
                  <a:cubicBezTo>
                    <a:pt x="350" y="2219"/>
                    <a:pt x="360" y="2169"/>
                    <a:pt x="370" y="2119"/>
                  </a:cubicBezTo>
                  <a:cubicBezTo>
                    <a:pt x="400" y="2019"/>
                    <a:pt x="450" y="1919"/>
                    <a:pt x="490" y="1829"/>
                  </a:cubicBezTo>
                  <a:cubicBezTo>
                    <a:pt x="560" y="1669"/>
                    <a:pt x="640" y="1520"/>
                    <a:pt x="740" y="1380"/>
                  </a:cubicBezTo>
                  <a:cubicBezTo>
                    <a:pt x="789" y="1320"/>
                    <a:pt x="829" y="1269"/>
                    <a:pt x="889" y="1220"/>
                  </a:cubicBezTo>
                  <a:cubicBezTo>
                    <a:pt x="940" y="1160"/>
                    <a:pt x="1000" y="1110"/>
                    <a:pt x="1060" y="1060"/>
                  </a:cubicBezTo>
                  <a:cubicBezTo>
                    <a:pt x="1129" y="1010"/>
                    <a:pt x="1200" y="970"/>
                    <a:pt x="1279" y="930"/>
                  </a:cubicBezTo>
                  <a:cubicBezTo>
                    <a:pt x="1369" y="890"/>
                    <a:pt x="1459" y="840"/>
                    <a:pt x="1549" y="800"/>
                  </a:cubicBezTo>
                  <a:cubicBezTo>
                    <a:pt x="1659" y="760"/>
                    <a:pt x="1769" y="720"/>
                    <a:pt x="1869" y="670"/>
                  </a:cubicBezTo>
                  <a:cubicBezTo>
                    <a:pt x="1919" y="660"/>
                    <a:pt x="1969" y="640"/>
                    <a:pt x="2019" y="620"/>
                  </a:cubicBezTo>
                  <a:cubicBezTo>
                    <a:pt x="2048" y="610"/>
                    <a:pt x="2079" y="600"/>
                    <a:pt x="2099" y="600"/>
                  </a:cubicBezTo>
                  <a:cubicBezTo>
                    <a:pt x="2239" y="550"/>
                    <a:pt x="2379" y="520"/>
                    <a:pt x="2518" y="480"/>
                  </a:cubicBezTo>
                  <a:cubicBezTo>
                    <a:pt x="2578" y="470"/>
                    <a:pt x="2628" y="460"/>
                    <a:pt x="2688" y="440"/>
                  </a:cubicBezTo>
                  <a:cubicBezTo>
                    <a:pt x="2788" y="420"/>
                    <a:pt x="2888" y="410"/>
                    <a:pt x="2988" y="390"/>
                  </a:cubicBezTo>
                  <a:cubicBezTo>
                    <a:pt x="3048" y="390"/>
                    <a:pt x="3108" y="381"/>
                    <a:pt x="3168" y="381"/>
                  </a:cubicBezTo>
                  <a:cubicBezTo>
                    <a:pt x="3238" y="370"/>
                    <a:pt x="3307" y="370"/>
                    <a:pt x="3378" y="370"/>
                  </a:cubicBezTo>
                  <a:close/>
                  <a:moveTo>
                    <a:pt x="4017" y="1"/>
                  </a:moveTo>
                  <a:cubicBezTo>
                    <a:pt x="3877" y="1"/>
                    <a:pt x="3727" y="10"/>
                    <a:pt x="3587" y="21"/>
                  </a:cubicBezTo>
                  <a:cubicBezTo>
                    <a:pt x="3307" y="41"/>
                    <a:pt x="3028" y="81"/>
                    <a:pt x="2758" y="150"/>
                  </a:cubicBezTo>
                  <a:cubicBezTo>
                    <a:pt x="2518" y="190"/>
                    <a:pt x="2288" y="250"/>
                    <a:pt x="2068" y="321"/>
                  </a:cubicBezTo>
                  <a:cubicBezTo>
                    <a:pt x="1939" y="361"/>
                    <a:pt x="1809" y="420"/>
                    <a:pt x="1679" y="470"/>
                  </a:cubicBezTo>
                  <a:cubicBezTo>
                    <a:pt x="1559" y="520"/>
                    <a:pt x="1439" y="580"/>
                    <a:pt x="1319" y="630"/>
                  </a:cubicBezTo>
                  <a:cubicBezTo>
                    <a:pt x="1220" y="690"/>
                    <a:pt x="1109" y="750"/>
                    <a:pt x="1009" y="810"/>
                  </a:cubicBezTo>
                  <a:cubicBezTo>
                    <a:pt x="1009" y="820"/>
                    <a:pt x="1000" y="820"/>
                    <a:pt x="1000" y="820"/>
                  </a:cubicBezTo>
                  <a:cubicBezTo>
                    <a:pt x="980" y="840"/>
                    <a:pt x="960" y="850"/>
                    <a:pt x="940" y="860"/>
                  </a:cubicBezTo>
                  <a:cubicBezTo>
                    <a:pt x="880" y="900"/>
                    <a:pt x="820" y="950"/>
                    <a:pt x="770" y="1000"/>
                  </a:cubicBezTo>
                  <a:cubicBezTo>
                    <a:pt x="660" y="1090"/>
                    <a:pt x="560" y="1200"/>
                    <a:pt x="480" y="1309"/>
                  </a:cubicBezTo>
                  <a:cubicBezTo>
                    <a:pt x="400" y="1420"/>
                    <a:pt x="330" y="1540"/>
                    <a:pt x="270" y="1659"/>
                  </a:cubicBezTo>
                  <a:cubicBezTo>
                    <a:pt x="200" y="1789"/>
                    <a:pt x="140" y="1909"/>
                    <a:pt x="90" y="2049"/>
                  </a:cubicBezTo>
                  <a:cubicBezTo>
                    <a:pt x="50" y="2179"/>
                    <a:pt x="30" y="2319"/>
                    <a:pt x="10" y="2459"/>
                  </a:cubicBezTo>
                  <a:cubicBezTo>
                    <a:pt x="10" y="2528"/>
                    <a:pt x="1" y="2588"/>
                    <a:pt x="1" y="2648"/>
                  </a:cubicBezTo>
                  <a:cubicBezTo>
                    <a:pt x="1" y="2728"/>
                    <a:pt x="10" y="2808"/>
                    <a:pt x="21" y="2878"/>
                  </a:cubicBezTo>
                  <a:cubicBezTo>
                    <a:pt x="41" y="2948"/>
                    <a:pt x="60" y="3008"/>
                    <a:pt x="80" y="3078"/>
                  </a:cubicBezTo>
                  <a:cubicBezTo>
                    <a:pt x="110" y="3138"/>
                    <a:pt x="140" y="3208"/>
                    <a:pt x="180" y="3278"/>
                  </a:cubicBezTo>
                  <a:cubicBezTo>
                    <a:pt x="250" y="3398"/>
                    <a:pt x="320" y="3528"/>
                    <a:pt x="420" y="3638"/>
                  </a:cubicBezTo>
                  <a:cubicBezTo>
                    <a:pt x="460" y="3698"/>
                    <a:pt x="510" y="3747"/>
                    <a:pt x="570" y="3798"/>
                  </a:cubicBezTo>
                  <a:cubicBezTo>
                    <a:pt x="590" y="3827"/>
                    <a:pt x="620" y="3847"/>
                    <a:pt x="650" y="3878"/>
                  </a:cubicBezTo>
                  <a:cubicBezTo>
                    <a:pt x="680" y="3898"/>
                    <a:pt x="710" y="3927"/>
                    <a:pt x="740" y="3947"/>
                  </a:cubicBezTo>
                  <a:cubicBezTo>
                    <a:pt x="780" y="3987"/>
                    <a:pt x="829" y="4018"/>
                    <a:pt x="869" y="4047"/>
                  </a:cubicBezTo>
                  <a:lnTo>
                    <a:pt x="1020" y="4137"/>
                  </a:lnTo>
                  <a:cubicBezTo>
                    <a:pt x="1029" y="4147"/>
                    <a:pt x="1040" y="4157"/>
                    <a:pt x="1049" y="4157"/>
                  </a:cubicBezTo>
                  <a:cubicBezTo>
                    <a:pt x="1049" y="4167"/>
                    <a:pt x="1060" y="4177"/>
                    <a:pt x="1069" y="4177"/>
                  </a:cubicBezTo>
                  <a:cubicBezTo>
                    <a:pt x="1089" y="4187"/>
                    <a:pt x="1109" y="4197"/>
                    <a:pt x="1120" y="4197"/>
                  </a:cubicBezTo>
                  <a:cubicBezTo>
                    <a:pt x="1169" y="4227"/>
                    <a:pt x="1220" y="4247"/>
                    <a:pt x="1269" y="4277"/>
                  </a:cubicBezTo>
                  <a:cubicBezTo>
                    <a:pt x="1339" y="4307"/>
                    <a:pt x="1419" y="4337"/>
                    <a:pt x="1489" y="4367"/>
                  </a:cubicBezTo>
                  <a:cubicBezTo>
                    <a:pt x="1609" y="4407"/>
                    <a:pt x="1739" y="4447"/>
                    <a:pt x="1859" y="4477"/>
                  </a:cubicBezTo>
                  <a:cubicBezTo>
                    <a:pt x="1999" y="4517"/>
                    <a:pt x="2128" y="4547"/>
                    <a:pt x="2259" y="4577"/>
                  </a:cubicBezTo>
                  <a:cubicBezTo>
                    <a:pt x="2399" y="4617"/>
                    <a:pt x="2538" y="4637"/>
                    <a:pt x="2678" y="4657"/>
                  </a:cubicBezTo>
                  <a:cubicBezTo>
                    <a:pt x="2968" y="4697"/>
                    <a:pt x="3258" y="4727"/>
                    <a:pt x="3547" y="4747"/>
                  </a:cubicBezTo>
                  <a:cubicBezTo>
                    <a:pt x="3837" y="4766"/>
                    <a:pt x="4117" y="4766"/>
                    <a:pt x="4407" y="4766"/>
                  </a:cubicBezTo>
                  <a:lnTo>
                    <a:pt x="4817" y="4766"/>
                  </a:lnTo>
                  <a:cubicBezTo>
                    <a:pt x="4966" y="4757"/>
                    <a:pt x="5106" y="4747"/>
                    <a:pt x="5246" y="4727"/>
                  </a:cubicBezTo>
                  <a:cubicBezTo>
                    <a:pt x="5406" y="4707"/>
                    <a:pt x="5556" y="4687"/>
                    <a:pt x="5705" y="4667"/>
                  </a:cubicBezTo>
                  <a:cubicBezTo>
                    <a:pt x="5845" y="4647"/>
                    <a:pt x="5985" y="4617"/>
                    <a:pt x="6115" y="4587"/>
                  </a:cubicBezTo>
                  <a:cubicBezTo>
                    <a:pt x="6255" y="4557"/>
                    <a:pt x="6385" y="4527"/>
                    <a:pt x="6525" y="4487"/>
                  </a:cubicBezTo>
                  <a:cubicBezTo>
                    <a:pt x="6655" y="4447"/>
                    <a:pt x="6785" y="4417"/>
                    <a:pt x="6915" y="4367"/>
                  </a:cubicBezTo>
                  <a:cubicBezTo>
                    <a:pt x="7064" y="4317"/>
                    <a:pt x="7204" y="4257"/>
                    <a:pt x="7334" y="4197"/>
                  </a:cubicBezTo>
                  <a:cubicBezTo>
                    <a:pt x="7464" y="4137"/>
                    <a:pt x="7584" y="4067"/>
                    <a:pt x="7704" y="3987"/>
                  </a:cubicBezTo>
                  <a:cubicBezTo>
                    <a:pt x="7824" y="3907"/>
                    <a:pt x="7944" y="3818"/>
                    <a:pt x="8054" y="3727"/>
                  </a:cubicBezTo>
                  <a:cubicBezTo>
                    <a:pt x="8114" y="3678"/>
                    <a:pt x="8174" y="3638"/>
                    <a:pt x="8223" y="3578"/>
                  </a:cubicBezTo>
                  <a:cubicBezTo>
                    <a:pt x="8263" y="3538"/>
                    <a:pt x="8314" y="3488"/>
                    <a:pt x="8354" y="3438"/>
                  </a:cubicBezTo>
                  <a:cubicBezTo>
                    <a:pt x="8403" y="3378"/>
                    <a:pt x="8443" y="3328"/>
                    <a:pt x="8483" y="3268"/>
                  </a:cubicBezTo>
                  <a:cubicBezTo>
                    <a:pt x="8514" y="3208"/>
                    <a:pt x="8543" y="3148"/>
                    <a:pt x="8573" y="3098"/>
                  </a:cubicBezTo>
                  <a:cubicBezTo>
                    <a:pt x="8603" y="3028"/>
                    <a:pt x="8633" y="2948"/>
                    <a:pt x="8663" y="2878"/>
                  </a:cubicBezTo>
                  <a:cubicBezTo>
                    <a:pt x="8693" y="2819"/>
                    <a:pt x="8713" y="2759"/>
                    <a:pt x="8723" y="2699"/>
                  </a:cubicBezTo>
                  <a:cubicBezTo>
                    <a:pt x="8773" y="2559"/>
                    <a:pt x="8793" y="2408"/>
                    <a:pt x="8793" y="2259"/>
                  </a:cubicBezTo>
                  <a:lnTo>
                    <a:pt x="8793" y="2079"/>
                  </a:lnTo>
                  <a:lnTo>
                    <a:pt x="8763" y="1839"/>
                  </a:lnTo>
                  <a:lnTo>
                    <a:pt x="8703" y="1659"/>
                  </a:lnTo>
                  <a:lnTo>
                    <a:pt x="8613" y="1449"/>
                  </a:lnTo>
                  <a:cubicBezTo>
                    <a:pt x="8543" y="1329"/>
                    <a:pt x="8463" y="1209"/>
                    <a:pt x="8363" y="1110"/>
                  </a:cubicBezTo>
                  <a:cubicBezTo>
                    <a:pt x="8323" y="1070"/>
                    <a:pt x="8283" y="1040"/>
                    <a:pt x="8234" y="1000"/>
                  </a:cubicBezTo>
                  <a:cubicBezTo>
                    <a:pt x="8174" y="950"/>
                    <a:pt x="8114" y="910"/>
                    <a:pt x="8054" y="870"/>
                  </a:cubicBezTo>
                  <a:cubicBezTo>
                    <a:pt x="7944" y="800"/>
                    <a:pt x="7834" y="740"/>
                    <a:pt x="7734" y="670"/>
                  </a:cubicBezTo>
                  <a:cubicBezTo>
                    <a:pt x="7624" y="610"/>
                    <a:pt x="7514" y="530"/>
                    <a:pt x="7394" y="480"/>
                  </a:cubicBezTo>
                  <a:cubicBezTo>
                    <a:pt x="7264" y="410"/>
                    <a:pt x="7124" y="361"/>
                    <a:pt x="6975" y="310"/>
                  </a:cubicBezTo>
                  <a:cubicBezTo>
                    <a:pt x="6725" y="241"/>
                    <a:pt x="6455" y="190"/>
                    <a:pt x="6195" y="161"/>
                  </a:cubicBezTo>
                  <a:cubicBezTo>
                    <a:pt x="6045" y="141"/>
                    <a:pt x="5905" y="121"/>
                    <a:pt x="5756" y="110"/>
                  </a:cubicBezTo>
                  <a:lnTo>
                    <a:pt x="5536" y="110"/>
                  </a:lnTo>
                  <a:cubicBezTo>
                    <a:pt x="5456" y="101"/>
                    <a:pt x="5386" y="90"/>
                    <a:pt x="5306" y="81"/>
                  </a:cubicBezTo>
                  <a:cubicBezTo>
                    <a:pt x="5156" y="61"/>
                    <a:pt x="5016" y="41"/>
                    <a:pt x="4866" y="30"/>
                  </a:cubicBezTo>
                  <a:cubicBezTo>
                    <a:pt x="4726" y="10"/>
                    <a:pt x="4597" y="10"/>
                    <a:pt x="445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flipH="1">
              <a:off x="5226854" y="1130897"/>
              <a:ext cx="740138" cy="413456"/>
            </a:xfrm>
            <a:custGeom>
              <a:rect b="b" l="l" r="r" t="t"/>
              <a:pathLst>
                <a:path extrusionOk="0" h="6380" w="11421">
                  <a:moveTo>
                    <a:pt x="5606" y="754"/>
                  </a:moveTo>
                  <a:cubicBezTo>
                    <a:pt x="5716" y="754"/>
                    <a:pt x="5826" y="764"/>
                    <a:pt x="5936" y="764"/>
                  </a:cubicBezTo>
                  <a:cubicBezTo>
                    <a:pt x="6076" y="764"/>
                    <a:pt x="6205" y="774"/>
                    <a:pt x="6345" y="784"/>
                  </a:cubicBezTo>
                  <a:cubicBezTo>
                    <a:pt x="6495" y="804"/>
                    <a:pt x="6635" y="814"/>
                    <a:pt x="6785" y="834"/>
                  </a:cubicBezTo>
                  <a:cubicBezTo>
                    <a:pt x="6865" y="844"/>
                    <a:pt x="6935" y="854"/>
                    <a:pt x="7015" y="864"/>
                  </a:cubicBezTo>
                  <a:cubicBezTo>
                    <a:pt x="7085" y="864"/>
                    <a:pt x="7164" y="864"/>
                    <a:pt x="7235" y="874"/>
                  </a:cubicBezTo>
                  <a:cubicBezTo>
                    <a:pt x="7384" y="874"/>
                    <a:pt x="7524" y="894"/>
                    <a:pt x="7674" y="914"/>
                  </a:cubicBezTo>
                  <a:cubicBezTo>
                    <a:pt x="7934" y="954"/>
                    <a:pt x="8204" y="994"/>
                    <a:pt x="8454" y="1074"/>
                  </a:cubicBezTo>
                  <a:cubicBezTo>
                    <a:pt x="8603" y="1114"/>
                    <a:pt x="8743" y="1173"/>
                    <a:pt x="8873" y="1233"/>
                  </a:cubicBezTo>
                  <a:cubicBezTo>
                    <a:pt x="8993" y="1293"/>
                    <a:pt x="9103" y="1364"/>
                    <a:pt x="9213" y="1433"/>
                  </a:cubicBezTo>
                  <a:cubicBezTo>
                    <a:pt x="9313" y="1504"/>
                    <a:pt x="9423" y="1553"/>
                    <a:pt x="9533" y="1624"/>
                  </a:cubicBezTo>
                  <a:cubicBezTo>
                    <a:pt x="9593" y="1663"/>
                    <a:pt x="9653" y="1713"/>
                    <a:pt x="9713" y="1763"/>
                  </a:cubicBezTo>
                  <a:cubicBezTo>
                    <a:pt x="9762" y="1793"/>
                    <a:pt x="9802" y="1833"/>
                    <a:pt x="9842" y="1873"/>
                  </a:cubicBezTo>
                  <a:cubicBezTo>
                    <a:pt x="9942" y="1973"/>
                    <a:pt x="10022" y="2083"/>
                    <a:pt x="10092" y="2213"/>
                  </a:cubicBezTo>
                  <a:lnTo>
                    <a:pt x="10182" y="2423"/>
                  </a:lnTo>
                  <a:lnTo>
                    <a:pt x="10242" y="2603"/>
                  </a:lnTo>
                  <a:lnTo>
                    <a:pt x="10272" y="2843"/>
                  </a:lnTo>
                  <a:lnTo>
                    <a:pt x="10272" y="3022"/>
                  </a:lnTo>
                  <a:cubicBezTo>
                    <a:pt x="10272" y="3172"/>
                    <a:pt x="10252" y="3312"/>
                    <a:pt x="10202" y="3462"/>
                  </a:cubicBezTo>
                  <a:cubicBezTo>
                    <a:pt x="10192" y="3522"/>
                    <a:pt x="10172" y="3582"/>
                    <a:pt x="10142" y="3642"/>
                  </a:cubicBezTo>
                  <a:lnTo>
                    <a:pt x="10052" y="3851"/>
                  </a:lnTo>
                  <a:cubicBezTo>
                    <a:pt x="10022" y="3911"/>
                    <a:pt x="9993" y="3971"/>
                    <a:pt x="9962" y="4022"/>
                  </a:cubicBezTo>
                  <a:cubicBezTo>
                    <a:pt x="9922" y="4081"/>
                    <a:pt x="9882" y="4141"/>
                    <a:pt x="9833" y="4201"/>
                  </a:cubicBezTo>
                  <a:cubicBezTo>
                    <a:pt x="9793" y="4251"/>
                    <a:pt x="9742" y="4301"/>
                    <a:pt x="9702" y="4341"/>
                  </a:cubicBezTo>
                  <a:cubicBezTo>
                    <a:pt x="9653" y="4391"/>
                    <a:pt x="9593" y="4441"/>
                    <a:pt x="9533" y="4481"/>
                  </a:cubicBezTo>
                  <a:cubicBezTo>
                    <a:pt x="9423" y="4581"/>
                    <a:pt x="9303" y="4671"/>
                    <a:pt x="9183" y="4751"/>
                  </a:cubicBezTo>
                  <a:cubicBezTo>
                    <a:pt x="9063" y="4830"/>
                    <a:pt x="8943" y="4901"/>
                    <a:pt x="8813" y="4950"/>
                  </a:cubicBezTo>
                  <a:cubicBezTo>
                    <a:pt x="8683" y="5021"/>
                    <a:pt x="8543" y="5081"/>
                    <a:pt x="8394" y="5130"/>
                  </a:cubicBezTo>
                  <a:lnTo>
                    <a:pt x="8004" y="5250"/>
                  </a:lnTo>
                  <a:cubicBezTo>
                    <a:pt x="7864" y="5281"/>
                    <a:pt x="7734" y="5320"/>
                    <a:pt x="7594" y="5350"/>
                  </a:cubicBezTo>
                  <a:cubicBezTo>
                    <a:pt x="7464" y="5380"/>
                    <a:pt x="7324" y="5400"/>
                    <a:pt x="7184" y="5420"/>
                  </a:cubicBezTo>
                  <a:cubicBezTo>
                    <a:pt x="7035" y="5450"/>
                    <a:pt x="6885" y="5470"/>
                    <a:pt x="6725" y="5490"/>
                  </a:cubicBezTo>
                  <a:cubicBezTo>
                    <a:pt x="6585" y="5500"/>
                    <a:pt x="6445" y="5520"/>
                    <a:pt x="6296" y="5520"/>
                  </a:cubicBezTo>
                  <a:cubicBezTo>
                    <a:pt x="6156" y="5530"/>
                    <a:pt x="6016" y="5530"/>
                    <a:pt x="5886" y="5530"/>
                  </a:cubicBezTo>
                  <a:cubicBezTo>
                    <a:pt x="5596" y="5520"/>
                    <a:pt x="5316" y="5520"/>
                    <a:pt x="5026" y="5510"/>
                  </a:cubicBezTo>
                  <a:cubicBezTo>
                    <a:pt x="4737" y="5490"/>
                    <a:pt x="4447" y="5460"/>
                    <a:pt x="4157" y="5420"/>
                  </a:cubicBezTo>
                  <a:cubicBezTo>
                    <a:pt x="4017" y="5400"/>
                    <a:pt x="3878" y="5370"/>
                    <a:pt x="3738" y="5340"/>
                  </a:cubicBezTo>
                  <a:cubicBezTo>
                    <a:pt x="3607" y="5310"/>
                    <a:pt x="3478" y="5281"/>
                    <a:pt x="3338" y="5241"/>
                  </a:cubicBezTo>
                  <a:cubicBezTo>
                    <a:pt x="3218" y="5210"/>
                    <a:pt x="3088" y="5170"/>
                    <a:pt x="2968" y="5121"/>
                  </a:cubicBezTo>
                  <a:cubicBezTo>
                    <a:pt x="2898" y="5090"/>
                    <a:pt x="2818" y="5070"/>
                    <a:pt x="2748" y="5030"/>
                  </a:cubicBezTo>
                  <a:cubicBezTo>
                    <a:pt x="2699" y="5010"/>
                    <a:pt x="2648" y="4981"/>
                    <a:pt x="2599" y="4950"/>
                  </a:cubicBezTo>
                  <a:cubicBezTo>
                    <a:pt x="2596" y="4953"/>
                    <a:pt x="2592" y="4955"/>
                    <a:pt x="2587" y="4955"/>
                  </a:cubicBezTo>
                  <a:cubicBezTo>
                    <a:pt x="2576" y="4955"/>
                    <a:pt x="2562" y="4948"/>
                    <a:pt x="2548" y="4941"/>
                  </a:cubicBezTo>
                  <a:cubicBezTo>
                    <a:pt x="2539" y="4930"/>
                    <a:pt x="2528" y="4930"/>
                    <a:pt x="2528" y="4921"/>
                  </a:cubicBezTo>
                  <a:cubicBezTo>
                    <a:pt x="2519" y="4910"/>
                    <a:pt x="2508" y="4910"/>
                    <a:pt x="2499" y="4901"/>
                  </a:cubicBezTo>
                  <a:lnTo>
                    <a:pt x="2348" y="4810"/>
                  </a:lnTo>
                  <a:cubicBezTo>
                    <a:pt x="2308" y="4781"/>
                    <a:pt x="2259" y="4751"/>
                    <a:pt x="2219" y="4711"/>
                  </a:cubicBezTo>
                  <a:cubicBezTo>
                    <a:pt x="2189" y="4691"/>
                    <a:pt x="2159" y="4661"/>
                    <a:pt x="2129" y="4641"/>
                  </a:cubicBezTo>
                  <a:cubicBezTo>
                    <a:pt x="2099" y="4611"/>
                    <a:pt x="2069" y="4591"/>
                    <a:pt x="2049" y="4561"/>
                  </a:cubicBezTo>
                  <a:cubicBezTo>
                    <a:pt x="1989" y="4511"/>
                    <a:pt x="1939" y="4451"/>
                    <a:pt x="1899" y="4401"/>
                  </a:cubicBezTo>
                  <a:cubicBezTo>
                    <a:pt x="1799" y="4281"/>
                    <a:pt x="1729" y="4161"/>
                    <a:pt x="1659" y="4031"/>
                  </a:cubicBezTo>
                  <a:cubicBezTo>
                    <a:pt x="1619" y="3971"/>
                    <a:pt x="1589" y="3902"/>
                    <a:pt x="1559" y="3831"/>
                  </a:cubicBezTo>
                  <a:cubicBezTo>
                    <a:pt x="1539" y="3771"/>
                    <a:pt x="1520" y="3711"/>
                    <a:pt x="1500" y="3642"/>
                  </a:cubicBezTo>
                  <a:cubicBezTo>
                    <a:pt x="1489" y="3572"/>
                    <a:pt x="1480" y="3492"/>
                    <a:pt x="1480" y="3412"/>
                  </a:cubicBezTo>
                  <a:cubicBezTo>
                    <a:pt x="1480" y="3352"/>
                    <a:pt x="1489" y="3292"/>
                    <a:pt x="1489" y="3222"/>
                  </a:cubicBezTo>
                  <a:cubicBezTo>
                    <a:pt x="1509" y="3082"/>
                    <a:pt x="1529" y="2942"/>
                    <a:pt x="1569" y="2803"/>
                  </a:cubicBezTo>
                  <a:cubicBezTo>
                    <a:pt x="1619" y="2672"/>
                    <a:pt x="1679" y="2543"/>
                    <a:pt x="1749" y="2423"/>
                  </a:cubicBezTo>
                  <a:cubicBezTo>
                    <a:pt x="1809" y="2303"/>
                    <a:pt x="1879" y="2183"/>
                    <a:pt x="1959" y="2073"/>
                  </a:cubicBezTo>
                  <a:cubicBezTo>
                    <a:pt x="2039" y="1953"/>
                    <a:pt x="2139" y="1853"/>
                    <a:pt x="2249" y="1763"/>
                  </a:cubicBezTo>
                  <a:cubicBezTo>
                    <a:pt x="2299" y="1713"/>
                    <a:pt x="2359" y="1663"/>
                    <a:pt x="2419" y="1624"/>
                  </a:cubicBezTo>
                  <a:cubicBezTo>
                    <a:pt x="2439" y="1613"/>
                    <a:pt x="2459" y="1593"/>
                    <a:pt x="2479" y="1584"/>
                  </a:cubicBezTo>
                  <a:lnTo>
                    <a:pt x="2488" y="1573"/>
                  </a:lnTo>
                  <a:cubicBezTo>
                    <a:pt x="2588" y="1504"/>
                    <a:pt x="2699" y="1453"/>
                    <a:pt x="2798" y="1393"/>
                  </a:cubicBezTo>
                  <a:cubicBezTo>
                    <a:pt x="2918" y="1333"/>
                    <a:pt x="3038" y="1284"/>
                    <a:pt x="3158" y="1233"/>
                  </a:cubicBezTo>
                  <a:cubicBezTo>
                    <a:pt x="3288" y="1173"/>
                    <a:pt x="3418" y="1124"/>
                    <a:pt x="3547" y="1084"/>
                  </a:cubicBezTo>
                  <a:cubicBezTo>
                    <a:pt x="3767" y="1014"/>
                    <a:pt x="3997" y="954"/>
                    <a:pt x="4237" y="904"/>
                  </a:cubicBezTo>
                  <a:cubicBezTo>
                    <a:pt x="4507" y="844"/>
                    <a:pt x="4786" y="804"/>
                    <a:pt x="5066" y="784"/>
                  </a:cubicBezTo>
                  <a:cubicBezTo>
                    <a:pt x="5206" y="764"/>
                    <a:pt x="5356" y="764"/>
                    <a:pt x="5496" y="754"/>
                  </a:cubicBezTo>
                  <a:close/>
                  <a:moveTo>
                    <a:pt x="6476" y="0"/>
                  </a:moveTo>
                  <a:cubicBezTo>
                    <a:pt x="6357" y="0"/>
                    <a:pt x="6239" y="5"/>
                    <a:pt x="6125" y="5"/>
                  </a:cubicBezTo>
                  <a:cubicBezTo>
                    <a:pt x="5925" y="5"/>
                    <a:pt x="5736" y="14"/>
                    <a:pt x="5536" y="25"/>
                  </a:cubicBezTo>
                  <a:cubicBezTo>
                    <a:pt x="5366" y="34"/>
                    <a:pt x="5196" y="54"/>
                    <a:pt x="5026" y="74"/>
                  </a:cubicBezTo>
                  <a:cubicBezTo>
                    <a:pt x="4937" y="85"/>
                    <a:pt x="4846" y="105"/>
                    <a:pt x="4757" y="114"/>
                  </a:cubicBezTo>
                  <a:cubicBezTo>
                    <a:pt x="4657" y="134"/>
                    <a:pt x="4547" y="154"/>
                    <a:pt x="4447" y="174"/>
                  </a:cubicBezTo>
                  <a:cubicBezTo>
                    <a:pt x="4237" y="214"/>
                    <a:pt x="4037" y="245"/>
                    <a:pt x="3827" y="285"/>
                  </a:cubicBezTo>
                  <a:cubicBezTo>
                    <a:pt x="3468" y="354"/>
                    <a:pt x="3098" y="425"/>
                    <a:pt x="2748" y="524"/>
                  </a:cubicBezTo>
                  <a:cubicBezTo>
                    <a:pt x="2719" y="534"/>
                    <a:pt x="2679" y="544"/>
                    <a:pt x="2648" y="554"/>
                  </a:cubicBezTo>
                  <a:cubicBezTo>
                    <a:pt x="2579" y="574"/>
                    <a:pt x="2519" y="604"/>
                    <a:pt x="2448" y="634"/>
                  </a:cubicBezTo>
                  <a:cubicBezTo>
                    <a:pt x="2219" y="734"/>
                    <a:pt x="1989" y="844"/>
                    <a:pt x="1769" y="974"/>
                  </a:cubicBezTo>
                  <a:cubicBezTo>
                    <a:pt x="1649" y="1044"/>
                    <a:pt x="1539" y="1104"/>
                    <a:pt x="1429" y="1173"/>
                  </a:cubicBezTo>
                  <a:cubicBezTo>
                    <a:pt x="1369" y="1213"/>
                    <a:pt x="1309" y="1253"/>
                    <a:pt x="1260" y="1293"/>
                  </a:cubicBezTo>
                  <a:cubicBezTo>
                    <a:pt x="1220" y="1324"/>
                    <a:pt x="1169" y="1353"/>
                    <a:pt x="1129" y="1393"/>
                  </a:cubicBezTo>
                  <a:lnTo>
                    <a:pt x="980" y="1513"/>
                  </a:lnTo>
                  <a:lnTo>
                    <a:pt x="820" y="1673"/>
                  </a:lnTo>
                  <a:cubicBezTo>
                    <a:pt x="720" y="1773"/>
                    <a:pt x="630" y="1873"/>
                    <a:pt x="550" y="1973"/>
                  </a:cubicBezTo>
                  <a:cubicBezTo>
                    <a:pt x="490" y="2053"/>
                    <a:pt x="430" y="2133"/>
                    <a:pt x="390" y="2213"/>
                  </a:cubicBezTo>
                  <a:lnTo>
                    <a:pt x="301" y="2363"/>
                  </a:lnTo>
                  <a:cubicBezTo>
                    <a:pt x="281" y="2403"/>
                    <a:pt x="270" y="2432"/>
                    <a:pt x="250" y="2472"/>
                  </a:cubicBezTo>
                  <a:cubicBezTo>
                    <a:pt x="221" y="2543"/>
                    <a:pt x="201" y="2603"/>
                    <a:pt x="170" y="2672"/>
                  </a:cubicBezTo>
                  <a:cubicBezTo>
                    <a:pt x="150" y="2752"/>
                    <a:pt x="130" y="2832"/>
                    <a:pt x="110" y="2902"/>
                  </a:cubicBezTo>
                  <a:cubicBezTo>
                    <a:pt x="70" y="3052"/>
                    <a:pt x="41" y="3202"/>
                    <a:pt x="21" y="3352"/>
                  </a:cubicBezTo>
                  <a:cubicBezTo>
                    <a:pt x="10" y="3392"/>
                    <a:pt x="10" y="3432"/>
                    <a:pt x="1" y="3472"/>
                  </a:cubicBezTo>
                  <a:cubicBezTo>
                    <a:pt x="10" y="3532"/>
                    <a:pt x="21" y="3582"/>
                    <a:pt x="41" y="3642"/>
                  </a:cubicBezTo>
                  <a:lnTo>
                    <a:pt x="101" y="3822"/>
                  </a:lnTo>
                  <a:cubicBezTo>
                    <a:pt x="161" y="3962"/>
                    <a:pt x="250" y="4081"/>
                    <a:pt x="340" y="4201"/>
                  </a:cubicBezTo>
                  <a:cubicBezTo>
                    <a:pt x="400" y="4271"/>
                    <a:pt x="450" y="4341"/>
                    <a:pt x="510" y="4401"/>
                  </a:cubicBezTo>
                  <a:cubicBezTo>
                    <a:pt x="560" y="4451"/>
                    <a:pt x="620" y="4501"/>
                    <a:pt x="680" y="4551"/>
                  </a:cubicBezTo>
                  <a:cubicBezTo>
                    <a:pt x="780" y="4621"/>
                    <a:pt x="870" y="4691"/>
                    <a:pt x="960" y="4761"/>
                  </a:cubicBezTo>
                  <a:cubicBezTo>
                    <a:pt x="1100" y="4870"/>
                    <a:pt x="1240" y="4970"/>
                    <a:pt x="1400" y="5061"/>
                  </a:cubicBezTo>
                  <a:cubicBezTo>
                    <a:pt x="1549" y="5161"/>
                    <a:pt x="1709" y="5241"/>
                    <a:pt x="1859" y="5330"/>
                  </a:cubicBezTo>
                  <a:cubicBezTo>
                    <a:pt x="1929" y="5370"/>
                    <a:pt x="1999" y="5420"/>
                    <a:pt x="2079" y="5450"/>
                  </a:cubicBezTo>
                  <a:cubicBezTo>
                    <a:pt x="2159" y="5500"/>
                    <a:pt x="2239" y="5540"/>
                    <a:pt x="2328" y="5580"/>
                  </a:cubicBezTo>
                  <a:cubicBezTo>
                    <a:pt x="2479" y="5650"/>
                    <a:pt x="2628" y="5730"/>
                    <a:pt x="2788" y="5790"/>
                  </a:cubicBezTo>
                  <a:cubicBezTo>
                    <a:pt x="3058" y="5900"/>
                    <a:pt x="3338" y="5990"/>
                    <a:pt x="3618" y="6069"/>
                  </a:cubicBezTo>
                  <a:cubicBezTo>
                    <a:pt x="3747" y="6109"/>
                    <a:pt x="3878" y="6149"/>
                    <a:pt x="4017" y="6180"/>
                  </a:cubicBezTo>
                  <a:cubicBezTo>
                    <a:pt x="4087" y="6200"/>
                    <a:pt x="4167" y="6220"/>
                    <a:pt x="4247" y="6229"/>
                  </a:cubicBezTo>
                  <a:cubicBezTo>
                    <a:pt x="4307" y="6249"/>
                    <a:pt x="4367" y="6249"/>
                    <a:pt x="4427" y="6260"/>
                  </a:cubicBezTo>
                  <a:lnTo>
                    <a:pt x="4937" y="6320"/>
                  </a:lnTo>
                  <a:cubicBezTo>
                    <a:pt x="5117" y="6340"/>
                    <a:pt x="5296" y="6360"/>
                    <a:pt x="5476" y="6369"/>
                  </a:cubicBezTo>
                  <a:cubicBezTo>
                    <a:pt x="5656" y="6380"/>
                    <a:pt x="5836" y="6380"/>
                    <a:pt x="6016" y="6380"/>
                  </a:cubicBezTo>
                  <a:cubicBezTo>
                    <a:pt x="6176" y="6380"/>
                    <a:pt x="6345" y="6369"/>
                    <a:pt x="6505" y="6349"/>
                  </a:cubicBezTo>
                  <a:cubicBezTo>
                    <a:pt x="6615" y="6329"/>
                    <a:pt x="6715" y="6320"/>
                    <a:pt x="6815" y="6300"/>
                  </a:cubicBezTo>
                  <a:cubicBezTo>
                    <a:pt x="7164" y="6229"/>
                    <a:pt x="7504" y="6129"/>
                    <a:pt x="7854" y="6060"/>
                  </a:cubicBezTo>
                  <a:cubicBezTo>
                    <a:pt x="7944" y="6040"/>
                    <a:pt x="8034" y="6020"/>
                    <a:pt x="8114" y="6000"/>
                  </a:cubicBezTo>
                  <a:cubicBezTo>
                    <a:pt x="8204" y="5980"/>
                    <a:pt x="8284" y="5950"/>
                    <a:pt x="8374" y="5930"/>
                  </a:cubicBezTo>
                  <a:cubicBezTo>
                    <a:pt x="8534" y="5880"/>
                    <a:pt x="8694" y="5820"/>
                    <a:pt x="8843" y="5750"/>
                  </a:cubicBezTo>
                  <a:cubicBezTo>
                    <a:pt x="9043" y="5670"/>
                    <a:pt x="9243" y="5570"/>
                    <a:pt x="9433" y="5460"/>
                  </a:cubicBezTo>
                  <a:cubicBezTo>
                    <a:pt x="9613" y="5360"/>
                    <a:pt x="9782" y="5261"/>
                    <a:pt x="9942" y="5141"/>
                  </a:cubicBezTo>
                  <a:cubicBezTo>
                    <a:pt x="10092" y="5010"/>
                    <a:pt x="10232" y="4870"/>
                    <a:pt x="10372" y="4731"/>
                  </a:cubicBezTo>
                  <a:cubicBezTo>
                    <a:pt x="10502" y="4591"/>
                    <a:pt x="10632" y="4441"/>
                    <a:pt x="10761" y="4291"/>
                  </a:cubicBezTo>
                  <a:lnTo>
                    <a:pt x="10881" y="4111"/>
                  </a:lnTo>
                  <a:cubicBezTo>
                    <a:pt x="10932" y="4042"/>
                    <a:pt x="10981" y="3982"/>
                    <a:pt x="11032" y="3902"/>
                  </a:cubicBezTo>
                  <a:cubicBezTo>
                    <a:pt x="11081" y="3831"/>
                    <a:pt x="11121" y="3762"/>
                    <a:pt x="11152" y="3682"/>
                  </a:cubicBezTo>
                  <a:lnTo>
                    <a:pt x="11241" y="3502"/>
                  </a:lnTo>
                  <a:cubicBezTo>
                    <a:pt x="11271" y="3432"/>
                    <a:pt x="11291" y="3352"/>
                    <a:pt x="11311" y="3282"/>
                  </a:cubicBezTo>
                  <a:cubicBezTo>
                    <a:pt x="11331" y="3192"/>
                    <a:pt x="11351" y="3102"/>
                    <a:pt x="11361" y="3022"/>
                  </a:cubicBezTo>
                  <a:lnTo>
                    <a:pt x="11361" y="3012"/>
                  </a:lnTo>
                  <a:cubicBezTo>
                    <a:pt x="11371" y="2922"/>
                    <a:pt x="11381" y="2823"/>
                    <a:pt x="11391" y="2732"/>
                  </a:cubicBezTo>
                  <a:cubicBezTo>
                    <a:pt x="11391" y="2672"/>
                    <a:pt x="11401" y="2612"/>
                    <a:pt x="11411" y="2552"/>
                  </a:cubicBezTo>
                  <a:cubicBezTo>
                    <a:pt x="11411" y="2532"/>
                    <a:pt x="11421" y="2512"/>
                    <a:pt x="11421" y="2492"/>
                  </a:cubicBezTo>
                  <a:cubicBezTo>
                    <a:pt x="11401" y="2423"/>
                    <a:pt x="11381" y="2353"/>
                    <a:pt x="11351" y="2283"/>
                  </a:cubicBezTo>
                  <a:cubicBezTo>
                    <a:pt x="11281" y="2143"/>
                    <a:pt x="11201" y="2013"/>
                    <a:pt x="11101" y="1893"/>
                  </a:cubicBezTo>
                  <a:cubicBezTo>
                    <a:pt x="11052" y="1833"/>
                    <a:pt x="11012" y="1773"/>
                    <a:pt x="10961" y="1723"/>
                  </a:cubicBezTo>
                  <a:cubicBezTo>
                    <a:pt x="10912" y="1673"/>
                    <a:pt x="10852" y="1624"/>
                    <a:pt x="10801" y="1573"/>
                  </a:cubicBezTo>
                  <a:cubicBezTo>
                    <a:pt x="10692" y="1473"/>
                    <a:pt x="10582" y="1373"/>
                    <a:pt x="10472" y="1284"/>
                  </a:cubicBezTo>
                  <a:cubicBezTo>
                    <a:pt x="10372" y="1213"/>
                    <a:pt x="10282" y="1144"/>
                    <a:pt x="10182" y="1074"/>
                  </a:cubicBezTo>
                  <a:cubicBezTo>
                    <a:pt x="10072" y="1004"/>
                    <a:pt x="9962" y="924"/>
                    <a:pt x="9842" y="854"/>
                  </a:cubicBezTo>
                  <a:cubicBezTo>
                    <a:pt x="9793" y="814"/>
                    <a:pt x="9733" y="774"/>
                    <a:pt x="9673" y="744"/>
                  </a:cubicBezTo>
                  <a:cubicBezTo>
                    <a:pt x="9613" y="704"/>
                    <a:pt x="9553" y="674"/>
                    <a:pt x="9493" y="634"/>
                  </a:cubicBezTo>
                  <a:cubicBezTo>
                    <a:pt x="9393" y="584"/>
                    <a:pt x="9283" y="534"/>
                    <a:pt x="9173" y="484"/>
                  </a:cubicBezTo>
                  <a:cubicBezTo>
                    <a:pt x="9073" y="444"/>
                    <a:pt x="8963" y="394"/>
                    <a:pt x="8853" y="354"/>
                  </a:cubicBezTo>
                  <a:cubicBezTo>
                    <a:pt x="8743" y="314"/>
                    <a:pt x="8643" y="274"/>
                    <a:pt x="8534" y="245"/>
                  </a:cubicBezTo>
                  <a:cubicBezTo>
                    <a:pt x="8304" y="174"/>
                    <a:pt x="8074" y="125"/>
                    <a:pt x="7834" y="85"/>
                  </a:cubicBezTo>
                  <a:cubicBezTo>
                    <a:pt x="7634" y="65"/>
                    <a:pt x="7435" y="45"/>
                    <a:pt x="7224" y="25"/>
                  </a:cubicBezTo>
                  <a:cubicBezTo>
                    <a:pt x="7035" y="14"/>
                    <a:pt x="6845" y="5"/>
                    <a:pt x="6655" y="5"/>
                  </a:cubicBezTo>
                  <a:cubicBezTo>
                    <a:pt x="6595" y="1"/>
                    <a:pt x="6535" y="0"/>
                    <a:pt x="64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flipH="1">
              <a:off x="5229446" y="1387592"/>
              <a:ext cx="738194" cy="244833"/>
            </a:xfrm>
            <a:custGeom>
              <a:rect b="b" l="l" r="r" t="t"/>
              <a:pathLst>
                <a:path extrusionOk="0" h="3778" w="11391">
                  <a:moveTo>
                    <a:pt x="0" y="1"/>
                  </a:moveTo>
                  <a:lnTo>
                    <a:pt x="0" y="21"/>
                  </a:lnTo>
                  <a:cubicBezTo>
                    <a:pt x="0" y="81"/>
                    <a:pt x="11" y="150"/>
                    <a:pt x="11" y="220"/>
                  </a:cubicBezTo>
                  <a:cubicBezTo>
                    <a:pt x="20" y="280"/>
                    <a:pt x="31" y="330"/>
                    <a:pt x="40" y="390"/>
                  </a:cubicBezTo>
                  <a:cubicBezTo>
                    <a:pt x="51" y="450"/>
                    <a:pt x="60" y="510"/>
                    <a:pt x="80" y="570"/>
                  </a:cubicBezTo>
                  <a:cubicBezTo>
                    <a:pt x="100" y="640"/>
                    <a:pt x="120" y="710"/>
                    <a:pt x="151" y="780"/>
                  </a:cubicBezTo>
                  <a:cubicBezTo>
                    <a:pt x="171" y="830"/>
                    <a:pt x="191" y="880"/>
                    <a:pt x="211" y="940"/>
                  </a:cubicBezTo>
                  <a:lnTo>
                    <a:pt x="300" y="1120"/>
                  </a:lnTo>
                  <a:cubicBezTo>
                    <a:pt x="331" y="1189"/>
                    <a:pt x="370" y="1249"/>
                    <a:pt x="400" y="1309"/>
                  </a:cubicBezTo>
                  <a:cubicBezTo>
                    <a:pt x="440" y="1369"/>
                    <a:pt x="470" y="1429"/>
                    <a:pt x="510" y="1479"/>
                  </a:cubicBezTo>
                  <a:cubicBezTo>
                    <a:pt x="550" y="1529"/>
                    <a:pt x="580" y="1579"/>
                    <a:pt x="620" y="1629"/>
                  </a:cubicBezTo>
                  <a:cubicBezTo>
                    <a:pt x="670" y="1689"/>
                    <a:pt x="710" y="1749"/>
                    <a:pt x="770" y="1799"/>
                  </a:cubicBezTo>
                  <a:cubicBezTo>
                    <a:pt x="820" y="1859"/>
                    <a:pt x="880" y="1919"/>
                    <a:pt x="940" y="1979"/>
                  </a:cubicBezTo>
                  <a:cubicBezTo>
                    <a:pt x="1050" y="2079"/>
                    <a:pt x="1159" y="2168"/>
                    <a:pt x="1270" y="2259"/>
                  </a:cubicBezTo>
                  <a:cubicBezTo>
                    <a:pt x="1310" y="2299"/>
                    <a:pt x="1359" y="2328"/>
                    <a:pt x="1410" y="2359"/>
                  </a:cubicBezTo>
                  <a:cubicBezTo>
                    <a:pt x="1470" y="2399"/>
                    <a:pt x="1519" y="2428"/>
                    <a:pt x="1579" y="2468"/>
                  </a:cubicBezTo>
                  <a:cubicBezTo>
                    <a:pt x="1689" y="2538"/>
                    <a:pt x="1809" y="2598"/>
                    <a:pt x="1929" y="2658"/>
                  </a:cubicBezTo>
                  <a:cubicBezTo>
                    <a:pt x="2039" y="2718"/>
                    <a:pt x="2159" y="2768"/>
                    <a:pt x="2278" y="2818"/>
                  </a:cubicBezTo>
                  <a:cubicBezTo>
                    <a:pt x="2398" y="2878"/>
                    <a:pt x="2509" y="2928"/>
                    <a:pt x="2629" y="2978"/>
                  </a:cubicBezTo>
                  <a:cubicBezTo>
                    <a:pt x="2669" y="2998"/>
                    <a:pt x="2718" y="3018"/>
                    <a:pt x="2758" y="3028"/>
                  </a:cubicBezTo>
                  <a:cubicBezTo>
                    <a:pt x="2818" y="3048"/>
                    <a:pt x="2878" y="3068"/>
                    <a:pt x="2928" y="3088"/>
                  </a:cubicBezTo>
                  <a:cubicBezTo>
                    <a:pt x="3278" y="3198"/>
                    <a:pt x="3617" y="3338"/>
                    <a:pt x="3967" y="3447"/>
                  </a:cubicBezTo>
                  <a:cubicBezTo>
                    <a:pt x="4157" y="3507"/>
                    <a:pt x="4337" y="3558"/>
                    <a:pt x="4527" y="3607"/>
                  </a:cubicBezTo>
                  <a:cubicBezTo>
                    <a:pt x="4696" y="3647"/>
                    <a:pt x="4867" y="3678"/>
                    <a:pt x="5047" y="3707"/>
                  </a:cubicBezTo>
                  <a:lnTo>
                    <a:pt x="5067" y="3707"/>
                  </a:lnTo>
                  <a:cubicBezTo>
                    <a:pt x="5266" y="3738"/>
                    <a:pt x="5466" y="3747"/>
                    <a:pt x="5656" y="3757"/>
                  </a:cubicBezTo>
                  <a:cubicBezTo>
                    <a:pt x="5846" y="3777"/>
                    <a:pt x="6026" y="3777"/>
                    <a:pt x="6206" y="3777"/>
                  </a:cubicBezTo>
                  <a:lnTo>
                    <a:pt x="6475" y="3777"/>
                  </a:lnTo>
                  <a:cubicBezTo>
                    <a:pt x="6575" y="3767"/>
                    <a:pt x="6665" y="3767"/>
                    <a:pt x="6755" y="3757"/>
                  </a:cubicBezTo>
                  <a:cubicBezTo>
                    <a:pt x="6935" y="3747"/>
                    <a:pt x="7125" y="3727"/>
                    <a:pt x="7305" y="3707"/>
                  </a:cubicBezTo>
                  <a:cubicBezTo>
                    <a:pt x="7434" y="3687"/>
                    <a:pt x="7554" y="3667"/>
                    <a:pt x="7684" y="3647"/>
                  </a:cubicBezTo>
                  <a:cubicBezTo>
                    <a:pt x="7824" y="3618"/>
                    <a:pt x="7954" y="3587"/>
                    <a:pt x="8084" y="3558"/>
                  </a:cubicBezTo>
                  <a:cubicBezTo>
                    <a:pt x="8144" y="3547"/>
                    <a:pt x="8204" y="3527"/>
                    <a:pt x="8264" y="3507"/>
                  </a:cubicBezTo>
                  <a:cubicBezTo>
                    <a:pt x="8324" y="3487"/>
                    <a:pt x="8393" y="3467"/>
                    <a:pt x="8453" y="3447"/>
                  </a:cubicBezTo>
                  <a:cubicBezTo>
                    <a:pt x="8524" y="3427"/>
                    <a:pt x="8593" y="3398"/>
                    <a:pt x="8664" y="3378"/>
                  </a:cubicBezTo>
                  <a:cubicBezTo>
                    <a:pt x="8724" y="3358"/>
                    <a:pt x="8773" y="3338"/>
                    <a:pt x="8823" y="3307"/>
                  </a:cubicBezTo>
                  <a:cubicBezTo>
                    <a:pt x="8973" y="3248"/>
                    <a:pt x="9123" y="3178"/>
                    <a:pt x="9263" y="3098"/>
                  </a:cubicBezTo>
                  <a:cubicBezTo>
                    <a:pt x="9403" y="3008"/>
                    <a:pt x="9532" y="2918"/>
                    <a:pt x="9663" y="2818"/>
                  </a:cubicBezTo>
                  <a:cubicBezTo>
                    <a:pt x="9832" y="2688"/>
                    <a:pt x="10003" y="2558"/>
                    <a:pt x="10142" y="2408"/>
                  </a:cubicBezTo>
                  <a:cubicBezTo>
                    <a:pt x="10282" y="2259"/>
                    <a:pt x="10412" y="2099"/>
                    <a:pt x="10542" y="1939"/>
                  </a:cubicBezTo>
                  <a:cubicBezTo>
                    <a:pt x="10672" y="1769"/>
                    <a:pt x="10782" y="1589"/>
                    <a:pt x="10891" y="1409"/>
                  </a:cubicBezTo>
                  <a:cubicBezTo>
                    <a:pt x="10991" y="1240"/>
                    <a:pt x="11071" y="1069"/>
                    <a:pt x="11142" y="900"/>
                  </a:cubicBezTo>
                  <a:cubicBezTo>
                    <a:pt x="11182" y="800"/>
                    <a:pt x="11221" y="700"/>
                    <a:pt x="11241" y="600"/>
                  </a:cubicBezTo>
                  <a:cubicBezTo>
                    <a:pt x="11281" y="480"/>
                    <a:pt x="11311" y="370"/>
                    <a:pt x="11341" y="250"/>
                  </a:cubicBezTo>
                  <a:cubicBezTo>
                    <a:pt x="11361" y="170"/>
                    <a:pt x="11381" y="90"/>
                    <a:pt x="11391" y="10"/>
                  </a:cubicBezTo>
                  <a:lnTo>
                    <a:pt x="11391" y="10"/>
                  </a:lnTo>
                  <a:cubicBezTo>
                    <a:pt x="11381" y="21"/>
                    <a:pt x="11381" y="30"/>
                    <a:pt x="11371" y="41"/>
                  </a:cubicBezTo>
                  <a:cubicBezTo>
                    <a:pt x="11331" y="120"/>
                    <a:pt x="11281" y="200"/>
                    <a:pt x="11231" y="270"/>
                  </a:cubicBezTo>
                  <a:cubicBezTo>
                    <a:pt x="11182" y="340"/>
                    <a:pt x="11142" y="410"/>
                    <a:pt x="11091" y="470"/>
                  </a:cubicBezTo>
                  <a:cubicBezTo>
                    <a:pt x="11031" y="550"/>
                    <a:pt x="10982" y="620"/>
                    <a:pt x="10911" y="690"/>
                  </a:cubicBezTo>
                  <a:cubicBezTo>
                    <a:pt x="10862" y="750"/>
                    <a:pt x="10802" y="820"/>
                    <a:pt x="10742" y="880"/>
                  </a:cubicBezTo>
                  <a:cubicBezTo>
                    <a:pt x="10622" y="1000"/>
                    <a:pt x="10492" y="1120"/>
                    <a:pt x="10362" y="1229"/>
                  </a:cubicBezTo>
                  <a:cubicBezTo>
                    <a:pt x="10292" y="1300"/>
                    <a:pt x="10222" y="1349"/>
                    <a:pt x="10152" y="1409"/>
                  </a:cubicBezTo>
                  <a:cubicBezTo>
                    <a:pt x="10082" y="1459"/>
                    <a:pt x="10012" y="1499"/>
                    <a:pt x="9932" y="1549"/>
                  </a:cubicBezTo>
                  <a:cubicBezTo>
                    <a:pt x="9623" y="1739"/>
                    <a:pt x="9293" y="1899"/>
                    <a:pt x="8953" y="2029"/>
                  </a:cubicBezTo>
                  <a:cubicBezTo>
                    <a:pt x="8793" y="2099"/>
                    <a:pt x="8624" y="2148"/>
                    <a:pt x="8453" y="2199"/>
                  </a:cubicBezTo>
                  <a:cubicBezTo>
                    <a:pt x="8294" y="2248"/>
                    <a:pt x="8124" y="2288"/>
                    <a:pt x="7964" y="2328"/>
                  </a:cubicBezTo>
                  <a:cubicBezTo>
                    <a:pt x="7864" y="2348"/>
                    <a:pt x="7774" y="2359"/>
                    <a:pt x="7684" y="2388"/>
                  </a:cubicBezTo>
                  <a:cubicBezTo>
                    <a:pt x="7594" y="2408"/>
                    <a:pt x="7514" y="2428"/>
                    <a:pt x="7425" y="2448"/>
                  </a:cubicBezTo>
                  <a:cubicBezTo>
                    <a:pt x="7254" y="2488"/>
                    <a:pt x="7075" y="2528"/>
                    <a:pt x="6905" y="2568"/>
                  </a:cubicBezTo>
                  <a:cubicBezTo>
                    <a:pt x="6735" y="2598"/>
                    <a:pt x="6555" y="2628"/>
                    <a:pt x="6385" y="2648"/>
                  </a:cubicBezTo>
                  <a:cubicBezTo>
                    <a:pt x="6195" y="2658"/>
                    <a:pt x="6015" y="2658"/>
                    <a:pt x="5826" y="2658"/>
                  </a:cubicBezTo>
                  <a:cubicBezTo>
                    <a:pt x="5656" y="2658"/>
                    <a:pt x="5476" y="2658"/>
                    <a:pt x="5296" y="2638"/>
                  </a:cubicBezTo>
                  <a:cubicBezTo>
                    <a:pt x="5116" y="2628"/>
                    <a:pt x="4936" y="2608"/>
                    <a:pt x="4756" y="2588"/>
                  </a:cubicBezTo>
                  <a:cubicBezTo>
                    <a:pt x="4567" y="2568"/>
                    <a:pt x="4387" y="2548"/>
                    <a:pt x="4197" y="2519"/>
                  </a:cubicBezTo>
                  <a:cubicBezTo>
                    <a:pt x="4027" y="2488"/>
                    <a:pt x="3857" y="2448"/>
                    <a:pt x="3688" y="2399"/>
                  </a:cubicBezTo>
                  <a:cubicBezTo>
                    <a:pt x="3348" y="2308"/>
                    <a:pt x="2998" y="2228"/>
                    <a:pt x="2658" y="2099"/>
                  </a:cubicBezTo>
                  <a:cubicBezTo>
                    <a:pt x="2489" y="2029"/>
                    <a:pt x="2309" y="1959"/>
                    <a:pt x="2139" y="1869"/>
                  </a:cubicBezTo>
                  <a:cubicBezTo>
                    <a:pt x="1979" y="1799"/>
                    <a:pt x="1829" y="1709"/>
                    <a:pt x="1689" y="1619"/>
                  </a:cubicBezTo>
                  <a:cubicBezTo>
                    <a:pt x="1539" y="1519"/>
                    <a:pt x="1390" y="1429"/>
                    <a:pt x="1250" y="1329"/>
                  </a:cubicBezTo>
                  <a:cubicBezTo>
                    <a:pt x="1090" y="1220"/>
                    <a:pt x="950" y="1100"/>
                    <a:pt x="810" y="980"/>
                  </a:cubicBezTo>
                  <a:cubicBezTo>
                    <a:pt x="680" y="860"/>
                    <a:pt x="540" y="750"/>
                    <a:pt x="430" y="620"/>
                  </a:cubicBezTo>
                  <a:cubicBezTo>
                    <a:pt x="360" y="550"/>
                    <a:pt x="300" y="480"/>
                    <a:pt x="251" y="400"/>
                  </a:cubicBezTo>
                  <a:cubicBezTo>
                    <a:pt x="191" y="330"/>
                    <a:pt x="151" y="260"/>
                    <a:pt x="100" y="180"/>
                  </a:cubicBezTo>
                  <a:cubicBezTo>
                    <a:pt x="60" y="120"/>
                    <a:pt x="31" y="6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flipH="1">
              <a:off x="5323931" y="1204322"/>
              <a:ext cx="528485" cy="261294"/>
            </a:xfrm>
            <a:custGeom>
              <a:rect b="b" l="l" r="r" t="t"/>
              <a:pathLst>
                <a:path extrusionOk="0" h="4032" w="8155">
                  <a:moveTo>
                    <a:pt x="2879" y="1"/>
                  </a:moveTo>
                  <a:cubicBezTo>
                    <a:pt x="2819" y="11"/>
                    <a:pt x="2759" y="11"/>
                    <a:pt x="2699" y="21"/>
                  </a:cubicBezTo>
                  <a:cubicBezTo>
                    <a:pt x="2599" y="31"/>
                    <a:pt x="2499" y="51"/>
                    <a:pt x="2399" y="71"/>
                  </a:cubicBezTo>
                  <a:cubicBezTo>
                    <a:pt x="2339" y="80"/>
                    <a:pt x="2289" y="100"/>
                    <a:pt x="2229" y="111"/>
                  </a:cubicBezTo>
                  <a:cubicBezTo>
                    <a:pt x="2090" y="140"/>
                    <a:pt x="1950" y="180"/>
                    <a:pt x="1810" y="220"/>
                  </a:cubicBezTo>
                  <a:cubicBezTo>
                    <a:pt x="1790" y="231"/>
                    <a:pt x="1759" y="240"/>
                    <a:pt x="1730" y="251"/>
                  </a:cubicBezTo>
                  <a:cubicBezTo>
                    <a:pt x="1680" y="271"/>
                    <a:pt x="1630" y="280"/>
                    <a:pt x="1580" y="300"/>
                  </a:cubicBezTo>
                  <a:cubicBezTo>
                    <a:pt x="1480" y="340"/>
                    <a:pt x="1370" y="391"/>
                    <a:pt x="1260" y="431"/>
                  </a:cubicBezTo>
                  <a:cubicBezTo>
                    <a:pt x="1170" y="471"/>
                    <a:pt x="1080" y="511"/>
                    <a:pt x="990" y="560"/>
                  </a:cubicBezTo>
                  <a:cubicBezTo>
                    <a:pt x="911" y="600"/>
                    <a:pt x="840" y="640"/>
                    <a:pt x="771" y="690"/>
                  </a:cubicBezTo>
                  <a:cubicBezTo>
                    <a:pt x="711" y="740"/>
                    <a:pt x="651" y="790"/>
                    <a:pt x="600" y="850"/>
                  </a:cubicBezTo>
                  <a:cubicBezTo>
                    <a:pt x="540" y="900"/>
                    <a:pt x="500" y="950"/>
                    <a:pt x="451" y="1010"/>
                  </a:cubicBezTo>
                  <a:cubicBezTo>
                    <a:pt x="351" y="1140"/>
                    <a:pt x="271" y="1290"/>
                    <a:pt x="201" y="1450"/>
                  </a:cubicBezTo>
                  <a:cubicBezTo>
                    <a:pt x="161" y="1550"/>
                    <a:pt x="111" y="1650"/>
                    <a:pt x="81" y="1749"/>
                  </a:cubicBezTo>
                  <a:cubicBezTo>
                    <a:pt x="71" y="1799"/>
                    <a:pt x="61" y="1849"/>
                    <a:pt x="41" y="1899"/>
                  </a:cubicBezTo>
                  <a:cubicBezTo>
                    <a:pt x="31" y="1949"/>
                    <a:pt x="21" y="1999"/>
                    <a:pt x="21" y="2049"/>
                  </a:cubicBezTo>
                  <a:cubicBezTo>
                    <a:pt x="11" y="2129"/>
                    <a:pt x="1" y="2219"/>
                    <a:pt x="1" y="2309"/>
                  </a:cubicBezTo>
                  <a:cubicBezTo>
                    <a:pt x="1" y="2389"/>
                    <a:pt x="1" y="2469"/>
                    <a:pt x="11" y="2549"/>
                  </a:cubicBezTo>
                  <a:cubicBezTo>
                    <a:pt x="21" y="2609"/>
                    <a:pt x="41" y="2669"/>
                    <a:pt x="61" y="2718"/>
                  </a:cubicBezTo>
                  <a:lnTo>
                    <a:pt x="121" y="2869"/>
                  </a:lnTo>
                  <a:cubicBezTo>
                    <a:pt x="151" y="2938"/>
                    <a:pt x="181" y="2988"/>
                    <a:pt x="221" y="3048"/>
                  </a:cubicBezTo>
                  <a:lnTo>
                    <a:pt x="281" y="3138"/>
                  </a:lnTo>
                  <a:cubicBezTo>
                    <a:pt x="301" y="3168"/>
                    <a:pt x="321" y="3188"/>
                    <a:pt x="341" y="3208"/>
                  </a:cubicBezTo>
                  <a:cubicBezTo>
                    <a:pt x="381" y="3248"/>
                    <a:pt x="421" y="3278"/>
                    <a:pt x="461" y="3318"/>
                  </a:cubicBezTo>
                  <a:lnTo>
                    <a:pt x="731" y="3498"/>
                  </a:lnTo>
                  <a:cubicBezTo>
                    <a:pt x="780" y="3528"/>
                    <a:pt x="840" y="3558"/>
                    <a:pt x="891" y="3588"/>
                  </a:cubicBezTo>
                  <a:cubicBezTo>
                    <a:pt x="940" y="3608"/>
                    <a:pt x="990" y="3638"/>
                    <a:pt x="1040" y="3658"/>
                  </a:cubicBezTo>
                  <a:cubicBezTo>
                    <a:pt x="1140" y="3697"/>
                    <a:pt x="1230" y="3737"/>
                    <a:pt x="1330" y="3757"/>
                  </a:cubicBezTo>
                  <a:cubicBezTo>
                    <a:pt x="1430" y="3788"/>
                    <a:pt x="1540" y="3808"/>
                    <a:pt x="1640" y="3837"/>
                  </a:cubicBezTo>
                  <a:cubicBezTo>
                    <a:pt x="1850" y="3877"/>
                    <a:pt x="2050" y="3917"/>
                    <a:pt x="2259" y="3948"/>
                  </a:cubicBezTo>
                  <a:cubicBezTo>
                    <a:pt x="2609" y="3988"/>
                    <a:pt x="2969" y="4017"/>
                    <a:pt x="3318" y="4028"/>
                  </a:cubicBezTo>
                  <a:cubicBezTo>
                    <a:pt x="3411" y="4031"/>
                    <a:pt x="3505" y="4032"/>
                    <a:pt x="3598" y="4032"/>
                  </a:cubicBezTo>
                  <a:cubicBezTo>
                    <a:pt x="3786" y="4032"/>
                    <a:pt x="3974" y="4028"/>
                    <a:pt x="4168" y="4028"/>
                  </a:cubicBezTo>
                  <a:cubicBezTo>
                    <a:pt x="4308" y="4028"/>
                    <a:pt x="4448" y="4028"/>
                    <a:pt x="4597" y="4017"/>
                  </a:cubicBezTo>
                  <a:cubicBezTo>
                    <a:pt x="4727" y="4008"/>
                    <a:pt x="4867" y="3997"/>
                    <a:pt x="4997" y="3977"/>
                  </a:cubicBezTo>
                  <a:cubicBezTo>
                    <a:pt x="5097" y="3957"/>
                    <a:pt x="5207" y="3948"/>
                    <a:pt x="5307" y="3928"/>
                  </a:cubicBezTo>
                  <a:cubicBezTo>
                    <a:pt x="5447" y="3908"/>
                    <a:pt x="5587" y="3888"/>
                    <a:pt x="5716" y="3857"/>
                  </a:cubicBezTo>
                  <a:cubicBezTo>
                    <a:pt x="5856" y="3817"/>
                    <a:pt x="5986" y="3788"/>
                    <a:pt x="6126" y="3757"/>
                  </a:cubicBezTo>
                  <a:cubicBezTo>
                    <a:pt x="6256" y="3717"/>
                    <a:pt x="6386" y="3688"/>
                    <a:pt x="6526" y="3648"/>
                  </a:cubicBezTo>
                  <a:cubicBezTo>
                    <a:pt x="6646" y="3608"/>
                    <a:pt x="6766" y="3558"/>
                    <a:pt x="6886" y="3508"/>
                  </a:cubicBezTo>
                  <a:cubicBezTo>
                    <a:pt x="6946" y="3478"/>
                    <a:pt x="7015" y="3448"/>
                    <a:pt x="7075" y="3418"/>
                  </a:cubicBezTo>
                  <a:lnTo>
                    <a:pt x="7285" y="3298"/>
                  </a:lnTo>
                  <a:cubicBezTo>
                    <a:pt x="7415" y="3218"/>
                    <a:pt x="7535" y="3138"/>
                    <a:pt x="7655" y="3048"/>
                  </a:cubicBezTo>
                  <a:cubicBezTo>
                    <a:pt x="7745" y="2978"/>
                    <a:pt x="7825" y="2909"/>
                    <a:pt x="7894" y="2818"/>
                  </a:cubicBezTo>
                  <a:cubicBezTo>
                    <a:pt x="7925" y="2789"/>
                    <a:pt x="7945" y="2749"/>
                    <a:pt x="7965" y="2718"/>
                  </a:cubicBezTo>
                  <a:cubicBezTo>
                    <a:pt x="7985" y="2678"/>
                    <a:pt x="8005" y="2629"/>
                    <a:pt x="8025" y="2589"/>
                  </a:cubicBezTo>
                  <a:cubicBezTo>
                    <a:pt x="8054" y="2518"/>
                    <a:pt x="8085" y="2458"/>
                    <a:pt x="8094" y="2379"/>
                  </a:cubicBezTo>
                  <a:cubicBezTo>
                    <a:pt x="8114" y="2319"/>
                    <a:pt x="8134" y="2249"/>
                    <a:pt x="8145" y="2179"/>
                  </a:cubicBezTo>
                  <a:cubicBezTo>
                    <a:pt x="8154" y="2099"/>
                    <a:pt x="8154" y="2019"/>
                    <a:pt x="8154" y="1939"/>
                  </a:cubicBezTo>
                  <a:cubicBezTo>
                    <a:pt x="8145" y="1879"/>
                    <a:pt x="8145" y="1809"/>
                    <a:pt x="8134" y="1739"/>
                  </a:cubicBezTo>
                  <a:lnTo>
                    <a:pt x="8105" y="1590"/>
                  </a:lnTo>
                  <a:cubicBezTo>
                    <a:pt x="8094" y="1550"/>
                    <a:pt x="8074" y="1510"/>
                    <a:pt x="8065" y="1479"/>
                  </a:cubicBezTo>
                  <a:cubicBezTo>
                    <a:pt x="8034" y="1410"/>
                    <a:pt x="8005" y="1339"/>
                    <a:pt x="7974" y="1279"/>
                  </a:cubicBezTo>
                  <a:cubicBezTo>
                    <a:pt x="7934" y="1210"/>
                    <a:pt x="7905" y="1150"/>
                    <a:pt x="7865" y="1090"/>
                  </a:cubicBezTo>
                  <a:cubicBezTo>
                    <a:pt x="7794" y="1010"/>
                    <a:pt x="7715" y="930"/>
                    <a:pt x="7625" y="860"/>
                  </a:cubicBezTo>
                  <a:cubicBezTo>
                    <a:pt x="7565" y="820"/>
                    <a:pt x="7515" y="790"/>
                    <a:pt x="7455" y="750"/>
                  </a:cubicBezTo>
                  <a:cubicBezTo>
                    <a:pt x="7385" y="720"/>
                    <a:pt x="7325" y="690"/>
                    <a:pt x="7265" y="650"/>
                  </a:cubicBezTo>
                  <a:lnTo>
                    <a:pt x="7055" y="530"/>
                  </a:lnTo>
                  <a:lnTo>
                    <a:pt x="6875" y="440"/>
                  </a:lnTo>
                  <a:cubicBezTo>
                    <a:pt x="6476" y="280"/>
                    <a:pt x="6036" y="211"/>
                    <a:pt x="5616" y="140"/>
                  </a:cubicBezTo>
                  <a:cubicBezTo>
                    <a:pt x="5407" y="120"/>
                    <a:pt x="5207" y="111"/>
                    <a:pt x="4997" y="111"/>
                  </a:cubicBezTo>
                  <a:cubicBezTo>
                    <a:pt x="4887" y="100"/>
                    <a:pt x="4777" y="100"/>
                    <a:pt x="4667" y="91"/>
                  </a:cubicBezTo>
                  <a:cubicBezTo>
                    <a:pt x="4557" y="91"/>
                    <a:pt x="4448" y="80"/>
                    <a:pt x="4337" y="80"/>
                  </a:cubicBezTo>
                  <a:cubicBezTo>
                    <a:pt x="4197" y="71"/>
                    <a:pt x="4058" y="51"/>
                    <a:pt x="3918" y="40"/>
                  </a:cubicBezTo>
                  <a:cubicBezTo>
                    <a:pt x="3778" y="21"/>
                    <a:pt x="3638" y="11"/>
                    <a:pt x="3498" y="11"/>
                  </a:cubicBezTo>
                  <a:cubicBezTo>
                    <a:pt x="3358" y="1"/>
                    <a:pt x="3218" y="1"/>
                    <a:pt x="3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flipH="1">
              <a:off x="5197692" y="1104003"/>
              <a:ext cx="786798" cy="544945"/>
            </a:xfrm>
            <a:custGeom>
              <a:rect b="b" l="l" r="r" t="t"/>
              <a:pathLst>
                <a:path extrusionOk="0" h="8409" w="12141">
                  <a:moveTo>
                    <a:pt x="6746" y="415"/>
                  </a:moveTo>
                  <a:cubicBezTo>
                    <a:pt x="6805" y="415"/>
                    <a:pt x="6865" y="416"/>
                    <a:pt x="6925" y="420"/>
                  </a:cubicBezTo>
                  <a:cubicBezTo>
                    <a:pt x="7115" y="420"/>
                    <a:pt x="7305" y="429"/>
                    <a:pt x="7494" y="440"/>
                  </a:cubicBezTo>
                  <a:cubicBezTo>
                    <a:pt x="7705" y="460"/>
                    <a:pt x="7904" y="480"/>
                    <a:pt x="8104" y="500"/>
                  </a:cubicBezTo>
                  <a:cubicBezTo>
                    <a:pt x="8344" y="540"/>
                    <a:pt x="8574" y="589"/>
                    <a:pt x="8804" y="660"/>
                  </a:cubicBezTo>
                  <a:cubicBezTo>
                    <a:pt x="8913" y="689"/>
                    <a:pt x="9013" y="729"/>
                    <a:pt x="9123" y="769"/>
                  </a:cubicBezTo>
                  <a:cubicBezTo>
                    <a:pt x="9233" y="809"/>
                    <a:pt x="9343" y="859"/>
                    <a:pt x="9443" y="899"/>
                  </a:cubicBezTo>
                  <a:cubicBezTo>
                    <a:pt x="9553" y="949"/>
                    <a:pt x="9663" y="999"/>
                    <a:pt x="9763" y="1049"/>
                  </a:cubicBezTo>
                  <a:cubicBezTo>
                    <a:pt x="9823" y="1089"/>
                    <a:pt x="9883" y="1119"/>
                    <a:pt x="9943" y="1159"/>
                  </a:cubicBezTo>
                  <a:cubicBezTo>
                    <a:pt x="10003" y="1189"/>
                    <a:pt x="10063" y="1229"/>
                    <a:pt x="10112" y="1269"/>
                  </a:cubicBezTo>
                  <a:cubicBezTo>
                    <a:pt x="10232" y="1339"/>
                    <a:pt x="10342" y="1419"/>
                    <a:pt x="10452" y="1489"/>
                  </a:cubicBezTo>
                  <a:cubicBezTo>
                    <a:pt x="10552" y="1559"/>
                    <a:pt x="10642" y="1628"/>
                    <a:pt x="10742" y="1699"/>
                  </a:cubicBezTo>
                  <a:cubicBezTo>
                    <a:pt x="10852" y="1788"/>
                    <a:pt x="10962" y="1888"/>
                    <a:pt x="11071" y="1988"/>
                  </a:cubicBezTo>
                  <a:cubicBezTo>
                    <a:pt x="11122" y="2039"/>
                    <a:pt x="11182" y="2088"/>
                    <a:pt x="11231" y="2138"/>
                  </a:cubicBezTo>
                  <a:cubicBezTo>
                    <a:pt x="11282" y="2188"/>
                    <a:pt x="11322" y="2248"/>
                    <a:pt x="11371" y="2308"/>
                  </a:cubicBezTo>
                  <a:cubicBezTo>
                    <a:pt x="11471" y="2428"/>
                    <a:pt x="11551" y="2558"/>
                    <a:pt x="11621" y="2698"/>
                  </a:cubicBezTo>
                  <a:cubicBezTo>
                    <a:pt x="11651" y="2768"/>
                    <a:pt x="11671" y="2838"/>
                    <a:pt x="11691" y="2907"/>
                  </a:cubicBezTo>
                  <a:cubicBezTo>
                    <a:pt x="11691" y="2927"/>
                    <a:pt x="11681" y="2947"/>
                    <a:pt x="11681" y="2967"/>
                  </a:cubicBezTo>
                  <a:cubicBezTo>
                    <a:pt x="11671" y="3027"/>
                    <a:pt x="11661" y="3087"/>
                    <a:pt x="11661" y="3147"/>
                  </a:cubicBezTo>
                  <a:cubicBezTo>
                    <a:pt x="11651" y="3238"/>
                    <a:pt x="11641" y="3337"/>
                    <a:pt x="11631" y="3427"/>
                  </a:cubicBezTo>
                  <a:lnTo>
                    <a:pt x="11631" y="3437"/>
                  </a:lnTo>
                  <a:cubicBezTo>
                    <a:pt x="11621" y="3517"/>
                    <a:pt x="11601" y="3607"/>
                    <a:pt x="11581" y="3697"/>
                  </a:cubicBezTo>
                  <a:cubicBezTo>
                    <a:pt x="11561" y="3767"/>
                    <a:pt x="11541" y="3847"/>
                    <a:pt x="11511" y="3917"/>
                  </a:cubicBezTo>
                  <a:lnTo>
                    <a:pt x="11422" y="4097"/>
                  </a:lnTo>
                  <a:cubicBezTo>
                    <a:pt x="11391" y="4177"/>
                    <a:pt x="11351" y="4246"/>
                    <a:pt x="11302" y="4317"/>
                  </a:cubicBezTo>
                  <a:cubicBezTo>
                    <a:pt x="11251" y="4397"/>
                    <a:pt x="11202" y="4457"/>
                    <a:pt x="11151" y="4526"/>
                  </a:cubicBezTo>
                  <a:lnTo>
                    <a:pt x="11031" y="4706"/>
                  </a:lnTo>
                  <a:cubicBezTo>
                    <a:pt x="10902" y="4856"/>
                    <a:pt x="10772" y="5006"/>
                    <a:pt x="10642" y="5146"/>
                  </a:cubicBezTo>
                  <a:cubicBezTo>
                    <a:pt x="10502" y="5285"/>
                    <a:pt x="10362" y="5425"/>
                    <a:pt x="10212" y="5556"/>
                  </a:cubicBezTo>
                  <a:cubicBezTo>
                    <a:pt x="10052" y="5676"/>
                    <a:pt x="9883" y="5775"/>
                    <a:pt x="9703" y="5875"/>
                  </a:cubicBezTo>
                  <a:cubicBezTo>
                    <a:pt x="9513" y="5985"/>
                    <a:pt x="9313" y="6085"/>
                    <a:pt x="9113" y="6165"/>
                  </a:cubicBezTo>
                  <a:cubicBezTo>
                    <a:pt x="8964" y="6235"/>
                    <a:pt x="8804" y="6295"/>
                    <a:pt x="8644" y="6345"/>
                  </a:cubicBezTo>
                  <a:cubicBezTo>
                    <a:pt x="8554" y="6365"/>
                    <a:pt x="8474" y="6395"/>
                    <a:pt x="8384" y="6415"/>
                  </a:cubicBezTo>
                  <a:cubicBezTo>
                    <a:pt x="8304" y="6435"/>
                    <a:pt x="8214" y="6455"/>
                    <a:pt x="8124" y="6475"/>
                  </a:cubicBezTo>
                  <a:cubicBezTo>
                    <a:pt x="7774" y="6544"/>
                    <a:pt x="7434" y="6644"/>
                    <a:pt x="7085" y="6715"/>
                  </a:cubicBezTo>
                  <a:cubicBezTo>
                    <a:pt x="6985" y="6735"/>
                    <a:pt x="6885" y="6744"/>
                    <a:pt x="6775" y="6764"/>
                  </a:cubicBezTo>
                  <a:cubicBezTo>
                    <a:pt x="6615" y="6784"/>
                    <a:pt x="6446" y="6795"/>
                    <a:pt x="6286" y="6795"/>
                  </a:cubicBezTo>
                  <a:cubicBezTo>
                    <a:pt x="6106" y="6795"/>
                    <a:pt x="5926" y="6795"/>
                    <a:pt x="5746" y="6784"/>
                  </a:cubicBezTo>
                  <a:cubicBezTo>
                    <a:pt x="5566" y="6775"/>
                    <a:pt x="5387" y="6755"/>
                    <a:pt x="5207" y="6735"/>
                  </a:cubicBezTo>
                  <a:lnTo>
                    <a:pt x="4697" y="6675"/>
                  </a:lnTo>
                  <a:cubicBezTo>
                    <a:pt x="4637" y="6664"/>
                    <a:pt x="4577" y="6664"/>
                    <a:pt x="4517" y="6644"/>
                  </a:cubicBezTo>
                  <a:cubicBezTo>
                    <a:pt x="4437" y="6635"/>
                    <a:pt x="4357" y="6615"/>
                    <a:pt x="4287" y="6595"/>
                  </a:cubicBezTo>
                  <a:cubicBezTo>
                    <a:pt x="4148" y="6564"/>
                    <a:pt x="4017" y="6524"/>
                    <a:pt x="3888" y="6484"/>
                  </a:cubicBezTo>
                  <a:cubicBezTo>
                    <a:pt x="3608" y="6405"/>
                    <a:pt x="3328" y="6315"/>
                    <a:pt x="3058" y="6205"/>
                  </a:cubicBezTo>
                  <a:cubicBezTo>
                    <a:pt x="2898" y="6145"/>
                    <a:pt x="2749" y="6065"/>
                    <a:pt x="2598" y="5995"/>
                  </a:cubicBezTo>
                  <a:cubicBezTo>
                    <a:pt x="2509" y="5955"/>
                    <a:pt x="2429" y="5915"/>
                    <a:pt x="2349" y="5865"/>
                  </a:cubicBezTo>
                  <a:cubicBezTo>
                    <a:pt x="2269" y="5835"/>
                    <a:pt x="2199" y="5785"/>
                    <a:pt x="2129" y="5745"/>
                  </a:cubicBezTo>
                  <a:cubicBezTo>
                    <a:pt x="1979" y="5656"/>
                    <a:pt x="1819" y="5576"/>
                    <a:pt x="1670" y="5476"/>
                  </a:cubicBezTo>
                  <a:cubicBezTo>
                    <a:pt x="1510" y="5385"/>
                    <a:pt x="1370" y="5285"/>
                    <a:pt x="1230" y="5176"/>
                  </a:cubicBezTo>
                  <a:cubicBezTo>
                    <a:pt x="1140" y="5106"/>
                    <a:pt x="1050" y="5036"/>
                    <a:pt x="950" y="4966"/>
                  </a:cubicBezTo>
                  <a:cubicBezTo>
                    <a:pt x="890" y="4916"/>
                    <a:pt x="830" y="4866"/>
                    <a:pt x="780" y="4816"/>
                  </a:cubicBezTo>
                  <a:cubicBezTo>
                    <a:pt x="720" y="4756"/>
                    <a:pt x="670" y="4686"/>
                    <a:pt x="610" y="4616"/>
                  </a:cubicBezTo>
                  <a:cubicBezTo>
                    <a:pt x="520" y="4496"/>
                    <a:pt x="431" y="4377"/>
                    <a:pt x="371" y="4237"/>
                  </a:cubicBezTo>
                  <a:lnTo>
                    <a:pt x="311" y="4057"/>
                  </a:lnTo>
                  <a:cubicBezTo>
                    <a:pt x="291" y="3997"/>
                    <a:pt x="280" y="3947"/>
                    <a:pt x="271" y="3887"/>
                  </a:cubicBezTo>
                  <a:cubicBezTo>
                    <a:pt x="280" y="3847"/>
                    <a:pt x="280" y="3807"/>
                    <a:pt x="291" y="3767"/>
                  </a:cubicBezTo>
                  <a:cubicBezTo>
                    <a:pt x="311" y="3617"/>
                    <a:pt x="340" y="3467"/>
                    <a:pt x="380" y="3317"/>
                  </a:cubicBezTo>
                  <a:cubicBezTo>
                    <a:pt x="400" y="3247"/>
                    <a:pt x="420" y="3167"/>
                    <a:pt x="440" y="3087"/>
                  </a:cubicBezTo>
                  <a:cubicBezTo>
                    <a:pt x="471" y="3018"/>
                    <a:pt x="491" y="2958"/>
                    <a:pt x="520" y="2887"/>
                  </a:cubicBezTo>
                  <a:cubicBezTo>
                    <a:pt x="540" y="2847"/>
                    <a:pt x="551" y="2818"/>
                    <a:pt x="571" y="2778"/>
                  </a:cubicBezTo>
                  <a:lnTo>
                    <a:pt x="660" y="2628"/>
                  </a:lnTo>
                  <a:cubicBezTo>
                    <a:pt x="700" y="2548"/>
                    <a:pt x="760" y="2468"/>
                    <a:pt x="820" y="2388"/>
                  </a:cubicBezTo>
                  <a:cubicBezTo>
                    <a:pt x="900" y="2288"/>
                    <a:pt x="990" y="2188"/>
                    <a:pt x="1090" y="2088"/>
                  </a:cubicBezTo>
                  <a:lnTo>
                    <a:pt x="1250" y="1928"/>
                  </a:lnTo>
                  <a:lnTo>
                    <a:pt x="1399" y="1808"/>
                  </a:lnTo>
                  <a:cubicBezTo>
                    <a:pt x="1439" y="1768"/>
                    <a:pt x="1490" y="1739"/>
                    <a:pt x="1530" y="1708"/>
                  </a:cubicBezTo>
                  <a:cubicBezTo>
                    <a:pt x="1579" y="1668"/>
                    <a:pt x="1639" y="1628"/>
                    <a:pt x="1699" y="1588"/>
                  </a:cubicBezTo>
                  <a:cubicBezTo>
                    <a:pt x="1809" y="1519"/>
                    <a:pt x="1919" y="1459"/>
                    <a:pt x="2039" y="1389"/>
                  </a:cubicBezTo>
                  <a:cubicBezTo>
                    <a:pt x="2259" y="1259"/>
                    <a:pt x="2489" y="1149"/>
                    <a:pt x="2718" y="1049"/>
                  </a:cubicBezTo>
                  <a:cubicBezTo>
                    <a:pt x="2789" y="1019"/>
                    <a:pt x="2849" y="989"/>
                    <a:pt x="2918" y="969"/>
                  </a:cubicBezTo>
                  <a:cubicBezTo>
                    <a:pt x="2949" y="959"/>
                    <a:pt x="2989" y="949"/>
                    <a:pt x="3018" y="939"/>
                  </a:cubicBezTo>
                  <a:cubicBezTo>
                    <a:pt x="3368" y="840"/>
                    <a:pt x="3738" y="769"/>
                    <a:pt x="4097" y="700"/>
                  </a:cubicBezTo>
                  <a:cubicBezTo>
                    <a:pt x="4307" y="660"/>
                    <a:pt x="4507" y="629"/>
                    <a:pt x="4717" y="589"/>
                  </a:cubicBezTo>
                  <a:cubicBezTo>
                    <a:pt x="4817" y="569"/>
                    <a:pt x="4927" y="549"/>
                    <a:pt x="5027" y="529"/>
                  </a:cubicBezTo>
                  <a:cubicBezTo>
                    <a:pt x="5116" y="520"/>
                    <a:pt x="5207" y="500"/>
                    <a:pt x="5296" y="489"/>
                  </a:cubicBezTo>
                  <a:cubicBezTo>
                    <a:pt x="5466" y="469"/>
                    <a:pt x="5636" y="449"/>
                    <a:pt x="5806" y="440"/>
                  </a:cubicBezTo>
                  <a:cubicBezTo>
                    <a:pt x="6006" y="429"/>
                    <a:pt x="6195" y="420"/>
                    <a:pt x="6395" y="420"/>
                  </a:cubicBezTo>
                  <a:cubicBezTo>
                    <a:pt x="6509" y="420"/>
                    <a:pt x="6627" y="415"/>
                    <a:pt x="6746" y="415"/>
                  </a:cubicBezTo>
                  <a:close/>
                  <a:moveTo>
                    <a:pt x="260" y="4377"/>
                  </a:moveTo>
                  <a:cubicBezTo>
                    <a:pt x="291" y="4437"/>
                    <a:pt x="320" y="4496"/>
                    <a:pt x="360" y="4556"/>
                  </a:cubicBezTo>
                  <a:cubicBezTo>
                    <a:pt x="411" y="4636"/>
                    <a:pt x="451" y="4706"/>
                    <a:pt x="511" y="4776"/>
                  </a:cubicBezTo>
                  <a:cubicBezTo>
                    <a:pt x="560" y="4856"/>
                    <a:pt x="620" y="4926"/>
                    <a:pt x="690" y="4996"/>
                  </a:cubicBezTo>
                  <a:cubicBezTo>
                    <a:pt x="800" y="5126"/>
                    <a:pt x="940" y="5236"/>
                    <a:pt x="1070" y="5356"/>
                  </a:cubicBezTo>
                  <a:cubicBezTo>
                    <a:pt x="1210" y="5476"/>
                    <a:pt x="1350" y="5596"/>
                    <a:pt x="1510" y="5705"/>
                  </a:cubicBezTo>
                  <a:cubicBezTo>
                    <a:pt x="1650" y="5805"/>
                    <a:pt x="1799" y="5895"/>
                    <a:pt x="1949" y="5995"/>
                  </a:cubicBezTo>
                  <a:cubicBezTo>
                    <a:pt x="2089" y="6085"/>
                    <a:pt x="2239" y="6175"/>
                    <a:pt x="2399" y="6245"/>
                  </a:cubicBezTo>
                  <a:cubicBezTo>
                    <a:pt x="2569" y="6335"/>
                    <a:pt x="2749" y="6405"/>
                    <a:pt x="2918" y="6475"/>
                  </a:cubicBezTo>
                  <a:cubicBezTo>
                    <a:pt x="3258" y="6604"/>
                    <a:pt x="3608" y="6684"/>
                    <a:pt x="3948" y="6775"/>
                  </a:cubicBezTo>
                  <a:cubicBezTo>
                    <a:pt x="4117" y="6824"/>
                    <a:pt x="4287" y="6864"/>
                    <a:pt x="4457" y="6895"/>
                  </a:cubicBezTo>
                  <a:cubicBezTo>
                    <a:pt x="4647" y="6924"/>
                    <a:pt x="4827" y="6944"/>
                    <a:pt x="5016" y="6964"/>
                  </a:cubicBezTo>
                  <a:cubicBezTo>
                    <a:pt x="5196" y="6984"/>
                    <a:pt x="5376" y="7004"/>
                    <a:pt x="5556" y="7014"/>
                  </a:cubicBezTo>
                  <a:cubicBezTo>
                    <a:pt x="5736" y="7034"/>
                    <a:pt x="5916" y="7034"/>
                    <a:pt x="6086" y="7034"/>
                  </a:cubicBezTo>
                  <a:cubicBezTo>
                    <a:pt x="6275" y="7034"/>
                    <a:pt x="6455" y="7034"/>
                    <a:pt x="6645" y="7024"/>
                  </a:cubicBezTo>
                  <a:cubicBezTo>
                    <a:pt x="6815" y="7004"/>
                    <a:pt x="6995" y="6974"/>
                    <a:pt x="7165" y="6944"/>
                  </a:cubicBezTo>
                  <a:cubicBezTo>
                    <a:pt x="7335" y="6904"/>
                    <a:pt x="7514" y="6864"/>
                    <a:pt x="7685" y="6824"/>
                  </a:cubicBezTo>
                  <a:cubicBezTo>
                    <a:pt x="7774" y="6804"/>
                    <a:pt x="7854" y="6784"/>
                    <a:pt x="7944" y="6764"/>
                  </a:cubicBezTo>
                  <a:cubicBezTo>
                    <a:pt x="8034" y="6735"/>
                    <a:pt x="8124" y="6724"/>
                    <a:pt x="8224" y="6704"/>
                  </a:cubicBezTo>
                  <a:cubicBezTo>
                    <a:pt x="8384" y="6664"/>
                    <a:pt x="8554" y="6624"/>
                    <a:pt x="8713" y="6575"/>
                  </a:cubicBezTo>
                  <a:cubicBezTo>
                    <a:pt x="8884" y="6524"/>
                    <a:pt x="9053" y="6475"/>
                    <a:pt x="9213" y="6405"/>
                  </a:cubicBezTo>
                  <a:cubicBezTo>
                    <a:pt x="9553" y="6275"/>
                    <a:pt x="9883" y="6115"/>
                    <a:pt x="10192" y="5925"/>
                  </a:cubicBezTo>
                  <a:cubicBezTo>
                    <a:pt x="10272" y="5875"/>
                    <a:pt x="10342" y="5835"/>
                    <a:pt x="10412" y="5785"/>
                  </a:cubicBezTo>
                  <a:cubicBezTo>
                    <a:pt x="10482" y="5725"/>
                    <a:pt x="10552" y="5676"/>
                    <a:pt x="10622" y="5605"/>
                  </a:cubicBezTo>
                  <a:cubicBezTo>
                    <a:pt x="10752" y="5496"/>
                    <a:pt x="10882" y="5376"/>
                    <a:pt x="11002" y="5256"/>
                  </a:cubicBezTo>
                  <a:cubicBezTo>
                    <a:pt x="11062" y="5196"/>
                    <a:pt x="11122" y="5126"/>
                    <a:pt x="11171" y="5066"/>
                  </a:cubicBezTo>
                  <a:cubicBezTo>
                    <a:pt x="11242" y="4996"/>
                    <a:pt x="11291" y="4926"/>
                    <a:pt x="11351" y="4846"/>
                  </a:cubicBezTo>
                  <a:cubicBezTo>
                    <a:pt x="11402" y="4786"/>
                    <a:pt x="11442" y="4716"/>
                    <a:pt x="11491" y="4646"/>
                  </a:cubicBezTo>
                  <a:cubicBezTo>
                    <a:pt x="11541" y="4576"/>
                    <a:pt x="11591" y="4496"/>
                    <a:pt x="11631" y="4417"/>
                  </a:cubicBezTo>
                  <a:cubicBezTo>
                    <a:pt x="11641" y="4406"/>
                    <a:pt x="11641" y="4397"/>
                    <a:pt x="11651" y="4386"/>
                  </a:cubicBezTo>
                  <a:lnTo>
                    <a:pt x="11651" y="4386"/>
                  </a:lnTo>
                  <a:cubicBezTo>
                    <a:pt x="11641" y="4466"/>
                    <a:pt x="11621" y="4546"/>
                    <a:pt x="11601" y="4626"/>
                  </a:cubicBezTo>
                  <a:cubicBezTo>
                    <a:pt x="11571" y="4746"/>
                    <a:pt x="11541" y="4856"/>
                    <a:pt x="11501" y="4976"/>
                  </a:cubicBezTo>
                  <a:cubicBezTo>
                    <a:pt x="11481" y="5076"/>
                    <a:pt x="11442" y="5176"/>
                    <a:pt x="11402" y="5276"/>
                  </a:cubicBezTo>
                  <a:cubicBezTo>
                    <a:pt x="11331" y="5445"/>
                    <a:pt x="11251" y="5616"/>
                    <a:pt x="11151" y="5785"/>
                  </a:cubicBezTo>
                  <a:cubicBezTo>
                    <a:pt x="11042" y="5965"/>
                    <a:pt x="10932" y="6145"/>
                    <a:pt x="10802" y="6315"/>
                  </a:cubicBezTo>
                  <a:cubicBezTo>
                    <a:pt x="10672" y="6475"/>
                    <a:pt x="10542" y="6635"/>
                    <a:pt x="10402" y="6784"/>
                  </a:cubicBezTo>
                  <a:cubicBezTo>
                    <a:pt x="10263" y="6934"/>
                    <a:pt x="10092" y="7064"/>
                    <a:pt x="9923" y="7194"/>
                  </a:cubicBezTo>
                  <a:cubicBezTo>
                    <a:pt x="9792" y="7294"/>
                    <a:pt x="9663" y="7384"/>
                    <a:pt x="9523" y="7474"/>
                  </a:cubicBezTo>
                  <a:cubicBezTo>
                    <a:pt x="9383" y="7554"/>
                    <a:pt x="9233" y="7624"/>
                    <a:pt x="9083" y="7683"/>
                  </a:cubicBezTo>
                  <a:cubicBezTo>
                    <a:pt x="9033" y="7714"/>
                    <a:pt x="8984" y="7734"/>
                    <a:pt x="8924" y="7754"/>
                  </a:cubicBezTo>
                  <a:cubicBezTo>
                    <a:pt x="8853" y="7774"/>
                    <a:pt x="8784" y="7803"/>
                    <a:pt x="8713" y="7823"/>
                  </a:cubicBezTo>
                  <a:cubicBezTo>
                    <a:pt x="8653" y="7843"/>
                    <a:pt x="8584" y="7863"/>
                    <a:pt x="8524" y="7883"/>
                  </a:cubicBezTo>
                  <a:cubicBezTo>
                    <a:pt x="8464" y="7903"/>
                    <a:pt x="8404" y="7923"/>
                    <a:pt x="8344" y="7934"/>
                  </a:cubicBezTo>
                  <a:cubicBezTo>
                    <a:pt x="8214" y="7963"/>
                    <a:pt x="8084" y="7994"/>
                    <a:pt x="7944" y="8023"/>
                  </a:cubicBezTo>
                  <a:cubicBezTo>
                    <a:pt x="7814" y="8043"/>
                    <a:pt x="7694" y="8063"/>
                    <a:pt x="7565" y="8083"/>
                  </a:cubicBezTo>
                  <a:cubicBezTo>
                    <a:pt x="7385" y="8103"/>
                    <a:pt x="7195" y="8123"/>
                    <a:pt x="7015" y="8133"/>
                  </a:cubicBezTo>
                  <a:cubicBezTo>
                    <a:pt x="6925" y="8143"/>
                    <a:pt x="6835" y="8143"/>
                    <a:pt x="6735" y="8153"/>
                  </a:cubicBezTo>
                  <a:lnTo>
                    <a:pt x="6466" y="8153"/>
                  </a:lnTo>
                  <a:cubicBezTo>
                    <a:pt x="6286" y="8153"/>
                    <a:pt x="6106" y="8153"/>
                    <a:pt x="5916" y="8133"/>
                  </a:cubicBezTo>
                  <a:cubicBezTo>
                    <a:pt x="5726" y="8123"/>
                    <a:pt x="5526" y="8114"/>
                    <a:pt x="5327" y="8083"/>
                  </a:cubicBezTo>
                  <a:lnTo>
                    <a:pt x="5307" y="8083"/>
                  </a:lnTo>
                  <a:cubicBezTo>
                    <a:pt x="5127" y="8054"/>
                    <a:pt x="4956" y="8023"/>
                    <a:pt x="4787" y="7983"/>
                  </a:cubicBezTo>
                  <a:cubicBezTo>
                    <a:pt x="4597" y="7934"/>
                    <a:pt x="4417" y="7883"/>
                    <a:pt x="4227" y="7823"/>
                  </a:cubicBezTo>
                  <a:cubicBezTo>
                    <a:pt x="3877" y="7714"/>
                    <a:pt x="3538" y="7574"/>
                    <a:pt x="3188" y="7464"/>
                  </a:cubicBezTo>
                  <a:cubicBezTo>
                    <a:pt x="3138" y="7444"/>
                    <a:pt x="3078" y="7424"/>
                    <a:pt x="3018" y="7404"/>
                  </a:cubicBezTo>
                  <a:cubicBezTo>
                    <a:pt x="2978" y="7394"/>
                    <a:pt x="2929" y="7374"/>
                    <a:pt x="2889" y="7354"/>
                  </a:cubicBezTo>
                  <a:cubicBezTo>
                    <a:pt x="2769" y="7304"/>
                    <a:pt x="2658" y="7254"/>
                    <a:pt x="2538" y="7194"/>
                  </a:cubicBezTo>
                  <a:cubicBezTo>
                    <a:pt x="2419" y="7144"/>
                    <a:pt x="2299" y="7094"/>
                    <a:pt x="2189" y="7034"/>
                  </a:cubicBezTo>
                  <a:cubicBezTo>
                    <a:pt x="2069" y="6974"/>
                    <a:pt x="1949" y="6914"/>
                    <a:pt x="1839" y="6844"/>
                  </a:cubicBezTo>
                  <a:cubicBezTo>
                    <a:pt x="1779" y="6804"/>
                    <a:pt x="1730" y="6775"/>
                    <a:pt x="1670" y="6735"/>
                  </a:cubicBezTo>
                  <a:cubicBezTo>
                    <a:pt x="1619" y="6704"/>
                    <a:pt x="1570" y="6675"/>
                    <a:pt x="1530" y="6635"/>
                  </a:cubicBezTo>
                  <a:cubicBezTo>
                    <a:pt x="1419" y="6544"/>
                    <a:pt x="1310" y="6455"/>
                    <a:pt x="1200" y="6355"/>
                  </a:cubicBezTo>
                  <a:cubicBezTo>
                    <a:pt x="1140" y="6295"/>
                    <a:pt x="1080" y="6235"/>
                    <a:pt x="1030" y="6175"/>
                  </a:cubicBezTo>
                  <a:cubicBezTo>
                    <a:pt x="970" y="6125"/>
                    <a:pt x="930" y="6065"/>
                    <a:pt x="880" y="6005"/>
                  </a:cubicBezTo>
                  <a:cubicBezTo>
                    <a:pt x="840" y="5955"/>
                    <a:pt x="810" y="5905"/>
                    <a:pt x="770" y="5855"/>
                  </a:cubicBezTo>
                  <a:cubicBezTo>
                    <a:pt x="730" y="5805"/>
                    <a:pt x="700" y="5745"/>
                    <a:pt x="660" y="5685"/>
                  </a:cubicBezTo>
                  <a:cubicBezTo>
                    <a:pt x="630" y="5625"/>
                    <a:pt x="591" y="5565"/>
                    <a:pt x="560" y="5496"/>
                  </a:cubicBezTo>
                  <a:lnTo>
                    <a:pt x="471" y="5316"/>
                  </a:lnTo>
                  <a:cubicBezTo>
                    <a:pt x="451" y="5256"/>
                    <a:pt x="431" y="5206"/>
                    <a:pt x="411" y="5156"/>
                  </a:cubicBezTo>
                  <a:cubicBezTo>
                    <a:pt x="380" y="5086"/>
                    <a:pt x="360" y="5016"/>
                    <a:pt x="340" y="4946"/>
                  </a:cubicBezTo>
                  <a:cubicBezTo>
                    <a:pt x="320" y="4886"/>
                    <a:pt x="311" y="4826"/>
                    <a:pt x="300" y="4766"/>
                  </a:cubicBezTo>
                  <a:cubicBezTo>
                    <a:pt x="291" y="4706"/>
                    <a:pt x="280" y="4656"/>
                    <a:pt x="271" y="4596"/>
                  </a:cubicBezTo>
                  <a:cubicBezTo>
                    <a:pt x="271" y="4526"/>
                    <a:pt x="260" y="4457"/>
                    <a:pt x="260" y="4397"/>
                  </a:cubicBezTo>
                  <a:lnTo>
                    <a:pt x="260" y="4377"/>
                  </a:lnTo>
                  <a:close/>
                  <a:moveTo>
                    <a:pt x="7105" y="0"/>
                  </a:moveTo>
                  <a:cubicBezTo>
                    <a:pt x="6805" y="0"/>
                    <a:pt x="6495" y="10"/>
                    <a:pt x="6186" y="30"/>
                  </a:cubicBezTo>
                  <a:cubicBezTo>
                    <a:pt x="6016" y="50"/>
                    <a:pt x="5836" y="60"/>
                    <a:pt x="5656" y="90"/>
                  </a:cubicBezTo>
                  <a:cubicBezTo>
                    <a:pt x="5466" y="110"/>
                    <a:pt x="5276" y="140"/>
                    <a:pt x="5087" y="170"/>
                  </a:cubicBezTo>
                  <a:cubicBezTo>
                    <a:pt x="4907" y="210"/>
                    <a:pt x="4717" y="250"/>
                    <a:pt x="4537" y="290"/>
                  </a:cubicBezTo>
                  <a:cubicBezTo>
                    <a:pt x="4357" y="320"/>
                    <a:pt x="4188" y="360"/>
                    <a:pt x="4008" y="400"/>
                  </a:cubicBezTo>
                  <a:cubicBezTo>
                    <a:pt x="3648" y="480"/>
                    <a:pt x="3278" y="549"/>
                    <a:pt x="2918" y="660"/>
                  </a:cubicBezTo>
                  <a:cubicBezTo>
                    <a:pt x="2749" y="709"/>
                    <a:pt x="2578" y="760"/>
                    <a:pt x="2409" y="829"/>
                  </a:cubicBezTo>
                  <a:cubicBezTo>
                    <a:pt x="2229" y="889"/>
                    <a:pt x="2049" y="959"/>
                    <a:pt x="1869" y="1039"/>
                  </a:cubicBezTo>
                  <a:cubicBezTo>
                    <a:pt x="1699" y="1119"/>
                    <a:pt x="1530" y="1189"/>
                    <a:pt x="1370" y="1279"/>
                  </a:cubicBezTo>
                  <a:cubicBezTo>
                    <a:pt x="1290" y="1319"/>
                    <a:pt x="1220" y="1369"/>
                    <a:pt x="1150" y="1419"/>
                  </a:cubicBezTo>
                  <a:cubicBezTo>
                    <a:pt x="1070" y="1479"/>
                    <a:pt x="990" y="1539"/>
                    <a:pt x="920" y="1608"/>
                  </a:cubicBezTo>
                  <a:cubicBezTo>
                    <a:pt x="850" y="1679"/>
                    <a:pt x="790" y="1739"/>
                    <a:pt x="720" y="1799"/>
                  </a:cubicBezTo>
                  <a:cubicBezTo>
                    <a:pt x="660" y="1868"/>
                    <a:pt x="600" y="1928"/>
                    <a:pt x="551" y="1999"/>
                  </a:cubicBezTo>
                  <a:cubicBezTo>
                    <a:pt x="491" y="2068"/>
                    <a:pt x="440" y="2138"/>
                    <a:pt x="391" y="2228"/>
                  </a:cubicBezTo>
                  <a:cubicBezTo>
                    <a:pt x="351" y="2308"/>
                    <a:pt x="320" y="2398"/>
                    <a:pt x="291" y="2478"/>
                  </a:cubicBezTo>
                  <a:cubicBezTo>
                    <a:pt x="291" y="2478"/>
                    <a:pt x="280" y="2478"/>
                    <a:pt x="280" y="2488"/>
                  </a:cubicBezTo>
                  <a:cubicBezTo>
                    <a:pt x="271" y="2508"/>
                    <a:pt x="260" y="2518"/>
                    <a:pt x="260" y="2538"/>
                  </a:cubicBezTo>
                  <a:cubicBezTo>
                    <a:pt x="211" y="2638"/>
                    <a:pt x="171" y="2738"/>
                    <a:pt x="140" y="2838"/>
                  </a:cubicBezTo>
                  <a:cubicBezTo>
                    <a:pt x="91" y="3018"/>
                    <a:pt x="71" y="3207"/>
                    <a:pt x="51" y="3397"/>
                  </a:cubicBezTo>
                  <a:cubicBezTo>
                    <a:pt x="31" y="3577"/>
                    <a:pt x="11" y="3767"/>
                    <a:pt x="11" y="3947"/>
                  </a:cubicBezTo>
                  <a:cubicBezTo>
                    <a:pt x="11" y="4046"/>
                    <a:pt x="1" y="4137"/>
                    <a:pt x="1" y="4226"/>
                  </a:cubicBezTo>
                  <a:lnTo>
                    <a:pt x="1" y="4466"/>
                  </a:lnTo>
                  <a:cubicBezTo>
                    <a:pt x="11" y="4656"/>
                    <a:pt x="31" y="4846"/>
                    <a:pt x="71" y="5026"/>
                  </a:cubicBezTo>
                  <a:cubicBezTo>
                    <a:pt x="111" y="5206"/>
                    <a:pt x="160" y="5385"/>
                    <a:pt x="220" y="5565"/>
                  </a:cubicBezTo>
                  <a:cubicBezTo>
                    <a:pt x="260" y="5665"/>
                    <a:pt x="300" y="5755"/>
                    <a:pt x="351" y="5855"/>
                  </a:cubicBezTo>
                  <a:cubicBezTo>
                    <a:pt x="391" y="5935"/>
                    <a:pt x="440" y="6015"/>
                    <a:pt x="491" y="6095"/>
                  </a:cubicBezTo>
                  <a:cubicBezTo>
                    <a:pt x="531" y="6175"/>
                    <a:pt x="591" y="6245"/>
                    <a:pt x="650" y="6325"/>
                  </a:cubicBezTo>
                  <a:cubicBezTo>
                    <a:pt x="710" y="6405"/>
                    <a:pt x="770" y="6475"/>
                    <a:pt x="840" y="6544"/>
                  </a:cubicBezTo>
                  <a:cubicBezTo>
                    <a:pt x="960" y="6684"/>
                    <a:pt x="1100" y="6804"/>
                    <a:pt x="1240" y="6924"/>
                  </a:cubicBezTo>
                  <a:cubicBezTo>
                    <a:pt x="1390" y="7044"/>
                    <a:pt x="1550" y="7154"/>
                    <a:pt x="1710" y="7254"/>
                  </a:cubicBezTo>
                  <a:cubicBezTo>
                    <a:pt x="1869" y="7344"/>
                    <a:pt x="2019" y="7424"/>
                    <a:pt x="2179" y="7504"/>
                  </a:cubicBezTo>
                  <a:lnTo>
                    <a:pt x="2689" y="7743"/>
                  </a:lnTo>
                  <a:cubicBezTo>
                    <a:pt x="2869" y="7823"/>
                    <a:pt x="3068" y="7874"/>
                    <a:pt x="3258" y="7934"/>
                  </a:cubicBezTo>
                  <a:lnTo>
                    <a:pt x="3797" y="8083"/>
                  </a:lnTo>
                  <a:cubicBezTo>
                    <a:pt x="4157" y="8173"/>
                    <a:pt x="4517" y="8253"/>
                    <a:pt x="4887" y="8303"/>
                  </a:cubicBezTo>
                  <a:cubicBezTo>
                    <a:pt x="5256" y="8363"/>
                    <a:pt x="5626" y="8393"/>
                    <a:pt x="5996" y="8403"/>
                  </a:cubicBezTo>
                  <a:cubicBezTo>
                    <a:pt x="6121" y="8406"/>
                    <a:pt x="6247" y="8409"/>
                    <a:pt x="6373" y="8409"/>
                  </a:cubicBezTo>
                  <a:cubicBezTo>
                    <a:pt x="6621" y="8409"/>
                    <a:pt x="6870" y="8400"/>
                    <a:pt x="7115" y="8373"/>
                  </a:cubicBezTo>
                  <a:cubicBezTo>
                    <a:pt x="7315" y="8363"/>
                    <a:pt x="7505" y="8333"/>
                    <a:pt x="7694" y="8303"/>
                  </a:cubicBezTo>
                  <a:cubicBezTo>
                    <a:pt x="7884" y="8283"/>
                    <a:pt x="8074" y="8243"/>
                    <a:pt x="8254" y="8203"/>
                  </a:cubicBezTo>
                  <a:cubicBezTo>
                    <a:pt x="8444" y="8163"/>
                    <a:pt x="8624" y="8103"/>
                    <a:pt x="8804" y="8054"/>
                  </a:cubicBezTo>
                  <a:cubicBezTo>
                    <a:pt x="8893" y="8023"/>
                    <a:pt x="8993" y="7994"/>
                    <a:pt x="9083" y="7963"/>
                  </a:cubicBezTo>
                  <a:lnTo>
                    <a:pt x="9383" y="7843"/>
                  </a:lnTo>
                  <a:cubicBezTo>
                    <a:pt x="9403" y="7834"/>
                    <a:pt x="9413" y="7823"/>
                    <a:pt x="9433" y="7823"/>
                  </a:cubicBezTo>
                  <a:cubicBezTo>
                    <a:pt x="9453" y="7814"/>
                    <a:pt x="9463" y="7803"/>
                    <a:pt x="9473" y="7803"/>
                  </a:cubicBezTo>
                  <a:lnTo>
                    <a:pt x="9483" y="7803"/>
                  </a:lnTo>
                  <a:cubicBezTo>
                    <a:pt x="9563" y="7763"/>
                    <a:pt x="9653" y="7723"/>
                    <a:pt x="9733" y="7683"/>
                  </a:cubicBezTo>
                  <a:cubicBezTo>
                    <a:pt x="9812" y="7643"/>
                    <a:pt x="9903" y="7594"/>
                    <a:pt x="9983" y="7554"/>
                  </a:cubicBezTo>
                  <a:cubicBezTo>
                    <a:pt x="10143" y="7464"/>
                    <a:pt x="10292" y="7354"/>
                    <a:pt x="10442" y="7254"/>
                  </a:cubicBezTo>
                  <a:cubicBezTo>
                    <a:pt x="10522" y="7194"/>
                    <a:pt x="10602" y="7134"/>
                    <a:pt x="10682" y="7064"/>
                  </a:cubicBezTo>
                  <a:cubicBezTo>
                    <a:pt x="10752" y="7014"/>
                    <a:pt x="10812" y="6944"/>
                    <a:pt x="10882" y="6884"/>
                  </a:cubicBezTo>
                  <a:cubicBezTo>
                    <a:pt x="11011" y="6755"/>
                    <a:pt x="11142" y="6624"/>
                    <a:pt x="11262" y="6484"/>
                  </a:cubicBezTo>
                  <a:cubicBezTo>
                    <a:pt x="11331" y="6395"/>
                    <a:pt x="11402" y="6305"/>
                    <a:pt x="11462" y="6215"/>
                  </a:cubicBezTo>
                  <a:cubicBezTo>
                    <a:pt x="11521" y="6145"/>
                    <a:pt x="11571" y="6075"/>
                    <a:pt x="11611" y="6005"/>
                  </a:cubicBezTo>
                  <a:cubicBezTo>
                    <a:pt x="11711" y="5845"/>
                    <a:pt x="11801" y="5685"/>
                    <a:pt x="11881" y="5516"/>
                  </a:cubicBezTo>
                  <a:cubicBezTo>
                    <a:pt x="11921" y="5416"/>
                    <a:pt x="11961" y="5316"/>
                    <a:pt x="11991" y="5216"/>
                  </a:cubicBezTo>
                  <a:lnTo>
                    <a:pt x="12051" y="4946"/>
                  </a:lnTo>
                  <a:cubicBezTo>
                    <a:pt x="12081" y="4746"/>
                    <a:pt x="12111" y="4546"/>
                    <a:pt x="12121" y="4346"/>
                  </a:cubicBezTo>
                  <a:cubicBezTo>
                    <a:pt x="12131" y="4157"/>
                    <a:pt x="12131" y="3967"/>
                    <a:pt x="12131" y="3777"/>
                  </a:cubicBezTo>
                  <a:cubicBezTo>
                    <a:pt x="12141" y="3607"/>
                    <a:pt x="12141" y="3427"/>
                    <a:pt x="12121" y="3247"/>
                  </a:cubicBezTo>
                  <a:cubicBezTo>
                    <a:pt x="12091" y="3058"/>
                    <a:pt x="12051" y="2867"/>
                    <a:pt x="12001" y="2688"/>
                  </a:cubicBezTo>
                  <a:cubicBezTo>
                    <a:pt x="11951" y="2548"/>
                    <a:pt x="11891" y="2418"/>
                    <a:pt x="11821" y="2298"/>
                  </a:cubicBezTo>
                  <a:cubicBezTo>
                    <a:pt x="11781" y="2228"/>
                    <a:pt x="11731" y="2148"/>
                    <a:pt x="11681" y="2078"/>
                  </a:cubicBezTo>
                  <a:cubicBezTo>
                    <a:pt x="11621" y="1988"/>
                    <a:pt x="11551" y="1908"/>
                    <a:pt x="11481" y="1828"/>
                  </a:cubicBezTo>
                  <a:cubicBezTo>
                    <a:pt x="11422" y="1759"/>
                    <a:pt x="11362" y="1688"/>
                    <a:pt x="11291" y="1619"/>
                  </a:cubicBezTo>
                  <a:cubicBezTo>
                    <a:pt x="11231" y="1559"/>
                    <a:pt x="11171" y="1499"/>
                    <a:pt x="11102" y="1439"/>
                  </a:cubicBezTo>
                  <a:cubicBezTo>
                    <a:pt x="11022" y="1369"/>
                    <a:pt x="10942" y="1299"/>
                    <a:pt x="10852" y="1229"/>
                  </a:cubicBezTo>
                  <a:lnTo>
                    <a:pt x="10402" y="899"/>
                  </a:lnTo>
                  <a:cubicBezTo>
                    <a:pt x="10322" y="849"/>
                    <a:pt x="10243" y="789"/>
                    <a:pt x="10163" y="740"/>
                  </a:cubicBezTo>
                  <a:cubicBezTo>
                    <a:pt x="10092" y="700"/>
                    <a:pt x="10012" y="649"/>
                    <a:pt x="9932" y="609"/>
                  </a:cubicBezTo>
                  <a:cubicBezTo>
                    <a:pt x="9832" y="560"/>
                    <a:pt x="9733" y="509"/>
                    <a:pt x="9633" y="469"/>
                  </a:cubicBezTo>
                  <a:cubicBezTo>
                    <a:pt x="9633" y="469"/>
                    <a:pt x="9623" y="460"/>
                    <a:pt x="9613" y="460"/>
                  </a:cubicBezTo>
                  <a:cubicBezTo>
                    <a:pt x="9583" y="449"/>
                    <a:pt x="9563" y="440"/>
                    <a:pt x="9533" y="420"/>
                  </a:cubicBezTo>
                  <a:lnTo>
                    <a:pt x="9523" y="420"/>
                  </a:lnTo>
                  <a:cubicBezTo>
                    <a:pt x="9353" y="350"/>
                    <a:pt x="9183" y="290"/>
                    <a:pt x="9004" y="230"/>
                  </a:cubicBezTo>
                  <a:cubicBezTo>
                    <a:pt x="8833" y="180"/>
                    <a:pt x="8653" y="140"/>
                    <a:pt x="8474" y="100"/>
                  </a:cubicBezTo>
                  <a:cubicBezTo>
                    <a:pt x="8374" y="80"/>
                    <a:pt x="8264" y="60"/>
                    <a:pt x="8154" y="50"/>
                  </a:cubicBezTo>
                  <a:cubicBezTo>
                    <a:pt x="8054" y="40"/>
                    <a:pt x="7964" y="30"/>
                    <a:pt x="7864" y="30"/>
                  </a:cubicBezTo>
                  <a:cubicBezTo>
                    <a:pt x="7685" y="10"/>
                    <a:pt x="7494" y="0"/>
                    <a:pt x="7305"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flipH="1">
              <a:off x="5301250" y="1179696"/>
              <a:ext cx="569895" cy="309573"/>
            </a:xfrm>
            <a:custGeom>
              <a:rect b="b" l="l" r="r" t="t"/>
              <a:pathLst>
                <a:path extrusionOk="0" h="4777" w="8794">
                  <a:moveTo>
                    <a:pt x="3378" y="381"/>
                  </a:moveTo>
                  <a:cubicBezTo>
                    <a:pt x="3507" y="381"/>
                    <a:pt x="3647" y="381"/>
                    <a:pt x="3787" y="391"/>
                  </a:cubicBezTo>
                  <a:cubicBezTo>
                    <a:pt x="3927" y="391"/>
                    <a:pt x="4067" y="401"/>
                    <a:pt x="4207" y="420"/>
                  </a:cubicBezTo>
                  <a:cubicBezTo>
                    <a:pt x="4347" y="431"/>
                    <a:pt x="4486" y="451"/>
                    <a:pt x="4626" y="460"/>
                  </a:cubicBezTo>
                  <a:cubicBezTo>
                    <a:pt x="4737" y="460"/>
                    <a:pt x="4846" y="471"/>
                    <a:pt x="4956" y="471"/>
                  </a:cubicBezTo>
                  <a:cubicBezTo>
                    <a:pt x="5066" y="480"/>
                    <a:pt x="5176" y="480"/>
                    <a:pt x="5286" y="491"/>
                  </a:cubicBezTo>
                  <a:cubicBezTo>
                    <a:pt x="5496" y="491"/>
                    <a:pt x="5696" y="500"/>
                    <a:pt x="5905" y="520"/>
                  </a:cubicBezTo>
                  <a:cubicBezTo>
                    <a:pt x="6325" y="591"/>
                    <a:pt x="6765" y="660"/>
                    <a:pt x="7164" y="820"/>
                  </a:cubicBezTo>
                  <a:lnTo>
                    <a:pt x="7344" y="910"/>
                  </a:lnTo>
                  <a:lnTo>
                    <a:pt x="7554" y="1030"/>
                  </a:lnTo>
                  <a:cubicBezTo>
                    <a:pt x="7614" y="1070"/>
                    <a:pt x="7674" y="1100"/>
                    <a:pt x="7744" y="1130"/>
                  </a:cubicBezTo>
                  <a:cubicBezTo>
                    <a:pt x="7804" y="1170"/>
                    <a:pt x="7854" y="1200"/>
                    <a:pt x="7914" y="1240"/>
                  </a:cubicBezTo>
                  <a:cubicBezTo>
                    <a:pt x="8004" y="1310"/>
                    <a:pt x="8083" y="1390"/>
                    <a:pt x="8154" y="1470"/>
                  </a:cubicBezTo>
                  <a:cubicBezTo>
                    <a:pt x="8194" y="1530"/>
                    <a:pt x="8223" y="1590"/>
                    <a:pt x="8263" y="1659"/>
                  </a:cubicBezTo>
                  <a:cubicBezTo>
                    <a:pt x="8294" y="1719"/>
                    <a:pt x="8323" y="1790"/>
                    <a:pt x="8354" y="1859"/>
                  </a:cubicBezTo>
                  <a:cubicBezTo>
                    <a:pt x="8363" y="1890"/>
                    <a:pt x="8383" y="1930"/>
                    <a:pt x="8394" y="1970"/>
                  </a:cubicBezTo>
                  <a:lnTo>
                    <a:pt x="8423" y="2119"/>
                  </a:lnTo>
                  <a:cubicBezTo>
                    <a:pt x="8434" y="2189"/>
                    <a:pt x="8434" y="2259"/>
                    <a:pt x="8443" y="2319"/>
                  </a:cubicBezTo>
                  <a:cubicBezTo>
                    <a:pt x="8443" y="2399"/>
                    <a:pt x="8443" y="2479"/>
                    <a:pt x="8434" y="2559"/>
                  </a:cubicBezTo>
                  <a:cubicBezTo>
                    <a:pt x="8423" y="2629"/>
                    <a:pt x="8403" y="2699"/>
                    <a:pt x="8383" y="2759"/>
                  </a:cubicBezTo>
                  <a:cubicBezTo>
                    <a:pt x="8374" y="2838"/>
                    <a:pt x="8343" y="2898"/>
                    <a:pt x="8314" y="2969"/>
                  </a:cubicBezTo>
                  <a:cubicBezTo>
                    <a:pt x="8294" y="3009"/>
                    <a:pt x="8274" y="3058"/>
                    <a:pt x="8254" y="3098"/>
                  </a:cubicBezTo>
                  <a:cubicBezTo>
                    <a:pt x="8234" y="3129"/>
                    <a:pt x="8214" y="3169"/>
                    <a:pt x="8183" y="3198"/>
                  </a:cubicBezTo>
                  <a:cubicBezTo>
                    <a:pt x="8114" y="3289"/>
                    <a:pt x="8034" y="3358"/>
                    <a:pt x="7944" y="3428"/>
                  </a:cubicBezTo>
                  <a:cubicBezTo>
                    <a:pt x="7824" y="3518"/>
                    <a:pt x="7704" y="3598"/>
                    <a:pt x="7574" y="3678"/>
                  </a:cubicBezTo>
                  <a:lnTo>
                    <a:pt x="7364" y="3798"/>
                  </a:lnTo>
                  <a:cubicBezTo>
                    <a:pt x="7304" y="3828"/>
                    <a:pt x="7235" y="3858"/>
                    <a:pt x="7175" y="3888"/>
                  </a:cubicBezTo>
                  <a:cubicBezTo>
                    <a:pt x="7055" y="3938"/>
                    <a:pt x="6935" y="3988"/>
                    <a:pt x="6815" y="4028"/>
                  </a:cubicBezTo>
                  <a:cubicBezTo>
                    <a:pt x="6675" y="4068"/>
                    <a:pt x="6545" y="4097"/>
                    <a:pt x="6415" y="4137"/>
                  </a:cubicBezTo>
                  <a:cubicBezTo>
                    <a:pt x="6275" y="4168"/>
                    <a:pt x="6145" y="4197"/>
                    <a:pt x="6005" y="4237"/>
                  </a:cubicBezTo>
                  <a:cubicBezTo>
                    <a:pt x="5876" y="4268"/>
                    <a:pt x="5736" y="4288"/>
                    <a:pt x="5596" y="4308"/>
                  </a:cubicBezTo>
                  <a:cubicBezTo>
                    <a:pt x="5496" y="4328"/>
                    <a:pt x="5386" y="4337"/>
                    <a:pt x="5286" y="4357"/>
                  </a:cubicBezTo>
                  <a:cubicBezTo>
                    <a:pt x="5156" y="4377"/>
                    <a:pt x="5016" y="4388"/>
                    <a:pt x="4886" y="4397"/>
                  </a:cubicBezTo>
                  <a:cubicBezTo>
                    <a:pt x="4737" y="4408"/>
                    <a:pt x="4597" y="4408"/>
                    <a:pt x="4457" y="4408"/>
                  </a:cubicBezTo>
                  <a:cubicBezTo>
                    <a:pt x="4263" y="4408"/>
                    <a:pt x="4075" y="4412"/>
                    <a:pt x="3887" y="4412"/>
                  </a:cubicBezTo>
                  <a:cubicBezTo>
                    <a:pt x="3794" y="4412"/>
                    <a:pt x="3700" y="4411"/>
                    <a:pt x="3607" y="4408"/>
                  </a:cubicBezTo>
                  <a:cubicBezTo>
                    <a:pt x="3258" y="4397"/>
                    <a:pt x="2898" y="4368"/>
                    <a:pt x="2548" y="4328"/>
                  </a:cubicBezTo>
                  <a:cubicBezTo>
                    <a:pt x="2339" y="4297"/>
                    <a:pt x="2139" y="4257"/>
                    <a:pt x="1929" y="4217"/>
                  </a:cubicBezTo>
                  <a:cubicBezTo>
                    <a:pt x="1829" y="4188"/>
                    <a:pt x="1719" y="4168"/>
                    <a:pt x="1619" y="4137"/>
                  </a:cubicBezTo>
                  <a:cubicBezTo>
                    <a:pt x="1519" y="4117"/>
                    <a:pt x="1429" y="4077"/>
                    <a:pt x="1329" y="4038"/>
                  </a:cubicBezTo>
                  <a:cubicBezTo>
                    <a:pt x="1279" y="4018"/>
                    <a:pt x="1229" y="3988"/>
                    <a:pt x="1180" y="3968"/>
                  </a:cubicBezTo>
                  <a:cubicBezTo>
                    <a:pt x="1129" y="3938"/>
                    <a:pt x="1069" y="3908"/>
                    <a:pt x="1020" y="3878"/>
                  </a:cubicBezTo>
                  <a:lnTo>
                    <a:pt x="750" y="3698"/>
                  </a:lnTo>
                  <a:cubicBezTo>
                    <a:pt x="710" y="3658"/>
                    <a:pt x="670" y="3628"/>
                    <a:pt x="630" y="3588"/>
                  </a:cubicBezTo>
                  <a:cubicBezTo>
                    <a:pt x="610" y="3568"/>
                    <a:pt x="590" y="3548"/>
                    <a:pt x="570" y="3518"/>
                  </a:cubicBezTo>
                  <a:lnTo>
                    <a:pt x="510" y="3428"/>
                  </a:lnTo>
                  <a:cubicBezTo>
                    <a:pt x="470" y="3368"/>
                    <a:pt x="440" y="3318"/>
                    <a:pt x="410" y="3249"/>
                  </a:cubicBezTo>
                  <a:lnTo>
                    <a:pt x="350" y="3098"/>
                  </a:lnTo>
                  <a:cubicBezTo>
                    <a:pt x="330" y="3049"/>
                    <a:pt x="310" y="2989"/>
                    <a:pt x="300" y="2929"/>
                  </a:cubicBezTo>
                  <a:cubicBezTo>
                    <a:pt x="290" y="2849"/>
                    <a:pt x="290" y="2769"/>
                    <a:pt x="290" y="2689"/>
                  </a:cubicBezTo>
                  <a:cubicBezTo>
                    <a:pt x="290" y="2599"/>
                    <a:pt x="300" y="2509"/>
                    <a:pt x="310" y="2429"/>
                  </a:cubicBezTo>
                  <a:cubicBezTo>
                    <a:pt x="310" y="2379"/>
                    <a:pt x="320" y="2329"/>
                    <a:pt x="330" y="2279"/>
                  </a:cubicBezTo>
                  <a:cubicBezTo>
                    <a:pt x="350" y="2229"/>
                    <a:pt x="360" y="2179"/>
                    <a:pt x="370" y="2129"/>
                  </a:cubicBezTo>
                  <a:cubicBezTo>
                    <a:pt x="400" y="2030"/>
                    <a:pt x="450" y="1930"/>
                    <a:pt x="490" y="1830"/>
                  </a:cubicBezTo>
                  <a:cubicBezTo>
                    <a:pt x="560" y="1670"/>
                    <a:pt x="640" y="1520"/>
                    <a:pt x="740" y="1390"/>
                  </a:cubicBezTo>
                  <a:cubicBezTo>
                    <a:pt x="789" y="1330"/>
                    <a:pt x="829" y="1280"/>
                    <a:pt x="889" y="1230"/>
                  </a:cubicBezTo>
                  <a:cubicBezTo>
                    <a:pt x="940" y="1170"/>
                    <a:pt x="1000" y="1120"/>
                    <a:pt x="1060" y="1070"/>
                  </a:cubicBezTo>
                  <a:cubicBezTo>
                    <a:pt x="1129" y="1020"/>
                    <a:pt x="1200" y="980"/>
                    <a:pt x="1279" y="940"/>
                  </a:cubicBezTo>
                  <a:cubicBezTo>
                    <a:pt x="1369" y="891"/>
                    <a:pt x="1459" y="851"/>
                    <a:pt x="1549" y="811"/>
                  </a:cubicBezTo>
                  <a:cubicBezTo>
                    <a:pt x="1659" y="771"/>
                    <a:pt x="1769" y="720"/>
                    <a:pt x="1869" y="680"/>
                  </a:cubicBezTo>
                  <a:cubicBezTo>
                    <a:pt x="1919" y="660"/>
                    <a:pt x="1969" y="651"/>
                    <a:pt x="2019" y="631"/>
                  </a:cubicBezTo>
                  <a:cubicBezTo>
                    <a:pt x="2048" y="620"/>
                    <a:pt x="2079" y="611"/>
                    <a:pt x="2099" y="600"/>
                  </a:cubicBezTo>
                  <a:cubicBezTo>
                    <a:pt x="2239" y="560"/>
                    <a:pt x="2379" y="520"/>
                    <a:pt x="2518" y="491"/>
                  </a:cubicBezTo>
                  <a:cubicBezTo>
                    <a:pt x="2578" y="480"/>
                    <a:pt x="2628" y="460"/>
                    <a:pt x="2688" y="451"/>
                  </a:cubicBezTo>
                  <a:cubicBezTo>
                    <a:pt x="2788" y="431"/>
                    <a:pt x="2888" y="411"/>
                    <a:pt x="2988" y="401"/>
                  </a:cubicBezTo>
                  <a:cubicBezTo>
                    <a:pt x="3048" y="391"/>
                    <a:pt x="3108" y="391"/>
                    <a:pt x="3168" y="381"/>
                  </a:cubicBezTo>
                  <a:close/>
                  <a:moveTo>
                    <a:pt x="4017" y="1"/>
                  </a:moveTo>
                  <a:cubicBezTo>
                    <a:pt x="3877" y="11"/>
                    <a:pt x="3727" y="11"/>
                    <a:pt x="3587" y="31"/>
                  </a:cubicBezTo>
                  <a:cubicBezTo>
                    <a:pt x="3307" y="51"/>
                    <a:pt x="3028" y="91"/>
                    <a:pt x="2758" y="151"/>
                  </a:cubicBezTo>
                  <a:cubicBezTo>
                    <a:pt x="2518" y="201"/>
                    <a:pt x="2288" y="261"/>
                    <a:pt x="2068" y="331"/>
                  </a:cubicBezTo>
                  <a:cubicBezTo>
                    <a:pt x="1939" y="371"/>
                    <a:pt x="1809" y="420"/>
                    <a:pt x="1679" y="480"/>
                  </a:cubicBezTo>
                  <a:cubicBezTo>
                    <a:pt x="1559" y="531"/>
                    <a:pt x="1439" y="580"/>
                    <a:pt x="1319" y="640"/>
                  </a:cubicBezTo>
                  <a:cubicBezTo>
                    <a:pt x="1220" y="700"/>
                    <a:pt x="1109" y="751"/>
                    <a:pt x="1009" y="820"/>
                  </a:cubicBezTo>
                  <a:lnTo>
                    <a:pt x="1000" y="831"/>
                  </a:lnTo>
                  <a:cubicBezTo>
                    <a:pt x="980" y="840"/>
                    <a:pt x="960" y="860"/>
                    <a:pt x="940" y="871"/>
                  </a:cubicBezTo>
                  <a:cubicBezTo>
                    <a:pt x="880" y="910"/>
                    <a:pt x="820" y="960"/>
                    <a:pt x="770" y="1010"/>
                  </a:cubicBezTo>
                  <a:cubicBezTo>
                    <a:pt x="660" y="1100"/>
                    <a:pt x="560" y="1200"/>
                    <a:pt x="480" y="1320"/>
                  </a:cubicBezTo>
                  <a:cubicBezTo>
                    <a:pt x="400" y="1430"/>
                    <a:pt x="330" y="1550"/>
                    <a:pt x="270" y="1670"/>
                  </a:cubicBezTo>
                  <a:cubicBezTo>
                    <a:pt x="200" y="1790"/>
                    <a:pt x="140" y="1919"/>
                    <a:pt x="90" y="2050"/>
                  </a:cubicBezTo>
                  <a:cubicBezTo>
                    <a:pt x="50" y="2189"/>
                    <a:pt x="30" y="2329"/>
                    <a:pt x="10" y="2469"/>
                  </a:cubicBezTo>
                  <a:cubicBezTo>
                    <a:pt x="10" y="2539"/>
                    <a:pt x="1" y="2599"/>
                    <a:pt x="1" y="2659"/>
                  </a:cubicBezTo>
                  <a:cubicBezTo>
                    <a:pt x="1" y="2739"/>
                    <a:pt x="10" y="2819"/>
                    <a:pt x="21" y="2889"/>
                  </a:cubicBezTo>
                  <a:cubicBezTo>
                    <a:pt x="41" y="2958"/>
                    <a:pt x="60" y="3018"/>
                    <a:pt x="80" y="3078"/>
                  </a:cubicBezTo>
                  <a:cubicBezTo>
                    <a:pt x="110" y="3149"/>
                    <a:pt x="140" y="3218"/>
                    <a:pt x="180" y="3278"/>
                  </a:cubicBezTo>
                  <a:cubicBezTo>
                    <a:pt x="250" y="3408"/>
                    <a:pt x="320" y="3528"/>
                    <a:pt x="420" y="3648"/>
                  </a:cubicBezTo>
                  <a:cubicBezTo>
                    <a:pt x="460" y="3698"/>
                    <a:pt x="510" y="3758"/>
                    <a:pt x="570" y="3808"/>
                  </a:cubicBezTo>
                  <a:cubicBezTo>
                    <a:pt x="590" y="3838"/>
                    <a:pt x="620" y="3858"/>
                    <a:pt x="650" y="3888"/>
                  </a:cubicBezTo>
                  <a:cubicBezTo>
                    <a:pt x="680" y="3908"/>
                    <a:pt x="710" y="3938"/>
                    <a:pt x="740" y="3958"/>
                  </a:cubicBezTo>
                  <a:cubicBezTo>
                    <a:pt x="780" y="3998"/>
                    <a:pt x="829" y="4028"/>
                    <a:pt x="869" y="4057"/>
                  </a:cubicBezTo>
                  <a:lnTo>
                    <a:pt x="1020" y="4148"/>
                  </a:lnTo>
                  <a:cubicBezTo>
                    <a:pt x="1029" y="4157"/>
                    <a:pt x="1040" y="4157"/>
                    <a:pt x="1049" y="4168"/>
                  </a:cubicBezTo>
                  <a:cubicBezTo>
                    <a:pt x="1049" y="4177"/>
                    <a:pt x="1060" y="4177"/>
                    <a:pt x="1069" y="4188"/>
                  </a:cubicBezTo>
                  <a:cubicBezTo>
                    <a:pt x="1083" y="4195"/>
                    <a:pt x="1097" y="4202"/>
                    <a:pt x="1108" y="4202"/>
                  </a:cubicBezTo>
                  <a:cubicBezTo>
                    <a:pt x="1113" y="4202"/>
                    <a:pt x="1117" y="4200"/>
                    <a:pt x="1120" y="4197"/>
                  </a:cubicBezTo>
                  <a:cubicBezTo>
                    <a:pt x="1169" y="4228"/>
                    <a:pt x="1220" y="4257"/>
                    <a:pt x="1269" y="4277"/>
                  </a:cubicBezTo>
                  <a:cubicBezTo>
                    <a:pt x="1339" y="4317"/>
                    <a:pt x="1419" y="4337"/>
                    <a:pt x="1489" y="4368"/>
                  </a:cubicBezTo>
                  <a:cubicBezTo>
                    <a:pt x="1609" y="4417"/>
                    <a:pt x="1739" y="4457"/>
                    <a:pt x="1859" y="4488"/>
                  </a:cubicBezTo>
                  <a:cubicBezTo>
                    <a:pt x="1999" y="4528"/>
                    <a:pt x="2128" y="4557"/>
                    <a:pt x="2259" y="4587"/>
                  </a:cubicBezTo>
                  <a:cubicBezTo>
                    <a:pt x="2399" y="4617"/>
                    <a:pt x="2538" y="4647"/>
                    <a:pt x="2678" y="4667"/>
                  </a:cubicBezTo>
                  <a:cubicBezTo>
                    <a:pt x="2968" y="4707"/>
                    <a:pt x="3258" y="4737"/>
                    <a:pt x="3547" y="4757"/>
                  </a:cubicBezTo>
                  <a:cubicBezTo>
                    <a:pt x="3837" y="4767"/>
                    <a:pt x="4117" y="4767"/>
                    <a:pt x="4407" y="4777"/>
                  </a:cubicBezTo>
                  <a:cubicBezTo>
                    <a:pt x="4537" y="4777"/>
                    <a:pt x="4677" y="4777"/>
                    <a:pt x="4817" y="4767"/>
                  </a:cubicBezTo>
                  <a:cubicBezTo>
                    <a:pt x="4966" y="4767"/>
                    <a:pt x="5106" y="4747"/>
                    <a:pt x="5246" y="4737"/>
                  </a:cubicBezTo>
                  <a:cubicBezTo>
                    <a:pt x="5406" y="4717"/>
                    <a:pt x="5556" y="4697"/>
                    <a:pt x="5705" y="4667"/>
                  </a:cubicBezTo>
                  <a:cubicBezTo>
                    <a:pt x="5845" y="4647"/>
                    <a:pt x="5985" y="4627"/>
                    <a:pt x="6115" y="4597"/>
                  </a:cubicBezTo>
                  <a:cubicBezTo>
                    <a:pt x="6255" y="4567"/>
                    <a:pt x="6385" y="4528"/>
                    <a:pt x="6525" y="4497"/>
                  </a:cubicBezTo>
                  <a:lnTo>
                    <a:pt x="6915" y="4377"/>
                  </a:lnTo>
                  <a:cubicBezTo>
                    <a:pt x="7064" y="4328"/>
                    <a:pt x="7204" y="4268"/>
                    <a:pt x="7334" y="4197"/>
                  </a:cubicBezTo>
                  <a:cubicBezTo>
                    <a:pt x="7464" y="4148"/>
                    <a:pt x="7584" y="4077"/>
                    <a:pt x="7704" y="3998"/>
                  </a:cubicBezTo>
                  <a:cubicBezTo>
                    <a:pt x="7824" y="3918"/>
                    <a:pt x="7944" y="3828"/>
                    <a:pt x="8054" y="3728"/>
                  </a:cubicBezTo>
                  <a:cubicBezTo>
                    <a:pt x="8114" y="3688"/>
                    <a:pt x="8174" y="3638"/>
                    <a:pt x="8223" y="3588"/>
                  </a:cubicBezTo>
                  <a:cubicBezTo>
                    <a:pt x="8263" y="3548"/>
                    <a:pt x="8314" y="3498"/>
                    <a:pt x="8354" y="3448"/>
                  </a:cubicBezTo>
                  <a:cubicBezTo>
                    <a:pt x="8403" y="3388"/>
                    <a:pt x="8443" y="3328"/>
                    <a:pt x="8483" y="3269"/>
                  </a:cubicBezTo>
                  <a:cubicBezTo>
                    <a:pt x="8514" y="3218"/>
                    <a:pt x="8543" y="3158"/>
                    <a:pt x="8573" y="3098"/>
                  </a:cubicBezTo>
                  <a:lnTo>
                    <a:pt x="8663" y="2889"/>
                  </a:lnTo>
                  <a:cubicBezTo>
                    <a:pt x="8693" y="2829"/>
                    <a:pt x="8713" y="2769"/>
                    <a:pt x="8723" y="2709"/>
                  </a:cubicBezTo>
                  <a:cubicBezTo>
                    <a:pt x="8773" y="2559"/>
                    <a:pt x="8793" y="2419"/>
                    <a:pt x="8793" y="2269"/>
                  </a:cubicBezTo>
                  <a:lnTo>
                    <a:pt x="8793" y="2090"/>
                  </a:lnTo>
                  <a:lnTo>
                    <a:pt x="8763" y="1850"/>
                  </a:lnTo>
                  <a:lnTo>
                    <a:pt x="8703" y="1670"/>
                  </a:lnTo>
                  <a:lnTo>
                    <a:pt x="8613" y="1460"/>
                  </a:lnTo>
                  <a:cubicBezTo>
                    <a:pt x="8543" y="1330"/>
                    <a:pt x="8463" y="1220"/>
                    <a:pt x="8363" y="1120"/>
                  </a:cubicBezTo>
                  <a:cubicBezTo>
                    <a:pt x="8323" y="1080"/>
                    <a:pt x="8283" y="1040"/>
                    <a:pt x="8234" y="1010"/>
                  </a:cubicBezTo>
                  <a:cubicBezTo>
                    <a:pt x="8174" y="960"/>
                    <a:pt x="8114" y="910"/>
                    <a:pt x="8054" y="871"/>
                  </a:cubicBezTo>
                  <a:cubicBezTo>
                    <a:pt x="7944" y="800"/>
                    <a:pt x="7834" y="751"/>
                    <a:pt x="7734" y="680"/>
                  </a:cubicBezTo>
                  <a:cubicBezTo>
                    <a:pt x="7624" y="611"/>
                    <a:pt x="7514" y="540"/>
                    <a:pt x="7394" y="480"/>
                  </a:cubicBezTo>
                  <a:cubicBezTo>
                    <a:pt x="7264" y="420"/>
                    <a:pt x="7124" y="361"/>
                    <a:pt x="6975" y="321"/>
                  </a:cubicBezTo>
                  <a:cubicBezTo>
                    <a:pt x="6725" y="241"/>
                    <a:pt x="6455" y="201"/>
                    <a:pt x="6195" y="161"/>
                  </a:cubicBezTo>
                  <a:cubicBezTo>
                    <a:pt x="6045" y="141"/>
                    <a:pt x="5905" y="121"/>
                    <a:pt x="5756" y="121"/>
                  </a:cubicBezTo>
                  <a:cubicBezTo>
                    <a:pt x="5685" y="111"/>
                    <a:pt x="5606" y="111"/>
                    <a:pt x="5536" y="111"/>
                  </a:cubicBezTo>
                  <a:cubicBezTo>
                    <a:pt x="5456" y="101"/>
                    <a:pt x="5386" y="91"/>
                    <a:pt x="5306" y="81"/>
                  </a:cubicBezTo>
                  <a:cubicBezTo>
                    <a:pt x="5156" y="61"/>
                    <a:pt x="5016" y="51"/>
                    <a:pt x="4866" y="31"/>
                  </a:cubicBezTo>
                  <a:cubicBezTo>
                    <a:pt x="4726" y="21"/>
                    <a:pt x="4597" y="11"/>
                    <a:pt x="4457" y="11"/>
                  </a:cubicBezTo>
                  <a:cubicBezTo>
                    <a:pt x="4347" y="11"/>
                    <a:pt x="4237" y="1"/>
                    <a:pt x="412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flipH="1">
              <a:off x="5226854" y="942702"/>
              <a:ext cx="740138" cy="413845"/>
            </a:xfrm>
            <a:custGeom>
              <a:rect b="b" l="l" r="r" t="t"/>
              <a:pathLst>
                <a:path extrusionOk="0" h="6386" w="11421">
                  <a:moveTo>
                    <a:pt x="5606" y="760"/>
                  </a:moveTo>
                  <a:cubicBezTo>
                    <a:pt x="5716" y="760"/>
                    <a:pt x="5826" y="760"/>
                    <a:pt x="5936" y="771"/>
                  </a:cubicBezTo>
                  <a:cubicBezTo>
                    <a:pt x="6076" y="771"/>
                    <a:pt x="6205" y="780"/>
                    <a:pt x="6345" y="791"/>
                  </a:cubicBezTo>
                  <a:cubicBezTo>
                    <a:pt x="6495" y="800"/>
                    <a:pt x="6635" y="820"/>
                    <a:pt x="6785" y="840"/>
                  </a:cubicBezTo>
                  <a:cubicBezTo>
                    <a:pt x="6865" y="851"/>
                    <a:pt x="6935" y="860"/>
                    <a:pt x="7015" y="871"/>
                  </a:cubicBezTo>
                  <a:lnTo>
                    <a:pt x="7235" y="871"/>
                  </a:lnTo>
                  <a:cubicBezTo>
                    <a:pt x="7384" y="880"/>
                    <a:pt x="7524" y="900"/>
                    <a:pt x="7674" y="920"/>
                  </a:cubicBezTo>
                  <a:cubicBezTo>
                    <a:pt x="7934" y="960"/>
                    <a:pt x="8204" y="1000"/>
                    <a:pt x="8454" y="1080"/>
                  </a:cubicBezTo>
                  <a:cubicBezTo>
                    <a:pt x="8603" y="1120"/>
                    <a:pt x="8743" y="1180"/>
                    <a:pt x="8873" y="1240"/>
                  </a:cubicBezTo>
                  <a:cubicBezTo>
                    <a:pt x="8993" y="1300"/>
                    <a:pt x="9103" y="1370"/>
                    <a:pt x="9213" y="1440"/>
                  </a:cubicBezTo>
                  <a:cubicBezTo>
                    <a:pt x="9313" y="1510"/>
                    <a:pt x="9423" y="1560"/>
                    <a:pt x="9533" y="1630"/>
                  </a:cubicBezTo>
                  <a:cubicBezTo>
                    <a:pt x="9593" y="1670"/>
                    <a:pt x="9653" y="1719"/>
                    <a:pt x="9713" y="1759"/>
                  </a:cubicBezTo>
                  <a:cubicBezTo>
                    <a:pt x="9762" y="1799"/>
                    <a:pt x="9802" y="1839"/>
                    <a:pt x="9842" y="1879"/>
                  </a:cubicBezTo>
                  <a:cubicBezTo>
                    <a:pt x="9942" y="1979"/>
                    <a:pt x="10022" y="2090"/>
                    <a:pt x="10092" y="2219"/>
                  </a:cubicBezTo>
                  <a:lnTo>
                    <a:pt x="10182" y="2429"/>
                  </a:lnTo>
                  <a:cubicBezTo>
                    <a:pt x="10202" y="2489"/>
                    <a:pt x="10222" y="2539"/>
                    <a:pt x="10242" y="2599"/>
                  </a:cubicBezTo>
                  <a:lnTo>
                    <a:pt x="10272" y="2839"/>
                  </a:lnTo>
                  <a:lnTo>
                    <a:pt x="10272" y="3029"/>
                  </a:lnTo>
                  <a:cubicBezTo>
                    <a:pt x="10272" y="3178"/>
                    <a:pt x="10252" y="3318"/>
                    <a:pt x="10202" y="3458"/>
                  </a:cubicBezTo>
                  <a:cubicBezTo>
                    <a:pt x="10192" y="3528"/>
                    <a:pt x="10172" y="3588"/>
                    <a:pt x="10142" y="3648"/>
                  </a:cubicBezTo>
                  <a:lnTo>
                    <a:pt x="10052" y="3858"/>
                  </a:lnTo>
                  <a:cubicBezTo>
                    <a:pt x="10022" y="3918"/>
                    <a:pt x="9993" y="3978"/>
                    <a:pt x="9962" y="4028"/>
                  </a:cubicBezTo>
                  <a:cubicBezTo>
                    <a:pt x="9922" y="4088"/>
                    <a:pt x="9882" y="4148"/>
                    <a:pt x="9833" y="4197"/>
                  </a:cubicBezTo>
                  <a:cubicBezTo>
                    <a:pt x="9793" y="4248"/>
                    <a:pt x="9742" y="4297"/>
                    <a:pt x="9702" y="4348"/>
                  </a:cubicBezTo>
                  <a:cubicBezTo>
                    <a:pt x="9653" y="4397"/>
                    <a:pt x="9593" y="4448"/>
                    <a:pt x="9533" y="4488"/>
                  </a:cubicBezTo>
                  <a:cubicBezTo>
                    <a:pt x="9423" y="4577"/>
                    <a:pt x="9303" y="4667"/>
                    <a:pt x="9183" y="4757"/>
                  </a:cubicBezTo>
                  <a:cubicBezTo>
                    <a:pt x="9063" y="4827"/>
                    <a:pt x="8943" y="4907"/>
                    <a:pt x="8813" y="4957"/>
                  </a:cubicBezTo>
                  <a:cubicBezTo>
                    <a:pt x="8683" y="5017"/>
                    <a:pt x="8543" y="5077"/>
                    <a:pt x="8394" y="5127"/>
                  </a:cubicBezTo>
                  <a:cubicBezTo>
                    <a:pt x="8264" y="5177"/>
                    <a:pt x="8134" y="5217"/>
                    <a:pt x="8004" y="5257"/>
                  </a:cubicBezTo>
                  <a:cubicBezTo>
                    <a:pt x="7864" y="5287"/>
                    <a:pt x="7734" y="5327"/>
                    <a:pt x="7594" y="5356"/>
                  </a:cubicBezTo>
                  <a:cubicBezTo>
                    <a:pt x="7464" y="5387"/>
                    <a:pt x="7324" y="5407"/>
                    <a:pt x="7184" y="5427"/>
                  </a:cubicBezTo>
                  <a:cubicBezTo>
                    <a:pt x="7035" y="5456"/>
                    <a:pt x="6885" y="5476"/>
                    <a:pt x="6725" y="5487"/>
                  </a:cubicBezTo>
                  <a:cubicBezTo>
                    <a:pt x="6585" y="5507"/>
                    <a:pt x="6445" y="5527"/>
                    <a:pt x="6296" y="5527"/>
                  </a:cubicBezTo>
                  <a:cubicBezTo>
                    <a:pt x="6249" y="5530"/>
                    <a:pt x="6202" y="5531"/>
                    <a:pt x="6156" y="5531"/>
                  </a:cubicBezTo>
                  <a:cubicBezTo>
                    <a:pt x="6063" y="5531"/>
                    <a:pt x="5972" y="5527"/>
                    <a:pt x="5886" y="5527"/>
                  </a:cubicBezTo>
                  <a:cubicBezTo>
                    <a:pt x="5596" y="5527"/>
                    <a:pt x="5316" y="5527"/>
                    <a:pt x="5026" y="5507"/>
                  </a:cubicBezTo>
                  <a:cubicBezTo>
                    <a:pt x="4737" y="5496"/>
                    <a:pt x="4447" y="5456"/>
                    <a:pt x="4157" y="5416"/>
                  </a:cubicBezTo>
                  <a:cubicBezTo>
                    <a:pt x="4017" y="5407"/>
                    <a:pt x="3878" y="5376"/>
                    <a:pt x="3738" y="5347"/>
                  </a:cubicBezTo>
                  <a:cubicBezTo>
                    <a:pt x="3607" y="5316"/>
                    <a:pt x="3478" y="5277"/>
                    <a:pt x="3338" y="5247"/>
                  </a:cubicBezTo>
                  <a:cubicBezTo>
                    <a:pt x="3218" y="5217"/>
                    <a:pt x="3088" y="5177"/>
                    <a:pt x="2968" y="5127"/>
                  </a:cubicBezTo>
                  <a:cubicBezTo>
                    <a:pt x="2898" y="5097"/>
                    <a:pt x="2818" y="5067"/>
                    <a:pt x="2748" y="5037"/>
                  </a:cubicBezTo>
                  <a:cubicBezTo>
                    <a:pt x="2699" y="5017"/>
                    <a:pt x="2648" y="4987"/>
                    <a:pt x="2599" y="4957"/>
                  </a:cubicBezTo>
                  <a:cubicBezTo>
                    <a:pt x="2596" y="4960"/>
                    <a:pt x="2592" y="4961"/>
                    <a:pt x="2587" y="4961"/>
                  </a:cubicBezTo>
                  <a:cubicBezTo>
                    <a:pt x="2576" y="4961"/>
                    <a:pt x="2562" y="4954"/>
                    <a:pt x="2548" y="4947"/>
                  </a:cubicBezTo>
                  <a:lnTo>
                    <a:pt x="2528" y="4927"/>
                  </a:lnTo>
                  <a:cubicBezTo>
                    <a:pt x="2519" y="4917"/>
                    <a:pt x="2508" y="4917"/>
                    <a:pt x="2499" y="4907"/>
                  </a:cubicBezTo>
                  <a:cubicBezTo>
                    <a:pt x="2448" y="4867"/>
                    <a:pt x="2399" y="4847"/>
                    <a:pt x="2348" y="4817"/>
                  </a:cubicBezTo>
                  <a:cubicBezTo>
                    <a:pt x="2308" y="4787"/>
                    <a:pt x="2259" y="4747"/>
                    <a:pt x="2219" y="4717"/>
                  </a:cubicBezTo>
                  <a:cubicBezTo>
                    <a:pt x="2189" y="4687"/>
                    <a:pt x="2159" y="4667"/>
                    <a:pt x="2129" y="4637"/>
                  </a:cubicBezTo>
                  <a:cubicBezTo>
                    <a:pt x="2099" y="4617"/>
                    <a:pt x="2069" y="4587"/>
                    <a:pt x="2049" y="4567"/>
                  </a:cubicBezTo>
                  <a:cubicBezTo>
                    <a:pt x="1989" y="4517"/>
                    <a:pt x="1939" y="4457"/>
                    <a:pt x="1899" y="4397"/>
                  </a:cubicBezTo>
                  <a:cubicBezTo>
                    <a:pt x="1799" y="4288"/>
                    <a:pt x="1729" y="4168"/>
                    <a:pt x="1659" y="4038"/>
                  </a:cubicBezTo>
                  <a:cubicBezTo>
                    <a:pt x="1619" y="3978"/>
                    <a:pt x="1589" y="3908"/>
                    <a:pt x="1559" y="3838"/>
                  </a:cubicBezTo>
                  <a:cubicBezTo>
                    <a:pt x="1539" y="3778"/>
                    <a:pt x="1520" y="3718"/>
                    <a:pt x="1500" y="3648"/>
                  </a:cubicBezTo>
                  <a:cubicBezTo>
                    <a:pt x="1489" y="3568"/>
                    <a:pt x="1480" y="3498"/>
                    <a:pt x="1480" y="3418"/>
                  </a:cubicBezTo>
                  <a:cubicBezTo>
                    <a:pt x="1480" y="3358"/>
                    <a:pt x="1489" y="3289"/>
                    <a:pt x="1489" y="3229"/>
                  </a:cubicBezTo>
                  <a:cubicBezTo>
                    <a:pt x="1509" y="3089"/>
                    <a:pt x="1529" y="2949"/>
                    <a:pt x="1569" y="2809"/>
                  </a:cubicBezTo>
                  <a:cubicBezTo>
                    <a:pt x="1619" y="2679"/>
                    <a:pt x="1679" y="2549"/>
                    <a:pt x="1749" y="2429"/>
                  </a:cubicBezTo>
                  <a:cubicBezTo>
                    <a:pt x="1809" y="2299"/>
                    <a:pt x="1879" y="2189"/>
                    <a:pt x="1959" y="2079"/>
                  </a:cubicBezTo>
                  <a:cubicBezTo>
                    <a:pt x="2039" y="1959"/>
                    <a:pt x="2139" y="1859"/>
                    <a:pt x="2249" y="1759"/>
                  </a:cubicBezTo>
                  <a:cubicBezTo>
                    <a:pt x="2299" y="1719"/>
                    <a:pt x="2359" y="1670"/>
                    <a:pt x="2419" y="1630"/>
                  </a:cubicBezTo>
                  <a:cubicBezTo>
                    <a:pt x="2439" y="1610"/>
                    <a:pt x="2459" y="1600"/>
                    <a:pt x="2479" y="1590"/>
                  </a:cubicBezTo>
                  <a:lnTo>
                    <a:pt x="2488" y="1580"/>
                  </a:lnTo>
                  <a:cubicBezTo>
                    <a:pt x="2588" y="1510"/>
                    <a:pt x="2699" y="1450"/>
                    <a:pt x="2798" y="1400"/>
                  </a:cubicBezTo>
                  <a:cubicBezTo>
                    <a:pt x="2918" y="1340"/>
                    <a:pt x="3038" y="1290"/>
                    <a:pt x="3158" y="1240"/>
                  </a:cubicBezTo>
                  <a:cubicBezTo>
                    <a:pt x="3288" y="1180"/>
                    <a:pt x="3418" y="1130"/>
                    <a:pt x="3547" y="1090"/>
                  </a:cubicBezTo>
                  <a:cubicBezTo>
                    <a:pt x="3767" y="1010"/>
                    <a:pt x="3997" y="960"/>
                    <a:pt x="4237" y="911"/>
                  </a:cubicBezTo>
                  <a:cubicBezTo>
                    <a:pt x="4507" y="840"/>
                    <a:pt x="4786" y="800"/>
                    <a:pt x="5066" y="780"/>
                  </a:cubicBezTo>
                  <a:cubicBezTo>
                    <a:pt x="5206" y="771"/>
                    <a:pt x="5356" y="760"/>
                    <a:pt x="5496" y="760"/>
                  </a:cubicBezTo>
                  <a:close/>
                  <a:moveTo>
                    <a:pt x="6655" y="1"/>
                  </a:moveTo>
                  <a:cubicBezTo>
                    <a:pt x="6475" y="1"/>
                    <a:pt x="6296" y="1"/>
                    <a:pt x="6125" y="11"/>
                  </a:cubicBezTo>
                  <a:cubicBezTo>
                    <a:pt x="5925" y="11"/>
                    <a:pt x="5736" y="11"/>
                    <a:pt x="5536" y="31"/>
                  </a:cubicBezTo>
                  <a:cubicBezTo>
                    <a:pt x="5366" y="41"/>
                    <a:pt x="5196" y="61"/>
                    <a:pt x="5026" y="81"/>
                  </a:cubicBezTo>
                  <a:cubicBezTo>
                    <a:pt x="4937" y="91"/>
                    <a:pt x="4846" y="101"/>
                    <a:pt x="4757" y="121"/>
                  </a:cubicBezTo>
                  <a:cubicBezTo>
                    <a:pt x="4657" y="141"/>
                    <a:pt x="4547" y="161"/>
                    <a:pt x="4447" y="181"/>
                  </a:cubicBezTo>
                  <a:cubicBezTo>
                    <a:pt x="4237" y="211"/>
                    <a:pt x="4037" y="251"/>
                    <a:pt x="3827" y="291"/>
                  </a:cubicBezTo>
                  <a:cubicBezTo>
                    <a:pt x="3468" y="361"/>
                    <a:pt x="3098" y="431"/>
                    <a:pt x="2748" y="531"/>
                  </a:cubicBezTo>
                  <a:cubicBezTo>
                    <a:pt x="2719" y="540"/>
                    <a:pt x="2679" y="540"/>
                    <a:pt x="2648" y="551"/>
                  </a:cubicBezTo>
                  <a:cubicBezTo>
                    <a:pt x="2579" y="580"/>
                    <a:pt x="2519" y="611"/>
                    <a:pt x="2448" y="640"/>
                  </a:cubicBezTo>
                  <a:cubicBezTo>
                    <a:pt x="2219" y="740"/>
                    <a:pt x="1989" y="851"/>
                    <a:pt x="1769" y="980"/>
                  </a:cubicBezTo>
                  <a:cubicBezTo>
                    <a:pt x="1649" y="1040"/>
                    <a:pt x="1539" y="1110"/>
                    <a:pt x="1429" y="1180"/>
                  </a:cubicBezTo>
                  <a:cubicBezTo>
                    <a:pt x="1369" y="1220"/>
                    <a:pt x="1309" y="1260"/>
                    <a:pt x="1260" y="1300"/>
                  </a:cubicBezTo>
                  <a:cubicBezTo>
                    <a:pt x="1220" y="1330"/>
                    <a:pt x="1169" y="1360"/>
                    <a:pt x="1129" y="1390"/>
                  </a:cubicBezTo>
                  <a:cubicBezTo>
                    <a:pt x="1080" y="1430"/>
                    <a:pt x="1030" y="1470"/>
                    <a:pt x="980" y="1520"/>
                  </a:cubicBezTo>
                  <a:cubicBezTo>
                    <a:pt x="930" y="1570"/>
                    <a:pt x="870" y="1620"/>
                    <a:pt x="820" y="1679"/>
                  </a:cubicBezTo>
                  <a:cubicBezTo>
                    <a:pt x="720" y="1770"/>
                    <a:pt x="630" y="1879"/>
                    <a:pt x="550" y="1979"/>
                  </a:cubicBezTo>
                  <a:cubicBezTo>
                    <a:pt x="490" y="2059"/>
                    <a:pt x="430" y="2130"/>
                    <a:pt x="390" y="2209"/>
                  </a:cubicBezTo>
                  <a:cubicBezTo>
                    <a:pt x="360" y="2269"/>
                    <a:pt x="330" y="2319"/>
                    <a:pt x="301" y="2369"/>
                  </a:cubicBezTo>
                  <a:cubicBezTo>
                    <a:pt x="281" y="2399"/>
                    <a:pt x="270" y="2439"/>
                    <a:pt x="250" y="2479"/>
                  </a:cubicBezTo>
                  <a:cubicBezTo>
                    <a:pt x="221" y="2539"/>
                    <a:pt x="201" y="2609"/>
                    <a:pt x="170" y="2679"/>
                  </a:cubicBezTo>
                  <a:cubicBezTo>
                    <a:pt x="150" y="2759"/>
                    <a:pt x="130" y="2829"/>
                    <a:pt x="110" y="2909"/>
                  </a:cubicBezTo>
                  <a:cubicBezTo>
                    <a:pt x="70" y="3058"/>
                    <a:pt x="41" y="3209"/>
                    <a:pt x="21" y="3358"/>
                  </a:cubicBezTo>
                  <a:cubicBezTo>
                    <a:pt x="10" y="3398"/>
                    <a:pt x="10" y="3438"/>
                    <a:pt x="1" y="3478"/>
                  </a:cubicBezTo>
                  <a:cubicBezTo>
                    <a:pt x="10" y="3528"/>
                    <a:pt x="21" y="3588"/>
                    <a:pt x="41" y="3648"/>
                  </a:cubicBezTo>
                  <a:cubicBezTo>
                    <a:pt x="61" y="3708"/>
                    <a:pt x="81" y="3768"/>
                    <a:pt x="101" y="3818"/>
                  </a:cubicBezTo>
                  <a:cubicBezTo>
                    <a:pt x="161" y="3958"/>
                    <a:pt x="250" y="4088"/>
                    <a:pt x="340" y="4208"/>
                  </a:cubicBezTo>
                  <a:cubicBezTo>
                    <a:pt x="400" y="4277"/>
                    <a:pt x="450" y="4337"/>
                    <a:pt x="510" y="4397"/>
                  </a:cubicBezTo>
                  <a:cubicBezTo>
                    <a:pt x="560" y="4457"/>
                    <a:pt x="620" y="4508"/>
                    <a:pt x="680" y="4557"/>
                  </a:cubicBezTo>
                  <a:cubicBezTo>
                    <a:pt x="780" y="4627"/>
                    <a:pt x="870" y="4697"/>
                    <a:pt x="960" y="4757"/>
                  </a:cubicBezTo>
                  <a:cubicBezTo>
                    <a:pt x="1100" y="4867"/>
                    <a:pt x="1240" y="4977"/>
                    <a:pt x="1400" y="5067"/>
                  </a:cubicBezTo>
                  <a:cubicBezTo>
                    <a:pt x="1549" y="5157"/>
                    <a:pt x="1709" y="5247"/>
                    <a:pt x="1859" y="5336"/>
                  </a:cubicBezTo>
                  <a:cubicBezTo>
                    <a:pt x="1929" y="5376"/>
                    <a:pt x="1999" y="5416"/>
                    <a:pt x="2079" y="5456"/>
                  </a:cubicBezTo>
                  <a:cubicBezTo>
                    <a:pt x="2159" y="5507"/>
                    <a:pt x="2239" y="5547"/>
                    <a:pt x="2328" y="5587"/>
                  </a:cubicBezTo>
                  <a:cubicBezTo>
                    <a:pt x="2479" y="5656"/>
                    <a:pt x="2628" y="5727"/>
                    <a:pt x="2788" y="5796"/>
                  </a:cubicBezTo>
                  <a:cubicBezTo>
                    <a:pt x="3058" y="5906"/>
                    <a:pt x="3338" y="5996"/>
                    <a:pt x="3618" y="6076"/>
                  </a:cubicBezTo>
                  <a:cubicBezTo>
                    <a:pt x="3747" y="6106"/>
                    <a:pt x="3878" y="6156"/>
                    <a:pt x="4017" y="6186"/>
                  </a:cubicBezTo>
                  <a:cubicBezTo>
                    <a:pt x="4087" y="6206"/>
                    <a:pt x="4167" y="6226"/>
                    <a:pt x="4247" y="6236"/>
                  </a:cubicBezTo>
                  <a:lnTo>
                    <a:pt x="4427" y="6266"/>
                  </a:lnTo>
                  <a:lnTo>
                    <a:pt x="4937" y="6326"/>
                  </a:lnTo>
                  <a:cubicBezTo>
                    <a:pt x="5117" y="6346"/>
                    <a:pt x="5296" y="6366"/>
                    <a:pt x="5476" y="6376"/>
                  </a:cubicBezTo>
                  <a:cubicBezTo>
                    <a:pt x="5656" y="6386"/>
                    <a:pt x="5836" y="6386"/>
                    <a:pt x="6016" y="6386"/>
                  </a:cubicBezTo>
                  <a:cubicBezTo>
                    <a:pt x="6176" y="6376"/>
                    <a:pt x="6345" y="6376"/>
                    <a:pt x="6505" y="6356"/>
                  </a:cubicBezTo>
                  <a:cubicBezTo>
                    <a:pt x="6615" y="6336"/>
                    <a:pt x="6715" y="6316"/>
                    <a:pt x="6815" y="6296"/>
                  </a:cubicBezTo>
                  <a:cubicBezTo>
                    <a:pt x="7164" y="6236"/>
                    <a:pt x="7504" y="6136"/>
                    <a:pt x="7854" y="6056"/>
                  </a:cubicBezTo>
                  <a:cubicBezTo>
                    <a:pt x="7944" y="6036"/>
                    <a:pt x="8034" y="6026"/>
                    <a:pt x="8114" y="6006"/>
                  </a:cubicBezTo>
                  <a:cubicBezTo>
                    <a:pt x="8204" y="5986"/>
                    <a:pt x="8284" y="5956"/>
                    <a:pt x="8374" y="5926"/>
                  </a:cubicBezTo>
                  <a:cubicBezTo>
                    <a:pt x="8534" y="5876"/>
                    <a:pt x="8694" y="5826"/>
                    <a:pt x="8843" y="5756"/>
                  </a:cubicBezTo>
                  <a:cubicBezTo>
                    <a:pt x="9043" y="5667"/>
                    <a:pt x="9243" y="5576"/>
                    <a:pt x="9433" y="5467"/>
                  </a:cubicBezTo>
                  <a:cubicBezTo>
                    <a:pt x="9613" y="5367"/>
                    <a:pt x="9782" y="5257"/>
                    <a:pt x="9942" y="5137"/>
                  </a:cubicBezTo>
                  <a:cubicBezTo>
                    <a:pt x="10092" y="5017"/>
                    <a:pt x="10232" y="4877"/>
                    <a:pt x="10372" y="4737"/>
                  </a:cubicBezTo>
                  <a:cubicBezTo>
                    <a:pt x="10502" y="4597"/>
                    <a:pt x="10632" y="4448"/>
                    <a:pt x="10761" y="4297"/>
                  </a:cubicBezTo>
                  <a:lnTo>
                    <a:pt x="10881" y="4117"/>
                  </a:lnTo>
                  <a:lnTo>
                    <a:pt x="11032" y="3908"/>
                  </a:lnTo>
                  <a:cubicBezTo>
                    <a:pt x="11081" y="3838"/>
                    <a:pt x="11121" y="3758"/>
                    <a:pt x="11152" y="3688"/>
                  </a:cubicBezTo>
                  <a:cubicBezTo>
                    <a:pt x="11181" y="3628"/>
                    <a:pt x="11211" y="3558"/>
                    <a:pt x="11241" y="3498"/>
                  </a:cubicBezTo>
                  <a:cubicBezTo>
                    <a:pt x="11271" y="3428"/>
                    <a:pt x="11291" y="3358"/>
                    <a:pt x="11311" y="3289"/>
                  </a:cubicBezTo>
                  <a:cubicBezTo>
                    <a:pt x="11331" y="3198"/>
                    <a:pt x="11351" y="3109"/>
                    <a:pt x="11361" y="3018"/>
                  </a:cubicBezTo>
                  <a:cubicBezTo>
                    <a:pt x="11371" y="2929"/>
                    <a:pt x="11381" y="2829"/>
                    <a:pt x="11391" y="2739"/>
                  </a:cubicBezTo>
                  <a:cubicBezTo>
                    <a:pt x="11391" y="2679"/>
                    <a:pt x="11401" y="2619"/>
                    <a:pt x="11411" y="2559"/>
                  </a:cubicBezTo>
                  <a:cubicBezTo>
                    <a:pt x="11411" y="2539"/>
                    <a:pt x="11421" y="2519"/>
                    <a:pt x="11421" y="2499"/>
                  </a:cubicBezTo>
                  <a:cubicBezTo>
                    <a:pt x="11401" y="2429"/>
                    <a:pt x="11381" y="2359"/>
                    <a:pt x="11351" y="2289"/>
                  </a:cubicBezTo>
                  <a:cubicBezTo>
                    <a:pt x="11281" y="2149"/>
                    <a:pt x="11201" y="2019"/>
                    <a:pt x="11101" y="1890"/>
                  </a:cubicBezTo>
                  <a:cubicBezTo>
                    <a:pt x="11052" y="1839"/>
                    <a:pt x="11012" y="1779"/>
                    <a:pt x="10961" y="1730"/>
                  </a:cubicBezTo>
                  <a:cubicBezTo>
                    <a:pt x="10912" y="1679"/>
                    <a:pt x="10852" y="1630"/>
                    <a:pt x="10801" y="1580"/>
                  </a:cubicBezTo>
                  <a:cubicBezTo>
                    <a:pt x="10692" y="1480"/>
                    <a:pt x="10582" y="1380"/>
                    <a:pt x="10472" y="1290"/>
                  </a:cubicBezTo>
                  <a:cubicBezTo>
                    <a:pt x="10372" y="1220"/>
                    <a:pt x="10282" y="1150"/>
                    <a:pt x="10182" y="1080"/>
                  </a:cubicBezTo>
                  <a:cubicBezTo>
                    <a:pt x="10072" y="1010"/>
                    <a:pt x="9962" y="930"/>
                    <a:pt x="9842" y="851"/>
                  </a:cubicBezTo>
                  <a:cubicBezTo>
                    <a:pt x="9793" y="820"/>
                    <a:pt x="9733" y="780"/>
                    <a:pt x="9673" y="740"/>
                  </a:cubicBezTo>
                  <a:cubicBezTo>
                    <a:pt x="9613" y="711"/>
                    <a:pt x="9553" y="671"/>
                    <a:pt x="9493" y="640"/>
                  </a:cubicBezTo>
                  <a:cubicBezTo>
                    <a:pt x="9393" y="580"/>
                    <a:pt x="9283" y="540"/>
                    <a:pt x="9173" y="491"/>
                  </a:cubicBezTo>
                  <a:cubicBezTo>
                    <a:pt x="9073" y="441"/>
                    <a:pt x="8963" y="401"/>
                    <a:pt x="8853" y="361"/>
                  </a:cubicBezTo>
                  <a:cubicBezTo>
                    <a:pt x="8743" y="321"/>
                    <a:pt x="8643" y="281"/>
                    <a:pt x="8534" y="251"/>
                  </a:cubicBezTo>
                  <a:cubicBezTo>
                    <a:pt x="8304" y="181"/>
                    <a:pt x="8074" y="131"/>
                    <a:pt x="7834" y="91"/>
                  </a:cubicBezTo>
                  <a:cubicBezTo>
                    <a:pt x="7634" y="61"/>
                    <a:pt x="7435" y="51"/>
                    <a:pt x="7224" y="31"/>
                  </a:cubicBezTo>
                  <a:cubicBezTo>
                    <a:pt x="7035" y="11"/>
                    <a:pt x="6845" y="11"/>
                    <a:pt x="6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flipH="1">
              <a:off x="5229446" y="1199785"/>
              <a:ext cx="738194" cy="244833"/>
            </a:xfrm>
            <a:custGeom>
              <a:rect b="b" l="l" r="r" t="t"/>
              <a:pathLst>
                <a:path extrusionOk="0" h="3778" w="11391">
                  <a:moveTo>
                    <a:pt x="0" y="1"/>
                  </a:moveTo>
                  <a:lnTo>
                    <a:pt x="0" y="11"/>
                  </a:lnTo>
                  <a:cubicBezTo>
                    <a:pt x="0" y="81"/>
                    <a:pt x="11" y="150"/>
                    <a:pt x="11" y="221"/>
                  </a:cubicBezTo>
                  <a:cubicBezTo>
                    <a:pt x="20" y="270"/>
                    <a:pt x="31" y="330"/>
                    <a:pt x="40" y="390"/>
                  </a:cubicBezTo>
                  <a:cubicBezTo>
                    <a:pt x="51" y="450"/>
                    <a:pt x="60" y="510"/>
                    <a:pt x="80" y="570"/>
                  </a:cubicBezTo>
                  <a:cubicBezTo>
                    <a:pt x="100" y="640"/>
                    <a:pt x="120" y="710"/>
                    <a:pt x="151" y="780"/>
                  </a:cubicBezTo>
                  <a:lnTo>
                    <a:pt x="211" y="930"/>
                  </a:lnTo>
                  <a:cubicBezTo>
                    <a:pt x="240" y="1000"/>
                    <a:pt x="271" y="1060"/>
                    <a:pt x="300" y="1120"/>
                  </a:cubicBezTo>
                  <a:cubicBezTo>
                    <a:pt x="331" y="1180"/>
                    <a:pt x="370" y="1250"/>
                    <a:pt x="400" y="1310"/>
                  </a:cubicBezTo>
                  <a:cubicBezTo>
                    <a:pt x="440" y="1369"/>
                    <a:pt x="470" y="1429"/>
                    <a:pt x="510" y="1480"/>
                  </a:cubicBezTo>
                  <a:cubicBezTo>
                    <a:pt x="550" y="1529"/>
                    <a:pt x="580" y="1580"/>
                    <a:pt x="620" y="1629"/>
                  </a:cubicBezTo>
                  <a:cubicBezTo>
                    <a:pt x="670" y="1689"/>
                    <a:pt x="710" y="1749"/>
                    <a:pt x="770" y="1799"/>
                  </a:cubicBezTo>
                  <a:cubicBezTo>
                    <a:pt x="820" y="1859"/>
                    <a:pt x="880" y="1919"/>
                    <a:pt x="940" y="1969"/>
                  </a:cubicBezTo>
                  <a:cubicBezTo>
                    <a:pt x="1050" y="2069"/>
                    <a:pt x="1159" y="2169"/>
                    <a:pt x="1270" y="2259"/>
                  </a:cubicBezTo>
                  <a:cubicBezTo>
                    <a:pt x="1310" y="2289"/>
                    <a:pt x="1359" y="2329"/>
                    <a:pt x="1410" y="2359"/>
                  </a:cubicBezTo>
                  <a:cubicBezTo>
                    <a:pt x="1470" y="2399"/>
                    <a:pt x="1519" y="2429"/>
                    <a:pt x="1579" y="2469"/>
                  </a:cubicBezTo>
                  <a:cubicBezTo>
                    <a:pt x="1689" y="2539"/>
                    <a:pt x="1809" y="2599"/>
                    <a:pt x="1929" y="2648"/>
                  </a:cubicBezTo>
                  <a:cubicBezTo>
                    <a:pt x="2039" y="2708"/>
                    <a:pt x="2159" y="2768"/>
                    <a:pt x="2278" y="2819"/>
                  </a:cubicBezTo>
                  <a:cubicBezTo>
                    <a:pt x="2398" y="2868"/>
                    <a:pt x="2509" y="2928"/>
                    <a:pt x="2629" y="2979"/>
                  </a:cubicBezTo>
                  <a:cubicBezTo>
                    <a:pt x="2669" y="2988"/>
                    <a:pt x="2718" y="3008"/>
                    <a:pt x="2758" y="3028"/>
                  </a:cubicBezTo>
                  <a:cubicBezTo>
                    <a:pt x="2818" y="3048"/>
                    <a:pt x="2878" y="3068"/>
                    <a:pt x="2928" y="3088"/>
                  </a:cubicBezTo>
                  <a:cubicBezTo>
                    <a:pt x="3278" y="3198"/>
                    <a:pt x="3617" y="3338"/>
                    <a:pt x="3967" y="3448"/>
                  </a:cubicBezTo>
                  <a:cubicBezTo>
                    <a:pt x="4157" y="3508"/>
                    <a:pt x="4337" y="3558"/>
                    <a:pt x="4527" y="3608"/>
                  </a:cubicBezTo>
                  <a:cubicBezTo>
                    <a:pt x="4696" y="3648"/>
                    <a:pt x="4867" y="3678"/>
                    <a:pt x="5047" y="3708"/>
                  </a:cubicBezTo>
                  <a:lnTo>
                    <a:pt x="5067" y="3708"/>
                  </a:lnTo>
                  <a:cubicBezTo>
                    <a:pt x="5266" y="3728"/>
                    <a:pt x="5466" y="3747"/>
                    <a:pt x="5656" y="3758"/>
                  </a:cubicBezTo>
                  <a:cubicBezTo>
                    <a:pt x="5846" y="3767"/>
                    <a:pt x="6026" y="3778"/>
                    <a:pt x="6206" y="3778"/>
                  </a:cubicBezTo>
                  <a:cubicBezTo>
                    <a:pt x="6295" y="3778"/>
                    <a:pt x="6385" y="3778"/>
                    <a:pt x="6475" y="3767"/>
                  </a:cubicBezTo>
                  <a:cubicBezTo>
                    <a:pt x="6575" y="3767"/>
                    <a:pt x="6665" y="3767"/>
                    <a:pt x="6755" y="3758"/>
                  </a:cubicBezTo>
                  <a:cubicBezTo>
                    <a:pt x="6935" y="3738"/>
                    <a:pt x="7125" y="3728"/>
                    <a:pt x="7305" y="3698"/>
                  </a:cubicBezTo>
                  <a:cubicBezTo>
                    <a:pt x="7434" y="3688"/>
                    <a:pt x="7554" y="3668"/>
                    <a:pt x="7684" y="3638"/>
                  </a:cubicBezTo>
                  <a:cubicBezTo>
                    <a:pt x="7824" y="3618"/>
                    <a:pt x="7954" y="3588"/>
                    <a:pt x="8084" y="3558"/>
                  </a:cubicBezTo>
                  <a:cubicBezTo>
                    <a:pt x="8144" y="3538"/>
                    <a:pt x="8204" y="3528"/>
                    <a:pt x="8264" y="3508"/>
                  </a:cubicBezTo>
                  <a:cubicBezTo>
                    <a:pt x="8324" y="3488"/>
                    <a:pt x="8393" y="3468"/>
                    <a:pt x="8453" y="3448"/>
                  </a:cubicBezTo>
                  <a:cubicBezTo>
                    <a:pt x="8524" y="3428"/>
                    <a:pt x="8593" y="3398"/>
                    <a:pt x="8664" y="3378"/>
                  </a:cubicBezTo>
                  <a:cubicBezTo>
                    <a:pt x="8724" y="3358"/>
                    <a:pt x="8773" y="3328"/>
                    <a:pt x="8823" y="3308"/>
                  </a:cubicBezTo>
                  <a:cubicBezTo>
                    <a:pt x="8973" y="3248"/>
                    <a:pt x="9123" y="3178"/>
                    <a:pt x="9263" y="3088"/>
                  </a:cubicBezTo>
                  <a:cubicBezTo>
                    <a:pt x="9403" y="3008"/>
                    <a:pt x="9532" y="2908"/>
                    <a:pt x="9663" y="2819"/>
                  </a:cubicBezTo>
                  <a:cubicBezTo>
                    <a:pt x="9832" y="2688"/>
                    <a:pt x="10003" y="2559"/>
                    <a:pt x="10142" y="2409"/>
                  </a:cubicBezTo>
                  <a:cubicBezTo>
                    <a:pt x="10282" y="2259"/>
                    <a:pt x="10412" y="2099"/>
                    <a:pt x="10542" y="1939"/>
                  </a:cubicBezTo>
                  <a:cubicBezTo>
                    <a:pt x="10672" y="1769"/>
                    <a:pt x="10782" y="1589"/>
                    <a:pt x="10891" y="1400"/>
                  </a:cubicBezTo>
                  <a:cubicBezTo>
                    <a:pt x="10991" y="1240"/>
                    <a:pt x="11071" y="1070"/>
                    <a:pt x="11142" y="890"/>
                  </a:cubicBezTo>
                  <a:cubicBezTo>
                    <a:pt x="11182" y="800"/>
                    <a:pt x="11221" y="700"/>
                    <a:pt x="11241" y="600"/>
                  </a:cubicBezTo>
                  <a:cubicBezTo>
                    <a:pt x="11281" y="481"/>
                    <a:pt x="11311" y="361"/>
                    <a:pt x="11341" y="250"/>
                  </a:cubicBezTo>
                  <a:cubicBezTo>
                    <a:pt x="11361" y="170"/>
                    <a:pt x="11381" y="91"/>
                    <a:pt x="11391" y="11"/>
                  </a:cubicBezTo>
                  <a:lnTo>
                    <a:pt x="11391" y="11"/>
                  </a:lnTo>
                  <a:cubicBezTo>
                    <a:pt x="11381" y="21"/>
                    <a:pt x="11381" y="31"/>
                    <a:pt x="11371" y="41"/>
                  </a:cubicBezTo>
                  <a:cubicBezTo>
                    <a:pt x="11331" y="121"/>
                    <a:pt x="11281" y="201"/>
                    <a:pt x="11231" y="270"/>
                  </a:cubicBezTo>
                  <a:cubicBezTo>
                    <a:pt x="11182" y="341"/>
                    <a:pt x="11142" y="401"/>
                    <a:pt x="11091" y="470"/>
                  </a:cubicBezTo>
                  <a:cubicBezTo>
                    <a:pt x="11031" y="550"/>
                    <a:pt x="10982" y="620"/>
                    <a:pt x="10911" y="690"/>
                  </a:cubicBezTo>
                  <a:cubicBezTo>
                    <a:pt x="10862" y="750"/>
                    <a:pt x="10802" y="810"/>
                    <a:pt x="10742" y="870"/>
                  </a:cubicBezTo>
                  <a:cubicBezTo>
                    <a:pt x="10622" y="1000"/>
                    <a:pt x="10492" y="1120"/>
                    <a:pt x="10362" y="1230"/>
                  </a:cubicBezTo>
                  <a:lnTo>
                    <a:pt x="10152" y="1409"/>
                  </a:lnTo>
                  <a:cubicBezTo>
                    <a:pt x="10082" y="1460"/>
                    <a:pt x="10012" y="1500"/>
                    <a:pt x="9932" y="1549"/>
                  </a:cubicBezTo>
                  <a:cubicBezTo>
                    <a:pt x="9623" y="1729"/>
                    <a:pt x="9293" y="1899"/>
                    <a:pt x="8953" y="2029"/>
                  </a:cubicBezTo>
                  <a:cubicBezTo>
                    <a:pt x="8793" y="2099"/>
                    <a:pt x="8624" y="2149"/>
                    <a:pt x="8453" y="2199"/>
                  </a:cubicBezTo>
                  <a:cubicBezTo>
                    <a:pt x="8294" y="2249"/>
                    <a:pt x="8124" y="2289"/>
                    <a:pt x="7964" y="2319"/>
                  </a:cubicBezTo>
                  <a:cubicBezTo>
                    <a:pt x="7864" y="2339"/>
                    <a:pt x="7774" y="2359"/>
                    <a:pt x="7684" y="2379"/>
                  </a:cubicBezTo>
                  <a:cubicBezTo>
                    <a:pt x="7594" y="2399"/>
                    <a:pt x="7514" y="2429"/>
                    <a:pt x="7425" y="2449"/>
                  </a:cubicBezTo>
                  <a:cubicBezTo>
                    <a:pt x="7254" y="2489"/>
                    <a:pt x="7075" y="2528"/>
                    <a:pt x="6905" y="2559"/>
                  </a:cubicBezTo>
                  <a:cubicBezTo>
                    <a:pt x="6735" y="2599"/>
                    <a:pt x="6555" y="2628"/>
                    <a:pt x="6385" y="2639"/>
                  </a:cubicBezTo>
                  <a:cubicBezTo>
                    <a:pt x="6195" y="2659"/>
                    <a:pt x="6015" y="2659"/>
                    <a:pt x="5826" y="2659"/>
                  </a:cubicBezTo>
                  <a:cubicBezTo>
                    <a:pt x="5656" y="2659"/>
                    <a:pt x="5476" y="2659"/>
                    <a:pt x="5296" y="2639"/>
                  </a:cubicBezTo>
                  <a:lnTo>
                    <a:pt x="4756" y="2579"/>
                  </a:lnTo>
                  <a:cubicBezTo>
                    <a:pt x="4567" y="2568"/>
                    <a:pt x="4387" y="2548"/>
                    <a:pt x="4197" y="2519"/>
                  </a:cubicBezTo>
                  <a:cubicBezTo>
                    <a:pt x="4027" y="2489"/>
                    <a:pt x="3857" y="2439"/>
                    <a:pt x="3688" y="2399"/>
                  </a:cubicBezTo>
                  <a:cubicBezTo>
                    <a:pt x="3348" y="2309"/>
                    <a:pt x="2998" y="2229"/>
                    <a:pt x="2658" y="2099"/>
                  </a:cubicBezTo>
                  <a:cubicBezTo>
                    <a:pt x="2489" y="2029"/>
                    <a:pt x="2309" y="1949"/>
                    <a:pt x="2139" y="1869"/>
                  </a:cubicBezTo>
                  <a:cubicBezTo>
                    <a:pt x="1979" y="1799"/>
                    <a:pt x="1829" y="1709"/>
                    <a:pt x="1689" y="1609"/>
                  </a:cubicBezTo>
                  <a:cubicBezTo>
                    <a:pt x="1539" y="1520"/>
                    <a:pt x="1390" y="1429"/>
                    <a:pt x="1250" y="1320"/>
                  </a:cubicBezTo>
                  <a:cubicBezTo>
                    <a:pt x="1090" y="1210"/>
                    <a:pt x="950" y="1100"/>
                    <a:pt x="810" y="980"/>
                  </a:cubicBezTo>
                  <a:cubicBezTo>
                    <a:pt x="680" y="860"/>
                    <a:pt x="540" y="750"/>
                    <a:pt x="430" y="620"/>
                  </a:cubicBezTo>
                  <a:cubicBezTo>
                    <a:pt x="360" y="550"/>
                    <a:pt x="300" y="481"/>
                    <a:pt x="251" y="401"/>
                  </a:cubicBezTo>
                  <a:cubicBezTo>
                    <a:pt x="191" y="330"/>
                    <a:pt x="151" y="261"/>
                    <a:pt x="100" y="181"/>
                  </a:cubicBezTo>
                  <a:cubicBezTo>
                    <a:pt x="60" y="121"/>
                    <a:pt x="31" y="6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flipH="1">
              <a:off x="5323931" y="1016256"/>
              <a:ext cx="528485" cy="261618"/>
            </a:xfrm>
            <a:custGeom>
              <a:rect b="b" l="l" r="r" t="t"/>
              <a:pathLst>
                <a:path extrusionOk="0" h="4037" w="8155">
                  <a:moveTo>
                    <a:pt x="3221" y="1"/>
                  </a:moveTo>
                  <a:cubicBezTo>
                    <a:pt x="3176" y="1"/>
                    <a:pt x="3132" y="2"/>
                    <a:pt x="3089" y="5"/>
                  </a:cubicBezTo>
                  <a:lnTo>
                    <a:pt x="2879" y="5"/>
                  </a:lnTo>
                  <a:cubicBezTo>
                    <a:pt x="2819" y="5"/>
                    <a:pt x="2759" y="15"/>
                    <a:pt x="2699" y="25"/>
                  </a:cubicBezTo>
                  <a:cubicBezTo>
                    <a:pt x="2599" y="35"/>
                    <a:pt x="2499" y="55"/>
                    <a:pt x="2399" y="75"/>
                  </a:cubicBezTo>
                  <a:cubicBezTo>
                    <a:pt x="2339" y="85"/>
                    <a:pt x="2289" y="95"/>
                    <a:pt x="2229" y="115"/>
                  </a:cubicBezTo>
                  <a:cubicBezTo>
                    <a:pt x="2090" y="145"/>
                    <a:pt x="1950" y="185"/>
                    <a:pt x="1810" y="225"/>
                  </a:cubicBezTo>
                  <a:cubicBezTo>
                    <a:pt x="1790" y="235"/>
                    <a:pt x="1759" y="245"/>
                    <a:pt x="1730" y="255"/>
                  </a:cubicBezTo>
                  <a:cubicBezTo>
                    <a:pt x="1680" y="265"/>
                    <a:pt x="1630" y="285"/>
                    <a:pt x="1580" y="305"/>
                  </a:cubicBezTo>
                  <a:cubicBezTo>
                    <a:pt x="1480" y="345"/>
                    <a:pt x="1370" y="385"/>
                    <a:pt x="1260" y="435"/>
                  </a:cubicBezTo>
                  <a:cubicBezTo>
                    <a:pt x="1170" y="475"/>
                    <a:pt x="1080" y="515"/>
                    <a:pt x="990" y="564"/>
                  </a:cubicBezTo>
                  <a:cubicBezTo>
                    <a:pt x="911" y="595"/>
                    <a:pt x="840" y="635"/>
                    <a:pt x="771" y="684"/>
                  </a:cubicBezTo>
                  <a:cubicBezTo>
                    <a:pt x="711" y="735"/>
                    <a:pt x="651" y="795"/>
                    <a:pt x="600" y="844"/>
                  </a:cubicBezTo>
                  <a:cubicBezTo>
                    <a:pt x="540" y="895"/>
                    <a:pt x="500" y="955"/>
                    <a:pt x="451" y="1004"/>
                  </a:cubicBezTo>
                  <a:cubicBezTo>
                    <a:pt x="351" y="1144"/>
                    <a:pt x="271" y="1294"/>
                    <a:pt x="201" y="1454"/>
                  </a:cubicBezTo>
                  <a:cubicBezTo>
                    <a:pt x="161" y="1554"/>
                    <a:pt x="111" y="1654"/>
                    <a:pt x="81" y="1754"/>
                  </a:cubicBezTo>
                  <a:cubicBezTo>
                    <a:pt x="71" y="1803"/>
                    <a:pt x="61" y="1854"/>
                    <a:pt x="41" y="1903"/>
                  </a:cubicBezTo>
                  <a:cubicBezTo>
                    <a:pt x="31" y="1954"/>
                    <a:pt x="21" y="2003"/>
                    <a:pt x="21" y="2043"/>
                  </a:cubicBezTo>
                  <a:cubicBezTo>
                    <a:pt x="11" y="2134"/>
                    <a:pt x="1" y="2223"/>
                    <a:pt x="1" y="2303"/>
                  </a:cubicBezTo>
                  <a:cubicBezTo>
                    <a:pt x="1" y="2393"/>
                    <a:pt x="1" y="2473"/>
                    <a:pt x="11" y="2553"/>
                  </a:cubicBezTo>
                  <a:cubicBezTo>
                    <a:pt x="21" y="2613"/>
                    <a:pt x="41" y="2663"/>
                    <a:pt x="61" y="2723"/>
                  </a:cubicBezTo>
                  <a:lnTo>
                    <a:pt x="121" y="2873"/>
                  </a:lnTo>
                  <a:cubicBezTo>
                    <a:pt x="151" y="2933"/>
                    <a:pt x="181" y="2993"/>
                    <a:pt x="221" y="3053"/>
                  </a:cubicBezTo>
                  <a:lnTo>
                    <a:pt x="281" y="3142"/>
                  </a:lnTo>
                  <a:cubicBezTo>
                    <a:pt x="301" y="3162"/>
                    <a:pt x="321" y="3193"/>
                    <a:pt x="341" y="3213"/>
                  </a:cubicBezTo>
                  <a:cubicBezTo>
                    <a:pt x="381" y="3253"/>
                    <a:pt x="421" y="3282"/>
                    <a:pt x="461" y="3313"/>
                  </a:cubicBezTo>
                  <a:cubicBezTo>
                    <a:pt x="551" y="3382"/>
                    <a:pt x="640" y="3442"/>
                    <a:pt x="731" y="3492"/>
                  </a:cubicBezTo>
                  <a:cubicBezTo>
                    <a:pt x="780" y="3522"/>
                    <a:pt x="840" y="3562"/>
                    <a:pt x="891" y="3592"/>
                  </a:cubicBezTo>
                  <a:cubicBezTo>
                    <a:pt x="940" y="3612"/>
                    <a:pt x="990" y="3642"/>
                    <a:pt x="1040" y="3662"/>
                  </a:cubicBezTo>
                  <a:cubicBezTo>
                    <a:pt x="1140" y="3702"/>
                    <a:pt x="1230" y="3732"/>
                    <a:pt x="1330" y="3762"/>
                  </a:cubicBezTo>
                  <a:cubicBezTo>
                    <a:pt x="1430" y="3792"/>
                    <a:pt x="1540" y="3812"/>
                    <a:pt x="1640" y="3832"/>
                  </a:cubicBezTo>
                  <a:cubicBezTo>
                    <a:pt x="1850" y="3882"/>
                    <a:pt x="2050" y="3922"/>
                    <a:pt x="2259" y="3952"/>
                  </a:cubicBezTo>
                  <a:cubicBezTo>
                    <a:pt x="2609" y="3992"/>
                    <a:pt x="2969" y="4012"/>
                    <a:pt x="3318" y="4032"/>
                  </a:cubicBezTo>
                  <a:cubicBezTo>
                    <a:pt x="3411" y="4035"/>
                    <a:pt x="3505" y="4036"/>
                    <a:pt x="3598" y="4036"/>
                  </a:cubicBezTo>
                  <a:cubicBezTo>
                    <a:pt x="3786" y="4036"/>
                    <a:pt x="3974" y="4032"/>
                    <a:pt x="4168" y="4032"/>
                  </a:cubicBezTo>
                  <a:cubicBezTo>
                    <a:pt x="4308" y="4032"/>
                    <a:pt x="4448" y="4032"/>
                    <a:pt x="4597" y="4022"/>
                  </a:cubicBezTo>
                  <a:cubicBezTo>
                    <a:pt x="4727" y="4012"/>
                    <a:pt x="4867" y="3992"/>
                    <a:pt x="4997" y="3982"/>
                  </a:cubicBezTo>
                  <a:cubicBezTo>
                    <a:pt x="5097" y="3962"/>
                    <a:pt x="5207" y="3952"/>
                    <a:pt x="5307" y="3932"/>
                  </a:cubicBezTo>
                  <a:cubicBezTo>
                    <a:pt x="5447" y="3912"/>
                    <a:pt x="5587" y="3882"/>
                    <a:pt x="5716" y="3852"/>
                  </a:cubicBezTo>
                  <a:cubicBezTo>
                    <a:pt x="5856" y="3822"/>
                    <a:pt x="5986" y="3792"/>
                    <a:pt x="6126" y="3752"/>
                  </a:cubicBezTo>
                  <a:cubicBezTo>
                    <a:pt x="6256" y="3722"/>
                    <a:pt x="6386" y="3692"/>
                    <a:pt x="6526" y="3642"/>
                  </a:cubicBezTo>
                  <a:cubicBezTo>
                    <a:pt x="6646" y="3602"/>
                    <a:pt x="6766" y="3562"/>
                    <a:pt x="6886" y="3512"/>
                  </a:cubicBezTo>
                  <a:cubicBezTo>
                    <a:pt x="6946" y="3482"/>
                    <a:pt x="7015" y="3452"/>
                    <a:pt x="7075" y="3422"/>
                  </a:cubicBezTo>
                  <a:lnTo>
                    <a:pt x="7285" y="3302"/>
                  </a:lnTo>
                  <a:cubicBezTo>
                    <a:pt x="7415" y="3222"/>
                    <a:pt x="7535" y="3142"/>
                    <a:pt x="7655" y="3053"/>
                  </a:cubicBezTo>
                  <a:cubicBezTo>
                    <a:pt x="7745" y="2982"/>
                    <a:pt x="7825" y="2913"/>
                    <a:pt x="7894" y="2823"/>
                  </a:cubicBezTo>
                  <a:cubicBezTo>
                    <a:pt x="7925" y="2793"/>
                    <a:pt x="7945" y="2753"/>
                    <a:pt x="7965" y="2713"/>
                  </a:cubicBezTo>
                  <a:lnTo>
                    <a:pt x="8025" y="2593"/>
                  </a:lnTo>
                  <a:cubicBezTo>
                    <a:pt x="8054" y="2523"/>
                    <a:pt x="8085" y="2453"/>
                    <a:pt x="8094" y="2383"/>
                  </a:cubicBezTo>
                  <a:cubicBezTo>
                    <a:pt x="8114" y="2313"/>
                    <a:pt x="8134" y="2253"/>
                    <a:pt x="8145" y="2183"/>
                  </a:cubicBezTo>
                  <a:cubicBezTo>
                    <a:pt x="8154" y="2103"/>
                    <a:pt x="8154" y="2023"/>
                    <a:pt x="8154" y="1943"/>
                  </a:cubicBezTo>
                  <a:cubicBezTo>
                    <a:pt x="8145" y="1874"/>
                    <a:pt x="8145" y="1803"/>
                    <a:pt x="8134" y="1743"/>
                  </a:cubicBezTo>
                  <a:lnTo>
                    <a:pt x="8105" y="1594"/>
                  </a:lnTo>
                  <a:cubicBezTo>
                    <a:pt x="8094" y="1554"/>
                    <a:pt x="8074" y="1514"/>
                    <a:pt x="8065" y="1484"/>
                  </a:cubicBezTo>
                  <a:lnTo>
                    <a:pt x="7974" y="1274"/>
                  </a:lnTo>
                  <a:cubicBezTo>
                    <a:pt x="7934" y="1214"/>
                    <a:pt x="7905" y="1154"/>
                    <a:pt x="7865" y="1094"/>
                  </a:cubicBezTo>
                  <a:cubicBezTo>
                    <a:pt x="7794" y="1014"/>
                    <a:pt x="7715" y="935"/>
                    <a:pt x="7625" y="864"/>
                  </a:cubicBezTo>
                  <a:cubicBezTo>
                    <a:pt x="7565" y="824"/>
                    <a:pt x="7515" y="795"/>
                    <a:pt x="7455" y="755"/>
                  </a:cubicBezTo>
                  <a:cubicBezTo>
                    <a:pt x="7385" y="724"/>
                    <a:pt x="7325" y="684"/>
                    <a:pt x="7265" y="655"/>
                  </a:cubicBezTo>
                  <a:lnTo>
                    <a:pt x="7055" y="535"/>
                  </a:lnTo>
                  <a:lnTo>
                    <a:pt x="6875" y="445"/>
                  </a:lnTo>
                  <a:cubicBezTo>
                    <a:pt x="6476" y="285"/>
                    <a:pt x="6036" y="205"/>
                    <a:pt x="5616" y="145"/>
                  </a:cubicBezTo>
                  <a:cubicBezTo>
                    <a:pt x="5407" y="115"/>
                    <a:pt x="5207" y="115"/>
                    <a:pt x="4997" y="105"/>
                  </a:cubicBezTo>
                  <a:cubicBezTo>
                    <a:pt x="4887" y="105"/>
                    <a:pt x="4777" y="95"/>
                    <a:pt x="4667" y="95"/>
                  </a:cubicBezTo>
                  <a:cubicBezTo>
                    <a:pt x="4557" y="95"/>
                    <a:pt x="4448" y="85"/>
                    <a:pt x="4337" y="85"/>
                  </a:cubicBezTo>
                  <a:cubicBezTo>
                    <a:pt x="4197" y="75"/>
                    <a:pt x="4058" y="55"/>
                    <a:pt x="3918" y="35"/>
                  </a:cubicBezTo>
                  <a:lnTo>
                    <a:pt x="3498" y="5"/>
                  </a:lnTo>
                  <a:cubicBezTo>
                    <a:pt x="3405" y="5"/>
                    <a:pt x="3312" y="1"/>
                    <a:pt x="32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flipH="1">
              <a:off x="5197692" y="915548"/>
              <a:ext cx="786798" cy="545464"/>
            </a:xfrm>
            <a:custGeom>
              <a:rect b="b" l="l" r="r" t="t"/>
              <a:pathLst>
                <a:path extrusionOk="0" h="8417" w="12141">
                  <a:moveTo>
                    <a:pt x="6925" y="420"/>
                  </a:moveTo>
                  <a:cubicBezTo>
                    <a:pt x="7115" y="430"/>
                    <a:pt x="7305" y="430"/>
                    <a:pt x="7494" y="450"/>
                  </a:cubicBezTo>
                  <a:cubicBezTo>
                    <a:pt x="7705" y="470"/>
                    <a:pt x="7904" y="480"/>
                    <a:pt x="8104" y="510"/>
                  </a:cubicBezTo>
                  <a:cubicBezTo>
                    <a:pt x="8344" y="550"/>
                    <a:pt x="8574" y="600"/>
                    <a:pt x="8804" y="670"/>
                  </a:cubicBezTo>
                  <a:cubicBezTo>
                    <a:pt x="8913" y="700"/>
                    <a:pt x="9013" y="740"/>
                    <a:pt x="9123" y="780"/>
                  </a:cubicBezTo>
                  <a:cubicBezTo>
                    <a:pt x="9233" y="820"/>
                    <a:pt x="9343" y="860"/>
                    <a:pt x="9443" y="910"/>
                  </a:cubicBezTo>
                  <a:cubicBezTo>
                    <a:pt x="9553" y="959"/>
                    <a:pt x="9663" y="999"/>
                    <a:pt x="9763" y="1059"/>
                  </a:cubicBezTo>
                  <a:cubicBezTo>
                    <a:pt x="9823" y="1090"/>
                    <a:pt x="9883" y="1130"/>
                    <a:pt x="9943" y="1159"/>
                  </a:cubicBezTo>
                  <a:cubicBezTo>
                    <a:pt x="10003" y="1199"/>
                    <a:pt x="10063" y="1239"/>
                    <a:pt x="10112" y="1270"/>
                  </a:cubicBezTo>
                  <a:cubicBezTo>
                    <a:pt x="10232" y="1349"/>
                    <a:pt x="10342" y="1429"/>
                    <a:pt x="10452" y="1499"/>
                  </a:cubicBezTo>
                  <a:cubicBezTo>
                    <a:pt x="10552" y="1569"/>
                    <a:pt x="10642" y="1639"/>
                    <a:pt x="10742" y="1709"/>
                  </a:cubicBezTo>
                  <a:cubicBezTo>
                    <a:pt x="10852" y="1799"/>
                    <a:pt x="10962" y="1899"/>
                    <a:pt x="11071" y="1999"/>
                  </a:cubicBezTo>
                  <a:cubicBezTo>
                    <a:pt x="11122" y="2049"/>
                    <a:pt x="11182" y="2098"/>
                    <a:pt x="11231" y="2149"/>
                  </a:cubicBezTo>
                  <a:cubicBezTo>
                    <a:pt x="11282" y="2198"/>
                    <a:pt x="11322" y="2258"/>
                    <a:pt x="11371" y="2309"/>
                  </a:cubicBezTo>
                  <a:cubicBezTo>
                    <a:pt x="11471" y="2438"/>
                    <a:pt x="11551" y="2568"/>
                    <a:pt x="11621" y="2708"/>
                  </a:cubicBezTo>
                  <a:cubicBezTo>
                    <a:pt x="11651" y="2778"/>
                    <a:pt x="11671" y="2848"/>
                    <a:pt x="11691" y="2918"/>
                  </a:cubicBezTo>
                  <a:cubicBezTo>
                    <a:pt x="11691" y="2938"/>
                    <a:pt x="11681" y="2958"/>
                    <a:pt x="11681" y="2978"/>
                  </a:cubicBezTo>
                  <a:cubicBezTo>
                    <a:pt x="11671" y="3038"/>
                    <a:pt x="11661" y="3098"/>
                    <a:pt x="11661" y="3158"/>
                  </a:cubicBezTo>
                  <a:cubicBezTo>
                    <a:pt x="11651" y="3248"/>
                    <a:pt x="11641" y="3348"/>
                    <a:pt x="11631" y="3437"/>
                  </a:cubicBezTo>
                  <a:cubicBezTo>
                    <a:pt x="11621" y="3528"/>
                    <a:pt x="11601" y="3617"/>
                    <a:pt x="11581" y="3708"/>
                  </a:cubicBezTo>
                  <a:cubicBezTo>
                    <a:pt x="11561" y="3777"/>
                    <a:pt x="11541" y="3847"/>
                    <a:pt x="11511" y="3917"/>
                  </a:cubicBezTo>
                  <a:cubicBezTo>
                    <a:pt x="11481" y="3977"/>
                    <a:pt x="11451" y="4047"/>
                    <a:pt x="11422" y="4107"/>
                  </a:cubicBezTo>
                  <a:cubicBezTo>
                    <a:pt x="11391" y="4177"/>
                    <a:pt x="11351" y="4257"/>
                    <a:pt x="11302" y="4327"/>
                  </a:cubicBezTo>
                  <a:lnTo>
                    <a:pt x="11151" y="4536"/>
                  </a:lnTo>
                  <a:lnTo>
                    <a:pt x="11031" y="4716"/>
                  </a:lnTo>
                  <a:cubicBezTo>
                    <a:pt x="10902" y="4867"/>
                    <a:pt x="10772" y="5016"/>
                    <a:pt x="10642" y="5156"/>
                  </a:cubicBezTo>
                  <a:cubicBezTo>
                    <a:pt x="10502" y="5296"/>
                    <a:pt x="10362" y="5436"/>
                    <a:pt x="10212" y="5556"/>
                  </a:cubicBezTo>
                  <a:cubicBezTo>
                    <a:pt x="10052" y="5676"/>
                    <a:pt x="9883" y="5786"/>
                    <a:pt x="9703" y="5886"/>
                  </a:cubicBezTo>
                  <a:cubicBezTo>
                    <a:pt x="9513" y="5995"/>
                    <a:pt x="9313" y="6086"/>
                    <a:pt x="9113" y="6175"/>
                  </a:cubicBezTo>
                  <a:cubicBezTo>
                    <a:pt x="8964" y="6245"/>
                    <a:pt x="8804" y="6295"/>
                    <a:pt x="8644" y="6345"/>
                  </a:cubicBezTo>
                  <a:cubicBezTo>
                    <a:pt x="8554" y="6375"/>
                    <a:pt x="8474" y="6405"/>
                    <a:pt x="8384" y="6425"/>
                  </a:cubicBezTo>
                  <a:cubicBezTo>
                    <a:pt x="8304" y="6445"/>
                    <a:pt x="8214" y="6455"/>
                    <a:pt x="8124" y="6475"/>
                  </a:cubicBezTo>
                  <a:cubicBezTo>
                    <a:pt x="7774" y="6555"/>
                    <a:pt x="7434" y="6655"/>
                    <a:pt x="7085" y="6715"/>
                  </a:cubicBezTo>
                  <a:cubicBezTo>
                    <a:pt x="6985" y="6735"/>
                    <a:pt x="6885" y="6755"/>
                    <a:pt x="6775" y="6775"/>
                  </a:cubicBezTo>
                  <a:cubicBezTo>
                    <a:pt x="6615" y="6795"/>
                    <a:pt x="6446" y="6795"/>
                    <a:pt x="6286" y="6805"/>
                  </a:cubicBezTo>
                  <a:cubicBezTo>
                    <a:pt x="6106" y="6805"/>
                    <a:pt x="5926" y="6805"/>
                    <a:pt x="5746" y="6795"/>
                  </a:cubicBezTo>
                  <a:cubicBezTo>
                    <a:pt x="5566" y="6785"/>
                    <a:pt x="5387" y="6765"/>
                    <a:pt x="5207" y="6745"/>
                  </a:cubicBezTo>
                  <a:lnTo>
                    <a:pt x="4697" y="6685"/>
                  </a:lnTo>
                  <a:lnTo>
                    <a:pt x="4517" y="6655"/>
                  </a:lnTo>
                  <a:cubicBezTo>
                    <a:pt x="4437" y="6645"/>
                    <a:pt x="4357" y="6625"/>
                    <a:pt x="4287" y="6605"/>
                  </a:cubicBezTo>
                  <a:cubicBezTo>
                    <a:pt x="4148" y="6575"/>
                    <a:pt x="4017" y="6525"/>
                    <a:pt x="3888" y="6495"/>
                  </a:cubicBezTo>
                  <a:cubicBezTo>
                    <a:pt x="3608" y="6415"/>
                    <a:pt x="3328" y="6325"/>
                    <a:pt x="3058" y="6215"/>
                  </a:cubicBezTo>
                  <a:cubicBezTo>
                    <a:pt x="2898" y="6146"/>
                    <a:pt x="2749" y="6075"/>
                    <a:pt x="2598" y="6006"/>
                  </a:cubicBezTo>
                  <a:cubicBezTo>
                    <a:pt x="2509" y="5966"/>
                    <a:pt x="2429" y="5926"/>
                    <a:pt x="2349" y="5875"/>
                  </a:cubicBezTo>
                  <a:cubicBezTo>
                    <a:pt x="2269" y="5835"/>
                    <a:pt x="2199" y="5795"/>
                    <a:pt x="2129" y="5755"/>
                  </a:cubicBezTo>
                  <a:cubicBezTo>
                    <a:pt x="1979" y="5666"/>
                    <a:pt x="1819" y="5576"/>
                    <a:pt x="1670" y="5486"/>
                  </a:cubicBezTo>
                  <a:cubicBezTo>
                    <a:pt x="1510" y="5396"/>
                    <a:pt x="1370" y="5286"/>
                    <a:pt x="1230" y="5176"/>
                  </a:cubicBezTo>
                  <a:cubicBezTo>
                    <a:pt x="1140" y="5116"/>
                    <a:pt x="1050" y="5046"/>
                    <a:pt x="950" y="4976"/>
                  </a:cubicBezTo>
                  <a:cubicBezTo>
                    <a:pt x="890" y="4927"/>
                    <a:pt x="830" y="4876"/>
                    <a:pt x="780" y="4816"/>
                  </a:cubicBezTo>
                  <a:cubicBezTo>
                    <a:pt x="720" y="4756"/>
                    <a:pt x="670" y="4696"/>
                    <a:pt x="610" y="4627"/>
                  </a:cubicBezTo>
                  <a:cubicBezTo>
                    <a:pt x="520" y="4507"/>
                    <a:pt x="431" y="4377"/>
                    <a:pt x="371" y="4237"/>
                  </a:cubicBezTo>
                  <a:cubicBezTo>
                    <a:pt x="351" y="4187"/>
                    <a:pt x="331" y="4127"/>
                    <a:pt x="311" y="4067"/>
                  </a:cubicBezTo>
                  <a:cubicBezTo>
                    <a:pt x="291" y="4007"/>
                    <a:pt x="280" y="3947"/>
                    <a:pt x="271" y="3897"/>
                  </a:cubicBezTo>
                  <a:cubicBezTo>
                    <a:pt x="280" y="3857"/>
                    <a:pt x="280" y="3817"/>
                    <a:pt x="291" y="3777"/>
                  </a:cubicBezTo>
                  <a:cubicBezTo>
                    <a:pt x="311" y="3628"/>
                    <a:pt x="340" y="3477"/>
                    <a:pt x="380" y="3328"/>
                  </a:cubicBezTo>
                  <a:cubicBezTo>
                    <a:pt x="400" y="3248"/>
                    <a:pt x="420" y="3178"/>
                    <a:pt x="440" y="3098"/>
                  </a:cubicBezTo>
                  <a:cubicBezTo>
                    <a:pt x="471" y="3028"/>
                    <a:pt x="491" y="2958"/>
                    <a:pt x="520" y="2898"/>
                  </a:cubicBezTo>
                  <a:cubicBezTo>
                    <a:pt x="540" y="2858"/>
                    <a:pt x="551" y="2818"/>
                    <a:pt x="571" y="2788"/>
                  </a:cubicBezTo>
                  <a:cubicBezTo>
                    <a:pt x="600" y="2738"/>
                    <a:pt x="630" y="2688"/>
                    <a:pt x="660" y="2628"/>
                  </a:cubicBezTo>
                  <a:cubicBezTo>
                    <a:pt x="700" y="2549"/>
                    <a:pt x="760" y="2478"/>
                    <a:pt x="820" y="2398"/>
                  </a:cubicBezTo>
                  <a:cubicBezTo>
                    <a:pt x="900" y="2298"/>
                    <a:pt x="990" y="2189"/>
                    <a:pt x="1090" y="2098"/>
                  </a:cubicBezTo>
                  <a:cubicBezTo>
                    <a:pt x="1140" y="2039"/>
                    <a:pt x="1200" y="1989"/>
                    <a:pt x="1250" y="1939"/>
                  </a:cubicBezTo>
                  <a:cubicBezTo>
                    <a:pt x="1300" y="1889"/>
                    <a:pt x="1350" y="1849"/>
                    <a:pt x="1399" y="1809"/>
                  </a:cubicBezTo>
                  <a:cubicBezTo>
                    <a:pt x="1439" y="1779"/>
                    <a:pt x="1490" y="1749"/>
                    <a:pt x="1530" y="1719"/>
                  </a:cubicBezTo>
                  <a:cubicBezTo>
                    <a:pt x="1579" y="1679"/>
                    <a:pt x="1639" y="1639"/>
                    <a:pt x="1699" y="1599"/>
                  </a:cubicBezTo>
                  <a:cubicBezTo>
                    <a:pt x="1809" y="1529"/>
                    <a:pt x="1919" y="1459"/>
                    <a:pt x="2039" y="1399"/>
                  </a:cubicBezTo>
                  <a:cubicBezTo>
                    <a:pt x="2259" y="1270"/>
                    <a:pt x="2489" y="1159"/>
                    <a:pt x="2718" y="1059"/>
                  </a:cubicBezTo>
                  <a:cubicBezTo>
                    <a:pt x="2789" y="1030"/>
                    <a:pt x="2849" y="999"/>
                    <a:pt x="2918" y="970"/>
                  </a:cubicBezTo>
                  <a:cubicBezTo>
                    <a:pt x="2949" y="959"/>
                    <a:pt x="2989" y="959"/>
                    <a:pt x="3018" y="950"/>
                  </a:cubicBezTo>
                  <a:cubicBezTo>
                    <a:pt x="3368" y="850"/>
                    <a:pt x="3738" y="780"/>
                    <a:pt x="4097" y="710"/>
                  </a:cubicBezTo>
                  <a:cubicBezTo>
                    <a:pt x="4307" y="670"/>
                    <a:pt x="4507" y="630"/>
                    <a:pt x="4717" y="600"/>
                  </a:cubicBezTo>
                  <a:cubicBezTo>
                    <a:pt x="4817" y="580"/>
                    <a:pt x="4927" y="560"/>
                    <a:pt x="5027" y="540"/>
                  </a:cubicBezTo>
                  <a:cubicBezTo>
                    <a:pt x="5116" y="520"/>
                    <a:pt x="5207" y="510"/>
                    <a:pt x="5296" y="500"/>
                  </a:cubicBezTo>
                  <a:cubicBezTo>
                    <a:pt x="5466" y="480"/>
                    <a:pt x="5636" y="460"/>
                    <a:pt x="5806" y="450"/>
                  </a:cubicBezTo>
                  <a:cubicBezTo>
                    <a:pt x="6006" y="430"/>
                    <a:pt x="6195" y="430"/>
                    <a:pt x="6395" y="430"/>
                  </a:cubicBezTo>
                  <a:cubicBezTo>
                    <a:pt x="6566" y="420"/>
                    <a:pt x="6745" y="420"/>
                    <a:pt x="6925" y="420"/>
                  </a:cubicBezTo>
                  <a:close/>
                  <a:moveTo>
                    <a:pt x="260" y="4387"/>
                  </a:moveTo>
                  <a:cubicBezTo>
                    <a:pt x="291" y="4447"/>
                    <a:pt x="320" y="4507"/>
                    <a:pt x="360" y="4567"/>
                  </a:cubicBezTo>
                  <a:cubicBezTo>
                    <a:pt x="411" y="4647"/>
                    <a:pt x="451" y="4716"/>
                    <a:pt x="511" y="4787"/>
                  </a:cubicBezTo>
                  <a:cubicBezTo>
                    <a:pt x="560" y="4867"/>
                    <a:pt x="620" y="4936"/>
                    <a:pt x="690" y="5006"/>
                  </a:cubicBezTo>
                  <a:cubicBezTo>
                    <a:pt x="800" y="5136"/>
                    <a:pt x="940" y="5246"/>
                    <a:pt x="1070" y="5366"/>
                  </a:cubicBezTo>
                  <a:cubicBezTo>
                    <a:pt x="1210" y="5486"/>
                    <a:pt x="1350" y="5596"/>
                    <a:pt x="1510" y="5706"/>
                  </a:cubicBezTo>
                  <a:cubicBezTo>
                    <a:pt x="1650" y="5815"/>
                    <a:pt x="1799" y="5906"/>
                    <a:pt x="1949" y="5995"/>
                  </a:cubicBezTo>
                  <a:cubicBezTo>
                    <a:pt x="2089" y="6095"/>
                    <a:pt x="2239" y="6185"/>
                    <a:pt x="2399" y="6255"/>
                  </a:cubicBezTo>
                  <a:cubicBezTo>
                    <a:pt x="2569" y="6335"/>
                    <a:pt x="2749" y="6415"/>
                    <a:pt x="2918" y="6485"/>
                  </a:cubicBezTo>
                  <a:cubicBezTo>
                    <a:pt x="3258" y="6615"/>
                    <a:pt x="3608" y="6695"/>
                    <a:pt x="3948" y="6785"/>
                  </a:cubicBezTo>
                  <a:cubicBezTo>
                    <a:pt x="4117" y="6825"/>
                    <a:pt x="4287" y="6875"/>
                    <a:pt x="4457" y="6905"/>
                  </a:cubicBezTo>
                  <a:cubicBezTo>
                    <a:pt x="4647" y="6934"/>
                    <a:pt x="4827" y="6954"/>
                    <a:pt x="5016" y="6965"/>
                  </a:cubicBezTo>
                  <a:lnTo>
                    <a:pt x="5556" y="7025"/>
                  </a:lnTo>
                  <a:cubicBezTo>
                    <a:pt x="5736" y="7045"/>
                    <a:pt x="5916" y="7045"/>
                    <a:pt x="6086" y="7045"/>
                  </a:cubicBezTo>
                  <a:cubicBezTo>
                    <a:pt x="6275" y="7045"/>
                    <a:pt x="6455" y="7045"/>
                    <a:pt x="6645" y="7025"/>
                  </a:cubicBezTo>
                  <a:cubicBezTo>
                    <a:pt x="6815" y="7014"/>
                    <a:pt x="6995" y="6985"/>
                    <a:pt x="7165" y="6945"/>
                  </a:cubicBezTo>
                  <a:cubicBezTo>
                    <a:pt x="7335" y="6914"/>
                    <a:pt x="7514" y="6875"/>
                    <a:pt x="7685" y="6835"/>
                  </a:cubicBezTo>
                  <a:cubicBezTo>
                    <a:pt x="7774" y="6815"/>
                    <a:pt x="7854" y="6785"/>
                    <a:pt x="7944" y="6765"/>
                  </a:cubicBezTo>
                  <a:cubicBezTo>
                    <a:pt x="8034" y="6745"/>
                    <a:pt x="8124" y="6725"/>
                    <a:pt x="8224" y="6705"/>
                  </a:cubicBezTo>
                  <a:cubicBezTo>
                    <a:pt x="8384" y="6675"/>
                    <a:pt x="8554" y="6635"/>
                    <a:pt x="8713" y="6585"/>
                  </a:cubicBezTo>
                  <a:cubicBezTo>
                    <a:pt x="8884" y="6535"/>
                    <a:pt x="9053" y="6485"/>
                    <a:pt x="9213" y="6415"/>
                  </a:cubicBezTo>
                  <a:cubicBezTo>
                    <a:pt x="9553" y="6285"/>
                    <a:pt x="9883" y="6115"/>
                    <a:pt x="10192" y="5935"/>
                  </a:cubicBezTo>
                  <a:cubicBezTo>
                    <a:pt x="10272" y="5886"/>
                    <a:pt x="10342" y="5846"/>
                    <a:pt x="10412" y="5795"/>
                  </a:cubicBezTo>
                  <a:lnTo>
                    <a:pt x="10622" y="5616"/>
                  </a:lnTo>
                  <a:cubicBezTo>
                    <a:pt x="10752" y="5506"/>
                    <a:pt x="10882" y="5386"/>
                    <a:pt x="11002" y="5256"/>
                  </a:cubicBezTo>
                  <a:cubicBezTo>
                    <a:pt x="11062" y="5196"/>
                    <a:pt x="11122" y="5136"/>
                    <a:pt x="11171" y="5076"/>
                  </a:cubicBezTo>
                  <a:cubicBezTo>
                    <a:pt x="11242" y="5006"/>
                    <a:pt x="11291" y="4936"/>
                    <a:pt x="11351" y="4856"/>
                  </a:cubicBezTo>
                  <a:cubicBezTo>
                    <a:pt x="11402" y="4787"/>
                    <a:pt x="11442" y="4727"/>
                    <a:pt x="11491" y="4656"/>
                  </a:cubicBezTo>
                  <a:cubicBezTo>
                    <a:pt x="11541" y="4587"/>
                    <a:pt x="11591" y="4507"/>
                    <a:pt x="11631" y="4427"/>
                  </a:cubicBezTo>
                  <a:cubicBezTo>
                    <a:pt x="11641" y="4417"/>
                    <a:pt x="11641" y="4407"/>
                    <a:pt x="11651" y="4397"/>
                  </a:cubicBezTo>
                  <a:lnTo>
                    <a:pt x="11651" y="4397"/>
                  </a:lnTo>
                  <a:cubicBezTo>
                    <a:pt x="11641" y="4477"/>
                    <a:pt x="11621" y="4556"/>
                    <a:pt x="11601" y="4636"/>
                  </a:cubicBezTo>
                  <a:cubicBezTo>
                    <a:pt x="11571" y="4747"/>
                    <a:pt x="11541" y="4867"/>
                    <a:pt x="11501" y="4986"/>
                  </a:cubicBezTo>
                  <a:cubicBezTo>
                    <a:pt x="11481" y="5086"/>
                    <a:pt x="11442" y="5186"/>
                    <a:pt x="11402" y="5276"/>
                  </a:cubicBezTo>
                  <a:cubicBezTo>
                    <a:pt x="11331" y="5456"/>
                    <a:pt x="11251" y="5626"/>
                    <a:pt x="11151" y="5786"/>
                  </a:cubicBezTo>
                  <a:cubicBezTo>
                    <a:pt x="11042" y="5975"/>
                    <a:pt x="10932" y="6155"/>
                    <a:pt x="10802" y="6325"/>
                  </a:cubicBezTo>
                  <a:cubicBezTo>
                    <a:pt x="10672" y="6485"/>
                    <a:pt x="10542" y="6645"/>
                    <a:pt x="10402" y="6795"/>
                  </a:cubicBezTo>
                  <a:cubicBezTo>
                    <a:pt x="10263" y="6945"/>
                    <a:pt x="10092" y="7074"/>
                    <a:pt x="9923" y="7205"/>
                  </a:cubicBezTo>
                  <a:cubicBezTo>
                    <a:pt x="9792" y="7294"/>
                    <a:pt x="9663" y="7394"/>
                    <a:pt x="9523" y="7474"/>
                  </a:cubicBezTo>
                  <a:cubicBezTo>
                    <a:pt x="9383" y="7564"/>
                    <a:pt x="9233" y="7634"/>
                    <a:pt x="9083" y="7694"/>
                  </a:cubicBezTo>
                  <a:cubicBezTo>
                    <a:pt x="9033" y="7714"/>
                    <a:pt x="8984" y="7744"/>
                    <a:pt x="8924" y="7764"/>
                  </a:cubicBezTo>
                  <a:cubicBezTo>
                    <a:pt x="8853" y="7784"/>
                    <a:pt x="8784" y="7814"/>
                    <a:pt x="8713" y="7834"/>
                  </a:cubicBezTo>
                  <a:cubicBezTo>
                    <a:pt x="8653" y="7854"/>
                    <a:pt x="8584" y="7874"/>
                    <a:pt x="8524" y="7894"/>
                  </a:cubicBezTo>
                  <a:cubicBezTo>
                    <a:pt x="8464" y="7914"/>
                    <a:pt x="8404" y="7924"/>
                    <a:pt x="8344" y="7944"/>
                  </a:cubicBezTo>
                  <a:cubicBezTo>
                    <a:pt x="8214" y="7974"/>
                    <a:pt x="8084" y="8004"/>
                    <a:pt x="7944" y="8024"/>
                  </a:cubicBezTo>
                  <a:cubicBezTo>
                    <a:pt x="7814" y="8054"/>
                    <a:pt x="7694" y="8074"/>
                    <a:pt x="7565" y="8084"/>
                  </a:cubicBezTo>
                  <a:cubicBezTo>
                    <a:pt x="7385" y="8114"/>
                    <a:pt x="7195" y="8124"/>
                    <a:pt x="7015" y="8144"/>
                  </a:cubicBezTo>
                  <a:cubicBezTo>
                    <a:pt x="6925" y="8153"/>
                    <a:pt x="6835" y="8153"/>
                    <a:pt x="6735" y="8153"/>
                  </a:cubicBezTo>
                  <a:cubicBezTo>
                    <a:pt x="6645" y="8164"/>
                    <a:pt x="6555" y="8164"/>
                    <a:pt x="6466" y="8164"/>
                  </a:cubicBezTo>
                  <a:cubicBezTo>
                    <a:pt x="6286" y="8164"/>
                    <a:pt x="6106" y="8153"/>
                    <a:pt x="5916" y="8144"/>
                  </a:cubicBezTo>
                  <a:cubicBezTo>
                    <a:pt x="5726" y="8133"/>
                    <a:pt x="5526" y="8114"/>
                    <a:pt x="5327" y="8094"/>
                  </a:cubicBezTo>
                  <a:lnTo>
                    <a:pt x="5307" y="8094"/>
                  </a:lnTo>
                  <a:cubicBezTo>
                    <a:pt x="5127" y="8064"/>
                    <a:pt x="4956" y="8034"/>
                    <a:pt x="4787" y="7994"/>
                  </a:cubicBezTo>
                  <a:cubicBezTo>
                    <a:pt x="4597" y="7944"/>
                    <a:pt x="4417" y="7894"/>
                    <a:pt x="4227" y="7834"/>
                  </a:cubicBezTo>
                  <a:cubicBezTo>
                    <a:pt x="3877" y="7724"/>
                    <a:pt x="3538" y="7584"/>
                    <a:pt x="3188" y="7474"/>
                  </a:cubicBezTo>
                  <a:cubicBezTo>
                    <a:pt x="3138" y="7454"/>
                    <a:pt x="3078" y="7434"/>
                    <a:pt x="3018" y="7414"/>
                  </a:cubicBezTo>
                  <a:cubicBezTo>
                    <a:pt x="2978" y="7394"/>
                    <a:pt x="2929" y="7374"/>
                    <a:pt x="2889" y="7365"/>
                  </a:cubicBezTo>
                  <a:cubicBezTo>
                    <a:pt x="2769" y="7314"/>
                    <a:pt x="2658" y="7254"/>
                    <a:pt x="2538" y="7205"/>
                  </a:cubicBezTo>
                  <a:cubicBezTo>
                    <a:pt x="2419" y="7154"/>
                    <a:pt x="2299" y="7094"/>
                    <a:pt x="2189" y="7034"/>
                  </a:cubicBezTo>
                  <a:cubicBezTo>
                    <a:pt x="2069" y="6985"/>
                    <a:pt x="1949" y="6925"/>
                    <a:pt x="1839" y="6855"/>
                  </a:cubicBezTo>
                  <a:cubicBezTo>
                    <a:pt x="1779" y="6815"/>
                    <a:pt x="1730" y="6785"/>
                    <a:pt x="1670" y="6745"/>
                  </a:cubicBezTo>
                  <a:cubicBezTo>
                    <a:pt x="1619" y="6715"/>
                    <a:pt x="1570" y="6675"/>
                    <a:pt x="1530" y="6645"/>
                  </a:cubicBezTo>
                  <a:cubicBezTo>
                    <a:pt x="1419" y="6555"/>
                    <a:pt x="1310" y="6455"/>
                    <a:pt x="1200" y="6355"/>
                  </a:cubicBezTo>
                  <a:cubicBezTo>
                    <a:pt x="1140" y="6305"/>
                    <a:pt x="1080" y="6245"/>
                    <a:pt x="1030" y="6185"/>
                  </a:cubicBezTo>
                  <a:cubicBezTo>
                    <a:pt x="970" y="6135"/>
                    <a:pt x="930" y="6075"/>
                    <a:pt x="880" y="6015"/>
                  </a:cubicBezTo>
                  <a:cubicBezTo>
                    <a:pt x="840" y="5966"/>
                    <a:pt x="810" y="5915"/>
                    <a:pt x="770" y="5866"/>
                  </a:cubicBezTo>
                  <a:cubicBezTo>
                    <a:pt x="730" y="5815"/>
                    <a:pt x="700" y="5755"/>
                    <a:pt x="660" y="5696"/>
                  </a:cubicBezTo>
                  <a:cubicBezTo>
                    <a:pt x="630" y="5636"/>
                    <a:pt x="591" y="5566"/>
                    <a:pt x="560" y="5506"/>
                  </a:cubicBezTo>
                  <a:cubicBezTo>
                    <a:pt x="531" y="5446"/>
                    <a:pt x="500" y="5386"/>
                    <a:pt x="471" y="5316"/>
                  </a:cubicBezTo>
                  <a:lnTo>
                    <a:pt x="411" y="5166"/>
                  </a:lnTo>
                  <a:cubicBezTo>
                    <a:pt x="380" y="5096"/>
                    <a:pt x="360" y="5026"/>
                    <a:pt x="340" y="4956"/>
                  </a:cubicBezTo>
                  <a:cubicBezTo>
                    <a:pt x="320" y="4896"/>
                    <a:pt x="311" y="4836"/>
                    <a:pt x="300" y="4776"/>
                  </a:cubicBezTo>
                  <a:cubicBezTo>
                    <a:pt x="291" y="4716"/>
                    <a:pt x="280" y="4656"/>
                    <a:pt x="271" y="4607"/>
                  </a:cubicBezTo>
                  <a:cubicBezTo>
                    <a:pt x="271" y="4536"/>
                    <a:pt x="260" y="4467"/>
                    <a:pt x="260" y="4397"/>
                  </a:cubicBezTo>
                  <a:lnTo>
                    <a:pt x="260" y="4387"/>
                  </a:lnTo>
                  <a:close/>
                  <a:moveTo>
                    <a:pt x="7105" y="0"/>
                  </a:moveTo>
                  <a:cubicBezTo>
                    <a:pt x="6805" y="0"/>
                    <a:pt x="6495" y="20"/>
                    <a:pt x="6186" y="40"/>
                  </a:cubicBezTo>
                  <a:cubicBezTo>
                    <a:pt x="6016" y="51"/>
                    <a:pt x="5836" y="71"/>
                    <a:pt x="5656" y="100"/>
                  </a:cubicBezTo>
                  <a:cubicBezTo>
                    <a:pt x="5466" y="120"/>
                    <a:pt x="5276" y="140"/>
                    <a:pt x="5087" y="180"/>
                  </a:cubicBezTo>
                  <a:cubicBezTo>
                    <a:pt x="4907" y="220"/>
                    <a:pt x="4717" y="260"/>
                    <a:pt x="4537" y="300"/>
                  </a:cubicBezTo>
                  <a:cubicBezTo>
                    <a:pt x="4357" y="330"/>
                    <a:pt x="4188" y="360"/>
                    <a:pt x="4008" y="400"/>
                  </a:cubicBezTo>
                  <a:cubicBezTo>
                    <a:pt x="3648" y="480"/>
                    <a:pt x="3278" y="560"/>
                    <a:pt x="2918" y="670"/>
                  </a:cubicBezTo>
                  <a:cubicBezTo>
                    <a:pt x="2749" y="720"/>
                    <a:pt x="2578" y="770"/>
                    <a:pt x="2409" y="830"/>
                  </a:cubicBezTo>
                  <a:cubicBezTo>
                    <a:pt x="2229" y="899"/>
                    <a:pt x="2049" y="970"/>
                    <a:pt x="1869" y="1050"/>
                  </a:cubicBezTo>
                  <a:cubicBezTo>
                    <a:pt x="1699" y="1119"/>
                    <a:pt x="1530" y="1199"/>
                    <a:pt x="1370" y="1290"/>
                  </a:cubicBezTo>
                  <a:cubicBezTo>
                    <a:pt x="1290" y="1330"/>
                    <a:pt x="1220" y="1369"/>
                    <a:pt x="1150" y="1429"/>
                  </a:cubicBezTo>
                  <a:cubicBezTo>
                    <a:pt x="1070" y="1489"/>
                    <a:pt x="990" y="1549"/>
                    <a:pt x="920" y="1619"/>
                  </a:cubicBezTo>
                  <a:cubicBezTo>
                    <a:pt x="850" y="1679"/>
                    <a:pt x="790" y="1749"/>
                    <a:pt x="720" y="1809"/>
                  </a:cubicBezTo>
                  <a:cubicBezTo>
                    <a:pt x="660" y="1869"/>
                    <a:pt x="600" y="1929"/>
                    <a:pt x="551" y="1999"/>
                  </a:cubicBezTo>
                  <a:cubicBezTo>
                    <a:pt x="491" y="2078"/>
                    <a:pt x="440" y="2149"/>
                    <a:pt x="391" y="2229"/>
                  </a:cubicBezTo>
                  <a:cubicBezTo>
                    <a:pt x="351" y="2309"/>
                    <a:pt x="320" y="2398"/>
                    <a:pt x="291" y="2489"/>
                  </a:cubicBezTo>
                  <a:lnTo>
                    <a:pt x="280" y="2489"/>
                  </a:lnTo>
                  <a:cubicBezTo>
                    <a:pt x="271" y="2509"/>
                    <a:pt x="260" y="2529"/>
                    <a:pt x="260" y="2549"/>
                  </a:cubicBezTo>
                  <a:cubicBezTo>
                    <a:pt x="211" y="2648"/>
                    <a:pt x="171" y="2738"/>
                    <a:pt x="140" y="2848"/>
                  </a:cubicBezTo>
                  <a:cubicBezTo>
                    <a:pt x="91" y="3028"/>
                    <a:pt x="71" y="3218"/>
                    <a:pt x="51" y="3408"/>
                  </a:cubicBezTo>
                  <a:cubicBezTo>
                    <a:pt x="31" y="3588"/>
                    <a:pt x="11" y="3777"/>
                    <a:pt x="11" y="3957"/>
                  </a:cubicBezTo>
                  <a:cubicBezTo>
                    <a:pt x="11" y="4047"/>
                    <a:pt x="1" y="4137"/>
                    <a:pt x="1" y="4237"/>
                  </a:cubicBezTo>
                  <a:lnTo>
                    <a:pt x="1" y="4477"/>
                  </a:lnTo>
                  <a:cubicBezTo>
                    <a:pt x="11" y="4667"/>
                    <a:pt x="31" y="4856"/>
                    <a:pt x="71" y="5036"/>
                  </a:cubicBezTo>
                  <a:cubicBezTo>
                    <a:pt x="111" y="5216"/>
                    <a:pt x="160" y="5396"/>
                    <a:pt x="220" y="5566"/>
                  </a:cubicBezTo>
                  <a:cubicBezTo>
                    <a:pt x="260" y="5666"/>
                    <a:pt x="300" y="5766"/>
                    <a:pt x="351" y="5855"/>
                  </a:cubicBezTo>
                  <a:cubicBezTo>
                    <a:pt x="391" y="5946"/>
                    <a:pt x="440" y="6026"/>
                    <a:pt x="491" y="6106"/>
                  </a:cubicBezTo>
                  <a:cubicBezTo>
                    <a:pt x="531" y="6185"/>
                    <a:pt x="591" y="6255"/>
                    <a:pt x="650" y="6325"/>
                  </a:cubicBezTo>
                  <a:cubicBezTo>
                    <a:pt x="710" y="6405"/>
                    <a:pt x="770" y="6485"/>
                    <a:pt x="840" y="6555"/>
                  </a:cubicBezTo>
                  <a:cubicBezTo>
                    <a:pt x="960" y="6685"/>
                    <a:pt x="1100" y="6815"/>
                    <a:pt x="1240" y="6925"/>
                  </a:cubicBezTo>
                  <a:cubicBezTo>
                    <a:pt x="1390" y="7054"/>
                    <a:pt x="1550" y="7154"/>
                    <a:pt x="1710" y="7254"/>
                  </a:cubicBezTo>
                  <a:cubicBezTo>
                    <a:pt x="1869" y="7354"/>
                    <a:pt x="2019" y="7434"/>
                    <a:pt x="2179" y="7514"/>
                  </a:cubicBezTo>
                  <a:lnTo>
                    <a:pt x="2689" y="7754"/>
                  </a:lnTo>
                  <a:cubicBezTo>
                    <a:pt x="2869" y="7834"/>
                    <a:pt x="3068" y="7884"/>
                    <a:pt x="3258" y="7934"/>
                  </a:cubicBezTo>
                  <a:cubicBezTo>
                    <a:pt x="3438" y="7984"/>
                    <a:pt x="3618" y="8044"/>
                    <a:pt x="3797" y="8084"/>
                  </a:cubicBezTo>
                  <a:cubicBezTo>
                    <a:pt x="4157" y="8184"/>
                    <a:pt x="4517" y="8253"/>
                    <a:pt x="4887" y="8313"/>
                  </a:cubicBezTo>
                  <a:cubicBezTo>
                    <a:pt x="5256" y="8373"/>
                    <a:pt x="5626" y="8393"/>
                    <a:pt x="5996" y="8404"/>
                  </a:cubicBezTo>
                  <a:cubicBezTo>
                    <a:pt x="6149" y="8412"/>
                    <a:pt x="6304" y="8417"/>
                    <a:pt x="6459" y="8417"/>
                  </a:cubicBezTo>
                  <a:cubicBezTo>
                    <a:pt x="6678" y="8417"/>
                    <a:pt x="6898" y="8407"/>
                    <a:pt x="7115" y="8384"/>
                  </a:cubicBezTo>
                  <a:cubicBezTo>
                    <a:pt x="7315" y="8364"/>
                    <a:pt x="7505" y="8344"/>
                    <a:pt x="7694" y="8313"/>
                  </a:cubicBezTo>
                  <a:cubicBezTo>
                    <a:pt x="7884" y="8284"/>
                    <a:pt x="8074" y="8253"/>
                    <a:pt x="8254" y="8213"/>
                  </a:cubicBezTo>
                  <a:cubicBezTo>
                    <a:pt x="8444" y="8173"/>
                    <a:pt x="8624" y="8114"/>
                    <a:pt x="8804" y="8054"/>
                  </a:cubicBezTo>
                  <a:cubicBezTo>
                    <a:pt x="8893" y="8034"/>
                    <a:pt x="8993" y="8004"/>
                    <a:pt x="9083" y="7964"/>
                  </a:cubicBezTo>
                  <a:cubicBezTo>
                    <a:pt x="9183" y="7934"/>
                    <a:pt x="9283" y="7894"/>
                    <a:pt x="9383" y="7854"/>
                  </a:cubicBezTo>
                  <a:cubicBezTo>
                    <a:pt x="9403" y="7844"/>
                    <a:pt x="9413" y="7834"/>
                    <a:pt x="9433" y="7824"/>
                  </a:cubicBezTo>
                  <a:cubicBezTo>
                    <a:pt x="9453" y="7824"/>
                    <a:pt x="9463" y="7814"/>
                    <a:pt x="9473" y="7814"/>
                  </a:cubicBezTo>
                  <a:lnTo>
                    <a:pt x="9483" y="7804"/>
                  </a:lnTo>
                  <a:cubicBezTo>
                    <a:pt x="9563" y="7774"/>
                    <a:pt x="9653" y="7734"/>
                    <a:pt x="9733" y="7694"/>
                  </a:cubicBezTo>
                  <a:cubicBezTo>
                    <a:pt x="9812" y="7654"/>
                    <a:pt x="9903" y="7604"/>
                    <a:pt x="9983" y="7554"/>
                  </a:cubicBezTo>
                  <a:cubicBezTo>
                    <a:pt x="10143" y="7464"/>
                    <a:pt x="10292" y="7365"/>
                    <a:pt x="10442" y="7265"/>
                  </a:cubicBezTo>
                  <a:cubicBezTo>
                    <a:pt x="10522" y="7205"/>
                    <a:pt x="10602" y="7134"/>
                    <a:pt x="10682" y="7074"/>
                  </a:cubicBezTo>
                  <a:cubicBezTo>
                    <a:pt x="10752" y="7014"/>
                    <a:pt x="10812" y="6954"/>
                    <a:pt x="10882" y="6895"/>
                  </a:cubicBezTo>
                  <a:cubicBezTo>
                    <a:pt x="11011" y="6765"/>
                    <a:pt x="11142" y="6635"/>
                    <a:pt x="11262" y="6485"/>
                  </a:cubicBezTo>
                  <a:cubicBezTo>
                    <a:pt x="11331" y="6405"/>
                    <a:pt x="11402" y="6315"/>
                    <a:pt x="11462" y="6215"/>
                  </a:cubicBezTo>
                  <a:cubicBezTo>
                    <a:pt x="11521" y="6155"/>
                    <a:pt x="11571" y="6086"/>
                    <a:pt x="11611" y="6006"/>
                  </a:cubicBezTo>
                  <a:cubicBezTo>
                    <a:pt x="11711" y="5855"/>
                    <a:pt x="11801" y="5686"/>
                    <a:pt x="11881" y="5516"/>
                  </a:cubicBezTo>
                  <a:cubicBezTo>
                    <a:pt x="11921" y="5426"/>
                    <a:pt x="11961" y="5326"/>
                    <a:pt x="11991" y="5226"/>
                  </a:cubicBezTo>
                  <a:lnTo>
                    <a:pt x="12051" y="4956"/>
                  </a:lnTo>
                  <a:cubicBezTo>
                    <a:pt x="12081" y="4756"/>
                    <a:pt x="12111" y="4556"/>
                    <a:pt x="12121" y="4347"/>
                  </a:cubicBezTo>
                  <a:cubicBezTo>
                    <a:pt x="12131" y="4167"/>
                    <a:pt x="12131" y="3977"/>
                    <a:pt x="12131" y="3787"/>
                  </a:cubicBezTo>
                  <a:cubicBezTo>
                    <a:pt x="12141" y="3608"/>
                    <a:pt x="12141" y="3437"/>
                    <a:pt x="12121" y="3258"/>
                  </a:cubicBezTo>
                  <a:cubicBezTo>
                    <a:pt x="12091" y="3068"/>
                    <a:pt x="12051" y="2878"/>
                    <a:pt x="12001" y="2688"/>
                  </a:cubicBezTo>
                  <a:cubicBezTo>
                    <a:pt x="11951" y="2558"/>
                    <a:pt x="11891" y="2429"/>
                    <a:pt x="11821" y="2309"/>
                  </a:cubicBezTo>
                  <a:cubicBezTo>
                    <a:pt x="11781" y="2229"/>
                    <a:pt x="11731" y="2158"/>
                    <a:pt x="11681" y="2089"/>
                  </a:cubicBezTo>
                  <a:cubicBezTo>
                    <a:pt x="11621" y="1999"/>
                    <a:pt x="11551" y="1919"/>
                    <a:pt x="11481" y="1829"/>
                  </a:cubicBezTo>
                  <a:cubicBezTo>
                    <a:pt x="11422" y="1759"/>
                    <a:pt x="11362" y="1689"/>
                    <a:pt x="11291" y="1629"/>
                  </a:cubicBezTo>
                  <a:cubicBezTo>
                    <a:pt x="11231" y="1569"/>
                    <a:pt x="11171" y="1499"/>
                    <a:pt x="11102" y="1449"/>
                  </a:cubicBezTo>
                  <a:cubicBezTo>
                    <a:pt x="11022" y="1369"/>
                    <a:pt x="10942" y="1310"/>
                    <a:pt x="10852" y="1239"/>
                  </a:cubicBezTo>
                  <a:lnTo>
                    <a:pt x="10402" y="910"/>
                  </a:lnTo>
                  <a:cubicBezTo>
                    <a:pt x="10322" y="860"/>
                    <a:pt x="10243" y="800"/>
                    <a:pt x="10163" y="750"/>
                  </a:cubicBezTo>
                  <a:cubicBezTo>
                    <a:pt x="10092" y="700"/>
                    <a:pt x="10012" y="660"/>
                    <a:pt x="9932" y="610"/>
                  </a:cubicBezTo>
                  <a:cubicBezTo>
                    <a:pt x="9832" y="560"/>
                    <a:pt x="9733" y="520"/>
                    <a:pt x="9633" y="480"/>
                  </a:cubicBezTo>
                  <a:cubicBezTo>
                    <a:pt x="9633" y="470"/>
                    <a:pt x="9623" y="470"/>
                    <a:pt x="9613" y="470"/>
                  </a:cubicBezTo>
                  <a:cubicBezTo>
                    <a:pt x="9583" y="450"/>
                    <a:pt x="9563" y="440"/>
                    <a:pt x="9533" y="430"/>
                  </a:cubicBezTo>
                  <a:lnTo>
                    <a:pt x="9523" y="430"/>
                  </a:lnTo>
                  <a:cubicBezTo>
                    <a:pt x="9353" y="360"/>
                    <a:pt x="9183" y="290"/>
                    <a:pt x="9004" y="240"/>
                  </a:cubicBezTo>
                  <a:cubicBezTo>
                    <a:pt x="8833" y="190"/>
                    <a:pt x="8653" y="140"/>
                    <a:pt x="8474" y="111"/>
                  </a:cubicBezTo>
                  <a:cubicBezTo>
                    <a:pt x="8374" y="91"/>
                    <a:pt x="8264" y="71"/>
                    <a:pt x="8154" y="60"/>
                  </a:cubicBezTo>
                  <a:cubicBezTo>
                    <a:pt x="8054" y="51"/>
                    <a:pt x="7964" y="40"/>
                    <a:pt x="7864" y="31"/>
                  </a:cubicBezTo>
                  <a:cubicBezTo>
                    <a:pt x="7685" y="20"/>
                    <a:pt x="7494" y="11"/>
                    <a:pt x="7305" y="11"/>
                  </a:cubicBezTo>
                  <a:cubicBezTo>
                    <a:pt x="7245" y="0"/>
                    <a:pt x="7175" y="0"/>
                    <a:pt x="7105"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flipH="1">
              <a:off x="5301250" y="991954"/>
              <a:ext cx="569895" cy="309185"/>
            </a:xfrm>
            <a:custGeom>
              <a:rect b="b" l="l" r="r" t="t"/>
              <a:pathLst>
                <a:path extrusionOk="0" h="4771" w="8794">
                  <a:moveTo>
                    <a:pt x="3510" y="376"/>
                  </a:moveTo>
                  <a:cubicBezTo>
                    <a:pt x="3601" y="376"/>
                    <a:pt x="3694" y="380"/>
                    <a:pt x="3787" y="380"/>
                  </a:cubicBezTo>
                  <a:lnTo>
                    <a:pt x="4207" y="410"/>
                  </a:lnTo>
                  <a:cubicBezTo>
                    <a:pt x="4347" y="430"/>
                    <a:pt x="4486" y="450"/>
                    <a:pt x="4626" y="460"/>
                  </a:cubicBezTo>
                  <a:cubicBezTo>
                    <a:pt x="4737" y="460"/>
                    <a:pt x="4846" y="470"/>
                    <a:pt x="4956" y="470"/>
                  </a:cubicBezTo>
                  <a:cubicBezTo>
                    <a:pt x="5066" y="470"/>
                    <a:pt x="5176" y="480"/>
                    <a:pt x="5286" y="480"/>
                  </a:cubicBezTo>
                  <a:cubicBezTo>
                    <a:pt x="5496" y="490"/>
                    <a:pt x="5696" y="490"/>
                    <a:pt x="5905" y="520"/>
                  </a:cubicBezTo>
                  <a:cubicBezTo>
                    <a:pt x="6325" y="580"/>
                    <a:pt x="6765" y="660"/>
                    <a:pt x="7164" y="820"/>
                  </a:cubicBezTo>
                  <a:lnTo>
                    <a:pt x="7344" y="910"/>
                  </a:lnTo>
                  <a:lnTo>
                    <a:pt x="7554" y="1030"/>
                  </a:lnTo>
                  <a:cubicBezTo>
                    <a:pt x="7614" y="1059"/>
                    <a:pt x="7674" y="1099"/>
                    <a:pt x="7744" y="1130"/>
                  </a:cubicBezTo>
                  <a:cubicBezTo>
                    <a:pt x="7804" y="1170"/>
                    <a:pt x="7854" y="1199"/>
                    <a:pt x="7914" y="1239"/>
                  </a:cubicBezTo>
                  <a:cubicBezTo>
                    <a:pt x="8004" y="1310"/>
                    <a:pt x="8083" y="1389"/>
                    <a:pt x="8154" y="1469"/>
                  </a:cubicBezTo>
                  <a:cubicBezTo>
                    <a:pt x="8194" y="1529"/>
                    <a:pt x="8223" y="1589"/>
                    <a:pt x="8263" y="1649"/>
                  </a:cubicBezTo>
                  <a:lnTo>
                    <a:pt x="8354" y="1859"/>
                  </a:lnTo>
                  <a:cubicBezTo>
                    <a:pt x="8363" y="1889"/>
                    <a:pt x="8383" y="1929"/>
                    <a:pt x="8394" y="1969"/>
                  </a:cubicBezTo>
                  <a:lnTo>
                    <a:pt x="8423" y="2118"/>
                  </a:lnTo>
                  <a:cubicBezTo>
                    <a:pt x="8434" y="2178"/>
                    <a:pt x="8434" y="2249"/>
                    <a:pt x="8443" y="2318"/>
                  </a:cubicBezTo>
                  <a:cubicBezTo>
                    <a:pt x="8443" y="2398"/>
                    <a:pt x="8443" y="2478"/>
                    <a:pt x="8434" y="2558"/>
                  </a:cubicBezTo>
                  <a:cubicBezTo>
                    <a:pt x="8423" y="2628"/>
                    <a:pt x="8403" y="2688"/>
                    <a:pt x="8383" y="2758"/>
                  </a:cubicBezTo>
                  <a:cubicBezTo>
                    <a:pt x="8374" y="2828"/>
                    <a:pt x="8343" y="2898"/>
                    <a:pt x="8314" y="2968"/>
                  </a:cubicBezTo>
                  <a:lnTo>
                    <a:pt x="8254" y="3088"/>
                  </a:lnTo>
                  <a:cubicBezTo>
                    <a:pt x="8234" y="3128"/>
                    <a:pt x="8214" y="3168"/>
                    <a:pt x="8183" y="3198"/>
                  </a:cubicBezTo>
                  <a:cubicBezTo>
                    <a:pt x="8114" y="3288"/>
                    <a:pt x="8034" y="3357"/>
                    <a:pt x="7944" y="3428"/>
                  </a:cubicBezTo>
                  <a:cubicBezTo>
                    <a:pt x="7824" y="3517"/>
                    <a:pt x="7704" y="3597"/>
                    <a:pt x="7574" y="3677"/>
                  </a:cubicBezTo>
                  <a:lnTo>
                    <a:pt x="7364" y="3797"/>
                  </a:lnTo>
                  <a:cubicBezTo>
                    <a:pt x="7304" y="3827"/>
                    <a:pt x="7235" y="3857"/>
                    <a:pt x="7175" y="3887"/>
                  </a:cubicBezTo>
                  <a:cubicBezTo>
                    <a:pt x="7055" y="3937"/>
                    <a:pt x="6935" y="3977"/>
                    <a:pt x="6815" y="4017"/>
                  </a:cubicBezTo>
                  <a:cubicBezTo>
                    <a:pt x="6675" y="4067"/>
                    <a:pt x="6545" y="4097"/>
                    <a:pt x="6415" y="4127"/>
                  </a:cubicBezTo>
                  <a:cubicBezTo>
                    <a:pt x="6275" y="4167"/>
                    <a:pt x="6145" y="4197"/>
                    <a:pt x="6005" y="4227"/>
                  </a:cubicBezTo>
                  <a:cubicBezTo>
                    <a:pt x="5876" y="4257"/>
                    <a:pt x="5736" y="4287"/>
                    <a:pt x="5596" y="4307"/>
                  </a:cubicBezTo>
                  <a:cubicBezTo>
                    <a:pt x="5496" y="4327"/>
                    <a:pt x="5386" y="4337"/>
                    <a:pt x="5286" y="4357"/>
                  </a:cubicBezTo>
                  <a:cubicBezTo>
                    <a:pt x="5156" y="4367"/>
                    <a:pt x="5016" y="4387"/>
                    <a:pt x="4886" y="4397"/>
                  </a:cubicBezTo>
                  <a:cubicBezTo>
                    <a:pt x="4737" y="4407"/>
                    <a:pt x="4597" y="4407"/>
                    <a:pt x="4457" y="4407"/>
                  </a:cubicBezTo>
                  <a:cubicBezTo>
                    <a:pt x="4263" y="4407"/>
                    <a:pt x="4075" y="4411"/>
                    <a:pt x="3887" y="4411"/>
                  </a:cubicBezTo>
                  <a:cubicBezTo>
                    <a:pt x="3794" y="4411"/>
                    <a:pt x="3700" y="4410"/>
                    <a:pt x="3607" y="4407"/>
                  </a:cubicBezTo>
                  <a:cubicBezTo>
                    <a:pt x="3258" y="4387"/>
                    <a:pt x="2898" y="4367"/>
                    <a:pt x="2548" y="4327"/>
                  </a:cubicBezTo>
                  <a:cubicBezTo>
                    <a:pt x="2339" y="4297"/>
                    <a:pt x="2139" y="4257"/>
                    <a:pt x="1929" y="4207"/>
                  </a:cubicBezTo>
                  <a:cubicBezTo>
                    <a:pt x="1829" y="4187"/>
                    <a:pt x="1719" y="4167"/>
                    <a:pt x="1619" y="4137"/>
                  </a:cubicBezTo>
                  <a:cubicBezTo>
                    <a:pt x="1519" y="4107"/>
                    <a:pt x="1429" y="4077"/>
                    <a:pt x="1329" y="4037"/>
                  </a:cubicBezTo>
                  <a:cubicBezTo>
                    <a:pt x="1279" y="4017"/>
                    <a:pt x="1229" y="3987"/>
                    <a:pt x="1180" y="3967"/>
                  </a:cubicBezTo>
                  <a:cubicBezTo>
                    <a:pt x="1129" y="3937"/>
                    <a:pt x="1069" y="3897"/>
                    <a:pt x="1020" y="3867"/>
                  </a:cubicBezTo>
                  <a:cubicBezTo>
                    <a:pt x="929" y="3817"/>
                    <a:pt x="840" y="3757"/>
                    <a:pt x="750" y="3688"/>
                  </a:cubicBezTo>
                  <a:cubicBezTo>
                    <a:pt x="710" y="3657"/>
                    <a:pt x="670" y="3628"/>
                    <a:pt x="630" y="3588"/>
                  </a:cubicBezTo>
                  <a:cubicBezTo>
                    <a:pt x="610" y="3568"/>
                    <a:pt x="590" y="3537"/>
                    <a:pt x="570" y="3517"/>
                  </a:cubicBezTo>
                  <a:lnTo>
                    <a:pt x="510" y="3428"/>
                  </a:lnTo>
                  <a:cubicBezTo>
                    <a:pt x="470" y="3368"/>
                    <a:pt x="440" y="3308"/>
                    <a:pt x="410" y="3248"/>
                  </a:cubicBezTo>
                  <a:lnTo>
                    <a:pt x="350" y="3098"/>
                  </a:lnTo>
                  <a:cubicBezTo>
                    <a:pt x="330" y="3038"/>
                    <a:pt x="310" y="2988"/>
                    <a:pt x="300" y="2928"/>
                  </a:cubicBezTo>
                  <a:cubicBezTo>
                    <a:pt x="290" y="2848"/>
                    <a:pt x="290" y="2768"/>
                    <a:pt x="290" y="2678"/>
                  </a:cubicBezTo>
                  <a:cubicBezTo>
                    <a:pt x="290" y="2598"/>
                    <a:pt x="300" y="2509"/>
                    <a:pt x="310" y="2418"/>
                  </a:cubicBezTo>
                  <a:cubicBezTo>
                    <a:pt x="310" y="2378"/>
                    <a:pt x="320" y="2329"/>
                    <a:pt x="330" y="2278"/>
                  </a:cubicBezTo>
                  <a:cubicBezTo>
                    <a:pt x="350" y="2229"/>
                    <a:pt x="360" y="2178"/>
                    <a:pt x="370" y="2129"/>
                  </a:cubicBezTo>
                  <a:cubicBezTo>
                    <a:pt x="400" y="2029"/>
                    <a:pt x="450" y="1929"/>
                    <a:pt x="490" y="1829"/>
                  </a:cubicBezTo>
                  <a:cubicBezTo>
                    <a:pt x="560" y="1669"/>
                    <a:pt x="640" y="1519"/>
                    <a:pt x="740" y="1379"/>
                  </a:cubicBezTo>
                  <a:cubicBezTo>
                    <a:pt x="789" y="1330"/>
                    <a:pt x="829" y="1270"/>
                    <a:pt x="889" y="1219"/>
                  </a:cubicBezTo>
                  <a:cubicBezTo>
                    <a:pt x="940" y="1170"/>
                    <a:pt x="1000" y="1110"/>
                    <a:pt x="1060" y="1059"/>
                  </a:cubicBezTo>
                  <a:cubicBezTo>
                    <a:pt x="1129" y="1010"/>
                    <a:pt x="1200" y="970"/>
                    <a:pt x="1279" y="939"/>
                  </a:cubicBezTo>
                  <a:cubicBezTo>
                    <a:pt x="1369" y="890"/>
                    <a:pt x="1459" y="850"/>
                    <a:pt x="1549" y="810"/>
                  </a:cubicBezTo>
                  <a:cubicBezTo>
                    <a:pt x="1659" y="760"/>
                    <a:pt x="1769" y="720"/>
                    <a:pt x="1869" y="680"/>
                  </a:cubicBezTo>
                  <a:cubicBezTo>
                    <a:pt x="1919" y="660"/>
                    <a:pt x="1969" y="640"/>
                    <a:pt x="2019" y="630"/>
                  </a:cubicBezTo>
                  <a:cubicBezTo>
                    <a:pt x="2048" y="620"/>
                    <a:pt x="2079" y="610"/>
                    <a:pt x="2099" y="600"/>
                  </a:cubicBezTo>
                  <a:cubicBezTo>
                    <a:pt x="2239" y="560"/>
                    <a:pt x="2379" y="520"/>
                    <a:pt x="2518" y="490"/>
                  </a:cubicBezTo>
                  <a:cubicBezTo>
                    <a:pt x="2578" y="470"/>
                    <a:pt x="2628" y="460"/>
                    <a:pt x="2688" y="450"/>
                  </a:cubicBezTo>
                  <a:cubicBezTo>
                    <a:pt x="2788" y="430"/>
                    <a:pt x="2888" y="410"/>
                    <a:pt x="2988" y="400"/>
                  </a:cubicBezTo>
                  <a:cubicBezTo>
                    <a:pt x="3048" y="390"/>
                    <a:pt x="3108" y="380"/>
                    <a:pt x="3168" y="380"/>
                  </a:cubicBezTo>
                  <a:lnTo>
                    <a:pt x="3378" y="380"/>
                  </a:lnTo>
                  <a:cubicBezTo>
                    <a:pt x="3421" y="377"/>
                    <a:pt x="3465" y="376"/>
                    <a:pt x="3510" y="376"/>
                  </a:cubicBezTo>
                  <a:close/>
                  <a:moveTo>
                    <a:pt x="4017" y="0"/>
                  </a:moveTo>
                  <a:cubicBezTo>
                    <a:pt x="3877" y="0"/>
                    <a:pt x="3727" y="11"/>
                    <a:pt x="3587" y="20"/>
                  </a:cubicBezTo>
                  <a:cubicBezTo>
                    <a:pt x="3307" y="40"/>
                    <a:pt x="3028" y="80"/>
                    <a:pt x="2758" y="151"/>
                  </a:cubicBezTo>
                  <a:cubicBezTo>
                    <a:pt x="2518" y="200"/>
                    <a:pt x="2288" y="250"/>
                    <a:pt x="2068" y="330"/>
                  </a:cubicBezTo>
                  <a:cubicBezTo>
                    <a:pt x="1939" y="370"/>
                    <a:pt x="1809" y="420"/>
                    <a:pt x="1679" y="480"/>
                  </a:cubicBezTo>
                  <a:cubicBezTo>
                    <a:pt x="1559" y="530"/>
                    <a:pt x="1439" y="580"/>
                    <a:pt x="1319" y="640"/>
                  </a:cubicBezTo>
                  <a:cubicBezTo>
                    <a:pt x="1220" y="690"/>
                    <a:pt x="1109" y="750"/>
                    <a:pt x="1009" y="820"/>
                  </a:cubicBezTo>
                  <a:lnTo>
                    <a:pt x="1000" y="830"/>
                  </a:lnTo>
                  <a:cubicBezTo>
                    <a:pt x="980" y="840"/>
                    <a:pt x="960" y="850"/>
                    <a:pt x="940" y="870"/>
                  </a:cubicBezTo>
                  <a:cubicBezTo>
                    <a:pt x="880" y="910"/>
                    <a:pt x="820" y="959"/>
                    <a:pt x="770" y="999"/>
                  </a:cubicBezTo>
                  <a:cubicBezTo>
                    <a:pt x="660" y="1099"/>
                    <a:pt x="560" y="1199"/>
                    <a:pt x="480" y="1319"/>
                  </a:cubicBezTo>
                  <a:cubicBezTo>
                    <a:pt x="400" y="1429"/>
                    <a:pt x="330" y="1539"/>
                    <a:pt x="270" y="1669"/>
                  </a:cubicBezTo>
                  <a:cubicBezTo>
                    <a:pt x="200" y="1789"/>
                    <a:pt x="140" y="1919"/>
                    <a:pt x="90" y="2049"/>
                  </a:cubicBezTo>
                  <a:cubicBezTo>
                    <a:pt x="50" y="2189"/>
                    <a:pt x="30" y="2329"/>
                    <a:pt x="10" y="2469"/>
                  </a:cubicBezTo>
                  <a:cubicBezTo>
                    <a:pt x="10" y="2529"/>
                    <a:pt x="1" y="2598"/>
                    <a:pt x="1" y="2658"/>
                  </a:cubicBezTo>
                  <a:cubicBezTo>
                    <a:pt x="1" y="2738"/>
                    <a:pt x="10" y="2808"/>
                    <a:pt x="21" y="2888"/>
                  </a:cubicBezTo>
                  <a:cubicBezTo>
                    <a:pt x="41" y="2958"/>
                    <a:pt x="60" y="3018"/>
                    <a:pt x="80" y="3078"/>
                  </a:cubicBezTo>
                  <a:cubicBezTo>
                    <a:pt x="110" y="3148"/>
                    <a:pt x="140" y="3218"/>
                    <a:pt x="180" y="3278"/>
                  </a:cubicBezTo>
                  <a:cubicBezTo>
                    <a:pt x="250" y="3408"/>
                    <a:pt x="320" y="3528"/>
                    <a:pt x="420" y="3637"/>
                  </a:cubicBezTo>
                  <a:cubicBezTo>
                    <a:pt x="460" y="3697"/>
                    <a:pt x="510" y="3757"/>
                    <a:pt x="570" y="3807"/>
                  </a:cubicBezTo>
                  <a:cubicBezTo>
                    <a:pt x="590" y="3827"/>
                    <a:pt x="620" y="3857"/>
                    <a:pt x="650" y="3877"/>
                  </a:cubicBezTo>
                  <a:cubicBezTo>
                    <a:pt x="680" y="3907"/>
                    <a:pt x="710" y="3927"/>
                    <a:pt x="740" y="3957"/>
                  </a:cubicBezTo>
                  <a:cubicBezTo>
                    <a:pt x="780" y="3987"/>
                    <a:pt x="829" y="4027"/>
                    <a:pt x="869" y="4057"/>
                  </a:cubicBezTo>
                  <a:cubicBezTo>
                    <a:pt x="920" y="4087"/>
                    <a:pt x="969" y="4107"/>
                    <a:pt x="1020" y="4147"/>
                  </a:cubicBezTo>
                  <a:cubicBezTo>
                    <a:pt x="1029" y="4157"/>
                    <a:pt x="1040" y="4157"/>
                    <a:pt x="1049" y="4167"/>
                  </a:cubicBezTo>
                  <a:lnTo>
                    <a:pt x="1069" y="4187"/>
                  </a:lnTo>
                  <a:cubicBezTo>
                    <a:pt x="1083" y="4194"/>
                    <a:pt x="1097" y="4201"/>
                    <a:pt x="1108" y="4201"/>
                  </a:cubicBezTo>
                  <a:cubicBezTo>
                    <a:pt x="1113" y="4201"/>
                    <a:pt x="1117" y="4200"/>
                    <a:pt x="1120" y="4197"/>
                  </a:cubicBezTo>
                  <a:cubicBezTo>
                    <a:pt x="1169" y="4227"/>
                    <a:pt x="1220" y="4257"/>
                    <a:pt x="1269" y="4277"/>
                  </a:cubicBezTo>
                  <a:cubicBezTo>
                    <a:pt x="1339" y="4307"/>
                    <a:pt x="1419" y="4337"/>
                    <a:pt x="1489" y="4367"/>
                  </a:cubicBezTo>
                  <a:cubicBezTo>
                    <a:pt x="1609" y="4417"/>
                    <a:pt x="1739" y="4457"/>
                    <a:pt x="1859" y="4487"/>
                  </a:cubicBezTo>
                  <a:cubicBezTo>
                    <a:pt x="1999" y="4517"/>
                    <a:pt x="2128" y="4556"/>
                    <a:pt x="2259" y="4587"/>
                  </a:cubicBezTo>
                  <a:cubicBezTo>
                    <a:pt x="2399" y="4616"/>
                    <a:pt x="2538" y="4647"/>
                    <a:pt x="2678" y="4656"/>
                  </a:cubicBezTo>
                  <a:cubicBezTo>
                    <a:pt x="2968" y="4696"/>
                    <a:pt x="3258" y="4736"/>
                    <a:pt x="3547" y="4747"/>
                  </a:cubicBezTo>
                  <a:cubicBezTo>
                    <a:pt x="3837" y="4767"/>
                    <a:pt x="4117" y="4767"/>
                    <a:pt x="4407" y="4767"/>
                  </a:cubicBezTo>
                  <a:cubicBezTo>
                    <a:pt x="4493" y="4767"/>
                    <a:pt x="4584" y="4771"/>
                    <a:pt x="4677" y="4771"/>
                  </a:cubicBezTo>
                  <a:cubicBezTo>
                    <a:pt x="4723" y="4771"/>
                    <a:pt x="4770" y="4770"/>
                    <a:pt x="4817" y="4767"/>
                  </a:cubicBezTo>
                  <a:cubicBezTo>
                    <a:pt x="4966" y="4767"/>
                    <a:pt x="5106" y="4747"/>
                    <a:pt x="5246" y="4727"/>
                  </a:cubicBezTo>
                  <a:cubicBezTo>
                    <a:pt x="5406" y="4716"/>
                    <a:pt x="5556" y="4696"/>
                    <a:pt x="5705" y="4667"/>
                  </a:cubicBezTo>
                  <a:cubicBezTo>
                    <a:pt x="5845" y="4647"/>
                    <a:pt x="5985" y="4627"/>
                    <a:pt x="6115" y="4596"/>
                  </a:cubicBezTo>
                  <a:cubicBezTo>
                    <a:pt x="6255" y="4567"/>
                    <a:pt x="6385" y="4527"/>
                    <a:pt x="6525" y="4497"/>
                  </a:cubicBezTo>
                  <a:cubicBezTo>
                    <a:pt x="6655" y="4457"/>
                    <a:pt x="6785" y="4417"/>
                    <a:pt x="6915" y="4367"/>
                  </a:cubicBezTo>
                  <a:cubicBezTo>
                    <a:pt x="7064" y="4317"/>
                    <a:pt x="7204" y="4257"/>
                    <a:pt x="7334" y="4197"/>
                  </a:cubicBezTo>
                  <a:cubicBezTo>
                    <a:pt x="7464" y="4147"/>
                    <a:pt x="7584" y="4067"/>
                    <a:pt x="7704" y="3997"/>
                  </a:cubicBezTo>
                  <a:cubicBezTo>
                    <a:pt x="7824" y="3907"/>
                    <a:pt x="7944" y="3817"/>
                    <a:pt x="8054" y="3728"/>
                  </a:cubicBezTo>
                  <a:cubicBezTo>
                    <a:pt x="8114" y="3688"/>
                    <a:pt x="8174" y="3637"/>
                    <a:pt x="8223" y="3588"/>
                  </a:cubicBezTo>
                  <a:cubicBezTo>
                    <a:pt x="8263" y="3537"/>
                    <a:pt x="8314" y="3488"/>
                    <a:pt x="8354" y="3437"/>
                  </a:cubicBezTo>
                  <a:cubicBezTo>
                    <a:pt x="8403" y="3388"/>
                    <a:pt x="8443" y="3328"/>
                    <a:pt x="8483" y="3268"/>
                  </a:cubicBezTo>
                  <a:cubicBezTo>
                    <a:pt x="8514" y="3218"/>
                    <a:pt x="8543" y="3158"/>
                    <a:pt x="8573" y="3098"/>
                  </a:cubicBezTo>
                  <a:lnTo>
                    <a:pt x="8663" y="2888"/>
                  </a:lnTo>
                  <a:cubicBezTo>
                    <a:pt x="8693" y="2828"/>
                    <a:pt x="8713" y="2768"/>
                    <a:pt x="8723" y="2698"/>
                  </a:cubicBezTo>
                  <a:cubicBezTo>
                    <a:pt x="8773" y="2558"/>
                    <a:pt x="8793" y="2418"/>
                    <a:pt x="8793" y="2269"/>
                  </a:cubicBezTo>
                  <a:lnTo>
                    <a:pt x="8793" y="2079"/>
                  </a:lnTo>
                  <a:lnTo>
                    <a:pt x="8763" y="1839"/>
                  </a:lnTo>
                  <a:cubicBezTo>
                    <a:pt x="8743" y="1779"/>
                    <a:pt x="8723" y="1729"/>
                    <a:pt x="8703" y="1669"/>
                  </a:cubicBezTo>
                  <a:lnTo>
                    <a:pt x="8613" y="1459"/>
                  </a:lnTo>
                  <a:cubicBezTo>
                    <a:pt x="8543" y="1330"/>
                    <a:pt x="8463" y="1219"/>
                    <a:pt x="8363" y="1119"/>
                  </a:cubicBezTo>
                  <a:cubicBezTo>
                    <a:pt x="8323" y="1079"/>
                    <a:pt x="8283" y="1039"/>
                    <a:pt x="8234" y="999"/>
                  </a:cubicBezTo>
                  <a:cubicBezTo>
                    <a:pt x="8174" y="959"/>
                    <a:pt x="8114" y="910"/>
                    <a:pt x="8054" y="870"/>
                  </a:cubicBezTo>
                  <a:cubicBezTo>
                    <a:pt x="7944" y="800"/>
                    <a:pt x="7834" y="750"/>
                    <a:pt x="7734" y="680"/>
                  </a:cubicBezTo>
                  <a:cubicBezTo>
                    <a:pt x="7624" y="610"/>
                    <a:pt x="7514" y="540"/>
                    <a:pt x="7394" y="480"/>
                  </a:cubicBezTo>
                  <a:cubicBezTo>
                    <a:pt x="7264" y="420"/>
                    <a:pt x="7124" y="360"/>
                    <a:pt x="6975" y="320"/>
                  </a:cubicBezTo>
                  <a:cubicBezTo>
                    <a:pt x="6725" y="240"/>
                    <a:pt x="6455" y="200"/>
                    <a:pt x="6195" y="160"/>
                  </a:cubicBezTo>
                  <a:cubicBezTo>
                    <a:pt x="6045" y="140"/>
                    <a:pt x="5905" y="120"/>
                    <a:pt x="5756" y="111"/>
                  </a:cubicBezTo>
                  <a:lnTo>
                    <a:pt x="5536" y="111"/>
                  </a:lnTo>
                  <a:cubicBezTo>
                    <a:pt x="5456" y="100"/>
                    <a:pt x="5386" y="91"/>
                    <a:pt x="5306" y="80"/>
                  </a:cubicBezTo>
                  <a:cubicBezTo>
                    <a:pt x="5156" y="60"/>
                    <a:pt x="5016" y="40"/>
                    <a:pt x="4866" y="31"/>
                  </a:cubicBezTo>
                  <a:cubicBezTo>
                    <a:pt x="4726" y="20"/>
                    <a:pt x="4597" y="11"/>
                    <a:pt x="4457" y="11"/>
                  </a:cubicBezTo>
                  <a:cubicBezTo>
                    <a:pt x="4347" y="0"/>
                    <a:pt x="4237" y="0"/>
                    <a:pt x="4127"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5226854" y="754960"/>
              <a:ext cx="740138" cy="413650"/>
            </a:xfrm>
            <a:custGeom>
              <a:rect b="b" l="l" r="r" t="t"/>
              <a:pathLst>
                <a:path extrusionOk="0" h="6383" w="11421">
                  <a:moveTo>
                    <a:pt x="5936" y="760"/>
                  </a:moveTo>
                  <a:cubicBezTo>
                    <a:pt x="6076" y="770"/>
                    <a:pt x="6205" y="780"/>
                    <a:pt x="6345" y="790"/>
                  </a:cubicBezTo>
                  <a:cubicBezTo>
                    <a:pt x="6495" y="800"/>
                    <a:pt x="6635" y="820"/>
                    <a:pt x="6785" y="840"/>
                  </a:cubicBezTo>
                  <a:cubicBezTo>
                    <a:pt x="6865" y="850"/>
                    <a:pt x="6935" y="860"/>
                    <a:pt x="7015" y="870"/>
                  </a:cubicBezTo>
                  <a:lnTo>
                    <a:pt x="7235" y="870"/>
                  </a:lnTo>
                  <a:cubicBezTo>
                    <a:pt x="7384" y="880"/>
                    <a:pt x="7524" y="900"/>
                    <a:pt x="7674" y="919"/>
                  </a:cubicBezTo>
                  <a:cubicBezTo>
                    <a:pt x="7934" y="959"/>
                    <a:pt x="8204" y="999"/>
                    <a:pt x="8454" y="1079"/>
                  </a:cubicBezTo>
                  <a:cubicBezTo>
                    <a:pt x="8603" y="1119"/>
                    <a:pt x="8743" y="1170"/>
                    <a:pt x="8873" y="1239"/>
                  </a:cubicBezTo>
                  <a:cubicBezTo>
                    <a:pt x="8993" y="1290"/>
                    <a:pt x="9103" y="1370"/>
                    <a:pt x="9213" y="1439"/>
                  </a:cubicBezTo>
                  <a:cubicBezTo>
                    <a:pt x="9313" y="1499"/>
                    <a:pt x="9423" y="1559"/>
                    <a:pt x="9533" y="1629"/>
                  </a:cubicBezTo>
                  <a:cubicBezTo>
                    <a:pt x="9593" y="1669"/>
                    <a:pt x="9653" y="1719"/>
                    <a:pt x="9713" y="1759"/>
                  </a:cubicBezTo>
                  <a:cubicBezTo>
                    <a:pt x="9762" y="1799"/>
                    <a:pt x="9802" y="1839"/>
                    <a:pt x="9842" y="1879"/>
                  </a:cubicBezTo>
                  <a:cubicBezTo>
                    <a:pt x="9942" y="1969"/>
                    <a:pt x="10022" y="2089"/>
                    <a:pt x="10092" y="2209"/>
                  </a:cubicBezTo>
                  <a:cubicBezTo>
                    <a:pt x="10122" y="2278"/>
                    <a:pt x="10152" y="2349"/>
                    <a:pt x="10182" y="2429"/>
                  </a:cubicBezTo>
                  <a:cubicBezTo>
                    <a:pt x="10202" y="2478"/>
                    <a:pt x="10222" y="2538"/>
                    <a:pt x="10242" y="2598"/>
                  </a:cubicBezTo>
                  <a:lnTo>
                    <a:pt x="10272" y="2838"/>
                  </a:lnTo>
                  <a:lnTo>
                    <a:pt x="10272" y="3028"/>
                  </a:lnTo>
                  <a:cubicBezTo>
                    <a:pt x="10272" y="3168"/>
                    <a:pt x="10252" y="3318"/>
                    <a:pt x="10202" y="3457"/>
                  </a:cubicBezTo>
                  <a:cubicBezTo>
                    <a:pt x="10192" y="3517"/>
                    <a:pt x="10172" y="3588"/>
                    <a:pt x="10142" y="3648"/>
                  </a:cubicBezTo>
                  <a:lnTo>
                    <a:pt x="10052" y="3857"/>
                  </a:lnTo>
                  <a:cubicBezTo>
                    <a:pt x="10022" y="3917"/>
                    <a:pt x="9993" y="3967"/>
                    <a:pt x="9962" y="4027"/>
                  </a:cubicBezTo>
                  <a:cubicBezTo>
                    <a:pt x="9922" y="4087"/>
                    <a:pt x="9882" y="4147"/>
                    <a:pt x="9833" y="4197"/>
                  </a:cubicBezTo>
                  <a:cubicBezTo>
                    <a:pt x="9793" y="4247"/>
                    <a:pt x="9742" y="4297"/>
                    <a:pt x="9702" y="4347"/>
                  </a:cubicBezTo>
                  <a:cubicBezTo>
                    <a:pt x="9653" y="4397"/>
                    <a:pt x="9593" y="4437"/>
                    <a:pt x="9533" y="4487"/>
                  </a:cubicBezTo>
                  <a:cubicBezTo>
                    <a:pt x="9423" y="4576"/>
                    <a:pt x="9303" y="4667"/>
                    <a:pt x="9183" y="4747"/>
                  </a:cubicBezTo>
                  <a:cubicBezTo>
                    <a:pt x="9063" y="4827"/>
                    <a:pt x="8943" y="4896"/>
                    <a:pt x="8813" y="4956"/>
                  </a:cubicBezTo>
                  <a:cubicBezTo>
                    <a:pt x="8683" y="5016"/>
                    <a:pt x="8543" y="5076"/>
                    <a:pt x="8394" y="5126"/>
                  </a:cubicBezTo>
                  <a:cubicBezTo>
                    <a:pt x="8264" y="5176"/>
                    <a:pt x="8134" y="5216"/>
                    <a:pt x="8004" y="5246"/>
                  </a:cubicBezTo>
                  <a:cubicBezTo>
                    <a:pt x="7864" y="5286"/>
                    <a:pt x="7734" y="5316"/>
                    <a:pt x="7594" y="5346"/>
                  </a:cubicBezTo>
                  <a:cubicBezTo>
                    <a:pt x="7464" y="5386"/>
                    <a:pt x="7324" y="5406"/>
                    <a:pt x="7184" y="5426"/>
                  </a:cubicBezTo>
                  <a:cubicBezTo>
                    <a:pt x="7035" y="5446"/>
                    <a:pt x="6885" y="5466"/>
                    <a:pt x="6725" y="5486"/>
                  </a:cubicBezTo>
                  <a:cubicBezTo>
                    <a:pt x="6585" y="5506"/>
                    <a:pt x="6445" y="5516"/>
                    <a:pt x="6296" y="5526"/>
                  </a:cubicBezTo>
                  <a:cubicBezTo>
                    <a:pt x="6249" y="5529"/>
                    <a:pt x="6202" y="5530"/>
                    <a:pt x="6156" y="5530"/>
                  </a:cubicBezTo>
                  <a:cubicBezTo>
                    <a:pt x="6063" y="5530"/>
                    <a:pt x="5972" y="5526"/>
                    <a:pt x="5886" y="5526"/>
                  </a:cubicBezTo>
                  <a:cubicBezTo>
                    <a:pt x="5596" y="5526"/>
                    <a:pt x="5316" y="5526"/>
                    <a:pt x="5026" y="5506"/>
                  </a:cubicBezTo>
                  <a:cubicBezTo>
                    <a:pt x="4737" y="5486"/>
                    <a:pt x="4447" y="5456"/>
                    <a:pt x="4157" y="5416"/>
                  </a:cubicBezTo>
                  <a:cubicBezTo>
                    <a:pt x="4017" y="5396"/>
                    <a:pt x="3878" y="5376"/>
                    <a:pt x="3738" y="5346"/>
                  </a:cubicBezTo>
                  <a:cubicBezTo>
                    <a:pt x="3607" y="5316"/>
                    <a:pt x="3478" y="5276"/>
                    <a:pt x="3338" y="5246"/>
                  </a:cubicBezTo>
                  <a:cubicBezTo>
                    <a:pt x="3218" y="5206"/>
                    <a:pt x="3088" y="5176"/>
                    <a:pt x="2968" y="5126"/>
                  </a:cubicBezTo>
                  <a:cubicBezTo>
                    <a:pt x="2898" y="5096"/>
                    <a:pt x="2818" y="5066"/>
                    <a:pt x="2748" y="5036"/>
                  </a:cubicBezTo>
                  <a:cubicBezTo>
                    <a:pt x="2699" y="5016"/>
                    <a:pt x="2648" y="4987"/>
                    <a:pt x="2599" y="4956"/>
                  </a:cubicBezTo>
                  <a:cubicBezTo>
                    <a:pt x="2588" y="4956"/>
                    <a:pt x="2568" y="4956"/>
                    <a:pt x="2548" y="4936"/>
                  </a:cubicBezTo>
                  <a:cubicBezTo>
                    <a:pt x="2539" y="4936"/>
                    <a:pt x="2528" y="4927"/>
                    <a:pt x="2528" y="4927"/>
                  </a:cubicBezTo>
                  <a:cubicBezTo>
                    <a:pt x="2519" y="4916"/>
                    <a:pt x="2508" y="4907"/>
                    <a:pt x="2499" y="4907"/>
                  </a:cubicBezTo>
                  <a:cubicBezTo>
                    <a:pt x="2448" y="4867"/>
                    <a:pt x="2399" y="4836"/>
                    <a:pt x="2348" y="4807"/>
                  </a:cubicBezTo>
                  <a:cubicBezTo>
                    <a:pt x="2308" y="4787"/>
                    <a:pt x="2259" y="4747"/>
                    <a:pt x="2219" y="4716"/>
                  </a:cubicBezTo>
                  <a:cubicBezTo>
                    <a:pt x="2189" y="4687"/>
                    <a:pt x="2159" y="4667"/>
                    <a:pt x="2129" y="4636"/>
                  </a:cubicBezTo>
                  <a:cubicBezTo>
                    <a:pt x="2099" y="4616"/>
                    <a:pt x="2069" y="4587"/>
                    <a:pt x="2049" y="4556"/>
                  </a:cubicBezTo>
                  <a:cubicBezTo>
                    <a:pt x="1989" y="4507"/>
                    <a:pt x="1939" y="4457"/>
                    <a:pt x="1899" y="4397"/>
                  </a:cubicBezTo>
                  <a:cubicBezTo>
                    <a:pt x="1799" y="4287"/>
                    <a:pt x="1729" y="4157"/>
                    <a:pt x="1659" y="4037"/>
                  </a:cubicBezTo>
                  <a:cubicBezTo>
                    <a:pt x="1619" y="3967"/>
                    <a:pt x="1589" y="3907"/>
                    <a:pt x="1559" y="3837"/>
                  </a:cubicBezTo>
                  <a:cubicBezTo>
                    <a:pt x="1539" y="3777"/>
                    <a:pt x="1520" y="3708"/>
                    <a:pt x="1500" y="3648"/>
                  </a:cubicBezTo>
                  <a:cubicBezTo>
                    <a:pt x="1489" y="3568"/>
                    <a:pt x="1480" y="3497"/>
                    <a:pt x="1480" y="3417"/>
                  </a:cubicBezTo>
                  <a:cubicBezTo>
                    <a:pt x="1480" y="3348"/>
                    <a:pt x="1489" y="3288"/>
                    <a:pt x="1489" y="3228"/>
                  </a:cubicBezTo>
                  <a:cubicBezTo>
                    <a:pt x="1509" y="3088"/>
                    <a:pt x="1529" y="2938"/>
                    <a:pt x="1569" y="2808"/>
                  </a:cubicBezTo>
                  <a:cubicBezTo>
                    <a:pt x="1619" y="2678"/>
                    <a:pt x="1679" y="2549"/>
                    <a:pt x="1749" y="2418"/>
                  </a:cubicBezTo>
                  <a:cubicBezTo>
                    <a:pt x="1809" y="2298"/>
                    <a:pt x="1879" y="2189"/>
                    <a:pt x="1959" y="2069"/>
                  </a:cubicBezTo>
                  <a:cubicBezTo>
                    <a:pt x="2039" y="1959"/>
                    <a:pt x="2139" y="1859"/>
                    <a:pt x="2249" y="1759"/>
                  </a:cubicBezTo>
                  <a:cubicBezTo>
                    <a:pt x="2299" y="1709"/>
                    <a:pt x="2359" y="1659"/>
                    <a:pt x="2419" y="1619"/>
                  </a:cubicBezTo>
                  <a:lnTo>
                    <a:pt x="2479" y="1589"/>
                  </a:lnTo>
                  <a:cubicBezTo>
                    <a:pt x="2479" y="1579"/>
                    <a:pt x="2488" y="1579"/>
                    <a:pt x="2488" y="1579"/>
                  </a:cubicBezTo>
                  <a:cubicBezTo>
                    <a:pt x="2588" y="1509"/>
                    <a:pt x="2699" y="1449"/>
                    <a:pt x="2798" y="1399"/>
                  </a:cubicBezTo>
                  <a:cubicBezTo>
                    <a:pt x="2918" y="1339"/>
                    <a:pt x="3038" y="1279"/>
                    <a:pt x="3158" y="1230"/>
                  </a:cubicBezTo>
                  <a:cubicBezTo>
                    <a:pt x="3288" y="1179"/>
                    <a:pt x="3418" y="1119"/>
                    <a:pt x="3547" y="1079"/>
                  </a:cubicBezTo>
                  <a:cubicBezTo>
                    <a:pt x="3767" y="1010"/>
                    <a:pt x="3997" y="950"/>
                    <a:pt x="4237" y="910"/>
                  </a:cubicBezTo>
                  <a:cubicBezTo>
                    <a:pt x="4507" y="840"/>
                    <a:pt x="4786" y="800"/>
                    <a:pt x="5066" y="780"/>
                  </a:cubicBezTo>
                  <a:cubicBezTo>
                    <a:pt x="5206" y="770"/>
                    <a:pt x="5356" y="760"/>
                    <a:pt x="5496" y="760"/>
                  </a:cubicBezTo>
                  <a:close/>
                  <a:moveTo>
                    <a:pt x="6125" y="0"/>
                  </a:moveTo>
                  <a:cubicBezTo>
                    <a:pt x="5925" y="11"/>
                    <a:pt x="5736" y="11"/>
                    <a:pt x="5536" y="20"/>
                  </a:cubicBezTo>
                  <a:cubicBezTo>
                    <a:pt x="5366" y="40"/>
                    <a:pt x="5196" y="51"/>
                    <a:pt x="5026" y="71"/>
                  </a:cubicBezTo>
                  <a:cubicBezTo>
                    <a:pt x="4937" y="91"/>
                    <a:pt x="4846" y="100"/>
                    <a:pt x="4757" y="120"/>
                  </a:cubicBezTo>
                  <a:cubicBezTo>
                    <a:pt x="4657" y="140"/>
                    <a:pt x="4547" y="160"/>
                    <a:pt x="4447" y="180"/>
                  </a:cubicBezTo>
                  <a:cubicBezTo>
                    <a:pt x="4237" y="210"/>
                    <a:pt x="4037" y="240"/>
                    <a:pt x="3827" y="280"/>
                  </a:cubicBezTo>
                  <a:cubicBezTo>
                    <a:pt x="3468" y="360"/>
                    <a:pt x="3098" y="430"/>
                    <a:pt x="2748" y="520"/>
                  </a:cubicBezTo>
                  <a:cubicBezTo>
                    <a:pt x="2719" y="530"/>
                    <a:pt x="2679" y="540"/>
                    <a:pt x="2648" y="550"/>
                  </a:cubicBezTo>
                  <a:cubicBezTo>
                    <a:pt x="2579" y="580"/>
                    <a:pt x="2519" y="600"/>
                    <a:pt x="2448" y="630"/>
                  </a:cubicBezTo>
                  <a:cubicBezTo>
                    <a:pt x="2219" y="740"/>
                    <a:pt x="1989" y="850"/>
                    <a:pt x="1769" y="970"/>
                  </a:cubicBezTo>
                  <a:cubicBezTo>
                    <a:pt x="1649" y="1039"/>
                    <a:pt x="1539" y="1110"/>
                    <a:pt x="1429" y="1179"/>
                  </a:cubicBezTo>
                  <a:cubicBezTo>
                    <a:pt x="1369" y="1219"/>
                    <a:pt x="1309" y="1250"/>
                    <a:pt x="1260" y="1290"/>
                  </a:cubicBezTo>
                  <a:cubicBezTo>
                    <a:pt x="1220" y="1330"/>
                    <a:pt x="1169" y="1359"/>
                    <a:pt x="1129" y="1390"/>
                  </a:cubicBezTo>
                  <a:lnTo>
                    <a:pt x="980" y="1509"/>
                  </a:lnTo>
                  <a:cubicBezTo>
                    <a:pt x="930" y="1569"/>
                    <a:pt x="870" y="1619"/>
                    <a:pt x="820" y="1679"/>
                  </a:cubicBezTo>
                  <a:cubicBezTo>
                    <a:pt x="720" y="1769"/>
                    <a:pt x="630" y="1869"/>
                    <a:pt x="550" y="1979"/>
                  </a:cubicBezTo>
                  <a:cubicBezTo>
                    <a:pt x="490" y="2049"/>
                    <a:pt x="430" y="2129"/>
                    <a:pt x="390" y="2209"/>
                  </a:cubicBezTo>
                  <a:cubicBezTo>
                    <a:pt x="360" y="2258"/>
                    <a:pt x="330" y="2309"/>
                    <a:pt x="301" y="2369"/>
                  </a:cubicBezTo>
                  <a:cubicBezTo>
                    <a:pt x="281" y="2398"/>
                    <a:pt x="270" y="2438"/>
                    <a:pt x="250" y="2469"/>
                  </a:cubicBezTo>
                  <a:cubicBezTo>
                    <a:pt x="221" y="2538"/>
                    <a:pt x="201" y="2609"/>
                    <a:pt x="170" y="2678"/>
                  </a:cubicBezTo>
                  <a:cubicBezTo>
                    <a:pt x="150" y="2748"/>
                    <a:pt x="130" y="2828"/>
                    <a:pt x="110" y="2908"/>
                  </a:cubicBezTo>
                  <a:cubicBezTo>
                    <a:pt x="70" y="3058"/>
                    <a:pt x="41" y="3208"/>
                    <a:pt x="21" y="3357"/>
                  </a:cubicBezTo>
                  <a:cubicBezTo>
                    <a:pt x="10" y="3397"/>
                    <a:pt x="10" y="3437"/>
                    <a:pt x="1" y="3477"/>
                  </a:cubicBezTo>
                  <a:cubicBezTo>
                    <a:pt x="10" y="3528"/>
                    <a:pt x="21" y="3588"/>
                    <a:pt x="41" y="3637"/>
                  </a:cubicBezTo>
                  <a:lnTo>
                    <a:pt x="101" y="3817"/>
                  </a:lnTo>
                  <a:cubicBezTo>
                    <a:pt x="161" y="3957"/>
                    <a:pt x="250" y="4087"/>
                    <a:pt x="340" y="4207"/>
                  </a:cubicBezTo>
                  <a:cubicBezTo>
                    <a:pt x="400" y="4277"/>
                    <a:pt x="450" y="4337"/>
                    <a:pt x="510" y="4397"/>
                  </a:cubicBezTo>
                  <a:cubicBezTo>
                    <a:pt x="560" y="4457"/>
                    <a:pt x="620" y="4507"/>
                    <a:pt x="680" y="4556"/>
                  </a:cubicBezTo>
                  <a:cubicBezTo>
                    <a:pt x="780" y="4616"/>
                    <a:pt x="870" y="4687"/>
                    <a:pt x="960" y="4756"/>
                  </a:cubicBezTo>
                  <a:cubicBezTo>
                    <a:pt x="1100" y="4867"/>
                    <a:pt x="1240" y="4976"/>
                    <a:pt x="1400" y="5066"/>
                  </a:cubicBezTo>
                  <a:cubicBezTo>
                    <a:pt x="1549" y="5156"/>
                    <a:pt x="1709" y="5246"/>
                    <a:pt x="1859" y="5336"/>
                  </a:cubicBezTo>
                  <a:cubicBezTo>
                    <a:pt x="1929" y="5376"/>
                    <a:pt x="1999" y="5416"/>
                    <a:pt x="2079" y="5456"/>
                  </a:cubicBezTo>
                  <a:cubicBezTo>
                    <a:pt x="2159" y="5496"/>
                    <a:pt x="2239" y="5536"/>
                    <a:pt x="2328" y="5576"/>
                  </a:cubicBezTo>
                  <a:cubicBezTo>
                    <a:pt x="2479" y="5656"/>
                    <a:pt x="2628" y="5726"/>
                    <a:pt x="2788" y="5795"/>
                  </a:cubicBezTo>
                  <a:cubicBezTo>
                    <a:pt x="3058" y="5906"/>
                    <a:pt x="3338" y="5986"/>
                    <a:pt x="3618" y="6066"/>
                  </a:cubicBezTo>
                  <a:cubicBezTo>
                    <a:pt x="3747" y="6106"/>
                    <a:pt x="3878" y="6155"/>
                    <a:pt x="4017" y="6186"/>
                  </a:cubicBezTo>
                  <a:cubicBezTo>
                    <a:pt x="4087" y="6206"/>
                    <a:pt x="4167" y="6215"/>
                    <a:pt x="4247" y="6235"/>
                  </a:cubicBezTo>
                  <a:lnTo>
                    <a:pt x="4427" y="6265"/>
                  </a:lnTo>
                  <a:lnTo>
                    <a:pt x="4937" y="6325"/>
                  </a:lnTo>
                  <a:cubicBezTo>
                    <a:pt x="5117" y="6345"/>
                    <a:pt x="5296" y="6365"/>
                    <a:pt x="5476" y="6375"/>
                  </a:cubicBezTo>
                  <a:cubicBezTo>
                    <a:pt x="5566" y="6380"/>
                    <a:pt x="5656" y="6383"/>
                    <a:pt x="5746" y="6383"/>
                  </a:cubicBezTo>
                  <a:cubicBezTo>
                    <a:pt x="5836" y="6383"/>
                    <a:pt x="5926" y="6380"/>
                    <a:pt x="6016" y="6375"/>
                  </a:cubicBezTo>
                  <a:cubicBezTo>
                    <a:pt x="6176" y="6375"/>
                    <a:pt x="6345" y="6365"/>
                    <a:pt x="6505" y="6345"/>
                  </a:cubicBezTo>
                  <a:cubicBezTo>
                    <a:pt x="6615" y="6335"/>
                    <a:pt x="6715" y="6315"/>
                    <a:pt x="6815" y="6295"/>
                  </a:cubicBezTo>
                  <a:cubicBezTo>
                    <a:pt x="7164" y="6226"/>
                    <a:pt x="7504" y="6126"/>
                    <a:pt x="7854" y="6055"/>
                  </a:cubicBezTo>
                  <a:cubicBezTo>
                    <a:pt x="7944" y="6035"/>
                    <a:pt x="8034" y="6015"/>
                    <a:pt x="8114" y="5995"/>
                  </a:cubicBezTo>
                  <a:cubicBezTo>
                    <a:pt x="8204" y="5975"/>
                    <a:pt x="8284" y="5955"/>
                    <a:pt x="8374" y="5926"/>
                  </a:cubicBezTo>
                  <a:cubicBezTo>
                    <a:pt x="8534" y="5875"/>
                    <a:pt x="8694" y="5815"/>
                    <a:pt x="8843" y="5756"/>
                  </a:cubicBezTo>
                  <a:cubicBezTo>
                    <a:pt x="9043" y="5666"/>
                    <a:pt x="9243" y="5576"/>
                    <a:pt x="9433" y="5466"/>
                  </a:cubicBezTo>
                  <a:cubicBezTo>
                    <a:pt x="9613" y="5366"/>
                    <a:pt x="9782" y="5256"/>
                    <a:pt x="9942" y="5136"/>
                  </a:cubicBezTo>
                  <a:cubicBezTo>
                    <a:pt x="10092" y="5016"/>
                    <a:pt x="10232" y="4876"/>
                    <a:pt x="10372" y="4727"/>
                  </a:cubicBezTo>
                  <a:cubicBezTo>
                    <a:pt x="10502" y="4587"/>
                    <a:pt x="10632" y="4447"/>
                    <a:pt x="10761" y="4297"/>
                  </a:cubicBezTo>
                  <a:lnTo>
                    <a:pt x="10881" y="4117"/>
                  </a:lnTo>
                  <a:lnTo>
                    <a:pt x="11032" y="3907"/>
                  </a:lnTo>
                  <a:cubicBezTo>
                    <a:pt x="11081" y="3837"/>
                    <a:pt x="11121" y="3757"/>
                    <a:pt x="11152" y="3677"/>
                  </a:cubicBezTo>
                  <a:lnTo>
                    <a:pt x="11241" y="3497"/>
                  </a:lnTo>
                  <a:cubicBezTo>
                    <a:pt x="11271" y="3428"/>
                    <a:pt x="11291" y="3357"/>
                    <a:pt x="11311" y="3288"/>
                  </a:cubicBezTo>
                  <a:cubicBezTo>
                    <a:pt x="11331" y="3198"/>
                    <a:pt x="11351" y="3108"/>
                    <a:pt x="11361" y="3018"/>
                  </a:cubicBezTo>
                  <a:cubicBezTo>
                    <a:pt x="11371" y="2918"/>
                    <a:pt x="11381" y="2828"/>
                    <a:pt x="11391" y="2728"/>
                  </a:cubicBezTo>
                  <a:cubicBezTo>
                    <a:pt x="11391" y="2678"/>
                    <a:pt x="11401" y="2618"/>
                    <a:pt x="11411" y="2558"/>
                  </a:cubicBezTo>
                  <a:cubicBezTo>
                    <a:pt x="11411" y="2538"/>
                    <a:pt x="11421" y="2518"/>
                    <a:pt x="11421" y="2498"/>
                  </a:cubicBezTo>
                  <a:cubicBezTo>
                    <a:pt x="11401" y="2429"/>
                    <a:pt x="11381" y="2358"/>
                    <a:pt x="11351" y="2289"/>
                  </a:cubicBezTo>
                  <a:cubicBezTo>
                    <a:pt x="11281" y="2138"/>
                    <a:pt x="11201" y="2019"/>
                    <a:pt x="11101" y="1889"/>
                  </a:cubicBezTo>
                  <a:cubicBezTo>
                    <a:pt x="11052" y="1839"/>
                    <a:pt x="11012" y="1779"/>
                    <a:pt x="10961" y="1729"/>
                  </a:cubicBezTo>
                  <a:cubicBezTo>
                    <a:pt x="10912" y="1679"/>
                    <a:pt x="10852" y="1619"/>
                    <a:pt x="10801" y="1579"/>
                  </a:cubicBezTo>
                  <a:cubicBezTo>
                    <a:pt x="10692" y="1479"/>
                    <a:pt x="10582" y="1379"/>
                    <a:pt x="10472" y="1290"/>
                  </a:cubicBezTo>
                  <a:cubicBezTo>
                    <a:pt x="10372" y="1219"/>
                    <a:pt x="10282" y="1150"/>
                    <a:pt x="10182" y="1079"/>
                  </a:cubicBezTo>
                  <a:cubicBezTo>
                    <a:pt x="10072" y="999"/>
                    <a:pt x="9962" y="919"/>
                    <a:pt x="9842" y="850"/>
                  </a:cubicBezTo>
                  <a:cubicBezTo>
                    <a:pt x="9793" y="810"/>
                    <a:pt x="9733" y="780"/>
                    <a:pt x="9673" y="740"/>
                  </a:cubicBezTo>
                  <a:cubicBezTo>
                    <a:pt x="9613" y="710"/>
                    <a:pt x="9553" y="670"/>
                    <a:pt x="9493" y="640"/>
                  </a:cubicBezTo>
                  <a:cubicBezTo>
                    <a:pt x="9393" y="580"/>
                    <a:pt x="9283" y="530"/>
                    <a:pt x="9173" y="490"/>
                  </a:cubicBezTo>
                  <a:cubicBezTo>
                    <a:pt x="9073" y="440"/>
                    <a:pt x="8963" y="400"/>
                    <a:pt x="8853" y="360"/>
                  </a:cubicBezTo>
                  <a:cubicBezTo>
                    <a:pt x="8743" y="320"/>
                    <a:pt x="8643" y="280"/>
                    <a:pt x="8534" y="240"/>
                  </a:cubicBezTo>
                  <a:cubicBezTo>
                    <a:pt x="8304" y="180"/>
                    <a:pt x="8074" y="131"/>
                    <a:pt x="7834" y="91"/>
                  </a:cubicBezTo>
                  <a:cubicBezTo>
                    <a:pt x="7634" y="60"/>
                    <a:pt x="7435" y="40"/>
                    <a:pt x="7224" y="31"/>
                  </a:cubicBezTo>
                  <a:cubicBezTo>
                    <a:pt x="7035" y="11"/>
                    <a:pt x="6845" y="0"/>
                    <a:pt x="6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flipH="1">
              <a:off x="5229446" y="1011331"/>
              <a:ext cx="738194" cy="245546"/>
            </a:xfrm>
            <a:custGeom>
              <a:rect b="b" l="l" r="r" t="t"/>
              <a:pathLst>
                <a:path extrusionOk="0" h="3789" w="11391">
                  <a:moveTo>
                    <a:pt x="0" y="1"/>
                  </a:moveTo>
                  <a:lnTo>
                    <a:pt x="0" y="21"/>
                  </a:lnTo>
                  <a:cubicBezTo>
                    <a:pt x="0" y="91"/>
                    <a:pt x="11" y="161"/>
                    <a:pt x="11" y="221"/>
                  </a:cubicBezTo>
                  <a:lnTo>
                    <a:pt x="40" y="401"/>
                  </a:lnTo>
                  <a:cubicBezTo>
                    <a:pt x="51" y="461"/>
                    <a:pt x="60" y="521"/>
                    <a:pt x="80" y="571"/>
                  </a:cubicBezTo>
                  <a:cubicBezTo>
                    <a:pt x="100" y="640"/>
                    <a:pt x="120" y="720"/>
                    <a:pt x="151" y="780"/>
                  </a:cubicBezTo>
                  <a:cubicBezTo>
                    <a:pt x="171" y="840"/>
                    <a:pt x="191" y="891"/>
                    <a:pt x="211" y="940"/>
                  </a:cubicBezTo>
                  <a:cubicBezTo>
                    <a:pt x="240" y="1000"/>
                    <a:pt x="271" y="1071"/>
                    <a:pt x="300" y="1130"/>
                  </a:cubicBezTo>
                  <a:cubicBezTo>
                    <a:pt x="331" y="1190"/>
                    <a:pt x="370" y="1250"/>
                    <a:pt x="400" y="1310"/>
                  </a:cubicBezTo>
                  <a:cubicBezTo>
                    <a:pt x="440" y="1370"/>
                    <a:pt x="470" y="1430"/>
                    <a:pt x="510" y="1490"/>
                  </a:cubicBezTo>
                  <a:cubicBezTo>
                    <a:pt x="550" y="1540"/>
                    <a:pt x="580" y="1590"/>
                    <a:pt x="620" y="1640"/>
                  </a:cubicBezTo>
                  <a:cubicBezTo>
                    <a:pt x="670" y="1700"/>
                    <a:pt x="710" y="1760"/>
                    <a:pt x="770" y="1810"/>
                  </a:cubicBezTo>
                  <a:cubicBezTo>
                    <a:pt x="820" y="1870"/>
                    <a:pt x="880" y="1919"/>
                    <a:pt x="940" y="1979"/>
                  </a:cubicBezTo>
                  <a:cubicBezTo>
                    <a:pt x="1050" y="2079"/>
                    <a:pt x="1159" y="2170"/>
                    <a:pt x="1270" y="2270"/>
                  </a:cubicBezTo>
                  <a:cubicBezTo>
                    <a:pt x="1310" y="2299"/>
                    <a:pt x="1359" y="2329"/>
                    <a:pt x="1410" y="2369"/>
                  </a:cubicBezTo>
                  <a:cubicBezTo>
                    <a:pt x="1470" y="2399"/>
                    <a:pt x="1519" y="2439"/>
                    <a:pt x="1579" y="2479"/>
                  </a:cubicBezTo>
                  <a:cubicBezTo>
                    <a:pt x="1689" y="2539"/>
                    <a:pt x="1809" y="2599"/>
                    <a:pt x="1929" y="2659"/>
                  </a:cubicBezTo>
                  <a:cubicBezTo>
                    <a:pt x="2039" y="2719"/>
                    <a:pt x="2159" y="2769"/>
                    <a:pt x="2278" y="2829"/>
                  </a:cubicBezTo>
                  <a:cubicBezTo>
                    <a:pt x="2398" y="2879"/>
                    <a:pt x="2509" y="2929"/>
                    <a:pt x="2629" y="2979"/>
                  </a:cubicBezTo>
                  <a:cubicBezTo>
                    <a:pt x="2669" y="2999"/>
                    <a:pt x="2718" y="3018"/>
                    <a:pt x="2758" y="3038"/>
                  </a:cubicBezTo>
                  <a:cubicBezTo>
                    <a:pt x="2818" y="3058"/>
                    <a:pt x="2878" y="3069"/>
                    <a:pt x="2928" y="3089"/>
                  </a:cubicBezTo>
                  <a:cubicBezTo>
                    <a:pt x="3278" y="3209"/>
                    <a:pt x="3617" y="3338"/>
                    <a:pt x="3967" y="3458"/>
                  </a:cubicBezTo>
                  <a:cubicBezTo>
                    <a:pt x="4157" y="3508"/>
                    <a:pt x="4337" y="3568"/>
                    <a:pt x="4527" y="3608"/>
                  </a:cubicBezTo>
                  <a:cubicBezTo>
                    <a:pt x="4696" y="3648"/>
                    <a:pt x="4867" y="3678"/>
                    <a:pt x="5047" y="3708"/>
                  </a:cubicBezTo>
                  <a:cubicBezTo>
                    <a:pt x="5056" y="3708"/>
                    <a:pt x="5056" y="3718"/>
                    <a:pt x="5067" y="3718"/>
                  </a:cubicBezTo>
                  <a:cubicBezTo>
                    <a:pt x="5266" y="3738"/>
                    <a:pt x="5466" y="3758"/>
                    <a:pt x="5656" y="3768"/>
                  </a:cubicBezTo>
                  <a:cubicBezTo>
                    <a:pt x="5846" y="3778"/>
                    <a:pt x="6026" y="3788"/>
                    <a:pt x="6206" y="3788"/>
                  </a:cubicBezTo>
                  <a:cubicBezTo>
                    <a:pt x="6295" y="3778"/>
                    <a:pt x="6385" y="3778"/>
                    <a:pt x="6475" y="3778"/>
                  </a:cubicBezTo>
                  <a:cubicBezTo>
                    <a:pt x="6575" y="3778"/>
                    <a:pt x="6665" y="3778"/>
                    <a:pt x="6755" y="3768"/>
                  </a:cubicBezTo>
                  <a:cubicBezTo>
                    <a:pt x="6935" y="3748"/>
                    <a:pt x="7125" y="3728"/>
                    <a:pt x="7305" y="3708"/>
                  </a:cubicBezTo>
                  <a:cubicBezTo>
                    <a:pt x="7434" y="3688"/>
                    <a:pt x="7554" y="3678"/>
                    <a:pt x="7684" y="3648"/>
                  </a:cubicBezTo>
                  <a:cubicBezTo>
                    <a:pt x="7824" y="3628"/>
                    <a:pt x="7954" y="3598"/>
                    <a:pt x="8084" y="3568"/>
                  </a:cubicBezTo>
                  <a:cubicBezTo>
                    <a:pt x="8144" y="3548"/>
                    <a:pt x="8204" y="3528"/>
                    <a:pt x="8264" y="3518"/>
                  </a:cubicBezTo>
                  <a:cubicBezTo>
                    <a:pt x="8324" y="3498"/>
                    <a:pt x="8393" y="3478"/>
                    <a:pt x="8453" y="3458"/>
                  </a:cubicBezTo>
                  <a:cubicBezTo>
                    <a:pt x="8524" y="3429"/>
                    <a:pt x="8593" y="3409"/>
                    <a:pt x="8664" y="3378"/>
                  </a:cubicBezTo>
                  <a:cubicBezTo>
                    <a:pt x="8724" y="3358"/>
                    <a:pt x="8773" y="3338"/>
                    <a:pt x="8823" y="3318"/>
                  </a:cubicBezTo>
                  <a:cubicBezTo>
                    <a:pt x="8973" y="3249"/>
                    <a:pt x="9123" y="3178"/>
                    <a:pt x="9263" y="3098"/>
                  </a:cubicBezTo>
                  <a:cubicBezTo>
                    <a:pt x="9403" y="3018"/>
                    <a:pt x="9532" y="2919"/>
                    <a:pt x="9663" y="2819"/>
                  </a:cubicBezTo>
                  <a:cubicBezTo>
                    <a:pt x="9832" y="2699"/>
                    <a:pt x="10003" y="2569"/>
                    <a:pt x="10142" y="2419"/>
                  </a:cubicBezTo>
                  <a:cubicBezTo>
                    <a:pt x="10282" y="2270"/>
                    <a:pt x="10412" y="2110"/>
                    <a:pt x="10542" y="1950"/>
                  </a:cubicBezTo>
                  <a:cubicBezTo>
                    <a:pt x="10672" y="1770"/>
                    <a:pt x="10782" y="1590"/>
                    <a:pt x="10891" y="1410"/>
                  </a:cubicBezTo>
                  <a:cubicBezTo>
                    <a:pt x="10991" y="1250"/>
                    <a:pt x="11071" y="1071"/>
                    <a:pt x="11142" y="900"/>
                  </a:cubicBezTo>
                  <a:cubicBezTo>
                    <a:pt x="11182" y="800"/>
                    <a:pt x="11221" y="711"/>
                    <a:pt x="11241" y="611"/>
                  </a:cubicBezTo>
                  <a:cubicBezTo>
                    <a:pt x="11281" y="491"/>
                    <a:pt x="11311" y="371"/>
                    <a:pt x="11341" y="251"/>
                  </a:cubicBezTo>
                  <a:cubicBezTo>
                    <a:pt x="11361" y="171"/>
                    <a:pt x="11381" y="91"/>
                    <a:pt x="11391" y="11"/>
                  </a:cubicBezTo>
                  <a:lnTo>
                    <a:pt x="11391" y="11"/>
                  </a:lnTo>
                  <a:cubicBezTo>
                    <a:pt x="11381" y="31"/>
                    <a:pt x="11381" y="41"/>
                    <a:pt x="11371" y="51"/>
                  </a:cubicBezTo>
                  <a:cubicBezTo>
                    <a:pt x="11331" y="131"/>
                    <a:pt x="11281" y="201"/>
                    <a:pt x="11231" y="271"/>
                  </a:cubicBezTo>
                  <a:cubicBezTo>
                    <a:pt x="11182" y="341"/>
                    <a:pt x="11142" y="411"/>
                    <a:pt x="11091" y="481"/>
                  </a:cubicBezTo>
                  <a:cubicBezTo>
                    <a:pt x="11031" y="551"/>
                    <a:pt x="10982" y="631"/>
                    <a:pt x="10911" y="691"/>
                  </a:cubicBezTo>
                  <a:cubicBezTo>
                    <a:pt x="10862" y="760"/>
                    <a:pt x="10802" y="820"/>
                    <a:pt x="10742" y="880"/>
                  </a:cubicBezTo>
                  <a:cubicBezTo>
                    <a:pt x="10622" y="1011"/>
                    <a:pt x="10492" y="1120"/>
                    <a:pt x="10362" y="1240"/>
                  </a:cubicBezTo>
                  <a:cubicBezTo>
                    <a:pt x="10292" y="1300"/>
                    <a:pt x="10222" y="1360"/>
                    <a:pt x="10152" y="1410"/>
                  </a:cubicBezTo>
                  <a:cubicBezTo>
                    <a:pt x="10082" y="1470"/>
                    <a:pt x="10012" y="1510"/>
                    <a:pt x="9932" y="1550"/>
                  </a:cubicBezTo>
                  <a:cubicBezTo>
                    <a:pt x="9623" y="1740"/>
                    <a:pt x="9293" y="1899"/>
                    <a:pt x="8953" y="2039"/>
                  </a:cubicBezTo>
                  <a:cubicBezTo>
                    <a:pt x="8793" y="2099"/>
                    <a:pt x="8624" y="2159"/>
                    <a:pt x="8453" y="2210"/>
                  </a:cubicBezTo>
                  <a:cubicBezTo>
                    <a:pt x="8294" y="2259"/>
                    <a:pt x="8124" y="2299"/>
                    <a:pt x="7964" y="2329"/>
                  </a:cubicBezTo>
                  <a:cubicBezTo>
                    <a:pt x="7864" y="2349"/>
                    <a:pt x="7774" y="2369"/>
                    <a:pt x="7684" y="2389"/>
                  </a:cubicBezTo>
                  <a:cubicBezTo>
                    <a:pt x="7594" y="2409"/>
                    <a:pt x="7514" y="2439"/>
                    <a:pt x="7425" y="2459"/>
                  </a:cubicBezTo>
                  <a:cubicBezTo>
                    <a:pt x="7254" y="2499"/>
                    <a:pt x="7075" y="2539"/>
                    <a:pt x="6905" y="2569"/>
                  </a:cubicBezTo>
                  <a:cubicBezTo>
                    <a:pt x="6735" y="2599"/>
                    <a:pt x="6555" y="2639"/>
                    <a:pt x="6385" y="2649"/>
                  </a:cubicBezTo>
                  <a:cubicBezTo>
                    <a:pt x="6195" y="2669"/>
                    <a:pt x="6015" y="2669"/>
                    <a:pt x="5826" y="2669"/>
                  </a:cubicBezTo>
                  <a:cubicBezTo>
                    <a:pt x="5656" y="2669"/>
                    <a:pt x="5476" y="2659"/>
                    <a:pt x="5296" y="2649"/>
                  </a:cubicBezTo>
                  <a:lnTo>
                    <a:pt x="4756" y="2589"/>
                  </a:lnTo>
                  <a:cubicBezTo>
                    <a:pt x="4567" y="2569"/>
                    <a:pt x="4387" y="2549"/>
                    <a:pt x="4197" y="2529"/>
                  </a:cubicBezTo>
                  <a:cubicBezTo>
                    <a:pt x="4027" y="2499"/>
                    <a:pt x="3857" y="2449"/>
                    <a:pt x="3688" y="2409"/>
                  </a:cubicBezTo>
                  <a:cubicBezTo>
                    <a:pt x="3348" y="2319"/>
                    <a:pt x="2998" y="2230"/>
                    <a:pt x="2658" y="2110"/>
                  </a:cubicBezTo>
                  <a:cubicBezTo>
                    <a:pt x="2489" y="2039"/>
                    <a:pt x="2309" y="1959"/>
                    <a:pt x="2139" y="1879"/>
                  </a:cubicBezTo>
                  <a:cubicBezTo>
                    <a:pt x="1979" y="1800"/>
                    <a:pt x="1829" y="1720"/>
                    <a:pt x="1689" y="1620"/>
                  </a:cubicBezTo>
                  <a:cubicBezTo>
                    <a:pt x="1539" y="1530"/>
                    <a:pt x="1390" y="1440"/>
                    <a:pt x="1250" y="1330"/>
                  </a:cubicBezTo>
                  <a:cubicBezTo>
                    <a:pt x="1090" y="1220"/>
                    <a:pt x="950" y="1110"/>
                    <a:pt x="810" y="980"/>
                  </a:cubicBezTo>
                  <a:cubicBezTo>
                    <a:pt x="680" y="871"/>
                    <a:pt x="540" y="760"/>
                    <a:pt x="430" y="631"/>
                  </a:cubicBezTo>
                  <a:cubicBezTo>
                    <a:pt x="360" y="561"/>
                    <a:pt x="300" y="491"/>
                    <a:pt x="251" y="411"/>
                  </a:cubicBezTo>
                  <a:cubicBezTo>
                    <a:pt x="191" y="341"/>
                    <a:pt x="151" y="261"/>
                    <a:pt x="100" y="191"/>
                  </a:cubicBezTo>
                  <a:cubicBezTo>
                    <a:pt x="60" y="131"/>
                    <a:pt x="31" y="7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flipH="1">
              <a:off x="5323931" y="828125"/>
              <a:ext cx="528485" cy="261683"/>
            </a:xfrm>
            <a:custGeom>
              <a:rect b="b" l="l" r="r" t="t"/>
              <a:pathLst>
                <a:path extrusionOk="0" h="4038" w="8155">
                  <a:moveTo>
                    <a:pt x="3089" y="1"/>
                  </a:moveTo>
                  <a:cubicBezTo>
                    <a:pt x="3018" y="1"/>
                    <a:pt x="2949" y="1"/>
                    <a:pt x="2879" y="10"/>
                  </a:cubicBezTo>
                  <a:cubicBezTo>
                    <a:pt x="2819" y="10"/>
                    <a:pt x="2759" y="21"/>
                    <a:pt x="2699" y="30"/>
                  </a:cubicBezTo>
                  <a:cubicBezTo>
                    <a:pt x="2599" y="41"/>
                    <a:pt x="2499" y="61"/>
                    <a:pt x="2399" y="81"/>
                  </a:cubicBezTo>
                  <a:cubicBezTo>
                    <a:pt x="2339" y="90"/>
                    <a:pt x="2289" y="101"/>
                    <a:pt x="2229" y="110"/>
                  </a:cubicBezTo>
                  <a:lnTo>
                    <a:pt x="1810" y="230"/>
                  </a:lnTo>
                  <a:cubicBezTo>
                    <a:pt x="1790" y="241"/>
                    <a:pt x="1759" y="241"/>
                    <a:pt x="1730" y="250"/>
                  </a:cubicBezTo>
                  <a:lnTo>
                    <a:pt x="1580" y="310"/>
                  </a:lnTo>
                  <a:cubicBezTo>
                    <a:pt x="1480" y="350"/>
                    <a:pt x="1370" y="390"/>
                    <a:pt x="1260" y="440"/>
                  </a:cubicBezTo>
                  <a:lnTo>
                    <a:pt x="990" y="560"/>
                  </a:lnTo>
                  <a:cubicBezTo>
                    <a:pt x="911" y="600"/>
                    <a:pt x="840" y="640"/>
                    <a:pt x="771" y="690"/>
                  </a:cubicBezTo>
                  <a:cubicBezTo>
                    <a:pt x="711" y="740"/>
                    <a:pt x="651" y="800"/>
                    <a:pt x="600" y="850"/>
                  </a:cubicBezTo>
                  <a:cubicBezTo>
                    <a:pt x="540" y="900"/>
                    <a:pt x="500" y="950"/>
                    <a:pt x="451" y="1009"/>
                  </a:cubicBezTo>
                  <a:cubicBezTo>
                    <a:pt x="351" y="1149"/>
                    <a:pt x="271" y="1300"/>
                    <a:pt x="201" y="1460"/>
                  </a:cubicBezTo>
                  <a:cubicBezTo>
                    <a:pt x="161" y="1549"/>
                    <a:pt x="111" y="1649"/>
                    <a:pt x="81" y="1749"/>
                  </a:cubicBezTo>
                  <a:cubicBezTo>
                    <a:pt x="71" y="1809"/>
                    <a:pt x="61" y="1859"/>
                    <a:pt x="41" y="1909"/>
                  </a:cubicBezTo>
                  <a:cubicBezTo>
                    <a:pt x="31" y="1959"/>
                    <a:pt x="21" y="1999"/>
                    <a:pt x="21" y="2049"/>
                  </a:cubicBezTo>
                  <a:cubicBezTo>
                    <a:pt x="11" y="2139"/>
                    <a:pt x="1" y="2219"/>
                    <a:pt x="1" y="2308"/>
                  </a:cubicBezTo>
                  <a:cubicBezTo>
                    <a:pt x="1" y="2388"/>
                    <a:pt x="1" y="2468"/>
                    <a:pt x="11" y="2559"/>
                  </a:cubicBezTo>
                  <a:cubicBezTo>
                    <a:pt x="21" y="2619"/>
                    <a:pt x="41" y="2668"/>
                    <a:pt x="61" y="2728"/>
                  </a:cubicBezTo>
                  <a:lnTo>
                    <a:pt x="121" y="2878"/>
                  </a:lnTo>
                  <a:cubicBezTo>
                    <a:pt x="151" y="2938"/>
                    <a:pt x="181" y="2998"/>
                    <a:pt x="221" y="3058"/>
                  </a:cubicBezTo>
                  <a:lnTo>
                    <a:pt x="281" y="3148"/>
                  </a:lnTo>
                  <a:cubicBezTo>
                    <a:pt x="301" y="3168"/>
                    <a:pt x="321" y="3198"/>
                    <a:pt x="341" y="3218"/>
                  </a:cubicBezTo>
                  <a:cubicBezTo>
                    <a:pt x="381" y="3248"/>
                    <a:pt x="421" y="3288"/>
                    <a:pt x="461" y="3318"/>
                  </a:cubicBezTo>
                  <a:cubicBezTo>
                    <a:pt x="551" y="3388"/>
                    <a:pt x="640" y="3438"/>
                    <a:pt x="731" y="3498"/>
                  </a:cubicBezTo>
                  <a:cubicBezTo>
                    <a:pt x="780" y="3527"/>
                    <a:pt x="840" y="3567"/>
                    <a:pt x="891" y="3587"/>
                  </a:cubicBezTo>
                  <a:cubicBezTo>
                    <a:pt x="940" y="3618"/>
                    <a:pt x="990" y="3638"/>
                    <a:pt x="1040" y="3667"/>
                  </a:cubicBezTo>
                  <a:cubicBezTo>
                    <a:pt x="1140" y="3707"/>
                    <a:pt x="1230" y="3738"/>
                    <a:pt x="1330" y="3767"/>
                  </a:cubicBezTo>
                  <a:cubicBezTo>
                    <a:pt x="1430" y="3787"/>
                    <a:pt x="1540" y="3818"/>
                    <a:pt x="1640" y="3838"/>
                  </a:cubicBezTo>
                  <a:cubicBezTo>
                    <a:pt x="1850" y="3878"/>
                    <a:pt x="2050" y="3917"/>
                    <a:pt x="2259" y="3947"/>
                  </a:cubicBezTo>
                  <a:cubicBezTo>
                    <a:pt x="2609" y="3997"/>
                    <a:pt x="2969" y="4017"/>
                    <a:pt x="3318" y="4027"/>
                  </a:cubicBezTo>
                  <a:cubicBezTo>
                    <a:pt x="3598" y="4037"/>
                    <a:pt x="3878" y="4037"/>
                    <a:pt x="4168" y="4037"/>
                  </a:cubicBezTo>
                  <a:cubicBezTo>
                    <a:pt x="4308" y="4027"/>
                    <a:pt x="4448" y="4027"/>
                    <a:pt x="4597" y="4027"/>
                  </a:cubicBezTo>
                  <a:cubicBezTo>
                    <a:pt x="4727" y="4017"/>
                    <a:pt x="4867" y="3997"/>
                    <a:pt x="4997" y="3977"/>
                  </a:cubicBezTo>
                  <a:cubicBezTo>
                    <a:pt x="5097" y="3967"/>
                    <a:pt x="5207" y="3947"/>
                    <a:pt x="5307" y="3937"/>
                  </a:cubicBezTo>
                  <a:cubicBezTo>
                    <a:pt x="5447" y="3907"/>
                    <a:pt x="5587" y="3887"/>
                    <a:pt x="5716" y="3858"/>
                  </a:cubicBezTo>
                  <a:cubicBezTo>
                    <a:pt x="5856" y="3827"/>
                    <a:pt x="5986" y="3798"/>
                    <a:pt x="6126" y="3758"/>
                  </a:cubicBezTo>
                  <a:cubicBezTo>
                    <a:pt x="6256" y="3727"/>
                    <a:pt x="6386" y="3687"/>
                    <a:pt x="6526" y="3647"/>
                  </a:cubicBezTo>
                  <a:cubicBezTo>
                    <a:pt x="6646" y="3607"/>
                    <a:pt x="6766" y="3567"/>
                    <a:pt x="6886" y="3518"/>
                  </a:cubicBezTo>
                  <a:cubicBezTo>
                    <a:pt x="6946" y="3487"/>
                    <a:pt x="7015" y="3458"/>
                    <a:pt x="7075" y="3427"/>
                  </a:cubicBezTo>
                  <a:cubicBezTo>
                    <a:pt x="7145" y="3388"/>
                    <a:pt x="7215" y="3348"/>
                    <a:pt x="7285" y="3298"/>
                  </a:cubicBezTo>
                  <a:cubicBezTo>
                    <a:pt x="7415" y="3228"/>
                    <a:pt x="7535" y="3148"/>
                    <a:pt x="7655" y="3058"/>
                  </a:cubicBezTo>
                  <a:cubicBezTo>
                    <a:pt x="7745" y="2988"/>
                    <a:pt x="7825" y="2908"/>
                    <a:pt x="7894" y="2828"/>
                  </a:cubicBezTo>
                  <a:cubicBezTo>
                    <a:pt x="7925" y="2788"/>
                    <a:pt x="7945" y="2758"/>
                    <a:pt x="7965" y="2718"/>
                  </a:cubicBezTo>
                  <a:lnTo>
                    <a:pt x="8025" y="2599"/>
                  </a:lnTo>
                  <a:cubicBezTo>
                    <a:pt x="8054" y="2528"/>
                    <a:pt x="8085" y="2459"/>
                    <a:pt x="8094" y="2388"/>
                  </a:cubicBezTo>
                  <a:cubicBezTo>
                    <a:pt x="8114" y="2319"/>
                    <a:pt x="8134" y="2248"/>
                    <a:pt x="8145" y="2179"/>
                  </a:cubicBezTo>
                  <a:cubicBezTo>
                    <a:pt x="8154" y="2109"/>
                    <a:pt x="8154" y="2029"/>
                    <a:pt x="8154" y="1949"/>
                  </a:cubicBezTo>
                  <a:cubicBezTo>
                    <a:pt x="8145" y="1879"/>
                    <a:pt x="8145" y="1809"/>
                    <a:pt x="8134" y="1739"/>
                  </a:cubicBezTo>
                  <a:lnTo>
                    <a:pt x="8105" y="1589"/>
                  </a:lnTo>
                  <a:cubicBezTo>
                    <a:pt x="8094" y="1559"/>
                    <a:pt x="8074" y="1519"/>
                    <a:pt x="8065" y="1480"/>
                  </a:cubicBezTo>
                  <a:cubicBezTo>
                    <a:pt x="8034" y="1409"/>
                    <a:pt x="8005" y="1349"/>
                    <a:pt x="7974" y="1280"/>
                  </a:cubicBezTo>
                  <a:cubicBezTo>
                    <a:pt x="7934" y="1220"/>
                    <a:pt x="7905" y="1160"/>
                    <a:pt x="7865" y="1100"/>
                  </a:cubicBezTo>
                  <a:cubicBezTo>
                    <a:pt x="7794" y="1009"/>
                    <a:pt x="7715" y="940"/>
                    <a:pt x="7625" y="870"/>
                  </a:cubicBezTo>
                  <a:cubicBezTo>
                    <a:pt x="7565" y="830"/>
                    <a:pt x="7515" y="790"/>
                    <a:pt x="7455" y="760"/>
                  </a:cubicBezTo>
                  <a:cubicBezTo>
                    <a:pt x="7385" y="720"/>
                    <a:pt x="7325" y="690"/>
                    <a:pt x="7265" y="660"/>
                  </a:cubicBezTo>
                  <a:cubicBezTo>
                    <a:pt x="7195" y="610"/>
                    <a:pt x="7125" y="570"/>
                    <a:pt x="7055" y="530"/>
                  </a:cubicBezTo>
                  <a:cubicBezTo>
                    <a:pt x="6995" y="500"/>
                    <a:pt x="6935" y="470"/>
                    <a:pt x="6875" y="450"/>
                  </a:cubicBezTo>
                  <a:cubicBezTo>
                    <a:pt x="6476" y="280"/>
                    <a:pt x="6036" y="210"/>
                    <a:pt x="5616" y="150"/>
                  </a:cubicBezTo>
                  <a:cubicBezTo>
                    <a:pt x="5407" y="121"/>
                    <a:pt x="5207" y="121"/>
                    <a:pt x="4997" y="110"/>
                  </a:cubicBezTo>
                  <a:cubicBezTo>
                    <a:pt x="4887" y="110"/>
                    <a:pt x="4777" y="101"/>
                    <a:pt x="4667" y="101"/>
                  </a:cubicBezTo>
                  <a:cubicBezTo>
                    <a:pt x="4557" y="90"/>
                    <a:pt x="4448" y="90"/>
                    <a:pt x="4337" y="81"/>
                  </a:cubicBezTo>
                  <a:cubicBezTo>
                    <a:pt x="4197" y="70"/>
                    <a:pt x="4058" y="61"/>
                    <a:pt x="3918" y="41"/>
                  </a:cubicBezTo>
                  <a:lnTo>
                    <a:pt x="3498" y="10"/>
                  </a:lnTo>
                  <a:cubicBezTo>
                    <a:pt x="3358" y="10"/>
                    <a:pt x="3218" y="1"/>
                    <a:pt x="3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5197692" y="727742"/>
              <a:ext cx="786798" cy="545010"/>
            </a:xfrm>
            <a:custGeom>
              <a:rect b="b" l="l" r="r" t="t"/>
              <a:pathLst>
                <a:path extrusionOk="0" h="8410" w="12141">
                  <a:moveTo>
                    <a:pt x="6925" y="420"/>
                  </a:moveTo>
                  <a:cubicBezTo>
                    <a:pt x="7115" y="420"/>
                    <a:pt x="7305" y="431"/>
                    <a:pt x="7494" y="451"/>
                  </a:cubicBezTo>
                  <a:cubicBezTo>
                    <a:pt x="7705" y="460"/>
                    <a:pt x="7904" y="480"/>
                    <a:pt x="8104" y="511"/>
                  </a:cubicBezTo>
                  <a:cubicBezTo>
                    <a:pt x="8344" y="551"/>
                    <a:pt x="8574" y="600"/>
                    <a:pt x="8804" y="660"/>
                  </a:cubicBezTo>
                  <a:cubicBezTo>
                    <a:pt x="8913" y="700"/>
                    <a:pt x="9013" y="740"/>
                    <a:pt x="9123" y="780"/>
                  </a:cubicBezTo>
                  <a:cubicBezTo>
                    <a:pt x="9233" y="820"/>
                    <a:pt x="9343" y="860"/>
                    <a:pt x="9443" y="910"/>
                  </a:cubicBezTo>
                  <a:cubicBezTo>
                    <a:pt x="9553" y="950"/>
                    <a:pt x="9663" y="1000"/>
                    <a:pt x="9763" y="1060"/>
                  </a:cubicBezTo>
                  <a:cubicBezTo>
                    <a:pt x="9823" y="1090"/>
                    <a:pt x="9883" y="1130"/>
                    <a:pt x="9943" y="1160"/>
                  </a:cubicBezTo>
                  <a:cubicBezTo>
                    <a:pt x="10003" y="1200"/>
                    <a:pt x="10063" y="1230"/>
                    <a:pt x="10112" y="1270"/>
                  </a:cubicBezTo>
                  <a:cubicBezTo>
                    <a:pt x="10232" y="1339"/>
                    <a:pt x="10342" y="1419"/>
                    <a:pt x="10452" y="1499"/>
                  </a:cubicBezTo>
                  <a:cubicBezTo>
                    <a:pt x="10552" y="1570"/>
                    <a:pt x="10642" y="1639"/>
                    <a:pt x="10742" y="1710"/>
                  </a:cubicBezTo>
                  <a:cubicBezTo>
                    <a:pt x="10852" y="1799"/>
                    <a:pt x="10962" y="1899"/>
                    <a:pt x="11071" y="1999"/>
                  </a:cubicBezTo>
                  <a:cubicBezTo>
                    <a:pt x="11122" y="2039"/>
                    <a:pt x="11182" y="2099"/>
                    <a:pt x="11231" y="2149"/>
                  </a:cubicBezTo>
                  <a:cubicBezTo>
                    <a:pt x="11282" y="2199"/>
                    <a:pt x="11322" y="2259"/>
                    <a:pt x="11371" y="2309"/>
                  </a:cubicBezTo>
                  <a:cubicBezTo>
                    <a:pt x="11471" y="2439"/>
                    <a:pt x="11551" y="2558"/>
                    <a:pt x="11621" y="2709"/>
                  </a:cubicBezTo>
                  <a:cubicBezTo>
                    <a:pt x="11651" y="2778"/>
                    <a:pt x="11671" y="2849"/>
                    <a:pt x="11691" y="2918"/>
                  </a:cubicBezTo>
                  <a:cubicBezTo>
                    <a:pt x="11691" y="2938"/>
                    <a:pt x="11681" y="2958"/>
                    <a:pt x="11681" y="2978"/>
                  </a:cubicBezTo>
                  <a:cubicBezTo>
                    <a:pt x="11671" y="3038"/>
                    <a:pt x="11661" y="3098"/>
                    <a:pt x="11661" y="3148"/>
                  </a:cubicBezTo>
                  <a:cubicBezTo>
                    <a:pt x="11651" y="3248"/>
                    <a:pt x="11641" y="3338"/>
                    <a:pt x="11631" y="3438"/>
                  </a:cubicBezTo>
                  <a:cubicBezTo>
                    <a:pt x="11621" y="3528"/>
                    <a:pt x="11601" y="3618"/>
                    <a:pt x="11581" y="3708"/>
                  </a:cubicBezTo>
                  <a:cubicBezTo>
                    <a:pt x="11561" y="3777"/>
                    <a:pt x="11541" y="3848"/>
                    <a:pt x="11511" y="3917"/>
                  </a:cubicBezTo>
                  <a:lnTo>
                    <a:pt x="11422" y="4097"/>
                  </a:lnTo>
                  <a:cubicBezTo>
                    <a:pt x="11391" y="4177"/>
                    <a:pt x="11351" y="4257"/>
                    <a:pt x="11302" y="4327"/>
                  </a:cubicBezTo>
                  <a:lnTo>
                    <a:pt x="11151" y="4537"/>
                  </a:lnTo>
                  <a:lnTo>
                    <a:pt x="11031" y="4717"/>
                  </a:lnTo>
                  <a:cubicBezTo>
                    <a:pt x="10902" y="4867"/>
                    <a:pt x="10772" y="5007"/>
                    <a:pt x="10642" y="5147"/>
                  </a:cubicBezTo>
                  <a:cubicBezTo>
                    <a:pt x="10502" y="5296"/>
                    <a:pt x="10362" y="5436"/>
                    <a:pt x="10212" y="5556"/>
                  </a:cubicBezTo>
                  <a:cubicBezTo>
                    <a:pt x="10052" y="5676"/>
                    <a:pt x="9883" y="5786"/>
                    <a:pt x="9703" y="5886"/>
                  </a:cubicBezTo>
                  <a:cubicBezTo>
                    <a:pt x="9513" y="5996"/>
                    <a:pt x="9313" y="6086"/>
                    <a:pt x="9113" y="6176"/>
                  </a:cubicBezTo>
                  <a:cubicBezTo>
                    <a:pt x="8964" y="6235"/>
                    <a:pt x="8804" y="6295"/>
                    <a:pt x="8644" y="6346"/>
                  </a:cubicBezTo>
                  <a:cubicBezTo>
                    <a:pt x="8554" y="6375"/>
                    <a:pt x="8474" y="6395"/>
                    <a:pt x="8384" y="6415"/>
                  </a:cubicBezTo>
                  <a:cubicBezTo>
                    <a:pt x="8304" y="6435"/>
                    <a:pt x="8214" y="6455"/>
                    <a:pt x="8124" y="6475"/>
                  </a:cubicBezTo>
                  <a:cubicBezTo>
                    <a:pt x="7774" y="6546"/>
                    <a:pt x="7434" y="6646"/>
                    <a:pt x="7085" y="6715"/>
                  </a:cubicBezTo>
                  <a:cubicBezTo>
                    <a:pt x="6985" y="6735"/>
                    <a:pt x="6885" y="6755"/>
                    <a:pt x="6775" y="6765"/>
                  </a:cubicBezTo>
                  <a:cubicBezTo>
                    <a:pt x="6615" y="6785"/>
                    <a:pt x="6446" y="6795"/>
                    <a:pt x="6286" y="6795"/>
                  </a:cubicBezTo>
                  <a:cubicBezTo>
                    <a:pt x="6196" y="6800"/>
                    <a:pt x="6106" y="6803"/>
                    <a:pt x="6016" y="6803"/>
                  </a:cubicBezTo>
                  <a:cubicBezTo>
                    <a:pt x="5926" y="6803"/>
                    <a:pt x="5836" y="6800"/>
                    <a:pt x="5746" y="6795"/>
                  </a:cubicBezTo>
                  <a:cubicBezTo>
                    <a:pt x="5566" y="6785"/>
                    <a:pt x="5387" y="6765"/>
                    <a:pt x="5207" y="6745"/>
                  </a:cubicBezTo>
                  <a:lnTo>
                    <a:pt x="4697" y="6685"/>
                  </a:lnTo>
                  <a:lnTo>
                    <a:pt x="4517" y="6655"/>
                  </a:lnTo>
                  <a:cubicBezTo>
                    <a:pt x="4437" y="6635"/>
                    <a:pt x="4357" y="6626"/>
                    <a:pt x="4287" y="6606"/>
                  </a:cubicBezTo>
                  <a:cubicBezTo>
                    <a:pt x="4148" y="6575"/>
                    <a:pt x="4017" y="6526"/>
                    <a:pt x="3888" y="6486"/>
                  </a:cubicBezTo>
                  <a:cubicBezTo>
                    <a:pt x="3608" y="6406"/>
                    <a:pt x="3328" y="6326"/>
                    <a:pt x="3058" y="6215"/>
                  </a:cubicBezTo>
                  <a:cubicBezTo>
                    <a:pt x="2898" y="6146"/>
                    <a:pt x="2749" y="6076"/>
                    <a:pt x="2598" y="5996"/>
                  </a:cubicBezTo>
                  <a:cubicBezTo>
                    <a:pt x="2509" y="5956"/>
                    <a:pt x="2429" y="5916"/>
                    <a:pt x="2349" y="5876"/>
                  </a:cubicBezTo>
                  <a:cubicBezTo>
                    <a:pt x="2269" y="5836"/>
                    <a:pt x="2199" y="5796"/>
                    <a:pt x="2129" y="5756"/>
                  </a:cubicBezTo>
                  <a:cubicBezTo>
                    <a:pt x="1979" y="5666"/>
                    <a:pt x="1819" y="5576"/>
                    <a:pt x="1670" y="5486"/>
                  </a:cubicBezTo>
                  <a:cubicBezTo>
                    <a:pt x="1510" y="5396"/>
                    <a:pt x="1370" y="5287"/>
                    <a:pt x="1230" y="5176"/>
                  </a:cubicBezTo>
                  <a:cubicBezTo>
                    <a:pt x="1140" y="5107"/>
                    <a:pt x="1050" y="5036"/>
                    <a:pt x="950" y="4976"/>
                  </a:cubicBezTo>
                  <a:cubicBezTo>
                    <a:pt x="890" y="4927"/>
                    <a:pt x="830" y="4877"/>
                    <a:pt x="780" y="4817"/>
                  </a:cubicBezTo>
                  <a:cubicBezTo>
                    <a:pt x="720" y="4757"/>
                    <a:pt x="670" y="4697"/>
                    <a:pt x="610" y="4627"/>
                  </a:cubicBezTo>
                  <a:cubicBezTo>
                    <a:pt x="520" y="4507"/>
                    <a:pt x="431" y="4377"/>
                    <a:pt x="371" y="4237"/>
                  </a:cubicBezTo>
                  <a:lnTo>
                    <a:pt x="311" y="4057"/>
                  </a:lnTo>
                  <a:cubicBezTo>
                    <a:pt x="291" y="4008"/>
                    <a:pt x="280" y="3948"/>
                    <a:pt x="271" y="3897"/>
                  </a:cubicBezTo>
                  <a:cubicBezTo>
                    <a:pt x="280" y="3857"/>
                    <a:pt x="280" y="3817"/>
                    <a:pt x="291" y="3777"/>
                  </a:cubicBezTo>
                  <a:cubicBezTo>
                    <a:pt x="311" y="3628"/>
                    <a:pt x="340" y="3478"/>
                    <a:pt x="380" y="3328"/>
                  </a:cubicBezTo>
                  <a:cubicBezTo>
                    <a:pt x="400" y="3248"/>
                    <a:pt x="420" y="3168"/>
                    <a:pt x="440" y="3098"/>
                  </a:cubicBezTo>
                  <a:cubicBezTo>
                    <a:pt x="471" y="3029"/>
                    <a:pt x="491" y="2958"/>
                    <a:pt x="520" y="2889"/>
                  </a:cubicBezTo>
                  <a:cubicBezTo>
                    <a:pt x="540" y="2858"/>
                    <a:pt x="551" y="2818"/>
                    <a:pt x="571" y="2789"/>
                  </a:cubicBezTo>
                  <a:cubicBezTo>
                    <a:pt x="600" y="2729"/>
                    <a:pt x="630" y="2678"/>
                    <a:pt x="660" y="2629"/>
                  </a:cubicBezTo>
                  <a:cubicBezTo>
                    <a:pt x="700" y="2549"/>
                    <a:pt x="760" y="2469"/>
                    <a:pt x="820" y="2399"/>
                  </a:cubicBezTo>
                  <a:cubicBezTo>
                    <a:pt x="900" y="2289"/>
                    <a:pt x="990" y="2189"/>
                    <a:pt x="1090" y="2099"/>
                  </a:cubicBezTo>
                  <a:cubicBezTo>
                    <a:pt x="1140" y="2039"/>
                    <a:pt x="1200" y="1989"/>
                    <a:pt x="1250" y="1929"/>
                  </a:cubicBezTo>
                  <a:lnTo>
                    <a:pt x="1399" y="1810"/>
                  </a:lnTo>
                  <a:cubicBezTo>
                    <a:pt x="1439" y="1779"/>
                    <a:pt x="1490" y="1750"/>
                    <a:pt x="1530" y="1710"/>
                  </a:cubicBezTo>
                  <a:cubicBezTo>
                    <a:pt x="1579" y="1670"/>
                    <a:pt x="1639" y="1639"/>
                    <a:pt x="1699" y="1599"/>
                  </a:cubicBezTo>
                  <a:cubicBezTo>
                    <a:pt x="1809" y="1530"/>
                    <a:pt x="1919" y="1459"/>
                    <a:pt x="2039" y="1390"/>
                  </a:cubicBezTo>
                  <a:cubicBezTo>
                    <a:pt x="2259" y="1270"/>
                    <a:pt x="2489" y="1160"/>
                    <a:pt x="2718" y="1050"/>
                  </a:cubicBezTo>
                  <a:cubicBezTo>
                    <a:pt x="2789" y="1020"/>
                    <a:pt x="2849" y="1000"/>
                    <a:pt x="2918" y="970"/>
                  </a:cubicBezTo>
                  <a:cubicBezTo>
                    <a:pt x="2949" y="960"/>
                    <a:pt x="2989" y="950"/>
                    <a:pt x="3018" y="940"/>
                  </a:cubicBezTo>
                  <a:cubicBezTo>
                    <a:pt x="3368" y="850"/>
                    <a:pt x="3738" y="780"/>
                    <a:pt x="4097" y="700"/>
                  </a:cubicBezTo>
                  <a:cubicBezTo>
                    <a:pt x="4307" y="660"/>
                    <a:pt x="4507" y="630"/>
                    <a:pt x="4717" y="600"/>
                  </a:cubicBezTo>
                  <a:cubicBezTo>
                    <a:pt x="4817" y="580"/>
                    <a:pt x="4927" y="560"/>
                    <a:pt x="5027" y="540"/>
                  </a:cubicBezTo>
                  <a:cubicBezTo>
                    <a:pt x="5116" y="520"/>
                    <a:pt x="5207" y="511"/>
                    <a:pt x="5296" y="491"/>
                  </a:cubicBezTo>
                  <a:cubicBezTo>
                    <a:pt x="5466" y="471"/>
                    <a:pt x="5636" y="460"/>
                    <a:pt x="5806" y="440"/>
                  </a:cubicBezTo>
                  <a:cubicBezTo>
                    <a:pt x="6006" y="431"/>
                    <a:pt x="6195" y="431"/>
                    <a:pt x="6395" y="420"/>
                  </a:cubicBezTo>
                  <a:close/>
                  <a:moveTo>
                    <a:pt x="260" y="4377"/>
                  </a:moveTo>
                  <a:cubicBezTo>
                    <a:pt x="291" y="4447"/>
                    <a:pt x="320" y="4507"/>
                    <a:pt x="360" y="4567"/>
                  </a:cubicBezTo>
                  <a:cubicBezTo>
                    <a:pt x="411" y="4637"/>
                    <a:pt x="451" y="4717"/>
                    <a:pt x="511" y="4787"/>
                  </a:cubicBezTo>
                  <a:cubicBezTo>
                    <a:pt x="560" y="4867"/>
                    <a:pt x="620" y="4937"/>
                    <a:pt x="690" y="5007"/>
                  </a:cubicBezTo>
                  <a:cubicBezTo>
                    <a:pt x="800" y="5136"/>
                    <a:pt x="940" y="5247"/>
                    <a:pt x="1070" y="5356"/>
                  </a:cubicBezTo>
                  <a:cubicBezTo>
                    <a:pt x="1210" y="5486"/>
                    <a:pt x="1350" y="5596"/>
                    <a:pt x="1510" y="5706"/>
                  </a:cubicBezTo>
                  <a:cubicBezTo>
                    <a:pt x="1650" y="5816"/>
                    <a:pt x="1799" y="5906"/>
                    <a:pt x="1949" y="5996"/>
                  </a:cubicBezTo>
                  <a:cubicBezTo>
                    <a:pt x="2089" y="6096"/>
                    <a:pt x="2239" y="6176"/>
                    <a:pt x="2399" y="6255"/>
                  </a:cubicBezTo>
                  <a:cubicBezTo>
                    <a:pt x="2569" y="6335"/>
                    <a:pt x="2749" y="6415"/>
                    <a:pt x="2918" y="6486"/>
                  </a:cubicBezTo>
                  <a:cubicBezTo>
                    <a:pt x="3258" y="6606"/>
                    <a:pt x="3608" y="6695"/>
                    <a:pt x="3948" y="6785"/>
                  </a:cubicBezTo>
                  <a:cubicBezTo>
                    <a:pt x="4117" y="6825"/>
                    <a:pt x="4287" y="6875"/>
                    <a:pt x="4457" y="6905"/>
                  </a:cubicBezTo>
                  <a:cubicBezTo>
                    <a:pt x="4647" y="6925"/>
                    <a:pt x="4827" y="6945"/>
                    <a:pt x="5016" y="6965"/>
                  </a:cubicBezTo>
                  <a:lnTo>
                    <a:pt x="5556" y="7025"/>
                  </a:lnTo>
                  <a:cubicBezTo>
                    <a:pt x="5736" y="7035"/>
                    <a:pt x="5916" y="7045"/>
                    <a:pt x="6086" y="7045"/>
                  </a:cubicBezTo>
                  <a:cubicBezTo>
                    <a:pt x="6275" y="7045"/>
                    <a:pt x="6455" y="7045"/>
                    <a:pt x="6645" y="7025"/>
                  </a:cubicBezTo>
                  <a:cubicBezTo>
                    <a:pt x="6815" y="7015"/>
                    <a:pt x="6995" y="6975"/>
                    <a:pt x="7165" y="6945"/>
                  </a:cubicBezTo>
                  <a:cubicBezTo>
                    <a:pt x="7335" y="6915"/>
                    <a:pt x="7514" y="6875"/>
                    <a:pt x="7685" y="6835"/>
                  </a:cubicBezTo>
                  <a:cubicBezTo>
                    <a:pt x="7774" y="6815"/>
                    <a:pt x="7854" y="6785"/>
                    <a:pt x="7944" y="6765"/>
                  </a:cubicBezTo>
                  <a:cubicBezTo>
                    <a:pt x="8034" y="6745"/>
                    <a:pt x="8124" y="6725"/>
                    <a:pt x="8224" y="6705"/>
                  </a:cubicBezTo>
                  <a:cubicBezTo>
                    <a:pt x="8384" y="6675"/>
                    <a:pt x="8554" y="6635"/>
                    <a:pt x="8713" y="6586"/>
                  </a:cubicBezTo>
                  <a:cubicBezTo>
                    <a:pt x="8884" y="6535"/>
                    <a:pt x="9053" y="6475"/>
                    <a:pt x="9213" y="6415"/>
                  </a:cubicBezTo>
                  <a:cubicBezTo>
                    <a:pt x="9553" y="6275"/>
                    <a:pt x="9883" y="6116"/>
                    <a:pt x="10192" y="5926"/>
                  </a:cubicBezTo>
                  <a:cubicBezTo>
                    <a:pt x="10272" y="5886"/>
                    <a:pt x="10342" y="5846"/>
                    <a:pt x="10412" y="5786"/>
                  </a:cubicBezTo>
                  <a:cubicBezTo>
                    <a:pt x="10482" y="5736"/>
                    <a:pt x="10552" y="5676"/>
                    <a:pt x="10622" y="5616"/>
                  </a:cubicBezTo>
                  <a:cubicBezTo>
                    <a:pt x="10752" y="5496"/>
                    <a:pt x="10882" y="5387"/>
                    <a:pt x="11002" y="5256"/>
                  </a:cubicBezTo>
                  <a:cubicBezTo>
                    <a:pt x="11062" y="5196"/>
                    <a:pt x="11122" y="5136"/>
                    <a:pt x="11171" y="5067"/>
                  </a:cubicBezTo>
                  <a:cubicBezTo>
                    <a:pt x="11242" y="5007"/>
                    <a:pt x="11291" y="4927"/>
                    <a:pt x="11351" y="4857"/>
                  </a:cubicBezTo>
                  <a:cubicBezTo>
                    <a:pt x="11402" y="4787"/>
                    <a:pt x="11442" y="4717"/>
                    <a:pt x="11491" y="4647"/>
                  </a:cubicBezTo>
                  <a:cubicBezTo>
                    <a:pt x="11541" y="4577"/>
                    <a:pt x="11591" y="4507"/>
                    <a:pt x="11631" y="4427"/>
                  </a:cubicBezTo>
                  <a:cubicBezTo>
                    <a:pt x="11641" y="4417"/>
                    <a:pt x="11641" y="4407"/>
                    <a:pt x="11651" y="4387"/>
                  </a:cubicBezTo>
                  <a:lnTo>
                    <a:pt x="11651" y="4387"/>
                  </a:lnTo>
                  <a:cubicBezTo>
                    <a:pt x="11641" y="4467"/>
                    <a:pt x="11621" y="4547"/>
                    <a:pt x="11601" y="4627"/>
                  </a:cubicBezTo>
                  <a:cubicBezTo>
                    <a:pt x="11571" y="4747"/>
                    <a:pt x="11541" y="4867"/>
                    <a:pt x="11501" y="4987"/>
                  </a:cubicBezTo>
                  <a:cubicBezTo>
                    <a:pt x="11481" y="5087"/>
                    <a:pt x="11442" y="5176"/>
                    <a:pt x="11402" y="5276"/>
                  </a:cubicBezTo>
                  <a:cubicBezTo>
                    <a:pt x="11331" y="5447"/>
                    <a:pt x="11251" y="5626"/>
                    <a:pt x="11151" y="5786"/>
                  </a:cubicBezTo>
                  <a:cubicBezTo>
                    <a:pt x="11042" y="5966"/>
                    <a:pt x="10932" y="6146"/>
                    <a:pt x="10802" y="6326"/>
                  </a:cubicBezTo>
                  <a:cubicBezTo>
                    <a:pt x="10672" y="6486"/>
                    <a:pt x="10542" y="6646"/>
                    <a:pt x="10402" y="6795"/>
                  </a:cubicBezTo>
                  <a:cubicBezTo>
                    <a:pt x="10263" y="6945"/>
                    <a:pt x="10092" y="7075"/>
                    <a:pt x="9923" y="7195"/>
                  </a:cubicBezTo>
                  <a:cubicBezTo>
                    <a:pt x="9792" y="7295"/>
                    <a:pt x="9663" y="7394"/>
                    <a:pt x="9523" y="7474"/>
                  </a:cubicBezTo>
                  <a:cubicBezTo>
                    <a:pt x="9383" y="7554"/>
                    <a:pt x="9233" y="7625"/>
                    <a:pt x="9083" y="7694"/>
                  </a:cubicBezTo>
                  <a:cubicBezTo>
                    <a:pt x="9033" y="7714"/>
                    <a:pt x="8984" y="7734"/>
                    <a:pt x="8924" y="7754"/>
                  </a:cubicBezTo>
                  <a:cubicBezTo>
                    <a:pt x="8853" y="7785"/>
                    <a:pt x="8784" y="7805"/>
                    <a:pt x="8713" y="7834"/>
                  </a:cubicBezTo>
                  <a:cubicBezTo>
                    <a:pt x="8653" y="7854"/>
                    <a:pt x="8584" y="7874"/>
                    <a:pt x="8524" y="7894"/>
                  </a:cubicBezTo>
                  <a:cubicBezTo>
                    <a:pt x="8464" y="7904"/>
                    <a:pt x="8404" y="7924"/>
                    <a:pt x="8344" y="7944"/>
                  </a:cubicBezTo>
                  <a:cubicBezTo>
                    <a:pt x="8214" y="7974"/>
                    <a:pt x="8084" y="8004"/>
                    <a:pt x="7944" y="8024"/>
                  </a:cubicBezTo>
                  <a:cubicBezTo>
                    <a:pt x="7814" y="8054"/>
                    <a:pt x="7694" y="8064"/>
                    <a:pt x="7565" y="8084"/>
                  </a:cubicBezTo>
                  <a:cubicBezTo>
                    <a:pt x="7385" y="8104"/>
                    <a:pt x="7195" y="8124"/>
                    <a:pt x="7015" y="8144"/>
                  </a:cubicBezTo>
                  <a:cubicBezTo>
                    <a:pt x="6925" y="8154"/>
                    <a:pt x="6835" y="8154"/>
                    <a:pt x="6735" y="8154"/>
                  </a:cubicBezTo>
                  <a:cubicBezTo>
                    <a:pt x="6645" y="8154"/>
                    <a:pt x="6555" y="8154"/>
                    <a:pt x="6466" y="8164"/>
                  </a:cubicBezTo>
                  <a:cubicBezTo>
                    <a:pt x="6286" y="8164"/>
                    <a:pt x="6106" y="8154"/>
                    <a:pt x="5916" y="8144"/>
                  </a:cubicBezTo>
                  <a:cubicBezTo>
                    <a:pt x="5726" y="8134"/>
                    <a:pt x="5526" y="8114"/>
                    <a:pt x="5327" y="8094"/>
                  </a:cubicBezTo>
                  <a:cubicBezTo>
                    <a:pt x="5316" y="8094"/>
                    <a:pt x="5316" y="8084"/>
                    <a:pt x="5307" y="8084"/>
                  </a:cubicBezTo>
                  <a:cubicBezTo>
                    <a:pt x="5127" y="8054"/>
                    <a:pt x="4956" y="8024"/>
                    <a:pt x="4787" y="7984"/>
                  </a:cubicBezTo>
                  <a:cubicBezTo>
                    <a:pt x="4597" y="7944"/>
                    <a:pt x="4417" y="7884"/>
                    <a:pt x="4227" y="7834"/>
                  </a:cubicBezTo>
                  <a:cubicBezTo>
                    <a:pt x="3877" y="7714"/>
                    <a:pt x="3538" y="7585"/>
                    <a:pt x="3188" y="7465"/>
                  </a:cubicBezTo>
                  <a:cubicBezTo>
                    <a:pt x="3138" y="7445"/>
                    <a:pt x="3078" y="7434"/>
                    <a:pt x="3018" y="7414"/>
                  </a:cubicBezTo>
                  <a:cubicBezTo>
                    <a:pt x="2978" y="7394"/>
                    <a:pt x="2929" y="7375"/>
                    <a:pt x="2889" y="7355"/>
                  </a:cubicBezTo>
                  <a:cubicBezTo>
                    <a:pt x="2769" y="7305"/>
                    <a:pt x="2658" y="7255"/>
                    <a:pt x="2538" y="7205"/>
                  </a:cubicBezTo>
                  <a:cubicBezTo>
                    <a:pt x="2419" y="7145"/>
                    <a:pt x="2299" y="7095"/>
                    <a:pt x="2189" y="7035"/>
                  </a:cubicBezTo>
                  <a:cubicBezTo>
                    <a:pt x="2069" y="6975"/>
                    <a:pt x="1949" y="6915"/>
                    <a:pt x="1839" y="6855"/>
                  </a:cubicBezTo>
                  <a:cubicBezTo>
                    <a:pt x="1779" y="6815"/>
                    <a:pt x="1730" y="6775"/>
                    <a:pt x="1670" y="6745"/>
                  </a:cubicBezTo>
                  <a:cubicBezTo>
                    <a:pt x="1619" y="6705"/>
                    <a:pt x="1570" y="6675"/>
                    <a:pt x="1530" y="6646"/>
                  </a:cubicBezTo>
                  <a:cubicBezTo>
                    <a:pt x="1419" y="6546"/>
                    <a:pt x="1310" y="6455"/>
                    <a:pt x="1200" y="6355"/>
                  </a:cubicBezTo>
                  <a:cubicBezTo>
                    <a:pt x="1140" y="6295"/>
                    <a:pt x="1080" y="6246"/>
                    <a:pt x="1030" y="6186"/>
                  </a:cubicBezTo>
                  <a:cubicBezTo>
                    <a:pt x="970" y="6136"/>
                    <a:pt x="930" y="6076"/>
                    <a:pt x="880" y="6016"/>
                  </a:cubicBezTo>
                  <a:cubicBezTo>
                    <a:pt x="840" y="5966"/>
                    <a:pt x="810" y="5916"/>
                    <a:pt x="770" y="5866"/>
                  </a:cubicBezTo>
                  <a:cubicBezTo>
                    <a:pt x="730" y="5806"/>
                    <a:pt x="700" y="5746"/>
                    <a:pt x="660" y="5686"/>
                  </a:cubicBezTo>
                  <a:cubicBezTo>
                    <a:pt x="630" y="5626"/>
                    <a:pt x="591" y="5566"/>
                    <a:pt x="560" y="5506"/>
                  </a:cubicBezTo>
                  <a:cubicBezTo>
                    <a:pt x="531" y="5447"/>
                    <a:pt x="500" y="5376"/>
                    <a:pt x="471" y="5316"/>
                  </a:cubicBezTo>
                  <a:cubicBezTo>
                    <a:pt x="451" y="5267"/>
                    <a:pt x="431" y="5216"/>
                    <a:pt x="411" y="5156"/>
                  </a:cubicBezTo>
                  <a:cubicBezTo>
                    <a:pt x="380" y="5096"/>
                    <a:pt x="360" y="5016"/>
                    <a:pt x="340" y="4947"/>
                  </a:cubicBezTo>
                  <a:cubicBezTo>
                    <a:pt x="320" y="4897"/>
                    <a:pt x="311" y="4837"/>
                    <a:pt x="300" y="4777"/>
                  </a:cubicBezTo>
                  <a:lnTo>
                    <a:pt x="271" y="4597"/>
                  </a:lnTo>
                  <a:cubicBezTo>
                    <a:pt x="271" y="4537"/>
                    <a:pt x="260" y="4467"/>
                    <a:pt x="260" y="4397"/>
                  </a:cubicBezTo>
                  <a:lnTo>
                    <a:pt x="260" y="4377"/>
                  </a:lnTo>
                  <a:close/>
                  <a:moveTo>
                    <a:pt x="7105" y="1"/>
                  </a:moveTo>
                  <a:cubicBezTo>
                    <a:pt x="6805" y="1"/>
                    <a:pt x="6495" y="21"/>
                    <a:pt x="6186" y="41"/>
                  </a:cubicBezTo>
                  <a:cubicBezTo>
                    <a:pt x="6016" y="51"/>
                    <a:pt x="5836" y="71"/>
                    <a:pt x="5656" y="91"/>
                  </a:cubicBezTo>
                  <a:cubicBezTo>
                    <a:pt x="5466" y="121"/>
                    <a:pt x="5276" y="140"/>
                    <a:pt x="5087" y="180"/>
                  </a:cubicBezTo>
                  <a:cubicBezTo>
                    <a:pt x="4907" y="220"/>
                    <a:pt x="4717" y="260"/>
                    <a:pt x="4537" y="291"/>
                  </a:cubicBezTo>
                  <a:cubicBezTo>
                    <a:pt x="4357" y="331"/>
                    <a:pt x="4188" y="360"/>
                    <a:pt x="4008" y="400"/>
                  </a:cubicBezTo>
                  <a:cubicBezTo>
                    <a:pt x="3648" y="480"/>
                    <a:pt x="3278" y="560"/>
                    <a:pt x="2918" y="660"/>
                  </a:cubicBezTo>
                  <a:cubicBezTo>
                    <a:pt x="2749" y="710"/>
                    <a:pt x="2578" y="770"/>
                    <a:pt x="2409" y="830"/>
                  </a:cubicBezTo>
                  <a:cubicBezTo>
                    <a:pt x="2229" y="900"/>
                    <a:pt x="2049" y="970"/>
                    <a:pt x="1869" y="1050"/>
                  </a:cubicBezTo>
                  <a:cubicBezTo>
                    <a:pt x="1699" y="1120"/>
                    <a:pt x="1530" y="1200"/>
                    <a:pt x="1370" y="1290"/>
                  </a:cubicBezTo>
                  <a:cubicBezTo>
                    <a:pt x="1290" y="1330"/>
                    <a:pt x="1220" y="1370"/>
                    <a:pt x="1150" y="1430"/>
                  </a:cubicBezTo>
                  <a:cubicBezTo>
                    <a:pt x="1070" y="1490"/>
                    <a:pt x="990" y="1550"/>
                    <a:pt x="920" y="1619"/>
                  </a:cubicBezTo>
                  <a:cubicBezTo>
                    <a:pt x="850" y="1679"/>
                    <a:pt x="790" y="1750"/>
                    <a:pt x="720" y="1810"/>
                  </a:cubicBezTo>
                  <a:cubicBezTo>
                    <a:pt x="660" y="1869"/>
                    <a:pt x="600" y="1929"/>
                    <a:pt x="551" y="1999"/>
                  </a:cubicBezTo>
                  <a:cubicBezTo>
                    <a:pt x="491" y="2069"/>
                    <a:pt x="440" y="2149"/>
                    <a:pt x="391" y="2229"/>
                  </a:cubicBezTo>
                  <a:cubicBezTo>
                    <a:pt x="351" y="2309"/>
                    <a:pt x="320" y="2399"/>
                    <a:pt x="291" y="2489"/>
                  </a:cubicBezTo>
                  <a:lnTo>
                    <a:pt x="280" y="2489"/>
                  </a:lnTo>
                  <a:cubicBezTo>
                    <a:pt x="271" y="2509"/>
                    <a:pt x="260" y="2529"/>
                    <a:pt x="260" y="2549"/>
                  </a:cubicBezTo>
                  <a:cubicBezTo>
                    <a:pt x="211" y="2638"/>
                    <a:pt x="171" y="2738"/>
                    <a:pt x="140" y="2838"/>
                  </a:cubicBezTo>
                  <a:cubicBezTo>
                    <a:pt x="91" y="3029"/>
                    <a:pt x="71" y="3218"/>
                    <a:pt x="51" y="3408"/>
                  </a:cubicBezTo>
                  <a:cubicBezTo>
                    <a:pt x="31" y="3588"/>
                    <a:pt x="11" y="3768"/>
                    <a:pt x="11" y="3957"/>
                  </a:cubicBezTo>
                  <a:cubicBezTo>
                    <a:pt x="11" y="4048"/>
                    <a:pt x="1" y="4137"/>
                    <a:pt x="1" y="4228"/>
                  </a:cubicBezTo>
                  <a:lnTo>
                    <a:pt x="1" y="4477"/>
                  </a:lnTo>
                  <a:cubicBezTo>
                    <a:pt x="11" y="4657"/>
                    <a:pt x="31" y="4847"/>
                    <a:pt x="71" y="5036"/>
                  </a:cubicBezTo>
                  <a:cubicBezTo>
                    <a:pt x="111" y="5216"/>
                    <a:pt x="160" y="5396"/>
                    <a:pt x="220" y="5566"/>
                  </a:cubicBezTo>
                  <a:cubicBezTo>
                    <a:pt x="260" y="5666"/>
                    <a:pt x="300" y="5766"/>
                    <a:pt x="351" y="5856"/>
                  </a:cubicBezTo>
                  <a:cubicBezTo>
                    <a:pt x="391" y="5936"/>
                    <a:pt x="440" y="6026"/>
                    <a:pt x="491" y="6106"/>
                  </a:cubicBezTo>
                  <a:cubicBezTo>
                    <a:pt x="531" y="6186"/>
                    <a:pt x="591" y="6255"/>
                    <a:pt x="650" y="6326"/>
                  </a:cubicBezTo>
                  <a:cubicBezTo>
                    <a:pt x="710" y="6406"/>
                    <a:pt x="770" y="6475"/>
                    <a:pt x="840" y="6555"/>
                  </a:cubicBezTo>
                  <a:cubicBezTo>
                    <a:pt x="960" y="6685"/>
                    <a:pt x="1100" y="6805"/>
                    <a:pt x="1240" y="6925"/>
                  </a:cubicBezTo>
                  <a:cubicBezTo>
                    <a:pt x="1390" y="7055"/>
                    <a:pt x="1550" y="7155"/>
                    <a:pt x="1710" y="7255"/>
                  </a:cubicBezTo>
                  <a:cubicBezTo>
                    <a:pt x="1869" y="7345"/>
                    <a:pt x="2019" y="7434"/>
                    <a:pt x="2179" y="7514"/>
                  </a:cubicBezTo>
                  <a:cubicBezTo>
                    <a:pt x="2349" y="7594"/>
                    <a:pt x="2519" y="7674"/>
                    <a:pt x="2689" y="7745"/>
                  </a:cubicBezTo>
                  <a:cubicBezTo>
                    <a:pt x="2869" y="7834"/>
                    <a:pt x="3068" y="7884"/>
                    <a:pt x="3258" y="7934"/>
                  </a:cubicBezTo>
                  <a:lnTo>
                    <a:pt x="3797" y="8084"/>
                  </a:lnTo>
                  <a:cubicBezTo>
                    <a:pt x="4157" y="8184"/>
                    <a:pt x="4517" y="8254"/>
                    <a:pt x="4887" y="8314"/>
                  </a:cubicBezTo>
                  <a:cubicBezTo>
                    <a:pt x="5256" y="8364"/>
                    <a:pt x="5626" y="8394"/>
                    <a:pt x="5996" y="8404"/>
                  </a:cubicBezTo>
                  <a:cubicBezTo>
                    <a:pt x="6130" y="8408"/>
                    <a:pt x="6265" y="8410"/>
                    <a:pt x="6401" y="8410"/>
                  </a:cubicBezTo>
                  <a:cubicBezTo>
                    <a:pt x="6640" y="8410"/>
                    <a:pt x="6879" y="8403"/>
                    <a:pt x="7115" y="8384"/>
                  </a:cubicBezTo>
                  <a:cubicBezTo>
                    <a:pt x="7315" y="8364"/>
                    <a:pt x="7505" y="8344"/>
                    <a:pt x="7694" y="8314"/>
                  </a:cubicBezTo>
                  <a:cubicBezTo>
                    <a:pt x="7884" y="8284"/>
                    <a:pt x="8074" y="8244"/>
                    <a:pt x="8254" y="8204"/>
                  </a:cubicBezTo>
                  <a:cubicBezTo>
                    <a:pt x="8444" y="8164"/>
                    <a:pt x="8624" y="8114"/>
                    <a:pt x="8804" y="8054"/>
                  </a:cubicBezTo>
                  <a:cubicBezTo>
                    <a:pt x="8893" y="8024"/>
                    <a:pt x="8993" y="7994"/>
                    <a:pt x="9083" y="7964"/>
                  </a:cubicBezTo>
                  <a:cubicBezTo>
                    <a:pt x="9183" y="7924"/>
                    <a:pt x="9283" y="7894"/>
                    <a:pt x="9383" y="7845"/>
                  </a:cubicBezTo>
                  <a:cubicBezTo>
                    <a:pt x="9403" y="7845"/>
                    <a:pt x="9413" y="7834"/>
                    <a:pt x="9433" y="7825"/>
                  </a:cubicBezTo>
                  <a:cubicBezTo>
                    <a:pt x="9453" y="7825"/>
                    <a:pt x="9463" y="7814"/>
                    <a:pt x="9473" y="7805"/>
                  </a:cubicBezTo>
                  <a:lnTo>
                    <a:pt x="9483" y="7805"/>
                  </a:lnTo>
                  <a:cubicBezTo>
                    <a:pt x="9563" y="7765"/>
                    <a:pt x="9653" y="7725"/>
                    <a:pt x="9733" y="7694"/>
                  </a:cubicBezTo>
                  <a:cubicBezTo>
                    <a:pt x="9812" y="7654"/>
                    <a:pt x="9903" y="7605"/>
                    <a:pt x="9983" y="7554"/>
                  </a:cubicBezTo>
                  <a:cubicBezTo>
                    <a:pt x="10143" y="7465"/>
                    <a:pt x="10292" y="7365"/>
                    <a:pt x="10442" y="7255"/>
                  </a:cubicBezTo>
                  <a:cubicBezTo>
                    <a:pt x="10522" y="7205"/>
                    <a:pt x="10602" y="7135"/>
                    <a:pt x="10682" y="7075"/>
                  </a:cubicBezTo>
                  <a:cubicBezTo>
                    <a:pt x="10752" y="7015"/>
                    <a:pt x="10812" y="6955"/>
                    <a:pt x="10882" y="6895"/>
                  </a:cubicBezTo>
                  <a:cubicBezTo>
                    <a:pt x="11011" y="6765"/>
                    <a:pt x="11142" y="6626"/>
                    <a:pt x="11262" y="6486"/>
                  </a:cubicBezTo>
                  <a:cubicBezTo>
                    <a:pt x="11331" y="6395"/>
                    <a:pt x="11402" y="6306"/>
                    <a:pt x="11462" y="6215"/>
                  </a:cubicBezTo>
                  <a:cubicBezTo>
                    <a:pt x="11521" y="6146"/>
                    <a:pt x="11571" y="6076"/>
                    <a:pt x="11611" y="6006"/>
                  </a:cubicBezTo>
                  <a:cubicBezTo>
                    <a:pt x="11711" y="5856"/>
                    <a:pt x="11801" y="5686"/>
                    <a:pt x="11881" y="5516"/>
                  </a:cubicBezTo>
                  <a:cubicBezTo>
                    <a:pt x="11921" y="5427"/>
                    <a:pt x="11961" y="5327"/>
                    <a:pt x="11991" y="5227"/>
                  </a:cubicBezTo>
                  <a:lnTo>
                    <a:pt x="12051" y="4957"/>
                  </a:lnTo>
                  <a:cubicBezTo>
                    <a:pt x="12081" y="4757"/>
                    <a:pt x="12111" y="4557"/>
                    <a:pt x="12121" y="4347"/>
                  </a:cubicBezTo>
                  <a:cubicBezTo>
                    <a:pt x="12131" y="4157"/>
                    <a:pt x="12131" y="3968"/>
                    <a:pt x="12131" y="3788"/>
                  </a:cubicBezTo>
                  <a:cubicBezTo>
                    <a:pt x="12141" y="3608"/>
                    <a:pt x="12141" y="3428"/>
                    <a:pt x="12121" y="3258"/>
                  </a:cubicBezTo>
                  <a:cubicBezTo>
                    <a:pt x="12091" y="3068"/>
                    <a:pt x="12051" y="2878"/>
                    <a:pt x="12001" y="2689"/>
                  </a:cubicBezTo>
                  <a:cubicBezTo>
                    <a:pt x="11951" y="2558"/>
                    <a:pt x="11891" y="2429"/>
                    <a:pt x="11821" y="2309"/>
                  </a:cubicBezTo>
                  <a:cubicBezTo>
                    <a:pt x="11781" y="2229"/>
                    <a:pt x="11731" y="2149"/>
                    <a:pt x="11681" y="2079"/>
                  </a:cubicBezTo>
                  <a:cubicBezTo>
                    <a:pt x="11621" y="1999"/>
                    <a:pt x="11551" y="1909"/>
                    <a:pt x="11481" y="1829"/>
                  </a:cubicBezTo>
                  <a:cubicBezTo>
                    <a:pt x="11422" y="1759"/>
                    <a:pt x="11362" y="1690"/>
                    <a:pt x="11291" y="1619"/>
                  </a:cubicBezTo>
                  <a:cubicBezTo>
                    <a:pt x="11231" y="1559"/>
                    <a:pt x="11171" y="1499"/>
                    <a:pt x="11102" y="1450"/>
                  </a:cubicBezTo>
                  <a:cubicBezTo>
                    <a:pt x="11022" y="1370"/>
                    <a:pt x="10942" y="1300"/>
                    <a:pt x="10852" y="1240"/>
                  </a:cubicBezTo>
                  <a:cubicBezTo>
                    <a:pt x="10702" y="1120"/>
                    <a:pt x="10552" y="1020"/>
                    <a:pt x="10402" y="910"/>
                  </a:cubicBezTo>
                  <a:cubicBezTo>
                    <a:pt x="10322" y="850"/>
                    <a:pt x="10243" y="800"/>
                    <a:pt x="10163" y="750"/>
                  </a:cubicBezTo>
                  <a:cubicBezTo>
                    <a:pt x="10092" y="700"/>
                    <a:pt x="10012" y="660"/>
                    <a:pt x="9932" y="611"/>
                  </a:cubicBezTo>
                  <a:cubicBezTo>
                    <a:pt x="9832" y="560"/>
                    <a:pt x="9733" y="520"/>
                    <a:pt x="9633" y="471"/>
                  </a:cubicBezTo>
                  <a:lnTo>
                    <a:pt x="9613" y="471"/>
                  </a:lnTo>
                  <a:lnTo>
                    <a:pt x="9613" y="460"/>
                  </a:lnTo>
                  <a:cubicBezTo>
                    <a:pt x="9583" y="451"/>
                    <a:pt x="9563" y="440"/>
                    <a:pt x="9533" y="431"/>
                  </a:cubicBezTo>
                  <a:lnTo>
                    <a:pt x="9523" y="431"/>
                  </a:lnTo>
                  <a:cubicBezTo>
                    <a:pt x="9353" y="351"/>
                    <a:pt x="9183" y="291"/>
                    <a:pt x="9004" y="240"/>
                  </a:cubicBezTo>
                  <a:cubicBezTo>
                    <a:pt x="8833" y="180"/>
                    <a:pt x="8653" y="140"/>
                    <a:pt x="8474" y="111"/>
                  </a:cubicBezTo>
                  <a:cubicBezTo>
                    <a:pt x="8374" y="91"/>
                    <a:pt x="8264" y="71"/>
                    <a:pt x="8154" y="61"/>
                  </a:cubicBezTo>
                  <a:cubicBezTo>
                    <a:pt x="8054" y="51"/>
                    <a:pt x="7964" y="41"/>
                    <a:pt x="7864" y="31"/>
                  </a:cubicBezTo>
                  <a:cubicBezTo>
                    <a:pt x="7685" y="21"/>
                    <a:pt x="7494" y="11"/>
                    <a:pt x="7305"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flipH="1">
              <a:off x="5301250" y="804147"/>
              <a:ext cx="569895" cy="309249"/>
            </a:xfrm>
            <a:custGeom>
              <a:rect b="b" l="l" r="r" t="t"/>
              <a:pathLst>
                <a:path extrusionOk="0" h="4772" w="8794">
                  <a:moveTo>
                    <a:pt x="3378" y="371"/>
                  </a:moveTo>
                  <a:cubicBezTo>
                    <a:pt x="3507" y="371"/>
                    <a:pt x="3647" y="380"/>
                    <a:pt x="3787" y="380"/>
                  </a:cubicBezTo>
                  <a:lnTo>
                    <a:pt x="4207" y="411"/>
                  </a:lnTo>
                  <a:cubicBezTo>
                    <a:pt x="4347" y="431"/>
                    <a:pt x="4486" y="440"/>
                    <a:pt x="4626" y="451"/>
                  </a:cubicBezTo>
                  <a:cubicBezTo>
                    <a:pt x="4737" y="460"/>
                    <a:pt x="4846" y="460"/>
                    <a:pt x="4956" y="471"/>
                  </a:cubicBezTo>
                  <a:cubicBezTo>
                    <a:pt x="5066" y="471"/>
                    <a:pt x="5176" y="480"/>
                    <a:pt x="5286" y="480"/>
                  </a:cubicBezTo>
                  <a:cubicBezTo>
                    <a:pt x="5496" y="491"/>
                    <a:pt x="5696" y="491"/>
                    <a:pt x="5905" y="520"/>
                  </a:cubicBezTo>
                  <a:cubicBezTo>
                    <a:pt x="6325" y="580"/>
                    <a:pt x="6765" y="650"/>
                    <a:pt x="7164" y="820"/>
                  </a:cubicBezTo>
                  <a:cubicBezTo>
                    <a:pt x="7224" y="840"/>
                    <a:pt x="7284" y="870"/>
                    <a:pt x="7344" y="900"/>
                  </a:cubicBezTo>
                  <a:cubicBezTo>
                    <a:pt x="7414" y="940"/>
                    <a:pt x="7484" y="980"/>
                    <a:pt x="7554" y="1030"/>
                  </a:cubicBezTo>
                  <a:cubicBezTo>
                    <a:pt x="7614" y="1060"/>
                    <a:pt x="7674" y="1090"/>
                    <a:pt x="7744" y="1130"/>
                  </a:cubicBezTo>
                  <a:cubicBezTo>
                    <a:pt x="7804" y="1160"/>
                    <a:pt x="7854" y="1200"/>
                    <a:pt x="7914" y="1240"/>
                  </a:cubicBezTo>
                  <a:cubicBezTo>
                    <a:pt x="8004" y="1310"/>
                    <a:pt x="8083" y="1379"/>
                    <a:pt x="8154" y="1470"/>
                  </a:cubicBezTo>
                  <a:cubicBezTo>
                    <a:pt x="8194" y="1530"/>
                    <a:pt x="8223" y="1590"/>
                    <a:pt x="8263" y="1650"/>
                  </a:cubicBezTo>
                  <a:cubicBezTo>
                    <a:pt x="8294" y="1719"/>
                    <a:pt x="8323" y="1779"/>
                    <a:pt x="8354" y="1850"/>
                  </a:cubicBezTo>
                  <a:cubicBezTo>
                    <a:pt x="8363" y="1889"/>
                    <a:pt x="8383" y="1929"/>
                    <a:pt x="8394" y="1959"/>
                  </a:cubicBezTo>
                  <a:lnTo>
                    <a:pt x="8423" y="2109"/>
                  </a:lnTo>
                  <a:cubicBezTo>
                    <a:pt x="8434" y="2179"/>
                    <a:pt x="8434" y="2249"/>
                    <a:pt x="8443" y="2319"/>
                  </a:cubicBezTo>
                  <a:cubicBezTo>
                    <a:pt x="8443" y="2399"/>
                    <a:pt x="8443" y="2479"/>
                    <a:pt x="8434" y="2549"/>
                  </a:cubicBezTo>
                  <a:cubicBezTo>
                    <a:pt x="8423" y="2618"/>
                    <a:pt x="8403" y="2689"/>
                    <a:pt x="8383" y="2758"/>
                  </a:cubicBezTo>
                  <a:cubicBezTo>
                    <a:pt x="8374" y="2829"/>
                    <a:pt x="8343" y="2898"/>
                    <a:pt x="8314" y="2969"/>
                  </a:cubicBezTo>
                  <a:lnTo>
                    <a:pt x="8254" y="3088"/>
                  </a:lnTo>
                  <a:cubicBezTo>
                    <a:pt x="8234" y="3128"/>
                    <a:pt x="8214" y="3158"/>
                    <a:pt x="8183" y="3198"/>
                  </a:cubicBezTo>
                  <a:cubicBezTo>
                    <a:pt x="8114" y="3278"/>
                    <a:pt x="8034" y="3358"/>
                    <a:pt x="7944" y="3428"/>
                  </a:cubicBezTo>
                  <a:cubicBezTo>
                    <a:pt x="7824" y="3518"/>
                    <a:pt x="7704" y="3598"/>
                    <a:pt x="7574" y="3668"/>
                  </a:cubicBezTo>
                  <a:cubicBezTo>
                    <a:pt x="7504" y="3718"/>
                    <a:pt x="7434" y="3758"/>
                    <a:pt x="7364" y="3797"/>
                  </a:cubicBezTo>
                  <a:cubicBezTo>
                    <a:pt x="7304" y="3828"/>
                    <a:pt x="7235" y="3857"/>
                    <a:pt x="7175" y="3888"/>
                  </a:cubicBezTo>
                  <a:cubicBezTo>
                    <a:pt x="7055" y="3937"/>
                    <a:pt x="6935" y="3977"/>
                    <a:pt x="6815" y="4017"/>
                  </a:cubicBezTo>
                  <a:cubicBezTo>
                    <a:pt x="6675" y="4057"/>
                    <a:pt x="6545" y="4097"/>
                    <a:pt x="6415" y="4128"/>
                  </a:cubicBezTo>
                  <a:cubicBezTo>
                    <a:pt x="6275" y="4168"/>
                    <a:pt x="6145" y="4197"/>
                    <a:pt x="6005" y="4228"/>
                  </a:cubicBezTo>
                  <a:cubicBezTo>
                    <a:pt x="5876" y="4257"/>
                    <a:pt x="5736" y="4277"/>
                    <a:pt x="5596" y="4307"/>
                  </a:cubicBezTo>
                  <a:cubicBezTo>
                    <a:pt x="5496" y="4317"/>
                    <a:pt x="5386" y="4337"/>
                    <a:pt x="5286" y="4347"/>
                  </a:cubicBezTo>
                  <a:cubicBezTo>
                    <a:pt x="5156" y="4367"/>
                    <a:pt x="5016" y="4387"/>
                    <a:pt x="4886" y="4397"/>
                  </a:cubicBezTo>
                  <a:cubicBezTo>
                    <a:pt x="4737" y="4397"/>
                    <a:pt x="4597" y="4397"/>
                    <a:pt x="4457" y="4407"/>
                  </a:cubicBezTo>
                  <a:cubicBezTo>
                    <a:pt x="4167" y="4407"/>
                    <a:pt x="3887" y="4407"/>
                    <a:pt x="3607" y="4397"/>
                  </a:cubicBezTo>
                  <a:cubicBezTo>
                    <a:pt x="3258" y="4387"/>
                    <a:pt x="2898" y="4367"/>
                    <a:pt x="2548" y="4317"/>
                  </a:cubicBezTo>
                  <a:cubicBezTo>
                    <a:pt x="2339" y="4287"/>
                    <a:pt x="2139" y="4248"/>
                    <a:pt x="1929" y="4208"/>
                  </a:cubicBezTo>
                  <a:cubicBezTo>
                    <a:pt x="1829" y="4188"/>
                    <a:pt x="1719" y="4157"/>
                    <a:pt x="1619" y="4137"/>
                  </a:cubicBezTo>
                  <a:cubicBezTo>
                    <a:pt x="1519" y="4108"/>
                    <a:pt x="1429" y="4077"/>
                    <a:pt x="1329" y="4037"/>
                  </a:cubicBezTo>
                  <a:cubicBezTo>
                    <a:pt x="1279" y="4008"/>
                    <a:pt x="1229" y="3988"/>
                    <a:pt x="1180" y="3957"/>
                  </a:cubicBezTo>
                  <a:cubicBezTo>
                    <a:pt x="1129" y="3937"/>
                    <a:pt x="1069" y="3897"/>
                    <a:pt x="1020" y="3868"/>
                  </a:cubicBezTo>
                  <a:cubicBezTo>
                    <a:pt x="929" y="3808"/>
                    <a:pt x="840" y="3758"/>
                    <a:pt x="750" y="3688"/>
                  </a:cubicBezTo>
                  <a:cubicBezTo>
                    <a:pt x="710" y="3658"/>
                    <a:pt x="670" y="3618"/>
                    <a:pt x="630" y="3588"/>
                  </a:cubicBezTo>
                  <a:cubicBezTo>
                    <a:pt x="610" y="3568"/>
                    <a:pt x="590" y="3538"/>
                    <a:pt x="570" y="3518"/>
                  </a:cubicBezTo>
                  <a:lnTo>
                    <a:pt x="510" y="3428"/>
                  </a:lnTo>
                  <a:cubicBezTo>
                    <a:pt x="470" y="3368"/>
                    <a:pt x="440" y="3308"/>
                    <a:pt x="410" y="3248"/>
                  </a:cubicBezTo>
                  <a:lnTo>
                    <a:pt x="350" y="3098"/>
                  </a:lnTo>
                  <a:cubicBezTo>
                    <a:pt x="330" y="3038"/>
                    <a:pt x="310" y="2989"/>
                    <a:pt x="300" y="2929"/>
                  </a:cubicBezTo>
                  <a:cubicBezTo>
                    <a:pt x="290" y="2838"/>
                    <a:pt x="290" y="2758"/>
                    <a:pt x="290" y="2678"/>
                  </a:cubicBezTo>
                  <a:cubicBezTo>
                    <a:pt x="290" y="2589"/>
                    <a:pt x="300" y="2509"/>
                    <a:pt x="310" y="2419"/>
                  </a:cubicBezTo>
                  <a:cubicBezTo>
                    <a:pt x="310" y="2369"/>
                    <a:pt x="320" y="2329"/>
                    <a:pt x="330" y="2279"/>
                  </a:cubicBezTo>
                  <a:cubicBezTo>
                    <a:pt x="350" y="2229"/>
                    <a:pt x="360" y="2179"/>
                    <a:pt x="370" y="2119"/>
                  </a:cubicBezTo>
                  <a:cubicBezTo>
                    <a:pt x="400" y="2019"/>
                    <a:pt x="450" y="1919"/>
                    <a:pt x="490" y="1830"/>
                  </a:cubicBezTo>
                  <a:cubicBezTo>
                    <a:pt x="560" y="1670"/>
                    <a:pt x="640" y="1519"/>
                    <a:pt x="740" y="1379"/>
                  </a:cubicBezTo>
                  <a:cubicBezTo>
                    <a:pt x="789" y="1320"/>
                    <a:pt x="829" y="1270"/>
                    <a:pt x="889" y="1220"/>
                  </a:cubicBezTo>
                  <a:cubicBezTo>
                    <a:pt x="940" y="1170"/>
                    <a:pt x="1000" y="1110"/>
                    <a:pt x="1060" y="1060"/>
                  </a:cubicBezTo>
                  <a:cubicBezTo>
                    <a:pt x="1129" y="1010"/>
                    <a:pt x="1200" y="970"/>
                    <a:pt x="1279" y="930"/>
                  </a:cubicBezTo>
                  <a:lnTo>
                    <a:pt x="1549" y="810"/>
                  </a:lnTo>
                  <a:cubicBezTo>
                    <a:pt x="1659" y="760"/>
                    <a:pt x="1769" y="720"/>
                    <a:pt x="1869" y="680"/>
                  </a:cubicBezTo>
                  <a:lnTo>
                    <a:pt x="2019" y="620"/>
                  </a:lnTo>
                  <a:cubicBezTo>
                    <a:pt x="2048" y="611"/>
                    <a:pt x="2079" y="611"/>
                    <a:pt x="2099" y="600"/>
                  </a:cubicBezTo>
                  <a:lnTo>
                    <a:pt x="2518" y="480"/>
                  </a:lnTo>
                  <a:cubicBezTo>
                    <a:pt x="2578" y="471"/>
                    <a:pt x="2628" y="460"/>
                    <a:pt x="2688" y="451"/>
                  </a:cubicBezTo>
                  <a:cubicBezTo>
                    <a:pt x="2788" y="431"/>
                    <a:pt x="2888" y="411"/>
                    <a:pt x="2988" y="400"/>
                  </a:cubicBezTo>
                  <a:cubicBezTo>
                    <a:pt x="3048" y="391"/>
                    <a:pt x="3108" y="380"/>
                    <a:pt x="3168" y="380"/>
                  </a:cubicBezTo>
                  <a:cubicBezTo>
                    <a:pt x="3238" y="371"/>
                    <a:pt x="3307" y="371"/>
                    <a:pt x="3378" y="371"/>
                  </a:cubicBezTo>
                  <a:close/>
                  <a:moveTo>
                    <a:pt x="4017" y="1"/>
                  </a:moveTo>
                  <a:cubicBezTo>
                    <a:pt x="3877" y="1"/>
                    <a:pt x="3727" y="11"/>
                    <a:pt x="3587" y="21"/>
                  </a:cubicBezTo>
                  <a:cubicBezTo>
                    <a:pt x="3307" y="41"/>
                    <a:pt x="3028" y="81"/>
                    <a:pt x="2758" y="151"/>
                  </a:cubicBezTo>
                  <a:cubicBezTo>
                    <a:pt x="2518" y="191"/>
                    <a:pt x="2288" y="251"/>
                    <a:pt x="2068" y="320"/>
                  </a:cubicBezTo>
                  <a:cubicBezTo>
                    <a:pt x="1939" y="360"/>
                    <a:pt x="1809" y="420"/>
                    <a:pt x="1679" y="471"/>
                  </a:cubicBezTo>
                  <a:cubicBezTo>
                    <a:pt x="1559" y="520"/>
                    <a:pt x="1439" y="580"/>
                    <a:pt x="1319" y="640"/>
                  </a:cubicBezTo>
                  <a:cubicBezTo>
                    <a:pt x="1220" y="690"/>
                    <a:pt x="1109" y="750"/>
                    <a:pt x="1009" y="820"/>
                  </a:cubicBezTo>
                  <a:cubicBezTo>
                    <a:pt x="1009" y="820"/>
                    <a:pt x="1000" y="820"/>
                    <a:pt x="1000" y="830"/>
                  </a:cubicBezTo>
                  <a:lnTo>
                    <a:pt x="940" y="860"/>
                  </a:lnTo>
                  <a:cubicBezTo>
                    <a:pt x="880" y="900"/>
                    <a:pt x="820" y="950"/>
                    <a:pt x="770" y="1000"/>
                  </a:cubicBezTo>
                  <a:cubicBezTo>
                    <a:pt x="660" y="1100"/>
                    <a:pt x="560" y="1200"/>
                    <a:pt x="480" y="1310"/>
                  </a:cubicBezTo>
                  <a:cubicBezTo>
                    <a:pt x="400" y="1430"/>
                    <a:pt x="330" y="1539"/>
                    <a:pt x="270" y="1659"/>
                  </a:cubicBezTo>
                  <a:cubicBezTo>
                    <a:pt x="200" y="1790"/>
                    <a:pt x="140" y="1919"/>
                    <a:pt x="90" y="2049"/>
                  </a:cubicBezTo>
                  <a:cubicBezTo>
                    <a:pt x="50" y="2179"/>
                    <a:pt x="30" y="2329"/>
                    <a:pt x="10" y="2469"/>
                  </a:cubicBezTo>
                  <a:cubicBezTo>
                    <a:pt x="10" y="2529"/>
                    <a:pt x="1" y="2589"/>
                    <a:pt x="1" y="2658"/>
                  </a:cubicBezTo>
                  <a:cubicBezTo>
                    <a:pt x="1" y="2738"/>
                    <a:pt x="10" y="2809"/>
                    <a:pt x="21" y="2889"/>
                  </a:cubicBezTo>
                  <a:cubicBezTo>
                    <a:pt x="41" y="2949"/>
                    <a:pt x="60" y="3018"/>
                    <a:pt x="80" y="3078"/>
                  </a:cubicBezTo>
                  <a:cubicBezTo>
                    <a:pt x="110" y="3148"/>
                    <a:pt x="140" y="3208"/>
                    <a:pt x="180" y="3278"/>
                  </a:cubicBezTo>
                  <a:cubicBezTo>
                    <a:pt x="250" y="3398"/>
                    <a:pt x="320" y="3528"/>
                    <a:pt x="420" y="3638"/>
                  </a:cubicBezTo>
                  <a:cubicBezTo>
                    <a:pt x="460" y="3698"/>
                    <a:pt x="510" y="3748"/>
                    <a:pt x="570" y="3797"/>
                  </a:cubicBezTo>
                  <a:cubicBezTo>
                    <a:pt x="590" y="3828"/>
                    <a:pt x="620" y="3857"/>
                    <a:pt x="650" y="3877"/>
                  </a:cubicBezTo>
                  <a:cubicBezTo>
                    <a:pt x="680" y="3908"/>
                    <a:pt x="710" y="3928"/>
                    <a:pt x="740" y="3957"/>
                  </a:cubicBezTo>
                  <a:cubicBezTo>
                    <a:pt x="780" y="3988"/>
                    <a:pt x="829" y="4028"/>
                    <a:pt x="869" y="4048"/>
                  </a:cubicBezTo>
                  <a:cubicBezTo>
                    <a:pt x="920" y="4077"/>
                    <a:pt x="969" y="4108"/>
                    <a:pt x="1020" y="4148"/>
                  </a:cubicBezTo>
                  <a:cubicBezTo>
                    <a:pt x="1029" y="4148"/>
                    <a:pt x="1040" y="4157"/>
                    <a:pt x="1049" y="4168"/>
                  </a:cubicBezTo>
                  <a:cubicBezTo>
                    <a:pt x="1049" y="4168"/>
                    <a:pt x="1060" y="4177"/>
                    <a:pt x="1069" y="4177"/>
                  </a:cubicBezTo>
                  <a:cubicBezTo>
                    <a:pt x="1089" y="4197"/>
                    <a:pt x="1109" y="4197"/>
                    <a:pt x="1120" y="4197"/>
                  </a:cubicBezTo>
                  <a:cubicBezTo>
                    <a:pt x="1169" y="4228"/>
                    <a:pt x="1220" y="4257"/>
                    <a:pt x="1269" y="4277"/>
                  </a:cubicBezTo>
                  <a:cubicBezTo>
                    <a:pt x="1339" y="4307"/>
                    <a:pt x="1419" y="4337"/>
                    <a:pt x="1489" y="4367"/>
                  </a:cubicBezTo>
                  <a:cubicBezTo>
                    <a:pt x="1609" y="4417"/>
                    <a:pt x="1739" y="4447"/>
                    <a:pt x="1859" y="4487"/>
                  </a:cubicBezTo>
                  <a:cubicBezTo>
                    <a:pt x="1999" y="4517"/>
                    <a:pt x="2128" y="4557"/>
                    <a:pt x="2259" y="4587"/>
                  </a:cubicBezTo>
                  <a:cubicBezTo>
                    <a:pt x="2399" y="4617"/>
                    <a:pt x="2538" y="4637"/>
                    <a:pt x="2678" y="4657"/>
                  </a:cubicBezTo>
                  <a:cubicBezTo>
                    <a:pt x="2968" y="4697"/>
                    <a:pt x="3258" y="4727"/>
                    <a:pt x="3547" y="4747"/>
                  </a:cubicBezTo>
                  <a:cubicBezTo>
                    <a:pt x="3837" y="4767"/>
                    <a:pt x="4117" y="4767"/>
                    <a:pt x="4407" y="4767"/>
                  </a:cubicBezTo>
                  <a:cubicBezTo>
                    <a:pt x="4493" y="4767"/>
                    <a:pt x="4584" y="4771"/>
                    <a:pt x="4677" y="4771"/>
                  </a:cubicBezTo>
                  <a:cubicBezTo>
                    <a:pt x="4723" y="4771"/>
                    <a:pt x="4770" y="4770"/>
                    <a:pt x="4817" y="4767"/>
                  </a:cubicBezTo>
                  <a:cubicBezTo>
                    <a:pt x="4966" y="4757"/>
                    <a:pt x="5106" y="4747"/>
                    <a:pt x="5246" y="4727"/>
                  </a:cubicBezTo>
                  <a:cubicBezTo>
                    <a:pt x="5406" y="4707"/>
                    <a:pt x="5556" y="4687"/>
                    <a:pt x="5705" y="4667"/>
                  </a:cubicBezTo>
                  <a:cubicBezTo>
                    <a:pt x="5845" y="4647"/>
                    <a:pt x="5985" y="4627"/>
                    <a:pt x="6115" y="4587"/>
                  </a:cubicBezTo>
                  <a:cubicBezTo>
                    <a:pt x="6255" y="4557"/>
                    <a:pt x="6385" y="4527"/>
                    <a:pt x="6525" y="4487"/>
                  </a:cubicBezTo>
                  <a:cubicBezTo>
                    <a:pt x="6655" y="4457"/>
                    <a:pt x="6785" y="4417"/>
                    <a:pt x="6915" y="4367"/>
                  </a:cubicBezTo>
                  <a:cubicBezTo>
                    <a:pt x="7064" y="4317"/>
                    <a:pt x="7204" y="4257"/>
                    <a:pt x="7334" y="4197"/>
                  </a:cubicBezTo>
                  <a:cubicBezTo>
                    <a:pt x="7464" y="4137"/>
                    <a:pt x="7584" y="4068"/>
                    <a:pt x="7704" y="3988"/>
                  </a:cubicBezTo>
                  <a:cubicBezTo>
                    <a:pt x="7824" y="3908"/>
                    <a:pt x="7944" y="3817"/>
                    <a:pt x="8054" y="3728"/>
                  </a:cubicBezTo>
                  <a:cubicBezTo>
                    <a:pt x="8114" y="3678"/>
                    <a:pt x="8174" y="3638"/>
                    <a:pt x="8223" y="3588"/>
                  </a:cubicBezTo>
                  <a:cubicBezTo>
                    <a:pt x="8263" y="3538"/>
                    <a:pt x="8314" y="3488"/>
                    <a:pt x="8354" y="3438"/>
                  </a:cubicBezTo>
                  <a:cubicBezTo>
                    <a:pt x="8403" y="3388"/>
                    <a:pt x="8443" y="3328"/>
                    <a:pt x="8483" y="3268"/>
                  </a:cubicBezTo>
                  <a:cubicBezTo>
                    <a:pt x="8514" y="3208"/>
                    <a:pt x="8543" y="3158"/>
                    <a:pt x="8573" y="3098"/>
                  </a:cubicBezTo>
                  <a:lnTo>
                    <a:pt x="8663" y="2889"/>
                  </a:lnTo>
                  <a:cubicBezTo>
                    <a:pt x="8693" y="2829"/>
                    <a:pt x="8713" y="2758"/>
                    <a:pt x="8723" y="2698"/>
                  </a:cubicBezTo>
                  <a:cubicBezTo>
                    <a:pt x="8773" y="2559"/>
                    <a:pt x="8793" y="2409"/>
                    <a:pt x="8793" y="2269"/>
                  </a:cubicBezTo>
                  <a:lnTo>
                    <a:pt x="8793" y="2079"/>
                  </a:lnTo>
                  <a:lnTo>
                    <a:pt x="8763" y="1839"/>
                  </a:lnTo>
                  <a:cubicBezTo>
                    <a:pt x="8743" y="1779"/>
                    <a:pt x="8723" y="1719"/>
                    <a:pt x="8703" y="1670"/>
                  </a:cubicBezTo>
                  <a:cubicBezTo>
                    <a:pt x="8673" y="1590"/>
                    <a:pt x="8643" y="1519"/>
                    <a:pt x="8613" y="1450"/>
                  </a:cubicBezTo>
                  <a:cubicBezTo>
                    <a:pt x="8543" y="1330"/>
                    <a:pt x="8463" y="1210"/>
                    <a:pt x="8363" y="1120"/>
                  </a:cubicBezTo>
                  <a:cubicBezTo>
                    <a:pt x="8323" y="1080"/>
                    <a:pt x="8283" y="1040"/>
                    <a:pt x="8234" y="1000"/>
                  </a:cubicBezTo>
                  <a:cubicBezTo>
                    <a:pt x="8174" y="960"/>
                    <a:pt x="8114" y="910"/>
                    <a:pt x="8054" y="870"/>
                  </a:cubicBezTo>
                  <a:cubicBezTo>
                    <a:pt x="7944" y="800"/>
                    <a:pt x="7834" y="740"/>
                    <a:pt x="7734" y="680"/>
                  </a:cubicBezTo>
                  <a:cubicBezTo>
                    <a:pt x="7624" y="611"/>
                    <a:pt x="7514" y="531"/>
                    <a:pt x="7394" y="480"/>
                  </a:cubicBezTo>
                  <a:cubicBezTo>
                    <a:pt x="7264" y="411"/>
                    <a:pt x="7124" y="360"/>
                    <a:pt x="6975" y="320"/>
                  </a:cubicBezTo>
                  <a:cubicBezTo>
                    <a:pt x="6725" y="240"/>
                    <a:pt x="6455" y="200"/>
                    <a:pt x="6195" y="160"/>
                  </a:cubicBezTo>
                  <a:cubicBezTo>
                    <a:pt x="6045" y="141"/>
                    <a:pt x="5905" y="121"/>
                    <a:pt x="5756" y="111"/>
                  </a:cubicBezTo>
                  <a:lnTo>
                    <a:pt x="5536" y="111"/>
                  </a:lnTo>
                  <a:cubicBezTo>
                    <a:pt x="5456" y="101"/>
                    <a:pt x="5386" y="91"/>
                    <a:pt x="5306" y="81"/>
                  </a:cubicBezTo>
                  <a:cubicBezTo>
                    <a:pt x="5156" y="61"/>
                    <a:pt x="5016" y="41"/>
                    <a:pt x="4866" y="31"/>
                  </a:cubicBezTo>
                  <a:cubicBezTo>
                    <a:pt x="4726" y="21"/>
                    <a:pt x="4597" y="11"/>
                    <a:pt x="445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flipH="1">
              <a:off x="5226854" y="566894"/>
              <a:ext cx="740138" cy="413456"/>
            </a:xfrm>
            <a:custGeom>
              <a:rect b="b" l="l" r="r" t="t"/>
              <a:pathLst>
                <a:path extrusionOk="0" h="6380" w="11421">
                  <a:moveTo>
                    <a:pt x="5936" y="764"/>
                  </a:moveTo>
                  <a:cubicBezTo>
                    <a:pt x="6076" y="774"/>
                    <a:pt x="6205" y="774"/>
                    <a:pt x="6345" y="794"/>
                  </a:cubicBezTo>
                  <a:cubicBezTo>
                    <a:pt x="6495" y="804"/>
                    <a:pt x="6635" y="824"/>
                    <a:pt x="6785" y="844"/>
                  </a:cubicBezTo>
                  <a:cubicBezTo>
                    <a:pt x="6865" y="854"/>
                    <a:pt x="6935" y="864"/>
                    <a:pt x="7015" y="874"/>
                  </a:cubicBezTo>
                  <a:lnTo>
                    <a:pt x="7235" y="874"/>
                  </a:lnTo>
                  <a:cubicBezTo>
                    <a:pt x="7384" y="884"/>
                    <a:pt x="7524" y="904"/>
                    <a:pt x="7674" y="924"/>
                  </a:cubicBezTo>
                  <a:cubicBezTo>
                    <a:pt x="7934" y="954"/>
                    <a:pt x="8204" y="1004"/>
                    <a:pt x="8454" y="1074"/>
                  </a:cubicBezTo>
                  <a:cubicBezTo>
                    <a:pt x="8603" y="1124"/>
                    <a:pt x="8743" y="1174"/>
                    <a:pt x="8873" y="1244"/>
                  </a:cubicBezTo>
                  <a:cubicBezTo>
                    <a:pt x="8993" y="1294"/>
                    <a:pt x="9103" y="1374"/>
                    <a:pt x="9213" y="1434"/>
                  </a:cubicBezTo>
                  <a:cubicBezTo>
                    <a:pt x="9313" y="1503"/>
                    <a:pt x="9423" y="1563"/>
                    <a:pt x="9533" y="1634"/>
                  </a:cubicBezTo>
                  <a:cubicBezTo>
                    <a:pt x="9593" y="1674"/>
                    <a:pt x="9653" y="1714"/>
                    <a:pt x="9713" y="1763"/>
                  </a:cubicBezTo>
                  <a:cubicBezTo>
                    <a:pt x="9762" y="1803"/>
                    <a:pt x="9802" y="1834"/>
                    <a:pt x="9842" y="1874"/>
                  </a:cubicBezTo>
                  <a:cubicBezTo>
                    <a:pt x="9942" y="1973"/>
                    <a:pt x="10022" y="2093"/>
                    <a:pt x="10092" y="2213"/>
                  </a:cubicBezTo>
                  <a:lnTo>
                    <a:pt x="10182" y="2423"/>
                  </a:lnTo>
                  <a:lnTo>
                    <a:pt x="10242" y="2603"/>
                  </a:lnTo>
                  <a:lnTo>
                    <a:pt x="10272" y="2842"/>
                  </a:lnTo>
                  <a:lnTo>
                    <a:pt x="10272" y="3022"/>
                  </a:lnTo>
                  <a:cubicBezTo>
                    <a:pt x="10272" y="3172"/>
                    <a:pt x="10252" y="3322"/>
                    <a:pt x="10202" y="3462"/>
                  </a:cubicBezTo>
                  <a:cubicBezTo>
                    <a:pt x="10192" y="3522"/>
                    <a:pt x="10172" y="3582"/>
                    <a:pt x="10142" y="3642"/>
                  </a:cubicBezTo>
                  <a:cubicBezTo>
                    <a:pt x="10112" y="3712"/>
                    <a:pt x="10082" y="3792"/>
                    <a:pt x="10052" y="3861"/>
                  </a:cubicBezTo>
                  <a:cubicBezTo>
                    <a:pt x="10022" y="3912"/>
                    <a:pt x="9993" y="3972"/>
                    <a:pt x="9962" y="4032"/>
                  </a:cubicBezTo>
                  <a:cubicBezTo>
                    <a:pt x="9922" y="4092"/>
                    <a:pt x="9882" y="4141"/>
                    <a:pt x="9833" y="4201"/>
                  </a:cubicBezTo>
                  <a:cubicBezTo>
                    <a:pt x="9793" y="4252"/>
                    <a:pt x="9742" y="4301"/>
                    <a:pt x="9702" y="4341"/>
                  </a:cubicBezTo>
                  <a:cubicBezTo>
                    <a:pt x="9653" y="4391"/>
                    <a:pt x="9593" y="4441"/>
                    <a:pt x="9533" y="4491"/>
                  </a:cubicBezTo>
                  <a:cubicBezTo>
                    <a:pt x="9423" y="4581"/>
                    <a:pt x="9303" y="4671"/>
                    <a:pt x="9183" y="4751"/>
                  </a:cubicBezTo>
                  <a:cubicBezTo>
                    <a:pt x="9063" y="4831"/>
                    <a:pt x="8943" y="4901"/>
                    <a:pt x="8813" y="4961"/>
                  </a:cubicBezTo>
                  <a:cubicBezTo>
                    <a:pt x="8683" y="5021"/>
                    <a:pt x="8543" y="5080"/>
                    <a:pt x="8394" y="5131"/>
                  </a:cubicBezTo>
                  <a:cubicBezTo>
                    <a:pt x="8264" y="5180"/>
                    <a:pt x="8134" y="5211"/>
                    <a:pt x="8004" y="5251"/>
                  </a:cubicBezTo>
                  <a:cubicBezTo>
                    <a:pt x="7864" y="5291"/>
                    <a:pt x="7734" y="5320"/>
                    <a:pt x="7594" y="5351"/>
                  </a:cubicBezTo>
                  <a:cubicBezTo>
                    <a:pt x="7464" y="5380"/>
                    <a:pt x="7324" y="5411"/>
                    <a:pt x="7184" y="5431"/>
                  </a:cubicBezTo>
                  <a:cubicBezTo>
                    <a:pt x="7035" y="5451"/>
                    <a:pt x="6885" y="5471"/>
                    <a:pt x="6725" y="5491"/>
                  </a:cubicBezTo>
                  <a:cubicBezTo>
                    <a:pt x="6585" y="5511"/>
                    <a:pt x="6445" y="5520"/>
                    <a:pt x="6296" y="5530"/>
                  </a:cubicBezTo>
                  <a:lnTo>
                    <a:pt x="5886" y="5530"/>
                  </a:lnTo>
                  <a:cubicBezTo>
                    <a:pt x="5596" y="5530"/>
                    <a:pt x="5316" y="5530"/>
                    <a:pt x="5026" y="5511"/>
                  </a:cubicBezTo>
                  <a:cubicBezTo>
                    <a:pt x="4737" y="5491"/>
                    <a:pt x="4447" y="5460"/>
                    <a:pt x="4157" y="5420"/>
                  </a:cubicBezTo>
                  <a:cubicBezTo>
                    <a:pt x="4017" y="5400"/>
                    <a:pt x="3878" y="5380"/>
                    <a:pt x="3738" y="5340"/>
                  </a:cubicBezTo>
                  <a:cubicBezTo>
                    <a:pt x="3607" y="5311"/>
                    <a:pt x="3478" y="5280"/>
                    <a:pt x="3338" y="5240"/>
                  </a:cubicBezTo>
                  <a:cubicBezTo>
                    <a:pt x="3218" y="5211"/>
                    <a:pt x="3088" y="5171"/>
                    <a:pt x="2968" y="5131"/>
                  </a:cubicBezTo>
                  <a:cubicBezTo>
                    <a:pt x="2898" y="5100"/>
                    <a:pt x="2818" y="5071"/>
                    <a:pt x="2748" y="5040"/>
                  </a:cubicBezTo>
                  <a:cubicBezTo>
                    <a:pt x="2699" y="5011"/>
                    <a:pt x="2648" y="4991"/>
                    <a:pt x="2599" y="4961"/>
                  </a:cubicBezTo>
                  <a:cubicBezTo>
                    <a:pt x="2588" y="4961"/>
                    <a:pt x="2568" y="4951"/>
                    <a:pt x="2548" y="4941"/>
                  </a:cubicBezTo>
                  <a:cubicBezTo>
                    <a:pt x="2539" y="4941"/>
                    <a:pt x="2528" y="4931"/>
                    <a:pt x="2528" y="4921"/>
                  </a:cubicBezTo>
                  <a:cubicBezTo>
                    <a:pt x="2519" y="4921"/>
                    <a:pt x="2508" y="4911"/>
                    <a:pt x="2499" y="4901"/>
                  </a:cubicBezTo>
                  <a:lnTo>
                    <a:pt x="2348" y="4811"/>
                  </a:lnTo>
                  <a:cubicBezTo>
                    <a:pt x="2308" y="4781"/>
                    <a:pt x="2259" y="4751"/>
                    <a:pt x="2219" y="4711"/>
                  </a:cubicBezTo>
                  <a:cubicBezTo>
                    <a:pt x="2189" y="4691"/>
                    <a:pt x="2159" y="4661"/>
                    <a:pt x="2129" y="4641"/>
                  </a:cubicBezTo>
                  <a:cubicBezTo>
                    <a:pt x="2099" y="4611"/>
                    <a:pt x="2069" y="4591"/>
                    <a:pt x="2049" y="4561"/>
                  </a:cubicBezTo>
                  <a:cubicBezTo>
                    <a:pt x="1989" y="4511"/>
                    <a:pt x="1939" y="4461"/>
                    <a:pt x="1899" y="4401"/>
                  </a:cubicBezTo>
                  <a:cubicBezTo>
                    <a:pt x="1799" y="4292"/>
                    <a:pt x="1729" y="4161"/>
                    <a:pt x="1659" y="4041"/>
                  </a:cubicBezTo>
                  <a:cubicBezTo>
                    <a:pt x="1619" y="3972"/>
                    <a:pt x="1589" y="3901"/>
                    <a:pt x="1559" y="3841"/>
                  </a:cubicBezTo>
                  <a:cubicBezTo>
                    <a:pt x="1539" y="3772"/>
                    <a:pt x="1520" y="3712"/>
                    <a:pt x="1500" y="3642"/>
                  </a:cubicBezTo>
                  <a:cubicBezTo>
                    <a:pt x="1489" y="3572"/>
                    <a:pt x="1480" y="3492"/>
                    <a:pt x="1480" y="3412"/>
                  </a:cubicBezTo>
                  <a:cubicBezTo>
                    <a:pt x="1480" y="3352"/>
                    <a:pt x="1489" y="3292"/>
                    <a:pt x="1489" y="3222"/>
                  </a:cubicBezTo>
                  <a:cubicBezTo>
                    <a:pt x="1509" y="3082"/>
                    <a:pt x="1529" y="2942"/>
                    <a:pt x="1569" y="2813"/>
                  </a:cubicBezTo>
                  <a:cubicBezTo>
                    <a:pt x="1619" y="2673"/>
                    <a:pt x="1679" y="2553"/>
                    <a:pt x="1749" y="2423"/>
                  </a:cubicBezTo>
                  <a:cubicBezTo>
                    <a:pt x="1809" y="2303"/>
                    <a:pt x="1879" y="2183"/>
                    <a:pt x="1959" y="2073"/>
                  </a:cubicBezTo>
                  <a:cubicBezTo>
                    <a:pt x="2039" y="1963"/>
                    <a:pt x="2139" y="1854"/>
                    <a:pt x="2249" y="1763"/>
                  </a:cubicBezTo>
                  <a:cubicBezTo>
                    <a:pt x="2299" y="1714"/>
                    <a:pt x="2359" y="1663"/>
                    <a:pt x="2419" y="1623"/>
                  </a:cubicBezTo>
                  <a:cubicBezTo>
                    <a:pt x="2439" y="1614"/>
                    <a:pt x="2459" y="1603"/>
                    <a:pt x="2479" y="1583"/>
                  </a:cubicBezTo>
                  <a:cubicBezTo>
                    <a:pt x="2479" y="1583"/>
                    <a:pt x="2488" y="1583"/>
                    <a:pt x="2488" y="1574"/>
                  </a:cubicBezTo>
                  <a:cubicBezTo>
                    <a:pt x="2588" y="1514"/>
                    <a:pt x="2699" y="1454"/>
                    <a:pt x="2798" y="1394"/>
                  </a:cubicBezTo>
                  <a:cubicBezTo>
                    <a:pt x="2918" y="1344"/>
                    <a:pt x="3038" y="1284"/>
                    <a:pt x="3158" y="1234"/>
                  </a:cubicBezTo>
                  <a:cubicBezTo>
                    <a:pt x="3288" y="1184"/>
                    <a:pt x="3418" y="1124"/>
                    <a:pt x="3547" y="1084"/>
                  </a:cubicBezTo>
                  <a:cubicBezTo>
                    <a:pt x="3767" y="1014"/>
                    <a:pt x="3997" y="954"/>
                    <a:pt x="4237" y="914"/>
                  </a:cubicBezTo>
                  <a:cubicBezTo>
                    <a:pt x="4507" y="844"/>
                    <a:pt x="4786" y="804"/>
                    <a:pt x="5066" y="784"/>
                  </a:cubicBezTo>
                  <a:cubicBezTo>
                    <a:pt x="5206" y="774"/>
                    <a:pt x="5356" y="764"/>
                    <a:pt x="5496" y="764"/>
                  </a:cubicBezTo>
                  <a:close/>
                  <a:moveTo>
                    <a:pt x="6476" y="0"/>
                  </a:moveTo>
                  <a:cubicBezTo>
                    <a:pt x="6357" y="0"/>
                    <a:pt x="6239" y="5"/>
                    <a:pt x="6125" y="5"/>
                  </a:cubicBezTo>
                  <a:cubicBezTo>
                    <a:pt x="5925" y="5"/>
                    <a:pt x="5736" y="15"/>
                    <a:pt x="5536" y="25"/>
                  </a:cubicBezTo>
                  <a:cubicBezTo>
                    <a:pt x="5366" y="35"/>
                    <a:pt x="5196" y="55"/>
                    <a:pt x="5026" y="75"/>
                  </a:cubicBezTo>
                  <a:cubicBezTo>
                    <a:pt x="4937" y="95"/>
                    <a:pt x="4846" y="105"/>
                    <a:pt x="4757" y="115"/>
                  </a:cubicBezTo>
                  <a:cubicBezTo>
                    <a:pt x="4657" y="135"/>
                    <a:pt x="4547" y="165"/>
                    <a:pt x="4447" y="175"/>
                  </a:cubicBezTo>
                  <a:cubicBezTo>
                    <a:pt x="4237" y="215"/>
                    <a:pt x="4037" y="244"/>
                    <a:pt x="3827" y="284"/>
                  </a:cubicBezTo>
                  <a:cubicBezTo>
                    <a:pt x="3468" y="355"/>
                    <a:pt x="3098" y="424"/>
                    <a:pt x="2748" y="524"/>
                  </a:cubicBezTo>
                  <a:cubicBezTo>
                    <a:pt x="2719" y="535"/>
                    <a:pt x="2679" y="544"/>
                    <a:pt x="2648" y="555"/>
                  </a:cubicBezTo>
                  <a:cubicBezTo>
                    <a:pt x="2579" y="575"/>
                    <a:pt x="2519" y="604"/>
                    <a:pt x="2448" y="635"/>
                  </a:cubicBezTo>
                  <a:cubicBezTo>
                    <a:pt x="2219" y="744"/>
                    <a:pt x="1989" y="844"/>
                    <a:pt x="1769" y="974"/>
                  </a:cubicBezTo>
                  <a:cubicBezTo>
                    <a:pt x="1649" y="1044"/>
                    <a:pt x="1539" y="1104"/>
                    <a:pt x="1429" y="1184"/>
                  </a:cubicBezTo>
                  <a:cubicBezTo>
                    <a:pt x="1369" y="1214"/>
                    <a:pt x="1309" y="1254"/>
                    <a:pt x="1260" y="1294"/>
                  </a:cubicBezTo>
                  <a:cubicBezTo>
                    <a:pt x="1220" y="1324"/>
                    <a:pt x="1169" y="1364"/>
                    <a:pt x="1129" y="1394"/>
                  </a:cubicBezTo>
                  <a:lnTo>
                    <a:pt x="980" y="1514"/>
                  </a:lnTo>
                  <a:lnTo>
                    <a:pt x="820" y="1674"/>
                  </a:lnTo>
                  <a:cubicBezTo>
                    <a:pt x="720" y="1774"/>
                    <a:pt x="630" y="1874"/>
                    <a:pt x="550" y="1983"/>
                  </a:cubicBezTo>
                  <a:cubicBezTo>
                    <a:pt x="490" y="2053"/>
                    <a:pt x="430" y="2133"/>
                    <a:pt x="390" y="2213"/>
                  </a:cubicBezTo>
                  <a:lnTo>
                    <a:pt x="301" y="2363"/>
                  </a:lnTo>
                  <a:cubicBezTo>
                    <a:pt x="281" y="2403"/>
                    <a:pt x="270" y="2443"/>
                    <a:pt x="250" y="2473"/>
                  </a:cubicBezTo>
                  <a:cubicBezTo>
                    <a:pt x="221" y="2543"/>
                    <a:pt x="201" y="2613"/>
                    <a:pt x="170" y="2682"/>
                  </a:cubicBezTo>
                  <a:cubicBezTo>
                    <a:pt x="150" y="2753"/>
                    <a:pt x="130" y="2833"/>
                    <a:pt x="110" y="2913"/>
                  </a:cubicBezTo>
                  <a:cubicBezTo>
                    <a:pt x="70" y="3053"/>
                    <a:pt x="41" y="3202"/>
                    <a:pt x="21" y="3352"/>
                  </a:cubicBezTo>
                  <a:cubicBezTo>
                    <a:pt x="10" y="3392"/>
                    <a:pt x="10" y="3432"/>
                    <a:pt x="1" y="3472"/>
                  </a:cubicBezTo>
                  <a:cubicBezTo>
                    <a:pt x="10" y="3532"/>
                    <a:pt x="21" y="3592"/>
                    <a:pt x="41" y="3642"/>
                  </a:cubicBezTo>
                  <a:lnTo>
                    <a:pt x="101" y="3821"/>
                  </a:lnTo>
                  <a:cubicBezTo>
                    <a:pt x="161" y="3961"/>
                    <a:pt x="250" y="4081"/>
                    <a:pt x="340" y="4212"/>
                  </a:cubicBezTo>
                  <a:cubicBezTo>
                    <a:pt x="400" y="4272"/>
                    <a:pt x="450" y="4341"/>
                    <a:pt x="510" y="4401"/>
                  </a:cubicBezTo>
                  <a:cubicBezTo>
                    <a:pt x="560" y="4461"/>
                    <a:pt x="620" y="4511"/>
                    <a:pt x="680" y="4551"/>
                  </a:cubicBezTo>
                  <a:cubicBezTo>
                    <a:pt x="780" y="4621"/>
                    <a:pt x="870" y="4691"/>
                    <a:pt x="960" y="4761"/>
                  </a:cubicBezTo>
                  <a:cubicBezTo>
                    <a:pt x="1100" y="4871"/>
                    <a:pt x="1240" y="4971"/>
                    <a:pt x="1400" y="5071"/>
                  </a:cubicBezTo>
                  <a:cubicBezTo>
                    <a:pt x="1549" y="5160"/>
                    <a:pt x="1709" y="5251"/>
                    <a:pt x="1859" y="5331"/>
                  </a:cubicBezTo>
                  <a:cubicBezTo>
                    <a:pt x="1929" y="5380"/>
                    <a:pt x="1999" y="5420"/>
                    <a:pt x="2079" y="5460"/>
                  </a:cubicBezTo>
                  <a:cubicBezTo>
                    <a:pt x="2159" y="5500"/>
                    <a:pt x="2239" y="5540"/>
                    <a:pt x="2328" y="5580"/>
                  </a:cubicBezTo>
                  <a:cubicBezTo>
                    <a:pt x="2479" y="5650"/>
                    <a:pt x="2628" y="5730"/>
                    <a:pt x="2788" y="5800"/>
                  </a:cubicBezTo>
                  <a:cubicBezTo>
                    <a:pt x="3058" y="5900"/>
                    <a:pt x="3338" y="5990"/>
                    <a:pt x="3618" y="6070"/>
                  </a:cubicBezTo>
                  <a:cubicBezTo>
                    <a:pt x="3747" y="6110"/>
                    <a:pt x="3878" y="6150"/>
                    <a:pt x="4017" y="6180"/>
                  </a:cubicBezTo>
                  <a:cubicBezTo>
                    <a:pt x="4087" y="6200"/>
                    <a:pt x="4167" y="6220"/>
                    <a:pt x="4247" y="6240"/>
                  </a:cubicBezTo>
                  <a:lnTo>
                    <a:pt x="4427" y="6270"/>
                  </a:lnTo>
                  <a:cubicBezTo>
                    <a:pt x="4597" y="6290"/>
                    <a:pt x="4766" y="6299"/>
                    <a:pt x="4937" y="6319"/>
                  </a:cubicBezTo>
                  <a:cubicBezTo>
                    <a:pt x="5117" y="6339"/>
                    <a:pt x="5296" y="6359"/>
                    <a:pt x="5476" y="6370"/>
                  </a:cubicBezTo>
                  <a:cubicBezTo>
                    <a:pt x="5656" y="6379"/>
                    <a:pt x="5836" y="6379"/>
                    <a:pt x="6016" y="6379"/>
                  </a:cubicBezTo>
                  <a:cubicBezTo>
                    <a:pt x="6176" y="6379"/>
                    <a:pt x="6345" y="6370"/>
                    <a:pt x="6505" y="6350"/>
                  </a:cubicBezTo>
                  <a:cubicBezTo>
                    <a:pt x="6615" y="6339"/>
                    <a:pt x="6715" y="6319"/>
                    <a:pt x="6815" y="6299"/>
                  </a:cubicBezTo>
                  <a:cubicBezTo>
                    <a:pt x="7164" y="6230"/>
                    <a:pt x="7504" y="6130"/>
                    <a:pt x="7854" y="6060"/>
                  </a:cubicBezTo>
                  <a:cubicBezTo>
                    <a:pt x="7944" y="6040"/>
                    <a:pt x="8034" y="6020"/>
                    <a:pt x="8114" y="6000"/>
                  </a:cubicBezTo>
                  <a:cubicBezTo>
                    <a:pt x="8204" y="5980"/>
                    <a:pt x="8284" y="5950"/>
                    <a:pt x="8374" y="5930"/>
                  </a:cubicBezTo>
                  <a:cubicBezTo>
                    <a:pt x="8534" y="5880"/>
                    <a:pt x="8694" y="5820"/>
                    <a:pt x="8843" y="5760"/>
                  </a:cubicBezTo>
                  <a:cubicBezTo>
                    <a:pt x="9043" y="5670"/>
                    <a:pt x="9243" y="5570"/>
                    <a:pt x="9433" y="5460"/>
                  </a:cubicBezTo>
                  <a:cubicBezTo>
                    <a:pt x="9613" y="5360"/>
                    <a:pt x="9782" y="5260"/>
                    <a:pt x="9942" y="5140"/>
                  </a:cubicBezTo>
                  <a:cubicBezTo>
                    <a:pt x="10092" y="5011"/>
                    <a:pt x="10232" y="4871"/>
                    <a:pt x="10372" y="4731"/>
                  </a:cubicBezTo>
                  <a:cubicBezTo>
                    <a:pt x="10502" y="4591"/>
                    <a:pt x="10632" y="4451"/>
                    <a:pt x="10761" y="4292"/>
                  </a:cubicBezTo>
                  <a:cubicBezTo>
                    <a:pt x="10801" y="4241"/>
                    <a:pt x="10841" y="4181"/>
                    <a:pt x="10881" y="4121"/>
                  </a:cubicBezTo>
                  <a:lnTo>
                    <a:pt x="11032" y="3912"/>
                  </a:lnTo>
                  <a:cubicBezTo>
                    <a:pt x="11081" y="3832"/>
                    <a:pt x="11121" y="3762"/>
                    <a:pt x="11152" y="3682"/>
                  </a:cubicBezTo>
                  <a:lnTo>
                    <a:pt x="11241" y="3502"/>
                  </a:lnTo>
                  <a:cubicBezTo>
                    <a:pt x="11271" y="3432"/>
                    <a:pt x="11291" y="3362"/>
                    <a:pt x="11311" y="3282"/>
                  </a:cubicBezTo>
                  <a:cubicBezTo>
                    <a:pt x="11331" y="3202"/>
                    <a:pt x="11351" y="3112"/>
                    <a:pt x="11361" y="3022"/>
                  </a:cubicBezTo>
                  <a:lnTo>
                    <a:pt x="11361" y="3013"/>
                  </a:lnTo>
                  <a:cubicBezTo>
                    <a:pt x="11371" y="2922"/>
                    <a:pt x="11381" y="2833"/>
                    <a:pt x="11391" y="2733"/>
                  </a:cubicBezTo>
                  <a:cubicBezTo>
                    <a:pt x="11391" y="2673"/>
                    <a:pt x="11401" y="2622"/>
                    <a:pt x="11411" y="2563"/>
                  </a:cubicBezTo>
                  <a:cubicBezTo>
                    <a:pt x="11411" y="2543"/>
                    <a:pt x="11421" y="2523"/>
                    <a:pt x="11421" y="2503"/>
                  </a:cubicBezTo>
                  <a:cubicBezTo>
                    <a:pt x="11401" y="2423"/>
                    <a:pt x="11381" y="2353"/>
                    <a:pt x="11351" y="2283"/>
                  </a:cubicBezTo>
                  <a:cubicBezTo>
                    <a:pt x="11281" y="2143"/>
                    <a:pt x="11201" y="2013"/>
                    <a:pt x="11101" y="1893"/>
                  </a:cubicBezTo>
                  <a:cubicBezTo>
                    <a:pt x="11052" y="1834"/>
                    <a:pt x="11012" y="1783"/>
                    <a:pt x="10961" y="1734"/>
                  </a:cubicBezTo>
                  <a:cubicBezTo>
                    <a:pt x="10912" y="1674"/>
                    <a:pt x="10852" y="1623"/>
                    <a:pt x="10801" y="1574"/>
                  </a:cubicBezTo>
                  <a:cubicBezTo>
                    <a:pt x="10692" y="1474"/>
                    <a:pt x="10582" y="1384"/>
                    <a:pt x="10472" y="1284"/>
                  </a:cubicBezTo>
                  <a:cubicBezTo>
                    <a:pt x="10372" y="1214"/>
                    <a:pt x="10282" y="1144"/>
                    <a:pt x="10182" y="1084"/>
                  </a:cubicBezTo>
                  <a:cubicBezTo>
                    <a:pt x="10072" y="1004"/>
                    <a:pt x="9962" y="924"/>
                    <a:pt x="9842" y="854"/>
                  </a:cubicBezTo>
                  <a:cubicBezTo>
                    <a:pt x="9793" y="814"/>
                    <a:pt x="9733" y="774"/>
                    <a:pt x="9673" y="744"/>
                  </a:cubicBezTo>
                  <a:cubicBezTo>
                    <a:pt x="9613" y="704"/>
                    <a:pt x="9553" y="674"/>
                    <a:pt x="9493" y="644"/>
                  </a:cubicBezTo>
                  <a:cubicBezTo>
                    <a:pt x="9393" y="584"/>
                    <a:pt x="9283" y="535"/>
                    <a:pt x="9173" y="484"/>
                  </a:cubicBezTo>
                  <a:cubicBezTo>
                    <a:pt x="9073" y="444"/>
                    <a:pt x="8963" y="404"/>
                    <a:pt x="8853" y="364"/>
                  </a:cubicBezTo>
                  <a:cubicBezTo>
                    <a:pt x="8743" y="315"/>
                    <a:pt x="8643" y="275"/>
                    <a:pt x="8534" y="244"/>
                  </a:cubicBezTo>
                  <a:cubicBezTo>
                    <a:pt x="8304" y="185"/>
                    <a:pt x="8074" y="125"/>
                    <a:pt x="7834" y="85"/>
                  </a:cubicBezTo>
                  <a:cubicBezTo>
                    <a:pt x="7634" y="65"/>
                    <a:pt x="7435" y="45"/>
                    <a:pt x="7224" y="25"/>
                  </a:cubicBezTo>
                  <a:cubicBezTo>
                    <a:pt x="7035" y="15"/>
                    <a:pt x="6845" y="5"/>
                    <a:pt x="6655" y="5"/>
                  </a:cubicBezTo>
                  <a:cubicBezTo>
                    <a:pt x="6595" y="1"/>
                    <a:pt x="6535" y="0"/>
                    <a:pt x="64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flipH="1">
              <a:off x="5229446" y="823589"/>
              <a:ext cx="738194" cy="244833"/>
            </a:xfrm>
            <a:custGeom>
              <a:rect b="b" l="l" r="r" t="t"/>
              <a:pathLst>
                <a:path extrusionOk="0" h="3778" w="11391">
                  <a:moveTo>
                    <a:pt x="0" y="0"/>
                  </a:moveTo>
                  <a:lnTo>
                    <a:pt x="0" y="20"/>
                  </a:lnTo>
                  <a:cubicBezTo>
                    <a:pt x="0" y="91"/>
                    <a:pt x="11" y="151"/>
                    <a:pt x="11" y="220"/>
                  </a:cubicBezTo>
                  <a:lnTo>
                    <a:pt x="40" y="400"/>
                  </a:lnTo>
                  <a:cubicBezTo>
                    <a:pt x="51" y="450"/>
                    <a:pt x="60" y="510"/>
                    <a:pt x="80" y="570"/>
                  </a:cubicBezTo>
                  <a:cubicBezTo>
                    <a:pt x="100" y="640"/>
                    <a:pt x="120" y="710"/>
                    <a:pt x="151" y="780"/>
                  </a:cubicBezTo>
                  <a:cubicBezTo>
                    <a:pt x="171" y="830"/>
                    <a:pt x="191" y="890"/>
                    <a:pt x="211" y="940"/>
                  </a:cubicBezTo>
                  <a:cubicBezTo>
                    <a:pt x="240" y="1000"/>
                    <a:pt x="271" y="1070"/>
                    <a:pt x="300" y="1130"/>
                  </a:cubicBezTo>
                  <a:cubicBezTo>
                    <a:pt x="331" y="1190"/>
                    <a:pt x="370" y="1250"/>
                    <a:pt x="400" y="1310"/>
                  </a:cubicBezTo>
                  <a:cubicBezTo>
                    <a:pt x="440" y="1370"/>
                    <a:pt x="470" y="1430"/>
                    <a:pt x="510" y="1490"/>
                  </a:cubicBezTo>
                  <a:cubicBezTo>
                    <a:pt x="550" y="1539"/>
                    <a:pt x="580" y="1589"/>
                    <a:pt x="620" y="1639"/>
                  </a:cubicBezTo>
                  <a:cubicBezTo>
                    <a:pt x="670" y="1689"/>
                    <a:pt x="710" y="1749"/>
                    <a:pt x="770" y="1809"/>
                  </a:cubicBezTo>
                  <a:lnTo>
                    <a:pt x="940" y="1979"/>
                  </a:lnTo>
                  <a:cubicBezTo>
                    <a:pt x="1050" y="2079"/>
                    <a:pt x="1159" y="2169"/>
                    <a:pt x="1270" y="2259"/>
                  </a:cubicBezTo>
                  <a:cubicBezTo>
                    <a:pt x="1310" y="2298"/>
                    <a:pt x="1359" y="2329"/>
                    <a:pt x="1410" y="2358"/>
                  </a:cubicBezTo>
                  <a:cubicBezTo>
                    <a:pt x="1470" y="2398"/>
                    <a:pt x="1519" y="2438"/>
                    <a:pt x="1579" y="2469"/>
                  </a:cubicBezTo>
                  <a:cubicBezTo>
                    <a:pt x="1689" y="2538"/>
                    <a:pt x="1809" y="2598"/>
                    <a:pt x="1929" y="2658"/>
                  </a:cubicBezTo>
                  <a:cubicBezTo>
                    <a:pt x="2039" y="2718"/>
                    <a:pt x="2159" y="2768"/>
                    <a:pt x="2278" y="2828"/>
                  </a:cubicBezTo>
                  <a:cubicBezTo>
                    <a:pt x="2398" y="2878"/>
                    <a:pt x="2509" y="2928"/>
                    <a:pt x="2629" y="2978"/>
                  </a:cubicBezTo>
                  <a:cubicBezTo>
                    <a:pt x="2669" y="2998"/>
                    <a:pt x="2718" y="3018"/>
                    <a:pt x="2758" y="3028"/>
                  </a:cubicBezTo>
                  <a:cubicBezTo>
                    <a:pt x="2818" y="3048"/>
                    <a:pt x="2878" y="3068"/>
                    <a:pt x="2928" y="3088"/>
                  </a:cubicBezTo>
                  <a:cubicBezTo>
                    <a:pt x="3278" y="3198"/>
                    <a:pt x="3617" y="3338"/>
                    <a:pt x="3967" y="3448"/>
                  </a:cubicBezTo>
                  <a:cubicBezTo>
                    <a:pt x="4157" y="3508"/>
                    <a:pt x="4337" y="3557"/>
                    <a:pt x="4527" y="3608"/>
                  </a:cubicBezTo>
                  <a:cubicBezTo>
                    <a:pt x="4696" y="3648"/>
                    <a:pt x="4867" y="3677"/>
                    <a:pt x="5047" y="3708"/>
                  </a:cubicBezTo>
                  <a:lnTo>
                    <a:pt x="5067" y="3708"/>
                  </a:lnTo>
                  <a:cubicBezTo>
                    <a:pt x="5266" y="3737"/>
                    <a:pt x="5466" y="3748"/>
                    <a:pt x="5656" y="3768"/>
                  </a:cubicBezTo>
                  <a:cubicBezTo>
                    <a:pt x="5846" y="3777"/>
                    <a:pt x="6026" y="3777"/>
                    <a:pt x="6206" y="3777"/>
                  </a:cubicBezTo>
                  <a:lnTo>
                    <a:pt x="6475" y="3777"/>
                  </a:lnTo>
                  <a:cubicBezTo>
                    <a:pt x="6575" y="3777"/>
                    <a:pt x="6665" y="3768"/>
                    <a:pt x="6755" y="3768"/>
                  </a:cubicBezTo>
                  <a:cubicBezTo>
                    <a:pt x="6935" y="3748"/>
                    <a:pt x="7125" y="3728"/>
                    <a:pt x="7305" y="3708"/>
                  </a:cubicBezTo>
                  <a:cubicBezTo>
                    <a:pt x="7434" y="3688"/>
                    <a:pt x="7554" y="3668"/>
                    <a:pt x="7684" y="3648"/>
                  </a:cubicBezTo>
                  <a:cubicBezTo>
                    <a:pt x="7824" y="3628"/>
                    <a:pt x="7954" y="3597"/>
                    <a:pt x="8084" y="3557"/>
                  </a:cubicBezTo>
                  <a:cubicBezTo>
                    <a:pt x="8144" y="3548"/>
                    <a:pt x="8204" y="3528"/>
                    <a:pt x="8264" y="3508"/>
                  </a:cubicBezTo>
                  <a:cubicBezTo>
                    <a:pt x="8324" y="3488"/>
                    <a:pt x="8393" y="3478"/>
                    <a:pt x="8453" y="3448"/>
                  </a:cubicBezTo>
                  <a:cubicBezTo>
                    <a:pt x="8524" y="3428"/>
                    <a:pt x="8593" y="3408"/>
                    <a:pt x="8664" y="3378"/>
                  </a:cubicBezTo>
                  <a:cubicBezTo>
                    <a:pt x="8724" y="3358"/>
                    <a:pt x="8773" y="3338"/>
                    <a:pt x="8823" y="3318"/>
                  </a:cubicBezTo>
                  <a:cubicBezTo>
                    <a:pt x="8973" y="3248"/>
                    <a:pt x="9123" y="3178"/>
                    <a:pt x="9263" y="3098"/>
                  </a:cubicBezTo>
                  <a:cubicBezTo>
                    <a:pt x="9403" y="3008"/>
                    <a:pt x="9532" y="2918"/>
                    <a:pt x="9663" y="2818"/>
                  </a:cubicBezTo>
                  <a:cubicBezTo>
                    <a:pt x="9832" y="2689"/>
                    <a:pt x="10003" y="2558"/>
                    <a:pt x="10142" y="2409"/>
                  </a:cubicBezTo>
                  <a:cubicBezTo>
                    <a:pt x="10282" y="2259"/>
                    <a:pt x="10412" y="2109"/>
                    <a:pt x="10542" y="1939"/>
                  </a:cubicBezTo>
                  <a:cubicBezTo>
                    <a:pt x="10672" y="1769"/>
                    <a:pt x="10782" y="1589"/>
                    <a:pt x="10891" y="1410"/>
                  </a:cubicBezTo>
                  <a:cubicBezTo>
                    <a:pt x="10991" y="1250"/>
                    <a:pt x="11071" y="1070"/>
                    <a:pt x="11142" y="900"/>
                  </a:cubicBezTo>
                  <a:cubicBezTo>
                    <a:pt x="11182" y="800"/>
                    <a:pt x="11221" y="700"/>
                    <a:pt x="11241" y="600"/>
                  </a:cubicBezTo>
                  <a:cubicBezTo>
                    <a:pt x="11281" y="490"/>
                    <a:pt x="11311" y="370"/>
                    <a:pt x="11341" y="251"/>
                  </a:cubicBezTo>
                  <a:cubicBezTo>
                    <a:pt x="11361" y="171"/>
                    <a:pt x="11381" y="91"/>
                    <a:pt x="11391" y="11"/>
                  </a:cubicBezTo>
                  <a:lnTo>
                    <a:pt x="11391" y="11"/>
                  </a:lnTo>
                  <a:cubicBezTo>
                    <a:pt x="11381" y="20"/>
                    <a:pt x="11381" y="40"/>
                    <a:pt x="11371" y="51"/>
                  </a:cubicBezTo>
                  <a:cubicBezTo>
                    <a:pt x="11331" y="131"/>
                    <a:pt x="11281" y="200"/>
                    <a:pt x="11231" y="271"/>
                  </a:cubicBezTo>
                  <a:cubicBezTo>
                    <a:pt x="11182" y="340"/>
                    <a:pt x="11142" y="410"/>
                    <a:pt x="11091" y="480"/>
                  </a:cubicBezTo>
                  <a:cubicBezTo>
                    <a:pt x="11031" y="550"/>
                    <a:pt x="10982" y="620"/>
                    <a:pt x="10911" y="690"/>
                  </a:cubicBezTo>
                  <a:cubicBezTo>
                    <a:pt x="10862" y="750"/>
                    <a:pt x="10802" y="820"/>
                    <a:pt x="10742" y="880"/>
                  </a:cubicBezTo>
                  <a:cubicBezTo>
                    <a:pt x="10622" y="1000"/>
                    <a:pt x="10492" y="1119"/>
                    <a:pt x="10362" y="1239"/>
                  </a:cubicBezTo>
                  <a:cubicBezTo>
                    <a:pt x="10292" y="1299"/>
                    <a:pt x="10222" y="1359"/>
                    <a:pt x="10152" y="1410"/>
                  </a:cubicBezTo>
                  <a:cubicBezTo>
                    <a:pt x="10082" y="1459"/>
                    <a:pt x="10012" y="1510"/>
                    <a:pt x="9932" y="1550"/>
                  </a:cubicBezTo>
                  <a:cubicBezTo>
                    <a:pt x="9623" y="1739"/>
                    <a:pt x="9293" y="1899"/>
                    <a:pt x="8953" y="2039"/>
                  </a:cubicBezTo>
                  <a:cubicBezTo>
                    <a:pt x="8793" y="2099"/>
                    <a:pt x="8624" y="2159"/>
                    <a:pt x="8453" y="2209"/>
                  </a:cubicBezTo>
                  <a:cubicBezTo>
                    <a:pt x="8294" y="2259"/>
                    <a:pt x="8124" y="2289"/>
                    <a:pt x="7964" y="2329"/>
                  </a:cubicBezTo>
                  <a:cubicBezTo>
                    <a:pt x="7864" y="2349"/>
                    <a:pt x="7774" y="2369"/>
                    <a:pt x="7684" y="2389"/>
                  </a:cubicBezTo>
                  <a:cubicBezTo>
                    <a:pt x="7594" y="2409"/>
                    <a:pt x="7514" y="2429"/>
                    <a:pt x="7425" y="2449"/>
                  </a:cubicBezTo>
                  <a:cubicBezTo>
                    <a:pt x="7254" y="2498"/>
                    <a:pt x="7075" y="2538"/>
                    <a:pt x="6905" y="2569"/>
                  </a:cubicBezTo>
                  <a:cubicBezTo>
                    <a:pt x="6735" y="2598"/>
                    <a:pt x="6555" y="2629"/>
                    <a:pt x="6385" y="2649"/>
                  </a:cubicBezTo>
                  <a:cubicBezTo>
                    <a:pt x="6195" y="2658"/>
                    <a:pt x="6015" y="2658"/>
                    <a:pt x="5826" y="2658"/>
                  </a:cubicBezTo>
                  <a:cubicBezTo>
                    <a:pt x="5776" y="2661"/>
                    <a:pt x="5725" y="2663"/>
                    <a:pt x="5673" y="2663"/>
                  </a:cubicBezTo>
                  <a:cubicBezTo>
                    <a:pt x="5549" y="2663"/>
                    <a:pt x="5423" y="2655"/>
                    <a:pt x="5296" y="2649"/>
                  </a:cubicBezTo>
                  <a:lnTo>
                    <a:pt x="4756" y="2589"/>
                  </a:lnTo>
                  <a:cubicBezTo>
                    <a:pt x="4567" y="2569"/>
                    <a:pt x="4387" y="2549"/>
                    <a:pt x="4197" y="2518"/>
                  </a:cubicBezTo>
                  <a:cubicBezTo>
                    <a:pt x="4027" y="2498"/>
                    <a:pt x="3857" y="2449"/>
                    <a:pt x="3688" y="2398"/>
                  </a:cubicBezTo>
                  <a:cubicBezTo>
                    <a:pt x="3348" y="2309"/>
                    <a:pt x="2998" y="2229"/>
                    <a:pt x="2658" y="2099"/>
                  </a:cubicBezTo>
                  <a:cubicBezTo>
                    <a:pt x="2489" y="2039"/>
                    <a:pt x="2309" y="1959"/>
                    <a:pt x="2139" y="1879"/>
                  </a:cubicBezTo>
                  <a:cubicBezTo>
                    <a:pt x="1979" y="1799"/>
                    <a:pt x="1829" y="1709"/>
                    <a:pt x="1689" y="1619"/>
                  </a:cubicBezTo>
                  <a:cubicBezTo>
                    <a:pt x="1539" y="1519"/>
                    <a:pt x="1390" y="1430"/>
                    <a:pt x="1250" y="1330"/>
                  </a:cubicBezTo>
                  <a:cubicBezTo>
                    <a:pt x="1090" y="1219"/>
                    <a:pt x="950" y="1099"/>
                    <a:pt x="810" y="980"/>
                  </a:cubicBezTo>
                  <a:cubicBezTo>
                    <a:pt x="680" y="870"/>
                    <a:pt x="540" y="760"/>
                    <a:pt x="430" y="630"/>
                  </a:cubicBezTo>
                  <a:cubicBezTo>
                    <a:pt x="360" y="560"/>
                    <a:pt x="300" y="480"/>
                    <a:pt x="251" y="410"/>
                  </a:cubicBezTo>
                  <a:cubicBezTo>
                    <a:pt x="191" y="331"/>
                    <a:pt x="151" y="260"/>
                    <a:pt x="100" y="191"/>
                  </a:cubicBezTo>
                  <a:cubicBezTo>
                    <a:pt x="60" y="120"/>
                    <a:pt x="31" y="6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flipH="1">
              <a:off x="5323931" y="640384"/>
              <a:ext cx="528485" cy="261488"/>
            </a:xfrm>
            <a:custGeom>
              <a:rect b="b" l="l" r="r" t="t"/>
              <a:pathLst>
                <a:path extrusionOk="0" h="4035" w="8155">
                  <a:moveTo>
                    <a:pt x="3089" y="0"/>
                  </a:moveTo>
                  <a:cubicBezTo>
                    <a:pt x="3018" y="0"/>
                    <a:pt x="2949" y="0"/>
                    <a:pt x="2879" y="10"/>
                  </a:cubicBezTo>
                  <a:cubicBezTo>
                    <a:pt x="2819" y="10"/>
                    <a:pt x="2759" y="20"/>
                    <a:pt x="2699" y="20"/>
                  </a:cubicBezTo>
                  <a:cubicBezTo>
                    <a:pt x="2599" y="40"/>
                    <a:pt x="2499" y="50"/>
                    <a:pt x="2399" y="70"/>
                  </a:cubicBezTo>
                  <a:cubicBezTo>
                    <a:pt x="2339" y="90"/>
                    <a:pt x="2289" y="100"/>
                    <a:pt x="2229" y="110"/>
                  </a:cubicBezTo>
                  <a:cubicBezTo>
                    <a:pt x="2090" y="150"/>
                    <a:pt x="1950" y="180"/>
                    <a:pt x="1810" y="230"/>
                  </a:cubicBezTo>
                  <a:cubicBezTo>
                    <a:pt x="1790" y="230"/>
                    <a:pt x="1759" y="240"/>
                    <a:pt x="1730" y="250"/>
                  </a:cubicBezTo>
                  <a:cubicBezTo>
                    <a:pt x="1680" y="269"/>
                    <a:pt x="1630" y="289"/>
                    <a:pt x="1580" y="300"/>
                  </a:cubicBezTo>
                  <a:cubicBezTo>
                    <a:pt x="1480" y="349"/>
                    <a:pt x="1370" y="389"/>
                    <a:pt x="1260" y="429"/>
                  </a:cubicBezTo>
                  <a:cubicBezTo>
                    <a:pt x="1170" y="469"/>
                    <a:pt x="1080" y="520"/>
                    <a:pt x="990" y="560"/>
                  </a:cubicBezTo>
                  <a:cubicBezTo>
                    <a:pt x="911" y="600"/>
                    <a:pt x="840" y="640"/>
                    <a:pt x="771" y="689"/>
                  </a:cubicBezTo>
                  <a:cubicBezTo>
                    <a:pt x="711" y="740"/>
                    <a:pt x="651" y="789"/>
                    <a:pt x="600" y="849"/>
                  </a:cubicBezTo>
                  <a:cubicBezTo>
                    <a:pt x="540" y="899"/>
                    <a:pt x="500" y="949"/>
                    <a:pt x="451" y="1009"/>
                  </a:cubicBezTo>
                  <a:cubicBezTo>
                    <a:pt x="351" y="1149"/>
                    <a:pt x="271" y="1299"/>
                    <a:pt x="201" y="1459"/>
                  </a:cubicBezTo>
                  <a:cubicBezTo>
                    <a:pt x="161" y="1548"/>
                    <a:pt x="111" y="1648"/>
                    <a:pt x="81" y="1748"/>
                  </a:cubicBezTo>
                  <a:cubicBezTo>
                    <a:pt x="71" y="1799"/>
                    <a:pt x="61" y="1848"/>
                    <a:pt x="41" y="1908"/>
                  </a:cubicBezTo>
                  <a:cubicBezTo>
                    <a:pt x="31" y="1948"/>
                    <a:pt x="21" y="1998"/>
                    <a:pt x="21" y="2048"/>
                  </a:cubicBezTo>
                  <a:cubicBezTo>
                    <a:pt x="11" y="2128"/>
                    <a:pt x="1" y="2218"/>
                    <a:pt x="1" y="2308"/>
                  </a:cubicBezTo>
                  <a:cubicBezTo>
                    <a:pt x="1" y="2388"/>
                    <a:pt x="1" y="2468"/>
                    <a:pt x="11" y="2548"/>
                  </a:cubicBezTo>
                  <a:cubicBezTo>
                    <a:pt x="21" y="2608"/>
                    <a:pt x="41" y="2668"/>
                    <a:pt x="61" y="2718"/>
                  </a:cubicBezTo>
                  <a:cubicBezTo>
                    <a:pt x="81" y="2767"/>
                    <a:pt x="101" y="2827"/>
                    <a:pt x="121" y="2878"/>
                  </a:cubicBezTo>
                  <a:cubicBezTo>
                    <a:pt x="151" y="2938"/>
                    <a:pt x="181" y="2998"/>
                    <a:pt x="221" y="3047"/>
                  </a:cubicBezTo>
                  <a:cubicBezTo>
                    <a:pt x="241" y="3078"/>
                    <a:pt x="261" y="3118"/>
                    <a:pt x="281" y="3147"/>
                  </a:cubicBezTo>
                  <a:lnTo>
                    <a:pt x="341" y="3207"/>
                  </a:lnTo>
                  <a:cubicBezTo>
                    <a:pt x="381" y="3247"/>
                    <a:pt x="421" y="3287"/>
                    <a:pt x="461" y="3317"/>
                  </a:cubicBezTo>
                  <a:lnTo>
                    <a:pt x="731" y="3497"/>
                  </a:lnTo>
                  <a:cubicBezTo>
                    <a:pt x="780" y="3527"/>
                    <a:pt x="840" y="3557"/>
                    <a:pt x="891" y="3587"/>
                  </a:cubicBezTo>
                  <a:cubicBezTo>
                    <a:pt x="940" y="3617"/>
                    <a:pt x="990" y="3637"/>
                    <a:pt x="1040" y="3667"/>
                  </a:cubicBezTo>
                  <a:cubicBezTo>
                    <a:pt x="1140" y="3697"/>
                    <a:pt x="1230" y="3737"/>
                    <a:pt x="1330" y="3757"/>
                  </a:cubicBezTo>
                  <a:cubicBezTo>
                    <a:pt x="1430" y="3787"/>
                    <a:pt x="1540" y="3817"/>
                    <a:pt x="1640" y="3837"/>
                  </a:cubicBezTo>
                  <a:cubicBezTo>
                    <a:pt x="1850" y="3877"/>
                    <a:pt x="2050" y="3917"/>
                    <a:pt x="2259" y="3946"/>
                  </a:cubicBezTo>
                  <a:cubicBezTo>
                    <a:pt x="2609" y="3986"/>
                    <a:pt x="2969" y="4017"/>
                    <a:pt x="3318" y="4026"/>
                  </a:cubicBezTo>
                  <a:cubicBezTo>
                    <a:pt x="3458" y="4032"/>
                    <a:pt x="3598" y="4034"/>
                    <a:pt x="3739" y="4034"/>
                  </a:cubicBezTo>
                  <a:cubicBezTo>
                    <a:pt x="3880" y="4034"/>
                    <a:pt x="4023" y="4032"/>
                    <a:pt x="4168" y="4026"/>
                  </a:cubicBezTo>
                  <a:cubicBezTo>
                    <a:pt x="4308" y="4026"/>
                    <a:pt x="4448" y="4026"/>
                    <a:pt x="4597" y="4017"/>
                  </a:cubicBezTo>
                  <a:cubicBezTo>
                    <a:pt x="4727" y="4017"/>
                    <a:pt x="4867" y="3997"/>
                    <a:pt x="4997" y="3977"/>
                  </a:cubicBezTo>
                  <a:cubicBezTo>
                    <a:pt x="5097" y="3966"/>
                    <a:pt x="5207" y="3946"/>
                    <a:pt x="5307" y="3926"/>
                  </a:cubicBezTo>
                  <a:cubicBezTo>
                    <a:pt x="5447" y="3906"/>
                    <a:pt x="5587" y="3887"/>
                    <a:pt x="5716" y="3857"/>
                  </a:cubicBezTo>
                  <a:cubicBezTo>
                    <a:pt x="5856" y="3827"/>
                    <a:pt x="5986" y="3787"/>
                    <a:pt x="6126" y="3757"/>
                  </a:cubicBezTo>
                  <a:cubicBezTo>
                    <a:pt x="6256" y="3717"/>
                    <a:pt x="6386" y="3687"/>
                    <a:pt x="6526" y="3647"/>
                  </a:cubicBezTo>
                  <a:cubicBezTo>
                    <a:pt x="6646" y="3607"/>
                    <a:pt x="6766" y="3557"/>
                    <a:pt x="6886" y="3507"/>
                  </a:cubicBezTo>
                  <a:cubicBezTo>
                    <a:pt x="6946" y="3487"/>
                    <a:pt x="7015" y="3457"/>
                    <a:pt x="7075" y="3417"/>
                  </a:cubicBezTo>
                  <a:cubicBezTo>
                    <a:pt x="7145" y="3387"/>
                    <a:pt x="7215" y="3337"/>
                    <a:pt x="7285" y="3297"/>
                  </a:cubicBezTo>
                  <a:cubicBezTo>
                    <a:pt x="7415" y="3227"/>
                    <a:pt x="7535" y="3138"/>
                    <a:pt x="7655" y="3058"/>
                  </a:cubicBezTo>
                  <a:cubicBezTo>
                    <a:pt x="7745" y="2987"/>
                    <a:pt x="7825" y="2907"/>
                    <a:pt x="7894" y="2827"/>
                  </a:cubicBezTo>
                  <a:cubicBezTo>
                    <a:pt x="7925" y="2787"/>
                    <a:pt x="7945" y="2758"/>
                    <a:pt x="7965" y="2718"/>
                  </a:cubicBezTo>
                  <a:cubicBezTo>
                    <a:pt x="7985" y="2678"/>
                    <a:pt x="8005" y="2638"/>
                    <a:pt x="8025" y="2588"/>
                  </a:cubicBezTo>
                  <a:cubicBezTo>
                    <a:pt x="8054" y="2528"/>
                    <a:pt x="8085" y="2458"/>
                    <a:pt x="8094" y="2388"/>
                  </a:cubicBezTo>
                  <a:cubicBezTo>
                    <a:pt x="8114" y="2318"/>
                    <a:pt x="8134" y="2248"/>
                    <a:pt x="8145" y="2178"/>
                  </a:cubicBezTo>
                  <a:cubicBezTo>
                    <a:pt x="8154" y="2098"/>
                    <a:pt x="8154" y="2028"/>
                    <a:pt x="8154" y="1948"/>
                  </a:cubicBezTo>
                  <a:cubicBezTo>
                    <a:pt x="8145" y="1879"/>
                    <a:pt x="8145" y="1808"/>
                    <a:pt x="8134" y="1739"/>
                  </a:cubicBezTo>
                  <a:lnTo>
                    <a:pt x="8105" y="1588"/>
                  </a:lnTo>
                  <a:cubicBezTo>
                    <a:pt x="8094" y="1548"/>
                    <a:pt x="8074" y="1519"/>
                    <a:pt x="8065" y="1479"/>
                  </a:cubicBezTo>
                  <a:cubicBezTo>
                    <a:pt x="8034" y="1409"/>
                    <a:pt x="8005" y="1349"/>
                    <a:pt x="7974" y="1279"/>
                  </a:cubicBezTo>
                  <a:cubicBezTo>
                    <a:pt x="7934" y="1219"/>
                    <a:pt x="7905" y="1149"/>
                    <a:pt x="7865" y="1099"/>
                  </a:cubicBezTo>
                  <a:cubicBezTo>
                    <a:pt x="7794" y="1009"/>
                    <a:pt x="7715" y="939"/>
                    <a:pt x="7625" y="869"/>
                  </a:cubicBezTo>
                  <a:cubicBezTo>
                    <a:pt x="7565" y="829"/>
                    <a:pt x="7515" y="789"/>
                    <a:pt x="7455" y="759"/>
                  </a:cubicBezTo>
                  <a:cubicBezTo>
                    <a:pt x="7385" y="720"/>
                    <a:pt x="7325" y="689"/>
                    <a:pt x="7265" y="649"/>
                  </a:cubicBezTo>
                  <a:lnTo>
                    <a:pt x="7055" y="529"/>
                  </a:lnTo>
                  <a:lnTo>
                    <a:pt x="6875" y="440"/>
                  </a:lnTo>
                  <a:cubicBezTo>
                    <a:pt x="6476" y="280"/>
                    <a:pt x="6036" y="210"/>
                    <a:pt x="5616" y="140"/>
                  </a:cubicBezTo>
                  <a:cubicBezTo>
                    <a:pt x="5407" y="120"/>
                    <a:pt x="5207" y="110"/>
                    <a:pt x="4997" y="110"/>
                  </a:cubicBezTo>
                  <a:cubicBezTo>
                    <a:pt x="4887" y="110"/>
                    <a:pt x="4777" y="100"/>
                    <a:pt x="4667" y="90"/>
                  </a:cubicBezTo>
                  <a:cubicBezTo>
                    <a:pt x="4557" y="90"/>
                    <a:pt x="4448" y="90"/>
                    <a:pt x="4337" y="80"/>
                  </a:cubicBezTo>
                  <a:cubicBezTo>
                    <a:pt x="4197" y="70"/>
                    <a:pt x="4058" y="50"/>
                    <a:pt x="3918" y="40"/>
                  </a:cubicBezTo>
                  <a:cubicBezTo>
                    <a:pt x="3778" y="20"/>
                    <a:pt x="3638" y="10"/>
                    <a:pt x="3498" y="10"/>
                  </a:cubicBezTo>
                  <a:cubicBezTo>
                    <a:pt x="3358" y="0"/>
                    <a:pt x="3218" y="0"/>
                    <a:pt x="3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flipH="1">
              <a:off x="5197692" y="540000"/>
              <a:ext cx="786798" cy="545010"/>
            </a:xfrm>
            <a:custGeom>
              <a:rect b="b" l="l" r="r" t="t"/>
              <a:pathLst>
                <a:path extrusionOk="0" h="8410" w="12141">
                  <a:moveTo>
                    <a:pt x="6746" y="415"/>
                  </a:moveTo>
                  <a:cubicBezTo>
                    <a:pt x="6805" y="415"/>
                    <a:pt x="6865" y="416"/>
                    <a:pt x="6925" y="420"/>
                  </a:cubicBezTo>
                  <a:cubicBezTo>
                    <a:pt x="7115" y="420"/>
                    <a:pt x="7305" y="430"/>
                    <a:pt x="7494" y="440"/>
                  </a:cubicBezTo>
                  <a:cubicBezTo>
                    <a:pt x="7705" y="460"/>
                    <a:pt x="7904" y="480"/>
                    <a:pt x="8104" y="500"/>
                  </a:cubicBezTo>
                  <a:cubicBezTo>
                    <a:pt x="8344" y="540"/>
                    <a:pt x="8574" y="600"/>
                    <a:pt x="8804" y="659"/>
                  </a:cubicBezTo>
                  <a:cubicBezTo>
                    <a:pt x="8913" y="690"/>
                    <a:pt x="9013" y="730"/>
                    <a:pt x="9123" y="779"/>
                  </a:cubicBezTo>
                  <a:cubicBezTo>
                    <a:pt x="9233" y="819"/>
                    <a:pt x="9343" y="859"/>
                    <a:pt x="9443" y="899"/>
                  </a:cubicBezTo>
                  <a:cubicBezTo>
                    <a:pt x="9553" y="950"/>
                    <a:pt x="9663" y="999"/>
                    <a:pt x="9763" y="1059"/>
                  </a:cubicBezTo>
                  <a:cubicBezTo>
                    <a:pt x="9823" y="1089"/>
                    <a:pt x="9883" y="1119"/>
                    <a:pt x="9943" y="1159"/>
                  </a:cubicBezTo>
                  <a:cubicBezTo>
                    <a:pt x="10003" y="1189"/>
                    <a:pt x="10063" y="1229"/>
                    <a:pt x="10112" y="1269"/>
                  </a:cubicBezTo>
                  <a:cubicBezTo>
                    <a:pt x="10232" y="1339"/>
                    <a:pt x="10342" y="1419"/>
                    <a:pt x="10452" y="1499"/>
                  </a:cubicBezTo>
                  <a:cubicBezTo>
                    <a:pt x="10552" y="1559"/>
                    <a:pt x="10642" y="1629"/>
                    <a:pt x="10742" y="1699"/>
                  </a:cubicBezTo>
                  <a:cubicBezTo>
                    <a:pt x="10852" y="1799"/>
                    <a:pt x="10962" y="1889"/>
                    <a:pt x="11071" y="1989"/>
                  </a:cubicBezTo>
                  <a:cubicBezTo>
                    <a:pt x="11122" y="2038"/>
                    <a:pt x="11182" y="2089"/>
                    <a:pt x="11231" y="2149"/>
                  </a:cubicBezTo>
                  <a:cubicBezTo>
                    <a:pt x="11282" y="2198"/>
                    <a:pt x="11322" y="2249"/>
                    <a:pt x="11371" y="2308"/>
                  </a:cubicBezTo>
                  <a:cubicBezTo>
                    <a:pt x="11471" y="2428"/>
                    <a:pt x="11551" y="2558"/>
                    <a:pt x="11621" y="2698"/>
                  </a:cubicBezTo>
                  <a:cubicBezTo>
                    <a:pt x="11651" y="2768"/>
                    <a:pt x="11671" y="2838"/>
                    <a:pt x="11691" y="2918"/>
                  </a:cubicBezTo>
                  <a:cubicBezTo>
                    <a:pt x="11691" y="2938"/>
                    <a:pt x="11681" y="2958"/>
                    <a:pt x="11681" y="2978"/>
                  </a:cubicBezTo>
                  <a:cubicBezTo>
                    <a:pt x="11671" y="3037"/>
                    <a:pt x="11661" y="3088"/>
                    <a:pt x="11661" y="3148"/>
                  </a:cubicBezTo>
                  <a:cubicBezTo>
                    <a:pt x="11651" y="3248"/>
                    <a:pt x="11641" y="3337"/>
                    <a:pt x="11631" y="3428"/>
                  </a:cubicBezTo>
                  <a:lnTo>
                    <a:pt x="11631" y="3437"/>
                  </a:lnTo>
                  <a:cubicBezTo>
                    <a:pt x="11621" y="3527"/>
                    <a:pt x="11601" y="3617"/>
                    <a:pt x="11581" y="3697"/>
                  </a:cubicBezTo>
                  <a:cubicBezTo>
                    <a:pt x="11561" y="3777"/>
                    <a:pt x="11541" y="3847"/>
                    <a:pt x="11511" y="3917"/>
                  </a:cubicBezTo>
                  <a:lnTo>
                    <a:pt x="11422" y="4097"/>
                  </a:lnTo>
                  <a:cubicBezTo>
                    <a:pt x="11391" y="4177"/>
                    <a:pt x="11351" y="4247"/>
                    <a:pt x="11302" y="4327"/>
                  </a:cubicBezTo>
                  <a:lnTo>
                    <a:pt x="11151" y="4536"/>
                  </a:lnTo>
                  <a:cubicBezTo>
                    <a:pt x="11111" y="4596"/>
                    <a:pt x="11071" y="4656"/>
                    <a:pt x="11031" y="4707"/>
                  </a:cubicBezTo>
                  <a:cubicBezTo>
                    <a:pt x="10902" y="4866"/>
                    <a:pt x="10772" y="5006"/>
                    <a:pt x="10642" y="5146"/>
                  </a:cubicBezTo>
                  <a:cubicBezTo>
                    <a:pt x="10502" y="5286"/>
                    <a:pt x="10362" y="5426"/>
                    <a:pt x="10212" y="5555"/>
                  </a:cubicBezTo>
                  <a:cubicBezTo>
                    <a:pt x="10052" y="5675"/>
                    <a:pt x="9883" y="5775"/>
                    <a:pt x="9703" y="5875"/>
                  </a:cubicBezTo>
                  <a:cubicBezTo>
                    <a:pt x="9513" y="5985"/>
                    <a:pt x="9313" y="6085"/>
                    <a:pt x="9113" y="6175"/>
                  </a:cubicBezTo>
                  <a:cubicBezTo>
                    <a:pt x="8964" y="6235"/>
                    <a:pt x="8804" y="6295"/>
                    <a:pt x="8644" y="6345"/>
                  </a:cubicBezTo>
                  <a:cubicBezTo>
                    <a:pt x="8554" y="6365"/>
                    <a:pt x="8474" y="6395"/>
                    <a:pt x="8384" y="6415"/>
                  </a:cubicBezTo>
                  <a:cubicBezTo>
                    <a:pt x="8304" y="6435"/>
                    <a:pt x="8214" y="6455"/>
                    <a:pt x="8124" y="6475"/>
                  </a:cubicBezTo>
                  <a:cubicBezTo>
                    <a:pt x="7774" y="6545"/>
                    <a:pt x="7434" y="6645"/>
                    <a:pt x="7085" y="6714"/>
                  </a:cubicBezTo>
                  <a:cubicBezTo>
                    <a:pt x="6985" y="6734"/>
                    <a:pt x="6885" y="6754"/>
                    <a:pt x="6775" y="6765"/>
                  </a:cubicBezTo>
                  <a:cubicBezTo>
                    <a:pt x="6615" y="6785"/>
                    <a:pt x="6446" y="6794"/>
                    <a:pt x="6286" y="6794"/>
                  </a:cubicBezTo>
                  <a:cubicBezTo>
                    <a:pt x="6106" y="6794"/>
                    <a:pt x="5926" y="6794"/>
                    <a:pt x="5746" y="6785"/>
                  </a:cubicBezTo>
                  <a:cubicBezTo>
                    <a:pt x="5566" y="6774"/>
                    <a:pt x="5387" y="6754"/>
                    <a:pt x="5207" y="6734"/>
                  </a:cubicBezTo>
                  <a:cubicBezTo>
                    <a:pt x="5036" y="6714"/>
                    <a:pt x="4867" y="6705"/>
                    <a:pt x="4697" y="6685"/>
                  </a:cubicBezTo>
                  <a:lnTo>
                    <a:pt x="4517" y="6655"/>
                  </a:lnTo>
                  <a:cubicBezTo>
                    <a:pt x="4437" y="6635"/>
                    <a:pt x="4357" y="6615"/>
                    <a:pt x="4287" y="6595"/>
                  </a:cubicBezTo>
                  <a:cubicBezTo>
                    <a:pt x="4148" y="6565"/>
                    <a:pt x="4017" y="6525"/>
                    <a:pt x="3888" y="6485"/>
                  </a:cubicBezTo>
                  <a:cubicBezTo>
                    <a:pt x="3608" y="6405"/>
                    <a:pt x="3328" y="6315"/>
                    <a:pt x="3058" y="6215"/>
                  </a:cubicBezTo>
                  <a:cubicBezTo>
                    <a:pt x="2898" y="6145"/>
                    <a:pt x="2749" y="6065"/>
                    <a:pt x="2598" y="5995"/>
                  </a:cubicBezTo>
                  <a:cubicBezTo>
                    <a:pt x="2509" y="5955"/>
                    <a:pt x="2429" y="5915"/>
                    <a:pt x="2349" y="5875"/>
                  </a:cubicBezTo>
                  <a:cubicBezTo>
                    <a:pt x="2269" y="5835"/>
                    <a:pt x="2199" y="5795"/>
                    <a:pt x="2129" y="5746"/>
                  </a:cubicBezTo>
                  <a:cubicBezTo>
                    <a:pt x="1979" y="5666"/>
                    <a:pt x="1819" y="5575"/>
                    <a:pt x="1670" y="5486"/>
                  </a:cubicBezTo>
                  <a:cubicBezTo>
                    <a:pt x="1510" y="5386"/>
                    <a:pt x="1370" y="5286"/>
                    <a:pt x="1230" y="5176"/>
                  </a:cubicBezTo>
                  <a:cubicBezTo>
                    <a:pt x="1140" y="5106"/>
                    <a:pt x="1050" y="5036"/>
                    <a:pt x="950" y="4966"/>
                  </a:cubicBezTo>
                  <a:cubicBezTo>
                    <a:pt x="890" y="4926"/>
                    <a:pt x="830" y="4876"/>
                    <a:pt x="780" y="4816"/>
                  </a:cubicBezTo>
                  <a:cubicBezTo>
                    <a:pt x="720" y="4756"/>
                    <a:pt x="670" y="4687"/>
                    <a:pt x="610" y="4627"/>
                  </a:cubicBezTo>
                  <a:cubicBezTo>
                    <a:pt x="520" y="4496"/>
                    <a:pt x="431" y="4376"/>
                    <a:pt x="371" y="4236"/>
                  </a:cubicBezTo>
                  <a:lnTo>
                    <a:pt x="311" y="4057"/>
                  </a:lnTo>
                  <a:cubicBezTo>
                    <a:pt x="291" y="4007"/>
                    <a:pt x="280" y="3947"/>
                    <a:pt x="271" y="3887"/>
                  </a:cubicBezTo>
                  <a:cubicBezTo>
                    <a:pt x="280" y="3847"/>
                    <a:pt x="280" y="3807"/>
                    <a:pt x="291" y="3767"/>
                  </a:cubicBezTo>
                  <a:cubicBezTo>
                    <a:pt x="311" y="3617"/>
                    <a:pt x="340" y="3468"/>
                    <a:pt x="380" y="3328"/>
                  </a:cubicBezTo>
                  <a:cubicBezTo>
                    <a:pt x="400" y="3248"/>
                    <a:pt x="420" y="3168"/>
                    <a:pt x="440" y="3097"/>
                  </a:cubicBezTo>
                  <a:cubicBezTo>
                    <a:pt x="471" y="3028"/>
                    <a:pt x="491" y="2958"/>
                    <a:pt x="520" y="2888"/>
                  </a:cubicBezTo>
                  <a:cubicBezTo>
                    <a:pt x="540" y="2858"/>
                    <a:pt x="551" y="2818"/>
                    <a:pt x="571" y="2778"/>
                  </a:cubicBezTo>
                  <a:lnTo>
                    <a:pt x="660" y="2628"/>
                  </a:lnTo>
                  <a:cubicBezTo>
                    <a:pt x="700" y="2548"/>
                    <a:pt x="760" y="2468"/>
                    <a:pt x="820" y="2398"/>
                  </a:cubicBezTo>
                  <a:cubicBezTo>
                    <a:pt x="900" y="2289"/>
                    <a:pt x="990" y="2189"/>
                    <a:pt x="1090" y="2089"/>
                  </a:cubicBezTo>
                  <a:lnTo>
                    <a:pt x="1250" y="1929"/>
                  </a:lnTo>
                  <a:lnTo>
                    <a:pt x="1399" y="1809"/>
                  </a:lnTo>
                  <a:cubicBezTo>
                    <a:pt x="1439" y="1779"/>
                    <a:pt x="1490" y="1739"/>
                    <a:pt x="1530" y="1709"/>
                  </a:cubicBezTo>
                  <a:cubicBezTo>
                    <a:pt x="1579" y="1669"/>
                    <a:pt x="1639" y="1629"/>
                    <a:pt x="1699" y="1599"/>
                  </a:cubicBezTo>
                  <a:cubicBezTo>
                    <a:pt x="1809" y="1519"/>
                    <a:pt x="1919" y="1459"/>
                    <a:pt x="2039" y="1389"/>
                  </a:cubicBezTo>
                  <a:cubicBezTo>
                    <a:pt x="2259" y="1259"/>
                    <a:pt x="2489" y="1159"/>
                    <a:pt x="2718" y="1050"/>
                  </a:cubicBezTo>
                  <a:cubicBezTo>
                    <a:pt x="2789" y="1019"/>
                    <a:pt x="2849" y="990"/>
                    <a:pt x="2918" y="970"/>
                  </a:cubicBezTo>
                  <a:cubicBezTo>
                    <a:pt x="2949" y="959"/>
                    <a:pt x="2989" y="950"/>
                    <a:pt x="3018" y="939"/>
                  </a:cubicBezTo>
                  <a:cubicBezTo>
                    <a:pt x="3368" y="839"/>
                    <a:pt x="3738" y="770"/>
                    <a:pt x="4097" y="699"/>
                  </a:cubicBezTo>
                  <a:cubicBezTo>
                    <a:pt x="4307" y="659"/>
                    <a:pt x="4507" y="630"/>
                    <a:pt x="4717" y="590"/>
                  </a:cubicBezTo>
                  <a:cubicBezTo>
                    <a:pt x="4817" y="580"/>
                    <a:pt x="4927" y="550"/>
                    <a:pt x="5027" y="530"/>
                  </a:cubicBezTo>
                  <a:cubicBezTo>
                    <a:pt x="5116" y="520"/>
                    <a:pt x="5207" y="510"/>
                    <a:pt x="5296" y="490"/>
                  </a:cubicBezTo>
                  <a:cubicBezTo>
                    <a:pt x="5466" y="470"/>
                    <a:pt x="5636" y="450"/>
                    <a:pt x="5806" y="440"/>
                  </a:cubicBezTo>
                  <a:cubicBezTo>
                    <a:pt x="6006" y="430"/>
                    <a:pt x="6195" y="420"/>
                    <a:pt x="6395" y="420"/>
                  </a:cubicBezTo>
                  <a:cubicBezTo>
                    <a:pt x="6509" y="420"/>
                    <a:pt x="6627" y="415"/>
                    <a:pt x="6746" y="415"/>
                  </a:cubicBezTo>
                  <a:close/>
                  <a:moveTo>
                    <a:pt x="260" y="4376"/>
                  </a:moveTo>
                  <a:cubicBezTo>
                    <a:pt x="291" y="4436"/>
                    <a:pt x="320" y="4496"/>
                    <a:pt x="360" y="4567"/>
                  </a:cubicBezTo>
                  <a:cubicBezTo>
                    <a:pt x="411" y="4636"/>
                    <a:pt x="451" y="4707"/>
                    <a:pt x="511" y="4786"/>
                  </a:cubicBezTo>
                  <a:cubicBezTo>
                    <a:pt x="560" y="4856"/>
                    <a:pt x="620" y="4936"/>
                    <a:pt x="690" y="5006"/>
                  </a:cubicBezTo>
                  <a:cubicBezTo>
                    <a:pt x="800" y="5136"/>
                    <a:pt x="940" y="5246"/>
                    <a:pt x="1070" y="5356"/>
                  </a:cubicBezTo>
                  <a:cubicBezTo>
                    <a:pt x="1210" y="5475"/>
                    <a:pt x="1350" y="5595"/>
                    <a:pt x="1510" y="5706"/>
                  </a:cubicBezTo>
                  <a:cubicBezTo>
                    <a:pt x="1650" y="5806"/>
                    <a:pt x="1799" y="5895"/>
                    <a:pt x="1949" y="5995"/>
                  </a:cubicBezTo>
                  <a:cubicBezTo>
                    <a:pt x="2089" y="6085"/>
                    <a:pt x="2239" y="6175"/>
                    <a:pt x="2399" y="6255"/>
                  </a:cubicBezTo>
                  <a:cubicBezTo>
                    <a:pt x="2569" y="6335"/>
                    <a:pt x="2749" y="6415"/>
                    <a:pt x="2918" y="6475"/>
                  </a:cubicBezTo>
                  <a:cubicBezTo>
                    <a:pt x="3258" y="6605"/>
                    <a:pt x="3608" y="6685"/>
                    <a:pt x="3948" y="6774"/>
                  </a:cubicBezTo>
                  <a:cubicBezTo>
                    <a:pt x="4117" y="6825"/>
                    <a:pt x="4287" y="6874"/>
                    <a:pt x="4457" y="6894"/>
                  </a:cubicBezTo>
                  <a:cubicBezTo>
                    <a:pt x="4647" y="6925"/>
                    <a:pt x="4827" y="6945"/>
                    <a:pt x="5016" y="6965"/>
                  </a:cubicBezTo>
                  <a:lnTo>
                    <a:pt x="5556" y="7025"/>
                  </a:lnTo>
                  <a:cubicBezTo>
                    <a:pt x="5683" y="7031"/>
                    <a:pt x="5809" y="7039"/>
                    <a:pt x="5933" y="7039"/>
                  </a:cubicBezTo>
                  <a:cubicBezTo>
                    <a:pt x="5985" y="7039"/>
                    <a:pt x="6036" y="7037"/>
                    <a:pt x="6086" y="7034"/>
                  </a:cubicBezTo>
                  <a:cubicBezTo>
                    <a:pt x="6275" y="7034"/>
                    <a:pt x="6455" y="7034"/>
                    <a:pt x="6645" y="7025"/>
                  </a:cubicBezTo>
                  <a:cubicBezTo>
                    <a:pt x="6815" y="7005"/>
                    <a:pt x="6995" y="6974"/>
                    <a:pt x="7165" y="6945"/>
                  </a:cubicBezTo>
                  <a:cubicBezTo>
                    <a:pt x="7335" y="6914"/>
                    <a:pt x="7514" y="6874"/>
                    <a:pt x="7685" y="6825"/>
                  </a:cubicBezTo>
                  <a:cubicBezTo>
                    <a:pt x="7774" y="6805"/>
                    <a:pt x="7854" y="6785"/>
                    <a:pt x="7944" y="6765"/>
                  </a:cubicBezTo>
                  <a:cubicBezTo>
                    <a:pt x="8034" y="6745"/>
                    <a:pt x="8124" y="6725"/>
                    <a:pt x="8224" y="6705"/>
                  </a:cubicBezTo>
                  <a:cubicBezTo>
                    <a:pt x="8384" y="6665"/>
                    <a:pt x="8554" y="6635"/>
                    <a:pt x="8713" y="6585"/>
                  </a:cubicBezTo>
                  <a:cubicBezTo>
                    <a:pt x="8884" y="6535"/>
                    <a:pt x="9053" y="6475"/>
                    <a:pt x="9213" y="6415"/>
                  </a:cubicBezTo>
                  <a:cubicBezTo>
                    <a:pt x="9553" y="6275"/>
                    <a:pt x="9883" y="6115"/>
                    <a:pt x="10192" y="5926"/>
                  </a:cubicBezTo>
                  <a:cubicBezTo>
                    <a:pt x="10272" y="5886"/>
                    <a:pt x="10342" y="5835"/>
                    <a:pt x="10412" y="5786"/>
                  </a:cubicBezTo>
                  <a:cubicBezTo>
                    <a:pt x="10482" y="5735"/>
                    <a:pt x="10552" y="5675"/>
                    <a:pt x="10622" y="5615"/>
                  </a:cubicBezTo>
                  <a:cubicBezTo>
                    <a:pt x="10752" y="5495"/>
                    <a:pt x="10882" y="5376"/>
                    <a:pt x="11002" y="5256"/>
                  </a:cubicBezTo>
                  <a:cubicBezTo>
                    <a:pt x="11062" y="5196"/>
                    <a:pt x="11122" y="5126"/>
                    <a:pt x="11171" y="5066"/>
                  </a:cubicBezTo>
                  <a:cubicBezTo>
                    <a:pt x="11242" y="4996"/>
                    <a:pt x="11291" y="4926"/>
                    <a:pt x="11351" y="4856"/>
                  </a:cubicBezTo>
                  <a:cubicBezTo>
                    <a:pt x="11402" y="4786"/>
                    <a:pt x="11442" y="4716"/>
                    <a:pt x="11491" y="4647"/>
                  </a:cubicBezTo>
                  <a:cubicBezTo>
                    <a:pt x="11541" y="4576"/>
                    <a:pt x="11591" y="4507"/>
                    <a:pt x="11631" y="4427"/>
                  </a:cubicBezTo>
                  <a:cubicBezTo>
                    <a:pt x="11641" y="4416"/>
                    <a:pt x="11641" y="4396"/>
                    <a:pt x="11651" y="4387"/>
                  </a:cubicBezTo>
                  <a:lnTo>
                    <a:pt x="11651" y="4387"/>
                  </a:lnTo>
                  <a:cubicBezTo>
                    <a:pt x="11641" y="4467"/>
                    <a:pt x="11621" y="4547"/>
                    <a:pt x="11601" y="4627"/>
                  </a:cubicBezTo>
                  <a:cubicBezTo>
                    <a:pt x="11571" y="4746"/>
                    <a:pt x="11541" y="4866"/>
                    <a:pt x="11501" y="4976"/>
                  </a:cubicBezTo>
                  <a:cubicBezTo>
                    <a:pt x="11481" y="5076"/>
                    <a:pt x="11442" y="5176"/>
                    <a:pt x="11402" y="5276"/>
                  </a:cubicBezTo>
                  <a:cubicBezTo>
                    <a:pt x="11331" y="5446"/>
                    <a:pt x="11251" y="5626"/>
                    <a:pt x="11151" y="5786"/>
                  </a:cubicBezTo>
                  <a:cubicBezTo>
                    <a:pt x="11042" y="5965"/>
                    <a:pt x="10932" y="6145"/>
                    <a:pt x="10802" y="6315"/>
                  </a:cubicBezTo>
                  <a:cubicBezTo>
                    <a:pt x="10672" y="6485"/>
                    <a:pt x="10542" y="6635"/>
                    <a:pt x="10402" y="6785"/>
                  </a:cubicBezTo>
                  <a:cubicBezTo>
                    <a:pt x="10263" y="6934"/>
                    <a:pt x="10092" y="7065"/>
                    <a:pt x="9923" y="7194"/>
                  </a:cubicBezTo>
                  <a:cubicBezTo>
                    <a:pt x="9792" y="7294"/>
                    <a:pt x="9663" y="7384"/>
                    <a:pt x="9523" y="7474"/>
                  </a:cubicBezTo>
                  <a:cubicBezTo>
                    <a:pt x="9383" y="7554"/>
                    <a:pt x="9233" y="7624"/>
                    <a:pt x="9083" y="7694"/>
                  </a:cubicBezTo>
                  <a:cubicBezTo>
                    <a:pt x="9033" y="7714"/>
                    <a:pt x="8984" y="7734"/>
                    <a:pt x="8924" y="7754"/>
                  </a:cubicBezTo>
                  <a:cubicBezTo>
                    <a:pt x="8853" y="7784"/>
                    <a:pt x="8784" y="7804"/>
                    <a:pt x="8713" y="7824"/>
                  </a:cubicBezTo>
                  <a:cubicBezTo>
                    <a:pt x="8653" y="7854"/>
                    <a:pt x="8584" y="7864"/>
                    <a:pt x="8524" y="7884"/>
                  </a:cubicBezTo>
                  <a:cubicBezTo>
                    <a:pt x="8464" y="7904"/>
                    <a:pt x="8404" y="7924"/>
                    <a:pt x="8344" y="7933"/>
                  </a:cubicBezTo>
                  <a:cubicBezTo>
                    <a:pt x="8214" y="7973"/>
                    <a:pt x="8084" y="8004"/>
                    <a:pt x="7944" y="8024"/>
                  </a:cubicBezTo>
                  <a:cubicBezTo>
                    <a:pt x="7814" y="8044"/>
                    <a:pt x="7694" y="8064"/>
                    <a:pt x="7565" y="8084"/>
                  </a:cubicBezTo>
                  <a:cubicBezTo>
                    <a:pt x="7385" y="8104"/>
                    <a:pt x="7195" y="8124"/>
                    <a:pt x="7015" y="8144"/>
                  </a:cubicBezTo>
                  <a:cubicBezTo>
                    <a:pt x="6925" y="8144"/>
                    <a:pt x="6835" y="8153"/>
                    <a:pt x="6735" y="8153"/>
                  </a:cubicBezTo>
                  <a:lnTo>
                    <a:pt x="6466" y="8153"/>
                  </a:lnTo>
                  <a:cubicBezTo>
                    <a:pt x="6286" y="8153"/>
                    <a:pt x="6106" y="8153"/>
                    <a:pt x="5916" y="8144"/>
                  </a:cubicBezTo>
                  <a:cubicBezTo>
                    <a:pt x="5726" y="8124"/>
                    <a:pt x="5526" y="8113"/>
                    <a:pt x="5327" y="8084"/>
                  </a:cubicBezTo>
                  <a:lnTo>
                    <a:pt x="5307" y="8084"/>
                  </a:lnTo>
                  <a:cubicBezTo>
                    <a:pt x="5127" y="8053"/>
                    <a:pt x="4956" y="8024"/>
                    <a:pt x="4787" y="7984"/>
                  </a:cubicBezTo>
                  <a:cubicBezTo>
                    <a:pt x="4597" y="7933"/>
                    <a:pt x="4417" y="7884"/>
                    <a:pt x="4227" y="7824"/>
                  </a:cubicBezTo>
                  <a:cubicBezTo>
                    <a:pt x="3877" y="7714"/>
                    <a:pt x="3538" y="7574"/>
                    <a:pt x="3188" y="7464"/>
                  </a:cubicBezTo>
                  <a:cubicBezTo>
                    <a:pt x="3138" y="7444"/>
                    <a:pt x="3078" y="7424"/>
                    <a:pt x="3018" y="7404"/>
                  </a:cubicBezTo>
                  <a:cubicBezTo>
                    <a:pt x="2978" y="7394"/>
                    <a:pt x="2929" y="7374"/>
                    <a:pt x="2889" y="7354"/>
                  </a:cubicBezTo>
                  <a:cubicBezTo>
                    <a:pt x="2769" y="7304"/>
                    <a:pt x="2658" y="7254"/>
                    <a:pt x="2538" y="7204"/>
                  </a:cubicBezTo>
                  <a:cubicBezTo>
                    <a:pt x="2419" y="7144"/>
                    <a:pt x="2299" y="7094"/>
                    <a:pt x="2189" y="7034"/>
                  </a:cubicBezTo>
                  <a:cubicBezTo>
                    <a:pt x="2069" y="6974"/>
                    <a:pt x="1949" y="6914"/>
                    <a:pt x="1839" y="6845"/>
                  </a:cubicBezTo>
                  <a:cubicBezTo>
                    <a:pt x="1779" y="6814"/>
                    <a:pt x="1730" y="6774"/>
                    <a:pt x="1670" y="6734"/>
                  </a:cubicBezTo>
                  <a:cubicBezTo>
                    <a:pt x="1619" y="6705"/>
                    <a:pt x="1570" y="6674"/>
                    <a:pt x="1530" y="6635"/>
                  </a:cubicBezTo>
                  <a:cubicBezTo>
                    <a:pt x="1419" y="6545"/>
                    <a:pt x="1310" y="6455"/>
                    <a:pt x="1200" y="6355"/>
                  </a:cubicBezTo>
                  <a:lnTo>
                    <a:pt x="1030" y="6185"/>
                  </a:lnTo>
                  <a:cubicBezTo>
                    <a:pt x="970" y="6125"/>
                    <a:pt x="930" y="6065"/>
                    <a:pt x="880" y="6015"/>
                  </a:cubicBezTo>
                  <a:cubicBezTo>
                    <a:pt x="840" y="5965"/>
                    <a:pt x="810" y="5915"/>
                    <a:pt x="770" y="5866"/>
                  </a:cubicBezTo>
                  <a:cubicBezTo>
                    <a:pt x="730" y="5806"/>
                    <a:pt x="700" y="5746"/>
                    <a:pt x="660" y="5686"/>
                  </a:cubicBezTo>
                  <a:cubicBezTo>
                    <a:pt x="630" y="5626"/>
                    <a:pt x="591" y="5566"/>
                    <a:pt x="560" y="5506"/>
                  </a:cubicBezTo>
                  <a:cubicBezTo>
                    <a:pt x="531" y="5446"/>
                    <a:pt x="500" y="5376"/>
                    <a:pt x="471" y="5316"/>
                  </a:cubicBezTo>
                  <a:cubicBezTo>
                    <a:pt x="451" y="5266"/>
                    <a:pt x="431" y="5206"/>
                    <a:pt x="411" y="5156"/>
                  </a:cubicBezTo>
                  <a:cubicBezTo>
                    <a:pt x="380" y="5086"/>
                    <a:pt x="360" y="5016"/>
                    <a:pt x="340" y="4946"/>
                  </a:cubicBezTo>
                  <a:cubicBezTo>
                    <a:pt x="320" y="4886"/>
                    <a:pt x="311" y="4826"/>
                    <a:pt x="300" y="4776"/>
                  </a:cubicBezTo>
                  <a:lnTo>
                    <a:pt x="271" y="4596"/>
                  </a:lnTo>
                  <a:cubicBezTo>
                    <a:pt x="271" y="4527"/>
                    <a:pt x="260" y="4467"/>
                    <a:pt x="260" y="4396"/>
                  </a:cubicBezTo>
                  <a:lnTo>
                    <a:pt x="260" y="4376"/>
                  </a:lnTo>
                  <a:close/>
                  <a:moveTo>
                    <a:pt x="7105" y="0"/>
                  </a:moveTo>
                  <a:cubicBezTo>
                    <a:pt x="6805" y="0"/>
                    <a:pt x="6495" y="20"/>
                    <a:pt x="6186" y="40"/>
                  </a:cubicBezTo>
                  <a:cubicBezTo>
                    <a:pt x="6016" y="50"/>
                    <a:pt x="5836" y="70"/>
                    <a:pt x="5656" y="90"/>
                  </a:cubicBezTo>
                  <a:cubicBezTo>
                    <a:pt x="5466" y="120"/>
                    <a:pt x="5276" y="140"/>
                    <a:pt x="5087" y="180"/>
                  </a:cubicBezTo>
                  <a:cubicBezTo>
                    <a:pt x="4907" y="210"/>
                    <a:pt x="4717" y="250"/>
                    <a:pt x="4537" y="290"/>
                  </a:cubicBezTo>
                  <a:cubicBezTo>
                    <a:pt x="4357" y="330"/>
                    <a:pt x="4188" y="360"/>
                    <a:pt x="4008" y="400"/>
                  </a:cubicBezTo>
                  <a:cubicBezTo>
                    <a:pt x="3648" y="480"/>
                    <a:pt x="3278" y="560"/>
                    <a:pt x="2918" y="659"/>
                  </a:cubicBezTo>
                  <a:cubicBezTo>
                    <a:pt x="2749" y="710"/>
                    <a:pt x="2578" y="770"/>
                    <a:pt x="2409" y="830"/>
                  </a:cubicBezTo>
                  <a:lnTo>
                    <a:pt x="1869" y="1039"/>
                  </a:lnTo>
                  <a:cubicBezTo>
                    <a:pt x="1699" y="1119"/>
                    <a:pt x="1530" y="1189"/>
                    <a:pt x="1370" y="1279"/>
                  </a:cubicBezTo>
                  <a:cubicBezTo>
                    <a:pt x="1290" y="1329"/>
                    <a:pt x="1220" y="1369"/>
                    <a:pt x="1150" y="1419"/>
                  </a:cubicBezTo>
                  <a:cubicBezTo>
                    <a:pt x="1070" y="1479"/>
                    <a:pt x="990" y="1549"/>
                    <a:pt x="920" y="1619"/>
                  </a:cubicBezTo>
                  <a:cubicBezTo>
                    <a:pt x="850" y="1679"/>
                    <a:pt x="790" y="1739"/>
                    <a:pt x="720" y="1809"/>
                  </a:cubicBezTo>
                  <a:cubicBezTo>
                    <a:pt x="660" y="1869"/>
                    <a:pt x="600" y="1929"/>
                    <a:pt x="551" y="1998"/>
                  </a:cubicBezTo>
                  <a:cubicBezTo>
                    <a:pt x="491" y="2069"/>
                    <a:pt x="440" y="2149"/>
                    <a:pt x="391" y="2229"/>
                  </a:cubicBezTo>
                  <a:cubicBezTo>
                    <a:pt x="351" y="2308"/>
                    <a:pt x="320" y="2398"/>
                    <a:pt x="291" y="2478"/>
                  </a:cubicBezTo>
                  <a:cubicBezTo>
                    <a:pt x="291" y="2488"/>
                    <a:pt x="280" y="2488"/>
                    <a:pt x="280" y="2488"/>
                  </a:cubicBezTo>
                  <a:cubicBezTo>
                    <a:pt x="271" y="2508"/>
                    <a:pt x="260" y="2528"/>
                    <a:pt x="260" y="2548"/>
                  </a:cubicBezTo>
                  <a:cubicBezTo>
                    <a:pt x="211" y="2638"/>
                    <a:pt x="171" y="2738"/>
                    <a:pt x="140" y="2838"/>
                  </a:cubicBezTo>
                  <a:cubicBezTo>
                    <a:pt x="91" y="3018"/>
                    <a:pt x="71" y="3208"/>
                    <a:pt x="51" y="3397"/>
                  </a:cubicBezTo>
                  <a:cubicBezTo>
                    <a:pt x="31" y="3587"/>
                    <a:pt x="11" y="3767"/>
                    <a:pt x="11" y="3957"/>
                  </a:cubicBezTo>
                  <a:cubicBezTo>
                    <a:pt x="11" y="4047"/>
                    <a:pt x="1" y="4137"/>
                    <a:pt x="1" y="4227"/>
                  </a:cubicBezTo>
                  <a:lnTo>
                    <a:pt x="1" y="4467"/>
                  </a:lnTo>
                  <a:cubicBezTo>
                    <a:pt x="11" y="4656"/>
                    <a:pt x="31" y="4846"/>
                    <a:pt x="71" y="5036"/>
                  </a:cubicBezTo>
                  <a:cubicBezTo>
                    <a:pt x="111" y="5216"/>
                    <a:pt x="160" y="5396"/>
                    <a:pt x="220" y="5566"/>
                  </a:cubicBezTo>
                  <a:cubicBezTo>
                    <a:pt x="260" y="5666"/>
                    <a:pt x="300" y="5755"/>
                    <a:pt x="351" y="5855"/>
                  </a:cubicBezTo>
                  <a:cubicBezTo>
                    <a:pt x="391" y="5935"/>
                    <a:pt x="440" y="6015"/>
                    <a:pt x="491" y="6095"/>
                  </a:cubicBezTo>
                  <a:cubicBezTo>
                    <a:pt x="531" y="6175"/>
                    <a:pt x="591" y="6255"/>
                    <a:pt x="650" y="6325"/>
                  </a:cubicBezTo>
                  <a:cubicBezTo>
                    <a:pt x="710" y="6405"/>
                    <a:pt x="770" y="6475"/>
                    <a:pt x="840" y="6545"/>
                  </a:cubicBezTo>
                  <a:cubicBezTo>
                    <a:pt x="960" y="6685"/>
                    <a:pt x="1100" y="6805"/>
                    <a:pt x="1240" y="6925"/>
                  </a:cubicBezTo>
                  <a:cubicBezTo>
                    <a:pt x="1390" y="7045"/>
                    <a:pt x="1550" y="7154"/>
                    <a:pt x="1710" y="7254"/>
                  </a:cubicBezTo>
                  <a:cubicBezTo>
                    <a:pt x="1869" y="7344"/>
                    <a:pt x="2019" y="7434"/>
                    <a:pt x="2179" y="7504"/>
                  </a:cubicBezTo>
                  <a:cubicBezTo>
                    <a:pt x="2349" y="7584"/>
                    <a:pt x="2519" y="7674"/>
                    <a:pt x="2689" y="7744"/>
                  </a:cubicBezTo>
                  <a:cubicBezTo>
                    <a:pt x="2869" y="7824"/>
                    <a:pt x="3068" y="7873"/>
                    <a:pt x="3258" y="7933"/>
                  </a:cubicBezTo>
                  <a:lnTo>
                    <a:pt x="3797" y="8084"/>
                  </a:lnTo>
                  <a:cubicBezTo>
                    <a:pt x="4157" y="8184"/>
                    <a:pt x="4517" y="8253"/>
                    <a:pt x="4887" y="8304"/>
                  </a:cubicBezTo>
                  <a:cubicBezTo>
                    <a:pt x="5256" y="8363"/>
                    <a:pt x="5626" y="8393"/>
                    <a:pt x="5996" y="8403"/>
                  </a:cubicBezTo>
                  <a:cubicBezTo>
                    <a:pt x="6130" y="8407"/>
                    <a:pt x="6265" y="8409"/>
                    <a:pt x="6401" y="8409"/>
                  </a:cubicBezTo>
                  <a:cubicBezTo>
                    <a:pt x="6640" y="8409"/>
                    <a:pt x="6879" y="8402"/>
                    <a:pt x="7115" y="8383"/>
                  </a:cubicBezTo>
                  <a:cubicBezTo>
                    <a:pt x="7315" y="8363"/>
                    <a:pt x="7505" y="8333"/>
                    <a:pt x="7694" y="8313"/>
                  </a:cubicBezTo>
                  <a:cubicBezTo>
                    <a:pt x="7884" y="8284"/>
                    <a:pt x="8074" y="8244"/>
                    <a:pt x="8254" y="8204"/>
                  </a:cubicBezTo>
                  <a:cubicBezTo>
                    <a:pt x="8444" y="8164"/>
                    <a:pt x="8624" y="8104"/>
                    <a:pt x="8804" y="8053"/>
                  </a:cubicBezTo>
                  <a:cubicBezTo>
                    <a:pt x="8893" y="8024"/>
                    <a:pt x="8993" y="7993"/>
                    <a:pt x="9083" y="7964"/>
                  </a:cubicBezTo>
                  <a:lnTo>
                    <a:pt x="9383" y="7844"/>
                  </a:lnTo>
                  <a:cubicBezTo>
                    <a:pt x="9403" y="7834"/>
                    <a:pt x="9413" y="7834"/>
                    <a:pt x="9433" y="7824"/>
                  </a:cubicBezTo>
                  <a:cubicBezTo>
                    <a:pt x="9453" y="7814"/>
                    <a:pt x="9463" y="7814"/>
                    <a:pt x="9473" y="7804"/>
                  </a:cubicBezTo>
                  <a:lnTo>
                    <a:pt x="9483" y="7804"/>
                  </a:lnTo>
                  <a:cubicBezTo>
                    <a:pt x="9563" y="7764"/>
                    <a:pt x="9653" y="7724"/>
                    <a:pt x="9733" y="7684"/>
                  </a:cubicBezTo>
                  <a:cubicBezTo>
                    <a:pt x="9812" y="7644"/>
                    <a:pt x="9903" y="7594"/>
                    <a:pt x="9983" y="7554"/>
                  </a:cubicBezTo>
                  <a:cubicBezTo>
                    <a:pt x="10143" y="7464"/>
                    <a:pt x="10292" y="7364"/>
                    <a:pt x="10442" y="7254"/>
                  </a:cubicBezTo>
                  <a:cubicBezTo>
                    <a:pt x="10522" y="7194"/>
                    <a:pt x="10602" y="7134"/>
                    <a:pt x="10682" y="7065"/>
                  </a:cubicBezTo>
                  <a:cubicBezTo>
                    <a:pt x="10752" y="7014"/>
                    <a:pt x="10812" y="6945"/>
                    <a:pt x="10882" y="6885"/>
                  </a:cubicBezTo>
                  <a:cubicBezTo>
                    <a:pt x="11011" y="6754"/>
                    <a:pt x="11142" y="6625"/>
                    <a:pt x="11262" y="6485"/>
                  </a:cubicBezTo>
                  <a:cubicBezTo>
                    <a:pt x="11331" y="6395"/>
                    <a:pt x="11402" y="6305"/>
                    <a:pt x="11462" y="6215"/>
                  </a:cubicBezTo>
                  <a:cubicBezTo>
                    <a:pt x="11521" y="6145"/>
                    <a:pt x="11571" y="6075"/>
                    <a:pt x="11611" y="6005"/>
                  </a:cubicBezTo>
                  <a:cubicBezTo>
                    <a:pt x="11711" y="5846"/>
                    <a:pt x="11801" y="5686"/>
                    <a:pt x="11881" y="5515"/>
                  </a:cubicBezTo>
                  <a:cubicBezTo>
                    <a:pt x="11921" y="5416"/>
                    <a:pt x="11961" y="5326"/>
                    <a:pt x="11991" y="5216"/>
                  </a:cubicBezTo>
                  <a:cubicBezTo>
                    <a:pt x="12011" y="5136"/>
                    <a:pt x="12031" y="5046"/>
                    <a:pt x="12051" y="4956"/>
                  </a:cubicBezTo>
                  <a:cubicBezTo>
                    <a:pt x="12081" y="4756"/>
                    <a:pt x="12111" y="4547"/>
                    <a:pt x="12121" y="4347"/>
                  </a:cubicBezTo>
                  <a:cubicBezTo>
                    <a:pt x="12131" y="4157"/>
                    <a:pt x="12131" y="3967"/>
                    <a:pt x="12131" y="3777"/>
                  </a:cubicBezTo>
                  <a:cubicBezTo>
                    <a:pt x="12141" y="3607"/>
                    <a:pt x="12141" y="3428"/>
                    <a:pt x="12121" y="3257"/>
                  </a:cubicBezTo>
                  <a:cubicBezTo>
                    <a:pt x="12091" y="3057"/>
                    <a:pt x="12051" y="2878"/>
                    <a:pt x="12001" y="2688"/>
                  </a:cubicBezTo>
                  <a:cubicBezTo>
                    <a:pt x="11951" y="2548"/>
                    <a:pt x="11891" y="2428"/>
                    <a:pt x="11821" y="2298"/>
                  </a:cubicBezTo>
                  <a:cubicBezTo>
                    <a:pt x="11781" y="2229"/>
                    <a:pt x="11731" y="2149"/>
                    <a:pt x="11681" y="2078"/>
                  </a:cubicBezTo>
                  <a:cubicBezTo>
                    <a:pt x="11621" y="1989"/>
                    <a:pt x="11551" y="1909"/>
                    <a:pt x="11481" y="1829"/>
                  </a:cubicBezTo>
                  <a:cubicBezTo>
                    <a:pt x="11422" y="1759"/>
                    <a:pt x="11362" y="1689"/>
                    <a:pt x="11291" y="1619"/>
                  </a:cubicBezTo>
                  <a:cubicBezTo>
                    <a:pt x="11231" y="1559"/>
                    <a:pt x="11171" y="1499"/>
                    <a:pt x="11102" y="1439"/>
                  </a:cubicBezTo>
                  <a:cubicBezTo>
                    <a:pt x="11022" y="1369"/>
                    <a:pt x="10942" y="1299"/>
                    <a:pt x="10852" y="1229"/>
                  </a:cubicBezTo>
                  <a:cubicBezTo>
                    <a:pt x="10702" y="1119"/>
                    <a:pt x="10552" y="1010"/>
                    <a:pt x="10402" y="910"/>
                  </a:cubicBezTo>
                  <a:cubicBezTo>
                    <a:pt x="10322" y="850"/>
                    <a:pt x="10243" y="799"/>
                    <a:pt x="10163" y="750"/>
                  </a:cubicBezTo>
                  <a:cubicBezTo>
                    <a:pt x="10092" y="699"/>
                    <a:pt x="10012" y="650"/>
                    <a:pt x="9932" y="610"/>
                  </a:cubicBezTo>
                  <a:cubicBezTo>
                    <a:pt x="9832" y="560"/>
                    <a:pt x="9733" y="510"/>
                    <a:pt x="9633" y="470"/>
                  </a:cubicBezTo>
                  <a:cubicBezTo>
                    <a:pt x="9633" y="470"/>
                    <a:pt x="9623" y="470"/>
                    <a:pt x="9613" y="460"/>
                  </a:cubicBezTo>
                  <a:cubicBezTo>
                    <a:pt x="9583" y="450"/>
                    <a:pt x="9563" y="440"/>
                    <a:pt x="9533" y="430"/>
                  </a:cubicBezTo>
                  <a:lnTo>
                    <a:pt x="9523" y="420"/>
                  </a:lnTo>
                  <a:cubicBezTo>
                    <a:pt x="9353" y="350"/>
                    <a:pt x="9183" y="290"/>
                    <a:pt x="9004" y="230"/>
                  </a:cubicBezTo>
                  <a:cubicBezTo>
                    <a:pt x="8833" y="180"/>
                    <a:pt x="8653" y="140"/>
                    <a:pt x="8474" y="110"/>
                  </a:cubicBezTo>
                  <a:cubicBezTo>
                    <a:pt x="8374" y="90"/>
                    <a:pt x="8264" y="70"/>
                    <a:pt x="8154" y="60"/>
                  </a:cubicBezTo>
                  <a:cubicBezTo>
                    <a:pt x="8054" y="40"/>
                    <a:pt x="7964" y="40"/>
                    <a:pt x="7864" y="30"/>
                  </a:cubicBezTo>
                  <a:cubicBezTo>
                    <a:pt x="7685" y="20"/>
                    <a:pt x="7494" y="10"/>
                    <a:pt x="7305"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flipH="1">
              <a:off x="5301250" y="616406"/>
              <a:ext cx="569895" cy="308925"/>
            </a:xfrm>
            <a:custGeom>
              <a:rect b="b" l="l" r="r" t="t"/>
              <a:pathLst>
                <a:path extrusionOk="0" h="4767" w="8794">
                  <a:moveTo>
                    <a:pt x="3378" y="370"/>
                  </a:moveTo>
                  <a:cubicBezTo>
                    <a:pt x="3507" y="370"/>
                    <a:pt x="3647" y="370"/>
                    <a:pt x="3787" y="380"/>
                  </a:cubicBezTo>
                  <a:cubicBezTo>
                    <a:pt x="3927" y="380"/>
                    <a:pt x="4067" y="390"/>
                    <a:pt x="4207" y="410"/>
                  </a:cubicBezTo>
                  <a:cubicBezTo>
                    <a:pt x="4347" y="420"/>
                    <a:pt x="4486" y="440"/>
                    <a:pt x="4626" y="450"/>
                  </a:cubicBezTo>
                  <a:cubicBezTo>
                    <a:pt x="4737" y="460"/>
                    <a:pt x="4846" y="460"/>
                    <a:pt x="4956" y="460"/>
                  </a:cubicBezTo>
                  <a:cubicBezTo>
                    <a:pt x="5066" y="470"/>
                    <a:pt x="5176" y="480"/>
                    <a:pt x="5286" y="480"/>
                  </a:cubicBezTo>
                  <a:cubicBezTo>
                    <a:pt x="5496" y="480"/>
                    <a:pt x="5696" y="490"/>
                    <a:pt x="5905" y="510"/>
                  </a:cubicBezTo>
                  <a:cubicBezTo>
                    <a:pt x="6325" y="580"/>
                    <a:pt x="6765" y="650"/>
                    <a:pt x="7164" y="810"/>
                  </a:cubicBezTo>
                  <a:lnTo>
                    <a:pt x="7344" y="899"/>
                  </a:lnTo>
                  <a:lnTo>
                    <a:pt x="7554" y="1019"/>
                  </a:lnTo>
                  <a:cubicBezTo>
                    <a:pt x="7614" y="1059"/>
                    <a:pt x="7674" y="1090"/>
                    <a:pt x="7744" y="1129"/>
                  </a:cubicBezTo>
                  <a:cubicBezTo>
                    <a:pt x="7804" y="1159"/>
                    <a:pt x="7854" y="1199"/>
                    <a:pt x="7914" y="1239"/>
                  </a:cubicBezTo>
                  <a:cubicBezTo>
                    <a:pt x="8004" y="1309"/>
                    <a:pt x="8083" y="1379"/>
                    <a:pt x="8154" y="1469"/>
                  </a:cubicBezTo>
                  <a:cubicBezTo>
                    <a:pt x="8194" y="1519"/>
                    <a:pt x="8223" y="1589"/>
                    <a:pt x="8263" y="1649"/>
                  </a:cubicBezTo>
                  <a:cubicBezTo>
                    <a:pt x="8294" y="1719"/>
                    <a:pt x="8323" y="1779"/>
                    <a:pt x="8354" y="1849"/>
                  </a:cubicBezTo>
                  <a:cubicBezTo>
                    <a:pt x="8363" y="1889"/>
                    <a:pt x="8383" y="1918"/>
                    <a:pt x="8394" y="1958"/>
                  </a:cubicBezTo>
                  <a:lnTo>
                    <a:pt x="8423" y="2109"/>
                  </a:lnTo>
                  <a:cubicBezTo>
                    <a:pt x="8434" y="2178"/>
                    <a:pt x="8434" y="2249"/>
                    <a:pt x="8443" y="2318"/>
                  </a:cubicBezTo>
                  <a:cubicBezTo>
                    <a:pt x="8443" y="2398"/>
                    <a:pt x="8443" y="2468"/>
                    <a:pt x="8434" y="2548"/>
                  </a:cubicBezTo>
                  <a:cubicBezTo>
                    <a:pt x="8423" y="2618"/>
                    <a:pt x="8403" y="2688"/>
                    <a:pt x="8383" y="2758"/>
                  </a:cubicBezTo>
                  <a:cubicBezTo>
                    <a:pt x="8374" y="2828"/>
                    <a:pt x="8343" y="2898"/>
                    <a:pt x="8314" y="2958"/>
                  </a:cubicBezTo>
                  <a:cubicBezTo>
                    <a:pt x="8294" y="3008"/>
                    <a:pt x="8274" y="3048"/>
                    <a:pt x="8254" y="3088"/>
                  </a:cubicBezTo>
                  <a:cubicBezTo>
                    <a:pt x="8234" y="3128"/>
                    <a:pt x="8214" y="3157"/>
                    <a:pt x="8183" y="3197"/>
                  </a:cubicBezTo>
                  <a:cubicBezTo>
                    <a:pt x="8114" y="3277"/>
                    <a:pt x="8034" y="3357"/>
                    <a:pt x="7944" y="3428"/>
                  </a:cubicBezTo>
                  <a:cubicBezTo>
                    <a:pt x="7824" y="3508"/>
                    <a:pt x="7704" y="3597"/>
                    <a:pt x="7574" y="3667"/>
                  </a:cubicBezTo>
                  <a:cubicBezTo>
                    <a:pt x="7504" y="3707"/>
                    <a:pt x="7434" y="3757"/>
                    <a:pt x="7364" y="3787"/>
                  </a:cubicBezTo>
                  <a:cubicBezTo>
                    <a:pt x="7304" y="3827"/>
                    <a:pt x="7235" y="3857"/>
                    <a:pt x="7175" y="3877"/>
                  </a:cubicBezTo>
                  <a:cubicBezTo>
                    <a:pt x="7055" y="3927"/>
                    <a:pt x="6935" y="3977"/>
                    <a:pt x="6815" y="4017"/>
                  </a:cubicBezTo>
                  <a:cubicBezTo>
                    <a:pt x="6675" y="4057"/>
                    <a:pt x="6545" y="4087"/>
                    <a:pt x="6415" y="4127"/>
                  </a:cubicBezTo>
                  <a:cubicBezTo>
                    <a:pt x="6275" y="4157"/>
                    <a:pt x="6145" y="4197"/>
                    <a:pt x="6005" y="4227"/>
                  </a:cubicBezTo>
                  <a:cubicBezTo>
                    <a:pt x="5876" y="4257"/>
                    <a:pt x="5736" y="4276"/>
                    <a:pt x="5596" y="4296"/>
                  </a:cubicBezTo>
                  <a:cubicBezTo>
                    <a:pt x="5496" y="4316"/>
                    <a:pt x="5386" y="4336"/>
                    <a:pt x="5286" y="4347"/>
                  </a:cubicBezTo>
                  <a:cubicBezTo>
                    <a:pt x="5156" y="4367"/>
                    <a:pt x="5016" y="4387"/>
                    <a:pt x="4886" y="4387"/>
                  </a:cubicBezTo>
                  <a:cubicBezTo>
                    <a:pt x="4737" y="4396"/>
                    <a:pt x="4597" y="4396"/>
                    <a:pt x="4457" y="4396"/>
                  </a:cubicBezTo>
                  <a:cubicBezTo>
                    <a:pt x="4312" y="4402"/>
                    <a:pt x="4169" y="4404"/>
                    <a:pt x="4028" y="4404"/>
                  </a:cubicBezTo>
                  <a:cubicBezTo>
                    <a:pt x="3887" y="4404"/>
                    <a:pt x="3747" y="4402"/>
                    <a:pt x="3607" y="4396"/>
                  </a:cubicBezTo>
                  <a:cubicBezTo>
                    <a:pt x="3258" y="4387"/>
                    <a:pt x="2898" y="4356"/>
                    <a:pt x="2548" y="4316"/>
                  </a:cubicBezTo>
                  <a:cubicBezTo>
                    <a:pt x="2339" y="4287"/>
                    <a:pt x="2139" y="4247"/>
                    <a:pt x="1929" y="4207"/>
                  </a:cubicBezTo>
                  <a:cubicBezTo>
                    <a:pt x="1829" y="4187"/>
                    <a:pt x="1719" y="4157"/>
                    <a:pt x="1619" y="4127"/>
                  </a:cubicBezTo>
                  <a:cubicBezTo>
                    <a:pt x="1519" y="4107"/>
                    <a:pt x="1429" y="4067"/>
                    <a:pt x="1329" y="4037"/>
                  </a:cubicBezTo>
                  <a:cubicBezTo>
                    <a:pt x="1279" y="4007"/>
                    <a:pt x="1229" y="3987"/>
                    <a:pt x="1180" y="3957"/>
                  </a:cubicBezTo>
                  <a:cubicBezTo>
                    <a:pt x="1129" y="3927"/>
                    <a:pt x="1069" y="3897"/>
                    <a:pt x="1020" y="3867"/>
                  </a:cubicBezTo>
                  <a:lnTo>
                    <a:pt x="750" y="3687"/>
                  </a:lnTo>
                  <a:cubicBezTo>
                    <a:pt x="710" y="3657"/>
                    <a:pt x="670" y="3617"/>
                    <a:pt x="630" y="3577"/>
                  </a:cubicBezTo>
                  <a:lnTo>
                    <a:pt x="570" y="3517"/>
                  </a:lnTo>
                  <a:cubicBezTo>
                    <a:pt x="550" y="3488"/>
                    <a:pt x="530" y="3448"/>
                    <a:pt x="510" y="3417"/>
                  </a:cubicBezTo>
                  <a:cubicBezTo>
                    <a:pt x="470" y="3368"/>
                    <a:pt x="440" y="3308"/>
                    <a:pt x="410" y="3248"/>
                  </a:cubicBezTo>
                  <a:cubicBezTo>
                    <a:pt x="390" y="3197"/>
                    <a:pt x="370" y="3137"/>
                    <a:pt x="350" y="3088"/>
                  </a:cubicBezTo>
                  <a:cubicBezTo>
                    <a:pt x="330" y="3038"/>
                    <a:pt x="310" y="2978"/>
                    <a:pt x="300" y="2918"/>
                  </a:cubicBezTo>
                  <a:cubicBezTo>
                    <a:pt x="290" y="2838"/>
                    <a:pt x="290" y="2758"/>
                    <a:pt x="290" y="2678"/>
                  </a:cubicBezTo>
                  <a:cubicBezTo>
                    <a:pt x="290" y="2588"/>
                    <a:pt x="300" y="2498"/>
                    <a:pt x="310" y="2418"/>
                  </a:cubicBezTo>
                  <a:cubicBezTo>
                    <a:pt x="310" y="2368"/>
                    <a:pt x="320" y="2318"/>
                    <a:pt x="330" y="2278"/>
                  </a:cubicBezTo>
                  <a:cubicBezTo>
                    <a:pt x="350" y="2218"/>
                    <a:pt x="360" y="2169"/>
                    <a:pt x="370" y="2118"/>
                  </a:cubicBezTo>
                  <a:cubicBezTo>
                    <a:pt x="400" y="2018"/>
                    <a:pt x="450" y="1918"/>
                    <a:pt x="490" y="1829"/>
                  </a:cubicBezTo>
                  <a:cubicBezTo>
                    <a:pt x="560" y="1669"/>
                    <a:pt x="640" y="1519"/>
                    <a:pt x="740" y="1379"/>
                  </a:cubicBezTo>
                  <a:cubicBezTo>
                    <a:pt x="789" y="1319"/>
                    <a:pt x="829" y="1269"/>
                    <a:pt x="889" y="1219"/>
                  </a:cubicBezTo>
                  <a:cubicBezTo>
                    <a:pt x="940" y="1159"/>
                    <a:pt x="1000" y="1110"/>
                    <a:pt x="1060" y="1059"/>
                  </a:cubicBezTo>
                  <a:cubicBezTo>
                    <a:pt x="1129" y="1010"/>
                    <a:pt x="1200" y="970"/>
                    <a:pt x="1279" y="930"/>
                  </a:cubicBezTo>
                  <a:cubicBezTo>
                    <a:pt x="1369" y="890"/>
                    <a:pt x="1459" y="839"/>
                    <a:pt x="1549" y="799"/>
                  </a:cubicBezTo>
                  <a:cubicBezTo>
                    <a:pt x="1659" y="759"/>
                    <a:pt x="1769" y="719"/>
                    <a:pt x="1869" y="670"/>
                  </a:cubicBezTo>
                  <a:cubicBezTo>
                    <a:pt x="1919" y="659"/>
                    <a:pt x="1969" y="639"/>
                    <a:pt x="2019" y="620"/>
                  </a:cubicBezTo>
                  <a:cubicBezTo>
                    <a:pt x="2048" y="610"/>
                    <a:pt x="2079" y="600"/>
                    <a:pt x="2099" y="600"/>
                  </a:cubicBezTo>
                  <a:cubicBezTo>
                    <a:pt x="2239" y="550"/>
                    <a:pt x="2379" y="520"/>
                    <a:pt x="2518" y="480"/>
                  </a:cubicBezTo>
                  <a:cubicBezTo>
                    <a:pt x="2578" y="470"/>
                    <a:pt x="2628" y="460"/>
                    <a:pt x="2688" y="440"/>
                  </a:cubicBezTo>
                  <a:cubicBezTo>
                    <a:pt x="2788" y="420"/>
                    <a:pt x="2888" y="410"/>
                    <a:pt x="2988" y="390"/>
                  </a:cubicBezTo>
                  <a:cubicBezTo>
                    <a:pt x="3048" y="390"/>
                    <a:pt x="3108" y="380"/>
                    <a:pt x="3168" y="380"/>
                  </a:cubicBezTo>
                  <a:cubicBezTo>
                    <a:pt x="3238" y="370"/>
                    <a:pt x="3307" y="370"/>
                    <a:pt x="3378" y="370"/>
                  </a:cubicBezTo>
                  <a:close/>
                  <a:moveTo>
                    <a:pt x="4017" y="0"/>
                  </a:moveTo>
                  <a:cubicBezTo>
                    <a:pt x="3877" y="0"/>
                    <a:pt x="3727" y="10"/>
                    <a:pt x="3587" y="20"/>
                  </a:cubicBezTo>
                  <a:cubicBezTo>
                    <a:pt x="3307" y="40"/>
                    <a:pt x="3028" y="80"/>
                    <a:pt x="2758" y="150"/>
                  </a:cubicBezTo>
                  <a:cubicBezTo>
                    <a:pt x="2518" y="190"/>
                    <a:pt x="2288" y="250"/>
                    <a:pt x="2068" y="320"/>
                  </a:cubicBezTo>
                  <a:cubicBezTo>
                    <a:pt x="1939" y="360"/>
                    <a:pt x="1809" y="420"/>
                    <a:pt x="1679" y="470"/>
                  </a:cubicBezTo>
                  <a:cubicBezTo>
                    <a:pt x="1559" y="520"/>
                    <a:pt x="1439" y="580"/>
                    <a:pt x="1319" y="630"/>
                  </a:cubicBezTo>
                  <a:cubicBezTo>
                    <a:pt x="1220" y="690"/>
                    <a:pt x="1109" y="750"/>
                    <a:pt x="1009" y="810"/>
                  </a:cubicBezTo>
                  <a:cubicBezTo>
                    <a:pt x="1009" y="819"/>
                    <a:pt x="1000" y="819"/>
                    <a:pt x="1000" y="819"/>
                  </a:cubicBezTo>
                  <a:cubicBezTo>
                    <a:pt x="980" y="839"/>
                    <a:pt x="960" y="850"/>
                    <a:pt x="940" y="859"/>
                  </a:cubicBezTo>
                  <a:cubicBezTo>
                    <a:pt x="880" y="899"/>
                    <a:pt x="820" y="950"/>
                    <a:pt x="770" y="999"/>
                  </a:cubicBezTo>
                  <a:cubicBezTo>
                    <a:pt x="660" y="1090"/>
                    <a:pt x="560" y="1199"/>
                    <a:pt x="480" y="1309"/>
                  </a:cubicBezTo>
                  <a:cubicBezTo>
                    <a:pt x="400" y="1419"/>
                    <a:pt x="330" y="1539"/>
                    <a:pt x="270" y="1659"/>
                  </a:cubicBezTo>
                  <a:cubicBezTo>
                    <a:pt x="200" y="1789"/>
                    <a:pt x="140" y="1909"/>
                    <a:pt x="90" y="2049"/>
                  </a:cubicBezTo>
                  <a:cubicBezTo>
                    <a:pt x="50" y="2178"/>
                    <a:pt x="30" y="2318"/>
                    <a:pt x="10" y="2458"/>
                  </a:cubicBezTo>
                  <a:cubicBezTo>
                    <a:pt x="10" y="2528"/>
                    <a:pt x="1" y="2588"/>
                    <a:pt x="1" y="2648"/>
                  </a:cubicBezTo>
                  <a:cubicBezTo>
                    <a:pt x="1" y="2728"/>
                    <a:pt x="10" y="2808"/>
                    <a:pt x="21" y="2878"/>
                  </a:cubicBezTo>
                  <a:cubicBezTo>
                    <a:pt x="41" y="2948"/>
                    <a:pt x="60" y="3008"/>
                    <a:pt x="80" y="3077"/>
                  </a:cubicBezTo>
                  <a:cubicBezTo>
                    <a:pt x="110" y="3137"/>
                    <a:pt x="140" y="3208"/>
                    <a:pt x="180" y="3277"/>
                  </a:cubicBezTo>
                  <a:cubicBezTo>
                    <a:pt x="250" y="3397"/>
                    <a:pt x="320" y="3528"/>
                    <a:pt x="420" y="3637"/>
                  </a:cubicBezTo>
                  <a:cubicBezTo>
                    <a:pt x="460" y="3697"/>
                    <a:pt x="510" y="3747"/>
                    <a:pt x="570" y="3797"/>
                  </a:cubicBezTo>
                  <a:cubicBezTo>
                    <a:pt x="590" y="3827"/>
                    <a:pt x="620" y="3847"/>
                    <a:pt x="650" y="3877"/>
                  </a:cubicBezTo>
                  <a:cubicBezTo>
                    <a:pt x="680" y="3897"/>
                    <a:pt x="710" y="3927"/>
                    <a:pt x="740" y="3947"/>
                  </a:cubicBezTo>
                  <a:cubicBezTo>
                    <a:pt x="780" y="3987"/>
                    <a:pt x="829" y="4017"/>
                    <a:pt x="869" y="4047"/>
                  </a:cubicBezTo>
                  <a:lnTo>
                    <a:pt x="1020" y="4137"/>
                  </a:lnTo>
                  <a:cubicBezTo>
                    <a:pt x="1029" y="4147"/>
                    <a:pt x="1040" y="4157"/>
                    <a:pt x="1049" y="4157"/>
                  </a:cubicBezTo>
                  <a:cubicBezTo>
                    <a:pt x="1049" y="4167"/>
                    <a:pt x="1060" y="4177"/>
                    <a:pt x="1069" y="4177"/>
                  </a:cubicBezTo>
                  <a:cubicBezTo>
                    <a:pt x="1089" y="4187"/>
                    <a:pt x="1109" y="4197"/>
                    <a:pt x="1120" y="4197"/>
                  </a:cubicBezTo>
                  <a:cubicBezTo>
                    <a:pt x="1169" y="4227"/>
                    <a:pt x="1220" y="4247"/>
                    <a:pt x="1269" y="4276"/>
                  </a:cubicBezTo>
                  <a:cubicBezTo>
                    <a:pt x="1339" y="4307"/>
                    <a:pt x="1419" y="4336"/>
                    <a:pt x="1489" y="4367"/>
                  </a:cubicBezTo>
                  <a:cubicBezTo>
                    <a:pt x="1609" y="4407"/>
                    <a:pt x="1739" y="4447"/>
                    <a:pt x="1859" y="4476"/>
                  </a:cubicBezTo>
                  <a:cubicBezTo>
                    <a:pt x="1999" y="4516"/>
                    <a:pt x="2128" y="4547"/>
                    <a:pt x="2259" y="4576"/>
                  </a:cubicBezTo>
                  <a:cubicBezTo>
                    <a:pt x="2399" y="4616"/>
                    <a:pt x="2538" y="4636"/>
                    <a:pt x="2678" y="4656"/>
                  </a:cubicBezTo>
                  <a:cubicBezTo>
                    <a:pt x="2968" y="4696"/>
                    <a:pt x="3258" y="4727"/>
                    <a:pt x="3547" y="4747"/>
                  </a:cubicBezTo>
                  <a:cubicBezTo>
                    <a:pt x="3837" y="4766"/>
                    <a:pt x="4117" y="4766"/>
                    <a:pt x="4407" y="4766"/>
                  </a:cubicBezTo>
                  <a:lnTo>
                    <a:pt x="4817" y="4766"/>
                  </a:lnTo>
                  <a:cubicBezTo>
                    <a:pt x="4966" y="4756"/>
                    <a:pt x="5106" y="4747"/>
                    <a:pt x="5246" y="4727"/>
                  </a:cubicBezTo>
                  <a:cubicBezTo>
                    <a:pt x="5406" y="4707"/>
                    <a:pt x="5556" y="4687"/>
                    <a:pt x="5705" y="4667"/>
                  </a:cubicBezTo>
                  <a:cubicBezTo>
                    <a:pt x="5845" y="4647"/>
                    <a:pt x="5985" y="4616"/>
                    <a:pt x="6115" y="4587"/>
                  </a:cubicBezTo>
                  <a:cubicBezTo>
                    <a:pt x="6255" y="4556"/>
                    <a:pt x="6385" y="4527"/>
                    <a:pt x="6525" y="4487"/>
                  </a:cubicBezTo>
                  <a:cubicBezTo>
                    <a:pt x="6655" y="4447"/>
                    <a:pt x="6785" y="4416"/>
                    <a:pt x="6915" y="4367"/>
                  </a:cubicBezTo>
                  <a:cubicBezTo>
                    <a:pt x="7064" y="4316"/>
                    <a:pt x="7204" y="4257"/>
                    <a:pt x="7334" y="4197"/>
                  </a:cubicBezTo>
                  <a:cubicBezTo>
                    <a:pt x="7464" y="4137"/>
                    <a:pt x="7584" y="4067"/>
                    <a:pt x="7704" y="3987"/>
                  </a:cubicBezTo>
                  <a:cubicBezTo>
                    <a:pt x="7824" y="3907"/>
                    <a:pt x="7944" y="3817"/>
                    <a:pt x="8054" y="3727"/>
                  </a:cubicBezTo>
                  <a:cubicBezTo>
                    <a:pt x="8114" y="3677"/>
                    <a:pt x="8174" y="3627"/>
                    <a:pt x="8223" y="3577"/>
                  </a:cubicBezTo>
                  <a:cubicBezTo>
                    <a:pt x="8263" y="3537"/>
                    <a:pt x="8314" y="3488"/>
                    <a:pt x="8354" y="3437"/>
                  </a:cubicBezTo>
                  <a:cubicBezTo>
                    <a:pt x="8403" y="3377"/>
                    <a:pt x="8443" y="3328"/>
                    <a:pt x="8483" y="3268"/>
                  </a:cubicBezTo>
                  <a:cubicBezTo>
                    <a:pt x="8514" y="3208"/>
                    <a:pt x="8543" y="3148"/>
                    <a:pt x="8573" y="3097"/>
                  </a:cubicBezTo>
                  <a:cubicBezTo>
                    <a:pt x="8603" y="3028"/>
                    <a:pt x="8633" y="2948"/>
                    <a:pt x="8663" y="2878"/>
                  </a:cubicBezTo>
                  <a:cubicBezTo>
                    <a:pt x="8693" y="2818"/>
                    <a:pt x="8713" y="2758"/>
                    <a:pt x="8723" y="2698"/>
                  </a:cubicBezTo>
                  <a:cubicBezTo>
                    <a:pt x="8773" y="2558"/>
                    <a:pt x="8793" y="2408"/>
                    <a:pt x="8793" y="2258"/>
                  </a:cubicBezTo>
                  <a:lnTo>
                    <a:pt x="8793" y="2078"/>
                  </a:lnTo>
                  <a:lnTo>
                    <a:pt x="8763" y="1839"/>
                  </a:lnTo>
                  <a:lnTo>
                    <a:pt x="8703" y="1659"/>
                  </a:lnTo>
                  <a:lnTo>
                    <a:pt x="8613" y="1449"/>
                  </a:lnTo>
                  <a:cubicBezTo>
                    <a:pt x="8543" y="1329"/>
                    <a:pt x="8463" y="1209"/>
                    <a:pt x="8363" y="1110"/>
                  </a:cubicBezTo>
                  <a:cubicBezTo>
                    <a:pt x="8323" y="1070"/>
                    <a:pt x="8283" y="1039"/>
                    <a:pt x="8234" y="999"/>
                  </a:cubicBezTo>
                  <a:cubicBezTo>
                    <a:pt x="8174" y="950"/>
                    <a:pt x="8114" y="910"/>
                    <a:pt x="8054" y="870"/>
                  </a:cubicBezTo>
                  <a:cubicBezTo>
                    <a:pt x="7944" y="799"/>
                    <a:pt x="7834" y="739"/>
                    <a:pt x="7734" y="670"/>
                  </a:cubicBezTo>
                  <a:cubicBezTo>
                    <a:pt x="7624" y="610"/>
                    <a:pt x="7514" y="530"/>
                    <a:pt x="7394" y="480"/>
                  </a:cubicBezTo>
                  <a:cubicBezTo>
                    <a:pt x="7264" y="410"/>
                    <a:pt x="7124" y="360"/>
                    <a:pt x="6975" y="310"/>
                  </a:cubicBezTo>
                  <a:cubicBezTo>
                    <a:pt x="6725" y="240"/>
                    <a:pt x="6455" y="190"/>
                    <a:pt x="6195" y="160"/>
                  </a:cubicBezTo>
                  <a:cubicBezTo>
                    <a:pt x="6045" y="140"/>
                    <a:pt x="5905" y="120"/>
                    <a:pt x="5756" y="110"/>
                  </a:cubicBezTo>
                  <a:lnTo>
                    <a:pt x="5536" y="110"/>
                  </a:lnTo>
                  <a:cubicBezTo>
                    <a:pt x="5456" y="100"/>
                    <a:pt x="5386" y="90"/>
                    <a:pt x="5306" y="80"/>
                  </a:cubicBezTo>
                  <a:cubicBezTo>
                    <a:pt x="5156" y="60"/>
                    <a:pt x="5016" y="40"/>
                    <a:pt x="4866" y="30"/>
                  </a:cubicBezTo>
                  <a:cubicBezTo>
                    <a:pt x="4726" y="10"/>
                    <a:pt x="4597" y="10"/>
                    <a:pt x="4457"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flipH="1">
              <a:off x="4465973" y="1471774"/>
              <a:ext cx="739490" cy="413650"/>
            </a:xfrm>
            <a:custGeom>
              <a:rect b="b" l="l" r="r" t="t"/>
              <a:pathLst>
                <a:path extrusionOk="0" h="6383" w="11411">
                  <a:moveTo>
                    <a:pt x="5925" y="760"/>
                  </a:moveTo>
                  <a:cubicBezTo>
                    <a:pt x="6065" y="769"/>
                    <a:pt x="6205" y="780"/>
                    <a:pt x="6335" y="789"/>
                  </a:cubicBezTo>
                  <a:cubicBezTo>
                    <a:pt x="6484" y="800"/>
                    <a:pt x="6635" y="820"/>
                    <a:pt x="6774" y="840"/>
                  </a:cubicBezTo>
                  <a:cubicBezTo>
                    <a:pt x="6854" y="849"/>
                    <a:pt x="6934" y="860"/>
                    <a:pt x="7004" y="869"/>
                  </a:cubicBezTo>
                  <a:lnTo>
                    <a:pt x="7224" y="869"/>
                  </a:lnTo>
                  <a:cubicBezTo>
                    <a:pt x="7374" y="880"/>
                    <a:pt x="7514" y="900"/>
                    <a:pt x="7663" y="920"/>
                  </a:cubicBezTo>
                  <a:cubicBezTo>
                    <a:pt x="7933" y="949"/>
                    <a:pt x="8193" y="1000"/>
                    <a:pt x="8453" y="1069"/>
                  </a:cubicBezTo>
                  <a:cubicBezTo>
                    <a:pt x="8593" y="1120"/>
                    <a:pt x="8733" y="1169"/>
                    <a:pt x="8873" y="1239"/>
                  </a:cubicBezTo>
                  <a:cubicBezTo>
                    <a:pt x="8982" y="1289"/>
                    <a:pt x="9093" y="1369"/>
                    <a:pt x="9202" y="1439"/>
                  </a:cubicBezTo>
                  <a:cubicBezTo>
                    <a:pt x="9312" y="1499"/>
                    <a:pt x="9422" y="1559"/>
                    <a:pt x="9522" y="1629"/>
                  </a:cubicBezTo>
                  <a:cubicBezTo>
                    <a:pt x="9592" y="1669"/>
                    <a:pt x="9642" y="1709"/>
                    <a:pt x="9702" y="1759"/>
                  </a:cubicBezTo>
                  <a:cubicBezTo>
                    <a:pt x="9752" y="1799"/>
                    <a:pt x="9792" y="1829"/>
                    <a:pt x="9842" y="1869"/>
                  </a:cubicBezTo>
                  <a:cubicBezTo>
                    <a:pt x="9941" y="1968"/>
                    <a:pt x="10021" y="2088"/>
                    <a:pt x="10081" y="2208"/>
                  </a:cubicBezTo>
                  <a:cubicBezTo>
                    <a:pt x="10112" y="2279"/>
                    <a:pt x="10141" y="2348"/>
                    <a:pt x="10172" y="2428"/>
                  </a:cubicBezTo>
                  <a:cubicBezTo>
                    <a:pt x="10201" y="2478"/>
                    <a:pt x="10221" y="2538"/>
                    <a:pt x="10232" y="2598"/>
                  </a:cubicBezTo>
                  <a:cubicBezTo>
                    <a:pt x="10252" y="2678"/>
                    <a:pt x="10252" y="2758"/>
                    <a:pt x="10261" y="2838"/>
                  </a:cubicBezTo>
                  <a:lnTo>
                    <a:pt x="10261" y="3018"/>
                  </a:lnTo>
                  <a:cubicBezTo>
                    <a:pt x="10261" y="3167"/>
                    <a:pt x="10241" y="3318"/>
                    <a:pt x="10201" y="3458"/>
                  </a:cubicBezTo>
                  <a:cubicBezTo>
                    <a:pt x="10181" y="3518"/>
                    <a:pt x="10161" y="3587"/>
                    <a:pt x="10132" y="3647"/>
                  </a:cubicBezTo>
                  <a:cubicBezTo>
                    <a:pt x="10112" y="3717"/>
                    <a:pt x="10081" y="3787"/>
                    <a:pt x="10041" y="3857"/>
                  </a:cubicBezTo>
                  <a:cubicBezTo>
                    <a:pt x="10012" y="3917"/>
                    <a:pt x="9992" y="3967"/>
                    <a:pt x="9952" y="4027"/>
                  </a:cubicBezTo>
                  <a:cubicBezTo>
                    <a:pt x="9912" y="4087"/>
                    <a:pt x="9872" y="4147"/>
                    <a:pt x="9822" y="4197"/>
                  </a:cubicBezTo>
                  <a:cubicBezTo>
                    <a:pt x="9782" y="4247"/>
                    <a:pt x="9742" y="4297"/>
                    <a:pt x="9692" y="4347"/>
                  </a:cubicBezTo>
                  <a:cubicBezTo>
                    <a:pt x="9642" y="4397"/>
                    <a:pt x="9582" y="4437"/>
                    <a:pt x="9532" y="4486"/>
                  </a:cubicBezTo>
                  <a:cubicBezTo>
                    <a:pt x="9412" y="4577"/>
                    <a:pt x="9292" y="4666"/>
                    <a:pt x="9172" y="4746"/>
                  </a:cubicBezTo>
                  <a:cubicBezTo>
                    <a:pt x="9053" y="4826"/>
                    <a:pt x="8933" y="4896"/>
                    <a:pt x="8813" y="4956"/>
                  </a:cubicBezTo>
                  <a:cubicBezTo>
                    <a:pt x="8673" y="5016"/>
                    <a:pt x="8533" y="5076"/>
                    <a:pt x="8393" y="5126"/>
                  </a:cubicBezTo>
                  <a:cubicBezTo>
                    <a:pt x="8263" y="5176"/>
                    <a:pt x="8123" y="5216"/>
                    <a:pt x="7993" y="5246"/>
                  </a:cubicBezTo>
                  <a:cubicBezTo>
                    <a:pt x="7854" y="5286"/>
                    <a:pt x="7723" y="5316"/>
                    <a:pt x="7583" y="5346"/>
                  </a:cubicBezTo>
                  <a:cubicBezTo>
                    <a:pt x="7454" y="5386"/>
                    <a:pt x="7314" y="5406"/>
                    <a:pt x="7184" y="5426"/>
                  </a:cubicBezTo>
                  <a:cubicBezTo>
                    <a:pt x="7024" y="5446"/>
                    <a:pt x="6874" y="5466"/>
                    <a:pt x="6724" y="5486"/>
                  </a:cubicBezTo>
                  <a:cubicBezTo>
                    <a:pt x="6575" y="5506"/>
                    <a:pt x="6435" y="5516"/>
                    <a:pt x="6284" y="5526"/>
                  </a:cubicBezTo>
                  <a:cubicBezTo>
                    <a:pt x="6238" y="5529"/>
                    <a:pt x="6192" y="5530"/>
                    <a:pt x="6147" y="5530"/>
                  </a:cubicBezTo>
                  <a:cubicBezTo>
                    <a:pt x="6057" y="5530"/>
                    <a:pt x="5968" y="5526"/>
                    <a:pt x="5875" y="5526"/>
                  </a:cubicBezTo>
                  <a:cubicBezTo>
                    <a:pt x="5585" y="5526"/>
                    <a:pt x="5305" y="5526"/>
                    <a:pt x="5016" y="5506"/>
                  </a:cubicBezTo>
                  <a:cubicBezTo>
                    <a:pt x="4726" y="5486"/>
                    <a:pt x="4436" y="5456"/>
                    <a:pt x="4146" y="5416"/>
                  </a:cubicBezTo>
                  <a:cubicBezTo>
                    <a:pt x="4006" y="5396"/>
                    <a:pt x="3866" y="5376"/>
                    <a:pt x="3737" y="5346"/>
                  </a:cubicBezTo>
                  <a:cubicBezTo>
                    <a:pt x="3597" y="5316"/>
                    <a:pt x="3467" y="5276"/>
                    <a:pt x="3337" y="5246"/>
                  </a:cubicBezTo>
                  <a:cubicBezTo>
                    <a:pt x="3207" y="5206"/>
                    <a:pt x="3077" y="5176"/>
                    <a:pt x="2958" y="5126"/>
                  </a:cubicBezTo>
                  <a:lnTo>
                    <a:pt x="2747" y="5036"/>
                  </a:lnTo>
                  <a:cubicBezTo>
                    <a:pt x="2698" y="5006"/>
                    <a:pt x="2647" y="4986"/>
                    <a:pt x="2598" y="4956"/>
                  </a:cubicBezTo>
                  <a:cubicBezTo>
                    <a:pt x="2578" y="4956"/>
                    <a:pt x="2558" y="4956"/>
                    <a:pt x="2538" y="4936"/>
                  </a:cubicBezTo>
                  <a:lnTo>
                    <a:pt x="2518" y="4916"/>
                  </a:lnTo>
                  <a:cubicBezTo>
                    <a:pt x="2508" y="4916"/>
                    <a:pt x="2498" y="4906"/>
                    <a:pt x="2488" y="4906"/>
                  </a:cubicBezTo>
                  <a:cubicBezTo>
                    <a:pt x="2438" y="4866"/>
                    <a:pt x="2388" y="4837"/>
                    <a:pt x="2338" y="4806"/>
                  </a:cubicBezTo>
                  <a:cubicBezTo>
                    <a:pt x="2298" y="4786"/>
                    <a:pt x="2248" y="4746"/>
                    <a:pt x="2218" y="4717"/>
                  </a:cubicBezTo>
                  <a:cubicBezTo>
                    <a:pt x="2188" y="4686"/>
                    <a:pt x="2158" y="4666"/>
                    <a:pt x="2128" y="4637"/>
                  </a:cubicBezTo>
                  <a:cubicBezTo>
                    <a:pt x="2098" y="4617"/>
                    <a:pt x="2068" y="4586"/>
                    <a:pt x="2038" y="4557"/>
                  </a:cubicBezTo>
                  <a:cubicBezTo>
                    <a:pt x="1988" y="4506"/>
                    <a:pt x="1938" y="4457"/>
                    <a:pt x="1888" y="4397"/>
                  </a:cubicBezTo>
                  <a:cubicBezTo>
                    <a:pt x="1799" y="4287"/>
                    <a:pt x="1719" y="4157"/>
                    <a:pt x="1648" y="4037"/>
                  </a:cubicBezTo>
                  <a:cubicBezTo>
                    <a:pt x="1619" y="3967"/>
                    <a:pt x="1579" y="3907"/>
                    <a:pt x="1559" y="3837"/>
                  </a:cubicBezTo>
                  <a:cubicBezTo>
                    <a:pt x="1528" y="3777"/>
                    <a:pt x="1508" y="3707"/>
                    <a:pt x="1499" y="3647"/>
                  </a:cubicBezTo>
                  <a:cubicBezTo>
                    <a:pt x="1479" y="3567"/>
                    <a:pt x="1468" y="3487"/>
                    <a:pt x="1468" y="3418"/>
                  </a:cubicBezTo>
                  <a:cubicBezTo>
                    <a:pt x="1468" y="3347"/>
                    <a:pt x="1479" y="3287"/>
                    <a:pt x="1479" y="3227"/>
                  </a:cubicBezTo>
                  <a:cubicBezTo>
                    <a:pt x="1499" y="3088"/>
                    <a:pt x="1519" y="2938"/>
                    <a:pt x="1568" y="2808"/>
                  </a:cubicBezTo>
                  <a:cubicBezTo>
                    <a:pt x="1608" y="2678"/>
                    <a:pt x="1668" y="2548"/>
                    <a:pt x="1739" y="2419"/>
                  </a:cubicBezTo>
                  <a:cubicBezTo>
                    <a:pt x="1799" y="2299"/>
                    <a:pt x="1878" y="2179"/>
                    <a:pt x="1948" y="2068"/>
                  </a:cubicBezTo>
                  <a:cubicBezTo>
                    <a:pt x="2038" y="1959"/>
                    <a:pt x="2128" y="1859"/>
                    <a:pt x="2238" y="1759"/>
                  </a:cubicBezTo>
                  <a:cubicBezTo>
                    <a:pt x="2288" y="1709"/>
                    <a:pt x="2348" y="1659"/>
                    <a:pt x="2408" y="1619"/>
                  </a:cubicBezTo>
                  <a:lnTo>
                    <a:pt x="2468" y="1589"/>
                  </a:lnTo>
                  <a:cubicBezTo>
                    <a:pt x="2478" y="1579"/>
                    <a:pt x="2478" y="1579"/>
                    <a:pt x="2488" y="1579"/>
                  </a:cubicBezTo>
                  <a:cubicBezTo>
                    <a:pt x="2578" y="1509"/>
                    <a:pt x="2687" y="1449"/>
                    <a:pt x="2787" y="1399"/>
                  </a:cubicBezTo>
                  <a:cubicBezTo>
                    <a:pt x="2907" y="1339"/>
                    <a:pt x="3027" y="1279"/>
                    <a:pt x="3147" y="1229"/>
                  </a:cubicBezTo>
                  <a:cubicBezTo>
                    <a:pt x="3277" y="1180"/>
                    <a:pt x="3407" y="1120"/>
                    <a:pt x="3537" y="1080"/>
                  </a:cubicBezTo>
                  <a:cubicBezTo>
                    <a:pt x="3767" y="1009"/>
                    <a:pt x="3997" y="949"/>
                    <a:pt x="4226" y="909"/>
                  </a:cubicBezTo>
                  <a:cubicBezTo>
                    <a:pt x="4496" y="840"/>
                    <a:pt x="4776" y="800"/>
                    <a:pt x="5056" y="780"/>
                  </a:cubicBezTo>
                  <a:cubicBezTo>
                    <a:pt x="5196" y="769"/>
                    <a:pt x="5345" y="760"/>
                    <a:pt x="5485" y="760"/>
                  </a:cubicBezTo>
                  <a:close/>
                  <a:moveTo>
                    <a:pt x="6115" y="1"/>
                  </a:moveTo>
                  <a:cubicBezTo>
                    <a:pt x="5915" y="10"/>
                    <a:pt x="5725" y="10"/>
                    <a:pt x="5525" y="21"/>
                  </a:cubicBezTo>
                  <a:cubicBezTo>
                    <a:pt x="5356" y="40"/>
                    <a:pt x="5196" y="50"/>
                    <a:pt x="5025" y="70"/>
                  </a:cubicBezTo>
                  <a:cubicBezTo>
                    <a:pt x="4936" y="90"/>
                    <a:pt x="4846" y="100"/>
                    <a:pt x="4756" y="120"/>
                  </a:cubicBezTo>
                  <a:cubicBezTo>
                    <a:pt x="4646" y="140"/>
                    <a:pt x="4546" y="160"/>
                    <a:pt x="4436" y="180"/>
                  </a:cubicBezTo>
                  <a:cubicBezTo>
                    <a:pt x="4226" y="210"/>
                    <a:pt x="4026" y="240"/>
                    <a:pt x="3817" y="280"/>
                  </a:cubicBezTo>
                  <a:cubicBezTo>
                    <a:pt x="3457" y="360"/>
                    <a:pt x="3097" y="430"/>
                    <a:pt x="2738" y="520"/>
                  </a:cubicBezTo>
                  <a:lnTo>
                    <a:pt x="2647" y="550"/>
                  </a:lnTo>
                  <a:cubicBezTo>
                    <a:pt x="2578" y="580"/>
                    <a:pt x="2508" y="600"/>
                    <a:pt x="2438" y="630"/>
                  </a:cubicBezTo>
                  <a:cubicBezTo>
                    <a:pt x="2208" y="740"/>
                    <a:pt x="1978" y="849"/>
                    <a:pt x="1759" y="969"/>
                  </a:cubicBezTo>
                  <a:cubicBezTo>
                    <a:pt x="1639" y="1040"/>
                    <a:pt x="1528" y="1100"/>
                    <a:pt x="1419" y="1180"/>
                  </a:cubicBezTo>
                  <a:cubicBezTo>
                    <a:pt x="1369" y="1220"/>
                    <a:pt x="1309" y="1249"/>
                    <a:pt x="1249" y="1289"/>
                  </a:cubicBezTo>
                  <a:cubicBezTo>
                    <a:pt x="1209" y="1329"/>
                    <a:pt x="1159" y="1359"/>
                    <a:pt x="1119" y="1389"/>
                  </a:cubicBezTo>
                  <a:cubicBezTo>
                    <a:pt x="1069" y="1429"/>
                    <a:pt x="1019" y="1469"/>
                    <a:pt x="979" y="1509"/>
                  </a:cubicBezTo>
                  <a:cubicBezTo>
                    <a:pt x="919" y="1569"/>
                    <a:pt x="859" y="1619"/>
                    <a:pt x="809" y="1669"/>
                  </a:cubicBezTo>
                  <a:cubicBezTo>
                    <a:pt x="709" y="1769"/>
                    <a:pt x="620" y="1869"/>
                    <a:pt x="540" y="1979"/>
                  </a:cubicBezTo>
                  <a:cubicBezTo>
                    <a:pt x="480" y="2048"/>
                    <a:pt x="429" y="2128"/>
                    <a:pt x="380" y="2208"/>
                  </a:cubicBezTo>
                  <a:cubicBezTo>
                    <a:pt x="349" y="2259"/>
                    <a:pt x="320" y="2308"/>
                    <a:pt x="289" y="2368"/>
                  </a:cubicBezTo>
                  <a:cubicBezTo>
                    <a:pt x="280" y="2399"/>
                    <a:pt x="260" y="2439"/>
                    <a:pt x="240" y="2468"/>
                  </a:cubicBezTo>
                  <a:cubicBezTo>
                    <a:pt x="220" y="2538"/>
                    <a:pt x="189" y="2608"/>
                    <a:pt x="170" y="2678"/>
                  </a:cubicBezTo>
                  <a:cubicBezTo>
                    <a:pt x="140" y="2748"/>
                    <a:pt x="120" y="2828"/>
                    <a:pt x="100" y="2908"/>
                  </a:cubicBezTo>
                  <a:cubicBezTo>
                    <a:pt x="60" y="3058"/>
                    <a:pt x="30" y="3198"/>
                    <a:pt x="10" y="3358"/>
                  </a:cubicBezTo>
                  <a:cubicBezTo>
                    <a:pt x="0" y="3398"/>
                    <a:pt x="0" y="3438"/>
                    <a:pt x="0" y="3478"/>
                  </a:cubicBezTo>
                  <a:cubicBezTo>
                    <a:pt x="10" y="3527"/>
                    <a:pt x="20" y="3587"/>
                    <a:pt x="30" y="3638"/>
                  </a:cubicBezTo>
                  <a:lnTo>
                    <a:pt x="90" y="3817"/>
                  </a:lnTo>
                  <a:cubicBezTo>
                    <a:pt x="160" y="3957"/>
                    <a:pt x="249" y="4087"/>
                    <a:pt x="340" y="4207"/>
                  </a:cubicBezTo>
                  <a:cubicBezTo>
                    <a:pt x="389" y="4277"/>
                    <a:pt x="440" y="4337"/>
                    <a:pt x="500" y="4397"/>
                  </a:cubicBezTo>
                  <a:cubicBezTo>
                    <a:pt x="560" y="4457"/>
                    <a:pt x="620" y="4506"/>
                    <a:pt x="679" y="4557"/>
                  </a:cubicBezTo>
                  <a:cubicBezTo>
                    <a:pt x="769" y="4617"/>
                    <a:pt x="859" y="4686"/>
                    <a:pt x="949" y="4757"/>
                  </a:cubicBezTo>
                  <a:cubicBezTo>
                    <a:pt x="1089" y="4866"/>
                    <a:pt x="1239" y="4976"/>
                    <a:pt x="1388" y="5066"/>
                  </a:cubicBezTo>
                  <a:cubicBezTo>
                    <a:pt x="1539" y="5156"/>
                    <a:pt x="1699" y="5246"/>
                    <a:pt x="1848" y="5336"/>
                  </a:cubicBezTo>
                  <a:cubicBezTo>
                    <a:pt x="1918" y="5376"/>
                    <a:pt x="1998" y="5416"/>
                    <a:pt x="2068" y="5456"/>
                  </a:cubicBezTo>
                  <a:cubicBezTo>
                    <a:pt x="2148" y="5496"/>
                    <a:pt x="2238" y="5536"/>
                    <a:pt x="2318" y="5576"/>
                  </a:cubicBezTo>
                  <a:cubicBezTo>
                    <a:pt x="2468" y="5656"/>
                    <a:pt x="2618" y="5725"/>
                    <a:pt x="2778" y="5796"/>
                  </a:cubicBezTo>
                  <a:cubicBezTo>
                    <a:pt x="3047" y="5905"/>
                    <a:pt x="3327" y="5985"/>
                    <a:pt x="3607" y="6065"/>
                  </a:cubicBezTo>
                  <a:cubicBezTo>
                    <a:pt x="3737" y="6105"/>
                    <a:pt x="3866" y="6145"/>
                    <a:pt x="4006" y="6185"/>
                  </a:cubicBezTo>
                  <a:cubicBezTo>
                    <a:pt x="4077" y="6205"/>
                    <a:pt x="4157" y="6215"/>
                    <a:pt x="4237" y="6235"/>
                  </a:cubicBezTo>
                  <a:cubicBezTo>
                    <a:pt x="4296" y="6245"/>
                    <a:pt x="4356" y="6255"/>
                    <a:pt x="4426" y="6265"/>
                  </a:cubicBezTo>
                  <a:cubicBezTo>
                    <a:pt x="4586" y="6285"/>
                    <a:pt x="4756" y="6305"/>
                    <a:pt x="4926" y="6325"/>
                  </a:cubicBezTo>
                  <a:cubicBezTo>
                    <a:pt x="5105" y="6335"/>
                    <a:pt x="5285" y="6365"/>
                    <a:pt x="5465" y="6375"/>
                  </a:cubicBezTo>
                  <a:cubicBezTo>
                    <a:pt x="5555" y="6380"/>
                    <a:pt x="5645" y="6382"/>
                    <a:pt x="5735" y="6382"/>
                  </a:cubicBezTo>
                  <a:cubicBezTo>
                    <a:pt x="5825" y="6382"/>
                    <a:pt x="5915" y="6380"/>
                    <a:pt x="6005" y="6375"/>
                  </a:cubicBezTo>
                  <a:cubicBezTo>
                    <a:pt x="6175" y="6375"/>
                    <a:pt x="6335" y="6365"/>
                    <a:pt x="6504" y="6345"/>
                  </a:cubicBezTo>
                  <a:cubicBezTo>
                    <a:pt x="6604" y="6335"/>
                    <a:pt x="6704" y="6315"/>
                    <a:pt x="6804" y="6295"/>
                  </a:cubicBezTo>
                  <a:cubicBezTo>
                    <a:pt x="7154" y="6225"/>
                    <a:pt x="7503" y="6125"/>
                    <a:pt x="7843" y="6056"/>
                  </a:cubicBezTo>
                  <a:cubicBezTo>
                    <a:pt x="7933" y="6036"/>
                    <a:pt x="8023" y="6016"/>
                    <a:pt x="8103" y="5996"/>
                  </a:cubicBezTo>
                  <a:cubicBezTo>
                    <a:pt x="8193" y="5976"/>
                    <a:pt x="8273" y="5956"/>
                    <a:pt x="8363" y="5925"/>
                  </a:cubicBezTo>
                  <a:cubicBezTo>
                    <a:pt x="8523" y="5876"/>
                    <a:pt x="8682" y="5816"/>
                    <a:pt x="8833" y="5756"/>
                  </a:cubicBezTo>
                  <a:cubicBezTo>
                    <a:pt x="9042" y="5665"/>
                    <a:pt x="9232" y="5566"/>
                    <a:pt x="9422" y="5466"/>
                  </a:cubicBezTo>
                  <a:cubicBezTo>
                    <a:pt x="9602" y="5366"/>
                    <a:pt x="9782" y="5256"/>
                    <a:pt x="9941" y="5136"/>
                  </a:cubicBezTo>
                  <a:cubicBezTo>
                    <a:pt x="10092" y="5016"/>
                    <a:pt x="10221" y="4866"/>
                    <a:pt x="10361" y="4726"/>
                  </a:cubicBezTo>
                  <a:cubicBezTo>
                    <a:pt x="10491" y="4586"/>
                    <a:pt x="10631" y="4446"/>
                    <a:pt x="10751" y="4297"/>
                  </a:cubicBezTo>
                  <a:cubicBezTo>
                    <a:pt x="10791" y="4237"/>
                    <a:pt x="10831" y="4177"/>
                    <a:pt x="10881" y="4117"/>
                  </a:cubicBezTo>
                  <a:cubicBezTo>
                    <a:pt x="10931" y="4047"/>
                    <a:pt x="10981" y="3977"/>
                    <a:pt x="11021" y="3907"/>
                  </a:cubicBezTo>
                  <a:cubicBezTo>
                    <a:pt x="11071" y="3837"/>
                    <a:pt x="11111" y="3757"/>
                    <a:pt x="11151" y="3677"/>
                  </a:cubicBezTo>
                  <a:cubicBezTo>
                    <a:pt x="11171" y="3618"/>
                    <a:pt x="11200" y="3558"/>
                    <a:pt x="11231" y="3498"/>
                  </a:cubicBezTo>
                  <a:cubicBezTo>
                    <a:pt x="11260" y="3427"/>
                    <a:pt x="11280" y="3358"/>
                    <a:pt x="11300" y="3278"/>
                  </a:cubicBezTo>
                  <a:cubicBezTo>
                    <a:pt x="11331" y="3198"/>
                    <a:pt x="11340" y="3108"/>
                    <a:pt x="11351" y="3018"/>
                  </a:cubicBezTo>
                  <a:cubicBezTo>
                    <a:pt x="11371" y="2918"/>
                    <a:pt x="11371" y="2828"/>
                    <a:pt x="11380" y="2728"/>
                  </a:cubicBezTo>
                  <a:cubicBezTo>
                    <a:pt x="11380" y="2678"/>
                    <a:pt x="11391" y="2618"/>
                    <a:pt x="11400" y="2558"/>
                  </a:cubicBezTo>
                  <a:cubicBezTo>
                    <a:pt x="11400" y="2538"/>
                    <a:pt x="11411" y="2518"/>
                    <a:pt x="11411" y="2498"/>
                  </a:cubicBezTo>
                  <a:cubicBezTo>
                    <a:pt x="11391" y="2428"/>
                    <a:pt x="11371" y="2359"/>
                    <a:pt x="11340" y="2288"/>
                  </a:cubicBezTo>
                  <a:cubicBezTo>
                    <a:pt x="11280" y="2139"/>
                    <a:pt x="11191" y="2019"/>
                    <a:pt x="11091" y="1889"/>
                  </a:cubicBezTo>
                  <a:cubicBezTo>
                    <a:pt x="11051" y="1839"/>
                    <a:pt x="11001" y="1779"/>
                    <a:pt x="10951" y="1729"/>
                  </a:cubicBezTo>
                  <a:cubicBezTo>
                    <a:pt x="10901" y="1679"/>
                    <a:pt x="10851" y="1619"/>
                    <a:pt x="10791" y="1569"/>
                  </a:cubicBezTo>
                  <a:cubicBezTo>
                    <a:pt x="10681" y="1479"/>
                    <a:pt x="10571" y="1379"/>
                    <a:pt x="10461" y="1289"/>
                  </a:cubicBezTo>
                  <a:cubicBezTo>
                    <a:pt x="10361" y="1209"/>
                    <a:pt x="10272" y="1149"/>
                    <a:pt x="10172" y="1080"/>
                  </a:cubicBezTo>
                  <a:cubicBezTo>
                    <a:pt x="10061" y="1000"/>
                    <a:pt x="9952" y="920"/>
                    <a:pt x="9842" y="849"/>
                  </a:cubicBezTo>
                  <a:cubicBezTo>
                    <a:pt x="9782" y="809"/>
                    <a:pt x="9722" y="780"/>
                    <a:pt x="9662" y="740"/>
                  </a:cubicBezTo>
                  <a:cubicBezTo>
                    <a:pt x="9612" y="700"/>
                    <a:pt x="9552" y="670"/>
                    <a:pt x="9492" y="640"/>
                  </a:cubicBezTo>
                  <a:cubicBezTo>
                    <a:pt x="9382" y="580"/>
                    <a:pt x="9272" y="530"/>
                    <a:pt x="9172" y="490"/>
                  </a:cubicBezTo>
                  <a:cubicBezTo>
                    <a:pt x="9062" y="440"/>
                    <a:pt x="8953" y="400"/>
                    <a:pt x="8842" y="360"/>
                  </a:cubicBezTo>
                  <a:cubicBezTo>
                    <a:pt x="8742" y="320"/>
                    <a:pt x="8633" y="280"/>
                    <a:pt x="8523" y="240"/>
                  </a:cubicBezTo>
                  <a:cubicBezTo>
                    <a:pt x="8293" y="180"/>
                    <a:pt x="8063" y="120"/>
                    <a:pt x="7823" y="90"/>
                  </a:cubicBezTo>
                  <a:cubicBezTo>
                    <a:pt x="7623" y="60"/>
                    <a:pt x="7424" y="40"/>
                    <a:pt x="7224" y="30"/>
                  </a:cubicBezTo>
                  <a:cubicBezTo>
                    <a:pt x="7024" y="10"/>
                    <a:pt x="6834" y="1"/>
                    <a:pt x="6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flipH="1">
              <a:off x="4468565" y="1728210"/>
              <a:ext cx="738194" cy="245093"/>
            </a:xfrm>
            <a:custGeom>
              <a:rect b="b" l="l" r="r" t="t"/>
              <a:pathLst>
                <a:path extrusionOk="0" h="3782" w="11391">
                  <a:moveTo>
                    <a:pt x="11391" y="10"/>
                  </a:moveTo>
                  <a:cubicBezTo>
                    <a:pt x="11390" y="15"/>
                    <a:pt x="11389" y="20"/>
                    <a:pt x="11389" y="25"/>
                  </a:cubicBezTo>
                  <a:lnTo>
                    <a:pt x="11389" y="25"/>
                  </a:lnTo>
                  <a:cubicBezTo>
                    <a:pt x="11390" y="20"/>
                    <a:pt x="11391" y="16"/>
                    <a:pt x="11391" y="10"/>
                  </a:cubicBezTo>
                  <a:close/>
                  <a:moveTo>
                    <a:pt x="0" y="0"/>
                  </a:moveTo>
                  <a:lnTo>
                    <a:pt x="0" y="20"/>
                  </a:lnTo>
                  <a:cubicBezTo>
                    <a:pt x="0" y="90"/>
                    <a:pt x="10" y="160"/>
                    <a:pt x="20" y="220"/>
                  </a:cubicBezTo>
                  <a:cubicBezTo>
                    <a:pt x="20" y="280"/>
                    <a:pt x="30" y="340"/>
                    <a:pt x="40" y="400"/>
                  </a:cubicBezTo>
                  <a:cubicBezTo>
                    <a:pt x="60" y="460"/>
                    <a:pt x="70" y="520"/>
                    <a:pt x="80" y="569"/>
                  </a:cubicBezTo>
                  <a:cubicBezTo>
                    <a:pt x="110" y="640"/>
                    <a:pt x="130" y="720"/>
                    <a:pt x="150" y="780"/>
                  </a:cubicBezTo>
                  <a:cubicBezTo>
                    <a:pt x="170" y="840"/>
                    <a:pt x="190" y="889"/>
                    <a:pt x="220" y="939"/>
                  </a:cubicBezTo>
                  <a:cubicBezTo>
                    <a:pt x="240" y="999"/>
                    <a:pt x="269" y="1069"/>
                    <a:pt x="300" y="1129"/>
                  </a:cubicBezTo>
                  <a:cubicBezTo>
                    <a:pt x="340" y="1189"/>
                    <a:pt x="369" y="1249"/>
                    <a:pt x="409" y="1309"/>
                  </a:cubicBezTo>
                  <a:cubicBezTo>
                    <a:pt x="440" y="1369"/>
                    <a:pt x="480" y="1429"/>
                    <a:pt x="509" y="1489"/>
                  </a:cubicBezTo>
                  <a:cubicBezTo>
                    <a:pt x="549" y="1539"/>
                    <a:pt x="589" y="1589"/>
                    <a:pt x="620" y="1639"/>
                  </a:cubicBezTo>
                  <a:cubicBezTo>
                    <a:pt x="669" y="1688"/>
                    <a:pt x="719" y="1748"/>
                    <a:pt x="769" y="1808"/>
                  </a:cubicBezTo>
                  <a:cubicBezTo>
                    <a:pt x="829" y="1868"/>
                    <a:pt x="889" y="1919"/>
                    <a:pt x="949" y="1979"/>
                  </a:cubicBezTo>
                  <a:cubicBezTo>
                    <a:pt x="1049" y="2079"/>
                    <a:pt x="1159" y="2168"/>
                    <a:pt x="1269" y="2268"/>
                  </a:cubicBezTo>
                  <a:cubicBezTo>
                    <a:pt x="1319" y="2298"/>
                    <a:pt x="1359" y="2328"/>
                    <a:pt x="1408" y="2368"/>
                  </a:cubicBezTo>
                  <a:cubicBezTo>
                    <a:pt x="1468" y="2398"/>
                    <a:pt x="1528" y="2438"/>
                    <a:pt x="1579" y="2468"/>
                  </a:cubicBezTo>
                  <a:cubicBezTo>
                    <a:pt x="1688" y="2538"/>
                    <a:pt x="1808" y="2598"/>
                    <a:pt x="1928" y="2658"/>
                  </a:cubicBezTo>
                  <a:cubicBezTo>
                    <a:pt x="2048" y="2718"/>
                    <a:pt x="2168" y="2768"/>
                    <a:pt x="2288" y="2828"/>
                  </a:cubicBezTo>
                  <a:cubicBezTo>
                    <a:pt x="2398" y="2878"/>
                    <a:pt x="2508" y="2927"/>
                    <a:pt x="2627" y="2978"/>
                  </a:cubicBezTo>
                  <a:cubicBezTo>
                    <a:pt x="2667" y="2998"/>
                    <a:pt x="2718" y="3018"/>
                    <a:pt x="2767" y="3038"/>
                  </a:cubicBezTo>
                  <a:cubicBezTo>
                    <a:pt x="2818" y="3058"/>
                    <a:pt x="2878" y="3067"/>
                    <a:pt x="2938" y="3087"/>
                  </a:cubicBezTo>
                  <a:cubicBezTo>
                    <a:pt x="3287" y="3207"/>
                    <a:pt x="3627" y="3337"/>
                    <a:pt x="3977" y="3447"/>
                  </a:cubicBezTo>
                  <a:cubicBezTo>
                    <a:pt x="4157" y="3507"/>
                    <a:pt x="4336" y="3567"/>
                    <a:pt x="4526" y="3607"/>
                  </a:cubicBezTo>
                  <a:cubicBezTo>
                    <a:pt x="4696" y="3647"/>
                    <a:pt x="4876" y="3677"/>
                    <a:pt x="5045" y="3707"/>
                  </a:cubicBezTo>
                  <a:cubicBezTo>
                    <a:pt x="5056" y="3707"/>
                    <a:pt x="5065" y="3707"/>
                    <a:pt x="5076" y="3717"/>
                  </a:cubicBezTo>
                  <a:cubicBezTo>
                    <a:pt x="5265" y="3737"/>
                    <a:pt x="5465" y="3757"/>
                    <a:pt x="5665" y="3767"/>
                  </a:cubicBezTo>
                  <a:cubicBezTo>
                    <a:pt x="5793" y="3774"/>
                    <a:pt x="5920" y="3781"/>
                    <a:pt x="6052" y="3781"/>
                  </a:cubicBezTo>
                  <a:cubicBezTo>
                    <a:pt x="6105" y="3781"/>
                    <a:pt x="6160" y="3780"/>
                    <a:pt x="6215" y="3777"/>
                  </a:cubicBezTo>
                  <a:lnTo>
                    <a:pt x="6484" y="3777"/>
                  </a:lnTo>
                  <a:cubicBezTo>
                    <a:pt x="6575" y="3777"/>
                    <a:pt x="6664" y="3777"/>
                    <a:pt x="6754" y="3767"/>
                  </a:cubicBezTo>
                  <a:cubicBezTo>
                    <a:pt x="6944" y="3747"/>
                    <a:pt x="7124" y="3727"/>
                    <a:pt x="7304" y="3707"/>
                  </a:cubicBezTo>
                  <a:cubicBezTo>
                    <a:pt x="7434" y="3687"/>
                    <a:pt x="7563" y="3667"/>
                    <a:pt x="7683" y="3647"/>
                  </a:cubicBezTo>
                  <a:cubicBezTo>
                    <a:pt x="7823" y="3627"/>
                    <a:pt x="7953" y="3597"/>
                    <a:pt x="8093" y="3567"/>
                  </a:cubicBezTo>
                  <a:cubicBezTo>
                    <a:pt x="8143" y="3547"/>
                    <a:pt x="8203" y="3527"/>
                    <a:pt x="8263" y="3517"/>
                  </a:cubicBezTo>
                  <a:cubicBezTo>
                    <a:pt x="8323" y="3497"/>
                    <a:pt x="8393" y="3477"/>
                    <a:pt x="8453" y="3457"/>
                  </a:cubicBezTo>
                  <a:cubicBezTo>
                    <a:pt x="8523" y="3427"/>
                    <a:pt x="8593" y="3407"/>
                    <a:pt x="8662" y="3377"/>
                  </a:cubicBezTo>
                  <a:cubicBezTo>
                    <a:pt x="8722" y="3357"/>
                    <a:pt x="8773" y="3337"/>
                    <a:pt x="8833" y="3318"/>
                  </a:cubicBezTo>
                  <a:cubicBezTo>
                    <a:pt x="8973" y="3247"/>
                    <a:pt x="9122" y="3178"/>
                    <a:pt x="9262" y="3098"/>
                  </a:cubicBezTo>
                  <a:cubicBezTo>
                    <a:pt x="9402" y="3018"/>
                    <a:pt x="9532" y="2918"/>
                    <a:pt x="9672" y="2818"/>
                  </a:cubicBezTo>
                  <a:cubicBezTo>
                    <a:pt x="9832" y="2698"/>
                    <a:pt x="10001" y="2568"/>
                    <a:pt x="10141" y="2408"/>
                  </a:cubicBezTo>
                  <a:cubicBezTo>
                    <a:pt x="10281" y="2258"/>
                    <a:pt x="10421" y="2108"/>
                    <a:pt x="10541" y="1948"/>
                  </a:cubicBezTo>
                  <a:cubicBezTo>
                    <a:pt x="10671" y="1768"/>
                    <a:pt x="10781" y="1589"/>
                    <a:pt x="10891" y="1409"/>
                  </a:cubicBezTo>
                  <a:cubicBezTo>
                    <a:pt x="10991" y="1249"/>
                    <a:pt x="11071" y="1069"/>
                    <a:pt x="11140" y="900"/>
                  </a:cubicBezTo>
                  <a:cubicBezTo>
                    <a:pt x="11180" y="800"/>
                    <a:pt x="11220" y="709"/>
                    <a:pt x="11251" y="609"/>
                  </a:cubicBezTo>
                  <a:lnTo>
                    <a:pt x="11340" y="250"/>
                  </a:lnTo>
                  <a:cubicBezTo>
                    <a:pt x="11359" y="175"/>
                    <a:pt x="11378" y="100"/>
                    <a:pt x="11389" y="25"/>
                  </a:cubicBezTo>
                  <a:lnTo>
                    <a:pt x="11389" y="25"/>
                  </a:lnTo>
                  <a:cubicBezTo>
                    <a:pt x="11386" y="36"/>
                    <a:pt x="11380" y="43"/>
                    <a:pt x="11380" y="50"/>
                  </a:cubicBezTo>
                  <a:cubicBezTo>
                    <a:pt x="11340" y="130"/>
                    <a:pt x="11291" y="200"/>
                    <a:pt x="11231" y="270"/>
                  </a:cubicBezTo>
                  <a:cubicBezTo>
                    <a:pt x="11191" y="340"/>
                    <a:pt x="11140" y="410"/>
                    <a:pt x="11091" y="480"/>
                  </a:cubicBezTo>
                  <a:cubicBezTo>
                    <a:pt x="11041" y="549"/>
                    <a:pt x="10981" y="620"/>
                    <a:pt x="10921" y="689"/>
                  </a:cubicBezTo>
                  <a:cubicBezTo>
                    <a:pt x="10861" y="760"/>
                    <a:pt x="10801" y="820"/>
                    <a:pt x="10751" y="880"/>
                  </a:cubicBezTo>
                  <a:cubicBezTo>
                    <a:pt x="10621" y="1009"/>
                    <a:pt x="10491" y="1119"/>
                    <a:pt x="10361" y="1239"/>
                  </a:cubicBezTo>
                  <a:cubicBezTo>
                    <a:pt x="10292" y="1299"/>
                    <a:pt x="10221" y="1359"/>
                    <a:pt x="10152" y="1409"/>
                  </a:cubicBezTo>
                  <a:cubicBezTo>
                    <a:pt x="10081" y="1459"/>
                    <a:pt x="10012" y="1509"/>
                    <a:pt x="9932" y="1549"/>
                  </a:cubicBezTo>
                  <a:cubicBezTo>
                    <a:pt x="9622" y="1739"/>
                    <a:pt x="9292" y="1899"/>
                    <a:pt x="8953" y="2039"/>
                  </a:cubicBezTo>
                  <a:cubicBezTo>
                    <a:pt x="8793" y="2099"/>
                    <a:pt x="8623" y="2158"/>
                    <a:pt x="8453" y="2208"/>
                  </a:cubicBezTo>
                  <a:cubicBezTo>
                    <a:pt x="8293" y="2258"/>
                    <a:pt x="8123" y="2298"/>
                    <a:pt x="7963" y="2328"/>
                  </a:cubicBezTo>
                  <a:lnTo>
                    <a:pt x="7694" y="2388"/>
                  </a:lnTo>
                  <a:cubicBezTo>
                    <a:pt x="7603" y="2408"/>
                    <a:pt x="7514" y="2428"/>
                    <a:pt x="7424" y="2458"/>
                  </a:cubicBezTo>
                  <a:cubicBezTo>
                    <a:pt x="7254" y="2498"/>
                    <a:pt x="7084" y="2538"/>
                    <a:pt x="6904" y="2568"/>
                  </a:cubicBezTo>
                  <a:cubicBezTo>
                    <a:pt x="6734" y="2598"/>
                    <a:pt x="6564" y="2638"/>
                    <a:pt x="6384" y="2648"/>
                  </a:cubicBezTo>
                  <a:cubicBezTo>
                    <a:pt x="6205" y="2658"/>
                    <a:pt x="6015" y="2668"/>
                    <a:pt x="5835" y="2668"/>
                  </a:cubicBezTo>
                  <a:cubicBezTo>
                    <a:pt x="5655" y="2668"/>
                    <a:pt x="5476" y="2658"/>
                    <a:pt x="5305" y="2648"/>
                  </a:cubicBezTo>
                  <a:cubicBezTo>
                    <a:pt x="5116" y="2628"/>
                    <a:pt x="4936" y="2608"/>
                    <a:pt x="4756" y="2588"/>
                  </a:cubicBezTo>
                  <a:cubicBezTo>
                    <a:pt x="4566" y="2568"/>
                    <a:pt x="4386" y="2548"/>
                    <a:pt x="4206" y="2518"/>
                  </a:cubicBezTo>
                  <a:cubicBezTo>
                    <a:pt x="4026" y="2498"/>
                    <a:pt x="3866" y="2448"/>
                    <a:pt x="3697" y="2408"/>
                  </a:cubicBezTo>
                  <a:cubicBezTo>
                    <a:pt x="3347" y="2318"/>
                    <a:pt x="2998" y="2228"/>
                    <a:pt x="2667" y="2108"/>
                  </a:cubicBezTo>
                  <a:cubicBezTo>
                    <a:pt x="2488" y="2039"/>
                    <a:pt x="2318" y="1959"/>
                    <a:pt x="2138" y="1879"/>
                  </a:cubicBezTo>
                  <a:cubicBezTo>
                    <a:pt x="1988" y="1799"/>
                    <a:pt x="1839" y="1708"/>
                    <a:pt x="1688" y="1619"/>
                  </a:cubicBezTo>
                  <a:cubicBezTo>
                    <a:pt x="1539" y="1529"/>
                    <a:pt x="1389" y="1429"/>
                    <a:pt x="1249" y="1329"/>
                  </a:cubicBezTo>
                  <a:cubicBezTo>
                    <a:pt x="1099" y="1219"/>
                    <a:pt x="949" y="1099"/>
                    <a:pt x="809" y="979"/>
                  </a:cubicBezTo>
                  <a:cubicBezTo>
                    <a:pt x="680" y="869"/>
                    <a:pt x="549" y="760"/>
                    <a:pt x="429" y="629"/>
                  </a:cubicBezTo>
                  <a:cubicBezTo>
                    <a:pt x="369" y="560"/>
                    <a:pt x="300" y="489"/>
                    <a:pt x="249" y="410"/>
                  </a:cubicBezTo>
                  <a:cubicBezTo>
                    <a:pt x="200" y="340"/>
                    <a:pt x="150" y="260"/>
                    <a:pt x="100" y="190"/>
                  </a:cubicBezTo>
                  <a:cubicBezTo>
                    <a:pt x="70" y="130"/>
                    <a:pt x="30" y="7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flipH="1">
              <a:off x="4563115" y="1544940"/>
              <a:ext cx="528420" cy="261618"/>
            </a:xfrm>
            <a:custGeom>
              <a:rect b="b" l="l" r="r" t="t"/>
              <a:pathLst>
                <a:path extrusionOk="0" h="4037" w="8154">
                  <a:moveTo>
                    <a:pt x="3088" y="0"/>
                  </a:moveTo>
                  <a:cubicBezTo>
                    <a:pt x="3018" y="0"/>
                    <a:pt x="2948" y="0"/>
                    <a:pt x="2888" y="11"/>
                  </a:cubicBezTo>
                  <a:cubicBezTo>
                    <a:pt x="2818" y="11"/>
                    <a:pt x="2758" y="20"/>
                    <a:pt x="2698" y="31"/>
                  </a:cubicBezTo>
                  <a:cubicBezTo>
                    <a:pt x="2598" y="40"/>
                    <a:pt x="2499" y="60"/>
                    <a:pt x="2399" y="80"/>
                  </a:cubicBezTo>
                  <a:cubicBezTo>
                    <a:pt x="2339" y="91"/>
                    <a:pt x="2288" y="100"/>
                    <a:pt x="2228" y="110"/>
                  </a:cubicBezTo>
                  <a:cubicBezTo>
                    <a:pt x="2088" y="150"/>
                    <a:pt x="1949" y="190"/>
                    <a:pt x="1819" y="230"/>
                  </a:cubicBezTo>
                  <a:cubicBezTo>
                    <a:pt x="1789" y="240"/>
                    <a:pt x="1759" y="240"/>
                    <a:pt x="1729" y="250"/>
                  </a:cubicBezTo>
                  <a:cubicBezTo>
                    <a:pt x="1679" y="270"/>
                    <a:pt x="1629" y="290"/>
                    <a:pt x="1589" y="310"/>
                  </a:cubicBezTo>
                  <a:lnTo>
                    <a:pt x="1260" y="430"/>
                  </a:lnTo>
                  <a:cubicBezTo>
                    <a:pt x="1169" y="470"/>
                    <a:pt x="1080" y="520"/>
                    <a:pt x="989" y="560"/>
                  </a:cubicBezTo>
                  <a:cubicBezTo>
                    <a:pt x="920" y="600"/>
                    <a:pt x="840" y="640"/>
                    <a:pt x="780" y="690"/>
                  </a:cubicBezTo>
                  <a:cubicBezTo>
                    <a:pt x="710" y="740"/>
                    <a:pt x="660" y="800"/>
                    <a:pt x="600" y="850"/>
                  </a:cubicBezTo>
                  <a:cubicBezTo>
                    <a:pt x="550" y="899"/>
                    <a:pt x="500" y="950"/>
                    <a:pt x="450" y="1010"/>
                  </a:cubicBezTo>
                  <a:cubicBezTo>
                    <a:pt x="350" y="1150"/>
                    <a:pt x="270" y="1299"/>
                    <a:pt x="200" y="1459"/>
                  </a:cubicBezTo>
                  <a:cubicBezTo>
                    <a:pt x="160" y="1549"/>
                    <a:pt x="120" y="1649"/>
                    <a:pt x="90" y="1749"/>
                  </a:cubicBezTo>
                  <a:cubicBezTo>
                    <a:pt x="70" y="1799"/>
                    <a:pt x="61" y="1859"/>
                    <a:pt x="50" y="1909"/>
                  </a:cubicBezTo>
                  <a:cubicBezTo>
                    <a:pt x="41" y="1959"/>
                    <a:pt x="30" y="1999"/>
                    <a:pt x="21" y="2049"/>
                  </a:cubicBezTo>
                  <a:cubicBezTo>
                    <a:pt x="10" y="2138"/>
                    <a:pt x="10" y="2218"/>
                    <a:pt x="1" y="2309"/>
                  </a:cubicBezTo>
                  <a:cubicBezTo>
                    <a:pt x="1" y="2389"/>
                    <a:pt x="1" y="2469"/>
                    <a:pt x="10" y="2548"/>
                  </a:cubicBezTo>
                  <a:cubicBezTo>
                    <a:pt x="21" y="2608"/>
                    <a:pt x="41" y="2668"/>
                    <a:pt x="70" y="2728"/>
                  </a:cubicBezTo>
                  <a:cubicBezTo>
                    <a:pt x="81" y="2778"/>
                    <a:pt x="101" y="2828"/>
                    <a:pt x="120" y="2878"/>
                  </a:cubicBezTo>
                  <a:cubicBezTo>
                    <a:pt x="150" y="2938"/>
                    <a:pt x="190" y="2998"/>
                    <a:pt x="220" y="3048"/>
                  </a:cubicBezTo>
                  <a:cubicBezTo>
                    <a:pt x="240" y="3088"/>
                    <a:pt x="260" y="3118"/>
                    <a:pt x="280" y="3148"/>
                  </a:cubicBezTo>
                  <a:lnTo>
                    <a:pt x="350" y="3218"/>
                  </a:lnTo>
                  <a:cubicBezTo>
                    <a:pt x="380" y="3248"/>
                    <a:pt x="420" y="3288"/>
                    <a:pt x="460" y="3317"/>
                  </a:cubicBezTo>
                  <a:lnTo>
                    <a:pt x="730" y="3497"/>
                  </a:lnTo>
                  <a:cubicBezTo>
                    <a:pt x="790" y="3528"/>
                    <a:pt x="840" y="3557"/>
                    <a:pt x="889" y="3588"/>
                  </a:cubicBezTo>
                  <a:cubicBezTo>
                    <a:pt x="940" y="3617"/>
                    <a:pt x="989" y="3637"/>
                    <a:pt x="1040" y="3668"/>
                  </a:cubicBezTo>
                  <a:cubicBezTo>
                    <a:pt x="1140" y="3708"/>
                    <a:pt x="1229" y="3737"/>
                    <a:pt x="1329" y="3767"/>
                  </a:cubicBezTo>
                  <a:cubicBezTo>
                    <a:pt x="1439" y="3787"/>
                    <a:pt x="1539" y="3817"/>
                    <a:pt x="1639" y="3837"/>
                  </a:cubicBezTo>
                  <a:cubicBezTo>
                    <a:pt x="1849" y="3877"/>
                    <a:pt x="2048" y="3917"/>
                    <a:pt x="2259" y="3947"/>
                  </a:cubicBezTo>
                  <a:cubicBezTo>
                    <a:pt x="2608" y="3997"/>
                    <a:pt x="2968" y="4017"/>
                    <a:pt x="3327" y="4027"/>
                  </a:cubicBezTo>
                  <a:cubicBezTo>
                    <a:pt x="3607" y="4037"/>
                    <a:pt x="3887" y="4037"/>
                    <a:pt x="4167" y="4037"/>
                  </a:cubicBezTo>
                  <a:cubicBezTo>
                    <a:pt x="4307" y="4027"/>
                    <a:pt x="4457" y="4027"/>
                    <a:pt x="4597" y="4027"/>
                  </a:cubicBezTo>
                  <a:cubicBezTo>
                    <a:pt x="4726" y="4017"/>
                    <a:pt x="4866" y="3997"/>
                    <a:pt x="4996" y="3977"/>
                  </a:cubicBezTo>
                  <a:cubicBezTo>
                    <a:pt x="5106" y="3967"/>
                    <a:pt x="5206" y="3947"/>
                    <a:pt x="5306" y="3937"/>
                  </a:cubicBezTo>
                  <a:cubicBezTo>
                    <a:pt x="5446" y="3907"/>
                    <a:pt x="5586" y="3887"/>
                    <a:pt x="5725" y="3857"/>
                  </a:cubicBezTo>
                  <a:cubicBezTo>
                    <a:pt x="5856" y="3827"/>
                    <a:pt x="5985" y="3797"/>
                    <a:pt x="6125" y="3757"/>
                  </a:cubicBezTo>
                  <a:cubicBezTo>
                    <a:pt x="6255" y="3728"/>
                    <a:pt x="6395" y="3688"/>
                    <a:pt x="6525" y="3648"/>
                  </a:cubicBezTo>
                  <a:cubicBezTo>
                    <a:pt x="6645" y="3608"/>
                    <a:pt x="6765" y="3568"/>
                    <a:pt x="6884" y="3517"/>
                  </a:cubicBezTo>
                  <a:cubicBezTo>
                    <a:pt x="6955" y="3488"/>
                    <a:pt x="7015" y="3457"/>
                    <a:pt x="7075" y="3428"/>
                  </a:cubicBezTo>
                  <a:cubicBezTo>
                    <a:pt x="7155" y="3388"/>
                    <a:pt x="7224" y="3348"/>
                    <a:pt x="7295" y="3297"/>
                  </a:cubicBezTo>
                  <a:cubicBezTo>
                    <a:pt x="7414" y="3228"/>
                    <a:pt x="7544" y="3148"/>
                    <a:pt x="7664" y="3058"/>
                  </a:cubicBezTo>
                  <a:cubicBezTo>
                    <a:pt x="7744" y="2988"/>
                    <a:pt x="7824" y="2908"/>
                    <a:pt x="7894" y="2828"/>
                  </a:cubicBezTo>
                  <a:cubicBezTo>
                    <a:pt x="7924" y="2788"/>
                    <a:pt x="7944" y="2758"/>
                    <a:pt x="7964" y="2718"/>
                  </a:cubicBezTo>
                  <a:cubicBezTo>
                    <a:pt x="7994" y="2678"/>
                    <a:pt x="8014" y="2638"/>
                    <a:pt x="8024" y="2598"/>
                  </a:cubicBezTo>
                  <a:cubicBezTo>
                    <a:pt x="8054" y="2528"/>
                    <a:pt x="8084" y="2458"/>
                    <a:pt x="8103" y="2389"/>
                  </a:cubicBezTo>
                  <a:cubicBezTo>
                    <a:pt x="8114" y="2318"/>
                    <a:pt x="8134" y="2249"/>
                    <a:pt x="8143" y="2178"/>
                  </a:cubicBezTo>
                  <a:cubicBezTo>
                    <a:pt x="8154" y="2109"/>
                    <a:pt x="8154" y="2029"/>
                    <a:pt x="8154" y="1949"/>
                  </a:cubicBezTo>
                  <a:cubicBezTo>
                    <a:pt x="8154" y="1879"/>
                    <a:pt x="8143" y="1809"/>
                    <a:pt x="8134" y="1739"/>
                  </a:cubicBezTo>
                  <a:lnTo>
                    <a:pt x="8103" y="1589"/>
                  </a:lnTo>
                  <a:cubicBezTo>
                    <a:pt x="8094" y="1559"/>
                    <a:pt x="8084" y="1519"/>
                    <a:pt x="8064" y="1479"/>
                  </a:cubicBezTo>
                  <a:cubicBezTo>
                    <a:pt x="8034" y="1409"/>
                    <a:pt x="8004" y="1349"/>
                    <a:pt x="7974" y="1279"/>
                  </a:cubicBezTo>
                  <a:cubicBezTo>
                    <a:pt x="7944" y="1219"/>
                    <a:pt x="7904" y="1159"/>
                    <a:pt x="7864" y="1099"/>
                  </a:cubicBezTo>
                  <a:cubicBezTo>
                    <a:pt x="7794" y="1010"/>
                    <a:pt x="7714" y="939"/>
                    <a:pt x="7624" y="870"/>
                  </a:cubicBezTo>
                  <a:cubicBezTo>
                    <a:pt x="7574" y="830"/>
                    <a:pt x="7514" y="790"/>
                    <a:pt x="7454" y="760"/>
                  </a:cubicBezTo>
                  <a:cubicBezTo>
                    <a:pt x="7394" y="720"/>
                    <a:pt x="7324" y="690"/>
                    <a:pt x="7264" y="650"/>
                  </a:cubicBezTo>
                  <a:lnTo>
                    <a:pt x="7055" y="530"/>
                  </a:lnTo>
                  <a:cubicBezTo>
                    <a:pt x="6995" y="500"/>
                    <a:pt x="6935" y="470"/>
                    <a:pt x="6875" y="450"/>
                  </a:cubicBezTo>
                  <a:cubicBezTo>
                    <a:pt x="6475" y="280"/>
                    <a:pt x="6045" y="210"/>
                    <a:pt x="5616" y="150"/>
                  </a:cubicBezTo>
                  <a:cubicBezTo>
                    <a:pt x="5406" y="120"/>
                    <a:pt x="5206" y="120"/>
                    <a:pt x="4996" y="110"/>
                  </a:cubicBezTo>
                  <a:cubicBezTo>
                    <a:pt x="4886" y="110"/>
                    <a:pt x="4777" y="100"/>
                    <a:pt x="4666" y="100"/>
                  </a:cubicBezTo>
                  <a:cubicBezTo>
                    <a:pt x="4557" y="91"/>
                    <a:pt x="4447" y="91"/>
                    <a:pt x="4337" y="80"/>
                  </a:cubicBezTo>
                  <a:cubicBezTo>
                    <a:pt x="4197" y="71"/>
                    <a:pt x="4057" y="60"/>
                    <a:pt x="3917" y="40"/>
                  </a:cubicBezTo>
                  <a:lnTo>
                    <a:pt x="3498" y="11"/>
                  </a:lnTo>
                  <a:cubicBezTo>
                    <a:pt x="3358" y="11"/>
                    <a:pt x="3228" y="0"/>
                    <a:pt x="30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flipH="1">
              <a:off x="4436875" y="1444556"/>
              <a:ext cx="786733" cy="545010"/>
            </a:xfrm>
            <a:custGeom>
              <a:rect b="b" l="l" r="r" t="t"/>
              <a:pathLst>
                <a:path extrusionOk="0" h="8410" w="12140">
                  <a:moveTo>
                    <a:pt x="6924" y="421"/>
                  </a:moveTo>
                  <a:cubicBezTo>
                    <a:pt x="7114" y="421"/>
                    <a:pt x="7304" y="430"/>
                    <a:pt x="7504" y="450"/>
                  </a:cubicBezTo>
                  <a:cubicBezTo>
                    <a:pt x="7704" y="460"/>
                    <a:pt x="7903" y="480"/>
                    <a:pt x="8103" y="510"/>
                  </a:cubicBezTo>
                  <a:cubicBezTo>
                    <a:pt x="8343" y="540"/>
                    <a:pt x="8573" y="600"/>
                    <a:pt x="8803" y="660"/>
                  </a:cubicBezTo>
                  <a:cubicBezTo>
                    <a:pt x="8913" y="700"/>
                    <a:pt x="9022" y="740"/>
                    <a:pt x="9122" y="780"/>
                  </a:cubicBezTo>
                  <a:cubicBezTo>
                    <a:pt x="9233" y="820"/>
                    <a:pt x="9342" y="860"/>
                    <a:pt x="9452" y="910"/>
                  </a:cubicBezTo>
                  <a:cubicBezTo>
                    <a:pt x="9552" y="950"/>
                    <a:pt x="9662" y="1000"/>
                    <a:pt x="9772" y="1060"/>
                  </a:cubicBezTo>
                  <a:cubicBezTo>
                    <a:pt x="9832" y="1090"/>
                    <a:pt x="9892" y="1120"/>
                    <a:pt x="9942" y="1160"/>
                  </a:cubicBezTo>
                  <a:cubicBezTo>
                    <a:pt x="10002" y="1200"/>
                    <a:pt x="10062" y="1229"/>
                    <a:pt x="10122" y="1269"/>
                  </a:cubicBezTo>
                  <a:cubicBezTo>
                    <a:pt x="10232" y="1340"/>
                    <a:pt x="10341" y="1420"/>
                    <a:pt x="10452" y="1500"/>
                  </a:cubicBezTo>
                  <a:cubicBezTo>
                    <a:pt x="10552" y="1569"/>
                    <a:pt x="10641" y="1629"/>
                    <a:pt x="10741" y="1709"/>
                  </a:cubicBezTo>
                  <a:cubicBezTo>
                    <a:pt x="10851" y="1799"/>
                    <a:pt x="10961" y="1899"/>
                    <a:pt x="11071" y="1989"/>
                  </a:cubicBezTo>
                  <a:cubicBezTo>
                    <a:pt x="11131" y="2039"/>
                    <a:pt x="11181" y="2099"/>
                    <a:pt x="11231" y="2149"/>
                  </a:cubicBezTo>
                  <a:cubicBezTo>
                    <a:pt x="11281" y="2199"/>
                    <a:pt x="11331" y="2259"/>
                    <a:pt x="11371" y="2309"/>
                  </a:cubicBezTo>
                  <a:cubicBezTo>
                    <a:pt x="11471" y="2439"/>
                    <a:pt x="11560" y="2559"/>
                    <a:pt x="11620" y="2708"/>
                  </a:cubicBezTo>
                  <a:cubicBezTo>
                    <a:pt x="11651" y="2779"/>
                    <a:pt x="11671" y="2848"/>
                    <a:pt x="11691" y="2918"/>
                  </a:cubicBezTo>
                  <a:cubicBezTo>
                    <a:pt x="11691" y="2938"/>
                    <a:pt x="11680" y="2958"/>
                    <a:pt x="11680" y="2978"/>
                  </a:cubicBezTo>
                  <a:cubicBezTo>
                    <a:pt x="11671" y="3038"/>
                    <a:pt x="11660" y="3098"/>
                    <a:pt x="11660" y="3148"/>
                  </a:cubicBezTo>
                  <a:cubicBezTo>
                    <a:pt x="11651" y="3248"/>
                    <a:pt x="11651" y="3338"/>
                    <a:pt x="11631" y="3438"/>
                  </a:cubicBezTo>
                  <a:cubicBezTo>
                    <a:pt x="11620" y="3528"/>
                    <a:pt x="11611" y="3618"/>
                    <a:pt x="11580" y="3698"/>
                  </a:cubicBezTo>
                  <a:cubicBezTo>
                    <a:pt x="11560" y="3778"/>
                    <a:pt x="11540" y="3847"/>
                    <a:pt x="11511" y="3918"/>
                  </a:cubicBezTo>
                  <a:cubicBezTo>
                    <a:pt x="11480" y="3978"/>
                    <a:pt x="11451" y="4038"/>
                    <a:pt x="11431" y="4097"/>
                  </a:cubicBezTo>
                  <a:cubicBezTo>
                    <a:pt x="11391" y="4177"/>
                    <a:pt x="11351" y="4257"/>
                    <a:pt x="11301" y="4327"/>
                  </a:cubicBezTo>
                  <a:cubicBezTo>
                    <a:pt x="11261" y="4397"/>
                    <a:pt x="11211" y="4467"/>
                    <a:pt x="11161" y="4537"/>
                  </a:cubicBezTo>
                  <a:cubicBezTo>
                    <a:pt x="11111" y="4597"/>
                    <a:pt x="11071" y="4657"/>
                    <a:pt x="11031" y="4717"/>
                  </a:cubicBezTo>
                  <a:cubicBezTo>
                    <a:pt x="10911" y="4866"/>
                    <a:pt x="10771" y="5006"/>
                    <a:pt x="10641" y="5146"/>
                  </a:cubicBezTo>
                  <a:cubicBezTo>
                    <a:pt x="10501" y="5286"/>
                    <a:pt x="10372" y="5436"/>
                    <a:pt x="10221" y="5556"/>
                  </a:cubicBezTo>
                  <a:cubicBezTo>
                    <a:pt x="10062" y="5676"/>
                    <a:pt x="9882" y="5786"/>
                    <a:pt x="9702" y="5886"/>
                  </a:cubicBezTo>
                  <a:cubicBezTo>
                    <a:pt x="9512" y="5986"/>
                    <a:pt x="9322" y="6085"/>
                    <a:pt x="9113" y="6176"/>
                  </a:cubicBezTo>
                  <a:cubicBezTo>
                    <a:pt x="8962" y="6236"/>
                    <a:pt x="8803" y="6296"/>
                    <a:pt x="8643" y="6345"/>
                  </a:cubicBezTo>
                  <a:cubicBezTo>
                    <a:pt x="8553" y="6376"/>
                    <a:pt x="8473" y="6396"/>
                    <a:pt x="8383" y="6416"/>
                  </a:cubicBezTo>
                  <a:cubicBezTo>
                    <a:pt x="8303" y="6436"/>
                    <a:pt x="8213" y="6456"/>
                    <a:pt x="8123" y="6476"/>
                  </a:cubicBezTo>
                  <a:cubicBezTo>
                    <a:pt x="7783" y="6545"/>
                    <a:pt x="7434" y="6645"/>
                    <a:pt x="7084" y="6715"/>
                  </a:cubicBezTo>
                  <a:cubicBezTo>
                    <a:pt x="6984" y="6735"/>
                    <a:pt x="6884" y="6755"/>
                    <a:pt x="6784" y="6765"/>
                  </a:cubicBezTo>
                  <a:cubicBezTo>
                    <a:pt x="6615" y="6785"/>
                    <a:pt x="6455" y="6795"/>
                    <a:pt x="6285" y="6795"/>
                  </a:cubicBezTo>
                  <a:cubicBezTo>
                    <a:pt x="6195" y="6800"/>
                    <a:pt x="6105" y="6802"/>
                    <a:pt x="6015" y="6802"/>
                  </a:cubicBezTo>
                  <a:cubicBezTo>
                    <a:pt x="5925" y="6802"/>
                    <a:pt x="5835" y="6800"/>
                    <a:pt x="5745" y="6795"/>
                  </a:cubicBezTo>
                  <a:cubicBezTo>
                    <a:pt x="5565" y="6785"/>
                    <a:pt x="5385" y="6755"/>
                    <a:pt x="5206" y="6745"/>
                  </a:cubicBezTo>
                  <a:cubicBezTo>
                    <a:pt x="5036" y="6725"/>
                    <a:pt x="4866" y="6705"/>
                    <a:pt x="4706" y="6685"/>
                  </a:cubicBezTo>
                  <a:cubicBezTo>
                    <a:pt x="4636" y="6675"/>
                    <a:pt x="4576" y="6665"/>
                    <a:pt x="4517" y="6655"/>
                  </a:cubicBezTo>
                  <a:cubicBezTo>
                    <a:pt x="4437" y="6635"/>
                    <a:pt x="4357" y="6625"/>
                    <a:pt x="4286" y="6605"/>
                  </a:cubicBezTo>
                  <a:cubicBezTo>
                    <a:pt x="4146" y="6565"/>
                    <a:pt x="4017" y="6525"/>
                    <a:pt x="3887" y="6485"/>
                  </a:cubicBezTo>
                  <a:cubicBezTo>
                    <a:pt x="3607" y="6405"/>
                    <a:pt x="3327" y="6325"/>
                    <a:pt x="3058" y="6216"/>
                  </a:cubicBezTo>
                  <a:cubicBezTo>
                    <a:pt x="2898" y="6145"/>
                    <a:pt x="2748" y="6076"/>
                    <a:pt x="2598" y="5996"/>
                  </a:cubicBezTo>
                  <a:cubicBezTo>
                    <a:pt x="2518" y="5956"/>
                    <a:pt x="2428" y="5916"/>
                    <a:pt x="2348" y="5876"/>
                  </a:cubicBezTo>
                  <a:cubicBezTo>
                    <a:pt x="2278" y="5836"/>
                    <a:pt x="2198" y="5796"/>
                    <a:pt x="2128" y="5756"/>
                  </a:cubicBezTo>
                  <a:cubicBezTo>
                    <a:pt x="1979" y="5666"/>
                    <a:pt x="1819" y="5576"/>
                    <a:pt x="1668" y="5486"/>
                  </a:cubicBezTo>
                  <a:cubicBezTo>
                    <a:pt x="1519" y="5396"/>
                    <a:pt x="1369" y="5286"/>
                    <a:pt x="1229" y="5177"/>
                  </a:cubicBezTo>
                  <a:cubicBezTo>
                    <a:pt x="1139" y="5106"/>
                    <a:pt x="1049" y="5037"/>
                    <a:pt x="959" y="4977"/>
                  </a:cubicBezTo>
                  <a:cubicBezTo>
                    <a:pt x="900" y="4926"/>
                    <a:pt x="840" y="4877"/>
                    <a:pt x="780" y="4817"/>
                  </a:cubicBezTo>
                  <a:cubicBezTo>
                    <a:pt x="720" y="4757"/>
                    <a:pt x="669" y="4697"/>
                    <a:pt x="620" y="4627"/>
                  </a:cubicBezTo>
                  <a:cubicBezTo>
                    <a:pt x="529" y="4507"/>
                    <a:pt x="440" y="4377"/>
                    <a:pt x="370" y="4237"/>
                  </a:cubicBezTo>
                  <a:lnTo>
                    <a:pt x="310" y="4058"/>
                  </a:lnTo>
                  <a:cubicBezTo>
                    <a:pt x="300" y="4007"/>
                    <a:pt x="290" y="3947"/>
                    <a:pt x="280" y="3898"/>
                  </a:cubicBezTo>
                  <a:cubicBezTo>
                    <a:pt x="280" y="3858"/>
                    <a:pt x="280" y="3818"/>
                    <a:pt x="290" y="3778"/>
                  </a:cubicBezTo>
                  <a:cubicBezTo>
                    <a:pt x="310" y="3618"/>
                    <a:pt x="340" y="3478"/>
                    <a:pt x="380" y="3328"/>
                  </a:cubicBezTo>
                  <a:cubicBezTo>
                    <a:pt x="400" y="3248"/>
                    <a:pt x="420" y="3168"/>
                    <a:pt x="450" y="3098"/>
                  </a:cubicBezTo>
                  <a:cubicBezTo>
                    <a:pt x="469" y="3028"/>
                    <a:pt x="500" y="2958"/>
                    <a:pt x="520" y="2888"/>
                  </a:cubicBezTo>
                  <a:cubicBezTo>
                    <a:pt x="540" y="2859"/>
                    <a:pt x="560" y="2819"/>
                    <a:pt x="569" y="2788"/>
                  </a:cubicBezTo>
                  <a:cubicBezTo>
                    <a:pt x="600" y="2728"/>
                    <a:pt x="629" y="2679"/>
                    <a:pt x="660" y="2628"/>
                  </a:cubicBezTo>
                  <a:cubicBezTo>
                    <a:pt x="709" y="2548"/>
                    <a:pt x="760" y="2468"/>
                    <a:pt x="820" y="2399"/>
                  </a:cubicBezTo>
                  <a:cubicBezTo>
                    <a:pt x="900" y="2289"/>
                    <a:pt x="989" y="2189"/>
                    <a:pt x="1089" y="2089"/>
                  </a:cubicBezTo>
                  <a:cubicBezTo>
                    <a:pt x="1139" y="2039"/>
                    <a:pt x="1199" y="1989"/>
                    <a:pt x="1259" y="1929"/>
                  </a:cubicBezTo>
                  <a:cubicBezTo>
                    <a:pt x="1299" y="1889"/>
                    <a:pt x="1349" y="1849"/>
                    <a:pt x="1399" y="1809"/>
                  </a:cubicBezTo>
                  <a:cubicBezTo>
                    <a:pt x="1439" y="1779"/>
                    <a:pt x="1489" y="1749"/>
                    <a:pt x="1529" y="1709"/>
                  </a:cubicBezTo>
                  <a:cubicBezTo>
                    <a:pt x="1589" y="1669"/>
                    <a:pt x="1649" y="1640"/>
                    <a:pt x="1699" y="1600"/>
                  </a:cubicBezTo>
                  <a:cubicBezTo>
                    <a:pt x="1808" y="1520"/>
                    <a:pt x="1919" y="1460"/>
                    <a:pt x="2039" y="1389"/>
                  </a:cubicBezTo>
                  <a:cubicBezTo>
                    <a:pt x="2258" y="1269"/>
                    <a:pt x="2488" y="1160"/>
                    <a:pt x="2718" y="1050"/>
                  </a:cubicBezTo>
                  <a:cubicBezTo>
                    <a:pt x="2788" y="1020"/>
                    <a:pt x="2858" y="1000"/>
                    <a:pt x="2927" y="970"/>
                  </a:cubicBezTo>
                  <a:lnTo>
                    <a:pt x="3018" y="940"/>
                  </a:lnTo>
                  <a:cubicBezTo>
                    <a:pt x="3377" y="850"/>
                    <a:pt x="3737" y="780"/>
                    <a:pt x="4097" y="700"/>
                  </a:cubicBezTo>
                  <a:cubicBezTo>
                    <a:pt x="4306" y="660"/>
                    <a:pt x="4506" y="630"/>
                    <a:pt x="4716" y="600"/>
                  </a:cubicBezTo>
                  <a:cubicBezTo>
                    <a:pt x="4826" y="580"/>
                    <a:pt x="4926" y="560"/>
                    <a:pt x="5036" y="540"/>
                  </a:cubicBezTo>
                  <a:cubicBezTo>
                    <a:pt x="5126" y="520"/>
                    <a:pt x="5216" y="510"/>
                    <a:pt x="5305" y="490"/>
                  </a:cubicBezTo>
                  <a:cubicBezTo>
                    <a:pt x="5476" y="470"/>
                    <a:pt x="5636" y="460"/>
                    <a:pt x="5805" y="441"/>
                  </a:cubicBezTo>
                  <a:cubicBezTo>
                    <a:pt x="6005" y="430"/>
                    <a:pt x="6195" y="430"/>
                    <a:pt x="6395" y="421"/>
                  </a:cubicBezTo>
                  <a:close/>
                  <a:moveTo>
                    <a:pt x="260" y="4377"/>
                  </a:moveTo>
                  <a:cubicBezTo>
                    <a:pt x="290" y="4447"/>
                    <a:pt x="330" y="4507"/>
                    <a:pt x="360" y="4567"/>
                  </a:cubicBezTo>
                  <a:cubicBezTo>
                    <a:pt x="410" y="4637"/>
                    <a:pt x="460" y="4717"/>
                    <a:pt x="509" y="4787"/>
                  </a:cubicBezTo>
                  <a:cubicBezTo>
                    <a:pt x="560" y="4866"/>
                    <a:pt x="629" y="4937"/>
                    <a:pt x="689" y="5006"/>
                  </a:cubicBezTo>
                  <a:cubicBezTo>
                    <a:pt x="809" y="5137"/>
                    <a:pt x="940" y="5246"/>
                    <a:pt x="1069" y="5356"/>
                  </a:cubicBezTo>
                  <a:cubicBezTo>
                    <a:pt x="1209" y="5476"/>
                    <a:pt x="1359" y="5596"/>
                    <a:pt x="1509" y="5706"/>
                  </a:cubicBezTo>
                  <a:cubicBezTo>
                    <a:pt x="1649" y="5806"/>
                    <a:pt x="1799" y="5906"/>
                    <a:pt x="1948" y="5996"/>
                  </a:cubicBezTo>
                  <a:cubicBezTo>
                    <a:pt x="2099" y="6085"/>
                    <a:pt x="2248" y="6176"/>
                    <a:pt x="2398" y="6256"/>
                  </a:cubicBezTo>
                  <a:cubicBezTo>
                    <a:pt x="2578" y="6336"/>
                    <a:pt x="2748" y="6416"/>
                    <a:pt x="2927" y="6485"/>
                  </a:cubicBezTo>
                  <a:cubicBezTo>
                    <a:pt x="3258" y="6605"/>
                    <a:pt x="3607" y="6695"/>
                    <a:pt x="3957" y="6785"/>
                  </a:cubicBezTo>
                  <a:cubicBezTo>
                    <a:pt x="4126" y="6825"/>
                    <a:pt x="4286" y="6875"/>
                    <a:pt x="4466" y="6895"/>
                  </a:cubicBezTo>
                  <a:cubicBezTo>
                    <a:pt x="4646" y="6925"/>
                    <a:pt x="4826" y="6945"/>
                    <a:pt x="5016" y="6965"/>
                  </a:cubicBezTo>
                  <a:cubicBezTo>
                    <a:pt x="5196" y="6985"/>
                    <a:pt x="5376" y="7005"/>
                    <a:pt x="5565" y="7025"/>
                  </a:cubicBezTo>
                  <a:cubicBezTo>
                    <a:pt x="5736" y="7035"/>
                    <a:pt x="5915" y="7045"/>
                    <a:pt x="6095" y="7045"/>
                  </a:cubicBezTo>
                  <a:cubicBezTo>
                    <a:pt x="6275" y="7045"/>
                    <a:pt x="6465" y="7035"/>
                    <a:pt x="6644" y="7025"/>
                  </a:cubicBezTo>
                  <a:cubicBezTo>
                    <a:pt x="6824" y="7015"/>
                    <a:pt x="6994" y="6975"/>
                    <a:pt x="7164" y="6945"/>
                  </a:cubicBezTo>
                  <a:cubicBezTo>
                    <a:pt x="7344" y="6915"/>
                    <a:pt x="7514" y="6875"/>
                    <a:pt x="7684" y="6835"/>
                  </a:cubicBezTo>
                  <a:cubicBezTo>
                    <a:pt x="7774" y="6805"/>
                    <a:pt x="7863" y="6785"/>
                    <a:pt x="7954" y="6765"/>
                  </a:cubicBezTo>
                  <a:lnTo>
                    <a:pt x="8223" y="6705"/>
                  </a:lnTo>
                  <a:cubicBezTo>
                    <a:pt x="8383" y="6675"/>
                    <a:pt x="8553" y="6635"/>
                    <a:pt x="8713" y="6585"/>
                  </a:cubicBezTo>
                  <a:cubicBezTo>
                    <a:pt x="8883" y="6535"/>
                    <a:pt x="9053" y="6476"/>
                    <a:pt x="9213" y="6416"/>
                  </a:cubicBezTo>
                  <a:cubicBezTo>
                    <a:pt x="9552" y="6276"/>
                    <a:pt x="9882" y="6116"/>
                    <a:pt x="10192" y="5926"/>
                  </a:cubicBezTo>
                  <a:cubicBezTo>
                    <a:pt x="10272" y="5886"/>
                    <a:pt x="10341" y="5836"/>
                    <a:pt x="10412" y="5786"/>
                  </a:cubicBezTo>
                  <a:cubicBezTo>
                    <a:pt x="10481" y="5736"/>
                    <a:pt x="10552" y="5676"/>
                    <a:pt x="10621" y="5616"/>
                  </a:cubicBezTo>
                  <a:cubicBezTo>
                    <a:pt x="10751" y="5496"/>
                    <a:pt x="10881" y="5386"/>
                    <a:pt x="11011" y="5257"/>
                  </a:cubicBezTo>
                  <a:cubicBezTo>
                    <a:pt x="11061" y="5197"/>
                    <a:pt x="11121" y="5137"/>
                    <a:pt x="11181" y="5066"/>
                  </a:cubicBezTo>
                  <a:cubicBezTo>
                    <a:pt x="11241" y="4997"/>
                    <a:pt x="11301" y="4926"/>
                    <a:pt x="11351" y="4857"/>
                  </a:cubicBezTo>
                  <a:cubicBezTo>
                    <a:pt x="11400" y="4787"/>
                    <a:pt x="11451" y="4717"/>
                    <a:pt x="11491" y="4647"/>
                  </a:cubicBezTo>
                  <a:cubicBezTo>
                    <a:pt x="11551" y="4577"/>
                    <a:pt x="11600" y="4507"/>
                    <a:pt x="11640" y="4427"/>
                  </a:cubicBezTo>
                  <a:cubicBezTo>
                    <a:pt x="11640" y="4420"/>
                    <a:pt x="11646" y="4413"/>
                    <a:pt x="11649" y="4402"/>
                  </a:cubicBezTo>
                  <a:lnTo>
                    <a:pt x="11649" y="4402"/>
                  </a:lnTo>
                  <a:cubicBezTo>
                    <a:pt x="11638" y="4477"/>
                    <a:pt x="11619" y="4552"/>
                    <a:pt x="11600" y="4627"/>
                  </a:cubicBezTo>
                  <a:lnTo>
                    <a:pt x="11511" y="4986"/>
                  </a:lnTo>
                  <a:cubicBezTo>
                    <a:pt x="11480" y="5086"/>
                    <a:pt x="11440" y="5177"/>
                    <a:pt x="11400" y="5277"/>
                  </a:cubicBezTo>
                  <a:cubicBezTo>
                    <a:pt x="11331" y="5446"/>
                    <a:pt x="11251" y="5626"/>
                    <a:pt x="11151" y="5786"/>
                  </a:cubicBezTo>
                  <a:cubicBezTo>
                    <a:pt x="11041" y="5966"/>
                    <a:pt x="10931" y="6145"/>
                    <a:pt x="10801" y="6325"/>
                  </a:cubicBezTo>
                  <a:cubicBezTo>
                    <a:pt x="10681" y="6485"/>
                    <a:pt x="10541" y="6635"/>
                    <a:pt x="10401" y="6785"/>
                  </a:cubicBezTo>
                  <a:cubicBezTo>
                    <a:pt x="10261" y="6945"/>
                    <a:pt x="10092" y="7075"/>
                    <a:pt x="9932" y="7195"/>
                  </a:cubicBezTo>
                  <a:cubicBezTo>
                    <a:pt x="9792" y="7295"/>
                    <a:pt x="9662" y="7395"/>
                    <a:pt x="9522" y="7475"/>
                  </a:cubicBezTo>
                  <a:cubicBezTo>
                    <a:pt x="9382" y="7555"/>
                    <a:pt x="9233" y="7624"/>
                    <a:pt x="9093" y="7695"/>
                  </a:cubicBezTo>
                  <a:cubicBezTo>
                    <a:pt x="9033" y="7714"/>
                    <a:pt x="8982" y="7734"/>
                    <a:pt x="8922" y="7754"/>
                  </a:cubicBezTo>
                  <a:cubicBezTo>
                    <a:pt x="8853" y="7784"/>
                    <a:pt x="8783" y="7804"/>
                    <a:pt x="8713" y="7834"/>
                  </a:cubicBezTo>
                  <a:cubicBezTo>
                    <a:pt x="8653" y="7854"/>
                    <a:pt x="8583" y="7874"/>
                    <a:pt x="8523" y="7894"/>
                  </a:cubicBezTo>
                  <a:cubicBezTo>
                    <a:pt x="8463" y="7904"/>
                    <a:pt x="8403" y="7924"/>
                    <a:pt x="8353" y="7944"/>
                  </a:cubicBezTo>
                  <a:cubicBezTo>
                    <a:pt x="8213" y="7974"/>
                    <a:pt x="8083" y="8004"/>
                    <a:pt x="7943" y="8024"/>
                  </a:cubicBezTo>
                  <a:cubicBezTo>
                    <a:pt x="7823" y="8044"/>
                    <a:pt x="7694" y="8064"/>
                    <a:pt x="7564" y="8084"/>
                  </a:cubicBezTo>
                  <a:cubicBezTo>
                    <a:pt x="7384" y="8104"/>
                    <a:pt x="7204" y="8124"/>
                    <a:pt x="7014" y="8144"/>
                  </a:cubicBezTo>
                  <a:cubicBezTo>
                    <a:pt x="6924" y="8154"/>
                    <a:pt x="6835" y="8154"/>
                    <a:pt x="6744" y="8154"/>
                  </a:cubicBezTo>
                  <a:lnTo>
                    <a:pt x="6475" y="8154"/>
                  </a:lnTo>
                  <a:cubicBezTo>
                    <a:pt x="6420" y="8157"/>
                    <a:pt x="6365" y="8158"/>
                    <a:pt x="6312" y="8158"/>
                  </a:cubicBezTo>
                  <a:cubicBezTo>
                    <a:pt x="6180" y="8158"/>
                    <a:pt x="6053" y="8151"/>
                    <a:pt x="5925" y="8144"/>
                  </a:cubicBezTo>
                  <a:cubicBezTo>
                    <a:pt x="5725" y="8134"/>
                    <a:pt x="5525" y="8114"/>
                    <a:pt x="5336" y="8094"/>
                  </a:cubicBezTo>
                  <a:cubicBezTo>
                    <a:pt x="5325" y="8084"/>
                    <a:pt x="5316" y="8084"/>
                    <a:pt x="5305" y="8084"/>
                  </a:cubicBezTo>
                  <a:cubicBezTo>
                    <a:pt x="5136" y="8054"/>
                    <a:pt x="4956" y="8024"/>
                    <a:pt x="4786" y="7984"/>
                  </a:cubicBezTo>
                  <a:cubicBezTo>
                    <a:pt x="4596" y="7944"/>
                    <a:pt x="4417" y="7884"/>
                    <a:pt x="4237" y="7824"/>
                  </a:cubicBezTo>
                  <a:cubicBezTo>
                    <a:pt x="3887" y="7714"/>
                    <a:pt x="3547" y="7584"/>
                    <a:pt x="3198" y="7464"/>
                  </a:cubicBezTo>
                  <a:cubicBezTo>
                    <a:pt x="3138" y="7444"/>
                    <a:pt x="3078" y="7435"/>
                    <a:pt x="3027" y="7415"/>
                  </a:cubicBezTo>
                  <a:cubicBezTo>
                    <a:pt x="2978" y="7395"/>
                    <a:pt x="2927" y="7375"/>
                    <a:pt x="2887" y="7355"/>
                  </a:cubicBezTo>
                  <a:cubicBezTo>
                    <a:pt x="2768" y="7304"/>
                    <a:pt x="2658" y="7255"/>
                    <a:pt x="2548" y="7205"/>
                  </a:cubicBezTo>
                  <a:cubicBezTo>
                    <a:pt x="2428" y="7145"/>
                    <a:pt x="2308" y="7095"/>
                    <a:pt x="2188" y="7035"/>
                  </a:cubicBezTo>
                  <a:cubicBezTo>
                    <a:pt x="2068" y="6975"/>
                    <a:pt x="1948" y="6915"/>
                    <a:pt x="1839" y="6845"/>
                  </a:cubicBezTo>
                  <a:cubicBezTo>
                    <a:pt x="1788" y="6815"/>
                    <a:pt x="1728" y="6775"/>
                    <a:pt x="1668" y="6745"/>
                  </a:cubicBezTo>
                  <a:cubicBezTo>
                    <a:pt x="1619" y="6705"/>
                    <a:pt x="1579" y="6675"/>
                    <a:pt x="1529" y="6645"/>
                  </a:cubicBezTo>
                  <a:cubicBezTo>
                    <a:pt x="1419" y="6545"/>
                    <a:pt x="1309" y="6456"/>
                    <a:pt x="1209" y="6356"/>
                  </a:cubicBezTo>
                  <a:cubicBezTo>
                    <a:pt x="1149" y="6296"/>
                    <a:pt x="1089" y="6245"/>
                    <a:pt x="1029" y="6185"/>
                  </a:cubicBezTo>
                  <a:cubicBezTo>
                    <a:pt x="979" y="6125"/>
                    <a:pt x="929" y="6065"/>
                    <a:pt x="880" y="6016"/>
                  </a:cubicBezTo>
                  <a:cubicBezTo>
                    <a:pt x="849" y="5966"/>
                    <a:pt x="809" y="5916"/>
                    <a:pt x="769" y="5866"/>
                  </a:cubicBezTo>
                  <a:cubicBezTo>
                    <a:pt x="740" y="5806"/>
                    <a:pt x="700" y="5746"/>
                    <a:pt x="669" y="5686"/>
                  </a:cubicBezTo>
                  <a:cubicBezTo>
                    <a:pt x="629" y="5626"/>
                    <a:pt x="600" y="5566"/>
                    <a:pt x="560" y="5506"/>
                  </a:cubicBezTo>
                  <a:cubicBezTo>
                    <a:pt x="529" y="5446"/>
                    <a:pt x="500" y="5376"/>
                    <a:pt x="480" y="5316"/>
                  </a:cubicBezTo>
                  <a:cubicBezTo>
                    <a:pt x="450" y="5266"/>
                    <a:pt x="430" y="5217"/>
                    <a:pt x="410" y="5157"/>
                  </a:cubicBezTo>
                  <a:cubicBezTo>
                    <a:pt x="390" y="5097"/>
                    <a:pt x="370" y="5017"/>
                    <a:pt x="340" y="4946"/>
                  </a:cubicBezTo>
                  <a:cubicBezTo>
                    <a:pt x="330" y="4897"/>
                    <a:pt x="320" y="4837"/>
                    <a:pt x="300" y="4777"/>
                  </a:cubicBezTo>
                  <a:cubicBezTo>
                    <a:pt x="290" y="4717"/>
                    <a:pt x="280" y="4657"/>
                    <a:pt x="280" y="4597"/>
                  </a:cubicBezTo>
                  <a:cubicBezTo>
                    <a:pt x="270" y="4537"/>
                    <a:pt x="260" y="4467"/>
                    <a:pt x="260" y="4397"/>
                  </a:cubicBezTo>
                  <a:lnTo>
                    <a:pt x="260" y="4377"/>
                  </a:lnTo>
                  <a:close/>
                  <a:moveTo>
                    <a:pt x="7104" y="1"/>
                  </a:moveTo>
                  <a:cubicBezTo>
                    <a:pt x="6804" y="1"/>
                    <a:pt x="6495" y="21"/>
                    <a:pt x="6195" y="41"/>
                  </a:cubicBezTo>
                  <a:cubicBezTo>
                    <a:pt x="6015" y="50"/>
                    <a:pt x="5835" y="70"/>
                    <a:pt x="5656" y="90"/>
                  </a:cubicBezTo>
                  <a:cubicBezTo>
                    <a:pt x="5465" y="121"/>
                    <a:pt x="5276" y="141"/>
                    <a:pt x="5086" y="181"/>
                  </a:cubicBezTo>
                  <a:cubicBezTo>
                    <a:pt x="4906" y="221"/>
                    <a:pt x="4726" y="261"/>
                    <a:pt x="4537" y="290"/>
                  </a:cubicBezTo>
                  <a:cubicBezTo>
                    <a:pt x="4366" y="330"/>
                    <a:pt x="4186" y="361"/>
                    <a:pt x="4007" y="401"/>
                  </a:cubicBezTo>
                  <a:cubicBezTo>
                    <a:pt x="3647" y="480"/>
                    <a:pt x="3278" y="560"/>
                    <a:pt x="2927" y="660"/>
                  </a:cubicBezTo>
                  <a:cubicBezTo>
                    <a:pt x="2748" y="710"/>
                    <a:pt x="2578" y="770"/>
                    <a:pt x="2408" y="830"/>
                  </a:cubicBezTo>
                  <a:cubicBezTo>
                    <a:pt x="2228" y="900"/>
                    <a:pt x="2048" y="970"/>
                    <a:pt x="1868" y="1050"/>
                  </a:cubicBezTo>
                  <a:cubicBezTo>
                    <a:pt x="1708" y="1120"/>
                    <a:pt x="1539" y="1200"/>
                    <a:pt x="1369" y="1289"/>
                  </a:cubicBezTo>
                  <a:cubicBezTo>
                    <a:pt x="1299" y="1329"/>
                    <a:pt x="1219" y="1369"/>
                    <a:pt x="1149" y="1420"/>
                  </a:cubicBezTo>
                  <a:cubicBezTo>
                    <a:pt x="1069" y="1489"/>
                    <a:pt x="989" y="1549"/>
                    <a:pt x="920" y="1620"/>
                  </a:cubicBezTo>
                  <a:lnTo>
                    <a:pt x="729" y="1809"/>
                  </a:lnTo>
                  <a:cubicBezTo>
                    <a:pt x="660" y="1869"/>
                    <a:pt x="600" y="1929"/>
                    <a:pt x="549" y="1999"/>
                  </a:cubicBezTo>
                  <a:cubicBezTo>
                    <a:pt x="489" y="2069"/>
                    <a:pt x="440" y="2149"/>
                    <a:pt x="390" y="2229"/>
                  </a:cubicBezTo>
                  <a:cubicBezTo>
                    <a:pt x="350" y="2309"/>
                    <a:pt x="320" y="2399"/>
                    <a:pt x="290" y="2488"/>
                  </a:cubicBezTo>
                  <a:lnTo>
                    <a:pt x="260" y="2548"/>
                  </a:lnTo>
                  <a:cubicBezTo>
                    <a:pt x="210" y="2639"/>
                    <a:pt x="180" y="2739"/>
                    <a:pt x="150" y="2839"/>
                  </a:cubicBezTo>
                  <a:cubicBezTo>
                    <a:pt x="90" y="3028"/>
                    <a:pt x="70" y="3218"/>
                    <a:pt x="50" y="3398"/>
                  </a:cubicBezTo>
                  <a:cubicBezTo>
                    <a:pt x="30" y="3587"/>
                    <a:pt x="20" y="3767"/>
                    <a:pt x="10" y="3958"/>
                  </a:cubicBezTo>
                  <a:cubicBezTo>
                    <a:pt x="10" y="4047"/>
                    <a:pt x="10" y="4137"/>
                    <a:pt x="0" y="4227"/>
                  </a:cubicBezTo>
                  <a:lnTo>
                    <a:pt x="0" y="4477"/>
                  </a:lnTo>
                  <a:cubicBezTo>
                    <a:pt x="20" y="4657"/>
                    <a:pt x="30" y="4846"/>
                    <a:pt x="70" y="5037"/>
                  </a:cubicBezTo>
                  <a:cubicBezTo>
                    <a:pt x="110" y="5217"/>
                    <a:pt x="160" y="5396"/>
                    <a:pt x="230" y="5566"/>
                  </a:cubicBezTo>
                  <a:cubicBezTo>
                    <a:pt x="260" y="5666"/>
                    <a:pt x="300" y="5766"/>
                    <a:pt x="350" y="5856"/>
                  </a:cubicBezTo>
                  <a:cubicBezTo>
                    <a:pt x="390" y="5936"/>
                    <a:pt x="440" y="6025"/>
                    <a:pt x="489" y="6105"/>
                  </a:cubicBezTo>
                  <a:cubicBezTo>
                    <a:pt x="540" y="6185"/>
                    <a:pt x="589" y="6256"/>
                    <a:pt x="649" y="6325"/>
                  </a:cubicBezTo>
                  <a:cubicBezTo>
                    <a:pt x="709" y="6405"/>
                    <a:pt x="769" y="6476"/>
                    <a:pt x="840" y="6555"/>
                  </a:cubicBezTo>
                  <a:cubicBezTo>
                    <a:pt x="969" y="6685"/>
                    <a:pt x="1099" y="6805"/>
                    <a:pt x="1239" y="6925"/>
                  </a:cubicBezTo>
                  <a:cubicBezTo>
                    <a:pt x="1389" y="7045"/>
                    <a:pt x="1549" y="7155"/>
                    <a:pt x="1708" y="7255"/>
                  </a:cubicBezTo>
                  <a:cubicBezTo>
                    <a:pt x="1868" y="7344"/>
                    <a:pt x="2028" y="7435"/>
                    <a:pt x="2188" y="7515"/>
                  </a:cubicBezTo>
                  <a:cubicBezTo>
                    <a:pt x="2358" y="7595"/>
                    <a:pt x="2518" y="7675"/>
                    <a:pt x="2688" y="7744"/>
                  </a:cubicBezTo>
                  <a:cubicBezTo>
                    <a:pt x="2878" y="7834"/>
                    <a:pt x="3067" y="7884"/>
                    <a:pt x="3258" y="7934"/>
                  </a:cubicBezTo>
                  <a:lnTo>
                    <a:pt x="3797" y="8084"/>
                  </a:lnTo>
                  <a:cubicBezTo>
                    <a:pt x="4157" y="8184"/>
                    <a:pt x="4517" y="8254"/>
                    <a:pt x="4886" y="8314"/>
                  </a:cubicBezTo>
                  <a:cubicBezTo>
                    <a:pt x="5256" y="8364"/>
                    <a:pt x="5625" y="8394"/>
                    <a:pt x="5995" y="8404"/>
                  </a:cubicBezTo>
                  <a:cubicBezTo>
                    <a:pt x="6132" y="8407"/>
                    <a:pt x="6269" y="8410"/>
                    <a:pt x="6407" y="8410"/>
                  </a:cubicBezTo>
                  <a:cubicBezTo>
                    <a:pt x="6644" y="8410"/>
                    <a:pt x="6881" y="8403"/>
                    <a:pt x="7114" y="8384"/>
                  </a:cubicBezTo>
                  <a:cubicBezTo>
                    <a:pt x="7314" y="8364"/>
                    <a:pt x="7504" y="8344"/>
                    <a:pt x="7694" y="8314"/>
                  </a:cubicBezTo>
                  <a:cubicBezTo>
                    <a:pt x="7883" y="8284"/>
                    <a:pt x="8074" y="8244"/>
                    <a:pt x="8263" y="8204"/>
                  </a:cubicBezTo>
                  <a:cubicBezTo>
                    <a:pt x="8443" y="8164"/>
                    <a:pt x="8623" y="8114"/>
                    <a:pt x="8803" y="8054"/>
                  </a:cubicBezTo>
                  <a:cubicBezTo>
                    <a:pt x="8903" y="8024"/>
                    <a:pt x="8993" y="7994"/>
                    <a:pt x="9082" y="7964"/>
                  </a:cubicBezTo>
                  <a:lnTo>
                    <a:pt x="9382" y="7844"/>
                  </a:lnTo>
                  <a:cubicBezTo>
                    <a:pt x="9402" y="7844"/>
                    <a:pt x="9422" y="7834"/>
                    <a:pt x="9432" y="7824"/>
                  </a:cubicBezTo>
                  <a:cubicBezTo>
                    <a:pt x="9452" y="7814"/>
                    <a:pt x="9462" y="7814"/>
                    <a:pt x="9482" y="7804"/>
                  </a:cubicBezTo>
                  <a:cubicBezTo>
                    <a:pt x="9572" y="7764"/>
                    <a:pt x="9652" y="7724"/>
                    <a:pt x="9732" y="7695"/>
                  </a:cubicBezTo>
                  <a:cubicBezTo>
                    <a:pt x="9822" y="7644"/>
                    <a:pt x="9902" y="7604"/>
                    <a:pt x="9982" y="7555"/>
                  </a:cubicBezTo>
                  <a:cubicBezTo>
                    <a:pt x="10141" y="7464"/>
                    <a:pt x="10292" y="7364"/>
                    <a:pt x="10441" y="7255"/>
                  </a:cubicBezTo>
                  <a:cubicBezTo>
                    <a:pt x="10521" y="7205"/>
                    <a:pt x="10601" y="7135"/>
                    <a:pt x="10681" y="7075"/>
                  </a:cubicBezTo>
                  <a:cubicBezTo>
                    <a:pt x="10751" y="7015"/>
                    <a:pt x="10821" y="6955"/>
                    <a:pt x="10881" y="6895"/>
                  </a:cubicBezTo>
                  <a:cubicBezTo>
                    <a:pt x="11011" y="6765"/>
                    <a:pt x="11141" y="6625"/>
                    <a:pt x="11261" y="6485"/>
                  </a:cubicBezTo>
                  <a:lnTo>
                    <a:pt x="11471" y="6216"/>
                  </a:lnTo>
                  <a:cubicBezTo>
                    <a:pt x="11520" y="6145"/>
                    <a:pt x="11571" y="6076"/>
                    <a:pt x="11611" y="6006"/>
                  </a:cubicBezTo>
                  <a:cubicBezTo>
                    <a:pt x="11711" y="5846"/>
                    <a:pt x="11800" y="5686"/>
                    <a:pt x="11880" y="5516"/>
                  </a:cubicBezTo>
                  <a:cubicBezTo>
                    <a:pt x="11920" y="5426"/>
                    <a:pt x="11960" y="5326"/>
                    <a:pt x="11990" y="5226"/>
                  </a:cubicBezTo>
                  <a:lnTo>
                    <a:pt x="12050" y="4957"/>
                  </a:lnTo>
                  <a:cubicBezTo>
                    <a:pt x="12090" y="4757"/>
                    <a:pt x="12110" y="4557"/>
                    <a:pt x="12120" y="4347"/>
                  </a:cubicBezTo>
                  <a:cubicBezTo>
                    <a:pt x="12130" y="4157"/>
                    <a:pt x="12130" y="3967"/>
                    <a:pt x="12140" y="3787"/>
                  </a:cubicBezTo>
                  <a:cubicBezTo>
                    <a:pt x="12140" y="3607"/>
                    <a:pt x="12140" y="3428"/>
                    <a:pt x="12120" y="3258"/>
                  </a:cubicBezTo>
                  <a:cubicBezTo>
                    <a:pt x="12100" y="3058"/>
                    <a:pt x="12050" y="2878"/>
                    <a:pt x="12000" y="2688"/>
                  </a:cubicBezTo>
                  <a:cubicBezTo>
                    <a:pt x="11960" y="2559"/>
                    <a:pt x="11900" y="2428"/>
                    <a:pt x="11820" y="2309"/>
                  </a:cubicBezTo>
                  <a:cubicBezTo>
                    <a:pt x="11780" y="2229"/>
                    <a:pt x="11740" y="2149"/>
                    <a:pt x="11680" y="2079"/>
                  </a:cubicBezTo>
                  <a:cubicBezTo>
                    <a:pt x="11620" y="1999"/>
                    <a:pt x="11560" y="1909"/>
                    <a:pt x="11491" y="1829"/>
                  </a:cubicBezTo>
                  <a:cubicBezTo>
                    <a:pt x="11420" y="1759"/>
                    <a:pt x="11360" y="1689"/>
                    <a:pt x="11291" y="1620"/>
                  </a:cubicBezTo>
                  <a:cubicBezTo>
                    <a:pt x="11231" y="1560"/>
                    <a:pt x="11171" y="1500"/>
                    <a:pt x="11111" y="1449"/>
                  </a:cubicBezTo>
                  <a:cubicBezTo>
                    <a:pt x="11021" y="1369"/>
                    <a:pt x="10941" y="1300"/>
                    <a:pt x="10851" y="1229"/>
                  </a:cubicBezTo>
                  <a:cubicBezTo>
                    <a:pt x="10701" y="1120"/>
                    <a:pt x="10552" y="1020"/>
                    <a:pt x="10401" y="910"/>
                  </a:cubicBezTo>
                  <a:cubicBezTo>
                    <a:pt x="10321" y="850"/>
                    <a:pt x="10241" y="800"/>
                    <a:pt x="10161" y="750"/>
                  </a:cubicBezTo>
                  <a:cubicBezTo>
                    <a:pt x="10092" y="700"/>
                    <a:pt x="10012" y="650"/>
                    <a:pt x="9932" y="610"/>
                  </a:cubicBezTo>
                  <a:cubicBezTo>
                    <a:pt x="9832" y="560"/>
                    <a:pt x="9742" y="520"/>
                    <a:pt x="9642" y="470"/>
                  </a:cubicBezTo>
                  <a:cubicBezTo>
                    <a:pt x="9632" y="470"/>
                    <a:pt x="9622" y="470"/>
                    <a:pt x="9622" y="460"/>
                  </a:cubicBezTo>
                  <a:lnTo>
                    <a:pt x="9612" y="460"/>
                  </a:lnTo>
                  <a:cubicBezTo>
                    <a:pt x="9582" y="450"/>
                    <a:pt x="9562" y="441"/>
                    <a:pt x="9532" y="430"/>
                  </a:cubicBezTo>
                  <a:lnTo>
                    <a:pt x="9522" y="430"/>
                  </a:lnTo>
                  <a:lnTo>
                    <a:pt x="9522" y="421"/>
                  </a:lnTo>
                  <a:cubicBezTo>
                    <a:pt x="9353" y="350"/>
                    <a:pt x="9182" y="290"/>
                    <a:pt x="9002" y="241"/>
                  </a:cubicBezTo>
                  <a:cubicBezTo>
                    <a:pt x="8833" y="181"/>
                    <a:pt x="8653" y="141"/>
                    <a:pt x="8483" y="110"/>
                  </a:cubicBezTo>
                  <a:cubicBezTo>
                    <a:pt x="8373" y="90"/>
                    <a:pt x="8263" y="70"/>
                    <a:pt x="8154" y="61"/>
                  </a:cubicBezTo>
                  <a:cubicBezTo>
                    <a:pt x="8054" y="50"/>
                    <a:pt x="7963" y="41"/>
                    <a:pt x="7874" y="30"/>
                  </a:cubicBezTo>
                  <a:cubicBezTo>
                    <a:pt x="7684" y="21"/>
                    <a:pt x="7494" y="10"/>
                    <a:pt x="7314"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flipH="1">
              <a:off x="4540433" y="1520962"/>
              <a:ext cx="569895" cy="309249"/>
            </a:xfrm>
            <a:custGeom>
              <a:rect b="b" l="l" r="r" t="t"/>
              <a:pathLst>
                <a:path extrusionOk="0" h="4772" w="8794">
                  <a:moveTo>
                    <a:pt x="3378" y="370"/>
                  </a:moveTo>
                  <a:cubicBezTo>
                    <a:pt x="3518" y="370"/>
                    <a:pt x="3648" y="381"/>
                    <a:pt x="3788" y="381"/>
                  </a:cubicBezTo>
                  <a:lnTo>
                    <a:pt x="4207" y="410"/>
                  </a:lnTo>
                  <a:cubicBezTo>
                    <a:pt x="4347" y="430"/>
                    <a:pt x="4487" y="441"/>
                    <a:pt x="4627" y="450"/>
                  </a:cubicBezTo>
                  <a:cubicBezTo>
                    <a:pt x="4737" y="461"/>
                    <a:pt x="4847" y="461"/>
                    <a:pt x="4956" y="470"/>
                  </a:cubicBezTo>
                  <a:cubicBezTo>
                    <a:pt x="5067" y="470"/>
                    <a:pt x="5176" y="480"/>
                    <a:pt x="5286" y="480"/>
                  </a:cubicBezTo>
                  <a:cubicBezTo>
                    <a:pt x="5496" y="490"/>
                    <a:pt x="5696" y="490"/>
                    <a:pt x="5906" y="520"/>
                  </a:cubicBezTo>
                  <a:cubicBezTo>
                    <a:pt x="6335" y="580"/>
                    <a:pt x="6765" y="650"/>
                    <a:pt x="7165" y="820"/>
                  </a:cubicBezTo>
                  <a:cubicBezTo>
                    <a:pt x="7225" y="840"/>
                    <a:pt x="7285" y="870"/>
                    <a:pt x="7345" y="900"/>
                  </a:cubicBezTo>
                  <a:lnTo>
                    <a:pt x="7554" y="1020"/>
                  </a:lnTo>
                  <a:cubicBezTo>
                    <a:pt x="7614" y="1060"/>
                    <a:pt x="7684" y="1090"/>
                    <a:pt x="7744" y="1130"/>
                  </a:cubicBezTo>
                  <a:cubicBezTo>
                    <a:pt x="7804" y="1160"/>
                    <a:pt x="7864" y="1200"/>
                    <a:pt x="7914" y="1240"/>
                  </a:cubicBezTo>
                  <a:cubicBezTo>
                    <a:pt x="8004" y="1309"/>
                    <a:pt x="8084" y="1380"/>
                    <a:pt x="8154" y="1469"/>
                  </a:cubicBezTo>
                  <a:cubicBezTo>
                    <a:pt x="8194" y="1529"/>
                    <a:pt x="8234" y="1589"/>
                    <a:pt x="8264" y="1649"/>
                  </a:cubicBezTo>
                  <a:cubicBezTo>
                    <a:pt x="8294" y="1719"/>
                    <a:pt x="8324" y="1779"/>
                    <a:pt x="8354" y="1849"/>
                  </a:cubicBezTo>
                  <a:cubicBezTo>
                    <a:pt x="8374" y="1889"/>
                    <a:pt x="8384" y="1929"/>
                    <a:pt x="8393" y="1959"/>
                  </a:cubicBezTo>
                  <a:lnTo>
                    <a:pt x="8424" y="2109"/>
                  </a:lnTo>
                  <a:cubicBezTo>
                    <a:pt x="8433" y="2179"/>
                    <a:pt x="8444" y="2249"/>
                    <a:pt x="8444" y="2319"/>
                  </a:cubicBezTo>
                  <a:cubicBezTo>
                    <a:pt x="8444" y="2399"/>
                    <a:pt x="8444" y="2479"/>
                    <a:pt x="8433" y="2548"/>
                  </a:cubicBezTo>
                  <a:cubicBezTo>
                    <a:pt x="8424" y="2619"/>
                    <a:pt x="8404" y="2688"/>
                    <a:pt x="8393" y="2759"/>
                  </a:cubicBezTo>
                  <a:cubicBezTo>
                    <a:pt x="8374" y="2828"/>
                    <a:pt x="8344" y="2898"/>
                    <a:pt x="8314" y="2968"/>
                  </a:cubicBezTo>
                  <a:cubicBezTo>
                    <a:pt x="8304" y="3008"/>
                    <a:pt x="8284" y="3048"/>
                    <a:pt x="8254" y="3088"/>
                  </a:cubicBezTo>
                  <a:cubicBezTo>
                    <a:pt x="8234" y="3128"/>
                    <a:pt x="8214" y="3158"/>
                    <a:pt x="8184" y="3198"/>
                  </a:cubicBezTo>
                  <a:cubicBezTo>
                    <a:pt x="8114" y="3278"/>
                    <a:pt x="8034" y="3358"/>
                    <a:pt x="7954" y="3428"/>
                  </a:cubicBezTo>
                  <a:cubicBezTo>
                    <a:pt x="7834" y="3518"/>
                    <a:pt x="7704" y="3598"/>
                    <a:pt x="7585" y="3667"/>
                  </a:cubicBezTo>
                  <a:cubicBezTo>
                    <a:pt x="7514" y="3718"/>
                    <a:pt x="7445" y="3758"/>
                    <a:pt x="7365" y="3798"/>
                  </a:cubicBezTo>
                  <a:cubicBezTo>
                    <a:pt x="7305" y="3827"/>
                    <a:pt x="7245" y="3858"/>
                    <a:pt x="7174" y="3887"/>
                  </a:cubicBezTo>
                  <a:cubicBezTo>
                    <a:pt x="7055" y="3938"/>
                    <a:pt x="6935" y="3978"/>
                    <a:pt x="6815" y="4018"/>
                  </a:cubicBezTo>
                  <a:cubicBezTo>
                    <a:pt x="6685" y="4058"/>
                    <a:pt x="6545" y="4098"/>
                    <a:pt x="6415" y="4127"/>
                  </a:cubicBezTo>
                  <a:cubicBezTo>
                    <a:pt x="6275" y="4167"/>
                    <a:pt x="6146" y="4197"/>
                    <a:pt x="6015" y="4227"/>
                  </a:cubicBezTo>
                  <a:cubicBezTo>
                    <a:pt x="5876" y="4257"/>
                    <a:pt x="5736" y="4277"/>
                    <a:pt x="5596" y="4307"/>
                  </a:cubicBezTo>
                  <a:cubicBezTo>
                    <a:pt x="5496" y="4317"/>
                    <a:pt x="5396" y="4337"/>
                    <a:pt x="5286" y="4347"/>
                  </a:cubicBezTo>
                  <a:cubicBezTo>
                    <a:pt x="5156" y="4367"/>
                    <a:pt x="5016" y="4387"/>
                    <a:pt x="4887" y="4397"/>
                  </a:cubicBezTo>
                  <a:cubicBezTo>
                    <a:pt x="4747" y="4397"/>
                    <a:pt x="4597" y="4397"/>
                    <a:pt x="4457" y="4407"/>
                  </a:cubicBezTo>
                  <a:cubicBezTo>
                    <a:pt x="4177" y="4407"/>
                    <a:pt x="3897" y="4407"/>
                    <a:pt x="3617" y="4397"/>
                  </a:cubicBezTo>
                  <a:cubicBezTo>
                    <a:pt x="3258" y="4387"/>
                    <a:pt x="2898" y="4367"/>
                    <a:pt x="2549" y="4317"/>
                  </a:cubicBezTo>
                  <a:cubicBezTo>
                    <a:pt x="2338" y="4287"/>
                    <a:pt x="2139" y="4247"/>
                    <a:pt x="1929" y="4207"/>
                  </a:cubicBezTo>
                  <a:cubicBezTo>
                    <a:pt x="1829" y="4187"/>
                    <a:pt x="1729" y="4157"/>
                    <a:pt x="1619" y="4137"/>
                  </a:cubicBezTo>
                  <a:cubicBezTo>
                    <a:pt x="1519" y="4107"/>
                    <a:pt x="1430" y="4078"/>
                    <a:pt x="1330" y="4038"/>
                  </a:cubicBezTo>
                  <a:cubicBezTo>
                    <a:pt x="1279" y="4007"/>
                    <a:pt x="1230" y="3987"/>
                    <a:pt x="1179" y="3958"/>
                  </a:cubicBezTo>
                  <a:cubicBezTo>
                    <a:pt x="1130" y="3927"/>
                    <a:pt x="1080" y="3898"/>
                    <a:pt x="1020" y="3867"/>
                  </a:cubicBezTo>
                  <a:lnTo>
                    <a:pt x="750" y="3687"/>
                  </a:lnTo>
                  <a:cubicBezTo>
                    <a:pt x="710" y="3658"/>
                    <a:pt x="670" y="3618"/>
                    <a:pt x="640" y="3588"/>
                  </a:cubicBezTo>
                  <a:lnTo>
                    <a:pt x="570" y="3518"/>
                  </a:lnTo>
                  <a:cubicBezTo>
                    <a:pt x="550" y="3488"/>
                    <a:pt x="530" y="3458"/>
                    <a:pt x="510" y="3418"/>
                  </a:cubicBezTo>
                  <a:cubicBezTo>
                    <a:pt x="480" y="3368"/>
                    <a:pt x="440" y="3308"/>
                    <a:pt x="410" y="3248"/>
                  </a:cubicBezTo>
                  <a:cubicBezTo>
                    <a:pt x="391" y="3198"/>
                    <a:pt x="371" y="3148"/>
                    <a:pt x="360" y="3098"/>
                  </a:cubicBezTo>
                  <a:cubicBezTo>
                    <a:pt x="331" y="3038"/>
                    <a:pt x="311" y="2978"/>
                    <a:pt x="300" y="2918"/>
                  </a:cubicBezTo>
                  <a:cubicBezTo>
                    <a:pt x="291" y="2839"/>
                    <a:pt x="291" y="2759"/>
                    <a:pt x="291" y="2679"/>
                  </a:cubicBezTo>
                  <a:cubicBezTo>
                    <a:pt x="300" y="2588"/>
                    <a:pt x="300" y="2508"/>
                    <a:pt x="311" y="2419"/>
                  </a:cubicBezTo>
                  <a:cubicBezTo>
                    <a:pt x="320" y="2369"/>
                    <a:pt x="331" y="2329"/>
                    <a:pt x="340" y="2279"/>
                  </a:cubicBezTo>
                  <a:cubicBezTo>
                    <a:pt x="351" y="2229"/>
                    <a:pt x="360" y="2169"/>
                    <a:pt x="380" y="2119"/>
                  </a:cubicBezTo>
                  <a:cubicBezTo>
                    <a:pt x="410" y="2019"/>
                    <a:pt x="450" y="1919"/>
                    <a:pt x="490" y="1829"/>
                  </a:cubicBezTo>
                  <a:cubicBezTo>
                    <a:pt x="560" y="1669"/>
                    <a:pt x="640" y="1520"/>
                    <a:pt x="740" y="1380"/>
                  </a:cubicBezTo>
                  <a:cubicBezTo>
                    <a:pt x="790" y="1320"/>
                    <a:pt x="840" y="1269"/>
                    <a:pt x="890" y="1220"/>
                  </a:cubicBezTo>
                  <a:cubicBezTo>
                    <a:pt x="950" y="1170"/>
                    <a:pt x="1000" y="1110"/>
                    <a:pt x="1070" y="1060"/>
                  </a:cubicBezTo>
                  <a:cubicBezTo>
                    <a:pt x="1130" y="1010"/>
                    <a:pt x="1210" y="970"/>
                    <a:pt x="1279" y="930"/>
                  </a:cubicBezTo>
                  <a:cubicBezTo>
                    <a:pt x="1370" y="890"/>
                    <a:pt x="1459" y="840"/>
                    <a:pt x="1550" y="800"/>
                  </a:cubicBezTo>
                  <a:lnTo>
                    <a:pt x="1879" y="680"/>
                  </a:lnTo>
                  <a:cubicBezTo>
                    <a:pt x="1919" y="660"/>
                    <a:pt x="1969" y="640"/>
                    <a:pt x="2019" y="620"/>
                  </a:cubicBezTo>
                  <a:cubicBezTo>
                    <a:pt x="2049" y="610"/>
                    <a:pt x="2079" y="610"/>
                    <a:pt x="2109" y="600"/>
                  </a:cubicBezTo>
                  <a:cubicBezTo>
                    <a:pt x="2239" y="560"/>
                    <a:pt x="2378" y="520"/>
                    <a:pt x="2518" y="480"/>
                  </a:cubicBezTo>
                  <a:cubicBezTo>
                    <a:pt x="2578" y="470"/>
                    <a:pt x="2629" y="461"/>
                    <a:pt x="2689" y="450"/>
                  </a:cubicBezTo>
                  <a:cubicBezTo>
                    <a:pt x="2789" y="430"/>
                    <a:pt x="2888" y="410"/>
                    <a:pt x="2988" y="401"/>
                  </a:cubicBezTo>
                  <a:cubicBezTo>
                    <a:pt x="3048" y="390"/>
                    <a:pt x="3108" y="381"/>
                    <a:pt x="3178" y="381"/>
                  </a:cubicBezTo>
                  <a:cubicBezTo>
                    <a:pt x="3238" y="370"/>
                    <a:pt x="3308" y="370"/>
                    <a:pt x="3378" y="370"/>
                  </a:cubicBezTo>
                  <a:close/>
                  <a:moveTo>
                    <a:pt x="4017" y="1"/>
                  </a:moveTo>
                  <a:cubicBezTo>
                    <a:pt x="3877" y="1"/>
                    <a:pt x="3728" y="10"/>
                    <a:pt x="3588" y="21"/>
                  </a:cubicBezTo>
                  <a:cubicBezTo>
                    <a:pt x="3308" y="41"/>
                    <a:pt x="3028" y="81"/>
                    <a:pt x="2758" y="150"/>
                  </a:cubicBezTo>
                  <a:cubicBezTo>
                    <a:pt x="2529" y="190"/>
                    <a:pt x="2299" y="250"/>
                    <a:pt x="2069" y="321"/>
                  </a:cubicBezTo>
                  <a:cubicBezTo>
                    <a:pt x="1939" y="361"/>
                    <a:pt x="1809" y="421"/>
                    <a:pt x="1679" y="470"/>
                  </a:cubicBezTo>
                  <a:cubicBezTo>
                    <a:pt x="1559" y="520"/>
                    <a:pt x="1439" y="580"/>
                    <a:pt x="1319" y="640"/>
                  </a:cubicBezTo>
                  <a:cubicBezTo>
                    <a:pt x="1219" y="690"/>
                    <a:pt x="1110" y="750"/>
                    <a:pt x="1020" y="820"/>
                  </a:cubicBezTo>
                  <a:cubicBezTo>
                    <a:pt x="1010" y="820"/>
                    <a:pt x="1010" y="820"/>
                    <a:pt x="1000" y="830"/>
                  </a:cubicBezTo>
                  <a:lnTo>
                    <a:pt x="940" y="860"/>
                  </a:lnTo>
                  <a:cubicBezTo>
                    <a:pt x="880" y="900"/>
                    <a:pt x="820" y="950"/>
                    <a:pt x="770" y="1000"/>
                  </a:cubicBezTo>
                  <a:cubicBezTo>
                    <a:pt x="660" y="1100"/>
                    <a:pt x="570" y="1200"/>
                    <a:pt x="480" y="1309"/>
                  </a:cubicBezTo>
                  <a:cubicBezTo>
                    <a:pt x="410" y="1420"/>
                    <a:pt x="331" y="1540"/>
                    <a:pt x="271" y="1660"/>
                  </a:cubicBezTo>
                  <a:cubicBezTo>
                    <a:pt x="200" y="1789"/>
                    <a:pt x="140" y="1919"/>
                    <a:pt x="100" y="2049"/>
                  </a:cubicBezTo>
                  <a:cubicBezTo>
                    <a:pt x="51" y="2179"/>
                    <a:pt x="31" y="2329"/>
                    <a:pt x="11" y="2468"/>
                  </a:cubicBezTo>
                  <a:cubicBezTo>
                    <a:pt x="11" y="2528"/>
                    <a:pt x="0" y="2588"/>
                    <a:pt x="0" y="2659"/>
                  </a:cubicBezTo>
                  <a:cubicBezTo>
                    <a:pt x="0" y="2728"/>
                    <a:pt x="11" y="2808"/>
                    <a:pt x="31" y="2888"/>
                  </a:cubicBezTo>
                  <a:cubicBezTo>
                    <a:pt x="40" y="2948"/>
                    <a:pt x="60" y="3018"/>
                    <a:pt x="91" y="3078"/>
                  </a:cubicBezTo>
                  <a:cubicBezTo>
                    <a:pt x="111" y="3148"/>
                    <a:pt x="151" y="3208"/>
                    <a:pt x="180" y="3278"/>
                  </a:cubicBezTo>
                  <a:cubicBezTo>
                    <a:pt x="251" y="3398"/>
                    <a:pt x="331" y="3528"/>
                    <a:pt x="420" y="3638"/>
                  </a:cubicBezTo>
                  <a:cubicBezTo>
                    <a:pt x="470" y="3698"/>
                    <a:pt x="520" y="3747"/>
                    <a:pt x="570" y="3798"/>
                  </a:cubicBezTo>
                  <a:cubicBezTo>
                    <a:pt x="600" y="3827"/>
                    <a:pt x="630" y="3858"/>
                    <a:pt x="660" y="3878"/>
                  </a:cubicBezTo>
                  <a:cubicBezTo>
                    <a:pt x="690" y="3907"/>
                    <a:pt x="720" y="3927"/>
                    <a:pt x="750" y="3958"/>
                  </a:cubicBezTo>
                  <a:cubicBezTo>
                    <a:pt x="780" y="3987"/>
                    <a:pt x="830" y="4027"/>
                    <a:pt x="870" y="4047"/>
                  </a:cubicBezTo>
                  <a:cubicBezTo>
                    <a:pt x="920" y="4078"/>
                    <a:pt x="970" y="4107"/>
                    <a:pt x="1020" y="4147"/>
                  </a:cubicBezTo>
                  <a:cubicBezTo>
                    <a:pt x="1030" y="4147"/>
                    <a:pt x="1040" y="4157"/>
                    <a:pt x="1050" y="4157"/>
                  </a:cubicBezTo>
                  <a:lnTo>
                    <a:pt x="1070" y="4177"/>
                  </a:lnTo>
                  <a:cubicBezTo>
                    <a:pt x="1090" y="4197"/>
                    <a:pt x="1110" y="4197"/>
                    <a:pt x="1130" y="4197"/>
                  </a:cubicBezTo>
                  <a:cubicBezTo>
                    <a:pt x="1179" y="4227"/>
                    <a:pt x="1230" y="4247"/>
                    <a:pt x="1279" y="4277"/>
                  </a:cubicBezTo>
                  <a:lnTo>
                    <a:pt x="1490" y="4367"/>
                  </a:lnTo>
                  <a:cubicBezTo>
                    <a:pt x="1609" y="4417"/>
                    <a:pt x="1739" y="4447"/>
                    <a:pt x="1869" y="4487"/>
                  </a:cubicBezTo>
                  <a:cubicBezTo>
                    <a:pt x="1999" y="4517"/>
                    <a:pt x="2129" y="4557"/>
                    <a:pt x="2269" y="4587"/>
                  </a:cubicBezTo>
                  <a:cubicBezTo>
                    <a:pt x="2398" y="4617"/>
                    <a:pt x="2538" y="4637"/>
                    <a:pt x="2678" y="4657"/>
                  </a:cubicBezTo>
                  <a:cubicBezTo>
                    <a:pt x="2968" y="4697"/>
                    <a:pt x="3258" y="4727"/>
                    <a:pt x="3548" y="4747"/>
                  </a:cubicBezTo>
                  <a:cubicBezTo>
                    <a:pt x="3837" y="4767"/>
                    <a:pt x="4117" y="4767"/>
                    <a:pt x="4407" y="4767"/>
                  </a:cubicBezTo>
                  <a:cubicBezTo>
                    <a:pt x="4500" y="4767"/>
                    <a:pt x="4589" y="4771"/>
                    <a:pt x="4679" y="4771"/>
                  </a:cubicBezTo>
                  <a:cubicBezTo>
                    <a:pt x="4724" y="4771"/>
                    <a:pt x="4770" y="4770"/>
                    <a:pt x="4816" y="4767"/>
                  </a:cubicBezTo>
                  <a:cubicBezTo>
                    <a:pt x="4967" y="4757"/>
                    <a:pt x="5107" y="4747"/>
                    <a:pt x="5256" y="4727"/>
                  </a:cubicBezTo>
                  <a:cubicBezTo>
                    <a:pt x="5406" y="4707"/>
                    <a:pt x="5556" y="4687"/>
                    <a:pt x="5716" y="4667"/>
                  </a:cubicBezTo>
                  <a:cubicBezTo>
                    <a:pt x="5846" y="4647"/>
                    <a:pt x="5986" y="4627"/>
                    <a:pt x="6115" y="4587"/>
                  </a:cubicBezTo>
                  <a:cubicBezTo>
                    <a:pt x="6255" y="4557"/>
                    <a:pt x="6386" y="4527"/>
                    <a:pt x="6525" y="4487"/>
                  </a:cubicBezTo>
                  <a:cubicBezTo>
                    <a:pt x="6655" y="4457"/>
                    <a:pt x="6795" y="4417"/>
                    <a:pt x="6925" y="4367"/>
                  </a:cubicBezTo>
                  <a:cubicBezTo>
                    <a:pt x="7065" y="4317"/>
                    <a:pt x="7205" y="4257"/>
                    <a:pt x="7345" y="4197"/>
                  </a:cubicBezTo>
                  <a:cubicBezTo>
                    <a:pt x="7465" y="4137"/>
                    <a:pt x="7585" y="4067"/>
                    <a:pt x="7704" y="3987"/>
                  </a:cubicBezTo>
                  <a:cubicBezTo>
                    <a:pt x="7824" y="3907"/>
                    <a:pt x="7944" y="3818"/>
                    <a:pt x="8064" y="3727"/>
                  </a:cubicBezTo>
                  <a:cubicBezTo>
                    <a:pt x="8114" y="3678"/>
                    <a:pt x="8174" y="3638"/>
                    <a:pt x="8224" y="3588"/>
                  </a:cubicBezTo>
                  <a:cubicBezTo>
                    <a:pt x="8274" y="3538"/>
                    <a:pt x="8314" y="3488"/>
                    <a:pt x="8354" y="3438"/>
                  </a:cubicBezTo>
                  <a:cubicBezTo>
                    <a:pt x="8404" y="3388"/>
                    <a:pt x="8444" y="3328"/>
                    <a:pt x="8484" y="3268"/>
                  </a:cubicBezTo>
                  <a:cubicBezTo>
                    <a:pt x="8524" y="3208"/>
                    <a:pt x="8544" y="3158"/>
                    <a:pt x="8573" y="3098"/>
                  </a:cubicBezTo>
                  <a:cubicBezTo>
                    <a:pt x="8613" y="3028"/>
                    <a:pt x="8644" y="2958"/>
                    <a:pt x="8664" y="2888"/>
                  </a:cubicBezTo>
                  <a:cubicBezTo>
                    <a:pt x="8693" y="2828"/>
                    <a:pt x="8713" y="2759"/>
                    <a:pt x="8733" y="2699"/>
                  </a:cubicBezTo>
                  <a:cubicBezTo>
                    <a:pt x="8773" y="2559"/>
                    <a:pt x="8793" y="2408"/>
                    <a:pt x="8793" y="2259"/>
                  </a:cubicBezTo>
                  <a:lnTo>
                    <a:pt x="8793" y="2079"/>
                  </a:lnTo>
                  <a:cubicBezTo>
                    <a:pt x="8784" y="1999"/>
                    <a:pt x="8784" y="1919"/>
                    <a:pt x="8764" y="1839"/>
                  </a:cubicBezTo>
                  <a:cubicBezTo>
                    <a:pt x="8753" y="1779"/>
                    <a:pt x="8733" y="1719"/>
                    <a:pt x="8704" y="1669"/>
                  </a:cubicBezTo>
                  <a:cubicBezTo>
                    <a:pt x="8673" y="1589"/>
                    <a:pt x="8644" y="1520"/>
                    <a:pt x="8613" y="1449"/>
                  </a:cubicBezTo>
                  <a:cubicBezTo>
                    <a:pt x="8553" y="1329"/>
                    <a:pt x="8473" y="1209"/>
                    <a:pt x="8374" y="1110"/>
                  </a:cubicBezTo>
                  <a:cubicBezTo>
                    <a:pt x="8324" y="1070"/>
                    <a:pt x="8284" y="1040"/>
                    <a:pt x="8234" y="1000"/>
                  </a:cubicBezTo>
                  <a:cubicBezTo>
                    <a:pt x="8174" y="950"/>
                    <a:pt x="8124" y="910"/>
                    <a:pt x="8054" y="870"/>
                  </a:cubicBezTo>
                  <a:cubicBezTo>
                    <a:pt x="7954" y="800"/>
                    <a:pt x="7844" y="740"/>
                    <a:pt x="7734" y="680"/>
                  </a:cubicBezTo>
                  <a:cubicBezTo>
                    <a:pt x="7625" y="610"/>
                    <a:pt x="7514" y="530"/>
                    <a:pt x="7405" y="480"/>
                  </a:cubicBezTo>
                  <a:cubicBezTo>
                    <a:pt x="7265" y="410"/>
                    <a:pt x="7125" y="361"/>
                    <a:pt x="6985" y="310"/>
                  </a:cubicBezTo>
                  <a:cubicBezTo>
                    <a:pt x="6725" y="241"/>
                    <a:pt x="6465" y="190"/>
                    <a:pt x="6195" y="161"/>
                  </a:cubicBezTo>
                  <a:cubicBezTo>
                    <a:pt x="6046" y="141"/>
                    <a:pt x="5906" y="121"/>
                    <a:pt x="5756" y="110"/>
                  </a:cubicBezTo>
                  <a:lnTo>
                    <a:pt x="5536" y="110"/>
                  </a:lnTo>
                  <a:cubicBezTo>
                    <a:pt x="5466" y="101"/>
                    <a:pt x="5386" y="90"/>
                    <a:pt x="5306" y="81"/>
                  </a:cubicBezTo>
                  <a:cubicBezTo>
                    <a:pt x="5167" y="61"/>
                    <a:pt x="5016" y="41"/>
                    <a:pt x="4867" y="30"/>
                  </a:cubicBezTo>
                  <a:cubicBezTo>
                    <a:pt x="4737" y="21"/>
                    <a:pt x="4597" y="10"/>
                    <a:pt x="445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flipH="1">
              <a:off x="4465973" y="1261675"/>
              <a:ext cx="739490" cy="413456"/>
            </a:xfrm>
            <a:custGeom>
              <a:rect b="b" l="l" r="r" t="t"/>
              <a:pathLst>
                <a:path extrusionOk="0" h="6380" w="11411">
                  <a:moveTo>
                    <a:pt x="5595" y="754"/>
                  </a:moveTo>
                  <a:cubicBezTo>
                    <a:pt x="5705" y="754"/>
                    <a:pt x="5815" y="765"/>
                    <a:pt x="5925" y="765"/>
                  </a:cubicBezTo>
                  <a:cubicBezTo>
                    <a:pt x="6065" y="765"/>
                    <a:pt x="6205" y="774"/>
                    <a:pt x="6335" y="785"/>
                  </a:cubicBezTo>
                  <a:cubicBezTo>
                    <a:pt x="6484" y="805"/>
                    <a:pt x="6635" y="814"/>
                    <a:pt x="6774" y="834"/>
                  </a:cubicBezTo>
                  <a:cubicBezTo>
                    <a:pt x="6854" y="844"/>
                    <a:pt x="6934" y="854"/>
                    <a:pt x="7004" y="864"/>
                  </a:cubicBezTo>
                  <a:cubicBezTo>
                    <a:pt x="7084" y="864"/>
                    <a:pt x="7154" y="864"/>
                    <a:pt x="7224" y="874"/>
                  </a:cubicBezTo>
                  <a:cubicBezTo>
                    <a:pt x="7374" y="874"/>
                    <a:pt x="7514" y="894"/>
                    <a:pt x="7663" y="914"/>
                  </a:cubicBezTo>
                  <a:cubicBezTo>
                    <a:pt x="7933" y="954"/>
                    <a:pt x="8193" y="994"/>
                    <a:pt x="8453" y="1074"/>
                  </a:cubicBezTo>
                  <a:cubicBezTo>
                    <a:pt x="8593" y="1114"/>
                    <a:pt x="8733" y="1174"/>
                    <a:pt x="8873" y="1234"/>
                  </a:cubicBezTo>
                  <a:cubicBezTo>
                    <a:pt x="8982" y="1294"/>
                    <a:pt x="9093" y="1364"/>
                    <a:pt x="9202" y="1434"/>
                  </a:cubicBezTo>
                  <a:cubicBezTo>
                    <a:pt x="9312" y="1504"/>
                    <a:pt x="9422" y="1564"/>
                    <a:pt x="9522" y="1624"/>
                  </a:cubicBezTo>
                  <a:cubicBezTo>
                    <a:pt x="9592" y="1664"/>
                    <a:pt x="9642" y="1713"/>
                    <a:pt x="9702" y="1764"/>
                  </a:cubicBezTo>
                  <a:cubicBezTo>
                    <a:pt x="9752" y="1793"/>
                    <a:pt x="9792" y="1833"/>
                    <a:pt x="9842" y="1873"/>
                  </a:cubicBezTo>
                  <a:cubicBezTo>
                    <a:pt x="9941" y="1973"/>
                    <a:pt x="10021" y="2083"/>
                    <a:pt x="10081" y="2213"/>
                  </a:cubicBezTo>
                  <a:lnTo>
                    <a:pt x="10172" y="2423"/>
                  </a:lnTo>
                  <a:cubicBezTo>
                    <a:pt x="10201" y="2483"/>
                    <a:pt x="10221" y="2543"/>
                    <a:pt x="10232" y="2603"/>
                  </a:cubicBezTo>
                  <a:cubicBezTo>
                    <a:pt x="10252" y="2683"/>
                    <a:pt x="10252" y="2763"/>
                    <a:pt x="10261" y="2843"/>
                  </a:cubicBezTo>
                  <a:lnTo>
                    <a:pt x="10261" y="3023"/>
                  </a:lnTo>
                  <a:cubicBezTo>
                    <a:pt x="10261" y="3172"/>
                    <a:pt x="10241" y="3312"/>
                    <a:pt x="10201" y="3462"/>
                  </a:cubicBezTo>
                  <a:cubicBezTo>
                    <a:pt x="10181" y="3522"/>
                    <a:pt x="10161" y="3582"/>
                    <a:pt x="10132" y="3642"/>
                  </a:cubicBezTo>
                  <a:cubicBezTo>
                    <a:pt x="10112" y="3712"/>
                    <a:pt x="10081" y="3782"/>
                    <a:pt x="10041" y="3852"/>
                  </a:cubicBezTo>
                  <a:cubicBezTo>
                    <a:pt x="10012" y="3912"/>
                    <a:pt x="9992" y="3972"/>
                    <a:pt x="9952" y="4022"/>
                  </a:cubicBezTo>
                  <a:cubicBezTo>
                    <a:pt x="9912" y="4082"/>
                    <a:pt x="9872" y="4142"/>
                    <a:pt x="9822" y="4202"/>
                  </a:cubicBezTo>
                  <a:cubicBezTo>
                    <a:pt x="9782" y="4251"/>
                    <a:pt x="9742" y="4302"/>
                    <a:pt x="9692" y="4342"/>
                  </a:cubicBezTo>
                  <a:cubicBezTo>
                    <a:pt x="9642" y="4391"/>
                    <a:pt x="9582" y="4442"/>
                    <a:pt x="9532" y="4481"/>
                  </a:cubicBezTo>
                  <a:cubicBezTo>
                    <a:pt x="9412" y="4581"/>
                    <a:pt x="9292" y="4671"/>
                    <a:pt x="9172" y="4751"/>
                  </a:cubicBezTo>
                  <a:cubicBezTo>
                    <a:pt x="9053" y="4831"/>
                    <a:pt x="8933" y="4901"/>
                    <a:pt x="8813" y="4961"/>
                  </a:cubicBezTo>
                  <a:cubicBezTo>
                    <a:pt x="8673" y="5021"/>
                    <a:pt x="8533" y="5081"/>
                    <a:pt x="8393" y="5131"/>
                  </a:cubicBezTo>
                  <a:cubicBezTo>
                    <a:pt x="8263" y="5171"/>
                    <a:pt x="8123" y="5210"/>
                    <a:pt x="7993" y="5250"/>
                  </a:cubicBezTo>
                  <a:cubicBezTo>
                    <a:pt x="7854" y="5281"/>
                    <a:pt x="7723" y="5321"/>
                    <a:pt x="7583" y="5350"/>
                  </a:cubicBezTo>
                  <a:cubicBezTo>
                    <a:pt x="7454" y="5381"/>
                    <a:pt x="7314" y="5401"/>
                    <a:pt x="7184" y="5421"/>
                  </a:cubicBezTo>
                  <a:cubicBezTo>
                    <a:pt x="7024" y="5450"/>
                    <a:pt x="6874" y="5470"/>
                    <a:pt x="6724" y="5490"/>
                  </a:cubicBezTo>
                  <a:cubicBezTo>
                    <a:pt x="6575" y="5501"/>
                    <a:pt x="6435" y="5521"/>
                    <a:pt x="6284" y="5521"/>
                  </a:cubicBezTo>
                  <a:cubicBezTo>
                    <a:pt x="6145" y="5530"/>
                    <a:pt x="6015" y="5530"/>
                    <a:pt x="5875" y="5530"/>
                  </a:cubicBezTo>
                  <a:cubicBezTo>
                    <a:pt x="5585" y="5521"/>
                    <a:pt x="5305" y="5521"/>
                    <a:pt x="5016" y="5510"/>
                  </a:cubicBezTo>
                  <a:cubicBezTo>
                    <a:pt x="4726" y="5490"/>
                    <a:pt x="4436" y="5461"/>
                    <a:pt x="4146" y="5421"/>
                  </a:cubicBezTo>
                  <a:cubicBezTo>
                    <a:pt x="4006" y="5401"/>
                    <a:pt x="3866" y="5370"/>
                    <a:pt x="3737" y="5341"/>
                  </a:cubicBezTo>
                  <a:cubicBezTo>
                    <a:pt x="3597" y="5310"/>
                    <a:pt x="3467" y="5281"/>
                    <a:pt x="3337" y="5241"/>
                  </a:cubicBezTo>
                  <a:cubicBezTo>
                    <a:pt x="3207" y="5210"/>
                    <a:pt x="3077" y="5171"/>
                    <a:pt x="2958" y="5121"/>
                  </a:cubicBezTo>
                  <a:cubicBezTo>
                    <a:pt x="2887" y="5101"/>
                    <a:pt x="2818" y="5071"/>
                    <a:pt x="2747" y="5031"/>
                  </a:cubicBezTo>
                  <a:cubicBezTo>
                    <a:pt x="2698" y="5011"/>
                    <a:pt x="2647" y="4981"/>
                    <a:pt x="2598" y="4961"/>
                  </a:cubicBezTo>
                  <a:cubicBezTo>
                    <a:pt x="2578" y="4961"/>
                    <a:pt x="2558" y="4951"/>
                    <a:pt x="2538" y="4941"/>
                  </a:cubicBezTo>
                  <a:cubicBezTo>
                    <a:pt x="2538" y="4931"/>
                    <a:pt x="2528" y="4931"/>
                    <a:pt x="2518" y="4921"/>
                  </a:cubicBezTo>
                  <a:cubicBezTo>
                    <a:pt x="2508" y="4911"/>
                    <a:pt x="2498" y="4911"/>
                    <a:pt x="2488" y="4901"/>
                  </a:cubicBezTo>
                  <a:lnTo>
                    <a:pt x="2338" y="4811"/>
                  </a:lnTo>
                  <a:cubicBezTo>
                    <a:pt x="2298" y="4781"/>
                    <a:pt x="2248" y="4751"/>
                    <a:pt x="2218" y="4711"/>
                  </a:cubicBezTo>
                  <a:cubicBezTo>
                    <a:pt x="2188" y="4691"/>
                    <a:pt x="2158" y="4661"/>
                    <a:pt x="2128" y="4641"/>
                  </a:cubicBezTo>
                  <a:cubicBezTo>
                    <a:pt x="2098" y="4611"/>
                    <a:pt x="2068" y="4591"/>
                    <a:pt x="2038" y="4561"/>
                  </a:cubicBezTo>
                  <a:cubicBezTo>
                    <a:pt x="1988" y="4511"/>
                    <a:pt x="1938" y="4451"/>
                    <a:pt x="1888" y="4402"/>
                  </a:cubicBezTo>
                  <a:cubicBezTo>
                    <a:pt x="1799" y="4291"/>
                    <a:pt x="1719" y="4162"/>
                    <a:pt x="1648" y="4031"/>
                  </a:cubicBezTo>
                  <a:cubicBezTo>
                    <a:pt x="1619" y="3972"/>
                    <a:pt x="1579" y="3902"/>
                    <a:pt x="1559" y="3832"/>
                  </a:cubicBezTo>
                  <a:cubicBezTo>
                    <a:pt x="1528" y="3772"/>
                    <a:pt x="1508" y="3712"/>
                    <a:pt x="1499" y="3642"/>
                  </a:cubicBezTo>
                  <a:cubicBezTo>
                    <a:pt x="1479" y="3572"/>
                    <a:pt x="1468" y="3492"/>
                    <a:pt x="1468" y="3412"/>
                  </a:cubicBezTo>
                  <a:cubicBezTo>
                    <a:pt x="1468" y="3352"/>
                    <a:pt x="1479" y="3292"/>
                    <a:pt x="1479" y="3223"/>
                  </a:cubicBezTo>
                  <a:cubicBezTo>
                    <a:pt x="1499" y="3083"/>
                    <a:pt x="1519" y="2943"/>
                    <a:pt x="1568" y="2812"/>
                  </a:cubicBezTo>
                  <a:cubicBezTo>
                    <a:pt x="1608" y="2673"/>
                    <a:pt x="1668" y="2543"/>
                    <a:pt x="1739" y="2423"/>
                  </a:cubicBezTo>
                  <a:cubicBezTo>
                    <a:pt x="1799" y="2303"/>
                    <a:pt x="1878" y="2183"/>
                    <a:pt x="1948" y="2073"/>
                  </a:cubicBezTo>
                  <a:cubicBezTo>
                    <a:pt x="2038" y="1953"/>
                    <a:pt x="2128" y="1853"/>
                    <a:pt x="2238" y="1764"/>
                  </a:cubicBezTo>
                  <a:cubicBezTo>
                    <a:pt x="2288" y="1713"/>
                    <a:pt x="2348" y="1664"/>
                    <a:pt x="2408" y="1624"/>
                  </a:cubicBezTo>
                  <a:cubicBezTo>
                    <a:pt x="2428" y="1613"/>
                    <a:pt x="2448" y="1593"/>
                    <a:pt x="2468" y="1584"/>
                  </a:cubicBezTo>
                  <a:cubicBezTo>
                    <a:pt x="2478" y="1584"/>
                    <a:pt x="2478" y="1584"/>
                    <a:pt x="2488" y="1573"/>
                  </a:cubicBezTo>
                  <a:cubicBezTo>
                    <a:pt x="2578" y="1504"/>
                    <a:pt x="2687" y="1454"/>
                    <a:pt x="2787" y="1394"/>
                  </a:cubicBezTo>
                  <a:cubicBezTo>
                    <a:pt x="2907" y="1334"/>
                    <a:pt x="3027" y="1284"/>
                    <a:pt x="3147" y="1234"/>
                  </a:cubicBezTo>
                  <a:cubicBezTo>
                    <a:pt x="3277" y="1174"/>
                    <a:pt x="3407" y="1124"/>
                    <a:pt x="3537" y="1084"/>
                  </a:cubicBezTo>
                  <a:cubicBezTo>
                    <a:pt x="3767" y="1014"/>
                    <a:pt x="3997" y="954"/>
                    <a:pt x="4226" y="904"/>
                  </a:cubicBezTo>
                  <a:cubicBezTo>
                    <a:pt x="4496" y="844"/>
                    <a:pt x="4776" y="805"/>
                    <a:pt x="5056" y="785"/>
                  </a:cubicBezTo>
                  <a:cubicBezTo>
                    <a:pt x="5196" y="774"/>
                    <a:pt x="5345" y="765"/>
                    <a:pt x="5485" y="754"/>
                  </a:cubicBezTo>
                  <a:close/>
                  <a:moveTo>
                    <a:pt x="6465" y="1"/>
                  </a:moveTo>
                  <a:cubicBezTo>
                    <a:pt x="6346" y="1"/>
                    <a:pt x="6228" y="5"/>
                    <a:pt x="6115" y="5"/>
                  </a:cubicBezTo>
                  <a:cubicBezTo>
                    <a:pt x="5915" y="5"/>
                    <a:pt x="5725" y="15"/>
                    <a:pt x="5525" y="25"/>
                  </a:cubicBezTo>
                  <a:cubicBezTo>
                    <a:pt x="5356" y="35"/>
                    <a:pt x="5196" y="55"/>
                    <a:pt x="5025" y="75"/>
                  </a:cubicBezTo>
                  <a:cubicBezTo>
                    <a:pt x="4936" y="85"/>
                    <a:pt x="4846" y="105"/>
                    <a:pt x="4756" y="115"/>
                  </a:cubicBezTo>
                  <a:cubicBezTo>
                    <a:pt x="4646" y="135"/>
                    <a:pt x="4546" y="155"/>
                    <a:pt x="4436" y="175"/>
                  </a:cubicBezTo>
                  <a:cubicBezTo>
                    <a:pt x="4226" y="215"/>
                    <a:pt x="4026" y="245"/>
                    <a:pt x="3817" y="285"/>
                  </a:cubicBezTo>
                  <a:cubicBezTo>
                    <a:pt x="3457" y="355"/>
                    <a:pt x="3097" y="425"/>
                    <a:pt x="2738" y="525"/>
                  </a:cubicBezTo>
                  <a:lnTo>
                    <a:pt x="2647" y="554"/>
                  </a:lnTo>
                  <a:cubicBezTo>
                    <a:pt x="2578" y="574"/>
                    <a:pt x="2508" y="605"/>
                    <a:pt x="2438" y="634"/>
                  </a:cubicBezTo>
                  <a:cubicBezTo>
                    <a:pt x="2208" y="734"/>
                    <a:pt x="1978" y="844"/>
                    <a:pt x="1759" y="974"/>
                  </a:cubicBezTo>
                  <a:cubicBezTo>
                    <a:pt x="1639" y="1044"/>
                    <a:pt x="1528" y="1104"/>
                    <a:pt x="1419" y="1174"/>
                  </a:cubicBezTo>
                  <a:cubicBezTo>
                    <a:pt x="1369" y="1214"/>
                    <a:pt x="1309" y="1254"/>
                    <a:pt x="1249" y="1294"/>
                  </a:cubicBezTo>
                  <a:cubicBezTo>
                    <a:pt x="1209" y="1324"/>
                    <a:pt x="1159" y="1354"/>
                    <a:pt x="1119" y="1394"/>
                  </a:cubicBezTo>
                  <a:cubicBezTo>
                    <a:pt x="1069" y="1434"/>
                    <a:pt x="1019" y="1474"/>
                    <a:pt x="979" y="1514"/>
                  </a:cubicBezTo>
                  <a:cubicBezTo>
                    <a:pt x="919" y="1564"/>
                    <a:pt x="859" y="1624"/>
                    <a:pt x="809" y="1673"/>
                  </a:cubicBezTo>
                  <a:cubicBezTo>
                    <a:pt x="709" y="1773"/>
                    <a:pt x="620" y="1873"/>
                    <a:pt x="540" y="1973"/>
                  </a:cubicBezTo>
                  <a:cubicBezTo>
                    <a:pt x="480" y="2053"/>
                    <a:pt x="429" y="2133"/>
                    <a:pt x="380" y="2213"/>
                  </a:cubicBezTo>
                  <a:lnTo>
                    <a:pt x="289" y="2363"/>
                  </a:lnTo>
                  <a:cubicBezTo>
                    <a:pt x="280" y="2403"/>
                    <a:pt x="260" y="2433"/>
                    <a:pt x="240" y="2473"/>
                  </a:cubicBezTo>
                  <a:cubicBezTo>
                    <a:pt x="220" y="2543"/>
                    <a:pt x="189" y="2613"/>
                    <a:pt x="170" y="2673"/>
                  </a:cubicBezTo>
                  <a:cubicBezTo>
                    <a:pt x="140" y="2753"/>
                    <a:pt x="120" y="2832"/>
                    <a:pt x="100" y="2903"/>
                  </a:cubicBezTo>
                  <a:cubicBezTo>
                    <a:pt x="60" y="3052"/>
                    <a:pt x="30" y="3203"/>
                    <a:pt x="10" y="3352"/>
                  </a:cubicBezTo>
                  <a:cubicBezTo>
                    <a:pt x="0" y="3392"/>
                    <a:pt x="0" y="3432"/>
                    <a:pt x="0" y="3472"/>
                  </a:cubicBezTo>
                  <a:cubicBezTo>
                    <a:pt x="10" y="3532"/>
                    <a:pt x="20" y="3582"/>
                    <a:pt x="30" y="3642"/>
                  </a:cubicBezTo>
                  <a:lnTo>
                    <a:pt x="90" y="3822"/>
                  </a:lnTo>
                  <a:cubicBezTo>
                    <a:pt x="160" y="3962"/>
                    <a:pt x="249" y="4082"/>
                    <a:pt x="340" y="4202"/>
                  </a:cubicBezTo>
                  <a:cubicBezTo>
                    <a:pt x="389" y="4271"/>
                    <a:pt x="440" y="4342"/>
                    <a:pt x="500" y="4402"/>
                  </a:cubicBezTo>
                  <a:lnTo>
                    <a:pt x="679" y="4551"/>
                  </a:lnTo>
                  <a:lnTo>
                    <a:pt x="949" y="4761"/>
                  </a:lnTo>
                  <a:cubicBezTo>
                    <a:pt x="1089" y="4871"/>
                    <a:pt x="1239" y="4971"/>
                    <a:pt x="1388" y="5071"/>
                  </a:cubicBezTo>
                  <a:cubicBezTo>
                    <a:pt x="1539" y="5161"/>
                    <a:pt x="1699" y="5241"/>
                    <a:pt x="1848" y="5330"/>
                  </a:cubicBezTo>
                  <a:cubicBezTo>
                    <a:pt x="1918" y="5370"/>
                    <a:pt x="1998" y="5421"/>
                    <a:pt x="2068" y="5450"/>
                  </a:cubicBezTo>
                  <a:cubicBezTo>
                    <a:pt x="2148" y="5501"/>
                    <a:pt x="2238" y="5541"/>
                    <a:pt x="2318" y="5581"/>
                  </a:cubicBezTo>
                  <a:cubicBezTo>
                    <a:pt x="2468" y="5650"/>
                    <a:pt x="2618" y="5730"/>
                    <a:pt x="2778" y="5790"/>
                  </a:cubicBezTo>
                  <a:cubicBezTo>
                    <a:pt x="3047" y="5900"/>
                    <a:pt x="3327" y="5990"/>
                    <a:pt x="3607" y="6070"/>
                  </a:cubicBezTo>
                  <a:cubicBezTo>
                    <a:pt x="3737" y="6110"/>
                    <a:pt x="3866" y="6150"/>
                    <a:pt x="4006" y="6180"/>
                  </a:cubicBezTo>
                  <a:cubicBezTo>
                    <a:pt x="4077" y="6200"/>
                    <a:pt x="4157" y="6220"/>
                    <a:pt x="4237" y="6230"/>
                  </a:cubicBezTo>
                  <a:cubicBezTo>
                    <a:pt x="4296" y="6250"/>
                    <a:pt x="4356" y="6250"/>
                    <a:pt x="4426" y="6260"/>
                  </a:cubicBezTo>
                  <a:cubicBezTo>
                    <a:pt x="4586" y="6280"/>
                    <a:pt x="4756" y="6300"/>
                    <a:pt x="4926" y="6320"/>
                  </a:cubicBezTo>
                  <a:cubicBezTo>
                    <a:pt x="5105" y="6340"/>
                    <a:pt x="5285" y="6360"/>
                    <a:pt x="5465" y="6370"/>
                  </a:cubicBezTo>
                  <a:cubicBezTo>
                    <a:pt x="5645" y="6380"/>
                    <a:pt x="5825" y="6380"/>
                    <a:pt x="6005" y="6380"/>
                  </a:cubicBezTo>
                  <a:cubicBezTo>
                    <a:pt x="6175" y="6380"/>
                    <a:pt x="6335" y="6370"/>
                    <a:pt x="6504" y="6350"/>
                  </a:cubicBezTo>
                  <a:cubicBezTo>
                    <a:pt x="6604" y="6330"/>
                    <a:pt x="6704" y="6320"/>
                    <a:pt x="6804" y="6300"/>
                  </a:cubicBezTo>
                  <a:cubicBezTo>
                    <a:pt x="7154" y="6230"/>
                    <a:pt x="7503" y="6130"/>
                    <a:pt x="7843" y="6060"/>
                  </a:cubicBezTo>
                  <a:cubicBezTo>
                    <a:pt x="7933" y="6040"/>
                    <a:pt x="8023" y="6020"/>
                    <a:pt x="8103" y="6000"/>
                  </a:cubicBezTo>
                  <a:cubicBezTo>
                    <a:pt x="8193" y="5980"/>
                    <a:pt x="8273" y="5950"/>
                    <a:pt x="8363" y="5930"/>
                  </a:cubicBezTo>
                  <a:cubicBezTo>
                    <a:pt x="8523" y="5880"/>
                    <a:pt x="8682" y="5820"/>
                    <a:pt x="8833" y="5750"/>
                  </a:cubicBezTo>
                  <a:cubicBezTo>
                    <a:pt x="9042" y="5670"/>
                    <a:pt x="9232" y="5570"/>
                    <a:pt x="9422" y="5461"/>
                  </a:cubicBezTo>
                  <a:cubicBezTo>
                    <a:pt x="9602" y="5361"/>
                    <a:pt x="9782" y="5261"/>
                    <a:pt x="9941" y="5141"/>
                  </a:cubicBezTo>
                  <a:cubicBezTo>
                    <a:pt x="10092" y="5011"/>
                    <a:pt x="10221" y="4871"/>
                    <a:pt x="10361" y="4731"/>
                  </a:cubicBezTo>
                  <a:cubicBezTo>
                    <a:pt x="10491" y="4591"/>
                    <a:pt x="10631" y="4442"/>
                    <a:pt x="10751" y="4291"/>
                  </a:cubicBezTo>
                  <a:cubicBezTo>
                    <a:pt x="10791" y="4231"/>
                    <a:pt x="10831" y="4171"/>
                    <a:pt x="10881" y="4111"/>
                  </a:cubicBezTo>
                  <a:cubicBezTo>
                    <a:pt x="10931" y="4042"/>
                    <a:pt x="10981" y="3982"/>
                    <a:pt x="11021" y="3902"/>
                  </a:cubicBezTo>
                  <a:cubicBezTo>
                    <a:pt x="11071" y="3832"/>
                    <a:pt x="11111" y="3762"/>
                    <a:pt x="11151" y="3682"/>
                  </a:cubicBezTo>
                  <a:cubicBezTo>
                    <a:pt x="11171" y="3622"/>
                    <a:pt x="11200" y="3562"/>
                    <a:pt x="11231" y="3502"/>
                  </a:cubicBezTo>
                  <a:cubicBezTo>
                    <a:pt x="11260" y="3432"/>
                    <a:pt x="11280" y="3352"/>
                    <a:pt x="11300" y="3282"/>
                  </a:cubicBezTo>
                  <a:cubicBezTo>
                    <a:pt x="11331" y="3192"/>
                    <a:pt x="11340" y="3103"/>
                    <a:pt x="11351" y="3023"/>
                  </a:cubicBezTo>
                  <a:lnTo>
                    <a:pt x="11351" y="3012"/>
                  </a:lnTo>
                  <a:cubicBezTo>
                    <a:pt x="11371" y="2923"/>
                    <a:pt x="11371" y="2823"/>
                    <a:pt x="11380" y="2733"/>
                  </a:cubicBezTo>
                  <a:cubicBezTo>
                    <a:pt x="11380" y="2673"/>
                    <a:pt x="11391" y="2613"/>
                    <a:pt x="11400" y="2563"/>
                  </a:cubicBezTo>
                  <a:cubicBezTo>
                    <a:pt x="11400" y="2533"/>
                    <a:pt x="11411" y="2513"/>
                    <a:pt x="11411" y="2493"/>
                  </a:cubicBezTo>
                  <a:cubicBezTo>
                    <a:pt x="11391" y="2423"/>
                    <a:pt x="11371" y="2353"/>
                    <a:pt x="11340" y="2283"/>
                  </a:cubicBezTo>
                  <a:cubicBezTo>
                    <a:pt x="11280" y="2143"/>
                    <a:pt x="11191" y="2013"/>
                    <a:pt x="11091" y="1893"/>
                  </a:cubicBezTo>
                  <a:cubicBezTo>
                    <a:pt x="11051" y="1833"/>
                    <a:pt x="11001" y="1773"/>
                    <a:pt x="10951" y="1724"/>
                  </a:cubicBezTo>
                  <a:cubicBezTo>
                    <a:pt x="10901" y="1673"/>
                    <a:pt x="10851" y="1624"/>
                    <a:pt x="10791" y="1573"/>
                  </a:cubicBezTo>
                  <a:cubicBezTo>
                    <a:pt x="10681" y="1474"/>
                    <a:pt x="10571" y="1374"/>
                    <a:pt x="10461" y="1284"/>
                  </a:cubicBezTo>
                  <a:cubicBezTo>
                    <a:pt x="10361" y="1214"/>
                    <a:pt x="10272" y="1144"/>
                    <a:pt x="10172" y="1084"/>
                  </a:cubicBezTo>
                  <a:cubicBezTo>
                    <a:pt x="10061" y="1004"/>
                    <a:pt x="9952" y="924"/>
                    <a:pt x="9842" y="854"/>
                  </a:cubicBezTo>
                  <a:cubicBezTo>
                    <a:pt x="9782" y="814"/>
                    <a:pt x="9722" y="774"/>
                    <a:pt x="9662" y="745"/>
                  </a:cubicBezTo>
                  <a:cubicBezTo>
                    <a:pt x="9612" y="705"/>
                    <a:pt x="9552" y="674"/>
                    <a:pt x="9492" y="634"/>
                  </a:cubicBezTo>
                  <a:cubicBezTo>
                    <a:pt x="9382" y="585"/>
                    <a:pt x="9272" y="534"/>
                    <a:pt x="9172" y="485"/>
                  </a:cubicBezTo>
                  <a:cubicBezTo>
                    <a:pt x="9062" y="445"/>
                    <a:pt x="8953" y="394"/>
                    <a:pt x="8842" y="355"/>
                  </a:cubicBezTo>
                  <a:cubicBezTo>
                    <a:pt x="8742" y="315"/>
                    <a:pt x="8633" y="275"/>
                    <a:pt x="8523" y="245"/>
                  </a:cubicBezTo>
                  <a:cubicBezTo>
                    <a:pt x="8293" y="175"/>
                    <a:pt x="8063" y="125"/>
                    <a:pt x="7823" y="85"/>
                  </a:cubicBezTo>
                  <a:lnTo>
                    <a:pt x="7224" y="25"/>
                  </a:lnTo>
                  <a:cubicBezTo>
                    <a:pt x="7024" y="15"/>
                    <a:pt x="6834" y="5"/>
                    <a:pt x="6644" y="5"/>
                  </a:cubicBezTo>
                  <a:cubicBezTo>
                    <a:pt x="6584" y="2"/>
                    <a:pt x="6524" y="1"/>
                    <a:pt x="6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flipH="1">
              <a:off x="4468565" y="1518370"/>
              <a:ext cx="738194" cy="244833"/>
            </a:xfrm>
            <a:custGeom>
              <a:rect b="b" l="l" r="r" t="t"/>
              <a:pathLst>
                <a:path extrusionOk="0" h="3778" w="11391">
                  <a:moveTo>
                    <a:pt x="11391" y="11"/>
                  </a:moveTo>
                  <a:lnTo>
                    <a:pt x="11391" y="11"/>
                  </a:lnTo>
                  <a:cubicBezTo>
                    <a:pt x="11390" y="12"/>
                    <a:pt x="11390" y="14"/>
                    <a:pt x="11390" y="15"/>
                  </a:cubicBezTo>
                  <a:lnTo>
                    <a:pt x="11390" y="15"/>
                  </a:lnTo>
                  <a:cubicBezTo>
                    <a:pt x="11390" y="14"/>
                    <a:pt x="11391" y="12"/>
                    <a:pt x="11391" y="11"/>
                  </a:cubicBezTo>
                  <a:close/>
                  <a:moveTo>
                    <a:pt x="0" y="1"/>
                  </a:moveTo>
                  <a:lnTo>
                    <a:pt x="0" y="21"/>
                  </a:lnTo>
                  <a:cubicBezTo>
                    <a:pt x="0" y="81"/>
                    <a:pt x="10" y="150"/>
                    <a:pt x="20" y="221"/>
                  </a:cubicBezTo>
                  <a:cubicBezTo>
                    <a:pt x="20" y="281"/>
                    <a:pt x="30" y="341"/>
                    <a:pt x="40" y="390"/>
                  </a:cubicBezTo>
                  <a:cubicBezTo>
                    <a:pt x="60" y="450"/>
                    <a:pt x="70" y="510"/>
                    <a:pt x="80" y="570"/>
                  </a:cubicBezTo>
                  <a:cubicBezTo>
                    <a:pt x="110" y="640"/>
                    <a:pt x="130" y="710"/>
                    <a:pt x="150" y="780"/>
                  </a:cubicBezTo>
                  <a:cubicBezTo>
                    <a:pt x="170" y="830"/>
                    <a:pt x="190" y="880"/>
                    <a:pt x="220" y="940"/>
                  </a:cubicBezTo>
                  <a:cubicBezTo>
                    <a:pt x="240" y="1000"/>
                    <a:pt x="269" y="1060"/>
                    <a:pt x="300" y="1120"/>
                  </a:cubicBezTo>
                  <a:cubicBezTo>
                    <a:pt x="340" y="1190"/>
                    <a:pt x="369" y="1249"/>
                    <a:pt x="409" y="1309"/>
                  </a:cubicBezTo>
                  <a:cubicBezTo>
                    <a:pt x="440" y="1369"/>
                    <a:pt x="480" y="1429"/>
                    <a:pt x="509" y="1480"/>
                  </a:cubicBezTo>
                  <a:cubicBezTo>
                    <a:pt x="549" y="1540"/>
                    <a:pt x="589" y="1580"/>
                    <a:pt x="620" y="1629"/>
                  </a:cubicBezTo>
                  <a:cubicBezTo>
                    <a:pt x="669" y="1689"/>
                    <a:pt x="719" y="1749"/>
                    <a:pt x="769" y="1799"/>
                  </a:cubicBezTo>
                  <a:lnTo>
                    <a:pt x="949" y="1979"/>
                  </a:lnTo>
                  <a:cubicBezTo>
                    <a:pt x="1049" y="2079"/>
                    <a:pt x="1159" y="2169"/>
                    <a:pt x="1269" y="2259"/>
                  </a:cubicBezTo>
                  <a:cubicBezTo>
                    <a:pt x="1319" y="2299"/>
                    <a:pt x="1359" y="2329"/>
                    <a:pt x="1408" y="2359"/>
                  </a:cubicBezTo>
                  <a:cubicBezTo>
                    <a:pt x="1468" y="2399"/>
                    <a:pt x="1528" y="2439"/>
                    <a:pt x="1579" y="2468"/>
                  </a:cubicBezTo>
                  <a:cubicBezTo>
                    <a:pt x="1688" y="2539"/>
                    <a:pt x="1808" y="2599"/>
                    <a:pt x="1928" y="2659"/>
                  </a:cubicBezTo>
                  <a:cubicBezTo>
                    <a:pt x="2048" y="2719"/>
                    <a:pt x="2168" y="2768"/>
                    <a:pt x="2288" y="2819"/>
                  </a:cubicBezTo>
                  <a:cubicBezTo>
                    <a:pt x="2398" y="2879"/>
                    <a:pt x="2508" y="2928"/>
                    <a:pt x="2627" y="2978"/>
                  </a:cubicBezTo>
                  <a:cubicBezTo>
                    <a:pt x="2667" y="2998"/>
                    <a:pt x="2718" y="3018"/>
                    <a:pt x="2767" y="3028"/>
                  </a:cubicBezTo>
                  <a:cubicBezTo>
                    <a:pt x="2818" y="3048"/>
                    <a:pt x="2878" y="3068"/>
                    <a:pt x="2938" y="3088"/>
                  </a:cubicBezTo>
                  <a:cubicBezTo>
                    <a:pt x="3287" y="3198"/>
                    <a:pt x="3627" y="3338"/>
                    <a:pt x="3977" y="3448"/>
                  </a:cubicBezTo>
                  <a:cubicBezTo>
                    <a:pt x="4157" y="3508"/>
                    <a:pt x="4336" y="3558"/>
                    <a:pt x="4526" y="3608"/>
                  </a:cubicBezTo>
                  <a:cubicBezTo>
                    <a:pt x="4696" y="3648"/>
                    <a:pt x="4876" y="3678"/>
                    <a:pt x="5045" y="3707"/>
                  </a:cubicBezTo>
                  <a:lnTo>
                    <a:pt x="5076" y="3707"/>
                  </a:lnTo>
                  <a:cubicBezTo>
                    <a:pt x="5265" y="3738"/>
                    <a:pt x="5465" y="3747"/>
                    <a:pt x="5665" y="3758"/>
                  </a:cubicBezTo>
                  <a:cubicBezTo>
                    <a:pt x="5845" y="3778"/>
                    <a:pt x="6025" y="3778"/>
                    <a:pt x="6215" y="3778"/>
                  </a:cubicBezTo>
                  <a:lnTo>
                    <a:pt x="6484" y="3778"/>
                  </a:lnTo>
                  <a:cubicBezTo>
                    <a:pt x="6575" y="3767"/>
                    <a:pt x="6664" y="3767"/>
                    <a:pt x="6754" y="3758"/>
                  </a:cubicBezTo>
                  <a:cubicBezTo>
                    <a:pt x="6944" y="3747"/>
                    <a:pt x="7124" y="3727"/>
                    <a:pt x="7304" y="3707"/>
                  </a:cubicBezTo>
                  <a:cubicBezTo>
                    <a:pt x="7434" y="3687"/>
                    <a:pt x="7563" y="3667"/>
                    <a:pt x="7683" y="3648"/>
                  </a:cubicBezTo>
                  <a:cubicBezTo>
                    <a:pt x="7823" y="3618"/>
                    <a:pt x="7953" y="3588"/>
                    <a:pt x="8093" y="3558"/>
                  </a:cubicBezTo>
                  <a:cubicBezTo>
                    <a:pt x="8143" y="3548"/>
                    <a:pt x="8203" y="3528"/>
                    <a:pt x="8263" y="3508"/>
                  </a:cubicBezTo>
                  <a:cubicBezTo>
                    <a:pt x="8323" y="3488"/>
                    <a:pt x="8393" y="3468"/>
                    <a:pt x="8453" y="3448"/>
                  </a:cubicBezTo>
                  <a:cubicBezTo>
                    <a:pt x="8523" y="3428"/>
                    <a:pt x="8593" y="3398"/>
                    <a:pt x="8662" y="3378"/>
                  </a:cubicBezTo>
                  <a:cubicBezTo>
                    <a:pt x="8722" y="3358"/>
                    <a:pt x="8773" y="3338"/>
                    <a:pt x="8833" y="3318"/>
                  </a:cubicBezTo>
                  <a:cubicBezTo>
                    <a:pt x="8973" y="3248"/>
                    <a:pt x="9122" y="3178"/>
                    <a:pt x="9262" y="3098"/>
                  </a:cubicBezTo>
                  <a:cubicBezTo>
                    <a:pt x="9402" y="3008"/>
                    <a:pt x="9532" y="2919"/>
                    <a:pt x="9672" y="2819"/>
                  </a:cubicBezTo>
                  <a:cubicBezTo>
                    <a:pt x="9832" y="2688"/>
                    <a:pt x="10001" y="2559"/>
                    <a:pt x="10141" y="2409"/>
                  </a:cubicBezTo>
                  <a:cubicBezTo>
                    <a:pt x="10281" y="2259"/>
                    <a:pt x="10421" y="2099"/>
                    <a:pt x="10541" y="1939"/>
                  </a:cubicBezTo>
                  <a:cubicBezTo>
                    <a:pt x="10671" y="1769"/>
                    <a:pt x="10781" y="1589"/>
                    <a:pt x="10891" y="1409"/>
                  </a:cubicBezTo>
                  <a:cubicBezTo>
                    <a:pt x="10991" y="1240"/>
                    <a:pt x="11071" y="1070"/>
                    <a:pt x="11140" y="900"/>
                  </a:cubicBezTo>
                  <a:cubicBezTo>
                    <a:pt x="11180" y="800"/>
                    <a:pt x="11220" y="700"/>
                    <a:pt x="11251" y="600"/>
                  </a:cubicBezTo>
                  <a:cubicBezTo>
                    <a:pt x="11280" y="481"/>
                    <a:pt x="11311" y="370"/>
                    <a:pt x="11340" y="250"/>
                  </a:cubicBezTo>
                  <a:cubicBezTo>
                    <a:pt x="11360" y="172"/>
                    <a:pt x="11379" y="93"/>
                    <a:pt x="11390" y="15"/>
                  </a:cubicBezTo>
                  <a:lnTo>
                    <a:pt x="11390" y="15"/>
                  </a:lnTo>
                  <a:cubicBezTo>
                    <a:pt x="11388" y="24"/>
                    <a:pt x="11380" y="33"/>
                    <a:pt x="11380" y="50"/>
                  </a:cubicBezTo>
                  <a:cubicBezTo>
                    <a:pt x="11340" y="130"/>
                    <a:pt x="11291" y="201"/>
                    <a:pt x="11231" y="270"/>
                  </a:cubicBezTo>
                  <a:cubicBezTo>
                    <a:pt x="11191" y="341"/>
                    <a:pt x="11140" y="410"/>
                    <a:pt x="11091" y="470"/>
                  </a:cubicBezTo>
                  <a:cubicBezTo>
                    <a:pt x="11041" y="550"/>
                    <a:pt x="10981" y="620"/>
                    <a:pt x="10921" y="690"/>
                  </a:cubicBezTo>
                  <a:cubicBezTo>
                    <a:pt x="10861" y="750"/>
                    <a:pt x="10801" y="820"/>
                    <a:pt x="10751" y="880"/>
                  </a:cubicBezTo>
                  <a:cubicBezTo>
                    <a:pt x="10621" y="1000"/>
                    <a:pt x="10491" y="1120"/>
                    <a:pt x="10361" y="1230"/>
                  </a:cubicBezTo>
                  <a:cubicBezTo>
                    <a:pt x="10292" y="1300"/>
                    <a:pt x="10221" y="1349"/>
                    <a:pt x="10152" y="1409"/>
                  </a:cubicBezTo>
                  <a:cubicBezTo>
                    <a:pt x="10081" y="1460"/>
                    <a:pt x="10012" y="1500"/>
                    <a:pt x="9932" y="1549"/>
                  </a:cubicBezTo>
                  <a:cubicBezTo>
                    <a:pt x="9622" y="1739"/>
                    <a:pt x="9292" y="1899"/>
                    <a:pt x="8953" y="2029"/>
                  </a:cubicBezTo>
                  <a:cubicBezTo>
                    <a:pt x="8793" y="2099"/>
                    <a:pt x="8623" y="2149"/>
                    <a:pt x="8453" y="2209"/>
                  </a:cubicBezTo>
                  <a:cubicBezTo>
                    <a:pt x="8293" y="2249"/>
                    <a:pt x="8123" y="2289"/>
                    <a:pt x="7963" y="2329"/>
                  </a:cubicBezTo>
                  <a:lnTo>
                    <a:pt x="7694" y="2389"/>
                  </a:lnTo>
                  <a:lnTo>
                    <a:pt x="7424" y="2448"/>
                  </a:lnTo>
                  <a:cubicBezTo>
                    <a:pt x="7254" y="2488"/>
                    <a:pt x="7084" y="2528"/>
                    <a:pt x="6904" y="2568"/>
                  </a:cubicBezTo>
                  <a:cubicBezTo>
                    <a:pt x="6734" y="2599"/>
                    <a:pt x="6564" y="2628"/>
                    <a:pt x="6384" y="2648"/>
                  </a:cubicBezTo>
                  <a:cubicBezTo>
                    <a:pt x="6205" y="2659"/>
                    <a:pt x="6015" y="2659"/>
                    <a:pt x="5835" y="2659"/>
                  </a:cubicBezTo>
                  <a:cubicBezTo>
                    <a:pt x="5655" y="2659"/>
                    <a:pt x="5476" y="2659"/>
                    <a:pt x="5305" y="2639"/>
                  </a:cubicBezTo>
                  <a:cubicBezTo>
                    <a:pt x="5116" y="2628"/>
                    <a:pt x="4936" y="2608"/>
                    <a:pt x="4756" y="2588"/>
                  </a:cubicBezTo>
                  <a:cubicBezTo>
                    <a:pt x="4566" y="2568"/>
                    <a:pt x="4386" y="2548"/>
                    <a:pt x="4206" y="2519"/>
                  </a:cubicBezTo>
                  <a:cubicBezTo>
                    <a:pt x="4026" y="2488"/>
                    <a:pt x="3866" y="2448"/>
                    <a:pt x="3697" y="2399"/>
                  </a:cubicBezTo>
                  <a:cubicBezTo>
                    <a:pt x="3347" y="2309"/>
                    <a:pt x="2998" y="2229"/>
                    <a:pt x="2667" y="2099"/>
                  </a:cubicBezTo>
                  <a:cubicBezTo>
                    <a:pt x="2488" y="2029"/>
                    <a:pt x="2318" y="1959"/>
                    <a:pt x="2138" y="1869"/>
                  </a:cubicBezTo>
                  <a:cubicBezTo>
                    <a:pt x="1988" y="1799"/>
                    <a:pt x="1839" y="1709"/>
                    <a:pt x="1688" y="1620"/>
                  </a:cubicBezTo>
                  <a:cubicBezTo>
                    <a:pt x="1539" y="1520"/>
                    <a:pt x="1389" y="1429"/>
                    <a:pt x="1249" y="1329"/>
                  </a:cubicBezTo>
                  <a:cubicBezTo>
                    <a:pt x="1099" y="1220"/>
                    <a:pt x="949" y="1100"/>
                    <a:pt x="809" y="980"/>
                  </a:cubicBezTo>
                  <a:cubicBezTo>
                    <a:pt x="680" y="860"/>
                    <a:pt x="549" y="750"/>
                    <a:pt x="429" y="630"/>
                  </a:cubicBezTo>
                  <a:cubicBezTo>
                    <a:pt x="369" y="550"/>
                    <a:pt x="300" y="481"/>
                    <a:pt x="249" y="401"/>
                  </a:cubicBezTo>
                  <a:cubicBezTo>
                    <a:pt x="200" y="330"/>
                    <a:pt x="150" y="261"/>
                    <a:pt x="100" y="181"/>
                  </a:cubicBezTo>
                  <a:cubicBezTo>
                    <a:pt x="70" y="121"/>
                    <a:pt x="30" y="61"/>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a:off x="4563115" y="1335099"/>
              <a:ext cx="528420" cy="261359"/>
            </a:xfrm>
            <a:custGeom>
              <a:rect b="b" l="l" r="r" t="t"/>
              <a:pathLst>
                <a:path extrusionOk="0" h="4033" w="8154">
                  <a:moveTo>
                    <a:pt x="2888" y="1"/>
                  </a:moveTo>
                  <a:cubicBezTo>
                    <a:pt x="2818" y="11"/>
                    <a:pt x="2758" y="11"/>
                    <a:pt x="2698" y="21"/>
                  </a:cubicBezTo>
                  <a:cubicBezTo>
                    <a:pt x="2598" y="41"/>
                    <a:pt x="2499" y="51"/>
                    <a:pt x="2399" y="71"/>
                  </a:cubicBezTo>
                  <a:cubicBezTo>
                    <a:pt x="2339" y="81"/>
                    <a:pt x="2288" y="101"/>
                    <a:pt x="2228" y="111"/>
                  </a:cubicBezTo>
                  <a:cubicBezTo>
                    <a:pt x="2088" y="141"/>
                    <a:pt x="1949" y="181"/>
                    <a:pt x="1819" y="221"/>
                  </a:cubicBezTo>
                  <a:lnTo>
                    <a:pt x="1729" y="251"/>
                  </a:lnTo>
                  <a:cubicBezTo>
                    <a:pt x="1679" y="271"/>
                    <a:pt x="1629" y="281"/>
                    <a:pt x="1589" y="301"/>
                  </a:cubicBezTo>
                  <a:cubicBezTo>
                    <a:pt x="1479" y="341"/>
                    <a:pt x="1369" y="391"/>
                    <a:pt x="1260" y="431"/>
                  </a:cubicBezTo>
                  <a:cubicBezTo>
                    <a:pt x="1169" y="471"/>
                    <a:pt x="1080" y="511"/>
                    <a:pt x="989" y="560"/>
                  </a:cubicBezTo>
                  <a:cubicBezTo>
                    <a:pt x="920" y="600"/>
                    <a:pt x="840" y="640"/>
                    <a:pt x="780" y="691"/>
                  </a:cubicBezTo>
                  <a:cubicBezTo>
                    <a:pt x="710" y="740"/>
                    <a:pt x="660" y="791"/>
                    <a:pt x="600" y="851"/>
                  </a:cubicBezTo>
                  <a:cubicBezTo>
                    <a:pt x="550" y="900"/>
                    <a:pt x="500" y="950"/>
                    <a:pt x="450" y="1010"/>
                  </a:cubicBezTo>
                  <a:cubicBezTo>
                    <a:pt x="350" y="1140"/>
                    <a:pt x="270" y="1290"/>
                    <a:pt x="200" y="1450"/>
                  </a:cubicBezTo>
                  <a:cubicBezTo>
                    <a:pt x="160" y="1550"/>
                    <a:pt x="120" y="1650"/>
                    <a:pt x="90" y="1750"/>
                  </a:cubicBezTo>
                  <a:cubicBezTo>
                    <a:pt x="70" y="1799"/>
                    <a:pt x="61" y="1850"/>
                    <a:pt x="50" y="1899"/>
                  </a:cubicBezTo>
                  <a:lnTo>
                    <a:pt x="21" y="2050"/>
                  </a:lnTo>
                  <a:cubicBezTo>
                    <a:pt x="10" y="2130"/>
                    <a:pt x="10" y="2219"/>
                    <a:pt x="1" y="2309"/>
                  </a:cubicBezTo>
                  <a:cubicBezTo>
                    <a:pt x="1" y="2389"/>
                    <a:pt x="1" y="2469"/>
                    <a:pt x="10" y="2549"/>
                  </a:cubicBezTo>
                  <a:cubicBezTo>
                    <a:pt x="21" y="2609"/>
                    <a:pt x="41" y="2669"/>
                    <a:pt x="70" y="2719"/>
                  </a:cubicBezTo>
                  <a:cubicBezTo>
                    <a:pt x="81" y="2769"/>
                    <a:pt x="101" y="2819"/>
                    <a:pt x="120" y="2869"/>
                  </a:cubicBezTo>
                  <a:cubicBezTo>
                    <a:pt x="150" y="2938"/>
                    <a:pt x="190" y="2989"/>
                    <a:pt x="220" y="3049"/>
                  </a:cubicBezTo>
                  <a:cubicBezTo>
                    <a:pt x="240" y="3078"/>
                    <a:pt x="260" y="3109"/>
                    <a:pt x="280" y="3149"/>
                  </a:cubicBezTo>
                  <a:cubicBezTo>
                    <a:pt x="300" y="3169"/>
                    <a:pt x="320" y="3189"/>
                    <a:pt x="350" y="3209"/>
                  </a:cubicBezTo>
                  <a:cubicBezTo>
                    <a:pt x="380" y="3249"/>
                    <a:pt x="420" y="3278"/>
                    <a:pt x="460" y="3318"/>
                  </a:cubicBezTo>
                  <a:lnTo>
                    <a:pt x="730" y="3498"/>
                  </a:lnTo>
                  <a:cubicBezTo>
                    <a:pt x="790" y="3528"/>
                    <a:pt x="840" y="3558"/>
                    <a:pt x="889" y="3588"/>
                  </a:cubicBezTo>
                  <a:cubicBezTo>
                    <a:pt x="940" y="3618"/>
                    <a:pt x="989" y="3638"/>
                    <a:pt x="1040" y="3658"/>
                  </a:cubicBezTo>
                  <a:cubicBezTo>
                    <a:pt x="1140" y="3698"/>
                    <a:pt x="1229" y="3738"/>
                    <a:pt x="1329" y="3758"/>
                  </a:cubicBezTo>
                  <a:cubicBezTo>
                    <a:pt x="1439" y="3788"/>
                    <a:pt x="1539" y="3808"/>
                    <a:pt x="1639" y="3838"/>
                  </a:cubicBezTo>
                  <a:cubicBezTo>
                    <a:pt x="1849" y="3878"/>
                    <a:pt x="2048" y="3918"/>
                    <a:pt x="2259" y="3948"/>
                  </a:cubicBezTo>
                  <a:cubicBezTo>
                    <a:pt x="2608" y="3988"/>
                    <a:pt x="2968" y="4018"/>
                    <a:pt x="3327" y="4028"/>
                  </a:cubicBezTo>
                  <a:cubicBezTo>
                    <a:pt x="3421" y="4031"/>
                    <a:pt x="3514" y="4032"/>
                    <a:pt x="3607" y="4032"/>
                  </a:cubicBezTo>
                  <a:cubicBezTo>
                    <a:pt x="3794" y="4032"/>
                    <a:pt x="3980" y="4028"/>
                    <a:pt x="4167" y="4028"/>
                  </a:cubicBezTo>
                  <a:cubicBezTo>
                    <a:pt x="4307" y="4028"/>
                    <a:pt x="4457" y="4028"/>
                    <a:pt x="4597" y="4018"/>
                  </a:cubicBezTo>
                  <a:cubicBezTo>
                    <a:pt x="4726" y="4008"/>
                    <a:pt x="4866" y="3998"/>
                    <a:pt x="4996" y="3978"/>
                  </a:cubicBezTo>
                  <a:cubicBezTo>
                    <a:pt x="5106" y="3958"/>
                    <a:pt x="5206" y="3948"/>
                    <a:pt x="5306" y="3928"/>
                  </a:cubicBezTo>
                  <a:cubicBezTo>
                    <a:pt x="5446" y="3908"/>
                    <a:pt x="5586" y="3888"/>
                    <a:pt x="5725" y="3858"/>
                  </a:cubicBezTo>
                  <a:cubicBezTo>
                    <a:pt x="5856" y="3828"/>
                    <a:pt x="5985" y="3788"/>
                    <a:pt x="6125" y="3758"/>
                  </a:cubicBezTo>
                  <a:cubicBezTo>
                    <a:pt x="6255" y="3718"/>
                    <a:pt x="6395" y="3688"/>
                    <a:pt x="6525" y="3648"/>
                  </a:cubicBezTo>
                  <a:cubicBezTo>
                    <a:pt x="6645" y="3608"/>
                    <a:pt x="6765" y="3558"/>
                    <a:pt x="6884" y="3508"/>
                  </a:cubicBezTo>
                  <a:cubicBezTo>
                    <a:pt x="6955" y="3478"/>
                    <a:pt x="7015" y="3458"/>
                    <a:pt x="7075" y="3418"/>
                  </a:cubicBezTo>
                  <a:cubicBezTo>
                    <a:pt x="7155" y="3378"/>
                    <a:pt x="7224" y="3338"/>
                    <a:pt x="7295" y="3298"/>
                  </a:cubicBezTo>
                  <a:cubicBezTo>
                    <a:pt x="7414" y="3218"/>
                    <a:pt x="7544" y="3138"/>
                    <a:pt x="7664" y="3049"/>
                  </a:cubicBezTo>
                  <a:cubicBezTo>
                    <a:pt x="7744" y="2978"/>
                    <a:pt x="7824" y="2909"/>
                    <a:pt x="7894" y="2819"/>
                  </a:cubicBezTo>
                  <a:cubicBezTo>
                    <a:pt x="7924" y="2789"/>
                    <a:pt x="7944" y="2749"/>
                    <a:pt x="7964" y="2719"/>
                  </a:cubicBezTo>
                  <a:cubicBezTo>
                    <a:pt x="7994" y="2679"/>
                    <a:pt x="8014" y="2629"/>
                    <a:pt x="8024" y="2589"/>
                  </a:cubicBezTo>
                  <a:cubicBezTo>
                    <a:pt x="8054" y="2519"/>
                    <a:pt x="8084" y="2459"/>
                    <a:pt x="8103" y="2379"/>
                  </a:cubicBezTo>
                  <a:cubicBezTo>
                    <a:pt x="8114" y="2319"/>
                    <a:pt x="8134" y="2249"/>
                    <a:pt x="8143" y="2179"/>
                  </a:cubicBezTo>
                  <a:cubicBezTo>
                    <a:pt x="8154" y="2099"/>
                    <a:pt x="8154" y="2019"/>
                    <a:pt x="8154" y="1939"/>
                  </a:cubicBezTo>
                  <a:cubicBezTo>
                    <a:pt x="8154" y="1879"/>
                    <a:pt x="8143" y="1810"/>
                    <a:pt x="8134" y="1739"/>
                  </a:cubicBezTo>
                  <a:lnTo>
                    <a:pt x="8103" y="1590"/>
                  </a:lnTo>
                  <a:cubicBezTo>
                    <a:pt x="8094" y="1550"/>
                    <a:pt x="8084" y="1510"/>
                    <a:pt x="8064" y="1480"/>
                  </a:cubicBezTo>
                  <a:cubicBezTo>
                    <a:pt x="8034" y="1410"/>
                    <a:pt x="8004" y="1340"/>
                    <a:pt x="7974" y="1280"/>
                  </a:cubicBezTo>
                  <a:cubicBezTo>
                    <a:pt x="7944" y="1210"/>
                    <a:pt x="7904" y="1150"/>
                    <a:pt x="7864" y="1090"/>
                  </a:cubicBezTo>
                  <a:cubicBezTo>
                    <a:pt x="7794" y="1010"/>
                    <a:pt x="7714" y="930"/>
                    <a:pt x="7624" y="871"/>
                  </a:cubicBezTo>
                  <a:cubicBezTo>
                    <a:pt x="7574" y="820"/>
                    <a:pt x="7514" y="791"/>
                    <a:pt x="7454" y="751"/>
                  </a:cubicBezTo>
                  <a:cubicBezTo>
                    <a:pt x="7394" y="720"/>
                    <a:pt x="7324" y="691"/>
                    <a:pt x="7264" y="651"/>
                  </a:cubicBezTo>
                  <a:lnTo>
                    <a:pt x="7055" y="531"/>
                  </a:lnTo>
                  <a:lnTo>
                    <a:pt x="6875" y="440"/>
                  </a:lnTo>
                  <a:cubicBezTo>
                    <a:pt x="6475" y="281"/>
                    <a:pt x="6045" y="211"/>
                    <a:pt x="5616" y="141"/>
                  </a:cubicBezTo>
                  <a:cubicBezTo>
                    <a:pt x="5406" y="121"/>
                    <a:pt x="5206" y="111"/>
                    <a:pt x="4996" y="111"/>
                  </a:cubicBezTo>
                  <a:cubicBezTo>
                    <a:pt x="4886" y="101"/>
                    <a:pt x="4777" y="101"/>
                    <a:pt x="4666" y="91"/>
                  </a:cubicBezTo>
                  <a:cubicBezTo>
                    <a:pt x="4557" y="91"/>
                    <a:pt x="4447" y="81"/>
                    <a:pt x="4337" y="81"/>
                  </a:cubicBezTo>
                  <a:cubicBezTo>
                    <a:pt x="4197" y="71"/>
                    <a:pt x="4057" y="51"/>
                    <a:pt x="3917" y="41"/>
                  </a:cubicBezTo>
                  <a:cubicBezTo>
                    <a:pt x="3777" y="21"/>
                    <a:pt x="3638" y="11"/>
                    <a:pt x="3498" y="11"/>
                  </a:cubicBezTo>
                  <a:cubicBezTo>
                    <a:pt x="3358" y="1"/>
                    <a:pt x="3228" y="1"/>
                    <a:pt x="30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a:off x="4436875" y="1234780"/>
              <a:ext cx="786733" cy="545010"/>
            </a:xfrm>
            <a:custGeom>
              <a:rect b="b" l="l" r="r" t="t"/>
              <a:pathLst>
                <a:path extrusionOk="0" h="8410" w="12140">
                  <a:moveTo>
                    <a:pt x="6745" y="416"/>
                  </a:moveTo>
                  <a:cubicBezTo>
                    <a:pt x="6804" y="416"/>
                    <a:pt x="6864" y="417"/>
                    <a:pt x="6924" y="420"/>
                  </a:cubicBezTo>
                  <a:cubicBezTo>
                    <a:pt x="7114" y="420"/>
                    <a:pt x="7304" y="430"/>
                    <a:pt x="7504" y="440"/>
                  </a:cubicBezTo>
                  <a:lnTo>
                    <a:pt x="8103" y="500"/>
                  </a:lnTo>
                  <a:cubicBezTo>
                    <a:pt x="8343" y="540"/>
                    <a:pt x="8573" y="590"/>
                    <a:pt x="8803" y="660"/>
                  </a:cubicBezTo>
                  <a:cubicBezTo>
                    <a:pt x="8913" y="690"/>
                    <a:pt x="9022" y="730"/>
                    <a:pt x="9122" y="770"/>
                  </a:cubicBezTo>
                  <a:cubicBezTo>
                    <a:pt x="9233" y="809"/>
                    <a:pt x="9342" y="860"/>
                    <a:pt x="9452" y="900"/>
                  </a:cubicBezTo>
                  <a:cubicBezTo>
                    <a:pt x="9552" y="949"/>
                    <a:pt x="9662" y="1000"/>
                    <a:pt x="9772" y="1049"/>
                  </a:cubicBezTo>
                  <a:cubicBezTo>
                    <a:pt x="9832" y="1089"/>
                    <a:pt x="9892" y="1120"/>
                    <a:pt x="9942" y="1160"/>
                  </a:cubicBezTo>
                  <a:cubicBezTo>
                    <a:pt x="10002" y="1189"/>
                    <a:pt x="10062" y="1229"/>
                    <a:pt x="10122" y="1269"/>
                  </a:cubicBezTo>
                  <a:cubicBezTo>
                    <a:pt x="10232" y="1339"/>
                    <a:pt x="10341" y="1419"/>
                    <a:pt x="10452" y="1499"/>
                  </a:cubicBezTo>
                  <a:cubicBezTo>
                    <a:pt x="10552" y="1559"/>
                    <a:pt x="10641" y="1629"/>
                    <a:pt x="10741" y="1699"/>
                  </a:cubicBezTo>
                  <a:cubicBezTo>
                    <a:pt x="10851" y="1789"/>
                    <a:pt x="10961" y="1889"/>
                    <a:pt x="11071" y="1988"/>
                  </a:cubicBezTo>
                  <a:cubicBezTo>
                    <a:pt x="11131" y="2039"/>
                    <a:pt x="11181" y="2088"/>
                    <a:pt x="11231" y="2139"/>
                  </a:cubicBezTo>
                  <a:cubicBezTo>
                    <a:pt x="11281" y="2188"/>
                    <a:pt x="11331" y="2248"/>
                    <a:pt x="11371" y="2308"/>
                  </a:cubicBezTo>
                  <a:cubicBezTo>
                    <a:pt x="11471" y="2428"/>
                    <a:pt x="11560" y="2558"/>
                    <a:pt x="11620" y="2698"/>
                  </a:cubicBezTo>
                  <a:cubicBezTo>
                    <a:pt x="11651" y="2768"/>
                    <a:pt x="11671" y="2838"/>
                    <a:pt x="11691" y="2908"/>
                  </a:cubicBezTo>
                  <a:cubicBezTo>
                    <a:pt x="11691" y="2928"/>
                    <a:pt x="11680" y="2948"/>
                    <a:pt x="11680" y="2978"/>
                  </a:cubicBezTo>
                  <a:cubicBezTo>
                    <a:pt x="11671" y="3028"/>
                    <a:pt x="11660" y="3088"/>
                    <a:pt x="11660" y="3148"/>
                  </a:cubicBezTo>
                  <a:cubicBezTo>
                    <a:pt x="11651" y="3238"/>
                    <a:pt x="11651" y="3338"/>
                    <a:pt x="11631" y="3427"/>
                  </a:cubicBezTo>
                  <a:lnTo>
                    <a:pt x="11631" y="3438"/>
                  </a:lnTo>
                  <a:cubicBezTo>
                    <a:pt x="11620" y="3518"/>
                    <a:pt x="11611" y="3607"/>
                    <a:pt x="11580" y="3697"/>
                  </a:cubicBezTo>
                  <a:cubicBezTo>
                    <a:pt x="11560" y="3767"/>
                    <a:pt x="11540" y="3847"/>
                    <a:pt x="11511" y="3917"/>
                  </a:cubicBezTo>
                  <a:cubicBezTo>
                    <a:pt x="11480" y="3977"/>
                    <a:pt x="11451" y="4037"/>
                    <a:pt x="11431" y="4097"/>
                  </a:cubicBezTo>
                  <a:cubicBezTo>
                    <a:pt x="11391" y="4177"/>
                    <a:pt x="11351" y="4247"/>
                    <a:pt x="11301" y="4317"/>
                  </a:cubicBezTo>
                  <a:cubicBezTo>
                    <a:pt x="11261" y="4397"/>
                    <a:pt x="11211" y="4457"/>
                    <a:pt x="11161" y="4526"/>
                  </a:cubicBezTo>
                  <a:cubicBezTo>
                    <a:pt x="11111" y="4586"/>
                    <a:pt x="11071" y="4646"/>
                    <a:pt x="11031" y="4706"/>
                  </a:cubicBezTo>
                  <a:cubicBezTo>
                    <a:pt x="10911" y="4857"/>
                    <a:pt x="10771" y="5006"/>
                    <a:pt x="10641" y="5146"/>
                  </a:cubicBezTo>
                  <a:cubicBezTo>
                    <a:pt x="10501" y="5286"/>
                    <a:pt x="10372" y="5426"/>
                    <a:pt x="10221" y="5556"/>
                  </a:cubicBezTo>
                  <a:cubicBezTo>
                    <a:pt x="10062" y="5676"/>
                    <a:pt x="9882" y="5776"/>
                    <a:pt x="9702" y="5876"/>
                  </a:cubicBezTo>
                  <a:cubicBezTo>
                    <a:pt x="9512" y="5985"/>
                    <a:pt x="9322" y="6085"/>
                    <a:pt x="9113" y="6165"/>
                  </a:cubicBezTo>
                  <a:cubicBezTo>
                    <a:pt x="8962" y="6235"/>
                    <a:pt x="8803" y="6295"/>
                    <a:pt x="8643" y="6345"/>
                  </a:cubicBezTo>
                  <a:cubicBezTo>
                    <a:pt x="8553" y="6365"/>
                    <a:pt x="8473" y="6395"/>
                    <a:pt x="8383" y="6415"/>
                  </a:cubicBezTo>
                  <a:cubicBezTo>
                    <a:pt x="8303" y="6435"/>
                    <a:pt x="8213" y="6455"/>
                    <a:pt x="8123" y="6475"/>
                  </a:cubicBezTo>
                  <a:cubicBezTo>
                    <a:pt x="7783" y="6545"/>
                    <a:pt x="7434" y="6645"/>
                    <a:pt x="7084" y="6715"/>
                  </a:cubicBezTo>
                  <a:cubicBezTo>
                    <a:pt x="6984" y="6735"/>
                    <a:pt x="6884" y="6745"/>
                    <a:pt x="6784" y="6765"/>
                  </a:cubicBezTo>
                  <a:cubicBezTo>
                    <a:pt x="6615" y="6785"/>
                    <a:pt x="6455" y="6795"/>
                    <a:pt x="6285" y="6795"/>
                  </a:cubicBezTo>
                  <a:cubicBezTo>
                    <a:pt x="6105" y="6795"/>
                    <a:pt x="5925" y="6795"/>
                    <a:pt x="5745" y="6785"/>
                  </a:cubicBezTo>
                  <a:cubicBezTo>
                    <a:pt x="5565" y="6775"/>
                    <a:pt x="5385" y="6755"/>
                    <a:pt x="5206" y="6735"/>
                  </a:cubicBezTo>
                  <a:cubicBezTo>
                    <a:pt x="5036" y="6715"/>
                    <a:pt x="4866" y="6695"/>
                    <a:pt x="4706" y="6675"/>
                  </a:cubicBezTo>
                  <a:cubicBezTo>
                    <a:pt x="4636" y="6665"/>
                    <a:pt x="4576" y="6665"/>
                    <a:pt x="4517" y="6645"/>
                  </a:cubicBezTo>
                  <a:cubicBezTo>
                    <a:pt x="4437" y="6635"/>
                    <a:pt x="4357" y="6615"/>
                    <a:pt x="4286" y="6595"/>
                  </a:cubicBezTo>
                  <a:cubicBezTo>
                    <a:pt x="4146" y="6565"/>
                    <a:pt x="4017" y="6525"/>
                    <a:pt x="3887" y="6485"/>
                  </a:cubicBezTo>
                  <a:cubicBezTo>
                    <a:pt x="3607" y="6405"/>
                    <a:pt x="3327" y="6315"/>
                    <a:pt x="3058" y="6205"/>
                  </a:cubicBezTo>
                  <a:cubicBezTo>
                    <a:pt x="2898" y="6145"/>
                    <a:pt x="2748" y="6065"/>
                    <a:pt x="2598" y="5996"/>
                  </a:cubicBezTo>
                  <a:cubicBezTo>
                    <a:pt x="2518" y="5956"/>
                    <a:pt x="2428" y="5916"/>
                    <a:pt x="2348" y="5865"/>
                  </a:cubicBezTo>
                  <a:cubicBezTo>
                    <a:pt x="2278" y="5836"/>
                    <a:pt x="2198" y="5785"/>
                    <a:pt x="2128" y="5745"/>
                  </a:cubicBezTo>
                  <a:cubicBezTo>
                    <a:pt x="1979" y="5656"/>
                    <a:pt x="1819" y="5576"/>
                    <a:pt x="1668" y="5486"/>
                  </a:cubicBezTo>
                  <a:cubicBezTo>
                    <a:pt x="1519" y="5386"/>
                    <a:pt x="1369" y="5286"/>
                    <a:pt x="1229" y="5176"/>
                  </a:cubicBezTo>
                  <a:lnTo>
                    <a:pt x="959" y="4966"/>
                  </a:lnTo>
                  <a:lnTo>
                    <a:pt x="780" y="4817"/>
                  </a:lnTo>
                  <a:cubicBezTo>
                    <a:pt x="720" y="4757"/>
                    <a:pt x="669" y="4686"/>
                    <a:pt x="620" y="4617"/>
                  </a:cubicBezTo>
                  <a:cubicBezTo>
                    <a:pt x="529" y="4497"/>
                    <a:pt x="440" y="4377"/>
                    <a:pt x="370" y="4237"/>
                  </a:cubicBezTo>
                  <a:lnTo>
                    <a:pt x="310" y="4057"/>
                  </a:lnTo>
                  <a:cubicBezTo>
                    <a:pt x="300" y="3997"/>
                    <a:pt x="290" y="3947"/>
                    <a:pt x="280" y="3887"/>
                  </a:cubicBezTo>
                  <a:cubicBezTo>
                    <a:pt x="280" y="3847"/>
                    <a:pt x="280" y="3807"/>
                    <a:pt x="290" y="3767"/>
                  </a:cubicBezTo>
                  <a:cubicBezTo>
                    <a:pt x="310" y="3618"/>
                    <a:pt x="340" y="3467"/>
                    <a:pt x="380" y="3318"/>
                  </a:cubicBezTo>
                  <a:cubicBezTo>
                    <a:pt x="400" y="3247"/>
                    <a:pt x="420" y="3168"/>
                    <a:pt x="450" y="3088"/>
                  </a:cubicBezTo>
                  <a:cubicBezTo>
                    <a:pt x="469" y="3028"/>
                    <a:pt x="500" y="2958"/>
                    <a:pt x="520" y="2888"/>
                  </a:cubicBezTo>
                  <a:cubicBezTo>
                    <a:pt x="540" y="2848"/>
                    <a:pt x="560" y="2818"/>
                    <a:pt x="569" y="2778"/>
                  </a:cubicBezTo>
                  <a:lnTo>
                    <a:pt x="660" y="2628"/>
                  </a:lnTo>
                  <a:cubicBezTo>
                    <a:pt x="709" y="2548"/>
                    <a:pt x="760" y="2468"/>
                    <a:pt x="820" y="2388"/>
                  </a:cubicBezTo>
                  <a:cubicBezTo>
                    <a:pt x="900" y="2288"/>
                    <a:pt x="989" y="2188"/>
                    <a:pt x="1089" y="2088"/>
                  </a:cubicBezTo>
                  <a:cubicBezTo>
                    <a:pt x="1139" y="2039"/>
                    <a:pt x="1199" y="1979"/>
                    <a:pt x="1259" y="1929"/>
                  </a:cubicBezTo>
                  <a:cubicBezTo>
                    <a:pt x="1299" y="1889"/>
                    <a:pt x="1349" y="1849"/>
                    <a:pt x="1399" y="1809"/>
                  </a:cubicBezTo>
                  <a:cubicBezTo>
                    <a:pt x="1439" y="1769"/>
                    <a:pt x="1489" y="1739"/>
                    <a:pt x="1529" y="1709"/>
                  </a:cubicBezTo>
                  <a:cubicBezTo>
                    <a:pt x="1589" y="1669"/>
                    <a:pt x="1649" y="1629"/>
                    <a:pt x="1699" y="1589"/>
                  </a:cubicBezTo>
                  <a:cubicBezTo>
                    <a:pt x="1808" y="1519"/>
                    <a:pt x="1919" y="1459"/>
                    <a:pt x="2039" y="1389"/>
                  </a:cubicBezTo>
                  <a:cubicBezTo>
                    <a:pt x="2258" y="1259"/>
                    <a:pt x="2488" y="1149"/>
                    <a:pt x="2718" y="1049"/>
                  </a:cubicBezTo>
                  <a:cubicBezTo>
                    <a:pt x="2788" y="1020"/>
                    <a:pt x="2858" y="989"/>
                    <a:pt x="2927" y="969"/>
                  </a:cubicBezTo>
                  <a:lnTo>
                    <a:pt x="3018" y="940"/>
                  </a:lnTo>
                  <a:cubicBezTo>
                    <a:pt x="3377" y="840"/>
                    <a:pt x="3737" y="770"/>
                    <a:pt x="4097" y="700"/>
                  </a:cubicBezTo>
                  <a:cubicBezTo>
                    <a:pt x="4306" y="660"/>
                    <a:pt x="4506" y="630"/>
                    <a:pt x="4716" y="590"/>
                  </a:cubicBezTo>
                  <a:cubicBezTo>
                    <a:pt x="4826" y="570"/>
                    <a:pt x="4926" y="550"/>
                    <a:pt x="5036" y="530"/>
                  </a:cubicBezTo>
                  <a:cubicBezTo>
                    <a:pt x="5126" y="520"/>
                    <a:pt x="5216" y="500"/>
                    <a:pt x="5305" y="490"/>
                  </a:cubicBezTo>
                  <a:cubicBezTo>
                    <a:pt x="5476" y="470"/>
                    <a:pt x="5636" y="450"/>
                    <a:pt x="5805" y="440"/>
                  </a:cubicBezTo>
                  <a:cubicBezTo>
                    <a:pt x="6005" y="430"/>
                    <a:pt x="6195" y="420"/>
                    <a:pt x="6395" y="420"/>
                  </a:cubicBezTo>
                  <a:cubicBezTo>
                    <a:pt x="6508" y="420"/>
                    <a:pt x="6626" y="416"/>
                    <a:pt x="6745" y="416"/>
                  </a:cubicBezTo>
                  <a:close/>
                  <a:moveTo>
                    <a:pt x="260" y="4377"/>
                  </a:moveTo>
                  <a:cubicBezTo>
                    <a:pt x="290" y="4437"/>
                    <a:pt x="330" y="4497"/>
                    <a:pt x="360" y="4557"/>
                  </a:cubicBezTo>
                  <a:cubicBezTo>
                    <a:pt x="410" y="4637"/>
                    <a:pt x="460" y="4706"/>
                    <a:pt x="509" y="4777"/>
                  </a:cubicBezTo>
                  <a:cubicBezTo>
                    <a:pt x="560" y="4857"/>
                    <a:pt x="629" y="4926"/>
                    <a:pt x="689" y="5006"/>
                  </a:cubicBezTo>
                  <a:cubicBezTo>
                    <a:pt x="809" y="5126"/>
                    <a:pt x="940" y="5236"/>
                    <a:pt x="1069" y="5356"/>
                  </a:cubicBezTo>
                  <a:cubicBezTo>
                    <a:pt x="1209" y="5476"/>
                    <a:pt x="1359" y="5596"/>
                    <a:pt x="1509" y="5705"/>
                  </a:cubicBezTo>
                  <a:cubicBezTo>
                    <a:pt x="1649" y="5805"/>
                    <a:pt x="1799" y="5896"/>
                    <a:pt x="1948" y="5996"/>
                  </a:cubicBezTo>
                  <a:cubicBezTo>
                    <a:pt x="2099" y="6085"/>
                    <a:pt x="2248" y="6175"/>
                    <a:pt x="2398" y="6245"/>
                  </a:cubicBezTo>
                  <a:cubicBezTo>
                    <a:pt x="2578" y="6335"/>
                    <a:pt x="2748" y="6405"/>
                    <a:pt x="2927" y="6475"/>
                  </a:cubicBezTo>
                  <a:cubicBezTo>
                    <a:pt x="3258" y="6605"/>
                    <a:pt x="3607" y="6685"/>
                    <a:pt x="3957" y="6775"/>
                  </a:cubicBezTo>
                  <a:cubicBezTo>
                    <a:pt x="4126" y="6824"/>
                    <a:pt x="4286" y="6864"/>
                    <a:pt x="4466" y="6895"/>
                  </a:cubicBezTo>
                  <a:cubicBezTo>
                    <a:pt x="4646" y="6924"/>
                    <a:pt x="4826" y="6944"/>
                    <a:pt x="5016" y="6964"/>
                  </a:cubicBezTo>
                  <a:cubicBezTo>
                    <a:pt x="5196" y="6984"/>
                    <a:pt x="5376" y="7004"/>
                    <a:pt x="5565" y="7015"/>
                  </a:cubicBezTo>
                  <a:cubicBezTo>
                    <a:pt x="5736" y="7035"/>
                    <a:pt x="5915" y="7035"/>
                    <a:pt x="6095" y="7035"/>
                  </a:cubicBezTo>
                  <a:cubicBezTo>
                    <a:pt x="6275" y="7035"/>
                    <a:pt x="6465" y="7035"/>
                    <a:pt x="6644" y="7024"/>
                  </a:cubicBezTo>
                  <a:cubicBezTo>
                    <a:pt x="6824" y="7004"/>
                    <a:pt x="6994" y="6975"/>
                    <a:pt x="7164" y="6944"/>
                  </a:cubicBezTo>
                  <a:cubicBezTo>
                    <a:pt x="7344" y="6904"/>
                    <a:pt x="7514" y="6864"/>
                    <a:pt x="7684" y="6824"/>
                  </a:cubicBezTo>
                  <a:lnTo>
                    <a:pt x="7954" y="6765"/>
                  </a:lnTo>
                  <a:lnTo>
                    <a:pt x="8223" y="6705"/>
                  </a:lnTo>
                  <a:cubicBezTo>
                    <a:pt x="8383" y="6665"/>
                    <a:pt x="8553" y="6625"/>
                    <a:pt x="8713" y="6585"/>
                  </a:cubicBezTo>
                  <a:cubicBezTo>
                    <a:pt x="8883" y="6525"/>
                    <a:pt x="9053" y="6475"/>
                    <a:pt x="9213" y="6405"/>
                  </a:cubicBezTo>
                  <a:cubicBezTo>
                    <a:pt x="9552" y="6275"/>
                    <a:pt x="9882" y="6115"/>
                    <a:pt x="10192" y="5925"/>
                  </a:cubicBezTo>
                  <a:cubicBezTo>
                    <a:pt x="10272" y="5876"/>
                    <a:pt x="10341" y="5836"/>
                    <a:pt x="10412" y="5785"/>
                  </a:cubicBezTo>
                  <a:cubicBezTo>
                    <a:pt x="10481" y="5725"/>
                    <a:pt x="10552" y="5676"/>
                    <a:pt x="10621" y="5606"/>
                  </a:cubicBezTo>
                  <a:cubicBezTo>
                    <a:pt x="10751" y="5496"/>
                    <a:pt x="10881" y="5376"/>
                    <a:pt x="11011" y="5256"/>
                  </a:cubicBezTo>
                  <a:cubicBezTo>
                    <a:pt x="11061" y="5196"/>
                    <a:pt x="11121" y="5126"/>
                    <a:pt x="11181" y="5066"/>
                  </a:cubicBezTo>
                  <a:cubicBezTo>
                    <a:pt x="11241" y="4996"/>
                    <a:pt x="11301" y="4926"/>
                    <a:pt x="11351" y="4846"/>
                  </a:cubicBezTo>
                  <a:cubicBezTo>
                    <a:pt x="11400" y="4786"/>
                    <a:pt x="11451" y="4717"/>
                    <a:pt x="11491" y="4646"/>
                  </a:cubicBezTo>
                  <a:cubicBezTo>
                    <a:pt x="11551" y="4577"/>
                    <a:pt x="11600" y="4506"/>
                    <a:pt x="11640" y="4426"/>
                  </a:cubicBezTo>
                  <a:cubicBezTo>
                    <a:pt x="11640" y="4409"/>
                    <a:pt x="11648" y="4400"/>
                    <a:pt x="11650" y="4391"/>
                  </a:cubicBezTo>
                  <a:lnTo>
                    <a:pt x="11650" y="4391"/>
                  </a:lnTo>
                  <a:cubicBezTo>
                    <a:pt x="11639" y="4469"/>
                    <a:pt x="11620" y="4548"/>
                    <a:pt x="11600" y="4626"/>
                  </a:cubicBezTo>
                  <a:cubicBezTo>
                    <a:pt x="11571" y="4746"/>
                    <a:pt x="11540" y="4857"/>
                    <a:pt x="11511" y="4976"/>
                  </a:cubicBezTo>
                  <a:cubicBezTo>
                    <a:pt x="11480" y="5076"/>
                    <a:pt x="11440" y="5176"/>
                    <a:pt x="11400" y="5276"/>
                  </a:cubicBezTo>
                  <a:cubicBezTo>
                    <a:pt x="11331" y="5446"/>
                    <a:pt x="11251" y="5616"/>
                    <a:pt x="11151" y="5785"/>
                  </a:cubicBezTo>
                  <a:cubicBezTo>
                    <a:pt x="11041" y="5965"/>
                    <a:pt x="10931" y="6145"/>
                    <a:pt x="10801" y="6315"/>
                  </a:cubicBezTo>
                  <a:cubicBezTo>
                    <a:pt x="10681" y="6475"/>
                    <a:pt x="10541" y="6635"/>
                    <a:pt x="10401" y="6785"/>
                  </a:cubicBezTo>
                  <a:cubicBezTo>
                    <a:pt x="10261" y="6935"/>
                    <a:pt x="10092" y="7064"/>
                    <a:pt x="9932" y="7195"/>
                  </a:cubicBezTo>
                  <a:cubicBezTo>
                    <a:pt x="9792" y="7295"/>
                    <a:pt x="9662" y="7384"/>
                    <a:pt x="9522" y="7474"/>
                  </a:cubicBezTo>
                  <a:cubicBezTo>
                    <a:pt x="9382" y="7554"/>
                    <a:pt x="9233" y="7624"/>
                    <a:pt x="9093" y="7694"/>
                  </a:cubicBezTo>
                  <a:cubicBezTo>
                    <a:pt x="9033" y="7714"/>
                    <a:pt x="8982" y="7734"/>
                    <a:pt x="8922" y="7754"/>
                  </a:cubicBezTo>
                  <a:cubicBezTo>
                    <a:pt x="8853" y="7774"/>
                    <a:pt x="8783" y="7804"/>
                    <a:pt x="8713" y="7824"/>
                  </a:cubicBezTo>
                  <a:cubicBezTo>
                    <a:pt x="8653" y="7844"/>
                    <a:pt x="8583" y="7864"/>
                    <a:pt x="8523" y="7884"/>
                  </a:cubicBezTo>
                  <a:cubicBezTo>
                    <a:pt x="8463" y="7904"/>
                    <a:pt x="8403" y="7924"/>
                    <a:pt x="8353" y="7934"/>
                  </a:cubicBezTo>
                  <a:cubicBezTo>
                    <a:pt x="8213" y="7964"/>
                    <a:pt x="8083" y="7994"/>
                    <a:pt x="7943" y="8024"/>
                  </a:cubicBezTo>
                  <a:cubicBezTo>
                    <a:pt x="7823" y="8043"/>
                    <a:pt x="7694" y="8063"/>
                    <a:pt x="7564" y="8083"/>
                  </a:cubicBezTo>
                  <a:cubicBezTo>
                    <a:pt x="7384" y="8103"/>
                    <a:pt x="7204" y="8123"/>
                    <a:pt x="7014" y="8134"/>
                  </a:cubicBezTo>
                  <a:cubicBezTo>
                    <a:pt x="6924" y="8143"/>
                    <a:pt x="6835" y="8143"/>
                    <a:pt x="6744" y="8154"/>
                  </a:cubicBezTo>
                  <a:lnTo>
                    <a:pt x="6475" y="8154"/>
                  </a:lnTo>
                  <a:cubicBezTo>
                    <a:pt x="6285" y="8154"/>
                    <a:pt x="6105" y="8154"/>
                    <a:pt x="5925" y="8134"/>
                  </a:cubicBezTo>
                  <a:cubicBezTo>
                    <a:pt x="5725" y="8123"/>
                    <a:pt x="5525" y="8114"/>
                    <a:pt x="5336" y="8083"/>
                  </a:cubicBezTo>
                  <a:lnTo>
                    <a:pt x="5305" y="8083"/>
                  </a:lnTo>
                  <a:cubicBezTo>
                    <a:pt x="5136" y="8054"/>
                    <a:pt x="4956" y="8024"/>
                    <a:pt x="4786" y="7984"/>
                  </a:cubicBezTo>
                  <a:cubicBezTo>
                    <a:pt x="4596" y="7934"/>
                    <a:pt x="4417" y="7884"/>
                    <a:pt x="4237" y="7824"/>
                  </a:cubicBezTo>
                  <a:cubicBezTo>
                    <a:pt x="3887" y="7714"/>
                    <a:pt x="3547" y="7574"/>
                    <a:pt x="3198" y="7464"/>
                  </a:cubicBezTo>
                  <a:cubicBezTo>
                    <a:pt x="3138" y="7444"/>
                    <a:pt x="3078" y="7424"/>
                    <a:pt x="3027" y="7404"/>
                  </a:cubicBezTo>
                  <a:cubicBezTo>
                    <a:pt x="2978" y="7394"/>
                    <a:pt x="2927" y="7374"/>
                    <a:pt x="2887" y="7354"/>
                  </a:cubicBezTo>
                  <a:cubicBezTo>
                    <a:pt x="2768" y="7304"/>
                    <a:pt x="2658" y="7255"/>
                    <a:pt x="2548" y="7195"/>
                  </a:cubicBezTo>
                  <a:cubicBezTo>
                    <a:pt x="2428" y="7144"/>
                    <a:pt x="2308" y="7095"/>
                    <a:pt x="2188" y="7035"/>
                  </a:cubicBezTo>
                  <a:cubicBezTo>
                    <a:pt x="2068" y="6975"/>
                    <a:pt x="1948" y="6915"/>
                    <a:pt x="1839" y="6844"/>
                  </a:cubicBezTo>
                  <a:cubicBezTo>
                    <a:pt x="1788" y="6815"/>
                    <a:pt x="1728" y="6775"/>
                    <a:pt x="1668" y="6735"/>
                  </a:cubicBezTo>
                  <a:cubicBezTo>
                    <a:pt x="1619" y="6705"/>
                    <a:pt x="1579" y="6675"/>
                    <a:pt x="1529" y="6635"/>
                  </a:cubicBezTo>
                  <a:cubicBezTo>
                    <a:pt x="1419" y="6545"/>
                    <a:pt x="1309" y="6455"/>
                    <a:pt x="1209" y="6355"/>
                  </a:cubicBezTo>
                  <a:lnTo>
                    <a:pt x="1029" y="6175"/>
                  </a:lnTo>
                  <a:cubicBezTo>
                    <a:pt x="979" y="6125"/>
                    <a:pt x="929" y="6065"/>
                    <a:pt x="880" y="6005"/>
                  </a:cubicBezTo>
                  <a:cubicBezTo>
                    <a:pt x="849" y="5956"/>
                    <a:pt x="809" y="5916"/>
                    <a:pt x="769" y="5856"/>
                  </a:cubicBezTo>
                  <a:cubicBezTo>
                    <a:pt x="740" y="5805"/>
                    <a:pt x="700" y="5745"/>
                    <a:pt x="669" y="5685"/>
                  </a:cubicBezTo>
                  <a:cubicBezTo>
                    <a:pt x="629" y="5625"/>
                    <a:pt x="600" y="5566"/>
                    <a:pt x="560" y="5496"/>
                  </a:cubicBezTo>
                  <a:cubicBezTo>
                    <a:pt x="529" y="5436"/>
                    <a:pt x="500" y="5376"/>
                    <a:pt x="480" y="5316"/>
                  </a:cubicBezTo>
                  <a:cubicBezTo>
                    <a:pt x="450" y="5256"/>
                    <a:pt x="430" y="5206"/>
                    <a:pt x="410" y="5156"/>
                  </a:cubicBezTo>
                  <a:cubicBezTo>
                    <a:pt x="390" y="5086"/>
                    <a:pt x="370" y="5016"/>
                    <a:pt x="340" y="4946"/>
                  </a:cubicBezTo>
                  <a:cubicBezTo>
                    <a:pt x="330" y="4886"/>
                    <a:pt x="320" y="4826"/>
                    <a:pt x="300" y="4766"/>
                  </a:cubicBezTo>
                  <a:cubicBezTo>
                    <a:pt x="290" y="4717"/>
                    <a:pt x="280" y="4657"/>
                    <a:pt x="280" y="4597"/>
                  </a:cubicBezTo>
                  <a:cubicBezTo>
                    <a:pt x="270" y="4526"/>
                    <a:pt x="260" y="4457"/>
                    <a:pt x="260" y="4397"/>
                  </a:cubicBezTo>
                  <a:lnTo>
                    <a:pt x="260" y="4377"/>
                  </a:lnTo>
                  <a:close/>
                  <a:moveTo>
                    <a:pt x="7104" y="1"/>
                  </a:moveTo>
                  <a:cubicBezTo>
                    <a:pt x="6804" y="1"/>
                    <a:pt x="6495" y="10"/>
                    <a:pt x="6195" y="30"/>
                  </a:cubicBezTo>
                  <a:lnTo>
                    <a:pt x="5656" y="90"/>
                  </a:lnTo>
                  <a:cubicBezTo>
                    <a:pt x="5465" y="110"/>
                    <a:pt x="5276" y="140"/>
                    <a:pt x="5086" y="170"/>
                  </a:cubicBezTo>
                  <a:cubicBezTo>
                    <a:pt x="4906" y="210"/>
                    <a:pt x="4726" y="250"/>
                    <a:pt x="4537" y="290"/>
                  </a:cubicBezTo>
                  <a:cubicBezTo>
                    <a:pt x="4366" y="320"/>
                    <a:pt x="4186" y="360"/>
                    <a:pt x="4007" y="400"/>
                  </a:cubicBezTo>
                  <a:cubicBezTo>
                    <a:pt x="3647" y="480"/>
                    <a:pt x="3278" y="550"/>
                    <a:pt x="2927" y="660"/>
                  </a:cubicBezTo>
                  <a:cubicBezTo>
                    <a:pt x="2748" y="710"/>
                    <a:pt x="2578" y="760"/>
                    <a:pt x="2408" y="829"/>
                  </a:cubicBezTo>
                  <a:cubicBezTo>
                    <a:pt x="2228" y="889"/>
                    <a:pt x="2048" y="960"/>
                    <a:pt x="1868" y="1040"/>
                  </a:cubicBezTo>
                  <a:cubicBezTo>
                    <a:pt x="1708" y="1120"/>
                    <a:pt x="1539" y="1189"/>
                    <a:pt x="1369" y="1279"/>
                  </a:cubicBezTo>
                  <a:cubicBezTo>
                    <a:pt x="1299" y="1319"/>
                    <a:pt x="1219" y="1369"/>
                    <a:pt x="1149" y="1419"/>
                  </a:cubicBezTo>
                  <a:cubicBezTo>
                    <a:pt x="1069" y="1479"/>
                    <a:pt x="989" y="1539"/>
                    <a:pt x="920" y="1609"/>
                  </a:cubicBezTo>
                  <a:cubicBezTo>
                    <a:pt x="860" y="1679"/>
                    <a:pt x="789" y="1739"/>
                    <a:pt x="729" y="1799"/>
                  </a:cubicBezTo>
                  <a:cubicBezTo>
                    <a:pt x="660" y="1869"/>
                    <a:pt x="600" y="1929"/>
                    <a:pt x="549" y="1999"/>
                  </a:cubicBezTo>
                  <a:cubicBezTo>
                    <a:pt x="489" y="2068"/>
                    <a:pt x="440" y="2139"/>
                    <a:pt x="390" y="2228"/>
                  </a:cubicBezTo>
                  <a:cubicBezTo>
                    <a:pt x="350" y="2308"/>
                    <a:pt x="320" y="2399"/>
                    <a:pt x="290" y="2478"/>
                  </a:cubicBezTo>
                  <a:lnTo>
                    <a:pt x="290" y="2488"/>
                  </a:lnTo>
                  <a:cubicBezTo>
                    <a:pt x="280" y="2508"/>
                    <a:pt x="270" y="2518"/>
                    <a:pt x="260" y="2538"/>
                  </a:cubicBezTo>
                  <a:cubicBezTo>
                    <a:pt x="210" y="2638"/>
                    <a:pt x="180" y="2738"/>
                    <a:pt x="150" y="2838"/>
                  </a:cubicBezTo>
                  <a:cubicBezTo>
                    <a:pt x="90" y="3018"/>
                    <a:pt x="70" y="3207"/>
                    <a:pt x="50" y="3398"/>
                  </a:cubicBezTo>
                  <a:cubicBezTo>
                    <a:pt x="30" y="3578"/>
                    <a:pt x="20" y="3767"/>
                    <a:pt x="10" y="3947"/>
                  </a:cubicBezTo>
                  <a:cubicBezTo>
                    <a:pt x="10" y="4047"/>
                    <a:pt x="10" y="4137"/>
                    <a:pt x="0" y="4227"/>
                  </a:cubicBezTo>
                  <a:lnTo>
                    <a:pt x="0" y="4466"/>
                  </a:lnTo>
                  <a:cubicBezTo>
                    <a:pt x="20" y="4657"/>
                    <a:pt x="30" y="4846"/>
                    <a:pt x="70" y="5026"/>
                  </a:cubicBezTo>
                  <a:cubicBezTo>
                    <a:pt x="110" y="5206"/>
                    <a:pt x="160" y="5386"/>
                    <a:pt x="230" y="5566"/>
                  </a:cubicBezTo>
                  <a:cubicBezTo>
                    <a:pt x="260" y="5665"/>
                    <a:pt x="300" y="5756"/>
                    <a:pt x="350" y="5856"/>
                  </a:cubicBezTo>
                  <a:cubicBezTo>
                    <a:pt x="390" y="5936"/>
                    <a:pt x="440" y="6016"/>
                    <a:pt x="489" y="6096"/>
                  </a:cubicBezTo>
                  <a:cubicBezTo>
                    <a:pt x="540" y="6175"/>
                    <a:pt x="589" y="6245"/>
                    <a:pt x="649" y="6325"/>
                  </a:cubicBezTo>
                  <a:cubicBezTo>
                    <a:pt x="709" y="6405"/>
                    <a:pt x="769" y="6475"/>
                    <a:pt x="840" y="6545"/>
                  </a:cubicBezTo>
                  <a:cubicBezTo>
                    <a:pt x="969" y="6685"/>
                    <a:pt x="1099" y="6805"/>
                    <a:pt x="1239" y="6924"/>
                  </a:cubicBezTo>
                  <a:cubicBezTo>
                    <a:pt x="1389" y="7044"/>
                    <a:pt x="1549" y="7155"/>
                    <a:pt x="1708" y="7255"/>
                  </a:cubicBezTo>
                  <a:cubicBezTo>
                    <a:pt x="1868" y="7344"/>
                    <a:pt x="2028" y="7424"/>
                    <a:pt x="2188" y="7504"/>
                  </a:cubicBezTo>
                  <a:cubicBezTo>
                    <a:pt x="2358" y="7584"/>
                    <a:pt x="2518" y="7664"/>
                    <a:pt x="2688" y="7744"/>
                  </a:cubicBezTo>
                  <a:cubicBezTo>
                    <a:pt x="2878" y="7824"/>
                    <a:pt x="3067" y="7874"/>
                    <a:pt x="3258" y="7934"/>
                  </a:cubicBezTo>
                  <a:lnTo>
                    <a:pt x="3797" y="8083"/>
                  </a:lnTo>
                  <a:cubicBezTo>
                    <a:pt x="4157" y="8174"/>
                    <a:pt x="4517" y="8254"/>
                    <a:pt x="4886" y="8303"/>
                  </a:cubicBezTo>
                  <a:cubicBezTo>
                    <a:pt x="5256" y="8363"/>
                    <a:pt x="5625" y="8394"/>
                    <a:pt x="5995" y="8403"/>
                  </a:cubicBezTo>
                  <a:cubicBezTo>
                    <a:pt x="6120" y="8407"/>
                    <a:pt x="6246" y="8409"/>
                    <a:pt x="6372" y="8409"/>
                  </a:cubicBezTo>
                  <a:cubicBezTo>
                    <a:pt x="6620" y="8409"/>
                    <a:pt x="6869" y="8400"/>
                    <a:pt x="7114" y="8374"/>
                  </a:cubicBezTo>
                  <a:cubicBezTo>
                    <a:pt x="7314" y="8363"/>
                    <a:pt x="7504" y="8334"/>
                    <a:pt x="7694" y="8303"/>
                  </a:cubicBezTo>
                  <a:cubicBezTo>
                    <a:pt x="7883" y="8283"/>
                    <a:pt x="8074" y="8243"/>
                    <a:pt x="8263" y="8203"/>
                  </a:cubicBezTo>
                  <a:cubicBezTo>
                    <a:pt x="8443" y="8163"/>
                    <a:pt x="8623" y="8103"/>
                    <a:pt x="8803" y="8054"/>
                  </a:cubicBezTo>
                  <a:cubicBezTo>
                    <a:pt x="8903" y="8024"/>
                    <a:pt x="8993" y="7994"/>
                    <a:pt x="9082" y="7964"/>
                  </a:cubicBezTo>
                  <a:lnTo>
                    <a:pt x="9382" y="7844"/>
                  </a:lnTo>
                  <a:cubicBezTo>
                    <a:pt x="9402" y="7834"/>
                    <a:pt x="9422" y="7824"/>
                    <a:pt x="9432" y="7824"/>
                  </a:cubicBezTo>
                  <a:cubicBezTo>
                    <a:pt x="9452" y="7814"/>
                    <a:pt x="9462" y="7814"/>
                    <a:pt x="9482" y="7804"/>
                  </a:cubicBezTo>
                  <a:cubicBezTo>
                    <a:pt x="9572" y="7764"/>
                    <a:pt x="9652" y="7724"/>
                    <a:pt x="9732" y="7684"/>
                  </a:cubicBezTo>
                  <a:cubicBezTo>
                    <a:pt x="9822" y="7644"/>
                    <a:pt x="9902" y="7594"/>
                    <a:pt x="9982" y="7554"/>
                  </a:cubicBezTo>
                  <a:cubicBezTo>
                    <a:pt x="10141" y="7464"/>
                    <a:pt x="10292" y="7354"/>
                    <a:pt x="10441" y="7255"/>
                  </a:cubicBezTo>
                  <a:cubicBezTo>
                    <a:pt x="10521" y="7195"/>
                    <a:pt x="10601" y="7135"/>
                    <a:pt x="10681" y="7064"/>
                  </a:cubicBezTo>
                  <a:cubicBezTo>
                    <a:pt x="10751" y="7015"/>
                    <a:pt x="10821" y="6944"/>
                    <a:pt x="10881" y="6884"/>
                  </a:cubicBezTo>
                  <a:cubicBezTo>
                    <a:pt x="11011" y="6755"/>
                    <a:pt x="11141" y="6625"/>
                    <a:pt x="11261" y="6485"/>
                  </a:cubicBezTo>
                  <a:lnTo>
                    <a:pt x="11471" y="6215"/>
                  </a:lnTo>
                  <a:cubicBezTo>
                    <a:pt x="11520" y="6145"/>
                    <a:pt x="11571" y="6076"/>
                    <a:pt x="11611" y="6005"/>
                  </a:cubicBezTo>
                  <a:cubicBezTo>
                    <a:pt x="11711" y="5845"/>
                    <a:pt x="11800" y="5685"/>
                    <a:pt x="11880" y="5516"/>
                  </a:cubicBezTo>
                  <a:cubicBezTo>
                    <a:pt x="11920" y="5416"/>
                    <a:pt x="11960" y="5316"/>
                    <a:pt x="11990" y="5216"/>
                  </a:cubicBezTo>
                  <a:lnTo>
                    <a:pt x="12050" y="4946"/>
                  </a:lnTo>
                  <a:cubicBezTo>
                    <a:pt x="12090" y="4746"/>
                    <a:pt x="12110" y="4546"/>
                    <a:pt x="12120" y="4347"/>
                  </a:cubicBezTo>
                  <a:cubicBezTo>
                    <a:pt x="12130" y="4157"/>
                    <a:pt x="12130" y="3967"/>
                    <a:pt x="12140" y="3777"/>
                  </a:cubicBezTo>
                  <a:cubicBezTo>
                    <a:pt x="12140" y="3607"/>
                    <a:pt x="12140" y="3427"/>
                    <a:pt x="12120" y="3247"/>
                  </a:cubicBezTo>
                  <a:cubicBezTo>
                    <a:pt x="12100" y="3058"/>
                    <a:pt x="12050" y="2868"/>
                    <a:pt x="12000" y="2688"/>
                  </a:cubicBezTo>
                  <a:cubicBezTo>
                    <a:pt x="11960" y="2548"/>
                    <a:pt x="11900" y="2419"/>
                    <a:pt x="11820" y="2299"/>
                  </a:cubicBezTo>
                  <a:cubicBezTo>
                    <a:pt x="11780" y="2228"/>
                    <a:pt x="11740" y="2148"/>
                    <a:pt x="11680" y="2079"/>
                  </a:cubicBezTo>
                  <a:cubicBezTo>
                    <a:pt x="11620" y="1988"/>
                    <a:pt x="11560" y="1909"/>
                    <a:pt x="11491" y="1829"/>
                  </a:cubicBezTo>
                  <a:cubicBezTo>
                    <a:pt x="11420" y="1759"/>
                    <a:pt x="11360" y="1689"/>
                    <a:pt x="11291" y="1619"/>
                  </a:cubicBezTo>
                  <a:lnTo>
                    <a:pt x="11111" y="1439"/>
                  </a:lnTo>
                  <a:cubicBezTo>
                    <a:pt x="11021" y="1369"/>
                    <a:pt x="10941" y="1299"/>
                    <a:pt x="10851" y="1229"/>
                  </a:cubicBezTo>
                  <a:lnTo>
                    <a:pt x="10401" y="900"/>
                  </a:lnTo>
                  <a:cubicBezTo>
                    <a:pt x="10321" y="849"/>
                    <a:pt x="10241" y="800"/>
                    <a:pt x="10161" y="740"/>
                  </a:cubicBezTo>
                  <a:cubicBezTo>
                    <a:pt x="10092" y="700"/>
                    <a:pt x="10012" y="650"/>
                    <a:pt x="9932" y="610"/>
                  </a:cubicBezTo>
                  <a:cubicBezTo>
                    <a:pt x="9832" y="560"/>
                    <a:pt x="9742" y="510"/>
                    <a:pt x="9642" y="470"/>
                  </a:cubicBezTo>
                  <a:cubicBezTo>
                    <a:pt x="9632" y="470"/>
                    <a:pt x="9622" y="460"/>
                    <a:pt x="9622" y="460"/>
                  </a:cubicBezTo>
                  <a:lnTo>
                    <a:pt x="9612" y="460"/>
                  </a:lnTo>
                  <a:cubicBezTo>
                    <a:pt x="9582" y="450"/>
                    <a:pt x="9562" y="440"/>
                    <a:pt x="9532" y="430"/>
                  </a:cubicBezTo>
                  <a:cubicBezTo>
                    <a:pt x="9532" y="420"/>
                    <a:pt x="9532" y="420"/>
                    <a:pt x="9522" y="420"/>
                  </a:cubicBezTo>
                  <a:cubicBezTo>
                    <a:pt x="9353" y="350"/>
                    <a:pt x="9182" y="290"/>
                    <a:pt x="9002" y="230"/>
                  </a:cubicBezTo>
                  <a:cubicBezTo>
                    <a:pt x="8833" y="180"/>
                    <a:pt x="8653" y="140"/>
                    <a:pt x="8483" y="100"/>
                  </a:cubicBezTo>
                  <a:cubicBezTo>
                    <a:pt x="8373" y="80"/>
                    <a:pt x="8263" y="60"/>
                    <a:pt x="8154" y="50"/>
                  </a:cubicBezTo>
                  <a:cubicBezTo>
                    <a:pt x="8054" y="41"/>
                    <a:pt x="7963" y="30"/>
                    <a:pt x="7874" y="30"/>
                  </a:cubicBezTo>
                  <a:cubicBezTo>
                    <a:pt x="7684" y="10"/>
                    <a:pt x="7494" y="1"/>
                    <a:pt x="7314"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flipH="1">
              <a:off x="4540433" y="1310538"/>
              <a:ext cx="569895" cy="309573"/>
            </a:xfrm>
            <a:custGeom>
              <a:rect b="b" l="l" r="r" t="t"/>
              <a:pathLst>
                <a:path extrusionOk="0" h="4777" w="8794">
                  <a:moveTo>
                    <a:pt x="3378" y="380"/>
                  </a:moveTo>
                  <a:cubicBezTo>
                    <a:pt x="3518" y="380"/>
                    <a:pt x="3648" y="380"/>
                    <a:pt x="3788" y="390"/>
                  </a:cubicBezTo>
                  <a:cubicBezTo>
                    <a:pt x="3928" y="390"/>
                    <a:pt x="4067" y="400"/>
                    <a:pt x="4207" y="420"/>
                  </a:cubicBezTo>
                  <a:cubicBezTo>
                    <a:pt x="4347" y="430"/>
                    <a:pt x="4487" y="450"/>
                    <a:pt x="4627" y="460"/>
                  </a:cubicBezTo>
                  <a:cubicBezTo>
                    <a:pt x="4737" y="460"/>
                    <a:pt x="4847" y="470"/>
                    <a:pt x="4956" y="470"/>
                  </a:cubicBezTo>
                  <a:cubicBezTo>
                    <a:pt x="5067" y="480"/>
                    <a:pt x="5176" y="480"/>
                    <a:pt x="5286" y="490"/>
                  </a:cubicBezTo>
                  <a:cubicBezTo>
                    <a:pt x="5496" y="490"/>
                    <a:pt x="5696" y="500"/>
                    <a:pt x="5906" y="520"/>
                  </a:cubicBezTo>
                  <a:cubicBezTo>
                    <a:pt x="6335" y="590"/>
                    <a:pt x="6765" y="660"/>
                    <a:pt x="7165" y="819"/>
                  </a:cubicBezTo>
                  <a:lnTo>
                    <a:pt x="7345" y="910"/>
                  </a:lnTo>
                  <a:lnTo>
                    <a:pt x="7554" y="1030"/>
                  </a:lnTo>
                  <a:cubicBezTo>
                    <a:pt x="7614" y="1070"/>
                    <a:pt x="7684" y="1099"/>
                    <a:pt x="7744" y="1130"/>
                  </a:cubicBezTo>
                  <a:cubicBezTo>
                    <a:pt x="7804" y="1170"/>
                    <a:pt x="7864" y="1199"/>
                    <a:pt x="7914" y="1250"/>
                  </a:cubicBezTo>
                  <a:cubicBezTo>
                    <a:pt x="8004" y="1309"/>
                    <a:pt x="8084" y="1389"/>
                    <a:pt x="8154" y="1469"/>
                  </a:cubicBezTo>
                  <a:cubicBezTo>
                    <a:pt x="8194" y="1529"/>
                    <a:pt x="8234" y="1589"/>
                    <a:pt x="8264" y="1659"/>
                  </a:cubicBezTo>
                  <a:cubicBezTo>
                    <a:pt x="8294" y="1719"/>
                    <a:pt x="8324" y="1789"/>
                    <a:pt x="8354" y="1859"/>
                  </a:cubicBezTo>
                  <a:cubicBezTo>
                    <a:pt x="8374" y="1889"/>
                    <a:pt x="8384" y="1929"/>
                    <a:pt x="8393" y="1969"/>
                  </a:cubicBezTo>
                  <a:lnTo>
                    <a:pt x="8424" y="2118"/>
                  </a:lnTo>
                  <a:cubicBezTo>
                    <a:pt x="8433" y="2189"/>
                    <a:pt x="8444" y="2258"/>
                    <a:pt x="8444" y="2318"/>
                  </a:cubicBezTo>
                  <a:cubicBezTo>
                    <a:pt x="8444" y="2398"/>
                    <a:pt x="8444" y="2478"/>
                    <a:pt x="8433" y="2558"/>
                  </a:cubicBezTo>
                  <a:cubicBezTo>
                    <a:pt x="8424" y="2628"/>
                    <a:pt x="8404" y="2698"/>
                    <a:pt x="8393" y="2758"/>
                  </a:cubicBezTo>
                  <a:cubicBezTo>
                    <a:pt x="8374" y="2838"/>
                    <a:pt x="8344" y="2898"/>
                    <a:pt x="8314" y="2968"/>
                  </a:cubicBezTo>
                  <a:cubicBezTo>
                    <a:pt x="8304" y="3008"/>
                    <a:pt x="8284" y="3058"/>
                    <a:pt x="8254" y="3098"/>
                  </a:cubicBezTo>
                  <a:cubicBezTo>
                    <a:pt x="8234" y="3128"/>
                    <a:pt x="8214" y="3168"/>
                    <a:pt x="8184" y="3198"/>
                  </a:cubicBezTo>
                  <a:cubicBezTo>
                    <a:pt x="8114" y="3288"/>
                    <a:pt x="8034" y="3357"/>
                    <a:pt x="7954" y="3428"/>
                  </a:cubicBezTo>
                  <a:cubicBezTo>
                    <a:pt x="7834" y="3517"/>
                    <a:pt x="7704" y="3597"/>
                    <a:pt x="7585" y="3677"/>
                  </a:cubicBezTo>
                  <a:cubicBezTo>
                    <a:pt x="7514" y="3717"/>
                    <a:pt x="7445" y="3757"/>
                    <a:pt x="7365" y="3797"/>
                  </a:cubicBezTo>
                  <a:cubicBezTo>
                    <a:pt x="7305" y="3837"/>
                    <a:pt x="7245" y="3857"/>
                    <a:pt x="7174" y="3887"/>
                  </a:cubicBezTo>
                  <a:cubicBezTo>
                    <a:pt x="7055" y="3937"/>
                    <a:pt x="6935" y="3987"/>
                    <a:pt x="6815" y="4027"/>
                  </a:cubicBezTo>
                  <a:cubicBezTo>
                    <a:pt x="6685" y="4067"/>
                    <a:pt x="6545" y="4097"/>
                    <a:pt x="6415" y="4137"/>
                  </a:cubicBezTo>
                  <a:cubicBezTo>
                    <a:pt x="6275" y="4167"/>
                    <a:pt x="6146" y="4207"/>
                    <a:pt x="6015" y="4237"/>
                  </a:cubicBezTo>
                  <a:cubicBezTo>
                    <a:pt x="5876" y="4267"/>
                    <a:pt x="5736" y="4287"/>
                    <a:pt x="5596" y="4307"/>
                  </a:cubicBezTo>
                  <a:cubicBezTo>
                    <a:pt x="5496" y="4327"/>
                    <a:pt x="5396" y="4337"/>
                    <a:pt x="5286" y="4357"/>
                  </a:cubicBezTo>
                  <a:cubicBezTo>
                    <a:pt x="5156" y="4377"/>
                    <a:pt x="5016" y="4387"/>
                    <a:pt x="4887" y="4397"/>
                  </a:cubicBezTo>
                  <a:cubicBezTo>
                    <a:pt x="4747" y="4407"/>
                    <a:pt x="4597" y="4407"/>
                    <a:pt x="4457" y="4407"/>
                  </a:cubicBezTo>
                  <a:cubicBezTo>
                    <a:pt x="4270" y="4407"/>
                    <a:pt x="4084" y="4411"/>
                    <a:pt x="3897" y="4411"/>
                  </a:cubicBezTo>
                  <a:cubicBezTo>
                    <a:pt x="3804" y="4411"/>
                    <a:pt x="3711" y="4410"/>
                    <a:pt x="3617" y="4407"/>
                  </a:cubicBezTo>
                  <a:cubicBezTo>
                    <a:pt x="3258" y="4397"/>
                    <a:pt x="2898" y="4367"/>
                    <a:pt x="2549" y="4327"/>
                  </a:cubicBezTo>
                  <a:cubicBezTo>
                    <a:pt x="2338" y="4297"/>
                    <a:pt x="2139" y="4257"/>
                    <a:pt x="1929" y="4217"/>
                  </a:cubicBezTo>
                  <a:cubicBezTo>
                    <a:pt x="1829" y="4187"/>
                    <a:pt x="1729" y="4167"/>
                    <a:pt x="1619" y="4137"/>
                  </a:cubicBezTo>
                  <a:cubicBezTo>
                    <a:pt x="1519" y="4117"/>
                    <a:pt x="1430" y="4077"/>
                    <a:pt x="1330" y="4037"/>
                  </a:cubicBezTo>
                  <a:cubicBezTo>
                    <a:pt x="1279" y="4017"/>
                    <a:pt x="1230" y="3997"/>
                    <a:pt x="1179" y="3967"/>
                  </a:cubicBezTo>
                  <a:cubicBezTo>
                    <a:pt x="1130" y="3937"/>
                    <a:pt x="1080" y="3907"/>
                    <a:pt x="1020" y="3877"/>
                  </a:cubicBezTo>
                  <a:lnTo>
                    <a:pt x="750" y="3697"/>
                  </a:lnTo>
                  <a:cubicBezTo>
                    <a:pt x="710" y="3657"/>
                    <a:pt x="670" y="3628"/>
                    <a:pt x="640" y="3588"/>
                  </a:cubicBezTo>
                  <a:cubicBezTo>
                    <a:pt x="610" y="3568"/>
                    <a:pt x="590" y="3548"/>
                    <a:pt x="570" y="3528"/>
                  </a:cubicBezTo>
                  <a:cubicBezTo>
                    <a:pt x="550" y="3488"/>
                    <a:pt x="530" y="3457"/>
                    <a:pt x="510" y="3428"/>
                  </a:cubicBezTo>
                  <a:cubicBezTo>
                    <a:pt x="480" y="3368"/>
                    <a:pt x="440" y="3317"/>
                    <a:pt x="410" y="3248"/>
                  </a:cubicBezTo>
                  <a:cubicBezTo>
                    <a:pt x="391" y="3198"/>
                    <a:pt x="371" y="3148"/>
                    <a:pt x="360" y="3098"/>
                  </a:cubicBezTo>
                  <a:cubicBezTo>
                    <a:pt x="331" y="3048"/>
                    <a:pt x="311" y="2988"/>
                    <a:pt x="300" y="2928"/>
                  </a:cubicBezTo>
                  <a:cubicBezTo>
                    <a:pt x="291" y="2848"/>
                    <a:pt x="291" y="2768"/>
                    <a:pt x="291" y="2688"/>
                  </a:cubicBezTo>
                  <a:cubicBezTo>
                    <a:pt x="300" y="2598"/>
                    <a:pt x="300" y="2509"/>
                    <a:pt x="311" y="2429"/>
                  </a:cubicBezTo>
                  <a:lnTo>
                    <a:pt x="340" y="2278"/>
                  </a:lnTo>
                  <a:cubicBezTo>
                    <a:pt x="351" y="2229"/>
                    <a:pt x="360" y="2178"/>
                    <a:pt x="380" y="2129"/>
                  </a:cubicBezTo>
                  <a:cubicBezTo>
                    <a:pt x="410" y="2029"/>
                    <a:pt x="450" y="1929"/>
                    <a:pt x="490" y="1829"/>
                  </a:cubicBezTo>
                  <a:cubicBezTo>
                    <a:pt x="560" y="1669"/>
                    <a:pt x="640" y="1519"/>
                    <a:pt x="740" y="1389"/>
                  </a:cubicBezTo>
                  <a:cubicBezTo>
                    <a:pt x="790" y="1329"/>
                    <a:pt x="840" y="1279"/>
                    <a:pt x="890" y="1230"/>
                  </a:cubicBezTo>
                  <a:cubicBezTo>
                    <a:pt x="950" y="1170"/>
                    <a:pt x="1000" y="1119"/>
                    <a:pt x="1070" y="1070"/>
                  </a:cubicBezTo>
                  <a:cubicBezTo>
                    <a:pt x="1130" y="1019"/>
                    <a:pt x="1210" y="979"/>
                    <a:pt x="1279" y="939"/>
                  </a:cubicBezTo>
                  <a:cubicBezTo>
                    <a:pt x="1370" y="890"/>
                    <a:pt x="1459" y="850"/>
                    <a:pt x="1550" y="810"/>
                  </a:cubicBezTo>
                  <a:cubicBezTo>
                    <a:pt x="1659" y="770"/>
                    <a:pt x="1769" y="720"/>
                    <a:pt x="1879" y="680"/>
                  </a:cubicBezTo>
                  <a:cubicBezTo>
                    <a:pt x="1919" y="660"/>
                    <a:pt x="1969" y="650"/>
                    <a:pt x="2019" y="630"/>
                  </a:cubicBezTo>
                  <a:lnTo>
                    <a:pt x="2109" y="600"/>
                  </a:lnTo>
                  <a:cubicBezTo>
                    <a:pt x="2239" y="560"/>
                    <a:pt x="2378" y="520"/>
                    <a:pt x="2518" y="490"/>
                  </a:cubicBezTo>
                  <a:cubicBezTo>
                    <a:pt x="2578" y="480"/>
                    <a:pt x="2629" y="460"/>
                    <a:pt x="2689" y="450"/>
                  </a:cubicBezTo>
                  <a:cubicBezTo>
                    <a:pt x="2789" y="430"/>
                    <a:pt x="2888" y="420"/>
                    <a:pt x="2988" y="400"/>
                  </a:cubicBezTo>
                  <a:cubicBezTo>
                    <a:pt x="3048" y="390"/>
                    <a:pt x="3108" y="390"/>
                    <a:pt x="3178" y="380"/>
                  </a:cubicBezTo>
                  <a:close/>
                  <a:moveTo>
                    <a:pt x="4017" y="0"/>
                  </a:moveTo>
                  <a:cubicBezTo>
                    <a:pt x="3877" y="11"/>
                    <a:pt x="3728" y="20"/>
                    <a:pt x="3588" y="31"/>
                  </a:cubicBezTo>
                  <a:cubicBezTo>
                    <a:pt x="3308" y="51"/>
                    <a:pt x="3028" y="90"/>
                    <a:pt x="2758" y="150"/>
                  </a:cubicBezTo>
                  <a:cubicBezTo>
                    <a:pt x="2529" y="200"/>
                    <a:pt x="2299" y="260"/>
                    <a:pt x="2069" y="330"/>
                  </a:cubicBezTo>
                  <a:cubicBezTo>
                    <a:pt x="1939" y="370"/>
                    <a:pt x="1809" y="420"/>
                    <a:pt x="1679" y="480"/>
                  </a:cubicBezTo>
                  <a:cubicBezTo>
                    <a:pt x="1559" y="530"/>
                    <a:pt x="1439" y="580"/>
                    <a:pt x="1319" y="640"/>
                  </a:cubicBezTo>
                  <a:cubicBezTo>
                    <a:pt x="1219" y="700"/>
                    <a:pt x="1110" y="750"/>
                    <a:pt x="1020" y="819"/>
                  </a:cubicBezTo>
                  <a:cubicBezTo>
                    <a:pt x="1010" y="830"/>
                    <a:pt x="1010" y="830"/>
                    <a:pt x="1000" y="830"/>
                  </a:cubicBezTo>
                  <a:cubicBezTo>
                    <a:pt x="980" y="839"/>
                    <a:pt x="960" y="859"/>
                    <a:pt x="940" y="870"/>
                  </a:cubicBezTo>
                  <a:cubicBezTo>
                    <a:pt x="880" y="910"/>
                    <a:pt x="820" y="959"/>
                    <a:pt x="770" y="1010"/>
                  </a:cubicBezTo>
                  <a:cubicBezTo>
                    <a:pt x="660" y="1099"/>
                    <a:pt x="570" y="1199"/>
                    <a:pt x="480" y="1319"/>
                  </a:cubicBezTo>
                  <a:cubicBezTo>
                    <a:pt x="410" y="1429"/>
                    <a:pt x="331" y="1549"/>
                    <a:pt x="271" y="1669"/>
                  </a:cubicBezTo>
                  <a:cubicBezTo>
                    <a:pt x="200" y="1789"/>
                    <a:pt x="140" y="1919"/>
                    <a:pt x="100" y="2058"/>
                  </a:cubicBezTo>
                  <a:cubicBezTo>
                    <a:pt x="51" y="2189"/>
                    <a:pt x="31" y="2329"/>
                    <a:pt x="11" y="2469"/>
                  </a:cubicBezTo>
                  <a:cubicBezTo>
                    <a:pt x="11" y="2538"/>
                    <a:pt x="0" y="2598"/>
                    <a:pt x="0" y="2658"/>
                  </a:cubicBezTo>
                  <a:cubicBezTo>
                    <a:pt x="0" y="2738"/>
                    <a:pt x="11" y="2818"/>
                    <a:pt x="31" y="2888"/>
                  </a:cubicBezTo>
                  <a:cubicBezTo>
                    <a:pt x="40" y="2958"/>
                    <a:pt x="60" y="3018"/>
                    <a:pt x="91" y="3078"/>
                  </a:cubicBezTo>
                  <a:cubicBezTo>
                    <a:pt x="111" y="3148"/>
                    <a:pt x="151" y="3218"/>
                    <a:pt x="180" y="3277"/>
                  </a:cubicBezTo>
                  <a:cubicBezTo>
                    <a:pt x="251" y="3408"/>
                    <a:pt x="331" y="3537"/>
                    <a:pt x="420" y="3648"/>
                  </a:cubicBezTo>
                  <a:cubicBezTo>
                    <a:pt x="470" y="3697"/>
                    <a:pt x="520" y="3757"/>
                    <a:pt x="570" y="3807"/>
                  </a:cubicBezTo>
                  <a:cubicBezTo>
                    <a:pt x="600" y="3837"/>
                    <a:pt x="630" y="3857"/>
                    <a:pt x="660" y="3887"/>
                  </a:cubicBezTo>
                  <a:cubicBezTo>
                    <a:pt x="690" y="3907"/>
                    <a:pt x="720" y="3937"/>
                    <a:pt x="750" y="3957"/>
                  </a:cubicBezTo>
                  <a:cubicBezTo>
                    <a:pt x="780" y="3997"/>
                    <a:pt x="830" y="4027"/>
                    <a:pt x="870" y="4057"/>
                  </a:cubicBezTo>
                  <a:lnTo>
                    <a:pt x="1020" y="4147"/>
                  </a:lnTo>
                  <a:cubicBezTo>
                    <a:pt x="1030" y="4157"/>
                    <a:pt x="1040" y="4157"/>
                    <a:pt x="1050" y="4167"/>
                  </a:cubicBezTo>
                  <a:cubicBezTo>
                    <a:pt x="1060" y="4177"/>
                    <a:pt x="1070" y="4177"/>
                    <a:pt x="1070" y="4187"/>
                  </a:cubicBezTo>
                  <a:cubicBezTo>
                    <a:pt x="1090" y="4197"/>
                    <a:pt x="1110" y="4207"/>
                    <a:pt x="1130" y="4207"/>
                  </a:cubicBezTo>
                  <a:cubicBezTo>
                    <a:pt x="1179" y="4227"/>
                    <a:pt x="1230" y="4257"/>
                    <a:pt x="1279" y="4277"/>
                  </a:cubicBezTo>
                  <a:cubicBezTo>
                    <a:pt x="1350" y="4317"/>
                    <a:pt x="1419" y="4347"/>
                    <a:pt x="1490" y="4367"/>
                  </a:cubicBezTo>
                  <a:cubicBezTo>
                    <a:pt x="1609" y="4417"/>
                    <a:pt x="1739" y="4456"/>
                    <a:pt x="1869" y="4487"/>
                  </a:cubicBezTo>
                  <a:cubicBezTo>
                    <a:pt x="1999" y="4527"/>
                    <a:pt x="2129" y="4556"/>
                    <a:pt x="2269" y="4587"/>
                  </a:cubicBezTo>
                  <a:cubicBezTo>
                    <a:pt x="2398" y="4616"/>
                    <a:pt x="2538" y="4647"/>
                    <a:pt x="2678" y="4667"/>
                  </a:cubicBezTo>
                  <a:cubicBezTo>
                    <a:pt x="2968" y="4707"/>
                    <a:pt x="3258" y="4736"/>
                    <a:pt x="3548" y="4756"/>
                  </a:cubicBezTo>
                  <a:cubicBezTo>
                    <a:pt x="3837" y="4767"/>
                    <a:pt x="4117" y="4767"/>
                    <a:pt x="4407" y="4776"/>
                  </a:cubicBezTo>
                  <a:cubicBezTo>
                    <a:pt x="4547" y="4776"/>
                    <a:pt x="4677" y="4776"/>
                    <a:pt x="4816" y="4767"/>
                  </a:cubicBezTo>
                  <a:cubicBezTo>
                    <a:pt x="4967" y="4767"/>
                    <a:pt x="5107" y="4747"/>
                    <a:pt x="5256" y="4736"/>
                  </a:cubicBezTo>
                  <a:cubicBezTo>
                    <a:pt x="5406" y="4716"/>
                    <a:pt x="5556" y="4696"/>
                    <a:pt x="5716" y="4667"/>
                  </a:cubicBezTo>
                  <a:cubicBezTo>
                    <a:pt x="5846" y="4647"/>
                    <a:pt x="5986" y="4627"/>
                    <a:pt x="6115" y="4596"/>
                  </a:cubicBezTo>
                  <a:cubicBezTo>
                    <a:pt x="6255" y="4567"/>
                    <a:pt x="6386" y="4527"/>
                    <a:pt x="6525" y="4496"/>
                  </a:cubicBezTo>
                  <a:cubicBezTo>
                    <a:pt x="6655" y="4456"/>
                    <a:pt x="6795" y="4417"/>
                    <a:pt x="6925" y="4377"/>
                  </a:cubicBezTo>
                  <a:cubicBezTo>
                    <a:pt x="7065" y="4327"/>
                    <a:pt x="7205" y="4267"/>
                    <a:pt x="7345" y="4207"/>
                  </a:cubicBezTo>
                  <a:cubicBezTo>
                    <a:pt x="7465" y="4147"/>
                    <a:pt x="7585" y="4077"/>
                    <a:pt x="7704" y="3997"/>
                  </a:cubicBezTo>
                  <a:cubicBezTo>
                    <a:pt x="7824" y="3917"/>
                    <a:pt x="7944" y="3827"/>
                    <a:pt x="8064" y="3727"/>
                  </a:cubicBezTo>
                  <a:cubicBezTo>
                    <a:pt x="8114" y="3688"/>
                    <a:pt x="8174" y="3637"/>
                    <a:pt x="8224" y="3588"/>
                  </a:cubicBezTo>
                  <a:cubicBezTo>
                    <a:pt x="8274" y="3548"/>
                    <a:pt x="8314" y="3497"/>
                    <a:pt x="8354" y="3448"/>
                  </a:cubicBezTo>
                  <a:cubicBezTo>
                    <a:pt x="8404" y="3388"/>
                    <a:pt x="8444" y="3328"/>
                    <a:pt x="8484" y="3268"/>
                  </a:cubicBezTo>
                  <a:cubicBezTo>
                    <a:pt x="8524" y="3218"/>
                    <a:pt x="8544" y="3158"/>
                    <a:pt x="8573" y="3098"/>
                  </a:cubicBezTo>
                  <a:cubicBezTo>
                    <a:pt x="8613" y="3028"/>
                    <a:pt x="8644" y="2958"/>
                    <a:pt x="8664" y="2888"/>
                  </a:cubicBezTo>
                  <a:cubicBezTo>
                    <a:pt x="8693" y="2828"/>
                    <a:pt x="8713" y="2768"/>
                    <a:pt x="8733" y="2708"/>
                  </a:cubicBezTo>
                  <a:cubicBezTo>
                    <a:pt x="8773" y="2558"/>
                    <a:pt x="8793" y="2418"/>
                    <a:pt x="8793" y="2269"/>
                  </a:cubicBezTo>
                  <a:lnTo>
                    <a:pt x="8793" y="2089"/>
                  </a:lnTo>
                  <a:cubicBezTo>
                    <a:pt x="8784" y="2009"/>
                    <a:pt x="8784" y="1929"/>
                    <a:pt x="8764" y="1849"/>
                  </a:cubicBezTo>
                  <a:cubicBezTo>
                    <a:pt x="8753" y="1789"/>
                    <a:pt x="8733" y="1729"/>
                    <a:pt x="8704" y="1669"/>
                  </a:cubicBezTo>
                  <a:lnTo>
                    <a:pt x="8613" y="1459"/>
                  </a:lnTo>
                  <a:cubicBezTo>
                    <a:pt x="8553" y="1329"/>
                    <a:pt x="8473" y="1219"/>
                    <a:pt x="8374" y="1119"/>
                  </a:cubicBezTo>
                  <a:cubicBezTo>
                    <a:pt x="8324" y="1079"/>
                    <a:pt x="8284" y="1039"/>
                    <a:pt x="8234" y="1010"/>
                  </a:cubicBezTo>
                  <a:cubicBezTo>
                    <a:pt x="8174" y="959"/>
                    <a:pt x="8124" y="910"/>
                    <a:pt x="8054" y="870"/>
                  </a:cubicBezTo>
                  <a:cubicBezTo>
                    <a:pt x="7954" y="810"/>
                    <a:pt x="7844" y="750"/>
                    <a:pt x="7734" y="680"/>
                  </a:cubicBezTo>
                  <a:cubicBezTo>
                    <a:pt x="7625" y="610"/>
                    <a:pt x="7514" y="540"/>
                    <a:pt x="7405" y="480"/>
                  </a:cubicBezTo>
                  <a:cubicBezTo>
                    <a:pt x="7265" y="420"/>
                    <a:pt x="7125" y="360"/>
                    <a:pt x="6985" y="320"/>
                  </a:cubicBezTo>
                  <a:cubicBezTo>
                    <a:pt x="6725" y="240"/>
                    <a:pt x="6465" y="200"/>
                    <a:pt x="6195" y="160"/>
                  </a:cubicBezTo>
                  <a:cubicBezTo>
                    <a:pt x="6046" y="140"/>
                    <a:pt x="5906" y="120"/>
                    <a:pt x="5756" y="120"/>
                  </a:cubicBezTo>
                  <a:cubicBezTo>
                    <a:pt x="5686" y="110"/>
                    <a:pt x="5616" y="110"/>
                    <a:pt x="5536" y="110"/>
                  </a:cubicBezTo>
                  <a:cubicBezTo>
                    <a:pt x="5466" y="100"/>
                    <a:pt x="5386" y="90"/>
                    <a:pt x="5306" y="80"/>
                  </a:cubicBezTo>
                  <a:cubicBezTo>
                    <a:pt x="5167" y="60"/>
                    <a:pt x="5016" y="51"/>
                    <a:pt x="4867" y="31"/>
                  </a:cubicBezTo>
                  <a:cubicBezTo>
                    <a:pt x="4737" y="20"/>
                    <a:pt x="4597" y="11"/>
                    <a:pt x="4457" y="11"/>
                  </a:cubicBezTo>
                  <a:cubicBezTo>
                    <a:pt x="4347" y="11"/>
                    <a:pt x="4237" y="0"/>
                    <a:pt x="4127"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flipH="1">
              <a:off x="4509421" y="666241"/>
              <a:ext cx="4500902" cy="4090103"/>
            </a:xfrm>
            <a:custGeom>
              <a:rect b="b" l="l" r="r" t="t"/>
              <a:pathLst>
                <a:path extrusionOk="0" h="63114" w="69453">
                  <a:moveTo>
                    <a:pt x="33063" y="1160"/>
                  </a:moveTo>
                  <a:cubicBezTo>
                    <a:pt x="33053" y="1169"/>
                    <a:pt x="33053" y="1189"/>
                    <a:pt x="33043" y="1209"/>
                  </a:cubicBezTo>
                  <a:lnTo>
                    <a:pt x="33043" y="1309"/>
                  </a:lnTo>
                  <a:lnTo>
                    <a:pt x="33033" y="1329"/>
                  </a:lnTo>
                  <a:lnTo>
                    <a:pt x="33033" y="1400"/>
                  </a:lnTo>
                  <a:lnTo>
                    <a:pt x="33033" y="1409"/>
                  </a:lnTo>
                  <a:cubicBezTo>
                    <a:pt x="33033" y="1460"/>
                    <a:pt x="33033" y="1520"/>
                    <a:pt x="33023" y="1569"/>
                  </a:cubicBezTo>
                  <a:cubicBezTo>
                    <a:pt x="33023" y="1589"/>
                    <a:pt x="33023" y="1609"/>
                    <a:pt x="33013" y="1629"/>
                  </a:cubicBezTo>
                  <a:lnTo>
                    <a:pt x="33003" y="1639"/>
                  </a:lnTo>
                  <a:lnTo>
                    <a:pt x="32983" y="1639"/>
                  </a:lnTo>
                  <a:cubicBezTo>
                    <a:pt x="32973" y="1649"/>
                    <a:pt x="32963" y="1649"/>
                    <a:pt x="32963" y="1659"/>
                  </a:cubicBezTo>
                  <a:cubicBezTo>
                    <a:pt x="32953" y="1669"/>
                    <a:pt x="32933" y="1669"/>
                    <a:pt x="32923" y="1679"/>
                  </a:cubicBezTo>
                  <a:cubicBezTo>
                    <a:pt x="32893" y="1699"/>
                    <a:pt x="32863" y="1709"/>
                    <a:pt x="32823" y="1729"/>
                  </a:cubicBezTo>
                  <a:lnTo>
                    <a:pt x="32813" y="1729"/>
                  </a:lnTo>
                  <a:lnTo>
                    <a:pt x="32803" y="1739"/>
                  </a:lnTo>
                  <a:lnTo>
                    <a:pt x="32794" y="1739"/>
                  </a:lnTo>
                  <a:lnTo>
                    <a:pt x="32754" y="1769"/>
                  </a:lnTo>
                  <a:lnTo>
                    <a:pt x="32734" y="1779"/>
                  </a:lnTo>
                  <a:cubicBezTo>
                    <a:pt x="32654" y="1809"/>
                    <a:pt x="32583" y="1849"/>
                    <a:pt x="32523" y="1879"/>
                  </a:cubicBezTo>
                  <a:cubicBezTo>
                    <a:pt x="32423" y="1929"/>
                    <a:pt x="32334" y="1979"/>
                    <a:pt x="32244" y="2039"/>
                  </a:cubicBezTo>
                  <a:cubicBezTo>
                    <a:pt x="32194" y="2079"/>
                    <a:pt x="32144" y="2109"/>
                    <a:pt x="32094" y="2139"/>
                  </a:cubicBezTo>
                  <a:lnTo>
                    <a:pt x="31984" y="2219"/>
                  </a:lnTo>
                  <a:cubicBezTo>
                    <a:pt x="31934" y="2249"/>
                    <a:pt x="31884" y="2279"/>
                    <a:pt x="31824" y="2319"/>
                  </a:cubicBezTo>
                  <a:cubicBezTo>
                    <a:pt x="31794" y="2339"/>
                    <a:pt x="31754" y="2359"/>
                    <a:pt x="31724" y="2379"/>
                  </a:cubicBezTo>
                  <a:cubicBezTo>
                    <a:pt x="31674" y="2408"/>
                    <a:pt x="31634" y="2439"/>
                    <a:pt x="31584" y="2468"/>
                  </a:cubicBezTo>
                  <a:cubicBezTo>
                    <a:pt x="31544" y="2499"/>
                    <a:pt x="31504" y="2519"/>
                    <a:pt x="31464" y="2548"/>
                  </a:cubicBezTo>
                  <a:lnTo>
                    <a:pt x="31444" y="2559"/>
                  </a:lnTo>
                  <a:lnTo>
                    <a:pt x="31435" y="2559"/>
                  </a:lnTo>
                  <a:lnTo>
                    <a:pt x="31415" y="2579"/>
                  </a:lnTo>
                  <a:cubicBezTo>
                    <a:pt x="31344" y="2619"/>
                    <a:pt x="31264" y="2668"/>
                    <a:pt x="31184" y="2719"/>
                  </a:cubicBezTo>
                  <a:cubicBezTo>
                    <a:pt x="31135" y="2748"/>
                    <a:pt x="31075" y="2778"/>
                    <a:pt x="31015" y="2808"/>
                  </a:cubicBezTo>
                  <a:lnTo>
                    <a:pt x="31005" y="2818"/>
                  </a:lnTo>
                  <a:cubicBezTo>
                    <a:pt x="30965" y="2838"/>
                    <a:pt x="30935" y="2858"/>
                    <a:pt x="30895" y="2878"/>
                  </a:cubicBezTo>
                  <a:cubicBezTo>
                    <a:pt x="30865" y="2898"/>
                    <a:pt x="30825" y="2918"/>
                    <a:pt x="30795" y="2938"/>
                  </a:cubicBezTo>
                  <a:lnTo>
                    <a:pt x="30775" y="2948"/>
                  </a:lnTo>
                  <a:lnTo>
                    <a:pt x="30755" y="2958"/>
                  </a:lnTo>
                  <a:lnTo>
                    <a:pt x="30725" y="2978"/>
                  </a:lnTo>
                  <a:cubicBezTo>
                    <a:pt x="30685" y="2998"/>
                    <a:pt x="30645" y="3028"/>
                    <a:pt x="30605" y="3048"/>
                  </a:cubicBezTo>
                  <a:cubicBezTo>
                    <a:pt x="30535" y="3088"/>
                    <a:pt x="30455" y="3128"/>
                    <a:pt x="30376" y="3168"/>
                  </a:cubicBezTo>
                  <a:lnTo>
                    <a:pt x="30365" y="3178"/>
                  </a:lnTo>
                  <a:lnTo>
                    <a:pt x="30356" y="3188"/>
                  </a:lnTo>
                  <a:lnTo>
                    <a:pt x="30336" y="3198"/>
                  </a:lnTo>
                  <a:lnTo>
                    <a:pt x="30285" y="3218"/>
                  </a:lnTo>
                  <a:cubicBezTo>
                    <a:pt x="30205" y="3258"/>
                    <a:pt x="30116" y="3308"/>
                    <a:pt x="30036" y="3358"/>
                  </a:cubicBezTo>
                  <a:cubicBezTo>
                    <a:pt x="29956" y="3398"/>
                    <a:pt x="29876" y="3448"/>
                    <a:pt x="29816" y="3478"/>
                  </a:cubicBezTo>
                  <a:lnTo>
                    <a:pt x="29746" y="3527"/>
                  </a:lnTo>
                  <a:lnTo>
                    <a:pt x="29706" y="3547"/>
                  </a:lnTo>
                  <a:lnTo>
                    <a:pt x="29686" y="3558"/>
                  </a:lnTo>
                  <a:lnTo>
                    <a:pt x="29676" y="3567"/>
                  </a:lnTo>
                  <a:cubicBezTo>
                    <a:pt x="29606" y="3607"/>
                    <a:pt x="29526" y="3658"/>
                    <a:pt x="29456" y="3698"/>
                  </a:cubicBezTo>
                  <a:cubicBezTo>
                    <a:pt x="29416" y="3727"/>
                    <a:pt x="29376" y="3747"/>
                    <a:pt x="29336" y="3778"/>
                  </a:cubicBezTo>
                  <a:lnTo>
                    <a:pt x="29176" y="3878"/>
                  </a:lnTo>
                  <a:cubicBezTo>
                    <a:pt x="29117" y="3907"/>
                    <a:pt x="29057" y="3947"/>
                    <a:pt x="28997" y="3978"/>
                  </a:cubicBezTo>
                  <a:cubicBezTo>
                    <a:pt x="28877" y="4057"/>
                    <a:pt x="28746" y="4127"/>
                    <a:pt x="28627" y="4207"/>
                  </a:cubicBezTo>
                  <a:cubicBezTo>
                    <a:pt x="28417" y="4347"/>
                    <a:pt x="28237" y="4467"/>
                    <a:pt x="28067" y="4567"/>
                  </a:cubicBezTo>
                  <a:lnTo>
                    <a:pt x="28037" y="4587"/>
                  </a:lnTo>
                  <a:lnTo>
                    <a:pt x="28027" y="4587"/>
                  </a:lnTo>
                  <a:cubicBezTo>
                    <a:pt x="27947" y="4637"/>
                    <a:pt x="27867" y="4687"/>
                    <a:pt x="27787" y="4746"/>
                  </a:cubicBezTo>
                  <a:cubicBezTo>
                    <a:pt x="27698" y="4797"/>
                    <a:pt x="27607" y="4857"/>
                    <a:pt x="27507" y="4917"/>
                  </a:cubicBezTo>
                  <a:lnTo>
                    <a:pt x="27478" y="4937"/>
                  </a:lnTo>
                  <a:lnTo>
                    <a:pt x="27468" y="4937"/>
                  </a:lnTo>
                  <a:lnTo>
                    <a:pt x="27448" y="4946"/>
                  </a:lnTo>
                  <a:cubicBezTo>
                    <a:pt x="27398" y="4977"/>
                    <a:pt x="27318" y="5026"/>
                    <a:pt x="27258" y="5066"/>
                  </a:cubicBezTo>
                  <a:lnTo>
                    <a:pt x="27228" y="5077"/>
                  </a:lnTo>
                  <a:lnTo>
                    <a:pt x="27218" y="5086"/>
                  </a:lnTo>
                  <a:lnTo>
                    <a:pt x="26978" y="4966"/>
                  </a:lnTo>
                  <a:cubicBezTo>
                    <a:pt x="26928" y="4937"/>
                    <a:pt x="26868" y="4906"/>
                    <a:pt x="26818" y="4877"/>
                  </a:cubicBezTo>
                  <a:cubicBezTo>
                    <a:pt x="26788" y="4857"/>
                    <a:pt x="26758" y="4846"/>
                    <a:pt x="26728" y="4826"/>
                  </a:cubicBezTo>
                  <a:cubicBezTo>
                    <a:pt x="26679" y="4797"/>
                    <a:pt x="26628" y="4777"/>
                    <a:pt x="26588" y="4757"/>
                  </a:cubicBezTo>
                  <a:lnTo>
                    <a:pt x="26688" y="4697"/>
                  </a:lnTo>
                  <a:lnTo>
                    <a:pt x="26719" y="4667"/>
                  </a:lnTo>
                  <a:cubicBezTo>
                    <a:pt x="26778" y="4637"/>
                    <a:pt x="26838" y="4597"/>
                    <a:pt x="26898" y="4547"/>
                  </a:cubicBezTo>
                  <a:cubicBezTo>
                    <a:pt x="26948" y="4507"/>
                    <a:pt x="27008" y="4467"/>
                    <a:pt x="27048" y="4427"/>
                  </a:cubicBezTo>
                  <a:lnTo>
                    <a:pt x="27058" y="4427"/>
                  </a:lnTo>
                  <a:lnTo>
                    <a:pt x="27058" y="4417"/>
                  </a:lnTo>
                  <a:lnTo>
                    <a:pt x="27068" y="4417"/>
                  </a:lnTo>
                  <a:cubicBezTo>
                    <a:pt x="27108" y="4377"/>
                    <a:pt x="27148" y="4347"/>
                    <a:pt x="27198" y="4317"/>
                  </a:cubicBezTo>
                  <a:cubicBezTo>
                    <a:pt x="27278" y="4247"/>
                    <a:pt x="27358" y="4197"/>
                    <a:pt x="27428" y="4147"/>
                  </a:cubicBezTo>
                  <a:cubicBezTo>
                    <a:pt x="27487" y="4107"/>
                    <a:pt x="27547" y="4077"/>
                    <a:pt x="27598" y="4037"/>
                  </a:cubicBezTo>
                  <a:lnTo>
                    <a:pt x="27607" y="4037"/>
                  </a:lnTo>
                  <a:cubicBezTo>
                    <a:pt x="27627" y="4027"/>
                    <a:pt x="27647" y="4017"/>
                    <a:pt x="27667" y="3997"/>
                  </a:cubicBezTo>
                  <a:cubicBezTo>
                    <a:pt x="27718" y="3967"/>
                    <a:pt x="27778" y="3938"/>
                    <a:pt x="27827" y="3907"/>
                  </a:cubicBezTo>
                  <a:lnTo>
                    <a:pt x="27838" y="3898"/>
                  </a:lnTo>
                  <a:lnTo>
                    <a:pt x="27847" y="3887"/>
                  </a:lnTo>
                  <a:cubicBezTo>
                    <a:pt x="27947" y="3838"/>
                    <a:pt x="28037" y="3778"/>
                    <a:pt x="28127" y="3727"/>
                  </a:cubicBezTo>
                  <a:cubicBezTo>
                    <a:pt x="28307" y="3627"/>
                    <a:pt x="28467" y="3538"/>
                    <a:pt x="28617" y="3458"/>
                  </a:cubicBezTo>
                  <a:cubicBezTo>
                    <a:pt x="28687" y="3428"/>
                    <a:pt x="28746" y="3398"/>
                    <a:pt x="28817" y="3368"/>
                  </a:cubicBezTo>
                  <a:lnTo>
                    <a:pt x="28826" y="3358"/>
                  </a:lnTo>
                  <a:lnTo>
                    <a:pt x="28857" y="3348"/>
                  </a:lnTo>
                  <a:lnTo>
                    <a:pt x="28866" y="3348"/>
                  </a:lnTo>
                  <a:lnTo>
                    <a:pt x="28866" y="3338"/>
                  </a:lnTo>
                  <a:cubicBezTo>
                    <a:pt x="28966" y="3298"/>
                    <a:pt x="29057" y="3248"/>
                    <a:pt x="29157" y="3198"/>
                  </a:cubicBezTo>
                  <a:lnTo>
                    <a:pt x="29196" y="3178"/>
                  </a:lnTo>
                  <a:lnTo>
                    <a:pt x="29216" y="3168"/>
                  </a:lnTo>
                  <a:cubicBezTo>
                    <a:pt x="29356" y="3098"/>
                    <a:pt x="29496" y="3028"/>
                    <a:pt x="29646" y="2958"/>
                  </a:cubicBezTo>
                  <a:cubicBezTo>
                    <a:pt x="29726" y="2918"/>
                    <a:pt x="29945" y="2818"/>
                    <a:pt x="30156" y="2708"/>
                  </a:cubicBezTo>
                  <a:lnTo>
                    <a:pt x="30196" y="2688"/>
                  </a:lnTo>
                  <a:lnTo>
                    <a:pt x="30205" y="2679"/>
                  </a:lnTo>
                  <a:lnTo>
                    <a:pt x="30236" y="2668"/>
                  </a:lnTo>
                  <a:cubicBezTo>
                    <a:pt x="30405" y="2579"/>
                    <a:pt x="30525" y="2519"/>
                    <a:pt x="30665" y="2459"/>
                  </a:cubicBezTo>
                  <a:cubicBezTo>
                    <a:pt x="30845" y="2368"/>
                    <a:pt x="31015" y="2288"/>
                    <a:pt x="31175" y="2209"/>
                  </a:cubicBezTo>
                  <a:lnTo>
                    <a:pt x="31255" y="2169"/>
                  </a:lnTo>
                  <a:cubicBezTo>
                    <a:pt x="31375" y="2109"/>
                    <a:pt x="31515" y="2029"/>
                    <a:pt x="31664" y="1959"/>
                  </a:cubicBezTo>
                  <a:cubicBezTo>
                    <a:pt x="31684" y="1939"/>
                    <a:pt x="31704" y="1929"/>
                    <a:pt x="31734" y="1919"/>
                  </a:cubicBezTo>
                  <a:lnTo>
                    <a:pt x="31744" y="1909"/>
                  </a:lnTo>
                  <a:cubicBezTo>
                    <a:pt x="31794" y="1879"/>
                    <a:pt x="31844" y="1859"/>
                    <a:pt x="31894" y="1829"/>
                  </a:cubicBezTo>
                  <a:cubicBezTo>
                    <a:pt x="31954" y="1799"/>
                    <a:pt x="32004" y="1769"/>
                    <a:pt x="32054" y="1749"/>
                  </a:cubicBezTo>
                  <a:lnTo>
                    <a:pt x="32144" y="1699"/>
                  </a:lnTo>
                  <a:lnTo>
                    <a:pt x="32204" y="1669"/>
                  </a:lnTo>
                  <a:cubicBezTo>
                    <a:pt x="32264" y="1639"/>
                    <a:pt x="32323" y="1599"/>
                    <a:pt x="32383" y="1569"/>
                  </a:cubicBezTo>
                  <a:cubicBezTo>
                    <a:pt x="32463" y="1529"/>
                    <a:pt x="32534" y="1489"/>
                    <a:pt x="32623" y="1429"/>
                  </a:cubicBezTo>
                  <a:lnTo>
                    <a:pt x="32634" y="1420"/>
                  </a:lnTo>
                  <a:lnTo>
                    <a:pt x="32654" y="1409"/>
                  </a:lnTo>
                  <a:cubicBezTo>
                    <a:pt x="32714" y="1369"/>
                    <a:pt x="32783" y="1329"/>
                    <a:pt x="32843" y="1289"/>
                  </a:cubicBezTo>
                  <a:cubicBezTo>
                    <a:pt x="32913" y="1249"/>
                    <a:pt x="32983" y="1200"/>
                    <a:pt x="33043" y="1160"/>
                  </a:cubicBezTo>
                  <a:close/>
                  <a:moveTo>
                    <a:pt x="33333" y="1080"/>
                  </a:moveTo>
                  <a:cubicBezTo>
                    <a:pt x="33353" y="1089"/>
                    <a:pt x="33383" y="1089"/>
                    <a:pt x="33413" y="1100"/>
                  </a:cubicBezTo>
                  <a:lnTo>
                    <a:pt x="33463" y="1109"/>
                  </a:lnTo>
                  <a:cubicBezTo>
                    <a:pt x="33513" y="1120"/>
                    <a:pt x="33562" y="1140"/>
                    <a:pt x="33613" y="1149"/>
                  </a:cubicBezTo>
                  <a:cubicBezTo>
                    <a:pt x="33653" y="1160"/>
                    <a:pt x="33682" y="1180"/>
                    <a:pt x="33722" y="1189"/>
                  </a:cubicBezTo>
                  <a:cubicBezTo>
                    <a:pt x="33742" y="1200"/>
                    <a:pt x="33773" y="1220"/>
                    <a:pt x="33802" y="1229"/>
                  </a:cubicBezTo>
                  <a:lnTo>
                    <a:pt x="33813" y="1229"/>
                  </a:lnTo>
                  <a:cubicBezTo>
                    <a:pt x="33853" y="1260"/>
                    <a:pt x="33902" y="1280"/>
                    <a:pt x="33953" y="1300"/>
                  </a:cubicBezTo>
                  <a:cubicBezTo>
                    <a:pt x="33982" y="1320"/>
                    <a:pt x="34012" y="1329"/>
                    <a:pt x="34042" y="1340"/>
                  </a:cubicBezTo>
                  <a:lnTo>
                    <a:pt x="34052" y="1340"/>
                  </a:lnTo>
                  <a:cubicBezTo>
                    <a:pt x="34092" y="1360"/>
                    <a:pt x="34132" y="1380"/>
                    <a:pt x="34182" y="1400"/>
                  </a:cubicBezTo>
                  <a:cubicBezTo>
                    <a:pt x="34262" y="1440"/>
                    <a:pt x="34342" y="1489"/>
                    <a:pt x="34412" y="1540"/>
                  </a:cubicBezTo>
                  <a:lnTo>
                    <a:pt x="34422" y="1540"/>
                  </a:lnTo>
                  <a:cubicBezTo>
                    <a:pt x="34492" y="1589"/>
                    <a:pt x="34572" y="1629"/>
                    <a:pt x="34652" y="1669"/>
                  </a:cubicBezTo>
                  <a:cubicBezTo>
                    <a:pt x="34722" y="1709"/>
                    <a:pt x="34801" y="1749"/>
                    <a:pt x="34852" y="1779"/>
                  </a:cubicBezTo>
                  <a:lnTo>
                    <a:pt x="34881" y="1789"/>
                  </a:lnTo>
                  <a:lnTo>
                    <a:pt x="34892" y="1789"/>
                  </a:lnTo>
                  <a:cubicBezTo>
                    <a:pt x="34952" y="1819"/>
                    <a:pt x="35041" y="1869"/>
                    <a:pt x="35121" y="1909"/>
                  </a:cubicBezTo>
                  <a:cubicBezTo>
                    <a:pt x="35221" y="1959"/>
                    <a:pt x="35301" y="1999"/>
                    <a:pt x="35371" y="2029"/>
                  </a:cubicBezTo>
                  <a:cubicBezTo>
                    <a:pt x="35411" y="2049"/>
                    <a:pt x="35461" y="2069"/>
                    <a:pt x="35501" y="2089"/>
                  </a:cubicBezTo>
                  <a:lnTo>
                    <a:pt x="35511" y="2099"/>
                  </a:lnTo>
                  <a:lnTo>
                    <a:pt x="35521" y="2099"/>
                  </a:lnTo>
                  <a:cubicBezTo>
                    <a:pt x="35561" y="2119"/>
                    <a:pt x="35591" y="2129"/>
                    <a:pt x="35621" y="2149"/>
                  </a:cubicBezTo>
                  <a:cubicBezTo>
                    <a:pt x="35711" y="2189"/>
                    <a:pt x="35791" y="2229"/>
                    <a:pt x="35871" y="2269"/>
                  </a:cubicBezTo>
                  <a:cubicBezTo>
                    <a:pt x="35891" y="2279"/>
                    <a:pt x="35921" y="2299"/>
                    <a:pt x="35940" y="2308"/>
                  </a:cubicBezTo>
                  <a:lnTo>
                    <a:pt x="35951" y="2319"/>
                  </a:lnTo>
                  <a:lnTo>
                    <a:pt x="35980" y="2328"/>
                  </a:lnTo>
                  <a:cubicBezTo>
                    <a:pt x="36020" y="2359"/>
                    <a:pt x="36060" y="2379"/>
                    <a:pt x="36111" y="2408"/>
                  </a:cubicBezTo>
                  <a:cubicBezTo>
                    <a:pt x="36171" y="2439"/>
                    <a:pt x="36240" y="2468"/>
                    <a:pt x="36300" y="2499"/>
                  </a:cubicBezTo>
                  <a:lnTo>
                    <a:pt x="36351" y="2519"/>
                  </a:lnTo>
                  <a:lnTo>
                    <a:pt x="36380" y="2528"/>
                  </a:lnTo>
                  <a:lnTo>
                    <a:pt x="36391" y="2539"/>
                  </a:lnTo>
                  <a:cubicBezTo>
                    <a:pt x="36460" y="2559"/>
                    <a:pt x="36530" y="2599"/>
                    <a:pt x="36600" y="2628"/>
                  </a:cubicBezTo>
                  <a:cubicBezTo>
                    <a:pt x="36690" y="2679"/>
                    <a:pt x="36780" y="2739"/>
                    <a:pt x="36850" y="2778"/>
                  </a:cubicBezTo>
                  <a:lnTo>
                    <a:pt x="37090" y="2928"/>
                  </a:lnTo>
                  <a:cubicBezTo>
                    <a:pt x="37179" y="2978"/>
                    <a:pt x="37279" y="3028"/>
                    <a:pt x="37350" y="3068"/>
                  </a:cubicBezTo>
                  <a:lnTo>
                    <a:pt x="37359" y="3068"/>
                  </a:lnTo>
                  <a:lnTo>
                    <a:pt x="37370" y="3078"/>
                  </a:lnTo>
                  <a:cubicBezTo>
                    <a:pt x="37439" y="3108"/>
                    <a:pt x="37499" y="3148"/>
                    <a:pt x="37559" y="3178"/>
                  </a:cubicBezTo>
                  <a:lnTo>
                    <a:pt x="37709" y="3268"/>
                  </a:lnTo>
                  <a:lnTo>
                    <a:pt x="37719" y="3268"/>
                  </a:lnTo>
                  <a:lnTo>
                    <a:pt x="37719" y="3278"/>
                  </a:lnTo>
                  <a:cubicBezTo>
                    <a:pt x="37749" y="3288"/>
                    <a:pt x="37779" y="3308"/>
                    <a:pt x="37809" y="3318"/>
                  </a:cubicBezTo>
                  <a:cubicBezTo>
                    <a:pt x="37829" y="3338"/>
                    <a:pt x="37849" y="3348"/>
                    <a:pt x="37869" y="3358"/>
                  </a:cubicBezTo>
                  <a:lnTo>
                    <a:pt x="37899" y="3378"/>
                  </a:lnTo>
                  <a:cubicBezTo>
                    <a:pt x="37939" y="3408"/>
                    <a:pt x="37989" y="3428"/>
                    <a:pt x="38039" y="3458"/>
                  </a:cubicBezTo>
                  <a:cubicBezTo>
                    <a:pt x="38099" y="3498"/>
                    <a:pt x="38169" y="3538"/>
                    <a:pt x="38239" y="3578"/>
                  </a:cubicBezTo>
                  <a:lnTo>
                    <a:pt x="38249" y="3587"/>
                  </a:lnTo>
                  <a:lnTo>
                    <a:pt x="38259" y="3587"/>
                  </a:lnTo>
                  <a:cubicBezTo>
                    <a:pt x="38339" y="3638"/>
                    <a:pt x="38429" y="3687"/>
                    <a:pt x="38509" y="3738"/>
                  </a:cubicBezTo>
                  <a:cubicBezTo>
                    <a:pt x="38629" y="3807"/>
                    <a:pt x="38758" y="3898"/>
                    <a:pt x="38858" y="3958"/>
                  </a:cubicBezTo>
                  <a:lnTo>
                    <a:pt x="38868" y="3967"/>
                  </a:lnTo>
                  <a:lnTo>
                    <a:pt x="38888" y="3978"/>
                  </a:lnTo>
                  <a:lnTo>
                    <a:pt x="38948" y="4017"/>
                  </a:lnTo>
                  <a:cubicBezTo>
                    <a:pt x="39028" y="4067"/>
                    <a:pt x="39098" y="4117"/>
                    <a:pt x="39168" y="4157"/>
                  </a:cubicBezTo>
                  <a:lnTo>
                    <a:pt x="39178" y="4157"/>
                  </a:lnTo>
                  <a:lnTo>
                    <a:pt x="39188" y="4167"/>
                  </a:lnTo>
                  <a:cubicBezTo>
                    <a:pt x="39258" y="4207"/>
                    <a:pt x="39338" y="4257"/>
                    <a:pt x="39418" y="4307"/>
                  </a:cubicBezTo>
                  <a:lnTo>
                    <a:pt x="39657" y="4457"/>
                  </a:lnTo>
                  <a:cubicBezTo>
                    <a:pt x="39728" y="4507"/>
                    <a:pt x="39797" y="4547"/>
                    <a:pt x="39877" y="4597"/>
                  </a:cubicBezTo>
                  <a:cubicBezTo>
                    <a:pt x="39948" y="4647"/>
                    <a:pt x="40017" y="4687"/>
                    <a:pt x="40097" y="4746"/>
                  </a:cubicBezTo>
                  <a:cubicBezTo>
                    <a:pt x="40187" y="4806"/>
                    <a:pt x="40257" y="4857"/>
                    <a:pt x="40317" y="4886"/>
                  </a:cubicBezTo>
                  <a:cubicBezTo>
                    <a:pt x="40387" y="4937"/>
                    <a:pt x="40457" y="4977"/>
                    <a:pt x="40517" y="5017"/>
                  </a:cubicBezTo>
                  <a:lnTo>
                    <a:pt x="40537" y="5026"/>
                  </a:lnTo>
                  <a:cubicBezTo>
                    <a:pt x="40607" y="5066"/>
                    <a:pt x="40687" y="5117"/>
                    <a:pt x="40757" y="5166"/>
                  </a:cubicBezTo>
                  <a:cubicBezTo>
                    <a:pt x="40936" y="5266"/>
                    <a:pt x="41087" y="5356"/>
                    <a:pt x="41236" y="5436"/>
                  </a:cubicBezTo>
                  <a:lnTo>
                    <a:pt x="41306" y="5476"/>
                  </a:lnTo>
                  <a:cubicBezTo>
                    <a:pt x="41366" y="5506"/>
                    <a:pt x="41426" y="5536"/>
                    <a:pt x="41476" y="5566"/>
                  </a:cubicBezTo>
                  <a:cubicBezTo>
                    <a:pt x="41556" y="5606"/>
                    <a:pt x="41626" y="5656"/>
                    <a:pt x="41706" y="5706"/>
                  </a:cubicBezTo>
                  <a:cubicBezTo>
                    <a:pt x="41726" y="5716"/>
                    <a:pt x="41746" y="5726"/>
                    <a:pt x="41766" y="5746"/>
                  </a:cubicBezTo>
                  <a:lnTo>
                    <a:pt x="41806" y="5766"/>
                  </a:lnTo>
                  <a:lnTo>
                    <a:pt x="41816" y="5766"/>
                  </a:lnTo>
                  <a:cubicBezTo>
                    <a:pt x="41856" y="5796"/>
                    <a:pt x="41896" y="5826"/>
                    <a:pt x="41936" y="5846"/>
                  </a:cubicBezTo>
                  <a:cubicBezTo>
                    <a:pt x="42015" y="5896"/>
                    <a:pt x="42106" y="5936"/>
                    <a:pt x="42175" y="5976"/>
                  </a:cubicBezTo>
                  <a:cubicBezTo>
                    <a:pt x="42266" y="6025"/>
                    <a:pt x="42346" y="6065"/>
                    <a:pt x="42415" y="6105"/>
                  </a:cubicBezTo>
                  <a:lnTo>
                    <a:pt x="42455" y="6125"/>
                  </a:lnTo>
                  <a:cubicBezTo>
                    <a:pt x="42515" y="6165"/>
                    <a:pt x="42575" y="6205"/>
                    <a:pt x="42635" y="6236"/>
                  </a:cubicBezTo>
                  <a:lnTo>
                    <a:pt x="42705" y="6276"/>
                  </a:lnTo>
                  <a:cubicBezTo>
                    <a:pt x="42745" y="6305"/>
                    <a:pt x="42795" y="6325"/>
                    <a:pt x="42845" y="6356"/>
                  </a:cubicBezTo>
                  <a:cubicBezTo>
                    <a:pt x="42885" y="6376"/>
                    <a:pt x="42925" y="6405"/>
                    <a:pt x="42955" y="6425"/>
                  </a:cubicBezTo>
                  <a:cubicBezTo>
                    <a:pt x="42985" y="6445"/>
                    <a:pt x="43005" y="6465"/>
                    <a:pt x="43035" y="6475"/>
                  </a:cubicBezTo>
                  <a:cubicBezTo>
                    <a:pt x="43105" y="6525"/>
                    <a:pt x="43194" y="6565"/>
                    <a:pt x="43294" y="6625"/>
                  </a:cubicBezTo>
                  <a:cubicBezTo>
                    <a:pt x="43325" y="6645"/>
                    <a:pt x="43365" y="6665"/>
                    <a:pt x="43405" y="6685"/>
                  </a:cubicBezTo>
                  <a:lnTo>
                    <a:pt x="43414" y="6695"/>
                  </a:lnTo>
                  <a:lnTo>
                    <a:pt x="43434" y="6695"/>
                  </a:lnTo>
                  <a:cubicBezTo>
                    <a:pt x="43465" y="6715"/>
                    <a:pt x="43505" y="6735"/>
                    <a:pt x="43545" y="6755"/>
                  </a:cubicBezTo>
                  <a:lnTo>
                    <a:pt x="43605" y="6795"/>
                  </a:lnTo>
                  <a:lnTo>
                    <a:pt x="43614" y="6795"/>
                  </a:lnTo>
                  <a:lnTo>
                    <a:pt x="43634" y="6805"/>
                  </a:lnTo>
                  <a:cubicBezTo>
                    <a:pt x="43684" y="6835"/>
                    <a:pt x="43744" y="6865"/>
                    <a:pt x="43794" y="6895"/>
                  </a:cubicBezTo>
                  <a:cubicBezTo>
                    <a:pt x="43864" y="6925"/>
                    <a:pt x="43924" y="6965"/>
                    <a:pt x="43974" y="7005"/>
                  </a:cubicBezTo>
                  <a:cubicBezTo>
                    <a:pt x="43964" y="7015"/>
                    <a:pt x="43944" y="7025"/>
                    <a:pt x="43934" y="7035"/>
                  </a:cubicBezTo>
                  <a:cubicBezTo>
                    <a:pt x="43874" y="7075"/>
                    <a:pt x="43814" y="7125"/>
                    <a:pt x="43744" y="7164"/>
                  </a:cubicBezTo>
                  <a:cubicBezTo>
                    <a:pt x="43694" y="7204"/>
                    <a:pt x="43634" y="7235"/>
                    <a:pt x="43574" y="7275"/>
                  </a:cubicBezTo>
                  <a:cubicBezTo>
                    <a:pt x="43545" y="7244"/>
                    <a:pt x="43505" y="7224"/>
                    <a:pt x="43474" y="7204"/>
                  </a:cubicBezTo>
                  <a:lnTo>
                    <a:pt x="43445" y="7195"/>
                  </a:lnTo>
                  <a:lnTo>
                    <a:pt x="43445" y="7184"/>
                  </a:lnTo>
                  <a:lnTo>
                    <a:pt x="43325" y="7125"/>
                  </a:lnTo>
                  <a:cubicBezTo>
                    <a:pt x="43225" y="7085"/>
                    <a:pt x="43135" y="7045"/>
                    <a:pt x="43055" y="6995"/>
                  </a:cubicBezTo>
                  <a:lnTo>
                    <a:pt x="43015" y="6975"/>
                  </a:lnTo>
                  <a:lnTo>
                    <a:pt x="43005" y="6965"/>
                  </a:lnTo>
                  <a:lnTo>
                    <a:pt x="42995" y="6965"/>
                  </a:lnTo>
                  <a:lnTo>
                    <a:pt x="42995" y="6955"/>
                  </a:lnTo>
                  <a:lnTo>
                    <a:pt x="42975" y="6955"/>
                  </a:lnTo>
                  <a:cubicBezTo>
                    <a:pt x="42955" y="6935"/>
                    <a:pt x="42935" y="6925"/>
                    <a:pt x="42915" y="6915"/>
                  </a:cubicBezTo>
                  <a:cubicBezTo>
                    <a:pt x="42885" y="6905"/>
                    <a:pt x="42865" y="6885"/>
                    <a:pt x="42835" y="6875"/>
                  </a:cubicBezTo>
                  <a:lnTo>
                    <a:pt x="42825" y="6865"/>
                  </a:lnTo>
                  <a:lnTo>
                    <a:pt x="42815" y="6865"/>
                  </a:lnTo>
                  <a:lnTo>
                    <a:pt x="42775" y="6845"/>
                  </a:lnTo>
                  <a:cubicBezTo>
                    <a:pt x="42655" y="6775"/>
                    <a:pt x="42545" y="6725"/>
                    <a:pt x="42435" y="6685"/>
                  </a:cubicBezTo>
                  <a:cubicBezTo>
                    <a:pt x="42375" y="6655"/>
                    <a:pt x="42306" y="6625"/>
                    <a:pt x="42255" y="6615"/>
                  </a:cubicBezTo>
                  <a:lnTo>
                    <a:pt x="42246" y="6615"/>
                  </a:lnTo>
                  <a:lnTo>
                    <a:pt x="42246" y="6605"/>
                  </a:lnTo>
                  <a:lnTo>
                    <a:pt x="42226" y="6605"/>
                  </a:lnTo>
                  <a:cubicBezTo>
                    <a:pt x="42175" y="6585"/>
                    <a:pt x="42115" y="6565"/>
                    <a:pt x="42066" y="6545"/>
                  </a:cubicBezTo>
                  <a:cubicBezTo>
                    <a:pt x="42006" y="6515"/>
                    <a:pt x="41936" y="6485"/>
                    <a:pt x="41886" y="6455"/>
                  </a:cubicBezTo>
                  <a:lnTo>
                    <a:pt x="41866" y="6455"/>
                  </a:lnTo>
                  <a:lnTo>
                    <a:pt x="41856" y="6445"/>
                  </a:lnTo>
                  <a:cubicBezTo>
                    <a:pt x="41826" y="6435"/>
                    <a:pt x="41786" y="6415"/>
                    <a:pt x="41756" y="6405"/>
                  </a:cubicBezTo>
                  <a:cubicBezTo>
                    <a:pt x="41666" y="6356"/>
                    <a:pt x="41556" y="6305"/>
                    <a:pt x="41486" y="6265"/>
                  </a:cubicBezTo>
                  <a:lnTo>
                    <a:pt x="41476" y="6256"/>
                  </a:lnTo>
                  <a:lnTo>
                    <a:pt x="41426" y="6236"/>
                  </a:lnTo>
                  <a:lnTo>
                    <a:pt x="41396" y="6216"/>
                  </a:lnTo>
                  <a:lnTo>
                    <a:pt x="41386" y="6205"/>
                  </a:lnTo>
                  <a:lnTo>
                    <a:pt x="41376" y="6205"/>
                  </a:lnTo>
                  <a:cubicBezTo>
                    <a:pt x="41346" y="6185"/>
                    <a:pt x="41306" y="6165"/>
                    <a:pt x="41276" y="6145"/>
                  </a:cubicBezTo>
                  <a:cubicBezTo>
                    <a:pt x="41216" y="6116"/>
                    <a:pt x="41167" y="6085"/>
                    <a:pt x="41107" y="6045"/>
                  </a:cubicBezTo>
                  <a:lnTo>
                    <a:pt x="41096" y="6036"/>
                  </a:lnTo>
                  <a:cubicBezTo>
                    <a:pt x="41007" y="5976"/>
                    <a:pt x="40907" y="5906"/>
                    <a:pt x="40816" y="5836"/>
                  </a:cubicBezTo>
                  <a:lnTo>
                    <a:pt x="40787" y="5826"/>
                  </a:lnTo>
                  <a:lnTo>
                    <a:pt x="40776" y="5816"/>
                  </a:lnTo>
                  <a:cubicBezTo>
                    <a:pt x="40687" y="5756"/>
                    <a:pt x="40597" y="5696"/>
                    <a:pt x="40507" y="5626"/>
                  </a:cubicBezTo>
                  <a:lnTo>
                    <a:pt x="40497" y="5616"/>
                  </a:lnTo>
                  <a:cubicBezTo>
                    <a:pt x="40447" y="5576"/>
                    <a:pt x="40397" y="5546"/>
                    <a:pt x="40347" y="5516"/>
                  </a:cubicBezTo>
                  <a:cubicBezTo>
                    <a:pt x="40297" y="5476"/>
                    <a:pt x="40237" y="5446"/>
                    <a:pt x="40197" y="5416"/>
                  </a:cubicBezTo>
                  <a:cubicBezTo>
                    <a:pt x="40137" y="5386"/>
                    <a:pt x="40077" y="5346"/>
                    <a:pt x="40017" y="5316"/>
                  </a:cubicBezTo>
                  <a:lnTo>
                    <a:pt x="40008" y="5296"/>
                  </a:lnTo>
                  <a:lnTo>
                    <a:pt x="39977" y="5286"/>
                  </a:lnTo>
                  <a:lnTo>
                    <a:pt x="39888" y="5226"/>
                  </a:lnTo>
                  <a:cubicBezTo>
                    <a:pt x="39817" y="5186"/>
                    <a:pt x="39737" y="5146"/>
                    <a:pt x="39677" y="5117"/>
                  </a:cubicBezTo>
                  <a:cubicBezTo>
                    <a:pt x="39628" y="5097"/>
                    <a:pt x="39588" y="5077"/>
                    <a:pt x="39538" y="5046"/>
                  </a:cubicBezTo>
                  <a:lnTo>
                    <a:pt x="39468" y="5006"/>
                  </a:lnTo>
                  <a:cubicBezTo>
                    <a:pt x="39388" y="4966"/>
                    <a:pt x="39298" y="4917"/>
                    <a:pt x="39208" y="4877"/>
                  </a:cubicBezTo>
                  <a:cubicBezTo>
                    <a:pt x="39178" y="4857"/>
                    <a:pt x="39148" y="4846"/>
                    <a:pt x="39108" y="4826"/>
                  </a:cubicBezTo>
                  <a:lnTo>
                    <a:pt x="39088" y="4817"/>
                  </a:lnTo>
                  <a:cubicBezTo>
                    <a:pt x="39018" y="4786"/>
                    <a:pt x="38938" y="4746"/>
                    <a:pt x="38868" y="4707"/>
                  </a:cubicBezTo>
                  <a:cubicBezTo>
                    <a:pt x="38798" y="4677"/>
                    <a:pt x="38729" y="4637"/>
                    <a:pt x="38658" y="4597"/>
                  </a:cubicBezTo>
                  <a:lnTo>
                    <a:pt x="38638" y="4587"/>
                  </a:lnTo>
                  <a:lnTo>
                    <a:pt x="38609" y="4567"/>
                  </a:lnTo>
                  <a:cubicBezTo>
                    <a:pt x="38578" y="4557"/>
                    <a:pt x="38558" y="4547"/>
                    <a:pt x="38529" y="4527"/>
                  </a:cubicBezTo>
                  <a:lnTo>
                    <a:pt x="38518" y="4527"/>
                  </a:lnTo>
                  <a:lnTo>
                    <a:pt x="38509" y="4517"/>
                  </a:lnTo>
                  <a:lnTo>
                    <a:pt x="38498" y="4517"/>
                  </a:lnTo>
                  <a:cubicBezTo>
                    <a:pt x="38458" y="4497"/>
                    <a:pt x="38418" y="4467"/>
                    <a:pt x="38369" y="4447"/>
                  </a:cubicBezTo>
                  <a:cubicBezTo>
                    <a:pt x="38319" y="4407"/>
                    <a:pt x="38269" y="4377"/>
                    <a:pt x="38219" y="4337"/>
                  </a:cubicBezTo>
                  <a:lnTo>
                    <a:pt x="38199" y="4327"/>
                  </a:lnTo>
                  <a:cubicBezTo>
                    <a:pt x="38109" y="4267"/>
                    <a:pt x="38019" y="4217"/>
                    <a:pt x="37939" y="4177"/>
                  </a:cubicBezTo>
                  <a:lnTo>
                    <a:pt x="37879" y="4137"/>
                  </a:lnTo>
                  <a:lnTo>
                    <a:pt x="37729" y="4047"/>
                  </a:lnTo>
                  <a:lnTo>
                    <a:pt x="37709" y="4037"/>
                  </a:lnTo>
                  <a:lnTo>
                    <a:pt x="37559" y="3947"/>
                  </a:lnTo>
                  <a:cubicBezTo>
                    <a:pt x="37459" y="3887"/>
                    <a:pt x="37359" y="3827"/>
                    <a:pt x="37250" y="3767"/>
                  </a:cubicBezTo>
                  <a:lnTo>
                    <a:pt x="36920" y="3587"/>
                  </a:lnTo>
                  <a:cubicBezTo>
                    <a:pt x="36840" y="3547"/>
                    <a:pt x="36760" y="3507"/>
                    <a:pt x="36690" y="3478"/>
                  </a:cubicBezTo>
                  <a:lnTo>
                    <a:pt x="36680" y="3468"/>
                  </a:lnTo>
                  <a:lnTo>
                    <a:pt x="36670" y="3468"/>
                  </a:lnTo>
                  <a:cubicBezTo>
                    <a:pt x="36640" y="3458"/>
                    <a:pt x="36600" y="3438"/>
                    <a:pt x="36570" y="3418"/>
                  </a:cubicBezTo>
                  <a:cubicBezTo>
                    <a:pt x="36440" y="3368"/>
                    <a:pt x="36331" y="3298"/>
                    <a:pt x="36231" y="3238"/>
                  </a:cubicBezTo>
                  <a:cubicBezTo>
                    <a:pt x="36171" y="3208"/>
                    <a:pt x="36100" y="3168"/>
                    <a:pt x="36031" y="3118"/>
                  </a:cubicBezTo>
                  <a:lnTo>
                    <a:pt x="36020" y="3108"/>
                  </a:lnTo>
                  <a:lnTo>
                    <a:pt x="36011" y="3108"/>
                  </a:lnTo>
                  <a:cubicBezTo>
                    <a:pt x="35980" y="3088"/>
                    <a:pt x="35940" y="3058"/>
                    <a:pt x="35911" y="3038"/>
                  </a:cubicBezTo>
                  <a:lnTo>
                    <a:pt x="35821" y="2988"/>
                  </a:lnTo>
                  <a:lnTo>
                    <a:pt x="35811" y="2978"/>
                  </a:lnTo>
                  <a:cubicBezTo>
                    <a:pt x="35721" y="2928"/>
                    <a:pt x="35651" y="2878"/>
                    <a:pt x="35571" y="2828"/>
                  </a:cubicBezTo>
                  <a:cubicBezTo>
                    <a:pt x="35491" y="2778"/>
                    <a:pt x="35401" y="2719"/>
                    <a:pt x="35301" y="2628"/>
                  </a:cubicBezTo>
                  <a:lnTo>
                    <a:pt x="35291" y="2628"/>
                  </a:lnTo>
                  <a:cubicBezTo>
                    <a:pt x="35211" y="2559"/>
                    <a:pt x="35101" y="2479"/>
                    <a:pt x="34992" y="2419"/>
                  </a:cubicBezTo>
                  <a:cubicBezTo>
                    <a:pt x="34881" y="2348"/>
                    <a:pt x="34781" y="2288"/>
                    <a:pt x="34652" y="2219"/>
                  </a:cubicBezTo>
                  <a:cubicBezTo>
                    <a:pt x="34542" y="2159"/>
                    <a:pt x="34422" y="2109"/>
                    <a:pt x="34302" y="2059"/>
                  </a:cubicBezTo>
                  <a:lnTo>
                    <a:pt x="34092" y="1969"/>
                  </a:lnTo>
                  <a:cubicBezTo>
                    <a:pt x="34042" y="1949"/>
                    <a:pt x="34002" y="1929"/>
                    <a:pt x="33953" y="1919"/>
                  </a:cubicBezTo>
                  <a:cubicBezTo>
                    <a:pt x="33902" y="1889"/>
                    <a:pt x="33842" y="1869"/>
                    <a:pt x="33793" y="1839"/>
                  </a:cubicBezTo>
                  <a:cubicBezTo>
                    <a:pt x="33753" y="1819"/>
                    <a:pt x="33722" y="1809"/>
                    <a:pt x="33682" y="1789"/>
                  </a:cubicBezTo>
                  <a:cubicBezTo>
                    <a:pt x="33602" y="1749"/>
                    <a:pt x="33513" y="1719"/>
                    <a:pt x="33443" y="1689"/>
                  </a:cubicBezTo>
                  <a:lnTo>
                    <a:pt x="33433" y="1689"/>
                  </a:lnTo>
                  <a:lnTo>
                    <a:pt x="33423" y="1679"/>
                  </a:lnTo>
                  <a:lnTo>
                    <a:pt x="33383" y="1669"/>
                  </a:lnTo>
                  <a:lnTo>
                    <a:pt x="33323" y="1639"/>
                  </a:lnTo>
                  <a:cubicBezTo>
                    <a:pt x="33333" y="1609"/>
                    <a:pt x="33343" y="1569"/>
                    <a:pt x="33343" y="1540"/>
                  </a:cubicBezTo>
                  <a:lnTo>
                    <a:pt x="33343" y="1520"/>
                  </a:lnTo>
                  <a:cubicBezTo>
                    <a:pt x="33353" y="1469"/>
                    <a:pt x="33353" y="1420"/>
                    <a:pt x="33353" y="1369"/>
                  </a:cubicBezTo>
                  <a:cubicBezTo>
                    <a:pt x="33353" y="1320"/>
                    <a:pt x="33353" y="1269"/>
                    <a:pt x="33343" y="1220"/>
                  </a:cubicBezTo>
                  <a:lnTo>
                    <a:pt x="33343" y="1189"/>
                  </a:lnTo>
                  <a:lnTo>
                    <a:pt x="33343" y="1180"/>
                  </a:lnTo>
                  <a:lnTo>
                    <a:pt x="33343" y="1169"/>
                  </a:lnTo>
                  <a:lnTo>
                    <a:pt x="33343" y="1149"/>
                  </a:lnTo>
                  <a:cubicBezTo>
                    <a:pt x="33343" y="1140"/>
                    <a:pt x="33333" y="1129"/>
                    <a:pt x="33333" y="1120"/>
                  </a:cubicBezTo>
                  <a:lnTo>
                    <a:pt x="33333" y="1080"/>
                  </a:lnTo>
                  <a:close/>
                  <a:moveTo>
                    <a:pt x="33203" y="1839"/>
                  </a:moveTo>
                  <a:cubicBezTo>
                    <a:pt x="33213" y="1849"/>
                    <a:pt x="33233" y="1859"/>
                    <a:pt x="33253" y="1859"/>
                  </a:cubicBezTo>
                  <a:cubicBezTo>
                    <a:pt x="33303" y="1879"/>
                    <a:pt x="33343" y="1899"/>
                    <a:pt x="33393" y="1919"/>
                  </a:cubicBezTo>
                  <a:lnTo>
                    <a:pt x="33423" y="1929"/>
                  </a:lnTo>
                  <a:cubicBezTo>
                    <a:pt x="33522" y="1979"/>
                    <a:pt x="33633" y="2029"/>
                    <a:pt x="33733" y="2079"/>
                  </a:cubicBezTo>
                  <a:lnTo>
                    <a:pt x="33742" y="2089"/>
                  </a:lnTo>
                  <a:lnTo>
                    <a:pt x="33753" y="2089"/>
                  </a:lnTo>
                  <a:cubicBezTo>
                    <a:pt x="33842" y="2139"/>
                    <a:pt x="33942" y="2179"/>
                    <a:pt x="34032" y="2209"/>
                  </a:cubicBezTo>
                  <a:lnTo>
                    <a:pt x="34042" y="2209"/>
                  </a:lnTo>
                  <a:cubicBezTo>
                    <a:pt x="34072" y="2229"/>
                    <a:pt x="34092" y="2239"/>
                    <a:pt x="34122" y="2249"/>
                  </a:cubicBezTo>
                  <a:cubicBezTo>
                    <a:pt x="34352" y="2348"/>
                    <a:pt x="34572" y="2468"/>
                    <a:pt x="34781" y="2588"/>
                  </a:cubicBezTo>
                  <a:cubicBezTo>
                    <a:pt x="34892" y="2648"/>
                    <a:pt x="35001" y="2719"/>
                    <a:pt x="35101" y="2798"/>
                  </a:cubicBezTo>
                  <a:lnTo>
                    <a:pt x="35152" y="2838"/>
                  </a:lnTo>
                  <a:lnTo>
                    <a:pt x="35161" y="2838"/>
                  </a:lnTo>
                  <a:lnTo>
                    <a:pt x="35161" y="2848"/>
                  </a:lnTo>
                  <a:cubicBezTo>
                    <a:pt x="35241" y="2898"/>
                    <a:pt x="35321" y="2958"/>
                    <a:pt x="35401" y="3018"/>
                  </a:cubicBezTo>
                  <a:cubicBezTo>
                    <a:pt x="35511" y="3098"/>
                    <a:pt x="35641" y="3168"/>
                    <a:pt x="35731" y="3228"/>
                  </a:cubicBezTo>
                  <a:lnTo>
                    <a:pt x="35741" y="3228"/>
                  </a:lnTo>
                  <a:lnTo>
                    <a:pt x="35831" y="3288"/>
                  </a:lnTo>
                  <a:lnTo>
                    <a:pt x="35851" y="3298"/>
                  </a:lnTo>
                  <a:lnTo>
                    <a:pt x="35861" y="3298"/>
                  </a:lnTo>
                  <a:lnTo>
                    <a:pt x="35871" y="3308"/>
                  </a:lnTo>
                  <a:lnTo>
                    <a:pt x="35881" y="3318"/>
                  </a:lnTo>
                  <a:lnTo>
                    <a:pt x="35891" y="3318"/>
                  </a:lnTo>
                  <a:cubicBezTo>
                    <a:pt x="35951" y="3358"/>
                    <a:pt x="36000" y="3388"/>
                    <a:pt x="36060" y="3428"/>
                  </a:cubicBezTo>
                  <a:cubicBezTo>
                    <a:pt x="36191" y="3498"/>
                    <a:pt x="36300" y="3558"/>
                    <a:pt x="36400" y="3607"/>
                  </a:cubicBezTo>
                  <a:cubicBezTo>
                    <a:pt x="36450" y="3638"/>
                    <a:pt x="36500" y="3658"/>
                    <a:pt x="36580" y="3687"/>
                  </a:cubicBezTo>
                  <a:lnTo>
                    <a:pt x="36590" y="3698"/>
                  </a:lnTo>
                  <a:cubicBezTo>
                    <a:pt x="36640" y="3718"/>
                    <a:pt x="36700" y="3738"/>
                    <a:pt x="36750" y="3767"/>
                  </a:cubicBezTo>
                  <a:cubicBezTo>
                    <a:pt x="36840" y="3807"/>
                    <a:pt x="36930" y="3858"/>
                    <a:pt x="37010" y="3898"/>
                  </a:cubicBezTo>
                  <a:lnTo>
                    <a:pt x="37090" y="3938"/>
                  </a:lnTo>
                  <a:lnTo>
                    <a:pt x="37179" y="3978"/>
                  </a:lnTo>
                  <a:lnTo>
                    <a:pt x="37210" y="3997"/>
                  </a:lnTo>
                  <a:cubicBezTo>
                    <a:pt x="37279" y="4027"/>
                    <a:pt x="37350" y="4067"/>
                    <a:pt x="37419" y="4107"/>
                  </a:cubicBezTo>
                  <a:lnTo>
                    <a:pt x="37439" y="4117"/>
                  </a:lnTo>
                  <a:lnTo>
                    <a:pt x="37470" y="4127"/>
                  </a:lnTo>
                  <a:lnTo>
                    <a:pt x="37479" y="4137"/>
                  </a:lnTo>
                  <a:cubicBezTo>
                    <a:pt x="37519" y="4157"/>
                    <a:pt x="37550" y="4177"/>
                    <a:pt x="37590" y="4197"/>
                  </a:cubicBezTo>
                  <a:cubicBezTo>
                    <a:pt x="37610" y="4207"/>
                    <a:pt x="37639" y="4227"/>
                    <a:pt x="37659" y="4237"/>
                  </a:cubicBezTo>
                  <a:cubicBezTo>
                    <a:pt x="37689" y="4257"/>
                    <a:pt x="37709" y="4267"/>
                    <a:pt x="37739" y="4277"/>
                  </a:cubicBezTo>
                  <a:cubicBezTo>
                    <a:pt x="37769" y="4297"/>
                    <a:pt x="37809" y="4317"/>
                    <a:pt x="37839" y="4337"/>
                  </a:cubicBezTo>
                  <a:lnTo>
                    <a:pt x="37849" y="4337"/>
                  </a:lnTo>
                  <a:cubicBezTo>
                    <a:pt x="37919" y="4377"/>
                    <a:pt x="37989" y="4417"/>
                    <a:pt x="38069" y="4467"/>
                  </a:cubicBezTo>
                  <a:lnTo>
                    <a:pt x="38109" y="4497"/>
                  </a:lnTo>
                  <a:cubicBezTo>
                    <a:pt x="38199" y="4557"/>
                    <a:pt x="38299" y="4617"/>
                    <a:pt x="38389" y="4667"/>
                  </a:cubicBezTo>
                  <a:cubicBezTo>
                    <a:pt x="38458" y="4707"/>
                    <a:pt x="38518" y="4746"/>
                    <a:pt x="38589" y="4777"/>
                  </a:cubicBezTo>
                  <a:cubicBezTo>
                    <a:pt x="38629" y="4806"/>
                    <a:pt x="38678" y="4837"/>
                    <a:pt x="38718" y="4857"/>
                  </a:cubicBezTo>
                  <a:cubicBezTo>
                    <a:pt x="38798" y="4906"/>
                    <a:pt x="38878" y="4946"/>
                    <a:pt x="38938" y="4977"/>
                  </a:cubicBezTo>
                  <a:lnTo>
                    <a:pt x="38948" y="4986"/>
                  </a:lnTo>
                  <a:lnTo>
                    <a:pt x="38958" y="4986"/>
                  </a:lnTo>
                  <a:lnTo>
                    <a:pt x="38968" y="4997"/>
                  </a:lnTo>
                  <a:lnTo>
                    <a:pt x="39048" y="5037"/>
                  </a:lnTo>
                  <a:cubicBezTo>
                    <a:pt x="39158" y="5097"/>
                    <a:pt x="39258" y="5157"/>
                    <a:pt x="39378" y="5226"/>
                  </a:cubicBezTo>
                  <a:cubicBezTo>
                    <a:pt x="39438" y="5266"/>
                    <a:pt x="39508" y="5306"/>
                    <a:pt x="39558" y="5336"/>
                  </a:cubicBezTo>
                  <a:lnTo>
                    <a:pt x="39617" y="5366"/>
                  </a:lnTo>
                  <a:cubicBezTo>
                    <a:pt x="39688" y="5406"/>
                    <a:pt x="39757" y="5456"/>
                    <a:pt x="39848" y="5516"/>
                  </a:cubicBezTo>
                  <a:cubicBezTo>
                    <a:pt x="39908" y="5556"/>
                    <a:pt x="39977" y="5606"/>
                    <a:pt x="40028" y="5626"/>
                  </a:cubicBezTo>
                  <a:lnTo>
                    <a:pt x="40028" y="5636"/>
                  </a:lnTo>
                  <a:lnTo>
                    <a:pt x="40037" y="5636"/>
                  </a:lnTo>
                  <a:cubicBezTo>
                    <a:pt x="40117" y="5686"/>
                    <a:pt x="40197" y="5746"/>
                    <a:pt x="40277" y="5806"/>
                  </a:cubicBezTo>
                  <a:lnTo>
                    <a:pt x="40297" y="5816"/>
                  </a:lnTo>
                  <a:cubicBezTo>
                    <a:pt x="40347" y="5856"/>
                    <a:pt x="40387" y="5886"/>
                    <a:pt x="40437" y="5925"/>
                  </a:cubicBezTo>
                  <a:cubicBezTo>
                    <a:pt x="40487" y="5965"/>
                    <a:pt x="40537" y="5996"/>
                    <a:pt x="40577" y="6025"/>
                  </a:cubicBezTo>
                  <a:lnTo>
                    <a:pt x="40597" y="6036"/>
                  </a:lnTo>
                  <a:cubicBezTo>
                    <a:pt x="40627" y="6056"/>
                    <a:pt x="40647" y="6065"/>
                    <a:pt x="40667" y="6085"/>
                  </a:cubicBezTo>
                  <a:lnTo>
                    <a:pt x="40687" y="6105"/>
                  </a:lnTo>
                  <a:lnTo>
                    <a:pt x="40717" y="6116"/>
                  </a:lnTo>
                  <a:lnTo>
                    <a:pt x="40727" y="6125"/>
                  </a:lnTo>
                  <a:lnTo>
                    <a:pt x="40737" y="6136"/>
                  </a:lnTo>
                  <a:cubicBezTo>
                    <a:pt x="40787" y="6165"/>
                    <a:pt x="40847" y="6205"/>
                    <a:pt x="40896" y="6245"/>
                  </a:cubicBezTo>
                  <a:cubicBezTo>
                    <a:pt x="41007" y="6316"/>
                    <a:pt x="41096" y="6385"/>
                    <a:pt x="41207" y="6435"/>
                  </a:cubicBezTo>
                  <a:cubicBezTo>
                    <a:pt x="41247" y="6465"/>
                    <a:pt x="41286" y="6485"/>
                    <a:pt x="41326" y="6505"/>
                  </a:cubicBezTo>
                  <a:cubicBezTo>
                    <a:pt x="41396" y="6535"/>
                    <a:pt x="41466" y="6575"/>
                    <a:pt x="41536" y="6615"/>
                  </a:cubicBezTo>
                  <a:cubicBezTo>
                    <a:pt x="41576" y="6625"/>
                    <a:pt x="41606" y="6645"/>
                    <a:pt x="41646" y="6665"/>
                  </a:cubicBezTo>
                  <a:lnTo>
                    <a:pt x="41676" y="6685"/>
                  </a:lnTo>
                  <a:lnTo>
                    <a:pt x="41726" y="6705"/>
                  </a:lnTo>
                  <a:lnTo>
                    <a:pt x="41766" y="6725"/>
                  </a:lnTo>
                  <a:lnTo>
                    <a:pt x="41776" y="6725"/>
                  </a:lnTo>
                  <a:cubicBezTo>
                    <a:pt x="41826" y="6755"/>
                    <a:pt x="41866" y="6775"/>
                    <a:pt x="41916" y="6795"/>
                  </a:cubicBezTo>
                  <a:cubicBezTo>
                    <a:pt x="41995" y="6835"/>
                    <a:pt x="42086" y="6865"/>
                    <a:pt x="42166" y="6895"/>
                  </a:cubicBezTo>
                  <a:cubicBezTo>
                    <a:pt x="42215" y="6915"/>
                    <a:pt x="42275" y="6935"/>
                    <a:pt x="42335" y="6955"/>
                  </a:cubicBezTo>
                  <a:cubicBezTo>
                    <a:pt x="42446" y="7005"/>
                    <a:pt x="42545" y="7055"/>
                    <a:pt x="42635" y="7105"/>
                  </a:cubicBezTo>
                  <a:lnTo>
                    <a:pt x="42655" y="7125"/>
                  </a:lnTo>
                  <a:cubicBezTo>
                    <a:pt x="42695" y="7135"/>
                    <a:pt x="42735" y="7155"/>
                    <a:pt x="42765" y="7175"/>
                  </a:cubicBezTo>
                  <a:cubicBezTo>
                    <a:pt x="42785" y="7195"/>
                    <a:pt x="42805" y="7204"/>
                    <a:pt x="42825" y="7215"/>
                  </a:cubicBezTo>
                  <a:cubicBezTo>
                    <a:pt x="42855" y="7235"/>
                    <a:pt x="42875" y="7244"/>
                    <a:pt x="42905" y="7264"/>
                  </a:cubicBezTo>
                  <a:cubicBezTo>
                    <a:pt x="42985" y="7304"/>
                    <a:pt x="43065" y="7344"/>
                    <a:pt x="43175" y="7395"/>
                  </a:cubicBezTo>
                  <a:cubicBezTo>
                    <a:pt x="43205" y="7415"/>
                    <a:pt x="43245" y="7424"/>
                    <a:pt x="43254" y="7435"/>
                  </a:cubicBezTo>
                  <a:cubicBezTo>
                    <a:pt x="43185" y="7475"/>
                    <a:pt x="43105" y="7504"/>
                    <a:pt x="43035" y="7544"/>
                  </a:cubicBezTo>
                  <a:cubicBezTo>
                    <a:pt x="42985" y="7575"/>
                    <a:pt x="42945" y="7595"/>
                    <a:pt x="42895" y="7624"/>
                  </a:cubicBezTo>
                  <a:lnTo>
                    <a:pt x="42865" y="7634"/>
                  </a:lnTo>
                  <a:lnTo>
                    <a:pt x="42855" y="7644"/>
                  </a:lnTo>
                  <a:lnTo>
                    <a:pt x="42845" y="7644"/>
                  </a:lnTo>
                  <a:lnTo>
                    <a:pt x="42795" y="7674"/>
                  </a:lnTo>
                  <a:lnTo>
                    <a:pt x="42615" y="7764"/>
                  </a:lnTo>
                  <a:lnTo>
                    <a:pt x="42605" y="7764"/>
                  </a:lnTo>
                  <a:lnTo>
                    <a:pt x="42595" y="7774"/>
                  </a:lnTo>
                  <a:lnTo>
                    <a:pt x="42575" y="7784"/>
                  </a:lnTo>
                  <a:lnTo>
                    <a:pt x="42455" y="7844"/>
                  </a:lnTo>
                  <a:cubicBezTo>
                    <a:pt x="42335" y="7894"/>
                    <a:pt x="42206" y="7954"/>
                    <a:pt x="42086" y="8024"/>
                  </a:cubicBezTo>
                  <a:cubicBezTo>
                    <a:pt x="41956" y="8084"/>
                    <a:pt x="41816" y="8154"/>
                    <a:pt x="41696" y="8214"/>
                  </a:cubicBezTo>
                  <a:lnTo>
                    <a:pt x="41576" y="8274"/>
                  </a:lnTo>
                  <a:lnTo>
                    <a:pt x="41506" y="8314"/>
                  </a:lnTo>
                  <a:lnTo>
                    <a:pt x="41486" y="8324"/>
                  </a:lnTo>
                  <a:cubicBezTo>
                    <a:pt x="41436" y="8343"/>
                    <a:pt x="41376" y="8374"/>
                    <a:pt x="41326" y="8403"/>
                  </a:cubicBezTo>
                  <a:cubicBezTo>
                    <a:pt x="41256" y="8434"/>
                    <a:pt x="41187" y="8474"/>
                    <a:pt x="41136" y="8514"/>
                  </a:cubicBezTo>
                  <a:lnTo>
                    <a:pt x="41116" y="8514"/>
                  </a:lnTo>
                  <a:lnTo>
                    <a:pt x="41116" y="8523"/>
                  </a:lnTo>
                  <a:lnTo>
                    <a:pt x="41087" y="8534"/>
                  </a:lnTo>
                  <a:lnTo>
                    <a:pt x="40987" y="8594"/>
                  </a:lnTo>
                  <a:lnTo>
                    <a:pt x="40967" y="8603"/>
                  </a:lnTo>
                  <a:lnTo>
                    <a:pt x="40947" y="8614"/>
                  </a:lnTo>
                  <a:cubicBezTo>
                    <a:pt x="40847" y="8674"/>
                    <a:pt x="40727" y="8743"/>
                    <a:pt x="40607" y="8803"/>
                  </a:cubicBezTo>
                  <a:cubicBezTo>
                    <a:pt x="40547" y="8843"/>
                    <a:pt x="40477" y="8873"/>
                    <a:pt x="40417" y="8913"/>
                  </a:cubicBezTo>
                  <a:lnTo>
                    <a:pt x="40407" y="8913"/>
                  </a:lnTo>
                  <a:lnTo>
                    <a:pt x="40397" y="8923"/>
                  </a:lnTo>
                  <a:lnTo>
                    <a:pt x="40377" y="8933"/>
                  </a:lnTo>
                  <a:lnTo>
                    <a:pt x="40357" y="8943"/>
                  </a:lnTo>
                  <a:lnTo>
                    <a:pt x="40147" y="9063"/>
                  </a:lnTo>
                  <a:cubicBezTo>
                    <a:pt x="40087" y="9093"/>
                    <a:pt x="40028" y="9113"/>
                    <a:pt x="39977" y="9143"/>
                  </a:cubicBezTo>
                  <a:lnTo>
                    <a:pt x="39968" y="9153"/>
                  </a:lnTo>
                  <a:lnTo>
                    <a:pt x="39928" y="9173"/>
                  </a:lnTo>
                  <a:lnTo>
                    <a:pt x="39908" y="9183"/>
                  </a:lnTo>
                  <a:lnTo>
                    <a:pt x="39888" y="9193"/>
                  </a:lnTo>
                  <a:lnTo>
                    <a:pt x="39868" y="9203"/>
                  </a:lnTo>
                  <a:lnTo>
                    <a:pt x="39848" y="9213"/>
                  </a:lnTo>
                  <a:lnTo>
                    <a:pt x="39668" y="9303"/>
                  </a:lnTo>
                  <a:cubicBezTo>
                    <a:pt x="39597" y="9343"/>
                    <a:pt x="39518" y="9383"/>
                    <a:pt x="39458" y="9423"/>
                  </a:cubicBezTo>
                  <a:lnTo>
                    <a:pt x="39448" y="9423"/>
                  </a:lnTo>
                  <a:lnTo>
                    <a:pt x="39438" y="9433"/>
                  </a:lnTo>
                  <a:lnTo>
                    <a:pt x="39428" y="9433"/>
                  </a:lnTo>
                  <a:cubicBezTo>
                    <a:pt x="39358" y="9473"/>
                    <a:pt x="39278" y="9523"/>
                    <a:pt x="39198" y="9562"/>
                  </a:cubicBezTo>
                  <a:cubicBezTo>
                    <a:pt x="39108" y="9602"/>
                    <a:pt x="39038" y="9642"/>
                    <a:pt x="38968" y="9682"/>
                  </a:cubicBezTo>
                  <a:cubicBezTo>
                    <a:pt x="38908" y="9713"/>
                    <a:pt x="38829" y="9762"/>
                    <a:pt x="38749" y="9813"/>
                  </a:cubicBezTo>
                  <a:lnTo>
                    <a:pt x="38689" y="9853"/>
                  </a:lnTo>
                  <a:lnTo>
                    <a:pt x="38538" y="9942"/>
                  </a:lnTo>
                  <a:cubicBezTo>
                    <a:pt x="38469" y="9982"/>
                    <a:pt x="38409" y="10013"/>
                    <a:pt x="38349" y="10042"/>
                  </a:cubicBezTo>
                  <a:lnTo>
                    <a:pt x="38339" y="10042"/>
                  </a:lnTo>
                  <a:lnTo>
                    <a:pt x="38329" y="10052"/>
                  </a:lnTo>
                  <a:lnTo>
                    <a:pt x="38309" y="10062"/>
                  </a:lnTo>
                  <a:cubicBezTo>
                    <a:pt x="38229" y="10102"/>
                    <a:pt x="38159" y="10142"/>
                    <a:pt x="38079" y="10182"/>
                  </a:cubicBezTo>
                  <a:lnTo>
                    <a:pt x="38069" y="10192"/>
                  </a:lnTo>
                  <a:cubicBezTo>
                    <a:pt x="38019" y="10222"/>
                    <a:pt x="37969" y="10252"/>
                    <a:pt x="37919" y="10272"/>
                  </a:cubicBezTo>
                  <a:cubicBezTo>
                    <a:pt x="37769" y="10352"/>
                    <a:pt x="37639" y="10422"/>
                    <a:pt x="37510" y="10472"/>
                  </a:cubicBezTo>
                  <a:cubicBezTo>
                    <a:pt x="37399" y="10522"/>
                    <a:pt x="37270" y="10582"/>
                    <a:pt x="37150" y="10662"/>
                  </a:cubicBezTo>
                  <a:cubicBezTo>
                    <a:pt x="37080" y="10702"/>
                    <a:pt x="37020" y="10742"/>
                    <a:pt x="36970" y="10781"/>
                  </a:cubicBezTo>
                  <a:cubicBezTo>
                    <a:pt x="36950" y="10801"/>
                    <a:pt x="36930" y="10821"/>
                    <a:pt x="36910" y="10832"/>
                  </a:cubicBezTo>
                  <a:lnTo>
                    <a:pt x="36890" y="10852"/>
                  </a:lnTo>
                  <a:cubicBezTo>
                    <a:pt x="36880" y="10872"/>
                    <a:pt x="36870" y="10881"/>
                    <a:pt x="36850" y="10892"/>
                  </a:cubicBezTo>
                  <a:lnTo>
                    <a:pt x="36850" y="10901"/>
                  </a:lnTo>
                  <a:cubicBezTo>
                    <a:pt x="36800" y="10872"/>
                    <a:pt x="36760" y="10852"/>
                    <a:pt x="36710" y="10821"/>
                  </a:cubicBezTo>
                  <a:lnTo>
                    <a:pt x="36700" y="10821"/>
                  </a:lnTo>
                  <a:lnTo>
                    <a:pt x="36680" y="10812"/>
                  </a:lnTo>
                  <a:cubicBezTo>
                    <a:pt x="36530" y="10722"/>
                    <a:pt x="36371" y="10622"/>
                    <a:pt x="36200" y="10522"/>
                  </a:cubicBezTo>
                  <a:cubicBezTo>
                    <a:pt x="36051" y="10432"/>
                    <a:pt x="35891" y="10332"/>
                    <a:pt x="35721" y="10222"/>
                  </a:cubicBezTo>
                  <a:cubicBezTo>
                    <a:pt x="35601" y="10152"/>
                    <a:pt x="35481" y="10082"/>
                    <a:pt x="35371" y="10022"/>
                  </a:cubicBezTo>
                  <a:lnTo>
                    <a:pt x="35361" y="10013"/>
                  </a:lnTo>
                  <a:cubicBezTo>
                    <a:pt x="35311" y="9993"/>
                    <a:pt x="35271" y="9962"/>
                    <a:pt x="35221" y="9933"/>
                  </a:cubicBezTo>
                  <a:cubicBezTo>
                    <a:pt x="35121" y="9873"/>
                    <a:pt x="35021" y="9822"/>
                    <a:pt x="34912" y="9753"/>
                  </a:cubicBezTo>
                  <a:lnTo>
                    <a:pt x="34901" y="9753"/>
                  </a:lnTo>
                  <a:lnTo>
                    <a:pt x="34881" y="9733"/>
                  </a:lnTo>
                  <a:cubicBezTo>
                    <a:pt x="34832" y="9713"/>
                    <a:pt x="34792" y="9682"/>
                    <a:pt x="34741" y="9662"/>
                  </a:cubicBezTo>
                  <a:lnTo>
                    <a:pt x="34692" y="9622"/>
                  </a:lnTo>
                  <a:cubicBezTo>
                    <a:pt x="34622" y="9582"/>
                    <a:pt x="34562" y="9553"/>
                    <a:pt x="34512" y="9523"/>
                  </a:cubicBezTo>
                  <a:cubicBezTo>
                    <a:pt x="34452" y="9493"/>
                    <a:pt x="34402" y="9463"/>
                    <a:pt x="34352" y="9433"/>
                  </a:cubicBezTo>
                  <a:lnTo>
                    <a:pt x="34322" y="9423"/>
                  </a:lnTo>
                  <a:lnTo>
                    <a:pt x="34262" y="9383"/>
                  </a:lnTo>
                  <a:lnTo>
                    <a:pt x="34152" y="9333"/>
                  </a:lnTo>
                  <a:lnTo>
                    <a:pt x="34142" y="9323"/>
                  </a:lnTo>
                  <a:cubicBezTo>
                    <a:pt x="33882" y="9183"/>
                    <a:pt x="33602" y="9043"/>
                    <a:pt x="33343" y="8883"/>
                  </a:cubicBezTo>
                  <a:cubicBezTo>
                    <a:pt x="33183" y="8794"/>
                    <a:pt x="33023" y="8694"/>
                    <a:pt x="32893" y="8603"/>
                  </a:cubicBezTo>
                  <a:lnTo>
                    <a:pt x="32863" y="8583"/>
                  </a:lnTo>
                  <a:lnTo>
                    <a:pt x="32853" y="8574"/>
                  </a:lnTo>
                  <a:lnTo>
                    <a:pt x="32843" y="8574"/>
                  </a:lnTo>
                  <a:lnTo>
                    <a:pt x="32454" y="8304"/>
                  </a:lnTo>
                  <a:lnTo>
                    <a:pt x="32434" y="8284"/>
                  </a:lnTo>
                  <a:lnTo>
                    <a:pt x="32423" y="8284"/>
                  </a:lnTo>
                  <a:cubicBezTo>
                    <a:pt x="32294" y="8184"/>
                    <a:pt x="32144" y="8064"/>
                    <a:pt x="31994" y="7944"/>
                  </a:cubicBezTo>
                  <a:lnTo>
                    <a:pt x="31904" y="7884"/>
                  </a:lnTo>
                  <a:lnTo>
                    <a:pt x="31874" y="7864"/>
                  </a:lnTo>
                  <a:lnTo>
                    <a:pt x="31824" y="7834"/>
                  </a:lnTo>
                  <a:lnTo>
                    <a:pt x="31784" y="7794"/>
                  </a:lnTo>
                  <a:cubicBezTo>
                    <a:pt x="31694" y="7734"/>
                    <a:pt x="31604" y="7674"/>
                    <a:pt x="31524" y="7604"/>
                  </a:cubicBezTo>
                  <a:cubicBezTo>
                    <a:pt x="31335" y="7475"/>
                    <a:pt x="31195" y="7375"/>
                    <a:pt x="31045" y="7295"/>
                  </a:cubicBezTo>
                  <a:lnTo>
                    <a:pt x="30985" y="7255"/>
                  </a:lnTo>
                  <a:lnTo>
                    <a:pt x="30975" y="7244"/>
                  </a:lnTo>
                  <a:cubicBezTo>
                    <a:pt x="30915" y="7215"/>
                    <a:pt x="30855" y="7175"/>
                    <a:pt x="30795" y="7144"/>
                  </a:cubicBezTo>
                  <a:cubicBezTo>
                    <a:pt x="30705" y="7085"/>
                    <a:pt x="30625" y="7035"/>
                    <a:pt x="30555" y="6995"/>
                  </a:cubicBezTo>
                  <a:cubicBezTo>
                    <a:pt x="30465" y="6945"/>
                    <a:pt x="30376" y="6885"/>
                    <a:pt x="30285" y="6835"/>
                  </a:cubicBezTo>
                  <a:lnTo>
                    <a:pt x="30216" y="6795"/>
                  </a:lnTo>
                  <a:lnTo>
                    <a:pt x="30056" y="6705"/>
                  </a:lnTo>
                  <a:cubicBezTo>
                    <a:pt x="29876" y="6595"/>
                    <a:pt x="29686" y="6475"/>
                    <a:pt x="29556" y="6396"/>
                  </a:cubicBezTo>
                  <a:lnTo>
                    <a:pt x="29536" y="6385"/>
                  </a:lnTo>
                  <a:cubicBezTo>
                    <a:pt x="29396" y="6296"/>
                    <a:pt x="29256" y="6216"/>
                    <a:pt x="29126" y="6136"/>
                  </a:cubicBezTo>
                  <a:lnTo>
                    <a:pt x="29117" y="6136"/>
                  </a:lnTo>
                  <a:lnTo>
                    <a:pt x="29046" y="6096"/>
                  </a:lnTo>
                  <a:cubicBezTo>
                    <a:pt x="28986" y="6056"/>
                    <a:pt x="28937" y="6025"/>
                    <a:pt x="28877" y="5996"/>
                  </a:cubicBezTo>
                  <a:lnTo>
                    <a:pt x="28817" y="5956"/>
                  </a:lnTo>
                  <a:lnTo>
                    <a:pt x="28717" y="5906"/>
                  </a:lnTo>
                  <a:lnTo>
                    <a:pt x="28667" y="5876"/>
                  </a:lnTo>
                  <a:lnTo>
                    <a:pt x="28537" y="5806"/>
                  </a:lnTo>
                  <a:cubicBezTo>
                    <a:pt x="28467" y="5756"/>
                    <a:pt x="28387" y="5716"/>
                    <a:pt x="28317" y="5676"/>
                  </a:cubicBezTo>
                  <a:lnTo>
                    <a:pt x="28277" y="5656"/>
                  </a:lnTo>
                  <a:lnTo>
                    <a:pt x="28257" y="5646"/>
                  </a:lnTo>
                  <a:lnTo>
                    <a:pt x="28247" y="5636"/>
                  </a:lnTo>
                  <a:lnTo>
                    <a:pt x="28207" y="5616"/>
                  </a:lnTo>
                  <a:lnTo>
                    <a:pt x="28187" y="5606"/>
                  </a:lnTo>
                  <a:cubicBezTo>
                    <a:pt x="28117" y="5566"/>
                    <a:pt x="28067" y="5536"/>
                    <a:pt x="28007" y="5496"/>
                  </a:cubicBezTo>
                  <a:cubicBezTo>
                    <a:pt x="27977" y="5486"/>
                    <a:pt x="27947" y="5466"/>
                    <a:pt x="27918" y="5446"/>
                  </a:cubicBezTo>
                  <a:lnTo>
                    <a:pt x="27907" y="5446"/>
                  </a:lnTo>
                  <a:cubicBezTo>
                    <a:pt x="27858" y="5416"/>
                    <a:pt x="27807" y="5386"/>
                    <a:pt x="27767" y="5356"/>
                  </a:cubicBezTo>
                  <a:cubicBezTo>
                    <a:pt x="27687" y="5326"/>
                    <a:pt x="27618" y="5276"/>
                    <a:pt x="27498" y="5226"/>
                  </a:cubicBezTo>
                  <a:cubicBezTo>
                    <a:pt x="27448" y="5196"/>
                    <a:pt x="27398" y="5166"/>
                    <a:pt x="27338" y="5146"/>
                  </a:cubicBezTo>
                  <a:cubicBezTo>
                    <a:pt x="27448" y="5097"/>
                    <a:pt x="27547" y="5046"/>
                    <a:pt x="27627" y="5006"/>
                  </a:cubicBezTo>
                  <a:cubicBezTo>
                    <a:pt x="27758" y="4946"/>
                    <a:pt x="27887" y="4866"/>
                    <a:pt x="27987" y="4806"/>
                  </a:cubicBezTo>
                  <a:lnTo>
                    <a:pt x="27997" y="4806"/>
                  </a:lnTo>
                  <a:lnTo>
                    <a:pt x="28007" y="4797"/>
                  </a:lnTo>
                  <a:lnTo>
                    <a:pt x="28037" y="4786"/>
                  </a:lnTo>
                  <a:cubicBezTo>
                    <a:pt x="28087" y="4757"/>
                    <a:pt x="28137" y="4726"/>
                    <a:pt x="28197" y="4697"/>
                  </a:cubicBezTo>
                  <a:cubicBezTo>
                    <a:pt x="28257" y="4667"/>
                    <a:pt x="28367" y="4597"/>
                    <a:pt x="28467" y="4537"/>
                  </a:cubicBezTo>
                  <a:cubicBezTo>
                    <a:pt x="28527" y="4507"/>
                    <a:pt x="28577" y="4477"/>
                    <a:pt x="28637" y="4447"/>
                  </a:cubicBezTo>
                  <a:lnTo>
                    <a:pt x="28657" y="4427"/>
                  </a:lnTo>
                  <a:lnTo>
                    <a:pt x="28697" y="4407"/>
                  </a:lnTo>
                  <a:lnTo>
                    <a:pt x="28757" y="4367"/>
                  </a:lnTo>
                  <a:cubicBezTo>
                    <a:pt x="28846" y="4317"/>
                    <a:pt x="28946" y="4257"/>
                    <a:pt x="29046" y="4197"/>
                  </a:cubicBezTo>
                  <a:cubicBezTo>
                    <a:pt x="29146" y="4147"/>
                    <a:pt x="29236" y="4097"/>
                    <a:pt x="29316" y="4047"/>
                  </a:cubicBezTo>
                  <a:lnTo>
                    <a:pt x="29346" y="4027"/>
                  </a:lnTo>
                  <a:cubicBezTo>
                    <a:pt x="29386" y="4007"/>
                    <a:pt x="29436" y="3978"/>
                    <a:pt x="29476" y="3958"/>
                  </a:cubicBezTo>
                  <a:lnTo>
                    <a:pt x="29496" y="3947"/>
                  </a:lnTo>
                  <a:cubicBezTo>
                    <a:pt x="29536" y="3918"/>
                    <a:pt x="29576" y="3898"/>
                    <a:pt x="29616" y="3867"/>
                  </a:cubicBezTo>
                  <a:cubicBezTo>
                    <a:pt x="29696" y="3827"/>
                    <a:pt x="29776" y="3778"/>
                    <a:pt x="29846" y="3738"/>
                  </a:cubicBezTo>
                  <a:lnTo>
                    <a:pt x="29916" y="3698"/>
                  </a:lnTo>
                  <a:lnTo>
                    <a:pt x="29936" y="3687"/>
                  </a:lnTo>
                  <a:cubicBezTo>
                    <a:pt x="30045" y="3627"/>
                    <a:pt x="30116" y="3578"/>
                    <a:pt x="30205" y="3538"/>
                  </a:cubicBezTo>
                  <a:cubicBezTo>
                    <a:pt x="30245" y="3507"/>
                    <a:pt x="30296" y="3488"/>
                    <a:pt x="30336" y="3468"/>
                  </a:cubicBezTo>
                  <a:lnTo>
                    <a:pt x="30345" y="3458"/>
                  </a:lnTo>
                  <a:lnTo>
                    <a:pt x="30365" y="3458"/>
                  </a:lnTo>
                  <a:lnTo>
                    <a:pt x="30376" y="3448"/>
                  </a:lnTo>
                  <a:cubicBezTo>
                    <a:pt x="30405" y="3428"/>
                    <a:pt x="30445" y="3408"/>
                    <a:pt x="30485" y="3388"/>
                  </a:cubicBezTo>
                  <a:cubicBezTo>
                    <a:pt x="30585" y="3338"/>
                    <a:pt x="30685" y="3278"/>
                    <a:pt x="30785" y="3228"/>
                  </a:cubicBezTo>
                  <a:cubicBezTo>
                    <a:pt x="30825" y="3208"/>
                    <a:pt x="30865" y="3188"/>
                    <a:pt x="30895" y="3168"/>
                  </a:cubicBezTo>
                  <a:lnTo>
                    <a:pt x="30915" y="3148"/>
                  </a:lnTo>
                  <a:lnTo>
                    <a:pt x="30935" y="3138"/>
                  </a:lnTo>
                  <a:cubicBezTo>
                    <a:pt x="30985" y="3118"/>
                    <a:pt x="31025" y="3088"/>
                    <a:pt x="31065" y="3068"/>
                  </a:cubicBezTo>
                  <a:lnTo>
                    <a:pt x="31155" y="3018"/>
                  </a:lnTo>
                  <a:lnTo>
                    <a:pt x="31175" y="3008"/>
                  </a:lnTo>
                  <a:lnTo>
                    <a:pt x="31184" y="2998"/>
                  </a:lnTo>
                  <a:lnTo>
                    <a:pt x="31195" y="2998"/>
                  </a:lnTo>
                  <a:lnTo>
                    <a:pt x="31344" y="2908"/>
                  </a:lnTo>
                  <a:cubicBezTo>
                    <a:pt x="31435" y="2858"/>
                    <a:pt x="31535" y="2798"/>
                    <a:pt x="31624" y="2739"/>
                  </a:cubicBezTo>
                  <a:cubicBezTo>
                    <a:pt x="31704" y="2699"/>
                    <a:pt x="31794" y="2639"/>
                    <a:pt x="31894" y="2579"/>
                  </a:cubicBezTo>
                  <a:cubicBezTo>
                    <a:pt x="31974" y="2539"/>
                    <a:pt x="32064" y="2488"/>
                    <a:pt x="32164" y="2439"/>
                  </a:cubicBezTo>
                  <a:lnTo>
                    <a:pt x="32234" y="2388"/>
                  </a:lnTo>
                  <a:lnTo>
                    <a:pt x="32284" y="2359"/>
                  </a:lnTo>
                  <a:lnTo>
                    <a:pt x="32334" y="2328"/>
                  </a:lnTo>
                  <a:lnTo>
                    <a:pt x="32434" y="2269"/>
                  </a:lnTo>
                  <a:cubicBezTo>
                    <a:pt x="32483" y="2249"/>
                    <a:pt x="32523" y="2219"/>
                    <a:pt x="32563" y="2199"/>
                  </a:cubicBezTo>
                  <a:lnTo>
                    <a:pt x="32574" y="2189"/>
                  </a:lnTo>
                  <a:lnTo>
                    <a:pt x="32583" y="2179"/>
                  </a:lnTo>
                  <a:lnTo>
                    <a:pt x="32603" y="2179"/>
                  </a:lnTo>
                  <a:lnTo>
                    <a:pt x="32614" y="2169"/>
                  </a:lnTo>
                  <a:cubicBezTo>
                    <a:pt x="32643" y="2149"/>
                    <a:pt x="32674" y="2139"/>
                    <a:pt x="32703" y="2119"/>
                  </a:cubicBezTo>
                  <a:lnTo>
                    <a:pt x="32913" y="1999"/>
                  </a:lnTo>
                  <a:lnTo>
                    <a:pt x="32923" y="1999"/>
                  </a:lnTo>
                  <a:lnTo>
                    <a:pt x="32923" y="1989"/>
                  </a:lnTo>
                  <a:lnTo>
                    <a:pt x="32933" y="1989"/>
                  </a:lnTo>
                  <a:lnTo>
                    <a:pt x="32943" y="1979"/>
                  </a:lnTo>
                  <a:lnTo>
                    <a:pt x="32973" y="1969"/>
                  </a:lnTo>
                  <a:cubicBezTo>
                    <a:pt x="33023" y="1939"/>
                    <a:pt x="33063" y="1919"/>
                    <a:pt x="33093" y="1899"/>
                  </a:cubicBezTo>
                  <a:cubicBezTo>
                    <a:pt x="33113" y="1889"/>
                    <a:pt x="33123" y="1879"/>
                    <a:pt x="33143" y="1869"/>
                  </a:cubicBezTo>
                  <a:lnTo>
                    <a:pt x="33203" y="1839"/>
                  </a:lnTo>
                  <a:close/>
                  <a:moveTo>
                    <a:pt x="33173" y="341"/>
                  </a:moveTo>
                  <a:cubicBezTo>
                    <a:pt x="33203" y="350"/>
                    <a:pt x="33223" y="350"/>
                    <a:pt x="33253" y="360"/>
                  </a:cubicBezTo>
                  <a:lnTo>
                    <a:pt x="33313" y="380"/>
                  </a:lnTo>
                  <a:lnTo>
                    <a:pt x="33313" y="390"/>
                  </a:lnTo>
                  <a:cubicBezTo>
                    <a:pt x="33363" y="410"/>
                    <a:pt x="33403" y="430"/>
                    <a:pt x="33443" y="450"/>
                  </a:cubicBezTo>
                  <a:lnTo>
                    <a:pt x="33453" y="450"/>
                  </a:lnTo>
                  <a:cubicBezTo>
                    <a:pt x="33483" y="470"/>
                    <a:pt x="33513" y="490"/>
                    <a:pt x="33553" y="500"/>
                  </a:cubicBezTo>
                  <a:cubicBezTo>
                    <a:pt x="33653" y="550"/>
                    <a:pt x="33742" y="600"/>
                    <a:pt x="33822" y="650"/>
                  </a:cubicBezTo>
                  <a:cubicBezTo>
                    <a:pt x="33902" y="690"/>
                    <a:pt x="33982" y="730"/>
                    <a:pt x="34062" y="780"/>
                  </a:cubicBezTo>
                  <a:lnTo>
                    <a:pt x="34082" y="790"/>
                  </a:lnTo>
                  <a:cubicBezTo>
                    <a:pt x="34142" y="820"/>
                    <a:pt x="34192" y="850"/>
                    <a:pt x="34252" y="880"/>
                  </a:cubicBezTo>
                  <a:lnTo>
                    <a:pt x="34252" y="890"/>
                  </a:lnTo>
                  <a:lnTo>
                    <a:pt x="34262" y="890"/>
                  </a:lnTo>
                  <a:lnTo>
                    <a:pt x="34272" y="900"/>
                  </a:lnTo>
                  <a:lnTo>
                    <a:pt x="34332" y="930"/>
                  </a:lnTo>
                  <a:cubicBezTo>
                    <a:pt x="34422" y="980"/>
                    <a:pt x="34512" y="1030"/>
                    <a:pt x="34582" y="1070"/>
                  </a:cubicBezTo>
                  <a:lnTo>
                    <a:pt x="34592" y="1070"/>
                  </a:lnTo>
                  <a:lnTo>
                    <a:pt x="34612" y="1080"/>
                  </a:lnTo>
                  <a:cubicBezTo>
                    <a:pt x="34692" y="1120"/>
                    <a:pt x="34781" y="1169"/>
                    <a:pt x="34872" y="1209"/>
                  </a:cubicBezTo>
                  <a:cubicBezTo>
                    <a:pt x="35041" y="1300"/>
                    <a:pt x="35221" y="1389"/>
                    <a:pt x="35411" y="1489"/>
                  </a:cubicBezTo>
                  <a:lnTo>
                    <a:pt x="35581" y="1589"/>
                  </a:lnTo>
                  <a:lnTo>
                    <a:pt x="35631" y="1609"/>
                  </a:lnTo>
                  <a:lnTo>
                    <a:pt x="35651" y="1619"/>
                  </a:lnTo>
                  <a:cubicBezTo>
                    <a:pt x="35751" y="1679"/>
                    <a:pt x="35841" y="1729"/>
                    <a:pt x="35940" y="1789"/>
                  </a:cubicBezTo>
                  <a:cubicBezTo>
                    <a:pt x="36080" y="1859"/>
                    <a:pt x="36211" y="1919"/>
                    <a:pt x="36340" y="1989"/>
                  </a:cubicBezTo>
                  <a:lnTo>
                    <a:pt x="36360" y="1999"/>
                  </a:lnTo>
                  <a:lnTo>
                    <a:pt x="36480" y="2049"/>
                  </a:lnTo>
                  <a:cubicBezTo>
                    <a:pt x="36580" y="2099"/>
                    <a:pt x="36680" y="2149"/>
                    <a:pt x="36770" y="2199"/>
                  </a:cubicBezTo>
                  <a:cubicBezTo>
                    <a:pt x="36820" y="2229"/>
                    <a:pt x="36870" y="2259"/>
                    <a:pt x="36930" y="2288"/>
                  </a:cubicBezTo>
                  <a:lnTo>
                    <a:pt x="36940" y="2299"/>
                  </a:lnTo>
                  <a:lnTo>
                    <a:pt x="36950" y="2299"/>
                  </a:lnTo>
                  <a:lnTo>
                    <a:pt x="36970" y="2308"/>
                  </a:lnTo>
                  <a:cubicBezTo>
                    <a:pt x="36990" y="2328"/>
                    <a:pt x="37020" y="2339"/>
                    <a:pt x="37040" y="2348"/>
                  </a:cubicBezTo>
                  <a:cubicBezTo>
                    <a:pt x="37100" y="2379"/>
                    <a:pt x="37159" y="2419"/>
                    <a:pt x="37210" y="2448"/>
                  </a:cubicBezTo>
                  <a:lnTo>
                    <a:pt x="37219" y="2448"/>
                  </a:lnTo>
                  <a:cubicBezTo>
                    <a:pt x="37339" y="2519"/>
                    <a:pt x="37459" y="2579"/>
                    <a:pt x="37579" y="2648"/>
                  </a:cubicBezTo>
                  <a:lnTo>
                    <a:pt x="37729" y="2739"/>
                  </a:lnTo>
                  <a:cubicBezTo>
                    <a:pt x="37769" y="2759"/>
                    <a:pt x="37809" y="2778"/>
                    <a:pt x="37839" y="2808"/>
                  </a:cubicBezTo>
                  <a:cubicBezTo>
                    <a:pt x="37879" y="2828"/>
                    <a:pt x="37929" y="2848"/>
                    <a:pt x="37969" y="2878"/>
                  </a:cubicBezTo>
                  <a:lnTo>
                    <a:pt x="38009" y="2898"/>
                  </a:lnTo>
                  <a:lnTo>
                    <a:pt x="38119" y="2958"/>
                  </a:lnTo>
                  <a:cubicBezTo>
                    <a:pt x="38299" y="3068"/>
                    <a:pt x="38489" y="3178"/>
                    <a:pt x="38649" y="3258"/>
                  </a:cubicBezTo>
                  <a:lnTo>
                    <a:pt x="38718" y="3298"/>
                  </a:lnTo>
                  <a:lnTo>
                    <a:pt x="38738" y="3308"/>
                  </a:lnTo>
                  <a:lnTo>
                    <a:pt x="38769" y="3328"/>
                  </a:lnTo>
                  <a:lnTo>
                    <a:pt x="38798" y="3338"/>
                  </a:lnTo>
                  <a:cubicBezTo>
                    <a:pt x="38838" y="3358"/>
                    <a:pt x="38878" y="3378"/>
                    <a:pt x="38908" y="3398"/>
                  </a:cubicBezTo>
                  <a:lnTo>
                    <a:pt x="39058" y="3488"/>
                  </a:lnTo>
                  <a:cubicBezTo>
                    <a:pt x="39098" y="3507"/>
                    <a:pt x="39128" y="3527"/>
                    <a:pt x="39168" y="3547"/>
                  </a:cubicBezTo>
                  <a:lnTo>
                    <a:pt x="39198" y="3567"/>
                  </a:lnTo>
                  <a:cubicBezTo>
                    <a:pt x="39278" y="3607"/>
                    <a:pt x="39348" y="3647"/>
                    <a:pt x="39428" y="3687"/>
                  </a:cubicBezTo>
                  <a:cubicBezTo>
                    <a:pt x="39508" y="3727"/>
                    <a:pt x="39597" y="3778"/>
                    <a:pt x="39708" y="3827"/>
                  </a:cubicBezTo>
                  <a:cubicBezTo>
                    <a:pt x="39857" y="3898"/>
                    <a:pt x="39997" y="3978"/>
                    <a:pt x="40127" y="4047"/>
                  </a:cubicBezTo>
                  <a:lnTo>
                    <a:pt x="40137" y="4047"/>
                  </a:lnTo>
                  <a:lnTo>
                    <a:pt x="40147" y="4057"/>
                  </a:lnTo>
                  <a:cubicBezTo>
                    <a:pt x="40177" y="4077"/>
                    <a:pt x="40207" y="4087"/>
                    <a:pt x="40237" y="4107"/>
                  </a:cubicBezTo>
                  <a:cubicBezTo>
                    <a:pt x="40327" y="4157"/>
                    <a:pt x="40417" y="4197"/>
                    <a:pt x="40507" y="4247"/>
                  </a:cubicBezTo>
                  <a:lnTo>
                    <a:pt x="40527" y="4257"/>
                  </a:lnTo>
                  <a:lnTo>
                    <a:pt x="40787" y="4387"/>
                  </a:lnTo>
                  <a:cubicBezTo>
                    <a:pt x="40896" y="4447"/>
                    <a:pt x="41016" y="4517"/>
                    <a:pt x="41107" y="4577"/>
                  </a:cubicBezTo>
                  <a:cubicBezTo>
                    <a:pt x="41167" y="4607"/>
                    <a:pt x="41236" y="4647"/>
                    <a:pt x="41296" y="4687"/>
                  </a:cubicBezTo>
                  <a:cubicBezTo>
                    <a:pt x="41396" y="4746"/>
                    <a:pt x="41486" y="4797"/>
                    <a:pt x="41576" y="4846"/>
                  </a:cubicBezTo>
                  <a:cubicBezTo>
                    <a:pt x="41626" y="4886"/>
                    <a:pt x="41696" y="4917"/>
                    <a:pt x="41776" y="4957"/>
                  </a:cubicBezTo>
                  <a:lnTo>
                    <a:pt x="41816" y="4977"/>
                  </a:lnTo>
                  <a:lnTo>
                    <a:pt x="41856" y="5006"/>
                  </a:lnTo>
                  <a:cubicBezTo>
                    <a:pt x="42066" y="5117"/>
                    <a:pt x="42235" y="5216"/>
                    <a:pt x="42395" y="5316"/>
                  </a:cubicBezTo>
                  <a:cubicBezTo>
                    <a:pt x="42465" y="5356"/>
                    <a:pt x="42555" y="5416"/>
                    <a:pt x="42635" y="5466"/>
                  </a:cubicBezTo>
                  <a:cubicBezTo>
                    <a:pt x="42695" y="5496"/>
                    <a:pt x="42745" y="5536"/>
                    <a:pt x="42815" y="5566"/>
                  </a:cubicBezTo>
                  <a:lnTo>
                    <a:pt x="42825" y="5576"/>
                  </a:lnTo>
                  <a:lnTo>
                    <a:pt x="42835" y="5576"/>
                  </a:lnTo>
                  <a:lnTo>
                    <a:pt x="42875" y="5606"/>
                  </a:lnTo>
                  <a:lnTo>
                    <a:pt x="42995" y="5666"/>
                  </a:lnTo>
                  <a:lnTo>
                    <a:pt x="43125" y="5736"/>
                  </a:lnTo>
                  <a:lnTo>
                    <a:pt x="43175" y="5766"/>
                  </a:lnTo>
                  <a:lnTo>
                    <a:pt x="43205" y="5786"/>
                  </a:lnTo>
                  <a:cubicBezTo>
                    <a:pt x="43254" y="5816"/>
                    <a:pt x="43314" y="5856"/>
                    <a:pt x="43385" y="5886"/>
                  </a:cubicBezTo>
                  <a:cubicBezTo>
                    <a:pt x="43465" y="5925"/>
                    <a:pt x="43554" y="5976"/>
                    <a:pt x="43645" y="6016"/>
                  </a:cubicBezTo>
                  <a:lnTo>
                    <a:pt x="43654" y="6016"/>
                  </a:lnTo>
                  <a:cubicBezTo>
                    <a:pt x="43734" y="6056"/>
                    <a:pt x="43834" y="6096"/>
                    <a:pt x="43924" y="6145"/>
                  </a:cubicBezTo>
                  <a:cubicBezTo>
                    <a:pt x="43994" y="6185"/>
                    <a:pt x="44064" y="6225"/>
                    <a:pt x="44114" y="6256"/>
                  </a:cubicBezTo>
                  <a:lnTo>
                    <a:pt x="44114" y="6265"/>
                  </a:lnTo>
                  <a:lnTo>
                    <a:pt x="44124" y="6265"/>
                  </a:lnTo>
                  <a:cubicBezTo>
                    <a:pt x="44164" y="6296"/>
                    <a:pt x="44214" y="6316"/>
                    <a:pt x="44254" y="6345"/>
                  </a:cubicBezTo>
                  <a:cubicBezTo>
                    <a:pt x="44294" y="6365"/>
                    <a:pt x="44344" y="6396"/>
                    <a:pt x="44384" y="6415"/>
                  </a:cubicBezTo>
                  <a:lnTo>
                    <a:pt x="44393" y="6415"/>
                  </a:lnTo>
                  <a:lnTo>
                    <a:pt x="44404" y="6425"/>
                  </a:lnTo>
                  <a:cubicBezTo>
                    <a:pt x="44453" y="6445"/>
                    <a:pt x="44513" y="6485"/>
                    <a:pt x="44573" y="6515"/>
                  </a:cubicBezTo>
                  <a:lnTo>
                    <a:pt x="44613" y="6545"/>
                  </a:lnTo>
                  <a:lnTo>
                    <a:pt x="44633" y="6555"/>
                  </a:lnTo>
                  <a:cubicBezTo>
                    <a:pt x="44664" y="6575"/>
                    <a:pt x="44693" y="6595"/>
                    <a:pt x="44724" y="6605"/>
                  </a:cubicBezTo>
                  <a:cubicBezTo>
                    <a:pt x="44744" y="6625"/>
                    <a:pt x="44764" y="6635"/>
                    <a:pt x="44784" y="6645"/>
                  </a:cubicBezTo>
                  <a:lnTo>
                    <a:pt x="44793" y="6645"/>
                  </a:lnTo>
                  <a:cubicBezTo>
                    <a:pt x="44813" y="6665"/>
                    <a:pt x="44833" y="6675"/>
                    <a:pt x="44864" y="6685"/>
                  </a:cubicBezTo>
                  <a:lnTo>
                    <a:pt x="44873" y="6695"/>
                  </a:lnTo>
                  <a:cubicBezTo>
                    <a:pt x="44903" y="6715"/>
                    <a:pt x="44953" y="6745"/>
                    <a:pt x="44993" y="6765"/>
                  </a:cubicBezTo>
                  <a:cubicBezTo>
                    <a:pt x="45043" y="6785"/>
                    <a:pt x="45093" y="6805"/>
                    <a:pt x="45133" y="6815"/>
                  </a:cubicBezTo>
                  <a:lnTo>
                    <a:pt x="45153" y="6825"/>
                  </a:lnTo>
                  <a:cubicBezTo>
                    <a:pt x="45173" y="6835"/>
                    <a:pt x="45203" y="6845"/>
                    <a:pt x="45223" y="6855"/>
                  </a:cubicBezTo>
                  <a:cubicBezTo>
                    <a:pt x="45213" y="6865"/>
                    <a:pt x="45203" y="6865"/>
                    <a:pt x="45193" y="6875"/>
                  </a:cubicBezTo>
                  <a:cubicBezTo>
                    <a:pt x="45173" y="6905"/>
                    <a:pt x="45153" y="6925"/>
                    <a:pt x="45133" y="6945"/>
                  </a:cubicBezTo>
                  <a:cubicBezTo>
                    <a:pt x="45113" y="6955"/>
                    <a:pt x="45103" y="6975"/>
                    <a:pt x="45083" y="6985"/>
                  </a:cubicBezTo>
                  <a:lnTo>
                    <a:pt x="45063" y="7005"/>
                  </a:lnTo>
                  <a:cubicBezTo>
                    <a:pt x="45023" y="7025"/>
                    <a:pt x="45003" y="7055"/>
                    <a:pt x="44973" y="7085"/>
                  </a:cubicBezTo>
                  <a:lnTo>
                    <a:pt x="44953" y="7095"/>
                  </a:lnTo>
                  <a:lnTo>
                    <a:pt x="44923" y="7125"/>
                  </a:lnTo>
                  <a:cubicBezTo>
                    <a:pt x="44864" y="7184"/>
                    <a:pt x="44804" y="7235"/>
                    <a:pt x="44733" y="7284"/>
                  </a:cubicBezTo>
                  <a:lnTo>
                    <a:pt x="44733" y="7295"/>
                  </a:lnTo>
                  <a:lnTo>
                    <a:pt x="44724" y="7304"/>
                  </a:lnTo>
                  <a:cubicBezTo>
                    <a:pt x="44693" y="7324"/>
                    <a:pt x="44664" y="7355"/>
                    <a:pt x="44633" y="7375"/>
                  </a:cubicBezTo>
                  <a:lnTo>
                    <a:pt x="44573" y="7435"/>
                  </a:lnTo>
                  <a:lnTo>
                    <a:pt x="44553" y="7455"/>
                  </a:lnTo>
                  <a:lnTo>
                    <a:pt x="44544" y="7455"/>
                  </a:lnTo>
                  <a:lnTo>
                    <a:pt x="44544" y="7464"/>
                  </a:lnTo>
                  <a:lnTo>
                    <a:pt x="44533" y="7464"/>
                  </a:lnTo>
                  <a:cubicBezTo>
                    <a:pt x="44484" y="7504"/>
                    <a:pt x="44424" y="7564"/>
                    <a:pt x="44364" y="7614"/>
                  </a:cubicBezTo>
                  <a:cubicBezTo>
                    <a:pt x="44274" y="7684"/>
                    <a:pt x="44164" y="7774"/>
                    <a:pt x="44044" y="7864"/>
                  </a:cubicBezTo>
                  <a:cubicBezTo>
                    <a:pt x="43944" y="7944"/>
                    <a:pt x="43834" y="8024"/>
                    <a:pt x="43724" y="8084"/>
                  </a:cubicBezTo>
                  <a:cubicBezTo>
                    <a:pt x="43614" y="8164"/>
                    <a:pt x="43514" y="8224"/>
                    <a:pt x="43405" y="8284"/>
                  </a:cubicBezTo>
                  <a:cubicBezTo>
                    <a:pt x="43194" y="8394"/>
                    <a:pt x="42975" y="8523"/>
                    <a:pt x="42715" y="8663"/>
                  </a:cubicBezTo>
                  <a:cubicBezTo>
                    <a:pt x="42685" y="8674"/>
                    <a:pt x="42655" y="8694"/>
                    <a:pt x="42625" y="8703"/>
                  </a:cubicBezTo>
                  <a:lnTo>
                    <a:pt x="42595" y="8723"/>
                  </a:lnTo>
                  <a:lnTo>
                    <a:pt x="42565" y="8743"/>
                  </a:lnTo>
                  <a:lnTo>
                    <a:pt x="42545" y="8743"/>
                  </a:lnTo>
                  <a:lnTo>
                    <a:pt x="42535" y="8754"/>
                  </a:lnTo>
                  <a:lnTo>
                    <a:pt x="42525" y="8763"/>
                  </a:lnTo>
                  <a:cubicBezTo>
                    <a:pt x="42475" y="8783"/>
                    <a:pt x="42435" y="8803"/>
                    <a:pt x="42386" y="8833"/>
                  </a:cubicBezTo>
                  <a:cubicBezTo>
                    <a:pt x="42275" y="8893"/>
                    <a:pt x="42155" y="8963"/>
                    <a:pt x="42046" y="9023"/>
                  </a:cubicBezTo>
                  <a:cubicBezTo>
                    <a:pt x="41916" y="9093"/>
                    <a:pt x="41766" y="9173"/>
                    <a:pt x="41666" y="9223"/>
                  </a:cubicBezTo>
                  <a:lnTo>
                    <a:pt x="41646" y="9233"/>
                  </a:lnTo>
                  <a:lnTo>
                    <a:pt x="41636" y="9243"/>
                  </a:lnTo>
                  <a:cubicBezTo>
                    <a:pt x="41546" y="9283"/>
                    <a:pt x="41466" y="9333"/>
                    <a:pt x="41376" y="9373"/>
                  </a:cubicBezTo>
                  <a:cubicBezTo>
                    <a:pt x="41127" y="9513"/>
                    <a:pt x="40847" y="9673"/>
                    <a:pt x="40697" y="9762"/>
                  </a:cubicBezTo>
                  <a:lnTo>
                    <a:pt x="40687" y="9762"/>
                  </a:lnTo>
                  <a:lnTo>
                    <a:pt x="40677" y="9773"/>
                  </a:lnTo>
                  <a:lnTo>
                    <a:pt x="40597" y="9813"/>
                  </a:lnTo>
                  <a:lnTo>
                    <a:pt x="40577" y="9822"/>
                  </a:lnTo>
                  <a:lnTo>
                    <a:pt x="40567" y="9833"/>
                  </a:lnTo>
                  <a:cubicBezTo>
                    <a:pt x="40487" y="9873"/>
                    <a:pt x="40417" y="9913"/>
                    <a:pt x="40347" y="9953"/>
                  </a:cubicBezTo>
                  <a:cubicBezTo>
                    <a:pt x="40287" y="9982"/>
                    <a:pt x="40237" y="10013"/>
                    <a:pt x="40187" y="10042"/>
                  </a:cubicBezTo>
                  <a:lnTo>
                    <a:pt x="40167" y="10042"/>
                  </a:lnTo>
                  <a:cubicBezTo>
                    <a:pt x="40117" y="10072"/>
                    <a:pt x="40067" y="10102"/>
                    <a:pt x="40017" y="10122"/>
                  </a:cubicBezTo>
                  <a:cubicBezTo>
                    <a:pt x="39848" y="10222"/>
                    <a:pt x="39677" y="10322"/>
                    <a:pt x="39538" y="10402"/>
                  </a:cubicBezTo>
                  <a:cubicBezTo>
                    <a:pt x="39468" y="10442"/>
                    <a:pt x="39408" y="10482"/>
                    <a:pt x="39348" y="10522"/>
                  </a:cubicBezTo>
                  <a:cubicBezTo>
                    <a:pt x="39288" y="10552"/>
                    <a:pt x="39228" y="10582"/>
                    <a:pt x="39168" y="10622"/>
                  </a:cubicBezTo>
                  <a:lnTo>
                    <a:pt x="39148" y="10632"/>
                  </a:lnTo>
                  <a:lnTo>
                    <a:pt x="39138" y="10632"/>
                  </a:lnTo>
                  <a:cubicBezTo>
                    <a:pt x="39108" y="10662"/>
                    <a:pt x="39068" y="10682"/>
                    <a:pt x="39028" y="10702"/>
                  </a:cubicBezTo>
                  <a:cubicBezTo>
                    <a:pt x="38918" y="10772"/>
                    <a:pt x="38809" y="10832"/>
                    <a:pt x="38698" y="10892"/>
                  </a:cubicBezTo>
                  <a:cubicBezTo>
                    <a:pt x="38489" y="11001"/>
                    <a:pt x="38319" y="11092"/>
                    <a:pt x="38179" y="11181"/>
                  </a:cubicBezTo>
                  <a:cubicBezTo>
                    <a:pt x="38139" y="11201"/>
                    <a:pt x="38099" y="11221"/>
                    <a:pt x="38069" y="11251"/>
                  </a:cubicBezTo>
                  <a:lnTo>
                    <a:pt x="38059" y="11251"/>
                  </a:lnTo>
                  <a:cubicBezTo>
                    <a:pt x="38019" y="11271"/>
                    <a:pt x="37979" y="11301"/>
                    <a:pt x="37939" y="11321"/>
                  </a:cubicBezTo>
                  <a:cubicBezTo>
                    <a:pt x="37889" y="11351"/>
                    <a:pt x="37839" y="11381"/>
                    <a:pt x="37779" y="11421"/>
                  </a:cubicBezTo>
                  <a:lnTo>
                    <a:pt x="37759" y="11401"/>
                  </a:lnTo>
                  <a:lnTo>
                    <a:pt x="37739" y="11391"/>
                  </a:lnTo>
                  <a:lnTo>
                    <a:pt x="37679" y="11361"/>
                  </a:lnTo>
                  <a:cubicBezTo>
                    <a:pt x="37570" y="11291"/>
                    <a:pt x="37439" y="11221"/>
                    <a:pt x="37339" y="11172"/>
                  </a:cubicBezTo>
                  <a:lnTo>
                    <a:pt x="37319" y="11161"/>
                  </a:lnTo>
                  <a:cubicBezTo>
                    <a:pt x="37279" y="11132"/>
                    <a:pt x="37239" y="11112"/>
                    <a:pt x="37199" y="11092"/>
                  </a:cubicBezTo>
                  <a:lnTo>
                    <a:pt x="37130" y="11052"/>
                  </a:lnTo>
                  <a:lnTo>
                    <a:pt x="37090" y="11032"/>
                  </a:lnTo>
                  <a:lnTo>
                    <a:pt x="37120" y="11021"/>
                  </a:lnTo>
                  <a:lnTo>
                    <a:pt x="37140" y="11001"/>
                  </a:lnTo>
                  <a:cubicBezTo>
                    <a:pt x="37170" y="10992"/>
                    <a:pt x="37190" y="10972"/>
                    <a:pt x="37219" y="10961"/>
                  </a:cubicBezTo>
                  <a:lnTo>
                    <a:pt x="37239" y="10952"/>
                  </a:lnTo>
                  <a:cubicBezTo>
                    <a:pt x="37270" y="10932"/>
                    <a:pt x="37299" y="10921"/>
                    <a:pt x="37330" y="10901"/>
                  </a:cubicBezTo>
                  <a:lnTo>
                    <a:pt x="37339" y="10892"/>
                  </a:lnTo>
                  <a:lnTo>
                    <a:pt x="37350" y="10892"/>
                  </a:lnTo>
                  <a:cubicBezTo>
                    <a:pt x="37390" y="10872"/>
                    <a:pt x="37419" y="10852"/>
                    <a:pt x="37450" y="10832"/>
                  </a:cubicBezTo>
                  <a:cubicBezTo>
                    <a:pt x="37519" y="10801"/>
                    <a:pt x="37590" y="10761"/>
                    <a:pt x="37649" y="10742"/>
                  </a:cubicBezTo>
                  <a:lnTo>
                    <a:pt x="37669" y="10732"/>
                  </a:lnTo>
                  <a:cubicBezTo>
                    <a:pt x="37729" y="10702"/>
                    <a:pt x="37809" y="10662"/>
                    <a:pt x="37879" y="10632"/>
                  </a:cubicBezTo>
                  <a:cubicBezTo>
                    <a:pt x="37989" y="10562"/>
                    <a:pt x="38109" y="10502"/>
                    <a:pt x="38199" y="10442"/>
                  </a:cubicBezTo>
                  <a:cubicBezTo>
                    <a:pt x="38239" y="10422"/>
                    <a:pt x="38289" y="10392"/>
                    <a:pt x="38329" y="10372"/>
                  </a:cubicBezTo>
                  <a:cubicBezTo>
                    <a:pt x="38378" y="10342"/>
                    <a:pt x="38429" y="10322"/>
                    <a:pt x="38478" y="10292"/>
                  </a:cubicBezTo>
                  <a:lnTo>
                    <a:pt x="38489" y="10282"/>
                  </a:lnTo>
                  <a:lnTo>
                    <a:pt x="38549" y="10252"/>
                  </a:lnTo>
                  <a:cubicBezTo>
                    <a:pt x="38629" y="10212"/>
                    <a:pt x="38709" y="10162"/>
                    <a:pt x="38778" y="10112"/>
                  </a:cubicBezTo>
                  <a:lnTo>
                    <a:pt x="38848" y="10062"/>
                  </a:lnTo>
                  <a:lnTo>
                    <a:pt x="38858" y="10062"/>
                  </a:lnTo>
                  <a:lnTo>
                    <a:pt x="38868" y="10052"/>
                  </a:lnTo>
                  <a:cubicBezTo>
                    <a:pt x="38968" y="9982"/>
                    <a:pt x="39078" y="9913"/>
                    <a:pt x="39188" y="9842"/>
                  </a:cubicBezTo>
                  <a:cubicBezTo>
                    <a:pt x="39238" y="9813"/>
                    <a:pt x="39298" y="9782"/>
                    <a:pt x="39348" y="9753"/>
                  </a:cubicBezTo>
                  <a:lnTo>
                    <a:pt x="39418" y="9713"/>
                  </a:lnTo>
                  <a:cubicBezTo>
                    <a:pt x="39468" y="9682"/>
                    <a:pt x="39528" y="9642"/>
                    <a:pt x="39577" y="9613"/>
                  </a:cubicBezTo>
                  <a:lnTo>
                    <a:pt x="39597" y="9602"/>
                  </a:lnTo>
                  <a:lnTo>
                    <a:pt x="39608" y="9593"/>
                  </a:lnTo>
                  <a:lnTo>
                    <a:pt x="39648" y="9573"/>
                  </a:lnTo>
                  <a:cubicBezTo>
                    <a:pt x="39788" y="9493"/>
                    <a:pt x="39928" y="9413"/>
                    <a:pt x="40047" y="9353"/>
                  </a:cubicBezTo>
                  <a:lnTo>
                    <a:pt x="40057" y="9343"/>
                  </a:lnTo>
                  <a:lnTo>
                    <a:pt x="40067" y="9333"/>
                  </a:lnTo>
                  <a:lnTo>
                    <a:pt x="40107" y="9313"/>
                  </a:lnTo>
                  <a:cubicBezTo>
                    <a:pt x="40147" y="9293"/>
                    <a:pt x="40177" y="9273"/>
                    <a:pt x="40217" y="9253"/>
                  </a:cubicBezTo>
                  <a:cubicBezTo>
                    <a:pt x="40257" y="9233"/>
                    <a:pt x="40307" y="9213"/>
                    <a:pt x="40347" y="9183"/>
                  </a:cubicBezTo>
                  <a:cubicBezTo>
                    <a:pt x="40377" y="9173"/>
                    <a:pt x="40407" y="9153"/>
                    <a:pt x="40437" y="9133"/>
                  </a:cubicBezTo>
                  <a:lnTo>
                    <a:pt x="40447" y="9133"/>
                  </a:lnTo>
                  <a:lnTo>
                    <a:pt x="40457" y="9123"/>
                  </a:lnTo>
                  <a:cubicBezTo>
                    <a:pt x="40497" y="9103"/>
                    <a:pt x="40537" y="9083"/>
                    <a:pt x="40587" y="9053"/>
                  </a:cubicBezTo>
                  <a:cubicBezTo>
                    <a:pt x="40627" y="9033"/>
                    <a:pt x="40677" y="9003"/>
                    <a:pt x="40727" y="8983"/>
                  </a:cubicBezTo>
                  <a:lnTo>
                    <a:pt x="40757" y="8963"/>
                  </a:lnTo>
                  <a:lnTo>
                    <a:pt x="40836" y="8923"/>
                  </a:lnTo>
                  <a:lnTo>
                    <a:pt x="40956" y="8863"/>
                  </a:lnTo>
                  <a:lnTo>
                    <a:pt x="40956" y="8853"/>
                  </a:lnTo>
                  <a:lnTo>
                    <a:pt x="40967" y="8853"/>
                  </a:lnTo>
                  <a:lnTo>
                    <a:pt x="40996" y="8833"/>
                  </a:lnTo>
                  <a:lnTo>
                    <a:pt x="41056" y="8803"/>
                  </a:lnTo>
                  <a:cubicBezTo>
                    <a:pt x="41216" y="8714"/>
                    <a:pt x="41376" y="8634"/>
                    <a:pt x="41556" y="8543"/>
                  </a:cubicBezTo>
                  <a:cubicBezTo>
                    <a:pt x="41616" y="8514"/>
                    <a:pt x="41676" y="8483"/>
                    <a:pt x="41746" y="8463"/>
                  </a:cubicBezTo>
                  <a:lnTo>
                    <a:pt x="41756" y="8454"/>
                  </a:lnTo>
                  <a:lnTo>
                    <a:pt x="41766" y="8443"/>
                  </a:lnTo>
                  <a:lnTo>
                    <a:pt x="41796" y="8434"/>
                  </a:lnTo>
                  <a:cubicBezTo>
                    <a:pt x="41886" y="8394"/>
                    <a:pt x="41966" y="8354"/>
                    <a:pt x="42055" y="8314"/>
                  </a:cubicBezTo>
                  <a:lnTo>
                    <a:pt x="42115" y="8284"/>
                  </a:lnTo>
                  <a:lnTo>
                    <a:pt x="42126" y="8284"/>
                  </a:lnTo>
                  <a:lnTo>
                    <a:pt x="42135" y="8274"/>
                  </a:lnTo>
                  <a:lnTo>
                    <a:pt x="42146" y="8264"/>
                  </a:lnTo>
                  <a:cubicBezTo>
                    <a:pt x="42286" y="8204"/>
                    <a:pt x="42415" y="8134"/>
                    <a:pt x="42555" y="8074"/>
                  </a:cubicBezTo>
                  <a:lnTo>
                    <a:pt x="42595" y="8054"/>
                  </a:lnTo>
                  <a:cubicBezTo>
                    <a:pt x="42725" y="8004"/>
                    <a:pt x="42875" y="7924"/>
                    <a:pt x="43025" y="7854"/>
                  </a:cubicBezTo>
                  <a:cubicBezTo>
                    <a:pt x="43115" y="7804"/>
                    <a:pt x="43194" y="7764"/>
                    <a:pt x="43285" y="7724"/>
                  </a:cubicBezTo>
                  <a:lnTo>
                    <a:pt x="43345" y="7694"/>
                  </a:lnTo>
                  <a:lnTo>
                    <a:pt x="43365" y="7684"/>
                  </a:lnTo>
                  <a:cubicBezTo>
                    <a:pt x="43414" y="7654"/>
                    <a:pt x="43465" y="7634"/>
                    <a:pt x="43525" y="7604"/>
                  </a:cubicBezTo>
                  <a:cubicBezTo>
                    <a:pt x="43614" y="7564"/>
                    <a:pt x="43684" y="7524"/>
                    <a:pt x="43754" y="7484"/>
                  </a:cubicBezTo>
                  <a:cubicBezTo>
                    <a:pt x="43824" y="7444"/>
                    <a:pt x="43894" y="7395"/>
                    <a:pt x="43984" y="7335"/>
                  </a:cubicBezTo>
                  <a:cubicBezTo>
                    <a:pt x="44014" y="7315"/>
                    <a:pt x="44044" y="7295"/>
                    <a:pt x="44084" y="7264"/>
                  </a:cubicBezTo>
                  <a:cubicBezTo>
                    <a:pt x="44104" y="7244"/>
                    <a:pt x="44124" y="7235"/>
                    <a:pt x="44144" y="7215"/>
                  </a:cubicBezTo>
                  <a:cubicBezTo>
                    <a:pt x="44184" y="7184"/>
                    <a:pt x="44214" y="7144"/>
                    <a:pt x="44244" y="7115"/>
                  </a:cubicBezTo>
                  <a:cubicBezTo>
                    <a:pt x="44254" y="7085"/>
                    <a:pt x="44264" y="7055"/>
                    <a:pt x="44274" y="7035"/>
                  </a:cubicBezTo>
                  <a:lnTo>
                    <a:pt x="44274" y="7015"/>
                  </a:lnTo>
                  <a:lnTo>
                    <a:pt x="44274" y="6995"/>
                  </a:lnTo>
                  <a:lnTo>
                    <a:pt x="44274" y="6945"/>
                  </a:lnTo>
                  <a:lnTo>
                    <a:pt x="44264" y="6935"/>
                  </a:lnTo>
                  <a:cubicBezTo>
                    <a:pt x="44254" y="6915"/>
                    <a:pt x="44254" y="6895"/>
                    <a:pt x="44234" y="6875"/>
                  </a:cubicBezTo>
                  <a:cubicBezTo>
                    <a:pt x="44224" y="6855"/>
                    <a:pt x="44214" y="6845"/>
                    <a:pt x="44194" y="6825"/>
                  </a:cubicBezTo>
                  <a:cubicBezTo>
                    <a:pt x="44184" y="6815"/>
                    <a:pt x="44174" y="6805"/>
                    <a:pt x="44154" y="6795"/>
                  </a:cubicBezTo>
                  <a:lnTo>
                    <a:pt x="44144" y="6785"/>
                  </a:lnTo>
                  <a:cubicBezTo>
                    <a:pt x="44134" y="6775"/>
                    <a:pt x="44114" y="6765"/>
                    <a:pt x="44104" y="6755"/>
                  </a:cubicBezTo>
                  <a:lnTo>
                    <a:pt x="44084" y="6745"/>
                  </a:lnTo>
                  <a:lnTo>
                    <a:pt x="44074" y="6745"/>
                  </a:lnTo>
                  <a:cubicBezTo>
                    <a:pt x="44044" y="6725"/>
                    <a:pt x="44024" y="6705"/>
                    <a:pt x="43994" y="6685"/>
                  </a:cubicBezTo>
                  <a:cubicBezTo>
                    <a:pt x="43954" y="6665"/>
                    <a:pt x="43924" y="6645"/>
                    <a:pt x="43894" y="6635"/>
                  </a:cubicBezTo>
                  <a:cubicBezTo>
                    <a:pt x="43864" y="6625"/>
                    <a:pt x="43844" y="6615"/>
                    <a:pt x="43824" y="6595"/>
                  </a:cubicBezTo>
                  <a:cubicBezTo>
                    <a:pt x="43774" y="6575"/>
                    <a:pt x="43734" y="6555"/>
                    <a:pt x="43694" y="6535"/>
                  </a:cubicBezTo>
                  <a:lnTo>
                    <a:pt x="43684" y="6525"/>
                  </a:lnTo>
                  <a:cubicBezTo>
                    <a:pt x="43594" y="6475"/>
                    <a:pt x="43514" y="6435"/>
                    <a:pt x="43434" y="6396"/>
                  </a:cubicBezTo>
                  <a:cubicBezTo>
                    <a:pt x="43305" y="6336"/>
                    <a:pt x="43175" y="6256"/>
                    <a:pt x="43065" y="6176"/>
                  </a:cubicBezTo>
                  <a:cubicBezTo>
                    <a:pt x="42975" y="6125"/>
                    <a:pt x="42885" y="6076"/>
                    <a:pt x="42805" y="6025"/>
                  </a:cubicBezTo>
                  <a:lnTo>
                    <a:pt x="42795" y="6025"/>
                  </a:lnTo>
                  <a:lnTo>
                    <a:pt x="42785" y="6016"/>
                  </a:lnTo>
                  <a:cubicBezTo>
                    <a:pt x="42745" y="5996"/>
                    <a:pt x="42705" y="5965"/>
                    <a:pt x="42655" y="5936"/>
                  </a:cubicBezTo>
                  <a:lnTo>
                    <a:pt x="42615" y="5916"/>
                  </a:lnTo>
                  <a:lnTo>
                    <a:pt x="42605" y="5906"/>
                  </a:lnTo>
                  <a:cubicBezTo>
                    <a:pt x="42545" y="5876"/>
                    <a:pt x="42485" y="5836"/>
                    <a:pt x="42415" y="5806"/>
                  </a:cubicBezTo>
                  <a:cubicBezTo>
                    <a:pt x="42375" y="5776"/>
                    <a:pt x="42346" y="5756"/>
                    <a:pt x="42295" y="5736"/>
                  </a:cubicBezTo>
                  <a:lnTo>
                    <a:pt x="42286" y="5736"/>
                  </a:lnTo>
                  <a:lnTo>
                    <a:pt x="42275" y="5726"/>
                  </a:lnTo>
                  <a:lnTo>
                    <a:pt x="42266" y="5716"/>
                  </a:lnTo>
                  <a:lnTo>
                    <a:pt x="42255" y="5716"/>
                  </a:lnTo>
                  <a:cubicBezTo>
                    <a:pt x="42226" y="5706"/>
                    <a:pt x="42206" y="5696"/>
                    <a:pt x="42175" y="5676"/>
                  </a:cubicBezTo>
                  <a:cubicBezTo>
                    <a:pt x="42106" y="5636"/>
                    <a:pt x="42035" y="5596"/>
                    <a:pt x="41956" y="5546"/>
                  </a:cubicBezTo>
                  <a:lnTo>
                    <a:pt x="41946" y="5536"/>
                  </a:lnTo>
                  <a:cubicBezTo>
                    <a:pt x="41876" y="5486"/>
                    <a:pt x="41786" y="5436"/>
                    <a:pt x="41706" y="5386"/>
                  </a:cubicBezTo>
                  <a:cubicBezTo>
                    <a:pt x="41606" y="5336"/>
                    <a:pt x="41506" y="5276"/>
                    <a:pt x="41426" y="5236"/>
                  </a:cubicBezTo>
                  <a:lnTo>
                    <a:pt x="41416" y="5236"/>
                  </a:lnTo>
                  <a:lnTo>
                    <a:pt x="41406" y="5226"/>
                  </a:lnTo>
                  <a:lnTo>
                    <a:pt x="41227" y="5137"/>
                  </a:lnTo>
                  <a:lnTo>
                    <a:pt x="41136" y="5077"/>
                  </a:lnTo>
                  <a:cubicBezTo>
                    <a:pt x="41087" y="5057"/>
                    <a:pt x="41036" y="5026"/>
                    <a:pt x="40987" y="4997"/>
                  </a:cubicBezTo>
                  <a:cubicBezTo>
                    <a:pt x="40936" y="4966"/>
                    <a:pt x="40887" y="4937"/>
                    <a:pt x="40836" y="4917"/>
                  </a:cubicBezTo>
                  <a:lnTo>
                    <a:pt x="40816" y="4897"/>
                  </a:lnTo>
                  <a:lnTo>
                    <a:pt x="40757" y="4866"/>
                  </a:lnTo>
                  <a:cubicBezTo>
                    <a:pt x="40717" y="4846"/>
                    <a:pt x="40677" y="4817"/>
                    <a:pt x="40637" y="4797"/>
                  </a:cubicBezTo>
                  <a:lnTo>
                    <a:pt x="40627" y="4786"/>
                  </a:lnTo>
                  <a:cubicBezTo>
                    <a:pt x="40597" y="4777"/>
                    <a:pt x="40567" y="4757"/>
                    <a:pt x="40537" y="4737"/>
                  </a:cubicBezTo>
                  <a:cubicBezTo>
                    <a:pt x="40467" y="4697"/>
                    <a:pt x="40387" y="4647"/>
                    <a:pt x="40307" y="4597"/>
                  </a:cubicBezTo>
                  <a:lnTo>
                    <a:pt x="40247" y="4557"/>
                  </a:lnTo>
                  <a:lnTo>
                    <a:pt x="40237" y="4547"/>
                  </a:lnTo>
                  <a:cubicBezTo>
                    <a:pt x="40187" y="4517"/>
                    <a:pt x="40137" y="4487"/>
                    <a:pt x="40097" y="4457"/>
                  </a:cubicBezTo>
                  <a:cubicBezTo>
                    <a:pt x="40028" y="4407"/>
                    <a:pt x="39948" y="4367"/>
                    <a:pt x="39857" y="4307"/>
                  </a:cubicBezTo>
                  <a:lnTo>
                    <a:pt x="39777" y="4267"/>
                  </a:lnTo>
                  <a:cubicBezTo>
                    <a:pt x="39728" y="4227"/>
                    <a:pt x="39677" y="4197"/>
                    <a:pt x="39628" y="4167"/>
                  </a:cubicBezTo>
                  <a:cubicBezTo>
                    <a:pt x="39597" y="4157"/>
                    <a:pt x="39577" y="4137"/>
                    <a:pt x="39548" y="4117"/>
                  </a:cubicBezTo>
                  <a:lnTo>
                    <a:pt x="39518" y="4107"/>
                  </a:lnTo>
                  <a:cubicBezTo>
                    <a:pt x="39478" y="4077"/>
                    <a:pt x="39438" y="4047"/>
                    <a:pt x="39398" y="4027"/>
                  </a:cubicBezTo>
                  <a:cubicBezTo>
                    <a:pt x="39368" y="4007"/>
                    <a:pt x="39348" y="3997"/>
                    <a:pt x="39318" y="3978"/>
                  </a:cubicBezTo>
                  <a:lnTo>
                    <a:pt x="39308" y="3967"/>
                  </a:lnTo>
                  <a:lnTo>
                    <a:pt x="39288" y="3967"/>
                  </a:lnTo>
                  <a:lnTo>
                    <a:pt x="39268" y="3947"/>
                  </a:lnTo>
                  <a:lnTo>
                    <a:pt x="39248" y="3938"/>
                  </a:lnTo>
                  <a:cubicBezTo>
                    <a:pt x="39218" y="3918"/>
                    <a:pt x="39188" y="3907"/>
                    <a:pt x="39168" y="3887"/>
                  </a:cubicBezTo>
                  <a:cubicBezTo>
                    <a:pt x="39128" y="3867"/>
                    <a:pt x="39098" y="3847"/>
                    <a:pt x="39058" y="3818"/>
                  </a:cubicBezTo>
                  <a:lnTo>
                    <a:pt x="39028" y="3807"/>
                  </a:lnTo>
                  <a:lnTo>
                    <a:pt x="38938" y="3747"/>
                  </a:lnTo>
                  <a:lnTo>
                    <a:pt x="38898" y="3727"/>
                  </a:lnTo>
                  <a:cubicBezTo>
                    <a:pt x="38769" y="3638"/>
                    <a:pt x="38629" y="3558"/>
                    <a:pt x="38489" y="3478"/>
                  </a:cubicBezTo>
                  <a:cubicBezTo>
                    <a:pt x="38389" y="3418"/>
                    <a:pt x="38289" y="3368"/>
                    <a:pt x="38199" y="3318"/>
                  </a:cubicBezTo>
                  <a:lnTo>
                    <a:pt x="38179" y="3298"/>
                  </a:lnTo>
                  <a:lnTo>
                    <a:pt x="38169" y="3298"/>
                  </a:lnTo>
                  <a:cubicBezTo>
                    <a:pt x="38109" y="3268"/>
                    <a:pt x="38059" y="3238"/>
                    <a:pt x="38009" y="3208"/>
                  </a:cubicBezTo>
                  <a:lnTo>
                    <a:pt x="37909" y="3148"/>
                  </a:lnTo>
                  <a:lnTo>
                    <a:pt x="37899" y="3148"/>
                  </a:lnTo>
                  <a:cubicBezTo>
                    <a:pt x="37809" y="3098"/>
                    <a:pt x="37659" y="3008"/>
                    <a:pt x="37519" y="2938"/>
                  </a:cubicBezTo>
                  <a:cubicBezTo>
                    <a:pt x="37330" y="2838"/>
                    <a:pt x="37190" y="2768"/>
                    <a:pt x="37040" y="2679"/>
                  </a:cubicBezTo>
                  <a:cubicBezTo>
                    <a:pt x="37010" y="2659"/>
                    <a:pt x="36970" y="2639"/>
                    <a:pt x="36940" y="2619"/>
                  </a:cubicBezTo>
                  <a:lnTo>
                    <a:pt x="36930" y="2608"/>
                  </a:lnTo>
                  <a:cubicBezTo>
                    <a:pt x="36900" y="2588"/>
                    <a:pt x="36860" y="2568"/>
                    <a:pt x="36820" y="2539"/>
                  </a:cubicBezTo>
                  <a:lnTo>
                    <a:pt x="36560" y="2408"/>
                  </a:lnTo>
                  <a:lnTo>
                    <a:pt x="36490" y="2379"/>
                  </a:lnTo>
                  <a:lnTo>
                    <a:pt x="36470" y="2368"/>
                  </a:lnTo>
                  <a:cubicBezTo>
                    <a:pt x="36411" y="2348"/>
                    <a:pt x="36360" y="2319"/>
                    <a:pt x="36300" y="2299"/>
                  </a:cubicBezTo>
                  <a:cubicBezTo>
                    <a:pt x="36231" y="2269"/>
                    <a:pt x="36151" y="2229"/>
                    <a:pt x="36051" y="2169"/>
                  </a:cubicBezTo>
                  <a:cubicBezTo>
                    <a:pt x="35980" y="2129"/>
                    <a:pt x="35901" y="2089"/>
                    <a:pt x="35831" y="2049"/>
                  </a:cubicBezTo>
                  <a:cubicBezTo>
                    <a:pt x="35761" y="2019"/>
                    <a:pt x="35691" y="1989"/>
                    <a:pt x="35631" y="1959"/>
                  </a:cubicBezTo>
                  <a:lnTo>
                    <a:pt x="35621" y="1959"/>
                  </a:lnTo>
                  <a:lnTo>
                    <a:pt x="35611" y="1949"/>
                  </a:lnTo>
                  <a:lnTo>
                    <a:pt x="35591" y="1949"/>
                  </a:lnTo>
                  <a:lnTo>
                    <a:pt x="35561" y="1929"/>
                  </a:lnTo>
                  <a:cubicBezTo>
                    <a:pt x="35491" y="1899"/>
                    <a:pt x="35411" y="1859"/>
                    <a:pt x="35321" y="1819"/>
                  </a:cubicBezTo>
                  <a:cubicBezTo>
                    <a:pt x="35281" y="1799"/>
                    <a:pt x="35251" y="1779"/>
                    <a:pt x="35221" y="1769"/>
                  </a:cubicBezTo>
                  <a:cubicBezTo>
                    <a:pt x="35172" y="1739"/>
                    <a:pt x="35121" y="1719"/>
                    <a:pt x="35081" y="1699"/>
                  </a:cubicBezTo>
                  <a:cubicBezTo>
                    <a:pt x="35041" y="1679"/>
                    <a:pt x="35012" y="1659"/>
                    <a:pt x="34972" y="1649"/>
                  </a:cubicBezTo>
                  <a:lnTo>
                    <a:pt x="34972" y="1639"/>
                  </a:lnTo>
                  <a:lnTo>
                    <a:pt x="34961" y="1639"/>
                  </a:lnTo>
                  <a:cubicBezTo>
                    <a:pt x="34861" y="1589"/>
                    <a:pt x="34752" y="1540"/>
                    <a:pt x="34652" y="1480"/>
                  </a:cubicBezTo>
                  <a:cubicBezTo>
                    <a:pt x="34612" y="1449"/>
                    <a:pt x="34562" y="1420"/>
                    <a:pt x="34512" y="1400"/>
                  </a:cubicBezTo>
                  <a:lnTo>
                    <a:pt x="34502" y="1389"/>
                  </a:lnTo>
                  <a:cubicBezTo>
                    <a:pt x="34422" y="1329"/>
                    <a:pt x="34332" y="1280"/>
                    <a:pt x="34232" y="1229"/>
                  </a:cubicBezTo>
                  <a:cubicBezTo>
                    <a:pt x="34202" y="1209"/>
                    <a:pt x="34172" y="1200"/>
                    <a:pt x="34132" y="1180"/>
                  </a:cubicBezTo>
                  <a:cubicBezTo>
                    <a:pt x="34102" y="1169"/>
                    <a:pt x="34072" y="1149"/>
                    <a:pt x="34032" y="1140"/>
                  </a:cubicBezTo>
                  <a:cubicBezTo>
                    <a:pt x="33993" y="1109"/>
                    <a:pt x="33942" y="1089"/>
                    <a:pt x="33882" y="1060"/>
                  </a:cubicBezTo>
                  <a:lnTo>
                    <a:pt x="33862" y="1050"/>
                  </a:lnTo>
                  <a:lnTo>
                    <a:pt x="33822" y="1020"/>
                  </a:lnTo>
                  <a:cubicBezTo>
                    <a:pt x="33722" y="970"/>
                    <a:pt x="33622" y="930"/>
                    <a:pt x="33522" y="900"/>
                  </a:cubicBezTo>
                  <a:lnTo>
                    <a:pt x="33513" y="900"/>
                  </a:lnTo>
                  <a:cubicBezTo>
                    <a:pt x="33453" y="880"/>
                    <a:pt x="33393" y="860"/>
                    <a:pt x="33343" y="840"/>
                  </a:cubicBezTo>
                  <a:cubicBezTo>
                    <a:pt x="33333" y="840"/>
                    <a:pt x="33323" y="830"/>
                    <a:pt x="33313" y="830"/>
                  </a:cubicBezTo>
                  <a:cubicBezTo>
                    <a:pt x="33263" y="810"/>
                    <a:pt x="33223" y="790"/>
                    <a:pt x="33173" y="790"/>
                  </a:cubicBezTo>
                  <a:cubicBezTo>
                    <a:pt x="33123" y="790"/>
                    <a:pt x="33073" y="800"/>
                    <a:pt x="33023" y="830"/>
                  </a:cubicBezTo>
                  <a:cubicBezTo>
                    <a:pt x="33003" y="840"/>
                    <a:pt x="32983" y="850"/>
                    <a:pt x="32953" y="870"/>
                  </a:cubicBezTo>
                  <a:cubicBezTo>
                    <a:pt x="32923" y="900"/>
                    <a:pt x="32883" y="920"/>
                    <a:pt x="32853" y="950"/>
                  </a:cubicBezTo>
                  <a:cubicBezTo>
                    <a:pt x="32833" y="970"/>
                    <a:pt x="32813" y="980"/>
                    <a:pt x="32794" y="1000"/>
                  </a:cubicBezTo>
                  <a:cubicBezTo>
                    <a:pt x="32763" y="1030"/>
                    <a:pt x="32734" y="1050"/>
                    <a:pt x="32703" y="1070"/>
                  </a:cubicBezTo>
                  <a:cubicBezTo>
                    <a:pt x="32643" y="1120"/>
                    <a:pt x="32594" y="1160"/>
                    <a:pt x="32534" y="1209"/>
                  </a:cubicBezTo>
                  <a:cubicBezTo>
                    <a:pt x="32463" y="1260"/>
                    <a:pt x="32394" y="1309"/>
                    <a:pt x="32323" y="1349"/>
                  </a:cubicBezTo>
                  <a:cubicBezTo>
                    <a:pt x="32274" y="1389"/>
                    <a:pt x="32214" y="1420"/>
                    <a:pt x="32144" y="1460"/>
                  </a:cubicBezTo>
                  <a:lnTo>
                    <a:pt x="32094" y="1489"/>
                  </a:lnTo>
                  <a:cubicBezTo>
                    <a:pt x="31934" y="1589"/>
                    <a:pt x="31764" y="1689"/>
                    <a:pt x="31604" y="1779"/>
                  </a:cubicBezTo>
                  <a:cubicBezTo>
                    <a:pt x="31455" y="1859"/>
                    <a:pt x="31315" y="1939"/>
                    <a:pt x="31175" y="2019"/>
                  </a:cubicBezTo>
                  <a:lnTo>
                    <a:pt x="31155" y="2029"/>
                  </a:lnTo>
                  <a:lnTo>
                    <a:pt x="31144" y="2029"/>
                  </a:lnTo>
                  <a:lnTo>
                    <a:pt x="31124" y="2049"/>
                  </a:lnTo>
                  <a:cubicBezTo>
                    <a:pt x="30965" y="2129"/>
                    <a:pt x="30805" y="2209"/>
                    <a:pt x="30615" y="2299"/>
                  </a:cubicBezTo>
                  <a:lnTo>
                    <a:pt x="30575" y="2319"/>
                  </a:lnTo>
                  <a:lnTo>
                    <a:pt x="30535" y="2348"/>
                  </a:lnTo>
                  <a:cubicBezTo>
                    <a:pt x="30485" y="2368"/>
                    <a:pt x="30425" y="2399"/>
                    <a:pt x="30376" y="2428"/>
                  </a:cubicBezTo>
                  <a:cubicBezTo>
                    <a:pt x="30285" y="2468"/>
                    <a:pt x="30205" y="2519"/>
                    <a:pt x="30116" y="2559"/>
                  </a:cubicBezTo>
                  <a:cubicBezTo>
                    <a:pt x="29936" y="2648"/>
                    <a:pt x="29786" y="2728"/>
                    <a:pt x="29636" y="2798"/>
                  </a:cubicBezTo>
                  <a:cubicBezTo>
                    <a:pt x="29466" y="2888"/>
                    <a:pt x="29286" y="2978"/>
                    <a:pt x="29117" y="3068"/>
                  </a:cubicBezTo>
                  <a:lnTo>
                    <a:pt x="29086" y="3078"/>
                  </a:lnTo>
                  <a:cubicBezTo>
                    <a:pt x="29017" y="3118"/>
                    <a:pt x="28946" y="3148"/>
                    <a:pt x="28877" y="3188"/>
                  </a:cubicBezTo>
                  <a:lnTo>
                    <a:pt x="28806" y="3228"/>
                  </a:lnTo>
                  <a:cubicBezTo>
                    <a:pt x="28737" y="3258"/>
                    <a:pt x="28677" y="3288"/>
                    <a:pt x="28617" y="3318"/>
                  </a:cubicBezTo>
                  <a:cubicBezTo>
                    <a:pt x="28467" y="3398"/>
                    <a:pt x="28307" y="3478"/>
                    <a:pt x="28167" y="3558"/>
                  </a:cubicBezTo>
                  <a:cubicBezTo>
                    <a:pt x="28007" y="3647"/>
                    <a:pt x="27867" y="3738"/>
                    <a:pt x="27727" y="3827"/>
                  </a:cubicBezTo>
                  <a:cubicBezTo>
                    <a:pt x="27698" y="3847"/>
                    <a:pt x="27658" y="3867"/>
                    <a:pt x="27627" y="3878"/>
                  </a:cubicBezTo>
                  <a:lnTo>
                    <a:pt x="27598" y="3898"/>
                  </a:lnTo>
                  <a:lnTo>
                    <a:pt x="27587" y="3907"/>
                  </a:lnTo>
                  <a:cubicBezTo>
                    <a:pt x="27487" y="3967"/>
                    <a:pt x="27378" y="4037"/>
                    <a:pt x="27268" y="4117"/>
                  </a:cubicBezTo>
                  <a:cubicBezTo>
                    <a:pt x="27208" y="4157"/>
                    <a:pt x="27148" y="4197"/>
                    <a:pt x="27058" y="4267"/>
                  </a:cubicBezTo>
                  <a:cubicBezTo>
                    <a:pt x="27038" y="4287"/>
                    <a:pt x="27018" y="4297"/>
                    <a:pt x="26998" y="4317"/>
                  </a:cubicBezTo>
                  <a:lnTo>
                    <a:pt x="26968" y="4347"/>
                  </a:lnTo>
                  <a:cubicBezTo>
                    <a:pt x="26928" y="4377"/>
                    <a:pt x="26898" y="4407"/>
                    <a:pt x="26858" y="4437"/>
                  </a:cubicBezTo>
                  <a:cubicBezTo>
                    <a:pt x="26788" y="4487"/>
                    <a:pt x="26708" y="4547"/>
                    <a:pt x="26628" y="4597"/>
                  </a:cubicBezTo>
                  <a:lnTo>
                    <a:pt x="26608" y="4607"/>
                  </a:lnTo>
                  <a:cubicBezTo>
                    <a:pt x="26579" y="4637"/>
                    <a:pt x="26539" y="4657"/>
                    <a:pt x="26519" y="4677"/>
                  </a:cubicBezTo>
                  <a:lnTo>
                    <a:pt x="26508" y="4677"/>
                  </a:lnTo>
                  <a:lnTo>
                    <a:pt x="26499" y="4687"/>
                  </a:lnTo>
                  <a:lnTo>
                    <a:pt x="26499" y="4697"/>
                  </a:lnTo>
                  <a:cubicBezTo>
                    <a:pt x="26488" y="4697"/>
                    <a:pt x="26488" y="4697"/>
                    <a:pt x="26479" y="4707"/>
                  </a:cubicBezTo>
                  <a:lnTo>
                    <a:pt x="26468" y="4707"/>
                  </a:lnTo>
                  <a:cubicBezTo>
                    <a:pt x="26448" y="4687"/>
                    <a:pt x="26419" y="4677"/>
                    <a:pt x="26388" y="4667"/>
                  </a:cubicBezTo>
                  <a:lnTo>
                    <a:pt x="26379" y="4657"/>
                  </a:lnTo>
                  <a:cubicBezTo>
                    <a:pt x="26288" y="4617"/>
                    <a:pt x="26189" y="4567"/>
                    <a:pt x="26099" y="4517"/>
                  </a:cubicBezTo>
                  <a:cubicBezTo>
                    <a:pt x="26039" y="4487"/>
                    <a:pt x="25979" y="4447"/>
                    <a:pt x="25919" y="4407"/>
                  </a:cubicBezTo>
                  <a:cubicBezTo>
                    <a:pt x="25949" y="4397"/>
                    <a:pt x="25989" y="4377"/>
                    <a:pt x="26029" y="4357"/>
                  </a:cubicBezTo>
                  <a:lnTo>
                    <a:pt x="26049" y="4347"/>
                  </a:lnTo>
                  <a:cubicBezTo>
                    <a:pt x="26109" y="4317"/>
                    <a:pt x="26159" y="4287"/>
                    <a:pt x="26209" y="4257"/>
                  </a:cubicBezTo>
                  <a:lnTo>
                    <a:pt x="26219" y="4247"/>
                  </a:lnTo>
                  <a:lnTo>
                    <a:pt x="26229" y="4247"/>
                  </a:lnTo>
                  <a:cubicBezTo>
                    <a:pt x="26259" y="4227"/>
                    <a:pt x="26288" y="4207"/>
                    <a:pt x="26328" y="4187"/>
                  </a:cubicBezTo>
                  <a:cubicBezTo>
                    <a:pt x="26408" y="4147"/>
                    <a:pt x="26488" y="4097"/>
                    <a:pt x="26579" y="4047"/>
                  </a:cubicBezTo>
                  <a:lnTo>
                    <a:pt x="26608" y="4037"/>
                  </a:lnTo>
                  <a:cubicBezTo>
                    <a:pt x="26639" y="4017"/>
                    <a:pt x="26668" y="3997"/>
                    <a:pt x="26708" y="3978"/>
                  </a:cubicBezTo>
                  <a:cubicBezTo>
                    <a:pt x="26758" y="3947"/>
                    <a:pt x="26808" y="3927"/>
                    <a:pt x="26858" y="3898"/>
                  </a:cubicBezTo>
                  <a:cubicBezTo>
                    <a:pt x="27068" y="3778"/>
                    <a:pt x="27238" y="3667"/>
                    <a:pt x="27408" y="3558"/>
                  </a:cubicBezTo>
                  <a:cubicBezTo>
                    <a:pt x="27578" y="3438"/>
                    <a:pt x="27747" y="3328"/>
                    <a:pt x="27918" y="3228"/>
                  </a:cubicBezTo>
                  <a:cubicBezTo>
                    <a:pt x="28107" y="3108"/>
                    <a:pt x="28287" y="3008"/>
                    <a:pt x="28467" y="2908"/>
                  </a:cubicBezTo>
                  <a:cubicBezTo>
                    <a:pt x="28497" y="2898"/>
                    <a:pt x="28537" y="2878"/>
                    <a:pt x="28567" y="2858"/>
                  </a:cubicBezTo>
                  <a:cubicBezTo>
                    <a:pt x="28627" y="2828"/>
                    <a:pt x="28677" y="2808"/>
                    <a:pt x="28737" y="2778"/>
                  </a:cubicBezTo>
                  <a:lnTo>
                    <a:pt x="28877" y="2699"/>
                  </a:lnTo>
                  <a:lnTo>
                    <a:pt x="29026" y="2619"/>
                  </a:lnTo>
                  <a:cubicBezTo>
                    <a:pt x="29226" y="2508"/>
                    <a:pt x="29416" y="2408"/>
                    <a:pt x="29586" y="2328"/>
                  </a:cubicBezTo>
                  <a:lnTo>
                    <a:pt x="29646" y="2299"/>
                  </a:lnTo>
                  <a:cubicBezTo>
                    <a:pt x="29796" y="2219"/>
                    <a:pt x="29976" y="2139"/>
                    <a:pt x="30136" y="2049"/>
                  </a:cubicBezTo>
                  <a:lnTo>
                    <a:pt x="30156" y="2029"/>
                  </a:lnTo>
                  <a:cubicBezTo>
                    <a:pt x="30236" y="1989"/>
                    <a:pt x="30316" y="1939"/>
                    <a:pt x="30395" y="1899"/>
                  </a:cubicBezTo>
                  <a:lnTo>
                    <a:pt x="30415" y="1889"/>
                  </a:lnTo>
                  <a:cubicBezTo>
                    <a:pt x="30515" y="1829"/>
                    <a:pt x="30595" y="1789"/>
                    <a:pt x="30675" y="1739"/>
                  </a:cubicBezTo>
                  <a:lnTo>
                    <a:pt x="30855" y="1649"/>
                  </a:lnTo>
                  <a:lnTo>
                    <a:pt x="30885" y="1639"/>
                  </a:lnTo>
                  <a:lnTo>
                    <a:pt x="30905" y="1629"/>
                  </a:lnTo>
                  <a:cubicBezTo>
                    <a:pt x="30995" y="1579"/>
                    <a:pt x="31124" y="1520"/>
                    <a:pt x="31244" y="1460"/>
                  </a:cubicBezTo>
                  <a:cubicBezTo>
                    <a:pt x="31684" y="1220"/>
                    <a:pt x="32024" y="1030"/>
                    <a:pt x="32334" y="840"/>
                  </a:cubicBezTo>
                  <a:cubicBezTo>
                    <a:pt x="32394" y="800"/>
                    <a:pt x="32463" y="750"/>
                    <a:pt x="32523" y="710"/>
                  </a:cubicBezTo>
                  <a:cubicBezTo>
                    <a:pt x="32563" y="690"/>
                    <a:pt x="32594" y="670"/>
                    <a:pt x="32623" y="640"/>
                  </a:cubicBezTo>
                  <a:lnTo>
                    <a:pt x="32663" y="610"/>
                  </a:lnTo>
                  <a:lnTo>
                    <a:pt x="32714" y="580"/>
                  </a:lnTo>
                  <a:cubicBezTo>
                    <a:pt x="32783" y="530"/>
                    <a:pt x="32843" y="490"/>
                    <a:pt x="32903" y="450"/>
                  </a:cubicBezTo>
                  <a:cubicBezTo>
                    <a:pt x="32933" y="430"/>
                    <a:pt x="32963" y="410"/>
                    <a:pt x="32993" y="400"/>
                  </a:cubicBezTo>
                  <a:cubicBezTo>
                    <a:pt x="33003" y="390"/>
                    <a:pt x="33013" y="380"/>
                    <a:pt x="33023" y="380"/>
                  </a:cubicBezTo>
                  <a:lnTo>
                    <a:pt x="33033" y="370"/>
                  </a:lnTo>
                  <a:lnTo>
                    <a:pt x="33043" y="370"/>
                  </a:lnTo>
                  <a:cubicBezTo>
                    <a:pt x="33053" y="360"/>
                    <a:pt x="33063" y="350"/>
                    <a:pt x="33073" y="350"/>
                  </a:cubicBezTo>
                  <a:cubicBezTo>
                    <a:pt x="33103" y="341"/>
                    <a:pt x="33123" y="341"/>
                    <a:pt x="33153" y="341"/>
                  </a:cubicBezTo>
                  <a:close/>
                  <a:moveTo>
                    <a:pt x="45393" y="7085"/>
                  </a:moveTo>
                  <a:lnTo>
                    <a:pt x="45383" y="7144"/>
                  </a:lnTo>
                  <a:lnTo>
                    <a:pt x="45373" y="7204"/>
                  </a:lnTo>
                  <a:cubicBezTo>
                    <a:pt x="45373" y="7275"/>
                    <a:pt x="45363" y="7355"/>
                    <a:pt x="45353" y="7444"/>
                  </a:cubicBezTo>
                  <a:lnTo>
                    <a:pt x="45343" y="7464"/>
                  </a:lnTo>
                  <a:lnTo>
                    <a:pt x="45343" y="7524"/>
                  </a:lnTo>
                  <a:lnTo>
                    <a:pt x="45333" y="7584"/>
                  </a:lnTo>
                  <a:lnTo>
                    <a:pt x="45333" y="7595"/>
                  </a:lnTo>
                  <a:lnTo>
                    <a:pt x="45333" y="7604"/>
                  </a:lnTo>
                  <a:lnTo>
                    <a:pt x="45313" y="7724"/>
                  </a:lnTo>
                  <a:cubicBezTo>
                    <a:pt x="45313" y="7744"/>
                    <a:pt x="45303" y="7784"/>
                    <a:pt x="45293" y="7824"/>
                  </a:cubicBezTo>
                  <a:cubicBezTo>
                    <a:pt x="45283" y="7834"/>
                    <a:pt x="45273" y="7844"/>
                    <a:pt x="45263" y="7844"/>
                  </a:cubicBezTo>
                  <a:cubicBezTo>
                    <a:pt x="45213" y="7884"/>
                    <a:pt x="45163" y="7924"/>
                    <a:pt x="45113" y="7954"/>
                  </a:cubicBezTo>
                  <a:lnTo>
                    <a:pt x="45053" y="7994"/>
                  </a:lnTo>
                  <a:cubicBezTo>
                    <a:pt x="44983" y="8044"/>
                    <a:pt x="44903" y="8104"/>
                    <a:pt x="44833" y="8144"/>
                  </a:cubicBezTo>
                  <a:lnTo>
                    <a:pt x="44813" y="8154"/>
                  </a:lnTo>
                  <a:lnTo>
                    <a:pt x="44804" y="8164"/>
                  </a:lnTo>
                  <a:lnTo>
                    <a:pt x="44773" y="8184"/>
                  </a:lnTo>
                  <a:cubicBezTo>
                    <a:pt x="44664" y="8254"/>
                    <a:pt x="44453" y="8394"/>
                    <a:pt x="44264" y="8514"/>
                  </a:cubicBezTo>
                  <a:cubicBezTo>
                    <a:pt x="44194" y="8563"/>
                    <a:pt x="44124" y="8603"/>
                    <a:pt x="44054" y="8643"/>
                  </a:cubicBezTo>
                  <a:lnTo>
                    <a:pt x="44044" y="8654"/>
                  </a:lnTo>
                  <a:cubicBezTo>
                    <a:pt x="43944" y="8714"/>
                    <a:pt x="43844" y="8774"/>
                    <a:pt x="43754" y="8833"/>
                  </a:cubicBezTo>
                  <a:lnTo>
                    <a:pt x="43744" y="8833"/>
                  </a:lnTo>
                  <a:cubicBezTo>
                    <a:pt x="43574" y="8953"/>
                    <a:pt x="43394" y="9063"/>
                    <a:pt x="43205" y="9173"/>
                  </a:cubicBezTo>
                  <a:lnTo>
                    <a:pt x="43115" y="9223"/>
                  </a:lnTo>
                  <a:lnTo>
                    <a:pt x="43105" y="9233"/>
                  </a:lnTo>
                  <a:lnTo>
                    <a:pt x="43085" y="9243"/>
                  </a:lnTo>
                  <a:cubicBezTo>
                    <a:pt x="42915" y="9343"/>
                    <a:pt x="42785" y="9413"/>
                    <a:pt x="42655" y="9493"/>
                  </a:cubicBezTo>
                  <a:cubicBezTo>
                    <a:pt x="42465" y="9593"/>
                    <a:pt x="42286" y="9682"/>
                    <a:pt x="42115" y="9773"/>
                  </a:cubicBezTo>
                  <a:lnTo>
                    <a:pt x="42106" y="9773"/>
                  </a:lnTo>
                  <a:lnTo>
                    <a:pt x="42095" y="9782"/>
                  </a:lnTo>
                  <a:cubicBezTo>
                    <a:pt x="41896" y="9882"/>
                    <a:pt x="41716" y="9973"/>
                    <a:pt x="41536" y="10052"/>
                  </a:cubicBezTo>
                  <a:lnTo>
                    <a:pt x="41496" y="10072"/>
                  </a:lnTo>
                  <a:lnTo>
                    <a:pt x="41486" y="10082"/>
                  </a:lnTo>
                  <a:cubicBezTo>
                    <a:pt x="41416" y="10112"/>
                    <a:pt x="41326" y="10152"/>
                    <a:pt x="41247" y="10192"/>
                  </a:cubicBezTo>
                  <a:cubicBezTo>
                    <a:pt x="41216" y="10202"/>
                    <a:pt x="41187" y="10222"/>
                    <a:pt x="41156" y="10232"/>
                  </a:cubicBezTo>
                  <a:lnTo>
                    <a:pt x="41127" y="10252"/>
                  </a:lnTo>
                  <a:lnTo>
                    <a:pt x="41087" y="10272"/>
                  </a:lnTo>
                  <a:lnTo>
                    <a:pt x="40987" y="10322"/>
                  </a:lnTo>
                  <a:cubicBezTo>
                    <a:pt x="40836" y="10392"/>
                    <a:pt x="40667" y="10482"/>
                    <a:pt x="40487" y="10572"/>
                  </a:cubicBezTo>
                  <a:cubicBezTo>
                    <a:pt x="40417" y="10612"/>
                    <a:pt x="40357" y="10642"/>
                    <a:pt x="40297" y="10672"/>
                  </a:cubicBezTo>
                  <a:lnTo>
                    <a:pt x="40247" y="10702"/>
                  </a:lnTo>
                  <a:cubicBezTo>
                    <a:pt x="40187" y="10732"/>
                    <a:pt x="40127" y="10761"/>
                    <a:pt x="40077" y="10792"/>
                  </a:cubicBezTo>
                  <a:lnTo>
                    <a:pt x="40067" y="10801"/>
                  </a:lnTo>
                  <a:lnTo>
                    <a:pt x="39988" y="10832"/>
                  </a:lnTo>
                  <a:lnTo>
                    <a:pt x="39977" y="10841"/>
                  </a:lnTo>
                  <a:cubicBezTo>
                    <a:pt x="39897" y="10881"/>
                    <a:pt x="39808" y="10932"/>
                    <a:pt x="39717" y="10972"/>
                  </a:cubicBezTo>
                  <a:lnTo>
                    <a:pt x="39708" y="10981"/>
                  </a:lnTo>
                  <a:cubicBezTo>
                    <a:pt x="39628" y="11021"/>
                    <a:pt x="39548" y="11052"/>
                    <a:pt x="39478" y="11101"/>
                  </a:cubicBezTo>
                  <a:lnTo>
                    <a:pt x="39358" y="11161"/>
                  </a:lnTo>
                  <a:lnTo>
                    <a:pt x="39328" y="11181"/>
                  </a:lnTo>
                  <a:cubicBezTo>
                    <a:pt x="39218" y="11232"/>
                    <a:pt x="39118" y="11291"/>
                    <a:pt x="39008" y="11361"/>
                  </a:cubicBezTo>
                  <a:lnTo>
                    <a:pt x="38988" y="11371"/>
                  </a:lnTo>
                  <a:lnTo>
                    <a:pt x="38968" y="11381"/>
                  </a:lnTo>
                  <a:cubicBezTo>
                    <a:pt x="38888" y="11431"/>
                    <a:pt x="38809" y="11471"/>
                    <a:pt x="38729" y="11521"/>
                  </a:cubicBezTo>
                  <a:lnTo>
                    <a:pt x="38709" y="11521"/>
                  </a:lnTo>
                  <a:cubicBezTo>
                    <a:pt x="38638" y="11561"/>
                    <a:pt x="38578" y="11591"/>
                    <a:pt x="38509" y="11621"/>
                  </a:cubicBezTo>
                  <a:lnTo>
                    <a:pt x="38489" y="11631"/>
                  </a:lnTo>
                  <a:lnTo>
                    <a:pt x="38478" y="11641"/>
                  </a:lnTo>
                  <a:cubicBezTo>
                    <a:pt x="38458" y="11641"/>
                    <a:pt x="38438" y="11651"/>
                    <a:pt x="38418" y="11661"/>
                  </a:cubicBezTo>
                  <a:cubicBezTo>
                    <a:pt x="38409" y="11671"/>
                    <a:pt x="38389" y="11681"/>
                    <a:pt x="38378" y="11691"/>
                  </a:cubicBezTo>
                  <a:cubicBezTo>
                    <a:pt x="38369" y="11691"/>
                    <a:pt x="38358" y="11701"/>
                    <a:pt x="38349" y="11701"/>
                  </a:cubicBezTo>
                  <a:cubicBezTo>
                    <a:pt x="38289" y="11671"/>
                    <a:pt x="38219" y="11641"/>
                    <a:pt x="38159" y="11611"/>
                  </a:cubicBezTo>
                  <a:cubicBezTo>
                    <a:pt x="38109" y="11591"/>
                    <a:pt x="38059" y="11571"/>
                    <a:pt x="38009" y="11541"/>
                  </a:cubicBezTo>
                  <a:cubicBezTo>
                    <a:pt x="38039" y="11531"/>
                    <a:pt x="38079" y="11501"/>
                    <a:pt x="38129" y="11481"/>
                  </a:cubicBezTo>
                  <a:lnTo>
                    <a:pt x="38219" y="11421"/>
                  </a:lnTo>
                  <a:lnTo>
                    <a:pt x="38239" y="11411"/>
                  </a:lnTo>
                  <a:lnTo>
                    <a:pt x="38249" y="11401"/>
                  </a:lnTo>
                  <a:lnTo>
                    <a:pt x="38279" y="11391"/>
                  </a:lnTo>
                  <a:cubicBezTo>
                    <a:pt x="38349" y="11351"/>
                    <a:pt x="38409" y="11311"/>
                    <a:pt x="38469" y="11281"/>
                  </a:cubicBezTo>
                  <a:cubicBezTo>
                    <a:pt x="38578" y="11212"/>
                    <a:pt x="38689" y="11152"/>
                    <a:pt x="38798" y="11092"/>
                  </a:cubicBezTo>
                  <a:cubicBezTo>
                    <a:pt x="38908" y="11032"/>
                    <a:pt x="39008" y="10972"/>
                    <a:pt x="39138" y="10901"/>
                  </a:cubicBezTo>
                  <a:lnTo>
                    <a:pt x="39228" y="10841"/>
                  </a:lnTo>
                  <a:lnTo>
                    <a:pt x="39268" y="10812"/>
                  </a:lnTo>
                  <a:lnTo>
                    <a:pt x="39348" y="10761"/>
                  </a:lnTo>
                  <a:lnTo>
                    <a:pt x="39368" y="10761"/>
                  </a:lnTo>
                  <a:lnTo>
                    <a:pt x="39378" y="10752"/>
                  </a:lnTo>
                  <a:cubicBezTo>
                    <a:pt x="39518" y="10672"/>
                    <a:pt x="39648" y="10592"/>
                    <a:pt x="39788" y="10512"/>
                  </a:cubicBezTo>
                  <a:cubicBezTo>
                    <a:pt x="39897" y="10442"/>
                    <a:pt x="39997" y="10372"/>
                    <a:pt x="40117" y="10312"/>
                  </a:cubicBezTo>
                  <a:cubicBezTo>
                    <a:pt x="40167" y="10282"/>
                    <a:pt x="40227" y="10252"/>
                    <a:pt x="40287" y="10222"/>
                  </a:cubicBezTo>
                  <a:lnTo>
                    <a:pt x="40297" y="10212"/>
                  </a:lnTo>
                  <a:lnTo>
                    <a:pt x="40317" y="10202"/>
                  </a:lnTo>
                  <a:lnTo>
                    <a:pt x="40437" y="10142"/>
                  </a:lnTo>
                  <a:cubicBezTo>
                    <a:pt x="40577" y="10062"/>
                    <a:pt x="40717" y="9982"/>
                    <a:pt x="40827" y="9922"/>
                  </a:cubicBezTo>
                  <a:lnTo>
                    <a:pt x="40836" y="9913"/>
                  </a:lnTo>
                  <a:cubicBezTo>
                    <a:pt x="40936" y="9853"/>
                    <a:pt x="41036" y="9802"/>
                    <a:pt x="41136" y="9742"/>
                  </a:cubicBezTo>
                  <a:cubicBezTo>
                    <a:pt x="41356" y="9622"/>
                    <a:pt x="41586" y="9503"/>
                    <a:pt x="41816" y="9393"/>
                  </a:cubicBezTo>
                  <a:cubicBezTo>
                    <a:pt x="41986" y="9313"/>
                    <a:pt x="42155" y="9223"/>
                    <a:pt x="42295" y="9153"/>
                  </a:cubicBezTo>
                  <a:cubicBezTo>
                    <a:pt x="42366" y="9113"/>
                    <a:pt x="42426" y="9083"/>
                    <a:pt x="42495" y="9043"/>
                  </a:cubicBezTo>
                  <a:cubicBezTo>
                    <a:pt x="42545" y="9023"/>
                    <a:pt x="42585" y="8993"/>
                    <a:pt x="42635" y="8973"/>
                  </a:cubicBezTo>
                  <a:lnTo>
                    <a:pt x="42645" y="8973"/>
                  </a:lnTo>
                  <a:cubicBezTo>
                    <a:pt x="42705" y="8943"/>
                    <a:pt x="42765" y="8913"/>
                    <a:pt x="42835" y="8873"/>
                  </a:cubicBezTo>
                  <a:cubicBezTo>
                    <a:pt x="42935" y="8823"/>
                    <a:pt x="43045" y="8763"/>
                    <a:pt x="43145" y="8714"/>
                  </a:cubicBezTo>
                  <a:lnTo>
                    <a:pt x="43194" y="8683"/>
                  </a:lnTo>
                  <a:cubicBezTo>
                    <a:pt x="43285" y="8634"/>
                    <a:pt x="43374" y="8594"/>
                    <a:pt x="43465" y="8543"/>
                  </a:cubicBezTo>
                  <a:cubicBezTo>
                    <a:pt x="43545" y="8494"/>
                    <a:pt x="43625" y="8454"/>
                    <a:pt x="43714" y="8403"/>
                  </a:cubicBezTo>
                  <a:cubicBezTo>
                    <a:pt x="43784" y="8363"/>
                    <a:pt x="43854" y="8314"/>
                    <a:pt x="43914" y="8274"/>
                  </a:cubicBezTo>
                  <a:lnTo>
                    <a:pt x="43924" y="8274"/>
                  </a:lnTo>
                  <a:lnTo>
                    <a:pt x="43964" y="8244"/>
                  </a:lnTo>
                  <a:cubicBezTo>
                    <a:pt x="44064" y="8174"/>
                    <a:pt x="44164" y="8114"/>
                    <a:pt x="44254" y="8044"/>
                  </a:cubicBezTo>
                  <a:lnTo>
                    <a:pt x="44264" y="8034"/>
                  </a:lnTo>
                  <a:lnTo>
                    <a:pt x="44264" y="8024"/>
                  </a:lnTo>
                  <a:lnTo>
                    <a:pt x="44274" y="8024"/>
                  </a:lnTo>
                  <a:lnTo>
                    <a:pt x="44284" y="8014"/>
                  </a:lnTo>
                  <a:cubicBezTo>
                    <a:pt x="44354" y="7954"/>
                    <a:pt x="44424" y="7904"/>
                    <a:pt x="44493" y="7844"/>
                  </a:cubicBezTo>
                  <a:lnTo>
                    <a:pt x="44564" y="7784"/>
                  </a:lnTo>
                  <a:cubicBezTo>
                    <a:pt x="44633" y="7734"/>
                    <a:pt x="44704" y="7674"/>
                    <a:pt x="44773" y="7614"/>
                  </a:cubicBezTo>
                  <a:lnTo>
                    <a:pt x="44793" y="7604"/>
                  </a:lnTo>
                  <a:lnTo>
                    <a:pt x="44853" y="7555"/>
                  </a:lnTo>
                  <a:lnTo>
                    <a:pt x="44913" y="7504"/>
                  </a:lnTo>
                  <a:lnTo>
                    <a:pt x="44913" y="7495"/>
                  </a:lnTo>
                  <a:lnTo>
                    <a:pt x="44923" y="7495"/>
                  </a:lnTo>
                  <a:cubicBezTo>
                    <a:pt x="44993" y="7435"/>
                    <a:pt x="45063" y="7375"/>
                    <a:pt x="45123" y="7324"/>
                  </a:cubicBezTo>
                  <a:lnTo>
                    <a:pt x="45163" y="7295"/>
                  </a:lnTo>
                  <a:lnTo>
                    <a:pt x="45173" y="7275"/>
                  </a:lnTo>
                  <a:cubicBezTo>
                    <a:pt x="45203" y="7255"/>
                    <a:pt x="45233" y="7224"/>
                    <a:pt x="45253" y="7204"/>
                  </a:cubicBezTo>
                  <a:cubicBezTo>
                    <a:pt x="45263" y="7195"/>
                    <a:pt x="45273" y="7195"/>
                    <a:pt x="45273" y="7184"/>
                  </a:cubicBezTo>
                  <a:lnTo>
                    <a:pt x="45283" y="7184"/>
                  </a:lnTo>
                  <a:cubicBezTo>
                    <a:pt x="45323" y="7155"/>
                    <a:pt x="45363" y="7115"/>
                    <a:pt x="45393" y="7085"/>
                  </a:cubicBezTo>
                  <a:close/>
                  <a:moveTo>
                    <a:pt x="23921" y="3698"/>
                  </a:moveTo>
                  <a:cubicBezTo>
                    <a:pt x="23961" y="3698"/>
                    <a:pt x="24001" y="3718"/>
                    <a:pt x="24030" y="3727"/>
                  </a:cubicBezTo>
                  <a:cubicBezTo>
                    <a:pt x="24081" y="3747"/>
                    <a:pt x="24121" y="3767"/>
                    <a:pt x="24161" y="3778"/>
                  </a:cubicBezTo>
                  <a:cubicBezTo>
                    <a:pt x="24230" y="3807"/>
                    <a:pt x="24290" y="3838"/>
                    <a:pt x="24370" y="3887"/>
                  </a:cubicBezTo>
                  <a:lnTo>
                    <a:pt x="24380" y="3898"/>
                  </a:lnTo>
                  <a:lnTo>
                    <a:pt x="24390" y="3898"/>
                  </a:lnTo>
                  <a:cubicBezTo>
                    <a:pt x="24450" y="3938"/>
                    <a:pt x="24520" y="3967"/>
                    <a:pt x="24570" y="4007"/>
                  </a:cubicBezTo>
                  <a:lnTo>
                    <a:pt x="24610" y="4027"/>
                  </a:lnTo>
                  <a:cubicBezTo>
                    <a:pt x="24660" y="4067"/>
                    <a:pt x="24720" y="4097"/>
                    <a:pt x="24770" y="4127"/>
                  </a:cubicBezTo>
                  <a:cubicBezTo>
                    <a:pt x="24800" y="4147"/>
                    <a:pt x="24830" y="4157"/>
                    <a:pt x="24860" y="4177"/>
                  </a:cubicBezTo>
                  <a:lnTo>
                    <a:pt x="24880" y="4187"/>
                  </a:lnTo>
                  <a:cubicBezTo>
                    <a:pt x="24920" y="4207"/>
                    <a:pt x="24950" y="4227"/>
                    <a:pt x="24990" y="4237"/>
                  </a:cubicBezTo>
                  <a:lnTo>
                    <a:pt x="25140" y="4327"/>
                  </a:lnTo>
                  <a:lnTo>
                    <a:pt x="25209" y="4367"/>
                  </a:lnTo>
                  <a:lnTo>
                    <a:pt x="25429" y="4477"/>
                  </a:lnTo>
                  <a:cubicBezTo>
                    <a:pt x="25489" y="4497"/>
                    <a:pt x="25549" y="4527"/>
                    <a:pt x="25589" y="4537"/>
                  </a:cubicBezTo>
                  <a:lnTo>
                    <a:pt x="25609" y="4547"/>
                  </a:lnTo>
                  <a:cubicBezTo>
                    <a:pt x="25669" y="4587"/>
                    <a:pt x="25739" y="4627"/>
                    <a:pt x="25799" y="4677"/>
                  </a:cubicBezTo>
                  <a:cubicBezTo>
                    <a:pt x="25949" y="4777"/>
                    <a:pt x="26099" y="4866"/>
                    <a:pt x="26249" y="4946"/>
                  </a:cubicBezTo>
                  <a:lnTo>
                    <a:pt x="26259" y="4957"/>
                  </a:lnTo>
                  <a:lnTo>
                    <a:pt x="26299" y="4977"/>
                  </a:lnTo>
                  <a:cubicBezTo>
                    <a:pt x="26388" y="5037"/>
                    <a:pt x="26468" y="5086"/>
                    <a:pt x="26528" y="5126"/>
                  </a:cubicBezTo>
                  <a:lnTo>
                    <a:pt x="26579" y="5166"/>
                  </a:lnTo>
                  <a:cubicBezTo>
                    <a:pt x="26648" y="5216"/>
                    <a:pt x="26708" y="5256"/>
                    <a:pt x="26768" y="5306"/>
                  </a:cubicBezTo>
                  <a:cubicBezTo>
                    <a:pt x="26868" y="5366"/>
                    <a:pt x="26978" y="5426"/>
                    <a:pt x="27068" y="5476"/>
                  </a:cubicBezTo>
                  <a:lnTo>
                    <a:pt x="27098" y="5496"/>
                  </a:lnTo>
                  <a:cubicBezTo>
                    <a:pt x="27148" y="5526"/>
                    <a:pt x="27198" y="5556"/>
                    <a:pt x="27258" y="5586"/>
                  </a:cubicBezTo>
                  <a:cubicBezTo>
                    <a:pt x="27428" y="5686"/>
                    <a:pt x="27587" y="5796"/>
                    <a:pt x="27738" y="5896"/>
                  </a:cubicBezTo>
                  <a:lnTo>
                    <a:pt x="27747" y="5906"/>
                  </a:lnTo>
                  <a:lnTo>
                    <a:pt x="27758" y="5906"/>
                  </a:lnTo>
                  <a:cubicBezTo>
                    <a:pt x="27867" y="5985"/>
                    <a:pt x="27977" y="6056"/>
                    <a:pt x="28087" y="6116"/>
                  </a:cubicBezTo>
                  <a:lnTo>
                    <a:pt x="28097" y="6125"/>
                  </a:lnTo>
                  <a:lnTo>
                    <a:pt x="28117" y="6136"/>
                  </a:lnTo>
                  <a:lnTo>
                    <a:pt x="28137" y="6145"/>
                  </a:lnTo>
                  <a:cubicBezTo>
                    <a:pt x="28177" y="6176"/>
                    <a:pt x="28227" y="6196"/>
                    <a:pt x="28267" y="6225"/>
                  </a:cubicBezTo>
                  <a:cubicBezTo>
                    <a:pt x="28357" y="6285"/>
                    <a:pt x="28447" y="6336"/>
                    <a:pt x="28537" y="6396"/>
                  </a:cubicBezTo>
                  <a:lnTo>
                    <a:pt x="28597" y="6425"/>
                  </a:lnTo>
                  <a:lnTo>
                    <a:pt x="28617" y="6445"/>
                  </a:lnTo>
                  <a:lnTo>
                    <a:pt x="28746" y="6525"/>
                  </a:lnTo>
                  <a:cubicBezTo>
                    <a:pt x="28817" y="6565"/>
                    <a:pt x="28877" y="6605"/>
                    <a:pt x="28937" y="6635"/>
                  </a:cubicBezTo>
                  <a:cubicBezTo>
                    <a:pt x="29046" y="6705"/>
                    <a:pt x="29157" y="6765"/>
                    <a:pt x="29266" y="6835"/>
                  </a:cubicBezTo>
                  <a:lnTo>
                    <a:pt x="29346" y="6885"/>
                  </a:lnTo>
                  <a:cubicBezTo>
                    <a:pt x="29466" y="6965"/>
                    <a:pt x="29616" y="7055"/>
                    <a:pt x="29756" y="7135"/>
                  </a:cubicBezTo>
                  <a:cubicBezTo>
                    <a:pt x="29925" y="7224"/>
                    <a:pt x="30096" y="7315"/>
                    <a:pt x="30276" y="7415"/>
                  </a:cubicBezTo>
                  <a:cubicBezTo>
                    <a:pt x="30376" y="7464"/>
                    <a:pt x="30485" y="7515"/>
                    <a:pt x="30605" y="7584"/>
                  </a:cubicBezTo>
                  <a:lnTo>
                    <a:pt x="30615" y="7584"/>
                  </a:lnTo>
                  <a:lnTo>
                    <a:pt x="30705" y="7624"/>
                  </a:lnTo>
                  <a:lnTo>
                    <a:pt x="30795" y="7674"/>
                  </a:lnTo>
                  <a:cubicBezTo>
                    <a:pt x="30965" y="7764"/>
                    <a:pt x="31135" y="7854"/>
                    <a:pt x="31304" y="7954"/>
                  </a:cubicBezTo>
                  <a:cubicBezTo>
                    <a:pt x="31444" y="8034"/>
                    <a:pt x="31575" y="8114"/>
                    <a:pt x="31694" y="8194"/>
                  </a:cubicBezTo>
                  <a:lnTo>
                    <a:pt x="31704" y="8194"/>
                  </a:lnTo>
                  <a:lnTo>
                    <a:pt x="31794" y="8244"/>
                  </a:lnTo>
                  <a:cubicBezTo>
                    <a:pt x="31974" y="8363"/>
                    <a:pt x="32134" y="8463"/>
                    <a:pt x="32274" y="8563"/>
                  </a:cubicBezTo>
                  <a:cubicBezTo>
                    <a:pt x="32394" y="8643"/>
                    <a:pt x="32514" y="8714"/>
                    <a:pt x="32623" y="8783"/>
                  </a:cubicBezTo>
                  <a:lnTo>
                    <a:pt x="32634" y="8783"/>
                  </a:lnTo>
                  <a:lnTo>
                    <a:pt x="32634" y="8794"/>
                  </a:lnTo>
                  <a:lnTo>
                    <a:pt x="32643" y="8794"/>
                  </a:lnTo>
                  <a:cubicBezTo>
                    <a:pt x="32683" y="8814"/>
                    <a:pt x="32723" y="8843"/>
                    <a:pt x="32754" y="8863"/>
                  </a:cubicBezTo>
                  <a:cubicBezTo>
                    <a:pt x="32883" y="8933"/>
                    <a:pt x="33003" y="9013"/>
                    <a:pt x="33123" y="9083"/>
                  </a:cubicBezTo>
                  <a:lnTo>
                    <a:pt x="33233" y="9143"/>
                  </a:lnTo>
                  <a:lnTo>
                    <a:pt x="33473" y="9293"/>
                  </a:lnTo>
                  <a:lnTo>
                    <a:pt x="33503" y="9313"/>
                  </a:lnTo>
                  <a:lnTo>
                    <a:pt x="33522" y="9323"/>
                  </a:lnTo>
                  <a:lnTo>
                    <a:pt x="33542" y="9333"/>
                  </a:lnTo>
                  <a:cubicBezTo>
                    <a:pt x="33602" y="9373"/>
                    <a:pt x="33653" y="9403"/>
                    <a:pt x="33713" y="9433"/>
                  </a:cubicBezTo>
                  <a:cubicBezTo>
                    <a:pt x="33793" y="9483"/>
                    <a:pt x="33882" y="9543"/>
                    <a:pt x="33962" y="9593"/>
                  </a:cubicBezTo>
                  <a:lnTo>
                    <a:pt x="33993" y="9613"/>
                  </a:lnTo>
                  <a:lnTo>
                    <a:pt x="34022" y="9633"/>
                  </a:lnTo>
                  <a:lnTo>
                    <a:pt x="34062" y="9653"/>
                  </a:lnTo>
                  <a:cubicBezTo>
                    <a:pt x="34112" y="9682"/>
                    <a:pt x="34152" y="9702"/>
                    <a:pt x="34202" y="9733"/>
                  </a:cubicBezTo>
                  <a:cubicBezTo>
                    <a:pt x="34342" y="9813"/>
                    <a:pt x="34482" y="9913"/>
                    <a:pt x="34592" y="9982"/>
                  </a:cubicBezTo>
                  <a:lnTo>
                    <a:pt x="34662" y="10032"/>
                  </a:lnTo>
                  <a:cubicBezTo>
                    <a:pt x="34781" y="10102"/>
                    <a:pt x="34901" y="10182"/>
                    <a:pt x="35012" y="10252"/>
                  </a:cubicBezTo>
                  <a:lnTo>
                    <a:pt x="35021" y="10262"/>
                  </a:lnTo>
                  <a:cubicBezTo>
                    <a:pt x="35211" y="10382"/>
                    <a:pt x="35411" y="10512"/>
                    <a:pt x="35611" y="10642"/>
                  </a:cubicBezTo>
                  <a:cubicBezTo>
                    <a:pt x="35761" y="10761"/>
                    <a:pt x="35931" y="10861"/>
                    <a:pt x="36051" y="10941"/>
                  </a:cubicBezTo>
                  <a:lnTo>
                    <a:pt x="36060" y="10952"/>
                  </a:lnTo>
                  <a:lnTo>
                    <a:pt x="36071" y="10952"/>
                  </a:lnTo>
                  <a:lnTo>
                    <a:pt x="36120" y="10992"/>
                  </a:lnTo>
                  <a:lnTo>
                    <a:pt x="36131" y="10992"/>
                  </a:lnTo>
                  <a:cubicBezTo>
                    <a:pt x="36260" y="11081"/>
                    <a:pt x="36411" y="11181"/>
                    <a:pt x="36550" y="11271"/>
                  </a:cubicBezTo>
                  <a:cubicBezTo>
                    <a:pt x="36650" y="11331"/>
                    <a:pt x="36750" y="11391"/>
                    <a:pt x="36840" y="11451"/>
                  </a:cubicBezTo>
                  <a:cubicBezTo>
                    <a:pt x="36910" y="11491"/>
                    <a:pt x="36980" y="11531"/>
                    <a:pt x="37050" y="11581"/>
                  </a:cubicBezTo>
                  <a:cubicBezTo>
                    <a:pt x="37130" y="11631"/>
                    <a:pt x="37199" y="11671"/>
                    <a:pt x="37290" y="11721"/>
                  </a:cubicBezTo>
                  <a:lnTo>
                    <a:pt x="37299" y="11731"/>
                  </a:lnTo>
                  <a:cubicBezTo>
                    <a:pt x="37370" y="11771"/>
                    <a:pt x="37450" y="11811"/>
                    <a:pt x="37519" y="11861"/>
                  </a:cubicBezTo>
                  <a:cubicBezTo>
                    <a:pt x="37579" y="11901"/>
                    <a:pt x="37649" y="11941"/>
                    <a:pt x="37739" y="11991"/>
                  </a:cubicBezTo>
                  <a:cubicBezTo>
                    <a:pt x="37819" y="12031"/>
                    <a:pt x="37899" y="12071"/>
                    <a:pt x="37989" y="12111"/>
                  </a:cubicBezTo>
                  <a:cubicBezTo>
                    <a:pt x="38089" y="12151"/>
                    <a:pt x="38199" y="12191"/>
                    <a:pt x="38289" y="12231"/>
                  </a:cubicBezTo>
                  <a:lnTo>
                    <a:pt x="38309" y="12240"/>
                  </a:lnTo>
                  <a:lnTo>
                    <a:pt x="38319" y="12240"/>
                  </a:lnTo>
                  <a:lnTo>
                    <a:pt x="38369" y="12260"/>
                  </a:lnTo>
                  <a:lnTo>
                    <a:pt x="38309" y="12260"/>
                  </a:lnTo>
                  <a:cubicBezTo>
                    <a:pt x="38259" y="12271"/>
                    <a:pt x="38209" y="12280"/>
                    <a:pt x="38149" y="12291"/>
                  </a:cubicBezTo>
                  <a:cubicBezTo>
                    <a:pt x="37959" y="12311"/>
                    <a:pt x="37779" y="12320"/>
                    <a:pt x="37599" y="12331"/>
                  </a:cubicBezTo>
                  <a:cubicBezTo>
                    <a:pt x="37510" y="12340"/>
                    <a:pt x="37410" y="12340"/>
                    <a:pt x="37319" y="12351"/>
                  </a:cubicBezTo>
                  <a:cubicBezTo>
                    <a:pt x="37230" y="12360"/>
                    <a:pt x="37140" y="12371"/>
                    <a:pt x="37060" y="12371"/>
                  </a:cubicBezTo>
                  <a:lnTo>
                    <a:pt x="37040" y="12371"/>
                  </a:lnTo>
                  <a:cubicBezTo>
                    <a:pt x="36880" y="12391"/>
                    <a:pt x="36690" y="12411"/>
                    <a:pt x="36500" y="12411"/>
                  </a:cubicBezTo>
                  <a:cubicBezTo>
                    <a:pt x="36400" y="12420"/>
                    <a:pt x="36311" y="12431"/>
                    <a:pt x="36211" y="12431"/>
                  </a:cubicBezTo>
                  <a:lnTo>
                    <a:pt x="36140" y="12431"/>
                  </a:lnTo>
                  <a:lnTo>
                    <a:pt x="36100" y="12440"/>
                  </a:lnTo>
                  <a:lnTo>
                    <a:pt x="36071" y="12440"/>
                  </a:lnTo>
                  <a:cubicBezTo>
                    <a:pt x="35931" y="12451"/>
                    <a:pt x="35801" y="12451"/>
                    <a:pt x="35661" y="12460"/>
                  </a:cubicBezTo>
                  <a:cubicBezTo>
                    <a:pt x="35521" y="12470"/>
                    <a:pt x="35371" y="12470"/>
                    <a:pt x="35241" y="12470"/>
                  </a:cubicBezTo>
                  <a:lnTo>
                    <a:pt x="35181" y="12470"/>
                  </a:lnTo>
                  <a:cubicBezTo>
                    <a:pt x="35072" y="12480"/>
                    <a:pt x="34952" y="12480"/>
                    <a:pt x="34832" y="12480"/>
                  </a:cubicBezTo>
                  <a:lnTo>
                    <a:pt x="34662" y="12490"/>
                  </a:lnTo>
                  <a:cubicBezTo>
                    <a:pt x="34452" y="12500"/>
                    <a:pt x="34232" y="12510"/>
                    <a:pt x="34012" y="12510"/>
                  </a:cubicBezTo>
                  <a:cubicBezTo>
                    <a:pt x="33853" y="12520"/>
                    <a:pt x="33733" y="12530"/>
                    <a:pt x="33602" y="12540"/>
                  </a:cubicBezTo>
                  <a:lnTo>
                    <a:pt x="33542" y="12550"/>
                  </a:lnTo>
                  <a:lnTo>
                    <a:pt x="33522" y="12550"/>
                  </a:lnTo>
                  <a:cubicBezTo>
                    <a:pt x="33403" y="12560"/>
                    <a:pt x="33303" y="12580"/>
                    <a:pt x="33203" y="12590"/>
                  </a:cubicBezTo>
                  <a:cubicBezTo>
                    <a:pt x="33013" y="12610"/>
                    <a:pt x="32813" y="12640"/>
                    <a:pt x="32563" y="12690"/>
                  </a:cubicBezTo>
                  <a:lnTo>
                    <a:pt x="32543" y="12690"/>
                  </a:lnTo>
                  <a:cubicBezTo>
                    <a:pt x="32503" y="12700"/>
                    <a:pt x="32474" y="12710"/>
                    <a:pt x="32434" y="12710"/>
                  </a:cubicBezTo>
                  <a:cubicBezTo>
                    <a:pt x="32434" y="12710"/>
                    <a:pt x="32423" y="12700"/>
                    <a:pt x="32414" y="12680"/>
                  </a:cubicBezTo>
                  <a:cubicBezTo>
                    <a:pt x="32394" y="12660"/>
                    <a:pt x="32374" y="12650"/>
                    <a:pt x="32354" y="12640"/>
                  </a:cubicBezTo>
                  <a:cubicBezTo>
                    <a:pt x="32334" y="12620"/>
                    <a:pt x="32304" y="12610"/>
                    <a:pt x="32284" y="12590"/>
                  </a:cubicBezTo>
                  <a:lnTo>
                    <a:pt x="32254" y="12570"/>
                  </a:lnTo>
                  <a:cubicBezTo>
                    <a:pt x="32224" y="12560"/>
                    <a:pt x="32204" y="12540"/>
                    <a:pt x="32184" y="12530"/>
                  </a:cubicBezTo>
                  <a:lnTo>
                    <a:pt x="32174" y="12520"/>
                  </a:lnTo>
                  <a:lnTo>
                    <a:pt x="32164" y="12510"/>
                  </a:lnTo>
                  <a:cubicBezTo>
                    <a:pt x="32144" y="12500"/>
                    <a:pt x="32134" y="12490"/>
                    <a:pt x="32124" y="12490"/>
                  </a:cubicBezTo>
                  <a:cubicBezTo>
                    <a:pt x="32104" y="12470"/>
                    <a:pt x="32084" y="12460"/>
                    <a:pt x="32074" y="12451"/>
                  </a:cubicBezTo>
                  <a:lnTo>
                    <a:pt x="32054" y="12440"/>
                  </a:lnTo>
                  <a:lnTo>
                    <a:pt x="31994" y="12411"/>
                  </a:lnTo>
                  <a:lnTo>
                    <a:pt x="31954" y="12380"/>
                  </a:lnTo>
                  <a:lnTo>
                    <a:pt x="31944" y="12371"/>
                  </a:lnTo>
                  <a:cubicBezTo>
                    <a:pt x="31914" y="12360"/>
                    <a:pt x="31894" y="12340"/>
                    <a:pt x="31874" y="12331"/>
                  </a:cubicBezTo>
                  <a:lnTo>
                    <a:pt x="31854" y="12320"/>
                  </a:lnTo>
                  <a:cubicBezTo>
                    <a:pt x="31814" y="12291"/>
                    <a:pt x="31774" y="12271"/>
                    <a:pt x="31724" y="12240"/>
                  </a:cubicBezTo>
                  <a:cubicBezTo>
                    <a:pt x="31634" y="12180"/>
                    <a:pt x="31555" y="12120"/>
                    <a:pt x="31464" y="12060"/>
                  </a:cubicBezTo>
                  <a:cubicBezTo>
                    <a:pt x="31424" y="12020"/>
                    <a:pt x="31384" y="11991"/>
                    <a:pt x="31355" y="11961"/>
                  </a:cubicBezTo>
                  <a:cubicBezTo>
                    <a:pt x="31295" y="11911"/>
                    <a:pt x="31224" y="11851"/>
                    <a:pt x="31155" y="11801"/>
                  </a:cubicBezTo>
                  <a:cubicBezTo>
                    <a:pt x="31065" y="11741"/>
                    <a:pt x="30955" y="11681"/>
                    <a:pt x="30865" y="11631"/>
                  </a:cubicBezTo>
                  <a:lnTo>
                    <a:pt x="30795" y="11591"/>
                  </a:lnTo>
                  <a:cubicBezTo>
                    <a:pt x="30695" y="11541"/>
                    <a:pt x="30605" y="11481"/>
                    <a:pt x="30515" y="11431"/>
                  </a:cubicBezTo>
                  <a:lnTo>
                    <a:pt x="30515" y="11421"/>
                  </a:lnTo>
                  <a:lnTo>
                    <a:pt x="30505" y="11421"/>
                  </a:lnTo>
                  <a:lnTo>
                    <a:pt x="30495" y="11411"/>
                  </a:lnTo>
                  <a:lnTo>
                    <a:pt x="30435" y="11371"/>
                  </a:lnTo>
                  <a:cubicBezTo>
                    <a:pt x="30325" y="11301"/>
                    <a:pt x="30205" y="11232"/>
                    <a:pt x="30096" y="11152"/>
                  </a:cubicBezTo>
                  <a:lnTo>
                    <a:pt x="30045" y="11112"/>
                  </a:lnTo>
                  <a:cubicBezTo>
                    <a:pt x="30005" y="11072"/>
                    <a:pt x="29956" y="11032"/>
                    <a:pt x="29905" y="11001"/>
                  </a:cubicBezTo>
                  <a:cubicBezTo>
                    <a:pt x="29856" y="10961"/>
                    <a:pt x="29796" y="10921"/>
                    <a:pt x="29716" y="10872"/>
                  </a:cubicBezTo>
                  <a:lnTo>
                    <a:pt x="29636" y="10821"/>
                  </a:lnTo>
                  <a:cubicBezTo>
                    <a:pt x="29596" y="10801"/>
                    <a:pt x="29556" y="10772"/>
                    <a:pt x="29516" y="10752"/>
                  </a:cubicBezTo>
                  <a:lnTo>
                    <a:pt x="29446" y="10712"/>
                  </a:lnTo>
                  <a:lnTo>
                    <a:pt x="29446" y="10702"/>
                  </a:lnTo>
                  <a:cubicBezTo>
                    <a:pt x="29396" y="10672"/>
                    <a:pt x="29356" y="10642"/>
                    <a:pt x="29306" y="10622"/>
                  </a:cubicBezTo>
                  <a:cubicBezTo>
                    <a:pt x="29226" y="10572"/>
                    <a:pt x="29146" y="10532"/>
                    <a:pt x="29066" y="10482"/>
                  </a:cubicBezTo>
                  <a:lnTo>
                    <a:pt x="29057" y="10482"/>
                  </a:lnTo>
                  <a:lnTo>
                    <a:pt x="29046" y="10472"/>
                  </a:lnTo>
                  <a:cubicBezTo>
                    <a:pt x="28997" y="10442"/>
                    <a:pt x="28937" y="10422"/>
                    <a:pt x="28886" y="10392"/>
                  </a:cubicBezTo>
                  <a:cubicBezTo>
                    <a:pt x="28777" y="10332"/>
                    <a:pt x="28657" y="10252"/>
                    <a:pt x="28557" y="10192"/>
                  </a:cubicBezTo>
                  <a:lnTo>
                    <a:pt x="28547" y="10192"/>
                  </a:lnTo>
                  <a:lnTo>
                    <a:pt x="28477" y="10142"/>
                  </a:lnTo>
                  <a:cubicBezTo>
                    <a:pt x="28337" y="10062"/>
                    <a:pt x="28197" y="9973"/>
                    <a:pt x="28077" y="9902"/>
                  </a:cubicBezTo>
                  <a:lnTo>
                    <a:pt x="28077" y="9893"/>
                  </a:lnTo>
                  <a:cubicBezTo>
                    <a:pt x="27977" y="9842"/>
                    <a:pt x="27918" y="9802"/>
                    <a:pt x="27858" y="9762"/>
                  </a:cubicBezTo>
                  <a:cubicBezTo>
                    <a:pt x="27798" y="9722"/>
                    <a:pt x="27738" y="9682"/>
                    <a:pt x="27667" y="9633"/>
                  </a:cubicBezTo>
                  <a:lnTo>
                    <a:pt x="27647" y="9613"/>
                  </a:lnTo>
                  <a:lnTo>
                    <a:pt x="27638" y="9602"/>
                  </a:lnTo>
                  <a:cubicBezTo>
                    <a:pt x="27547" y="9533"/>
                    <a:pt x="27418" y="9443"/>
                    <a:pt x="27298" y="9353"/>
                  </a:cubicBezTo>
                  <a:cubicBezTo>
                    <a:pt x="27228" y="9313"/>
                    <a:pt x="27158" y="9263"/>
                    <a:pt x="27098" y="9213"/>
                  </a:cubicBezTo>
                  <a:lnTo>
                    <a:pt x="27068" y="9193"/>
                  </a:lnTo>
                  <a:lnTo>
                    <a:pt x="27038" y="9163"/>
                  </a:lnTo>
                  <a:cubicBezTo>
                    <a:pt x="26978" y="9123"/>
                    <a:pt x="26948" y="9103"/>
                    <a:pt x="26908" y="9073"/>
                  </a:cubicBezTo>
                  <a:cubicBezTo>
                    <a:pt x="26768" y="8973"/>
                    <a:pt x="26619" y="8893"/>
                    <a:pt x="26488" y="8823"/>
                  </a:cubicBezTo>
                  <a:cubicBezTo>
                    <a:pt x="26359" y="8754"/>
                    <a:pt x="26219" y="8674"/>
                    <a:pt x="26059" y="8594"/>
                  </a:cubicBezTo>
                  <a:lnTo>
                    <a:pt x="25939" y="8534"/>
                  </a:lnTo>
                  <a:lnTo>
                    <a:pt x="25919" y="8523"/>
                  </a:lnTo>
                  <a:cubicBezTo>
                    <a:pt x="25829" y="8483"/>
                    <a:pt x="25719" y="8423"/>
                    <a:pt x="25609" y="8374"/>
                  </a:cubicBezTo>
                  <a:lnTo>
                    <a:pt x="25429" y="8284"/>
                  </a:lnTo>
                  <a:cubicBezTo>
                    <a:pt x="25309" y="8234"/>
                    <a:pt x="25240" y="8204"/>
                    <a:pt x="25160" y="8164"/>
                  </a:cubicBezTo>
                  <a:cubicBezTo>
                    <a:pt x="25010" y="8084"/>
                    <a:pt x="24860" y="8004"/>
                    <a:pt x="24730" y="7934"/>
                  </a:cubicBezTo>
                  <a:cubicBezTo>
                    <a:pt x="24670" y="7904"/>
                    <a:pt x="24610" y="7874"/>
                    <a:pt x="24550" y="7834"/>
                  </a:cubicBezTo>
                  <a:cubicBezTo>
                    <a:pt x="24470" y="7794"/>
                    <a:pt x="24390" y="7744"/>
                    <a:pt x="24310" y="7704"/>
                  </a:cubicBezTo>
                  <a:cubicBezTo>
                    <a:pt x="24261" y="7674"/>
                    <a:pt x="24201" y="7644"/>
                    <a:pt x="24141" y="7614"/>
                  </a:cubicBezTo>
                  <a:lnTo>
                    <a:pt x="24130" y="7614"/>
                  </a:lnTo>
                  <a:lnTo>
                    <a:pt x="24130" y="7604"/>
                  </a:lnTo>
                  <a:cubicBezTo>
                    <a:pt x="24061" y="7575"/>
                    <a:pt x="23970" y="7524"/>
                    <a:pt x="23881" y="7475"/>
                  </a:cubicBezTo>
                  <a:cubicBezTo>
                    <a:pt x="23761" y="7415"/>
                    <a:pt x="23641" y="7344"/>
                    <a:pt x="23541" y="7284"/>
                  </a:cubicBezTo>
                  <a:lnTo>
                    <a:pt x="23531" y="7275"/>
                  </a:lnTo>
                  <a:lnTo>
                    <a:pt x="23521" y="7264"/>
                  </a:lnTo>
                  <a:lnTo>
                    <a:pt x="23451" y="7224"/>
                  </a:lnTo>
                  <a:cubicBezTo>
                    <a:pt x="23321" y="7155"/>
                    <a:pt x="23181" y="7075"/>
                    <a:pt x="23031" y="7005"/>
                  </a:cubicBezTo>
                  <a:cubicBezTo>
                    <a:pt x="23002" y="6995"/>
                    <a:pt x="22971" y="6975"/>
                    <a:pt x="22942" y="6965"/>
                  </a:cubicBezTo>
                  <a:lnTo>
                    <a:pt x="22822" y="6905"/>
                  </a:lnTo>
                  <a:cubicBezTo>
                    <a:pt x="22742" y="6875"/>
                    <a:pt x="22671" y="6835"/>
                    <a:pt x="22592" y="6785"/>
                  </a:cubicBezTo>
                  <a:cubicBezTo>
                    <a:pt x="22512" y="6745"/>
                    <a:pt x="22442" y="6695"/>
                    <a:pt x="22362" y="6655"/>
                  </a:cubicBezTo>
                  <a:lnTo>
                    <a:pt x="22352" y="6645"/>
                  </a:lnTo>
                  <a:cubicBezTo>
                    <a:pt x="22292" y="6615"/>
                    <a:pt x="22232" y="6575"/>
                    <a:pt x="22172" y="6545"/>
                  </a:cubicBezTo>
                  <a:cubicBezTo>
                    <a:pt x="22012" y="6455"/>
                    <a:pt x="21883" y="6385"/>
                    <a:pt x="21763" y="6316"/>
                  </a:cubicBezTo>
                  <a:cubicBezTo>
                    <a:pt x="21612" y="6245"/>
                    <a:pt x="21463" y="6156"/>
                    <a:pt x="21343" y="6085"/>
                  </a:cubicBezTo>
                  <a:cubicBezTo>
                    <a:pt x="21243" y="6025"/>
                    <a:pt x="21143" y="5965"/>
                    <a:pt x="21063" y="5925"/>
                  </a:cubicBezTo>
                  <a:lnTo>
                    <a:pt x="21053" y="5916"/>
                  </a:lnTo>
                  <a:lnTo>
                    <a:pt x="21023" y="5906"/>
                  </a:lnTo>
                  <a:lnTo>
                    <a:pt x="20993" y="5886"/>
                  </a:lnTo>
                  <a:lnTo>
                    <a:pt x="20913" y="5836"/>
                  </a:lnTo>
                  <a:cubicBezTo>
                    <a:pt x="20843" y="5796"/>
                    <a:pt x="20773" y="5756"/>
                    <a:pt x="20693" y="5716"/>
                  </a:cubicBezTo>
                  <a:cubicBezTo>
                    <a:pt x="20664" y="5696"/>
                    <a:pt x="20624" y="5676"/>
                    <a:pt x="20573" y="5656"/>
                  </a:cubicBezTo>
                  <a:lnTo>
                    <a:pt x="20553" y="5646"/>
                  </a:lnTo>
                  <a:lnTo>
                    <a:pt x="20544" y="5646"/>
                  </a:lnTo>
                  <a:lnTo>
                    <a:pt x="20484" y="5606"/>
                  </a:lnTo>
                  <a:cubicBezTo>
                    <a:pt x="20413" y="5576"/>
                    <a:pt x="20353" y="5536"/>
                    <a:pt x="20284" y="5506"/>
                  </a:cubicBezTo>
                  <a:lnTo>
                    <a:pt x="20273" y="5496"/>
                  </a:lnTo>
                  <a:cubicBezTo>
                    <a:pt x="20204" y="5456"/>
                    <a:pt x="20114" y="5416"/>
                    <a:pt x="20044" y="5376"/>
                  </a:cubicBezTo>
                  <a:cubicBezTo>
                    <a:pt x="19834" y="5266"/>
                    <a:pt x="19624" y="5177"/>
                    <a:pt x="19414" y="5097"/>
                  </a:cubicBezTo>
                  <a:lnTo>
                    <a:pt x="19365" y="5077"/>
                  </a:lnTo>
                  <a:lnTo>
                    <a:pt x="19365" y="5066"/>
                  </a:lnTo>
                  <a:lnTo>
                    <a:pt x="19345" y="5066"/>
                  </a:lnTo>
                  <a:lnTo>
                    <a:pt x="19334" y="5057"/>
                  </a:lnTo>
                  <a:cubicBezTo>
                    <a:pt x="19254" y="5026"/>
                    <a:pt x="19165" y="4986"/>
                    <a:pt x="19065" y="4937"/>
                  </a:cubicBezTo>
                  <a:cubicBezTo>
                    <a:pt x="19005" y="4917"/>
                    <a:pt x="18945" y="4886"/>
                    <a:pt x="18895" y="4857"/>
                  </a:cubicBezTo>
                  <a:lnTo>
                    <a:pt x="18775" y="4797"/>
                  </a:lnTo>
                  <a:cubicBezTo>
                    <a:pt x="18685" y="4757"/>
                    <a:pt x="18585" y="4717"/>
                    <a:pt x="18495" y="4677"/>
                  </a:cubicBezTo>
                  <a:lnTo>
                    <a:pt x="18455" y="4667"/>
                  </a:lnTo>
                  <a:lnTo>
                    <a:pt x="18186" y="4547"/>
                  </a:lnTo>
                  <a:cubicBezTo>
                    <a:pt x="18086" y="4507"/>
                    <a:pt x="17986" y="4457"/>
                    <a:pt x="17895" y="4427"/>
                  </a:cubicBezTo>
                  <a:lnTo>
                    <a:pt x="17875" y="4407"/>
                  </a:lnTo>
                  <a:lnTo>
                    <a:pt x="17866" y="4407"/>
                  </a:lnTo>
                  <a:lnTo>
                    <a:pt x="17806" y="4387"/>
                  </a:lnTo>
                  <a:cubicBezTo>
                    <a:pt x="17706" y="4337"/>
                    <a:pt x="17596" y="4297"/>
                    <a:pt x="17516" y="4257"/>
                  </a:cubicBezTo>
                  <a:cubicBezTo>
                    <a:pt x="17466" y="4237"/>
                    <a:pt x="17426" y="4227"/>
                    <a:pt x="17386" y="4207"/>
                  </a:cubicBezTo>
                  <a:lnTo>
                    <a:pt x="17366" y="4197"/>
                  </a:lnTo>
                  <a:lnTo>
                    <a:pt x="17336" y="4187"/>
                  </a:lnTo>
                  <a:cubicBezTo>
                    <a:pt x="17306" y="4177"/>
                    <a:pt x="17286" y="4167"/>
                    <a:pt x="17256" y="4147"/>
                  </a:cubicBezTo>
                  <a:cubicBezTo>
                    <a:pt x="17306" y="4137"/>
                    <a:pt x="17366" y="4127"/>
                    <a:pt x="17396" y="4127"/>
                  </a:cubicBezTo>
                  <a:cubicBezTo>
                    <a:pt x="17496" y="4107"/>
                    <a:pt x="17596" y="4087"/>
                    <a:pt x="17676" y="4077"/>
                  </a:cubicBezTo>
                  <a:cubicBezTo>
                    <a:pt x="17826" y="4057"/>
                    <a:pt x="17966" y="4037"/>
                    <a:pt x="18115" y="4017"/>
                  </a:cubicBezTo>
                  <a:cubicBezTo>
                    <a:pt x="18275" y="3997"/>
                    <a:pt x="18425" y="3978"/>
                    <a:pt x="18585" y="3978"/>
                  </a:cubicBezTo>
                  <a:lnTo>
                    <a:pt x="18945" y="3978"/>
                  </a:lnTo>
                  <a:cubicBezTo>
                    <a:pt x="18995" y="3987"/>
                    <a:pt x="19054" y="3987"/>
                    <a:pt x="19114" y="3987"/>
                  </a:cubicBezTo>
                  <a:lnTo>
                    <a:pt x="19254" y="3987"/>
                  </a:lnTo>
                  <a:cubicBezTo>
                    <a:pt x="19385" y="3987"/>
                    <a:pt x="19514" y="3987"/>
                    <a:pt x="19614" y="3978"/>
                  </a:cubicBezTo>
                  <a:lnTo>
                    <a:pt x="20624" y="3978"/>
                  </a:lnTo>
                  <a:cubicBezTo>
                    <a:pt x="20704" y="3967"/>
                    <a:pt x="20773" y="3967"/>
                    <a:pt x="20853" y="3958"/>
                  </a:cubicBezTo>
                  <a:cubicBezTo>
                    <a:pt x="20943" y="3958"/>
                    <a:pt x="21033" y="3947"/>
                    <a:pt x="21123" y="3947"/>
                  </a:cubicBezTo>
                  <a:lnTo>
                    <a:pt x="21283" y="3947"/>
                  </a:lnTo>
                  <a:lnTo>
                    <a:pt x="21363" y="3938"/>
                  </a:lnTo>
                  <a:cubicBezTo>
                    <a:pt x="21452" y="3938"/>
                    <a:pt x="21543" y="3927"/>
                    <a:pt x="21643" y="3927"/>
                  </a:cubicBezTo>
                  <a:cubicBezTo>
                    <a:pt x="21803" y="3918"/>
                    <a:pt x="21972" y="3907"/>
                    <a:pt x="22132" y="3887"/>
                  </a:cubicBezTo>
                  <a:cubicBezTo>
                    <a:pt x="22182" y="3887"/>
                    <a:pt x="22232" y="3878"/>
                    <a:pt x="22282" y="3867"/>
                  </a:cubicBezTo>
                  <a:lnTo>
                    <a:pt x="22322" y="3867"/>
                  </a:lnTo>
                  <a:lnTo>
                    <a:pt x="22502" y="3838"/>
                  </a:lnTo>
                  <a:cubicBezTo>
                    <a:pt x="22552" y="3838"/>
                    <a:pt x="22602" y="3827"/>
                    <a:pt x="22651" y="3827"/>
                  </a:cubicBezTo>
                  <a:lnTo>
                    <a:pt x="22682" y="3818"/>
                  </a:lnTo>
                  <a:lnTo>
                    <a:pt x="22731" y="3818"/>
                  </a:lnTo>
                  <a:lnTo>
                    <a:pt x="22811" y="3807"/>
                  </a:lnTo>
                  <a:lnTo>
                    <a:pt x="22902" y="3798"/>
                  </a:lnTo>
                  <a:cubicBezTo>
                    <a:pt x="23011" y="3787"/>
                    <a:pt x="23131" y="3778"/>
                    <a:pt x="23281" y="3758"/>
                  </a:cubicBezTo>
                  <a:cubicBezTo>
                    <a:pt x="23391" y="3747"/>
                    <a:pt x="23521" y="3738"/>
                    <a:pt x="23671" y="3718"/>
                  </a:cubicBezTo>
                  <a:cubicBezTo>
                    <a:pt x="23711" y="3707"/>
                    <a:pt x="23761" y="3707"/>
                    <a:pt x="23801" y="3698"/>
                  </a:cubicBezTo>
                  <a:close/>
                  <a:moveTo>
                    <a:pt x="40117" y="12530"/>
                  </a:moveTo>
                  <a:lnTo>
                    <a:pt x="40117" y="12540"/>
                  </a:lnTo>
                  <a:lnTo>
                    <a:pt x="40117" y="12660"/>
                  </a:lnTo>
                  <a:cubicBezTo>
                    <a:pt x="40127" y="12700"/>
                    <a:pt x="40127" y="12730"/>
                    <a:pt x="40127" y="12770"/>
                  </a:cubicBezTo>
                  <a:lnTo>
                    <a:pt x="40127" y="12780"/>
                  </a:lnTo>
                  <a:lnTo>
                    <a:pt x="40127" y="12790"/>
                  </a:lnTo>
                  <a:lnTo>
                    <a:pt x="40137" y="12800"/>
                  </a:lnTo>
                  <a:cubicBezTo>
                    <a:pt x="40137" y="12840"/>
                    <a:pt x="40137" y="12880"/>
                    <a:pt x="40147" y="12920"/>
                  </a:cubicBezTo>
                  <a:lnTo>
                    <a:pt x="40147" y="13090"/>
                  </a:lnTo>
                  <a:cubicBezTo>
                    <a:pt x="40157" y="13150"/>
                    <a:pt x="40167" y="13299"/>
                    <a:pt x="40167" y="13450"/>
                  </a:cubicBezTo>
                  <a:cubicBezTo>
                    <a:pt x="40167" y="13510"/>
                    <a:pt x="40167" y="13579"/>
                    <a:pt x="40177" y="13639"/>
                  </a:cubicBezTo>
                  <a:lnTo>
                    <a:pt x="40177" y="13719"/>
                  </a:lnTo>
                  <a:lnTo>
                    <a:pt x="40177" y="13869"/>
                  </a:lnTo>
                  <a:cubicBezTo>
                    <a:pt x="40177" y="13909"/>
                    <a:pt x="40187" y="13949"/>
                    <a:pt x="40187" y="13989"/>
                  </a:cubicBezTo>
                  <a:cubicBezTo>
                    <a:pt x="40187" y="14069"/>
                    <a:pt x="40187" y="14149"/>
                    <a:pt x="40197" y="14249"/>
                  </a:cubicBezTo>
                  <a:cubicBezTo>
                    <a:pt x="40197" y="14279"/>
                    <a:pt x="40197" y="14309"/>
                    <a:pt x="40207" y="14339"/>
                  </a:cubicBezTo>
                  <a:cubicBezTo>
                    <a:pt x="40207" y="14398"/>
                    <a:pt x="40207" y="14449"/>
                    <a:pt x="40217" y="14509"/>
                  </a:cubicBezTo>
                  <a:lnTo>
                    <a:pt x="40217" y="14598"/>
                  </a:lnTo>
                  <a:lnTo>
                    <a:pt x="40217" y="14778"/>
                  </a:lnTo>
                  <a:lnTo>
                    <a:pt x="40227" y="14818"/>
                  </a:lnTo>
                  <a:lnTo>
                    <a:pt x="40227" y="14918"/>
                  </a:lnTo>
                  <a:lnTo>
                    <a:pt x="40227" y="15028"/>
                  </a:lnTo>
                  <a:lnTo>
                    <a:pt x="40227" y="15048"/>
                  </a:lnTo>
                  <a:cubicBezTo>
                    <a:pt x="40227" y="15148"/>
                    <a:pt x="40217" y="15238"/>
                    <a:pt x="40217" y="15318"/>
                  </a:cubicBezTo>
                  <a:lnTo>
                    <a:pt x="40217" y="15378"/>
                  </a:lnTo>
                  <a:lnTo>
                    <a:pt x="40217" y="15408"/>
                  </a:lnTo>
                  <a:lnTo>
                    <a:pt x="40207" y="15448"/>
                  </a:lnTo>
                  <a:lnTo>
                    <a:pt x="40207" y="15478"/>
                  </a:lnTo>
                  <a:lnTo>
                    <a:pt x="40207" y="15488"/>
                  </a:lnTo>
                  <a:lnTo>
                    <a:pt x="40207" y="15528"/>
                  </a:lnTo>
                  <a:lnTo>
                    <a:pt x="40197" y="15528"/>
                  </a:lnTo>
                  <a:cubicBezTo>
                    <a:pt x="40187" y="15518"/>
                    <a:pt x="40177" y="15518"/>
                    <a:pt x="40167" y="15508"/>
                  </a:cubicBezTo>
                  <a:lnTo>
                    <a:pt x="40117" y="15458"/>
                  </a:lnTo>
                  <a:cubicBezTo>
                    <a:pt x="40107" y="15448"/>
                    <a:pt x="40107" y="15438"/>
                    <a:pt x="40097" y="15428"/>
                  </a:cubicBezTo>
                  <a:lnTo>
                    <a:pt x="40107" y="15418"/>
                  </a:lnTo>
                  <a:lnTo>
                    <a:pt x="40107" y="15408"/>
                  </a:lnTo>
                  <a:lnTo>
                    <a:pt x="40107" y="15398"/>
                  </a:lnTo>
                  <a:lnTo>
                    <a:pt x="40107" y="15358"/>
                  </a:lnTo>
                  <a:lnTo>
                    <a:pt x="40107" y="15268"/>
                  </a:lnTo>
                  <a:lnTo>
                    <a:pt x="40107" y="15088"/>
                  </a:lnTo>
                  <a:cubicBezTo>
                    <a:pt x="40097" y="15008"/>
                    <a:pt x="40097" y="14948"/>
                    <a:pt x="40097" y="14888"/>
                  </a:cubicBezTo>
                  <a:lnTo>
                    <a:pt x="40097" y="14689"/>
                  </a:lnTo>
                  <a:cubicBezTo>
                    <a:pt x="40097" y="14638"/>
                    <a:pt x="40087" y="14569"/>
                    <a:pt x="40087" y="14509"/>
                  </a:cubicBezTo>
                  <a:lnTo>
                    <a:pt x="40087" y="14409"/>
                  </a:lnTo>
                  <a:lnTo>
                    <a:pt x="40087" y="14379"/>
                  </a:lnTo>
                  <a:lnTo>
                    <a:pt x="40087" y="14359"/>
                  </a:lnTo>
                  <a:lnTo>
                    <a:pt x="40087" y="14339"/>
                  </a:lnTo>
                  <a:lnTo>
                    <a:pt x="40087" y="14319"/>
                  </a:lnTo>
                  <a:cubicBezTo>
                    <a:pt x="40077" y="14219"/>
                    <a:pt x="40077" y="14119"/>
                    <a:pt x="40077" y="14019"/>
                  </a:cubicBezTo>
                  <a:lnTo>
                    <a:pt x="40077" y="14009"/>
                  </a:lnTo>
                  <a:lnTo>
                    <a:pt x="40077" y="13999"/>
                  </a:lnTo>
                  <a:lnTo>
                    <a:pt x="40077" y="13929"/>
                  </a:lnTo>
                  <a:lnTo>
                    <a:pt x="40077" y="13759"/>
                  </a:lnTo>
                  <a:lnTo>
                    <a:pt x="40077" y="13570"/>
                  </a:lnTo>
                  <a:lnTo>
                    <a:pt x="40077" y="13390"/>
                  </a:lnTo>
                  <a:cubicBezTo>
                    <a:pt x="40067" y="13319"/>
                    <a:pt x="40067" y="13250"/>
                    <a:pt x="40077" y="13199"/>
                  </a:cubicBezTo>
                  <a:cubicBezTo>
                    <a:pt x="40077" y="13140"/>
                    <a:pt x="40077" y="13090"/>
                    <a:pt x="40067" y="13030"/>
                  </a:cubicBezTo>
                  <a:lnTo>
                    <a:pt x="40067" y="12980"/>
                  </a:lnTo>
                  <a:lnTo>
                    <a:pt x="40067" y="12970"/>
                  </a:lnTo>
                  <a:lnTo>
                    <a:pt x="40067" y="12860"/>
                  </a:lnTo>
                  <a:lnTo>
                    <a:pt x="40067" y="12740"/>
                  </a:lnTo>
                  <a:lnTo>
                    <a:pt x="40067" y="12690"/>
                  </a:lnTo>
                  <a:lnTo>
                    <a:pt x="40067" y="12640"/>
                  </a:lnTo>
                  <a:lnTo>
                    <a:pt x="40067" y="12550"/>
                  </a:lnTo>
                  <a:lnTo>
                    <a:pt x="40077" y="12550"/>
                  </a:lnTo>
                  <a:lnTo>
                    <a:pt x="40117" y="12530"/>
                  </a:lnTo>
                  <a:close/>
                  <a:moveTo>
                    <a:pt x="40017" y="15548"/>
                  </a:moveTo>
                  <a:cubicBezTo>
                    <a:pt x="40028" y="15558"/>
                    <a:pt x="40047" y="15578"/>
                    <a:pt x="40057" y="15597"/>
                  </a:cubicBezTo>
                  <a:cubicBezTo>
                    <a:pt x="40077" y="15617"/>
                    <a:pt x="40087" y="15637"/>
                    <a:pt x="40107" y="15657"/>
                  </a:cubicBezTo>
                  <a:lnTo>
                    <a:pt x="40097" y="15657"/>
                  </a:lnTo>
                  <a:lnTo>
                    <a:pt x="40087" y="15668"/>
                  </a:lnTo>
                  <a:cubicBezTo>
                    <a:pt x="40077" y="15668"/>
                    <a:pt x="40067" y="15677"/>
                    <a:pt x="40057" y="15688"/>
                  </a:cubicBezTo>
                  <a:cubicBezTo>
                    <a:pt x="40037" y="15697"/>
                    <a:pt x="40017" y="15717"/>
                    <a:pt x="40008" y="15728"/>
                  </a:cubicBezTo>
                  <a:lnTo>
                    <a:pt x="39997" y="15728"/>
                  </a:lnTo>
                  <a:lnTo>
                    <a:pt x="39977" y="15748"/>
                  </a:lnTo>
                  <a:cubicBezTo>
                    <a:pt x="39948" y="15777"/>
                    <a:pt x="39917" y="15797"/>
                    <a:pt x="39877" y="15817"/>
                  </a:cubicBezTo>
                  <a:lnTo>
                    <a:pt x="39848" y="15837"/>
                  </a:lnTo>
                  <a:cubicBezTo>
                    <a:pt x="39817" y="15848"/>
                    <a:pt x="39788" y="15868"/>
                    <a:pt x="39757" y="15888"/>
                  </a:cubicBezTo>
                  <a:cubicBezTo>
                    <a:pt x="39728" y="15897"/>
                    <a:pt x="39697" y="15917"/>
                    <a:pt x="39677" y="15937"/>
                  </a:cubicBezTo>
                  <a:lnTo>
                    <a:pt x="39648" y="15957"/>
                  </a:lnTo>
                  <a:lnTo>
                    <a:pt x="39648" y="15948"/>
                  </a:lnTo>
                  <a:cubicBezTo>
                    <a:pt x="39648" y="15937"/>
                    <a:pt x="39637" y="15928"/>
                    <a:pt x="39637" y="15917"/>
                  </a:cubicBezTo>
                  <a:lnTo>
                    <a:pt x="39637" y="15848"/>
                  </a:lnTo>
                  <a:lnTo>
                    <a:pt x="39688" y="15808"/>
                  </a:lnTo>
                  <a:lnTo>
                    <a:pt x="39708" y="15788"/>
                  </a:lnTo>
                  <a:lnTo>
                    <a:pt x="39797" y="15728"/>
                  </a:lnTo>
                  <a:cubicBezTo>
                    <a:pt x="39837" y="15697"/>
                    <a:pt x="39877" y="15677"/>
                    <a:pt x="39908" y="15648"/>
                  </a:cubicBezTo>
                  <a:cubicBezTo>
                    <a:pt x="39928" y="15628"/>
                    <a:pt x="39937" y="15617"/>
                    <a:pt x="39957" y="15608"/>
                  </a:cubicBezTo>
                  <a:lnTo>
                    <a:pt x="39957" y="15597"/>
                  </a:lnTo>
                  <a:cubicBezTo>
                    <a:pt x="39977" y="15588"/>
                    <a:pt x="39988" y="15578"/>
                    <a:pt x="39997" y="15568"/>
                  </a:cubicBezTo>
                  <a:lnTo>
                    <a:pt x="40017" y="15548"/>
                  </a:lnTo>
                  <a:close/>
                  <a:moveTo>
                    <a:pt x="39438" y="12850"/>
                  </a:moveTo>
                  <a:lnTo>
                    <a:pt x="39438" y="13020"/>
                  </a:lnTo>
                  <a:lnTo>
                    <a:pt x="39438" y="13090"/>
                  </a:lnTo>
                  <a:lnTo>
                    <a:pt x="39438" y="13150"/>
                  </a:lnTo>
                  <a:lnTo>
                    <a:pt x="39438" y="13359"/>
                  </a:lnTo>
                  <a:cubicBezTo>
                    <a:pt x="39438" y="13410"/>
                    <a:pt x="39438" y="13450"/>
                    <a:pt x="39448" y="13499"/>
                  </a:cubicBezTo>
                  <a:lnTo>
                    <a:pt x="39448" y="13669"/>
                  </a:lnTo>
                  <a:lnTo>
                    <a:pt x="39448" y="13859"/>
                  </a:lnTo>
                  <a:lnTo>
                    <a:pt x="39448" y="13999"/>
                  </a:lnTo>
                  <a:lnTo>
                    <a:pt x="39448" y="14319"/>
                  </a:lnTo>
                  <a:lnTo>
                    <a:pt x="39448" y="14489"/>
                  </a:lnTo>
                  <a:lnTo>
                    <a:pt x="39448" y="14558"/>
                  </a:lnTo>
                  <a:lnTo>
                    <a:pt x="39448" y="14569"/>
                  </a:lnTo>
                  <a:lnTo>
                    <a:pt x="39448" y="14598"/>
                  </a:lnTo>
                  <a:lnTo>
                    <a:pt x="39438" y="14649"/>
                  </a:lnTo>
                  <a:cubicBezTo>
                    <a:pt x="39438" y="14769"/>
                    <a:pt x="39438" y="14869"/>
                    <a:pt x="39448" y="14968"/>
                  </a:cubicBezTo>
                  <a:lnTo>
                    <a:pt x="39448" y="15118"/>
                  </a:lnTo>
                  <a:lnTo>
                    <a:pt x="39448" y="15148"/>
                  </a:lnTo>
                  <a:lnTo>
                    <a:pt x="39458" y="15218"/>
                  </a:lnTo>
                  <a:lnTo>
                    <a:pt x="39458" y="15288"/>
                  </a:lnTo>
                  <a:cubicBezTo>
                    <a:pt x="39468" y="15398"/>
                    <a:pt x="39468" y="15498"/>
                    <a:pt x="39478" y="15608"/>
                  </a:cubicBezTo>
                  <a:cubicBezTo>
                    <a:pt x="39488" y="15648"/>
                    <a:pt x="39488" y="15677"/>
                    <a:pt x="39488" y="15717"/>
                  </a:cubicBezTo>
                  <a:lnTo>
                    <a:pt x="39488" y="15728"/>
                  </a:lnTo>
                  <a:cubicBezTo>
                    <a:pt x="39498" y="15797"/>
                    <a:pt x="39498" y="15868"/>
                    <a:pt x="39508" y="15937"/>
                  </a:cubicBezTo>
                  <a:cubicBezTo>
                    <a:pt x="39508" y="15957"/>
                    <a:pt x="39518" y="15977"/>
                    <a:pt x="39518" y="15997"/>
                  </a:cubicBezTo>
                  <a:lnTo>
                    <a:pt x="39518" y="16028"/>
                  </a:lnTo>
                  <a:cubicBezTo>
                    <a:pt x="39518" y="16028"/>
                    <a:pt x="39518" y="16037"/>
                    <a:pt x="39528" y="16037"/>
                  </a:cubicBezTo>
                  <a:cubicBezTo>
                    <a:pt x="39518" y="16037"/>
                    <a:pt x="39508" y="16048"/>
                    <a:pt x="39488" y="16057"/>
                  </a:cubicBezTo>
                  <a:cubicBezTo>
                    <a:pt x="39468" y="16068"/>
                    <a:pt x="39438" y="16077"/>
                    <a:pt x="39418" y="16097"/>
                  </a:cubicBezTo>
                  <a:lnTo>
                    <a:pt x="39418" y="16087"/>
                  </a:lnTo>
                  <a:lnTo>
                    <a:pt x="39418" y="16077"/>
                  </a:lnTo>
                  <a:cubicBezTo>
                    <a:pt x="39418" y="16057"/>
                    <a:pt x="39408" y="16037"/>
                    <a:pt x="39408" y="16008"/>
                  </a:cubicBezTo>
                  <a:cubicBezTo>
                    <a:pt x="39408" y="15968"/>
                    <a:pt x="39408" y="15928"/>
                    <a:pt x="39398" y="15877"/>
                  </a:cubicBezTo>
                  <a:cubicBezTo>
                    <a:pt x="39398" y="15857"/>
                    <a:pt x="39398" y="15828"/>
                    <a:pt x="39388" y="15808"/>
                  </a:cubicBezTo>
                  <a:lnTo>
                    <a:pt x="39388" y="15797"/>
                  </a:lnTo>
                  <a:lnTo>
                    <a:pt x="39388" y="15748"/>
                  </a:lnTo>
                  <a:cubicBezTo>
                    <a:pt x="39378" y="15708"/>
                    <a:pt x="39378" y="15668"/>
                    <a:pt x="39378" y="15617"/>
                  </a:cubicBezTo>
                  <a:cubicBezTo>
                    <a:pt x="39368" y="15568"/>
                    <a:pt x="39368" y="15508"/>
                    <a:pt x="39368" y="15458"/>
                  </a:cubicBezTo>
                  <a:lnTo>
                    <a:pt x="39368" y="15448"/>
                  </a:lnTo>
                  <a:cubicBezTo>
                    <a:pt x="39358" y="15418"/>
                    <a:pt x="39358" y="15388"/>
                    <a:pt x="39358" y="15358"/>
                  </a:cubicBezTo>
                  <a:lnTo>
                    <a:pt x="39358" y="15298"/>
                  </a:lnTo>
                  <a:lnTo>
                    <a:pt x="39358" y="15288"/>
                  </a:lnTo>
                  <a:cubicBezTo>
                    <a:pt x="39358" y="15268"/>
                    <a:pt x="39348" y="15248"/>
                    <a:pt x="39348" y="15228"/>
                  </a:cubicBezTo>
                  <a:lnTo>
                    <a:pt x="39348" y="15098"/>
                  </a:lnTo>
                  <a:cubicBezTo>
                    <a:pt x="39348" y="15008"/>
                    <a:pt x="39338" y="14918"/>
                    <a:pt x="39328" y="14829"/>
                  </a:cubicBezTo>
                  <a:cubicBezTo>
                    <a:pt x="39328" y="14758"/>
                    <a:pt x="39318" y="14658"/>
                    <a:pt x="39318" y="14558"/>
                  </a:cubicBezTo>
                  <a:lnTo>
                    <a:pt x="39318" y="14279"/>
                  </a:lnTo>
                  <a:cubicBezTo>
                    <a:pt x="39328" y="14249"/>
                    <a:pt x="39328" y="14219"/>
                    <a:pt x="39328" y="14199"/>
                  </a:cubicBezTo>
                  <a:lnTo>
                    <a:pt x="39328" y="14139"/>
                  </a:lnTo>
                  <a:lnTo>
                    <a:pt x="39328" y="14019"/>
                  </a:lnTo>
                  <a:cubicBezTo>
                    <a:pt x="39328" y="13969"/>
                    <a:pt x="39328" y="13929"/>
                    <a:pt x="39318" y="13889"/>
                  </a:cubicBezTo>
                  <a:lnTo>
                    <a:pt x="39318" y="13879"/>
                  </a:lnTo>
                  <a:lnTo>
                    <a:pt x="39318" y="13869"/>
                  </a:lnTo>
                  <a:lnTo>
                    <a:pt x="39318" y="13739"/>
                  </a:lnTo>
                  <a:lnTo>
                    <a:pt x="39318" y="13599"/>
                  </a:lnTo>
                  <a:lnTo>
                    <a:pt x="39318" y="13579"/>
                  </a:lnTo>
                  <a:lnTo>
                    <a:pt x="39318" y="13470"/>
                  </a:lnTo>
                  <a:lnTo>
                    <a:pt x="39308" y="13399"/>
                  </a:lnTo>
                  <a:lnTo>
                    <a:pt x="39308" y="13370"/>
                  </a:lnTo>
                  <a:lnTo>
                    <a:pt x="39308" y="13210"/>
                  </a:lnTo>
                  <a:lnTo>
                    <a:pt x="39308" y="13060"/>
                  </a:lnTo>
                  <a:cubicBezTo>
                    <a:pt x="39308" y="13040"/>
                    <a:pt x="39298" y="13010"/>
                    <a:pt x="39298" y="12980"/>
                  </a:cubicBezTo>
                  <a:lnTo>
                    <a:pt x="39298" y="12940"/>
                  </a:lnTo>
                  <a:lnTo>
                    <a:pt x="39298" y="12930"/>
                  </a:lnTo>
                  <a:cubicBezTo>
                    <a:pt x="39298" y="12930"/>
                    <a:pt x="39308" y="12920"/>
                    <a:pt x="39318" y="12920"/>
                  </a:cubicBezTo>
                  <a:cubicBezTo>
                    <a:pt x="39358" y="12900"/>
                    <a:pt x="39398" y="12870"/>
                    <a:pt x="39438" y="12850"/>
                  </a:cubicBezTo>
                  <a:close/>
                  <a:moveTo>
                    <a:pt x="39298" y="16077"/>
                  </a:moveTo>
                  <a:lnTo>
                    <a:pt x="39298" y="16087"/>
                  </a:lnTo>
                  <a:lnTo>
                    <a:pt x="39298" y="16127"/>
                  </a:lnTo>
                  <a:cubicBezTo>
                    <a:pt x="39308" y="16147"/>
                    <a:pt x="39308" y="16157"/>
                    <a:pt x="39318" y="16167"/>
                  </a:cubicBezTo>
                  <a:lnTo>
                    <a:pt x="39298" y="16167"/>
                  </a:lnTo>
                  <a:cubicBezTo>
                    <a:pt x="39268" y="16187"/>
                    <a:pt x="39238" y="16217"/>
                    <a:pt x="39198" y="16247"/>
                  </a:cubicBezTo>
                  <a:cubicBezTo>
                    <a:pt x="39158" y="16277"/>
                    <a:pt x="39128" y="16297"/>
                    <a:pt x="39098" y="16317"/>
                  </a:cubicBezTo>
                  <a:cubicBezTo>
                    <a:pt x="39048" y="16347"/>
                    <a:pt x="39008" y="16377"/>
                    <a:pt x="38968" y="16397"/>
                  </a:cubicBezTo>
                  <a:cubicBezTo>
                    <a:pt x="38948" y="16417"/>
                    <a:pt x="38918" y="16427"/>
                    <a:pt x="38898" y="16437"/>
                  </a:cubicBezTo>
                  <a:cubicBezTo>
                    <a:pt x="38868" y="16457"/>
                    <a:pt x="38838" y="16477"/>
                    <a:pt x="38818" y="16497"/>
                  </a:cubicBezTo>
                  <a:lnTo>
                    <a:pt x="38778" y="16527"/>
                  </a:lnTo>
                  <a:lnTo>
                    <a:pt x="38769" y="16537"/>
                  </a:lnTo>
                  <a:cubicBezTo>
                    <a:pt x="38769" y="16537"/>
                    <a:pt x="38758" y="16537"/>
                    <a:pt x="38758" y="16547"/>
                  </a:cubicBezTo>
                  <a:lnTo>
                    <a:pt x="38758" y="16537"/>
                  </a:lnTo>
                  <a:lnTo>
                    <a:pt x="38758" y="16527"/>
                  </a:lnTo>
                  <a:lnTo>
                    <a:pt x="38758" y="16517"/>
                  </a:lnTo>
                  <a:lnTo>
                    <a:pt x="38758" y="16497"/>
                  </a:lnTo>
                  <a:cubicBezTo>
                    <a:pt x="38758" y="16477"/>
                    <a:pt x="38749" y="16457"/>
                    <a:pt x="38749" y="16427"/>
                  </a:cubicBezTo>
                  <a:lnTo>
                    <a:pt x="38758" y="16427"/>
                  </a:lnTo>
                  <a:cubicBezTo>
                    <a:pt x="38778" y="16417"/>
                    <a:pt x="38789" y="16407"/>
                    <a:pt x="38809" y="16407"/>
                  </a:cubicBezTo>
                  <a:cubicBezTo>
                    <a:pt x="38809" y="16397"/>
                    <a:pt x="38818" y="16397"/>
                    <a:pt x="38818" y="16387"/>
                  </a:cubicBezTo>
                  <a:cubicBezTo>
                    <a:pt x="38829" y="16387"/>
                    <a:pt x="38838" y="16387"/>
                    <a:pt x="38848" y="16377"/>
                  </a:cubicBezTo>
                  <a:cubicBezTo>
                    <a:pt x="38858" y="16367"/>
                    <a:pt x="38878" y="16367"/>
                    <a:pt x="38888" y="16357"/>
                  </a:cubicBezTo>
                  <a:cubicBezTo>
                    <a:pt x="38898" y="16357"/>
                    <a:pt x="38918" y="16347"/>
                    <a:pt x="38928" y="16337"/>
                  </a:cubicBezTo>
                  <a:cubicBezTo>
                    <a:pt x="38948" y="16337"/>
                    <a:pt x="38958" y="16327"/>
                    <a:pt x="38978" y="16317"/>
                  </a:cubicBezTo>
                  <a:cubicBezTo>
                    <a:pt x="38998" y="16297"/>
                    <a:pt x="39018" y="16277"/>
                    <a:pt x="39048" y="16257"/>
                  </a:cubicBezTo>
                  <a:cubicBezTo>
                    <a:pt x="39058" y="16247"/>
                    <a:pt x="39078" y="16237"/>
                    <a:pt x="39088" y="16227"/>
                  </a:cubicBezTo>
                  <a:lnTo>
                    <a:pt x="39098" y="16227"/>
                  </a:lnTo>
                  <a:lnTo>
                    <a:pt x="39098" y="16217"/>
                  </a:lnTo>
                  <a:lnTo>
                    <a:pt x="39108" y="16217"/>
                  </a:lnTo>
                  <a:lnTo>
                    <a:pt x="39128" y="16197"/>
                  </a:lnTo>
                  <a:lnTo>
                    <a:pt x="39168" y="16177"/>
                  </a:lnTo>
                  <a:lnTo>
                    <a:pt x="39198" y="16147"/>
                  </a:lnTo>
                  <a:cubicBezTo>
                    <a:pt x="39228" y="16127"/>
                    <a:pt x="39248" y="16107"/>
                    <a:pt x="39268" y="16097"/>
                  </a:cubicBezTo>
                  <a:cubicBezTo>
                    <a:pt x="39278" y="16087"/>
                    <a:pt x="39288" y="16087"/>
                    <a:pt x="39298" y="16077"/>
                  </a:cubicBezTo>
                  <a:close/>
                  <a:moveTo>
                    <a:pt x="40297" y="15728"/>
                  </a:moveTo>
                  <a:lnTo>
                    <a:pt x="40307" y="15737"/>
                  </a:lnTo>
                  <a:cubicBezTo>
                    <a:pt x="40317" y="15737"/>
                    <a:pt x="40327" y="15737"/>
                    <a:pt x="40337" y="15748"/>
                  </a:cubicBezTo>
                  <a:cubicBezTo>
                    <a:pt x="40357" y="15748"/>
                    <a:pt x="40367" y="15757"/>
                    <a:pt x="40377" y="15757"/>
                  </a:cubicBezTo>
                  <a:lnTo>
                    <a:pt x="40397" y="15757"/>
                  </a:lnTo>
                  <a:cubicBezTo>
                    <a:pt x="40417" y="15768"/>
                    <a:pt x="40437" y="15777"/>
                    <a:pt x="40457" y="15777"/>
                  </a:cubicBezTo>
                  <a:lnTo>
                    <a:pt x="40467" y="15777"/>
                  </a:lnTo>
                  <a:cubicBezTo>
                    <a:pt x="40477" y="15788"/>
                    <a:pt x="40487" y="15788"/>
                    <a:pt x="40497" y="15797"/>
                  </a:cubicBezTo>
                  <a:cubicBezTo>
                    <a:pt x="40487" y="15797"/>
                    <a:pt x="40477" y="15808"/>
                    <a:pt x="40477" y="15808"/>
                  </a:cubicBezTo>
                  <a:lnTo>
                    <a:pt x="40467" y="15817"/>
                  </a:lnTo>
                  <a:cubicBezTo>
                    <a:pt x="40457" y="15828"/>
                    <a:pt x="40437" y="15837"/>
                    <a:pt x="40427" y="15848"/>
                  </a:cubicBezTo>
                  <a:lnTo>
                    <a:pt x="40397" y="15868"/>
                  </a:lnTo>
                  <a:cubicBezTo>
                    <a:pt x="40387" y="15868"/>
                    <a:pt x="40377" y="15877"/>
                    <a:pt x="40357" y="15888"/>
                  </a:cubicBezTo>
                  <a:lnTo>
                    <a:pt x="40357" y="15897"/>
                  </a:lnTo>
                  <a:lnTo>
                    <a:pt x="40347" y="15897"/>
                  </a:lnTo>
                  <a:lnTo>
                    <a:pt x="40337" y="15908"/>
                  </a:lnTo>
                  <a:cubicBezTo>
                    <a:pt x="40317" y="15928"/>
                    <a:pt x="40287" y="15948"/>
                    <a:pt x="40257" y="15968"/>
                  </a:cubicBezTo>
                  <a:cubicBezTo>
                    <a:pt x="40237" y="15977"/>
                    <a:pt x="40217" y="15988"/>
                    <a:pt x="40187" y="16008"/>
                  </a:cubicBezTo>
                  <a:cubicBezTo>
                    <a:pt x="40167" y="16017"/>
                    <a:pt x="40137" y="16037"/>
                    <a:pt x="40107" y="16048"/>
                  </a:cubicBezTo>
                  <a:cubicBezTo>
                    <a:pt x="40097" y="16068"/>
                    <a:pt x="40077" y="16077"/>
                    <a:pt x="40057" y="16087"/>
                  </a:cubicBezTo>
                  <a:lnTo>
                    <a:pt x="40047" y="16097"/>
                  </a:lnTo>
                  <a:lnTo>
                    <a:pt x="40037" y="16097"/>
                  </a:lnTo>
                  <a:lnTo>
                    <a:pt x="40037" y="16107"/>
                  </a:lnTo>
                  <a:cubicBezTo>
                    <a:pt x="40017" y="16117"/>
                    <a:pt x="39997" y="16137"/>
                    <a:pt x="39977" y="16147"/>
                  </a:cubicBezTo>
                  <a:cubicBezTo>
                    <a:pt x="39928" y="16177"/>
                    <a:pt x="39877" y="16207"/>
                    <a:pt x="39817" y="16237"/>
                  </a:cubicBezTo>
                  <a:lnTo>
                    <a:pt x="39668" y="16327"/>
                  </a:lnTo>
                  <a:lnTo>
                    <a:pt x="39657" y="16337"/>
                  </a:lnTo>
                  <a:lnTo>
                    <a:pt x="39617" y="16367"/>
                  </a:lnTo>
                  <a:cubicBezTo>
                    <a:pt x="39588" y="16387"/>
                    <a:pt x="39558" y="16407"/>
                    <a:pt x="39518" y="16437"/>
                  </a:cubicBezTo>
                  <a:cubicBezTo>
                    <a:pt x="39468" y="16467"/>
                    <a:pt x="39418" y="16497"/>
                    <a:pt x="39368" y="16517"/>
                  </a:cubicBezTo>
                  <a:lnTo>
                    <a:pt x="39338" y="16537"/>
                  </a:lnTo>
                  <a:lnTo>
                    <a:pt x="39318" y="16547"/>
                  </a:lnTo>
                  <a:lnTo>
                    <a:pt x="39278" y="16567"/>
                  </a:lnTo>
                  <a:cubicBezTo>
                    <a:pt x="39258" y="16577"/>
                    <a:pt x="39228" y="16597"/>
                    <a:pt x="39198" y="16617"/>
                  </a:cubicBezTo>
                  <a:cubicBezTo>
                    <a:pt x="39168" y="16627"/>
                    <a:pt x="39148" y="16647"/>
                    <a:pt x="39128" y="16657"/>
                  </a:cubicBezTo>
                  <a:lnTo>
                    <a:pt x="39118" y="16667"/>
                  </a:lnTo>
                  <a:lnTo>
                    <a:pt x="39108" y="16677"/>
                  </a:lnTo>
                  <a:cubicBezTo>
                    <a:pt x="39088" y="16687"/>
                    <a:pt x="39078" y="16697"/>
                    <a:pt x="39058" y="16717"/>
                  </a:cubicBezTo>
                  <a:cubicBezTo>
                    <a:pt x="39048" y="16727"/>
                    <a:pt x="39038" y="16737"/>
                    <a:pt x="39038" y="16757"/>
                  </a:cubicBezTo>
                  <a:lnTo>
                    <a:pt x="39028" y="16757"/>
                  </a:lnTo>
                  <a:cubicBezTo>
                    <a:pt x="39018" y="16747"/>
                    <a:pt x="39008" y="16747"/>
                    <a:pt x="39008" y="16747"/>
                  </a:cubicBezTo>
                  <a:lnTo>
                    <a:pt x="38968" y="16747"/>
                  </a:lnTo>
                  <a:lnTo>
                    <a:pt x="38878" y="16717"/>
                  </a:lnTo>
                  <a:cubicBezTo>
                    <a:pt x="38858" y="16717"/>
                    <a:pt x="38848" y="16707"/>
                    <a:pt x="38829" y="16697"/>
                  </a:cubicBezTo>
                  <a:lnTo>
                    <a:pt x="38818" y="16697"/>
                  </a:lnTo>
                  <a:cubicBezTo>
                    <a:pt x="38809" y="16697"/>
                    <a:pt x="38798" y="16687"/>
                    <a:pt x="38789" y="16687"/>
                  </a:cubicBezTo>
                  <a:lnTo>
                    <a:pt x="38778" y="16687"/>
                  </a:lnTo>
                  <a:lnTo>
                    <a:pt x="38769" y="16677"/>
                  </a:lnTo>
                  <a:lnTo>
                    <a:pt x="38778" y="16677"/>
                  </a:lnTo>
                  <a:cubicBezTo>
                    <a:pt x="38809" y="16657"/>
                    <a:pt x="38838" y="16637"/>
                    <a:pt x="38858" y="16617"/>
                  </a:cubicBezTo>
                  <a:lnTo>
                    <a:pt x="38878" y="16597"/>
                  </a:lnTo>
                  <a:cubicBezTo>
                    <a:pt x="38938" y="16557"/>
                    <a:pt x="39008" y="16517"/>
                    <a:pt x="39058" y="16487"/>
                  </a:cubicBezTo>
                  <a:lnTo>
                    <a:pt x="39068" y="16477"/>
                  </a:lnTo>
                  <a:lnTo>
                    <a:pt x="39108" y="16457"/>
                  </a:lnTo>
                  <a:cubicBezTo>
                    <a:pt x="39158" y="16427"/>
                    <a:pt x="39198" y="16387"/>
                    <a:pt x="39248" y="16357"/>
                  </a:cubicBezTo>
                  <a:lnTo>
                    <a:pt x="39268" y="16337"/>
                  </a:lnTo>
                  <a:lnTo>
                    <a:pt x="39288" y="16327"/>
                  </a:lnTo>
                  <a:lnTo>
                    <a:pt x="39298" y="16327"/>
                  </a:lnTo>
                  <a:lnTo>
                    <a:pt x="39328" y="16297"/>
                  </a:lnTo>
                  <a:cubicBezTo>
                    <a:pt x="39398" y="16247"/>
                    <a:pt x="39478" y="16207"/>
                    <a:pt x="39558" y="16167"/>
                  </a:cubicBezTo>
                  <a:cubicBezTo>
                    <a:pt x="39597" y="16147"/>
                    <a:pt x="39637" y="16127"/>
                    <a:pt x="39677" y="16097"/>
                  </a:cubicBezTo>
                  <a:lnTo>
                    <a:pt x="39737" y="16068"/>
                  </a:lnTo>
                  <a:lnTo>
                    <a:pt x="39748" y="16057"/>
                  </a:lnTo>
                  <a:cubicBezTo>
                    <a:pt x="39757" y="16048"/>
                    <a:pt x="39777" y="16037"/>
                    <a:pt x="39788" y="16037"/>
                  </a:cubicBezTo>
                  <a:cubicBezTo>
                    <a:pt x="39828" y="16008"/>
                    <a:pt x="39857" y="15988"/>
                    <a:pt x="39897" y="15977"/>
                  </a:cubicBezTo>
                  <a:cubicBezTo>
                    <a:pt x="39937" y="15957"/>
                    <a:pt x="39988" y="15937"/>
                    <a:pt x="40028" y="15908"/>
                  </a:cubicBezTo>
                  <a:cubicBezTo>
                    <a:pt x="40047" y="15897"/>
                    <a:pt x="40067" y="15888"/>
                    <a:pt x="40087" y="15868"/>
                  </a:cubicBezTo>
                  <a:lnTo>
                    <a:pt x="40097" y="15868"/>
                  </a:lnTo>
                  <a:lnTo>
                    <a:pt x="40127" y="15837"/>
                  </a:lnTo>
                  <a:cubicBezTo>
                    <a:pt x="40137" y="15828"/>
                    <a:pt x="40157" y="15817"/>
                    <a:pt x="40177" y="15808"/>
                  </a:cubicBezTo>
                  <a:cubicBezTo>
                    <a:pt x="40197" y="15797"/>
                    <a:pt x="40207" y="15788"/>
                    <a:pt x="40227" y="15777"/>
                  </a:cubicBezTo>
                  <a:cubicBezTo>
                    <a:pt x="40227" y="15777"/>
                    <a:pt x="40237" y="15768"/>
                    <a:pt x="40247" y="15768"/>
                  </a:cubicBezTo>
                  <a:lnTo>
                    <a:pt x="40257" y="15757"/>
                  </a:lnTo>
                  <a:cubicBezTo>
                    <a:pt x="40267" y="15748"/>
                    <a:pt x="40277" y="15737"/>
                    <a:pt x="40287" y="15737"/>
                  </a:cubicBezTo>
                  <a:lnTo>
                    <a:pt x="40297" y="15728"/>
                  </a:lnTo>
                  <a:close/>
                  <a:moveTo>
                    <a:pt x="40597" y="15888"/>
                  </a:moveTo>
                  <a:lnTo>
                    <a:pt x="40587" y="15917"/>
                  </a:lnTo>
                  <a:lnTo>
                    <a:pt x="40587" y="15968"/>
                  </a:lnTo>
                  <a:lnTo>
                    <a:pt x="40577" y="16008"/>
                  </a:lnTo>
                  <a:lnTo>
                    <a:pt x="40577" y="16127"/>
                  </a:lnTo>
                  <a:cubicBezTo>
                    <a:pt x="40567" y="16137"/>
                    <a:pt x="40567" y="16147"/>
                    <a:pt x="40567" y="16157"/>
                  </a:cubicBezTo>
                  <a:lnTo>
                    <a:pt x="40557" y="16167"/>
                  </a:lnTo>
                  <a:lnTo>
                    <a:pt x="40537" y="16177"/>
                  </a:lnTo>
                  <a:cubicBezTo>
                    <a:pt x="40527" y="16177"/>
                    <a:pt x="40517" y="16187"/>
                    <a:pt x="40507" y="16197"/>
                  </a:cubicBezTo>
                  <a:lnTo>
                    <a:pt x="40497" y="16207"/>
                  </a:lnTo>
                  <a:cubicBezTo>
                    <a:pt x="40467" y="16227"/>
                    <a:pt x="40447" y="16247"/>
                    <a:pt x="40417" y="16257"/>
                  </a:cubicBezTo>
                  <a:cubicBezTo>
                    <a:pt x="40387" y="16277"/>
                    <a:pt x="40357" y="16297"/>
                    <a:pt x="40337" y="16317"/>
                  </a:cubicBezTo>
                  <a:cubicBezTo>
                    <a:pt x="40307" y="16337"/>
                    <a:pt x="40287" y="16357"/>
                    <a:pt x="40257" y="16367"/>
                  </a:cubicBezTo>
                  <a:lnTo>
                    <a:pt x="40247" y="16387"/>
                  </a:lnTo>
                  <a:cubicBezTo>
                    <a:pt x="40227" y="16397"/>
                    <a:pt x="40197" y="16417"/>
                    <a:pt x="40177" y="16437"/>
                  </a:cubicBezTo>
                  <a:lnTo>
                    <a:pt x="40157" y="16447"/>
                  </a:lnTo>
                  <a:lnTo>
                    <a:pt x="40147" y="16457"/>
                  </a:lnTo>
                  <a:lnTo>
                    <a:pt x="40137" y="16457"/>
                  </a:lnTo>
                  <a:lnTo>
                    <a:pt x="40107" y="16477"/>
                  </a:lnTo>
                  <a:cubicBezTo>
                    <a:pt x="40067" y="16507"/>
                    <a:pt x="40017" y="16547"/>
                    <a:pt x="39957" y="16587"/>
                  </a:cubicBezTo>
                  <a:cubicBezTo>
                    <a:pt x="39908" y="16627"/>
                    <a:pt x="39868" y="16657"/>
                    <a:pt x="39817" y="16677"/>
                  </a:cubicBezTo>
                  <a:cubicBezTo>
                    <a:pt x="39777" y="16707"/>
                    <a:pt x="39717" y="16747"/>
                    <a:pt x="39657" y="16777"/>
                  </a:cubicBezTo>
                  <a:lnTo>
                    <a:pt x="39568" y="16836"/>
                  </a:lnTo>
                  <a:lnTo>
                    <a:pt x="39558" y="16836"/>
                  </a:lnTo>
                  <a:lnTo>
                    <a:pt x="39538" y="16847"/>
                  </a:lnTo>
                  <a:lnTo>
                    <a:pt x="39508" y="16867"/>
                  </a:lnTo>
                  <a:cubicBezTo>
                    <a:pt x="39458" y="16896"/>
                    <a:pt x="39408" y="16927"/>
                    <a:pt x="39358" y="16947"/>
                  </a:cubicBezTo>
                  <a:lnTo>
                    <a:pt x="39318" y="16967"/>
                  </a:lnTo>
                  <a:cubicBezTo>
                    <a:pt x="39278" y="16987"/>
                    <a:pt x="39248" y="17007"/>
                    <a:pt x="39208" y="17027"/>
                  </a:cubicBezTo>
                  <a:cubicBezTo>
                    <a:pt x="39198" y="17036"/>
                    <a:pt x="39188" y="17036"/>
                    <a:pt x="39168" y="17047"/>
                  </a:cubicBezTo>
                  <a:lnTo>
                    <a:pt x="39158" y="17056"/>
                  </a:lnTo>
                  <a:lnTo>
                    <a:pt x="39148" y="17056"/>
                  </a:lnTo>
                  <a:lnTo>
                    <a:pt x="39138" y="17067"/>
                  </a:lnTo>
                  <a:lnTo>
                    <a:pt x="39138" y="17056"/>
                  </a:lnTo>
                  <a:lnTo>
                    <a:pt x="39138" y="17047"/>
                  </a:lnTo>
                  <a:lnTo>
                    <a:pt x="39128" y="17036"/>
                  </a:lnTo>
                  <a:lnTo>
                    <a:pt x="39128" y="16947"/>
                  </a:lnTo>
                  <a:lnTo>
                    <a:pt x="39128" y="16927"/>
                  </a:lnTo>
                  <a:lnTo>
                    <a:pt x="39128" y="16916"/>
                  </a:lnTo>
                  <a:lnTo>
                    <a:pt x="39128" y="16896"/>
                  </a:lnTo>
                  <a:lnTo>
                    <a:pt x="39128" y="16887"/>
                  </a:lnTo>
                  <a:cubicBezTo>
                    <a:pt x="39118" y="16876"/>
                    <a:pt x="39118" y="16867"/>
                    <a:pt x="39118" y="16856"/>
                  </a:cubicBezTo>
                  <a:lnTo>
                    <a:pt x="39118" y="16827"/>
                  </a:lnTo>
                  <a:lnTo>
                    <a:pt x="39108" y="16816"/>
                  </a:lnTo>
                  <a:lnTo>
                    <a:pt x="39118" y="16807"/>
                  </a:lnTo>
                  <a:cubicBezTo>
                    <a:pt x="39118" y="16797"/>
                    <a:pt x="39128" y="16797"/>
                    <a:pt x="39128" y="16787"/>
                  </a:cubicBezTo>
                  <a:lnTo>
                    <a:pt x="39148" y="16767"/>
                  </a:lnTo>
                  <a:cubicBezTo>
                    <a:pt x="39188" y="16737"/>
                    <a:pt x="39238" y="16707"/>
                    <a:pt x="39288" y="16677"/>
                  </a:cubicBezTo>
                  <a:cubicBezTo>
                    <a:pt x="39308" y="16667"/>
                    <a:pt x="39338" y="16647"/>
                    <a:pt x="39368" y="16637"/>
                  </a:cubicBezTo>
                  <a:lnTo>
                    <a:pt x="39378" y="16627"/>
                  </a:lnTo>
                  <a:cubicBezTo>
                    <a:pt x="39408" y="16617"/>
                    <a:pt x="39428" y="16607"/>
                    <a:pt x="39448" y="16597"/>
                  </a:cubicBezTo>
                  <a:lnTo>
                    <a:pt x="39597" y="16507"/>
                  </a:lnTo>
                  <a:cubicBezTo>
                    <a:pt x="39628" y="16497"/>
                    <a:pt x="39648" y="16477"/>
                    <a:pt x="39668" y="16457"/>
                  </a:cubicBezTo>
                  <a:lnTo>
                    <a:pt x="39677" y="16457"/>
                  </a:lnTo>
                  <a:lnTo>
                    <a:pt x="39688" y="16447"/>
                  </a:lnTo>
                  <a:cubicBezTo>
                    <a:pt x="39708" y="16437"/>
                    <a:pt x="39728" y="16417"/>
                    <a:pt x="39748" y="16407"/>
                  </a:cubicBezTo>
                  <a:cubicBezTo>
                    <a:pt x="39788" y="16377"/>
                    <a:pt x="39828" y="16357"/>
                    <a:pt x="39857" y="16337"/>
                  </a:cubicBezTo>
                  <a:lnTo>
                    <a:pt x="39897" y="16317"/>
                  </a:lnTo>
                  <a:cubicBezTo>
                    <a:pt x="39957" y="16287"/>
                    <a:pt x="40008" y="16257"/>
                    <a:pt x="40047" y="16227"/>
                  </a:cubicBezTo>
                  <a:lnTo>
                    <a:pt x="40077" y="16207"/>
                  </a:lnTo>
                  <a:lnTo>
                    <a:pt x="40097" y="16197"/>
                  </a:lnTo>
                  <a:lnTo>
                    <a:pt x="40107" y="16187"/>
                  </a:lnTo>
                  <a:lnTo>
                    <a:pt x="40197" y="16127"/>
                  </a:lnTo>
                  <a:lnTo>
                    <a:pt x="40257" y="16097"/>
                  </a:lnTo>
                  <a:cubicBezTo>
                    <a:pt x="40277" y="16087"/>
                    <a:pt x="40317" y="16068"/>
                    <a:pt x="40347" y="16048"/>
                  </a:cubicBezTo>
                  <a:cubicBezTo>
                    <a:pt x="40357" y="16037"/>
                    <a:pt x="40377" y="16028"/>
                    <a:pt x="40387" y="16017"/>
                  </a:cubicBezTo>
                  <a:lnTo>
                    <a:pt x="40397" y="16017"/>
                  </a:lnTo>
                  <a:lnTo>
                    <a:pt x="40407" y="16008"/>
                  </a:lnTo>
                  <a:cubicBezTo>
                    <a:pt x="40427" y="15997"/>
                    <a:pt x="40447" y="15977"/>
                    <a:pt x="40477" y="15957"/>
                  </a:cubicBezTo>
                  <a:lnTo>
                    <a:pt x="40537" y="15928"/>
                  </a:lnTo>
                  <a:cubicBezTo>
                    <a:pt x="40547" y="15917"/>
                    <a:pt x="40557" y="15917"/>
                    <a:pt x="40567" y="15908"/>
                  </a:cubicBezTo>
                  <a:cubicBezTo>
                    <a:pt x="40577" y="15908"/>
                    <a:pt x="40587" y="15897"/>
                    <a:pt x="40597" y="15888"/>
                  </a:cubicBezTo>
                  <a:close/>
                  <a:moveTo>
                    <a:pt x="38718" y="16747"/>
                  </a:moveTo>
                  <a:cubicBezTo>
                    <a:pt x="38729" y="16757"/>
                    <a:pt x="38749" y="16767"/>
                    <a:pt x="38758" y="16777"/>
                  </a:cubicBezTo>
                  <a:lnTo>
                    <a:pt x="38778" y="16787"/>
                  </a:lnTo>
                  <a:lnTo>
                    <a:pt x="38798" y="16787"/>
                  </a:lnTo>
                  <a:lnTo>
                    <a:pt x="38818" y="16797"/>
                  </a:lnTo>
                  <a:lnTo>
                    <a:pt x="38838" y="16807"/>
                  </a:lnTo>
                  <a:cubicBezTo>
                    <a:pt x="38868" y="16816"/>
                    <a:pt x="38888" y="16827"/>
                    <a:pt x="38918" y="16836"/>
                  </a:cubicBezTo>
                  <a:cubicBezTo>
                    <a:pt x="38938" y="16847"/>
                    <a:pt x="38948" y="16847"/>
                    <a:pt x="38958" y="16847"/>
                  </a:cubicBezTo>
                  <a:lnTo>
                    <a:pt x="38968" y="16847"/>
                  </a:lnTo>
                  <a:cubicBezTo>
                    <a:pt x="38988" y="16847"/>
                    <a:pt x="38998" y="16856"/>
                    <a:pt x="39008" y="16856"/>
                  </a:cubicBezTo>
                  <a:lnTo>
                    <a:pt x="39008" y="16916"/>
                  </a:lnTo>
                  <a:lnTo>
                    <a:pt x="39008" y="16936"/>
                  </a:lnTo>
                  <a:cubicBezTo>
                    <a:pt x="39018" y="16967"/>
                    <a:pt x="39018" y="16987"/>
                    <a:pt x="39018" y="17016"/>
                  </a:cubicBezTo>
                  <a:cubicBezTo>
                    <a:pt x="39018" y="17047"/>
                    <a:pt x="39028" y="17076"/>
                    <a:pt x="39028" y="17096"/>
                  </a:cubicBezTo>
                  <a:lnTo>
                    <a:pt x="39028" y="17116"/>
                  </a:lnTo>
                  <a:lnTo>
                    <a:pt x="39018" y="17116"/>
                  </a:lnTo>
                  <a:lnTo>
                    <a:pt x="39018" y="17107"/>
                  </a:lnTo>
                  <a:cubicBezTo>
                    <a:pt x="39008" y="17107"/>
                    <a:pt x="38998" y="17107"/>
                    <a:pt x="38988" y="17096"/>
                  </a:cubicBezTo>
                  <a:lnTo>
                    <a:pt x="38968" y="17096"/>
                  </a:lnTo>
                  <a:lnTo>
                    <a:pt x="38968" y="17087"/>
                  </a:lnTo>
                  <a:cubicBezTo>
                    <a:pt x="38928" y="17076"/>
                    <a:pt x="38898" y="17067"/>
                    <a:pt x="38868" y="17056"/>
                  </a:cubicBezTo>
                  <a:lnTo>
                    <a:pt x="38848" y="17047"/>
                  </a:lnTo>
                  <a:cubicBezTo>
                    <a:pt x="38829" y="17036"/>
                    <a:pt x="38818" y="17027"/>
                    <a:pt x="38798" y="17027"/>
                  </a:cubicBezTo>
                  <a:cubicBezTo>
                    <a:pt x="38789" y="17016"/>
                    <a:pt x="38778" y="17016"/>
                    <a:pt x="38758" y="17007"/>
                  </a:cubicBezTo>
                  <a:lnTo>
                    <a:pt x="38738" y="17007"/>
                  </a:lnTo>
                  <a:lnTo>
                    <a:pt x="38738" y="16987"/>
                  </a:lnTo>
                  <a:lnTo>
                    <a:pt x="38738" y="16916"/>
                  </a:lnTo>
                  <a:lnTo>
                    <a:pt x="38738" y="16896"/>
                  </a:lnTo>
                  <a:cubicBezTo>
                    <a:pt x="38729" y="16856"/>
                    <a:pt x="38729" y="16816"/>
                    <a:pt x="38729" y="16787"/>
                  </a:cubicBezTo>
                  <a:cubicBezTo>
                    <a:pt x="38718" y="16767"/>
                    <a:pt x="38718" y="16757"/>
                    <a:pt x="38718" y="16747"/>
                  </a:cubicBezTo>
                  <a:close/>
                  <a:moveTo>
                    <a:pt x="35521" y="18246"/>
                  </a:moveTo>
                  <a:lnTo>
                    <a:pt x="35511" y="18295"/>
                  </a:lnTo>
                  <a:lnTo>
                    <a:pt x="35511" y="18335"/>
                  </a:lnTo>
                  <a:lnTo>
                    <a:pt x="35451" y="18375"/>
                  </a:lnTo>
                  <a:cubicBezTo>
                    <a:pt x="35431" y="18386"/>
                    <a:pt x="35411" y="18395"/>
                    <a:pt x="35391" y="18415"/>
                  </a:cubicBezTo>
                  <a:cubicBezTo>
                    <a:pt x="35361" y="18435"/>
                    <a:pt x="35331" y="18455"/>
                    <a:pt x="35311" y="18466"/>
                  </a:cubicBezTo>
                  <a:lnTo>
                    <a:pt x="35261" y="18495"/>
                  </a:lnTo>
                  <a:lnTo>
                    <a:pt x="35261" y="18505"/>
                  </a:lnTo>
                  <a:lnTo>
                    <a:pt x="35251" y="18505"/>
                  </a:lnTo>
                  <a:cubicBezTo>
                    <a:pt x="35251" y="18515"/>
                    <a:pt x="35251" y="18515"/>
                    <a:pt x="35241" y="18515"/>
                  </a:cubicBezTo>
                  <a:lnTo>
                    <a:pt x="35241" y="18475"/>
                  </a:lnTo>
                  <a:lnTo>
                    <a:pt x="35241" y="18406"/>
                  </a:lnTo>
                  <a:cubicBezTo>
                    <a:pt x="35241" y="18406"/>
                    <a:pt x="35241" y="18395"/>
                    <a:pt x="35251" y="18395"/>
                  </a:cubicBezTo>
                  <a:cubicBezTo>
                    <a:pt x="35261" y="18395"/>
                    <a:pt x="35281" y="18386"/>
                    <a:pt x="35291" y="18375"/>
                  </a:cubicBezTo>
                  <a:cubicBezTo>
                    <a:pt x="35301" y="18375"/>
                    <a:pt x="35301" y="18366"/>
                    <a:pt x="35311" y="18366"/>
                  </a:cubicBezTo>
                  <a:lnTo>
                    <a:pt x="35321" y="18355"/>
                  </a:lnTo>
                  <a:lnTo>
                    <a:pt x="35331" y="18346"/>
                  </a:lnTo>
                  <a:cubicBezTo>
                    <a:pt x="35351" y="18346"/>
                    <a:pt x="35361" y="18335"/>
                    <a:pt x="35381" y="18326"/>
                  </a:cubicBezTo>
                  <a:cubicBezTo>
                    <a:pt x="35391" y="18326"/>
                    <a:pt x="35401" y="18315"/>
                    <a:pt x="35421" y="18315"/>
                  </a:cubicBezTo>
                  <a:cubicBezTo>
                    <a:pt x="35431" y="18306"/>
                    <a:pt x="35451" y="18295"/>
                    <a:pt x="35461" y="18286"/>
                  </a:cubicBezTo>
                  <a:cubicBezTo>
                    <a:pt x="35481" y="18275"/>
                    <a:pt x="35501" y="18266"/>
                    <a:pt x="35511" y="18246"/>
                  </a:cubicBezTo>
                  <a:close/>
                  <a:moveTo>
                    <a:pt x="35521" y="18475"/>
                  </a:moveTo>
                  <a:lnTo>
                    <a:pt x="35521" y="18475"/>
                  </a:lnTo>
                  <a:cubicBezTo>
                    <a:pt x="35511" y="18555"/>
                    <a:pt x="35511" y="18645"/>
                    <a:pt x="35511" y="18725"/>
                  </a:cubicBezTo>
                  <a:lnTo>
                    <a:pt x="35471" y="18725"/>
                  </a:lnTo>
                  <a:lnTo>
                    <a:pt x="35461" y="18715"/>
                  </a:lnTo>
                  <a:cubicBezTo>
                    <a:pt x="35421" y="18715"/>
                    <a:pt x="35391" y="18705"/>
                    <a:pt x="35371" y="18685"/>
                  </a:cubicBezTo>
                  <a:cubicBezTo>
                    <a:pt x="35351" y="18685"/>
                    <a:pt x="35331" y="18675"/>
                    <a:pt x="35321" y="18675"/>
                  </a:cubicBezTo>
                  <a:lnTo>
                    <a:pt x="35311" y="18665"/>
                  </a:lnTo>
                  <a:lnTo>
                    <a:pt x="35281" y="18665"/>
                  </a:lnTo>
                  <a:lnTo>
                    <a:pt x="35271" y="18655"/>
                  </a:lnTo>
                  <a:lnTo>
                    <a:pt x="35261" y="18645"/>
                  </a:lnTo>
                  <a:cubicBezTo>
                    <a:pt x="35301" y="18625"/>
                    <a:pt x="35331" y="18605"/>
                    <a:pt x="35351" y="18585"/>
                  </a:cubicBezTo>
                  <a:lnTo>
                    <a:pt x="35371" y="18575"/>
                  </a:lnTo>
                  <a:cubicBezTo>
                    <a:pt x="35421" y="18535"/>
                    <a:pt x="35471" y="18505"/>
                    <a:pt x="35521" y="18475"/>
                  </a:cubicBezTo>
                  <a:close/>
                  <a:moveTo>
                    <a:pt x="35211" y="18715"/>
                  </a:moveTo>
                  <a:cubicBezTo>
                    <a:pt x="35221" y="18735"/>
                    <a:pt x="35231" y="18745"/>
                    <a:pt x="35251" y="18745"/>
                  </a:cubicBezTo>
                  <a:lnTo>
                    <a:pt x="35271" y="18755"/>
                  </a:lnTo>
                  <a:cubicBezTo>
                    <a:pt x="35281" y="18765"/>
                    <a:pt x="35301" y="18765"/>
                    <a:pt x="35311" y="18765"/>
                  </a:cubicBezTo>
                  <a:lnTo>
                    <a:pt x="35331" y="18775"/>
                  </a:lnTo>
                  <a:cubicBezTo>
                    <a:pt x="35351" y="18795"/>
                    <a:pt x="35381" y="18805"/>
                    <a:pt x="35411" y="18815"/>
                  </a:cubicBezTo>
                  <a:cubicBezTo>
                    <a:pt x="35421" y="18815"/>
                    <a:pt x="35441" y="18815"/>
                    <a:pt x="35451" y="18825"/>
                  </a:cubicBezTo>
                  <a:lnTo>
                    <a:pt x="35501" y="18825"/>
                  </a:lnTo>
                  <a:lnTo>
                    <a:pt x="35501" y="18835"/>
                  </a:lnTo>
                  <a:lnTo>
                    <a:pt x="35501" y="18885"/>
                  </a:lnTo>
                  <a:lnTo>
                    <a:pt x="35501" y="18915"/>
                  </a:lnTo>
                  <a:cubicBezTo>
                    <a:pt x="35501" y="18935"/>
                    <a:pt x="35501" y="18965"/>
                    <a:pt x="35511" y="18985"/>
                  </a:cubicBezTo>
                  <a:lnTo>
                    <a:pt x="35511" y="18995"/>
                  </a:lnTo>
                  <a:cubicBezTo>
                    <a:pt x="35511" y="19015"/>
                    <a:pt x="35511" y="19045"/>
                    <a:pt x="35521" y="19075"/>
                  </a:cubicBezTo>
                  <a:lnTo>
                    <a:pt x="35521" y="19085"/>
                  </a:lnTo>
                  <a:lnTo>
                    <a:pt x="35501" y="19085"/>
                  </a:lnTo>
                  <a:cubicBezTo>
                    <a:pt x="35491" y="19075"/>
                    <a:pt x="35481" y="19075"/>
                    <a:pt x="35471" y="19075"/>
                  </a:cubicBezTo>
                  <a:lnTo>
                    <a:pt x="35461" y="19065"/>
                  </a:lnTo>
                  <a:lnTo>
                    <a:pt x="35451" y="19065"/>
                  </a:lnTo>
                  <a:cubicBezTo>
                    <a:pt x="35421" y="19055"/>
                    <a:pt x="35391" y="19035"/>
                    <a:pt x="35361" y="19025"/>
                  </a:cubicBezTo>
                  <a:lnTo>
                    <a:pt x="35331" y="19015"/>
                  </a:lnTo>
                  <a:cubicBezTo>
                    <a:pt x="35321" y="19005"/>
                    <a:pt x="35301" y="19005"/>
                    <a:pt x="35281" y="18995"/>
                  </a:cubicBezTo>
                  <a:cubicBezTo>
                    <a:pt x="35271" y="18995"/>
                    <a:pt x="35261" y="18985"/>
                    <a:pt x="35251" y="18985"/>
                  </a:cubicBezTo>
                  <a:lnTo>
                    <a:pt x="35231" y="18975"/>
                  </a:lnTo>
                  <a:lnTo>
                    <a:pt x="35231" y="18955"/>
                  </a:lnTo>
                  <a:cubicBezTo>
                    <a:pt x="35231" y="18935"/>
                    <a:pt x="35221" y="18915"/>
                    <a:pt x="35221" y="18885"/>
                  </a:cubicBezTo>
                  <a:lnTo>
                    <a:pt x="35221" y="18865"/>
                  </a:lnTo>
                  <a:cubicBezTo>
                    <a:pt x="35221" y="18825"/>
                    <a:pt x="35221" y="18795"/>
                    <a:pt x="35211" y="18755"/>
                  </a:cubicBezTo>
                  <a:lnTo>
                    <a:pt x="35211" y="18715"/>
                  </a:lnTo>
                  <a:close/>
                  <a:moveTo>
                    <a:pt x="17007" y="4257"/>
                  </a:moveTo>
                  <a:lnTo>
                    <a:pt x="17076" y="4297"/>
                  </a:lnTo>
                  <a:lnTo>
                    <a:pt x="17087" y="4297"/>
                  </a:lnTo>
                  <a:cubicBezTo>
                    <a:pt x="17146" y="4337"/>
                    <a:pt x="17216" y="4367"/>
                    <a:pt x="17296" y="4407"/>
                  </a:cubicBezTo>
                  <a:cubicBezTo>
                    <a:pt x="17346" y="4427"/>
                    <a:pt x="17386" y="4447"/>
                    <a:pt x="17436" y="4467"/>
                  </a:cubicBezTo>
                  <a:lnTo>
                    <a:pt x="17446" y="4467"/>
                  </a:lnTo>
                  <a:cubicBezTo>
                    <a:pt x="17556" y="4517"/>
                    <a:pt x="17646" y="4557"/>
                    <a:pt x="17736" y="4597"/>
                  </a:cubicBezTo>
                  <a:lnTo>
                    <a:pt x="17746" y="4607"/>
                  </a:lnTo>
                  <a:lnTo>
                    <a:pt x="17756" y="4607"/>
                  </a:lnTo>
                  <a:cubicBezTo>
                    <a:pt x="17886" y="4667"/>
                    <a:pt x="18026" y="4737"/>
                    <a:pt x="18155" y="4797"/>
                  </a:cubicBezTo>
                  <a:lnTo>
                    <a:pt x="18275" y="4857"/>
                  </a:lnTo>
                  <a:cubicBezTo>
                    <a:pt x="18425" y="4917"/>
                    <a:pt x="18525" y="4957"/>
                    <a:pt x="18625" y="5006"/>
                  </a:cubicBezTo>
                  <a:cubicBezTo>
                    <a:pt x="18655" y="5026"/>
                    <a:pt x="18695" y="5046"/>
                    <a:pt x="18745" y="5077"/>
                  </a:cubicBezTo>
                  <a:lnTo>
                    <a:pt x="18755" y="5077"/>
                  </a:lnTo>
                  <a:cubicBezTo>
                    <a:pt x="18775" y="5097"/>
                    <a:pt x="18805" y="5106"/>
                    <a:pt x="18835" y="5117"/>
                  </a:cubicBezTo>
                  <a:cubicBezTo>
                    <a:pt x="18905" y="5157"/>
                    <a:pt x="18975" y="5196"/>
                    <a:pt x="19054" y="5226"/>
                  </a:cubicBezTo>
                  <a:cubicBezTo>
                    <a:pt x="19145" y="5266"/>
                    <a:pt x="19225" y="5306"/>
                    <a:pt x="19314" y="5346"/>
                  </a:cubicBezTo>
                  <a:lnTo>
                    <a:pt x="19325" y="5356"/>
                  </a:lnTo>
                  <a:cubicBezTo>
                    <a:pt x="19394" y="5386"/>
                    <a:pt x="19465" y="5416"/>
                    <a:pt x="19524" y="5446"/>
                  </a:cubicBezTo>
                  <a:cubicBezTo>
                    <a:pt x="19704" y="5526"/>
                    <a:pt x="19834" y="5596"/>
                    <a:pt x="19954" y="5656"/>
                  </a:cubicBezTo>
                  <a:lnTo>
                    <a:pt x="20064" y="5726"/>
                  </a:lnTo>
                  <a:lnTo>
                    <a:pt x="20084" y="5736"/>
                  </a:lnTo>
                  <a:lnTo>
                    <a:pt x="20094" y="5736"/>
                  </a:lnTo>
                  <a:lnTo>
                    <a:pt x="20114" y="5746"/>
                  </a:lnTo>
                  <a:cubicBezTo>
                    <a:pt x="20194" y="5796"/>
                    <a:pt x="20293" y="5856"/>
                    <a:pt x="20393" y="5906"/>
                  </a:cubicBezTo>
                  <a:lnTo>
                    <a:pt x="20453" y="5936"/>
                  </a:lnTo>
                  <a:lnTo>
                    <a:pt x="20473" y="5945"/>
                  </a:lnTo>
                  <a:cubicBezTo>
                    <a:pt x="20524" y="5965"/>
                    <a:pt x="20564" y="5996"/>
                    <a:pt x="20613" y="6016"/>
                  </a:cubicBezTo>
                  <a:cubicBezTo>
                    <a:pt x="20684" y="6056"/>
                    <a:pt x="20763" y="6105"/>
                    <a:pt x="20833" y="6145"/>
                  </a:cubicBezTo>
                  <a:lnTo>
                    <a:pt x="20943" y="6205"/>
                  </a:lnTo>
                  <a:cubicBezTo>
                    <a:pt x="21033" y="6256"/>
                    <a:pt x="21143" y="6325"/>
                    <a:pt x="21253" y="6385"/>
                  </a:cubicBezTo>
                  <a:cubicBezTo>
                    <a:pt x="21403" y="6485"/>
                    <a:pt x="21552" y="6565"/>
                    <a:pt x="21672" y="6625"/>
                  </a:cubicBezTo>
                  <a:cubicBezTo>
                    <a:pt x="21792" y="6695"/>
                    <a:pt x="21912" y="6765"/>
                    <a:pt x="22022" y="6825"/>
                  </a:cubicBezTo>
                  <a:lnTo>
                    <a:pt x="22032" y="6835"/>
                  </a:lnTo>
                  <a:lnTo>
                    <a:pt x="22082" y="6865"/>
                  </a:lnTo>
                  <a:cubicBezTo>
                    <a:pt x="22142" y="6905"/>
                    <a:pt x="22202" y="6935"/>
                    <a:pt x="22262" y="6975"/>
                  </a:cubicBezTo>
                  <a:cubicBezTo>
                    <a:pt x="22342" y="7025"/>
                    <a:pt x="22422" y="7065"/>
                    <a:pt x="22502" y="7115"/>
                  </a:cubicBezTo>
                  <a:cubicBezTo>
                    <a:pt x="22612" y="7175"/>
                    <a:pt x="22722" y="7235"/>
                    <a:pt x="22822" y="7275"/>
                  </a:cubicBezTo>
                  <a:lnTo>
                    <a:pt x="22831" y="7284"/>
                  </a:lnTo>
                  <a:lnTo>
                    <a:pt x="22851" y="7295"/>
                  </a:lnTo>
                  <a:lnTo>
                    <a:pt x="22871" y="7304"/>
                  </a:lnTo>
                  <a:lnTo>
                    <a:pt x="22891" y="7315"/>
                  </a:lnTo>
                  <a:lnTo>
                    <a:pt x="22931" y="7335"/>
                  </a:lnTo>
                  <a:cubicBezTo>
                    <a:pt x="23082" y="7404"/>
                    <a:pt x="23221" y="7495"/>
                    <a:pt x="23341" y="7564"/>
                  </a:cubicBezTo>
                  <a:lnTo>
                    <a:pt x="23351" y="7575"/>
                  </a:lnTo>
                  <a:lnTo>
                    <a:pt x="23361" y="7575"/>
                  </a:lnTo>
                  <a:cubicBezTo>
                    <a:pt x="23481" y="7654"/>
                    <a:pt x="23621" y="7744"/>
                    <a:pt x="23761" y="7814"/>
                  </a:cubicBezTo>
                  <a:cubicBezTo>
                    <a:pt x="23801" y="7844"/>
                    <a:pt x="23841" y="7864"/>
                    <a:pt x="23890" y="7884"/>
                  </a:cubicBezTo>
                  <a:lnTo>
                    <a:pt x="23910" y="7894"/>
                  </a:lnTo>
                  <a:lnTo>
                    <a:pt x="23930" y="7914"/>
                  </a:lnTo>
                  <a:lnTo>
                    <a:pt x="23950" y="7924"/>
                  </a:lnTo>
                  <a:lnTo>
                    <a:pt x="23970" y="7934"/>
                  </a:lnTo>
                  <a:cubicBezTo>
                    <a:pt x="24050" y="7974"/>
                    <a:pt x="24121" y="8014"/>
                    <a:pt x="24201" y="8054"/>
                  </a:cubicBezTo>
                  <a:cubicBezTo>
                    <a:pt x="24261" y="8094"/>
                    <a:pt x="24321" y="8124"/>
                    <a:pt x="24390" y="8164"/>
                  </a:cubicBezTo>
                  <a:lnTo>
                    <a:pt x="24410" y="8174"/>
                  </a:lnTo>
                  <a:lnTo>
                    <a:pt x="24420" y="8184"/>
                  </a:lnTo>
                  <a:cubicBezTo>
                    <a:pt x="24480" y="8224"/>
                    <a:pt x="24540" y="8254"/>
                    <a:pt x="24610" y="8294"/>
                  </a:cubicBezTo>
                  <a:cubicBezTo>
                    <a:pt x="24730" y="8363"/>
                    <a:pt x="24880" y="8443"/>
                    <a:pt x="25030" y="8514"/>
                  </a:cubicBezTo>
                  <a:cubicBezTo>
                    <a:pt x="25089" y="8543"/>
                    <a:pt x="25140" y="8574"/>
                    <a:pt x="25200" y="8594"/>
                  </a:cubicBezTo>
                  <a:lnTo>
                    <a:pt x="25209" y="8603"/>
                  </a:lnTo>
                  <a:lnTo>
                    <a:pt x="25229" y="8614"/>
                  </a:lnTo>
                  <a:cubicBezTo>
                    <a:pt x="25320" y="8654"/>
                    <a:pt x="25400" y="8694"/>
                    <a:pt x="25489" y="8734"/>
                  </a:cubicBezTo>
                  <a:cubicBezTo>
                    <a:pt x="25839" y="8913"/>
                    <a:pt x="26109" y="9063"/>
                    <a:pt x="26359" y="9203"/>
                  </a:cubicBezTo>
                  <a:cubicBezTo>
                    <a:pt x="26519" y="9293"/>
                    <a:pt x="26648" y="9373"/>
                    <a:pt x="26768" y="9463"/>
                  </a:cubicBezTo>
                  <a:cubicBezTo>
                    <a:pt x="26788" y="9483"/>
                    <a:pt x="26818" y="9493"/>
                    <a:pt x="26838" y="9513"/>
                  </a:cubicBezTo>
                  <a:lnTo>
                    <a:pt x="26848" y="9523"/>
                  </a:lnTo>
                  <a:lnTo>
                    <a:pt x="26868" y="9533"/>
                  </a:lnTo>
                  <a:lnTo>
                    <a:pt x="26878" y="9543"/>
                  </a:lnTo>
                  <a:cubicBezTo>
                    <a:pt x="26898" y="9562"/>
                    <a:pt x="26928" y="9582"/>
                    <a:pt x="26948" y="9593"/>
                  </a:cubicBezTo>
                  <a:cubicBezTo>
                    <a:pt x="26988" y="9622"/>
                    <a:pt x="27038" y="9653"/>
                    <a:pt x="27078" y="9682"/>
                  </a:cubicBezTo>
                  <a:cubicBezTo>
                    <a:pt x="27098" y="9702"/>
                    <a:pt x="27128" y="9722"/>
                    <a:pt x="27158" y="9742"/>
                  </a:cubicBezTo>
                  <a:cubicBezTo>
                    <a:pt x="27248" y="9802"/>
                    <a:pt x="27348" y="9882"/>
                    <a:pt x="27438" y="9953"/>
                  </a:cubicBezTo>
                  <a:lnTo>
                    <a:pt x="27487" y="9982"/>
                  </a:lnTo>
                  <a:lnTo>
                    <a:pt x="27538" y="10022"/>
                  </a:lnTo>
                  <a:cubicBezTo>
                    <a:pt x="27647" y="10102"/>
                    <a:pt x="27778" y="10172"/>
                    <a:pt x="27878" y="10242"/>
                  </a:cubicBezTo>
                  <a:lnTo>
                    <a:pt x="27927" y="10272"/>
                  </a:lnTo>
                  <a:cubicBezTo>
                    <a:pt x="28087" y="10362"/>
                    <a:pt x="28237" y="10452"/>
                    <a:pt x="28347" y="10532"/>
                  </a:cubicBezTo>
                  <a:lnTo>
                    <a:pt x="28397" y="10562"/>
                  </a:lnTo>
                  <a:lnTo>
                    <a:pt x="28407" y="10562"/>
                  </a:lnTo>
                  <a:cubicBezTo>
                    <a:pt x="28447" y="10592"/>
                    <a:pt x="28497" y="10622"/>
                    <a:pt x="28537" y="10652"/>
                  </a:cubicBezTo>
                  <a:cubicBezTo>
                    <a:pt x="28607" y="10692"/>
                    <a:pt x="28677" y="10732"/>
                    <a:pt x="28757" y="10772"/>
                  </a:cubicBezTo>
                  <a:cubicBezTo>
                    <a:pt x="28786" y="10792"/>
                    <a:pt x="28826" y="10812"/>
                    <a:pt x="28857" y="10821"/>
                  </a:cubicBezTo>
                  <a:cubicBezTo>
                    <a:pt x="28917" y="10852"/>
                    <a:pt x="28957" y="10881"/>
                    <a:pt x="29006" y="10901"/>
                  </a:cubicBezTo>
                  <a:cubicBezTo>
                    <a:pt x="29077" y="10952"/>
                    <a:pt x="29157" y="11001"/>
                    <a:pt x="29256" y="11061"/>
                  </a:cubicBezTo>
                  <a:lnTo>
                    <a:pt x="29406" y="11152"/>
                  </a:lnTo>
                  <a:cubicBezTo>
                    <a:pt x="29506" y="11221"/>
                    <a:pt x="29616" y="11281"/>
                    <a:pt x="29716" y="11361"/>
                  </a:cubicBezTo>
                  <a:lnTo>
                    <a:pt x="29766" y="11391"/>
                  </a:lnTo>
                  <a:lnTo>
                    <a:pt x="29766" y="11401"/>
                  </a:lnTo>
                  <a:lnTo>
                    <a:pt x="29776" y="11411"/>
                  </a:lnTo>
                  <a:cubicBezTo>
                    <a:pt x="29816" y="11431"/>
                    <a:pt x="29846" y="11461"/>
                    <a:pt x="29886" y="11491"/>
                  </a:cubicBezTo>
                  <a:cubicBezTo>
                    <a:pt x="29936" y="11531"/>
                    <a:pt x="29996" y="11571"/>
                    <a:pt x="30065" y="11611"/>
                  </a:cubicBezTo>
                  <a:cubicBezTo>
                    <a:pt x="30156" y="11671"/>
                    <a:pt x="30245" y="11731"/>
                    <a:pt x="30325" y="11781"/>
                  </a:cubicBezTo>
                  <a:lnTo>
                    <a:pt x="30336" y="11781"/>
                  </a:lnTo>
                  <a:lnTo>
                    <a:pt x="30415" y="11831"/>
                  </a:lnTo>
                  <a:cubicBezTo>
                    <a:pt x="30515" y="11891"/>
                    <a:pt x="30615" y="11951"/>
                    <a:pt x="30705" y="11991"/>
                  </a:cubicBezTo>
                  <a:lnTo>
                    <a:pt x="30785" y="12031"/>
                  </a:lnTo>
                  <a:cubicBezTo>
                    <a:pt x="30905" y="12100"/>
                    <a:pt x="31015" y="12180"/>
                    <a:pt x="31095" y="12240"/>
                  </a:cubicBezTo>
                  <a:lnTo>
                    <a:pt x="31104" y="12251"/>
                  </a:lnTo>
                  <a:cubicBezTo>
                    <a:pt x="31144" y="12280"/>
                    <a:pt x="31204" y="12331"/>
                    <a:pt x="31264" y="12371"/>
                  </a:cubicBezTo>
                  <a:cubicBezTo>
                    <a:pt x="31315" y="12411"/>
                    <a:pt x="31384" y="12451"/>
                    <a:pt x="31424" y="12470"/>
                  </a:cubicBezTo>
                  <a:cubicBezTo>
                    <a:pt x="31504" y="12530"/>
                    <a:pt x="31594" y="12580"/>
                    <a:pt x="31674" y="12620"/>
                  </a:cubicBezTo>
                  <a:lnTo>
                    <a:pt x="31744" y="12670"/>
                  </a:lnTo>
                  <a:lnTo>
                    <a:pt x="31764" y="12680"/>
                  </a:lnTo>
                  <a:cubicBezTo>
                    <a:pt x="31804" y="12700"/>
                    <a:pt x="31844" y="12730"/>
                    <a:pt x="31894" y="12750"/>
                  </a:cubicBezTo>
                  <a:cubicBezTo>
                    <a:pt x="31924" y="12770"/>
                    <a:pt x="31944" y="12790"/>
                    <a:pt x="31974" y="12800"/>
                  </a:cubicBezTo>
                  <a:lnTo>
                    <a:pt x="31984" y="12810"/>
                  </a:lnTo>
                  <a:cubicBezTo>
                    <a:pt x="32004" y="12820"/>
                    <a:pt x="32024" y="12840"/>
                    <a:pt x="32044" y="12850"/>
                  </a:cubicBezTo>
                  <a:lnTo>
                    <a:pt x="32104" y="12880"/>
                  </a:lnTo>
                  <a:lnTo>
                    <a:pt x="32114" y="12880"/>
                  </a:lnTo>
                  <a:lnTo>
                    <a:pt x="32114" y="12890"/>
                  </a:lnTo>
                  <a:lnTo>
                    <a:pt x="32104" y="12890"/>
                  </a:lnTo>
                  <a:cubicBezTo>
                    <a:pt x="32094" y="12910"/>
                    <a:pt x="32084" y="12920"/>
                    <a:pt x="32064" y="12950"/>
                  </a:cubicBezTo>
                  <a:cubicBezTo>
                    <a:pt x="32044" y="12970"/>
                    <a:pt x="32024" y="13000"/>
                    <a:pt x="32004" y="13020"/>
                  </a:cubicBezTo>
                  <a:lnTo>
                    <a:pt x="31994" y="13030"/>
                  </a:lnTo>
                  <a:lnTo>
                    <a:pt x="31984" y="13050"/>
                  </a:lnTo>
                  <a:lnTo>
                    <a:pt x="31964" y="13080"/>
                  </a:lnTo>
                  <a:cubicBezTo>
                    <a:pt x="31914" y="13130"/>
                    <a:pt x="31874" y="13190"/>
                    <a:pt x="31824" y="13230"/>
                  </a:cubicBezTo>
                  <a:cubicBezTo>
                    <a:pt x="31774" y="13290"/>
                    <a:pt x="31724" y="13339"/>
                    <a:pt x="31684" y="13390"/>
                  </a:cubicBezTo>
                  <a:cubicBezTo>
                    <a:pt x="31604" y="13459"/>
                    <a:pt x="31535" y="13530"/>
                    <a:pt x="31464" y="13599"/>
                  </a:cubicBezTo>
                  <a:lnTo>
                    <a:pt x="31384" y="13679"/>
                  </a:lnTo>
                  <a:cubicBezTo>
                    <a:pt x="31284" y="13769"/>
                    <a:pt x="31195" y="13869"/>
                    <a:pt x="31095" y="13969"/>
                  </a:cubicBezTo>
                  <a:cubicBezTo>
                    <a:pt x="30995" y="14069"/>
                    <a:pt x="30905" y="14169"/>
                    <a:pt x="30825" y="14269"/>
                  </a:cubicBezTo>
                  <a:lnTo>
                    <a:pt x="30705" y="14418"/>
                  </a:lnTo>
                  <a:lnTo>
                    <a:pt x="30675" y="14449"/>
                  </a:lnTo>
                  <a:cubicBezTo>
                    <a:pt x="30655" y="14478"/>
                    <a:pt x="30645" y="14498"/>
                    <a:pt x="30625" y="14518"/>
                  </a:cubicBezTo>
                  <a:cubicBezTo>
                    <a:pt x="30615" y="14518"/>
                    <a:pt x="30615" y="14529"/>
                    <a:pt x="30615" y="14529"/>
                  </a:cubicBezTo>
                  <a:lnTo>
                    <a:pt x="30565" y="14578"/>
                  </a:lnTo>
                  <a:cubicBezTo>
                    <a:pt x="30525" y="14638"/>
                    <a:pt x="30475" y="14689"/>
                    <a:pt x="30435" y="14738"/>
                  </a:cubicBezTo>
                  <a:lnTo>
                    <a:pt x="30285" y="14888"/>
                  </a:lnTo>
                  <a:cubicBezTo>
                    <a:pt x="30185" y="14988"/>
                    <a:pt x="30085" y="15088"/>
                    <a:pt x="29996" y="15188"/>
                  </a:cubicBezTo>
                  <a:cubicBezTo>
                    <a:pt x="29886" y="15308"/>
                    <a:pt x="29776" y="15418"/>
                    <a:pt x="29696" y="15498"/>
                  </a:cubicBezTo>
                  <a:cubicBezTo>
                    <a:pt x="29576" y="15608"/>
                    <a:pt x="29486" y="15708"/>
                    <a:pt x="29406" y="15788"/>
                  </a:cubicBezTo>
                  <a:lnTo>
                    <a:pt x="29346" y="15868"/>
                  </a:lnTo>
                  <a:lnTo>
                    <a:pt x="29336" y="15877"/>
                  </a:lnTo>
                  <a:lnTo>
                    <a:pt x="29326" y="15877"/>
                  </a:lnTo>
                  <a:cubicBezTo>
                    <a:pt x="29276" y="15948"/>
                    <a:pt x="29206" y="16028"/>
                    <a:pt x="29137" y="16097"/>
                  </a:cubicBezTo>
                  <a:cubicBezTo>
                    <a:pt x="29086" y="16157"/>
                    <a:pt x="29026" y="16207"/>
                    <a:pt x="28977" y="16267"/>
                  </a:cubicBezTo>
                  <a:cubicBezTo>
                    <a:pt x="28926" y="16317"/>
                    <a:pt x="28886" y="16367"/>
                    <a:pt x="28837" y="16417"/>
                  </a:cubicBezTo>
                  <a:lnTo>
                    <a:pt x="28766" y="16487"/>
                  </a:lnTo>
                  <a:lnTo>
                    <a:pt x="28737" y="16517"/>
                  </a:lnTo>
                  <a:lnTo>
                    <a:pt x="28687" y="16567"/>
                  </a:lnTo>
                  <a:lnTo>
                    <a:pt x="28657" y="16607"/>
                  </a:lnTo>
                  <a:lnTo>
                    <a:pt x="28627" y="16637"/>
                  </a:lnTo>
                  <a:lnTo>
                    <a:pt x="28597" y="16667"/>
                  </a:lnTo>
                  <a:lnTo>
                    <a:pt x="28557" y="16717"/>
                  </a:lnTo>
                  <a:lnTo>
                    <a:pt x="28427" y="16856"/>
                  </a:lnTo>
                  <a:lnTo>
                    <a:pt x="28417" y="16867"/>
                  </a:lnTo>
                  <a:cubicBezTo>
                    <a:pt x="28287" y="17007"/>
                    <a:pt x="28147" y="17167"/>
                    <a:pt x="27997" y="17306"/>
                  </a:cubicBezTo>
                  <a:cubicBezTo>
                    <a:pt x="27918" y="17396"/>
                    <a:pt x="27827" y="17476"/>
                    <a:pt x="27747" y="17546"/>
                  </a:cubicBezTo>
                  <a:lnTo>
                    <a:pt x="27738" y="17556"/>
                  </a:lnTo>
                  <a:lnTo>
                    <a:pt x="27727" y="17556"/>
                  </a:lnTo>
                  <a:lnTo>
                    <a:pt x="27727" y="17566"/>
                  </a:lnTo>
                  <a:cubicBezTo>
                    <a:pt x="27627" y="17646"/>
                    <a:pt x="27518" y="17756"/>
                    <a:pt x="27418" y="17856"/>
                  </a:cubicBezTo>
                  <a:lnTo>
                    <a:pt x="27408" y="17866"/>
                  </a:lnTo>
                  <a:lnTo>
                    <a:pt x="27408" y="17876"/>
                  </a:lnTo>
                  <a:lnTo>
                    <a:pt x="27398" y="17876"/>
                  </a:lnTo>
                  <a:lnTo>
                    <a:pt x="27388" y="17886"/>
                  </a:lnTo>
                  <a:cubicBezTo>
                    <a:pt x="27318" y="17966"/>
                    <a:pt x="27228" y="18055"/>
                    <a:pt x="27138" y="18146"/>
                  </a:cubicBezTo>
                  <a:cubicBezTo>
                    <a:pt x="27078" y="18195"/>
                    <a:pt x="27018" y="18255"/>
                    <a:pt x="26958" y="18315"/>
                  </a:cubicBezTo>
                  <a:lnTo>
                    <a:pt x="26918" y="18355"/>
                  </a:lnTo>
                  <a:cubicBezTo>
                    <a:pt x="26908" y="18366"/>
                    <a:pt x="26888" y="18375"/>
                    <a:pt x="26878" y="18386"/>
                  </a:cubicBezTo>
                  <a:lnTo>
                    <a:pt x="26858" y="18406"/>
                  </a:lnTo>
                  <a:lnTo>
                    <a:pt x="26838" y="18426"/>
                  </a:lnTo>
                  <a:lnTo>
                    <a:pt x="26519" y="18745"/>
                  </a:lnTo>
                  <a:cubicBezTo>
                    <a:pt x="26428" y="18825"/>
                    <a:pt x="26348" y="18915"/>
                    <a:pt x="26269" y="18995"/>
                  </a:cubicBezTo>
                  <a:lnTo>
                    <a:pt x="26259" y="18995"/>
                  </a:lnTo>
                  <a:lnTo>
                    <a:pt x="26259" y="19005"/>
                  </a:lnTo>
                  <a:cubicBezTo>
                    <a:pt x="26199" y="19065"/>
                    <a:pt x="26129" y="19135"/>
                    <a:pt x="26049" y="19195"/>
                  </a:cubicBezTo>
                  <a:lnTo>
                    <a:pt x="26019" y="19225"/>
                  </a:lnTo>
                  <a:lnTo>
                    <a:pt x="26009" y="19234"/>
                  </a:lnTo>
                  <a:lnTo>
                    <a:pt x="25999" y="19234"/>
                  </a:lnTo>
                  <a:lnTo>
                    <a:pt x="25999" y="19245"/>
                  </a:lnTo>
                  <a:cubicBezTo>
                    <a:pt x="25979" y="19254"/>
                    <a:pt x="25959" y="19274"/>
                    <a:pt x="25939" y="19285"/>
                  </a:cubicBezTo>
                  <a:cubicBezTo>
                    <a:pt x="25929" y="19305"/>
                    <a:pt x="25909" y="19325"/>
                    <a:pt x="25889" y="19334"/>
                  </a:cubicBezTo>
                  <a:cubicBezTo>
                    <a:pt x="25879" y="19354"/>
                    <a:pt x="25859" y="19365"/>
                    <a:pt x="25849" y="19374"/>
                  </a:cubicBezTo>
                  <a:lnTo>
                    <a:pt x="25839" y="19385"/>
                  </a:lnTo>
                  <a:lnTo>
                    <a:pt x="25819" y="19405"/>
                  </a:lnTo>
                  <a:cubicBezTo>
                    <a:pt x="25789" y="19374"/>
                    <a:pt x="25759" y="19354"/>
                    <a:pt x="25739" y="19345"/>
                  </a:cubicBezTo>
                  <a:lnTo>
                    <a:pt x="25679" y="19305"/>
                  </a:lnTo>
                  <a:cubicBezTo>
                    <a:pt x="25639" y="19274"/>
                    <a:pt x="25599" y="19254"/>
                    <a:pt x="25569" y="19234"/>
                  </a:cubicBezTo>
                  <a:cubicBezTo>
                    <a:pt x="25460" y="19165"/>
                    <a:pt x="25340" y="19105"/>
                    <a:pt x="25229" y="19045"/>
                  </a:cubicBezTo>
                  <a:lnTo>
                    <a:pt x="25220" y="19035"/>
                  </a:lnTo>
                  <a:lnTo>
                    <a:pt x="25209" y="19035"/>
                  </a:lnTo>
                  <a:lnTo>
                    <a:pt x="25180" y="19015"/>
                  </a:lnTo>
                  <a:cubicBezTo>
                    <a:pt x="25069" y="18955"/>
                    <a:pt x="24940" y="18905"/>
                    <a:pt x="24830" y="18855"/>
                  </a:cubicBezTo>
                  <a:lnTo>
                    <a:pt x="24830" y="18845"/>
                  </a:lnTo>
                  <a:lnTo>
                    <a:pt x="24780" y="18835"/>
                  </a:lnTo>
                  <a:cubicBezTo>
                    <a:pt x="24650" y="18775"/>
                    <a:pt x="24510" y="18715"/>
                    <a:pt x="24400" y="18665"/>
                  </a:cubicBezTo>
                  <a:lnTo>
                    <a:pt x="24321" y="18635"/>
                  </a:lnTo>
                  <a:cubicBezTo>
                    <a:pt x="24150" y="18565"/>
                    <a:pt x="23970" y="18505"/>
                    <a:pt x="23841" y="18455"/>
                  </a:cubicBezTo>
                  <a:lnTo>
                    <a:pt x="23811" y="18435"/>
                  </a:lnTo>
                  <a:cubicBezTo>
                    <a:pt x="23671" y="18386"/>
                    <a:pt x="23521" y="18326"/>
                    <a:pt x="23371" y="18266"/>
                  </a:cubicBezTo>
                  <a:cubicBezTo>
                    <a:pt x="23301" y="18235"/>
                    <a:pt x="23241" y="18206"/>
                    <a:pt x="23171" y="18175"/>
                  </a:cubicBezTo>
                  <a:cubicBezTo>
                    <a:pt x="23111" y="18146"/>
                    <a:pt x="23042" y="18106"/>
                    <a:pt x="22991" y="18075"/>
                  </a:cubicBezTo>
                  <a:lnTo>
                    <a:pt x="22982" y="18066"/>
                  </a:lnTo>
                  <a:lnTo>
                    <a:pt x="22951" y="18055"/>
                  </a:lnTo>
                  <a:cubicBezTo>
                    <a:pt x="22842" y="17986"/>
                    <a:pt x="22702" y="17896"/>
                    <a:pt x="22552" y="17796"/>
                  </a:cubicBezTo>
                  <a:cubicBezTo>
                    <a:pt x="22462" y="17736"/>
                    <a:pt x="22362" y="17686"/>
                    <a:pt x="22272" y="17626"/>
                  </a:cubicBezTo>
                  <a:lnTo>
                    <a:pt x="22252" y="17616"/>
                  </a:lnTo>
                  <a:cubicBezTo>
                    <a:pt x="22202" y="17586"/>
                    <a:pt x="22162" y="17556"/>
                    <a:pt x="22112" y="17536"/>
                  </a:cubicBezTo>
                  <a:cubicBezTo>
                    <a:pt x="22092" y="17516"/>
                    <a:pt x="22062" y="17496"/>
                    <a:pt x="22032" y="17476"/>
                  </a:cubicBezTo>
                  <a:cubicBezTo>
                    <a:pt x="21992" y="17456"/>
                    <a:pt x="21962" y="17436"/>
                    <a:pt x="21922" y="17406"/>
                  </a:cubicBezTo>
                  <a:cubicBezTo>
                    <a:pt x="21852" y="17366"/>
                    <a:pt x="21772" y="17326"/>
                    <a:pt x="21692" y="17287"/>
                  </a:cubicBezTo>
                  <a:lnTo>
                    <a:pt x="21623" y="17247"/>
                  </a:lnTo>
                  <a:lnTo>
                    <a:pt x="21572" y="17216"/>
                  </a:lnTo>
                  <a:lnTo>
                    <a:pt x="21532" y="17196"/>
                  </a:lnTo>
                  <a:lnTo>
                    <a:pt x="21483" y="17167"/>
                  </a:lnTo>
                  <a:lnTo>
                    <a:pt x="21423" y="17136"/>
                  </a:lnTo>
                  <a:lnTo>
                    <a:pt x="21413" y="17127"/>
                  </a:lnTo>
                  <a:lnTo>
                    <a:pt x="21403" y="17127"/>
                  </a:lnTo>
                  <a:lnTo>
                    <a:pt x="21383" y="17116"/>
                  </a:lnTo>
                  <a:lnTo>
                    <a:pt x="21373" y="17107"/>
                  </a:lnTo>
                  <a:lnTo>
                    <a:pt x="21363" y="17107"/>
                  </a:lnTo>
                  <a:lnTo>
                    <a:pt x="21273" y="17047"/>
                  </a:lnTo>
                  <a:cubicBezTo>
                    <a:pt x="21173" y="16996"/>
                    <a:pt x="21113" y="16967"/>
                    <a:pt x="21063" y="16936"/>
                  </a:cubicBezTo>
                  <a:lnTo>
                    <a:pt x="21003" y="16907"/>
                  </a:lnTo>
                  <a:lnTo>
                    <a:pt x="20983" y="16896"/>
                  </a:lnTo>
                  <a:cubicBezTo>
                    <a:pt x="20933" y="16876"/>
                    <a:pt x="20883" y="16847"/>
                    <a:pt x="20833" y="16816"/>
                  </a:cubicBezTo>
                  <a:cubicBezTo>
                    <a:pt x="20704" y="16747"/>
                    <a:pt x="20573" y="16667"/>
                    <a:pt x="20464" y="16597"/>
                  </a:cubicBezTo>
                  <a:lnTo>
                    <a:pt x="20453" y="16597"/>
                  </a:lnTo>
                  <a:lnTo>
                    <a:pt x="20444" y="16587"/>
                  </a:lnTo>
                  <a:lnTo>
                    <a:pt x="20433" y="16577"/>
                  </a:lnTo>
                  <a:lnTo>
                    <a:pt x="20404" y="16557"/>
                  </a:lnTo>
                  <a:lnTo>
                    <a:pt x="20313" y="16507"/>
                  </a:lnTo>
                  <a:lnTo>
                    <a:pt x="20304" y="16497"/>
                  </a:lnTo>
                  <a:cubicBezTo>
                    <a:pt x="20204" y="16437"/>
                    <a:pt x="20084" y="16367"/>
                    <a:pt x="19964" y="16287"/>
                  </a:cubicBezTo>
                  <a:cubicBezTo>
                    <a:pt x="19904" y="16247"/>
                    <a:pt x="19834" y="16207"/>
                    <a:pt x="19764" y="16167"/>
                  </a:cubicBezTo>
                  <a:lnTo>
                    <a:pt x="19704" y="16137"/>
                  </a:lnTo>
                  <a:lnTo>
                    <a:pt x="19694" y="16127"/>
                  </a:lnTo>
                  <a:lnTo>
                    <a:pt x="19684" y="16117"/>
                  </a:lnTo>
                  <a:lnTo>
                    <a:pt x="19674" y="16117"/>
                  </a:lnTo>
                  <a:lnTo>
                    <a:pt x="19664" y="16107"/>
                  </a:lnTo>
                  <a:cubicBezTo>
                    <a:pt x="19624" y="16087"/>
                    <a:pt x="19584" y="16057"/>
                    <a:pt x="19534" y="16037"/>
                  </a:cubicBezTo>
                  <a:cubicBezTo>
                    <a:pt x="19465" y="15988"/>
                    <a:pt x="19385" y="15948"/>
                    <a:pt x="19314" y="15908"/>
                  </a:cubicBezTo>
                  <a:lnTo>
                    <a:pt x="19314" y="15897"/>
                  </a:lnTo>
                  <a:lnTo>
                    <a:pt x="19294" y="15888"/>
                  </a:lnTo>
                  <a:lnTo>
                    <a:pt x="19265" y="15868"/>
                  </a:lnTo>
                  <a:lnTo>
                    <a:pt x="19234" y="15857"/>
                  </a:lnTo>
                  <a:lnTo>
                    <a:pt x="19225" y="15848"/>
                  </a:lnTo>
                  <a:cubicBezTo>
                    <a:pt x="19194" y="15828"/>
                    <a:pt x="19154" y="15808"/>
                    <a:pt x="19114" y="15777"/>
                  </a:cubicBezTo>
                  <a:cubicBezTo>
                    <a:pt x="19005" y="15717"/>
                    <a:pt x="18855" y="15628"/>
                    <a:pt x="18705" y="15548"/>
                  </a:cubicBezTo>
                  <a:cubicBezTo>
                    <a:pt x="18655" y="15518"/>
                    <a:pt x="18605" y="15488"/>
                    <a:pt x="18555" y="15468"/>
                  </a:cubicBezTo>
                  <a:lnTo>
                    <a:pt x="18545" y="15458"/>
                  </a:lnTo>
                  <a:lnTo>
                    <a:pt x="18525" y="15448"/>
                  </a:lnTo>
                  <a:lnTo>
                    <a:pt x="18505" y="15448"/>
                  </a:lnTo>
                  <a:cubicBezTo>
                    <a:pt x="18415" y="15398"/>
                    <a:pt x="18325" y="15348"/>
                    <a:pt x="18255" y="15308"/>
                  </a:cubicBezTo>
                  <a:cubicBezTo>
                    <a:pt x="18186" y="15268"/>
                    <a:pt x="18126" y="15238"/>
                    <a:pt x="18055" y="15198"/>
                  </a:cubicBezTo>
                  <a:lnTo>
                    <a:pt x="18046" y="15198"/>
                  </a:lnTo>
                  <a:cubicBezTo>
                    <a:pt x="17946" y="15138"/>
                    <a:pt x="17886" y="15098"/>
                    <a:pt x="17815" y="15058"/>
                  </a:cubicBezTo>
                  <a:cubicBezTo>
                    <a:pt x="17766" y="15028"/>
                    <a:pt x="17706" y="14998"/>
                    <a:pt x="17646" y="14968"/>
                  </a:cubicBezTo>
                  <a:lnTo>
                    <a:pt x="17636" y="14968"/>
                  </a:lnTo>
                  <a:cubicBezTo>
                    <a:pt x="17536" y="14908"/>
                    <a:pt x="17446" y="14869"/>
                    <a:pt x="17366" y="14818"/>
                  </a:cubicBezTo>
                  <a:cubicBezTo>
                    <a:pt x="17266" y="14758"/>
                    <a:pt x="17166" y="14698"/>
                    <a:pt x="17076" y="14649"/>
                  </a:cubicBezTo>
                  <a:cubicBezTo>
                    <a:pt x="17027" y="14618"/>
                    <a:pt x="16987" y="14589"/>
                    <a:pt x="16947" y="14569"/>
                  </a:cubicBezTo>
                  <a:cubicBezTo>
                    <a:pt x="16816" y="14498"/>
                    <a:pt x="16696" y="14418"/>
                    <a:pt x="16587" y="14349"/>
                  </a:cubicBezTo>
                  <a:lnTo>
                    <a:pt x="16567" y="14339"/>
                  </a:lnTo>
                  <a:lnTo>
                    <a:pt x="16547" y="14319"/>
                  </a:lnTo>
                  <a:lnTo>
                    <a:pt x="16527" y="14309"/>
                  </a:lnTo>
                  <a:lnTo>
                    <a:pt x="16517" y="14299"/>
                  </a:lnTo>
                  <a:cubicBezTo>
                    <a:pt x="16457" y="14259"/>
                    <a:pt x="16387" y="14219"/>
                    <a:pt x="16317" y="14189"/>
                  </a:cubicBezTo>
                  <a:cubicBezTo>
                    <a:pt x="16297" y="14179"/>
                    <a:pt x="16277" y="14169"/>
                    <a:pt x="16257" y="14149"/>
                  </a:cubicBezTo>
                  <a:lnTo>
                    <a:pt x="16247" y="14149"/>
                  </a:lnTo>
                  <a:cubicBezTo>
                    <a:pt x="16187" y="14109"/>
                    <a:pt x="16147" y="14089"/>
                    <a:pt x="16107" y="14069"/>
                  </a:cubicBezTo>
                  <a:cubicBezTo>
                    <a:pt x="16037" y="14019"/>
                    <a:pt x="15957" y="13969"/>
                    <a:pt x="15887" y="13929"/>
                  </a:cubicBezTo>
                  <a:lnTo>
                    <a:pt x="15868" y="13909"/>
                  </a:lnTo>
                  <a:lnTo>
                    <a:pt x="15857" y="13899"/>
                  </a:lnTo>
                  <a:cubicBezTo>
                    <a:pt x="15788" y="13859"/>
                    <a:pt x="15728" y="13819"/>
                    <a:pt x="15657" y="13779"/>
                  </a:cubicBezTo>
                  <a:cubicBezTo>
                    <a:pt x="15537" y="13699"/>
                    <a:pt x="15408" y="13630"/>
                    <a:pt x="15278" y="13570"/>
                  </a:cubicBezTo>
                  <a:lnTo>
                    <a:pt x="15228" y="13539"/>
                  </a:lnTo>
                  <a:cubicBezTo>
                    <a:pt x="15098" y="13479"/>
                    <a:pt x="14948" y="13399"/>
                    <a:pt x="14778" y="13299"/>
                  </a:cubicBezTo>
                  <a:cubicBezTo>
                    <a:pt x="14698" y="13259"/>
                    <a:pt x="14609" y="13210"/>
                    <a:pt x="14538" y="13170"/>
                  </a:cubicBezTo>
                  <a:lnTo>
                    <a:pt x="14529" y="13160"/>
                  </a:lnTo>
                  <a:lnTo>
                    <a:pt x="14518" y="13160"/>
                  </a:lnTo>
                  <a:lnTo>
                    <a:pt x="14498" y="13150"/>
                  </a:lnTo>
                  <a:cubicBezTo>
                    <a:pt x="14449" y="13120"/>
                    <a:pt x="14389" y="13090"/>
                    <a:pt x="14338" y="13060"/>
                  </a:cubicBezTo>
                  <a:cubicBezTo>
                    <a:pt x="14298" y="13040"/>
                    <a:pt x="14258" y="13020"/>
                    <a:pt x="14218" y="12990"/>
                  </a:cubicBezTo>
                  <a:lnTo>
                    <a:pt x="14209" y="12990"/>
                  </a:lnTo>
                  <a:cubicBezTo>
                    <a:pt x="14119" y="12940"/>
                    <a:pt x="14009" y="12880"/>
                    <a:pt x="13899" y="12820"/>
                  </a:cubicBezTo>
                  <a:lnTo>
                    <a:pt x="13809" y="12780"/>
                  </a:lnTo>
                  <a:lnTo>
                    <a:pt x="13799" y="12770"/>
                  </a:lnTo>
                  <a:lnTo>
                    <a:pt x="13789" y="12770"/>
                  </a:lnTo>
                  <a:cubicBezTo>
                    <a:pt x="13679" y="12710"/>
                    <a:pt x="13559" y="12660"/>
                    <a:pt x="13459" y="12600"/>
                  </a:cubicBezTo>
                  <a:cubicBezTo>
                    <a:pt x="13399" y="12570"/>
                    <a:pt x="13339" y="12530"/>
                    <a:pt x="13279" y="12500"/>
                  </a:cubicBezTo>
                  <a:lnTo>
                    <a:pt x="13250" y="12490"/>
                  </a:lnTo>
                  <a:cubicBezTo>
                    <a:pt x="13170" y="12451"/>
                    <a:pt x="13090" y="12400"/>
                    <a:pt x="13010" y="12360"/>
                  </a:cubicBezTo>
                  <a:cubicBezTo>
                    <a:pt x="12920" y="12311"/>
                    <a:pt x="12820" y="12260"/>
                    <a:pt x="12730" y="12211"/>
                  </a:cubicBezTo>
                  <a:lnTo>
                    <a:pt x="12720" y="12200"/>
                  </a:lnTo>
                  <a:lnTo>
                    <a:pt x="12710" y="12200"/>
                  </a:lnTo>
                  <a:lnTo>
                    <a:pt x="12700" y="12191"/>
                  </a:lnTo>
                  <a:cubicBezTo>
                    <a:pt x="12580" y="12131"/>
                    <a:pt x="12410" y="12051"/>
                    <a:pt x="12260" y="11961"/>
                  </a:cubicBezTo>
                  <a:lnTo>
                    <a:pt x="12211" y="11931"/>
                  </a:lnTo>
                  <a:cubicBezTo>
                    <a:pt x="12120" y="11881"/>
                    <a:pt x="12011" y="11821"/>
                    <a:pt x="11891" y="11761"/>
                  </a:cubicBezTo>
                  <a:cubicBezTo>
                    <a:pt x="11800" y="11721"/>
                    <a:pt x="11711" y="11681"/>
                    <a:pt x="11631" y="11651"/>
                  </a:cubicBezTo>
                  <a:lnTo>
                    <a:pt x="11621" y="11651"/>
                  </a:lnTo>
                  <a:cubicBezTo>
                    <a:pt x="11581" y="11631"/>
                    <a:pt x="11541" y="11621"/>
                    <a:pt x="11501" y="11601"/>
                  </a:cubicBezTo>
                  <a:cubicBezTo>
                    <a:pt x="11461" y="11581"/>
                    <a:pt x="11401" y="11561"/>
                    <a:pt x="11351" y="11531"/>
                  </a:cubicBezTo>
                  <a:cubicBezTo>
                    <a:pt x="11331" y="11511"/>
                    <a:pt x="11311" y="11501"/>
                    <a:pt x="11291" y="11491"/>
                  </a:cubicBezTo>
                  <a:lnTo>
                    <a:pt x="11281" y="11481"/>
                  </a:lnTo>
                  <a:cubicBezTo>
                    <a:pt x="11241" y="11461"/>
                    <a:pt x="11211" y="11441"/>
                    <a:pt x="11181" y="11431"/>
                  </a:cubicBezTo>
                  <a:cubicBezTo>
                    <a:pt x="11121" y="11391"/>
                    <a:pt x="11061" y="11361"/>
                    <a:pt x="11012" y="11341"/>
                  </a:cubicBezTo>
                  <a:lnTo>
                    <a:pt x="11001" y="11331"/>
                  </a:lnTo>
                  <a:lnTo>
                    <a:pt x="10992" y="11331"/>
                  </a:lnTo>
                  <a:cubicBezTo>
                    <a:pt x="10941" y="11311"/>
                    <a:pt x="10901" y="11281"/>
                    <a:pt x="10852" y="11261"/>
                  </a:cubicBezTo>
                  <a:cubicBezTo>
                    <a:pt x="10832" y="11241"/>
                    <a:pt x="10801" y="11232"/>
                    <a:pt x="10752" y="11201"/>
                  </a:cubicBezTo>
                  <a:lnTo>
                    <a:pt x="10741" y="11192"/>
                  </a:lnTo>
                  <a:cubicBezTo>
                    <a:pt x="10721" y="11181"/>
                    <a:pt x="10712" y="11172"/>
                    <a:pt x="10692" y="11161"/>
                  </a:cubicBezTo>
                  <a:cubicBezTo>
                    <a:pt x="10632" y="11132"/>
                    <a:pt x="10581" y="11101"/>
                    <a:pt x="10522" y="11072"/>
                  </a:cubicBezTo>
                  <a:cubicBezTo>
                    <a:pt x="10482" y="11052"/>
                    <a:pt x="10442" y="11041"/>
                    <a:pt x="10412" y="11032"/>
                  </a:cubicBezTo>
                  <a:lnTo>
                    <a:pt x="10402" y="11021"/>
                  </a:lnTo>
                  <a:lnTo>
                    <a:pt x="10412" y="11012"/>
                  </a:lnTo>
                  <a:lnTo>
                    <a:pt x="10482" y="10941"/>
                  </a:lnTo>
                  <a:cubicBezTo>
                    <a:pt x="10492" y="10921"/>
                    <a:pt x="10512" y="10901"/>
                    <a:pt x="10532" y="10892"/>
                  </a:cubicBezTo>
                  <a:lnTo>
                    <a:pt x="10542" y="10872"/>
                  </a:lnTo>
                  <a:lnTo>
                    <a:pt x="10562" y="10852"/>
                  </a:lnTo>
                  <a:cubicBezTo>
                    <a:pt x="10572" y="10841"/>
                    <a:pt x="10581" y="10821"/>
                    <a:pt x="10601" y="10812"/>
                  </a:cubicBezTo>
                  <a:lnTo>
                    <a:pt x="10612" y="10792"/>
                  </a:lnTo>
                  <a:cubicBezTo>
                    <a:pt x="10641" y="10761"/>
                    <a:pt x="10672" y="10722"/>
                    <a:pt x="10712" y="10692"/>
                  </a:cubicBezTo>
                  <a:cubicBezTo>
                    <a:pt x="10752" y="10642"/>
                    <a:pt x="10792" y="10592"/>
                    <a:pt x="10832" y="10552"/>
                  </a:cubicBezTo>
                  <a:lnTo>
                    <a:pt x="10841" y="10532"/>
                  </a:lnTo>
                  <a:cubicBezTo>
                    <a:pt x="10872" y="10502"/>
                    <a:pt x="10912" y="10472"/>
                    <a:pt x="10941" y="10442"/>
                  </a:cubicBezTo>
                  <a:lnTo>
                    <a:pt x="10981" y="10402"/>
                  </a:lnTo>
                  <a:cubicBezTo>
                    <a:pt x="11021" y="10362"/>
                    <a:pt x="11071" y="10322"/>
                    <a:pt x="11111" y="10282"/>
                  </a:cubicBezTo>
                  <a:lnTo>
                    <a:pt x="11191" y="10202"/>
                  </a:lnTo>
                  <a:lnTo>
                    <a:pt x="11221" y="10172"/>
                  </a:lnTo>
                  <a:lnTo>
                    <a:pt x="11291" y="10102"/>
                  </a:lnTo>
                  <a:cubicBezTo>
                    <a:pt x="11421" y="9973"/>
                    <a:pt x="11561" y="9842"/>
                    <a:pt x="11661" y="9742"/>
                  </a:cubicBezTo>
                  <a:lnTo>
                    <a:pt x="11811" y="9593"/>
                  </a:lnTo>
                  <a:lnTo>
                    <a:pt x="11820" y="9593"/>
                  </a:lnTo>
                  <a:lnTo>
                    <a:pt x="11831" y="9582"/>
                  </a:lnTo>
                  <a:lnTo>
                    <a:pt x="11840" y="9573"/>
                  </a:lnTo>
                  <a:lnTo>
                    <a:pt x="11840" y="9562"/>
                  </a:lnTo>
                  <a:cubicBezTo>
                    <a:pt x="11891" y="9513"/>
                    <a:pt x="11951" y="9453"/>
                    <a:pt x="12011" y="9403"/>
                  </a:cubicBezTo>
                  <a:cubicBezTo>
                    <a:pt x="12040" y="9373"/>
                    <a:pt x="12071" y="9343"/>
                    <a:pt x="12111" y="9313"/>
                  </a:cubicBezTo>
                  <a:lnTo>
                    <a:pt x="12111" y="9303"/>
                  </a:lnTo>
                  <a:lnTo>
                    <a:pt x="12120" y="9303"/>
                  </a:lnTo>
                  <a:lnTo>
                    <a:pt x="12120" y="9293"/>
                  </a:lnTo>
                  <a:cubicBezTo>
                    <a:pt x="12211" y="9213"/>
                    <a:pt x="12290" y="9133"/>
                    <a:pt x="12380" y="9053"/>
                  </a:cubicBezTo>
                  <a:cubicBezTo>
                    <a:pt x="12500" y="8923"/>
                    <a:pt x="12630" y="8803"/>
                    <a:pt x="12750" y="8683"/>
                  </a:cubicBezTo>
                  <a:cubicBezTo>
                    <a:pt x="12810" y="8614"/>
                    <a:pt x="12880" y="8554"/>
                    <a:pt x="12950" y="8483"/>
                  </a:cubicBezTo>
                  <a:lnTo>
                    <a:pt x="13099" y="8334"/>
                  </a:lnTo>
                  <a:lnTo>
                    <a:pt x="13170" y="8264"/>
                  </a:lnTo>
                  <a:lnTo>
                    <a:pt x="13179" y="8254"/>
                  </a:lnTo>
                  <a:cubicBezTo>
                    <a:pt x="13290" y="8154"/>
                    <a:pt x="13379" y="8054"/>
                    <a:pt x="13469" y="7964"/>
                  </a:cubicBezTo>
                  <a:cubicBezTo>
                    <a:pt x="13509" y="7914"/>
                    <a:pt x="13559" y="7864"/>
                    <a:pt x="13599" y="7814"/>
                  </a:cubicBezTo>
                  <a:lnTo>
                    <a:pt x="13609" y="7804"/>
                  </a:lnTo>
                  <a:lnTo>
                    <a:pt x="13619" y="7794"/>
                  </a:lnTo>
                  <a:lnTo>
                    <a:pt x="13629" y="7784"/>
                  </a:lnTo>
                  <a:cubicBezTo>
                    <a:pt x="13679" y="7724"/>
                    <a:pt x="13739" y="7654"/>
                    <a:pt x="13799" y="7595"/>
                  </a:cubicBezTo>
                  <a:cubicBezTo>
                    <a:pt x="13909" y="7475"/>
                    <a:pt x="14029" y="7355"/>
                    <a:pt x="14149" y="7224"/>
                  </a:cubicBezTo>
                  <a:lnTo>
                    <a:pt x="14218" y="7155"/>
                  </a:lnTo>
                  <a:lnTo>
                    <a:pt x="14218" y="7144"/>
                  </a:lnTo>
                  <a:lnTo>
                    <a:pt x="14229" y="7144"/>
                  </a:lnTo>
                  <a:cubicBezTo>
                    <a:pt x="14309" y="7065"/>
                    <a:pt x="14398" y="6965"/>
                    <a:pt x="14489" y="6865"/>
                  </a:cubicBezTo>
                  <a:cubicBezTo>
                    <a:pt x="14538" y="6815"/>
                    <a:pt x="14589" y="6755"/>
                    <a:pt x="14629" y="6705"/>
                  </a:cubicBezTo>
                  <a:cubicBezTo>
                    <a:pt x="14688" y="6645"/>
                    <a:pt x="14758" y="6565"/>
                    <a:pt x="14828" y="6485"/>
                  </a:cubicBezTo>
                  <a:cubicBezTo>
                    <a:pt x="14878" y="6435"/>
                    <a:pt x="14928" y="6376"/>
                    <a:pt x="14978" y="6325"/>
                  </a:cubicBezTo>
                  <a:lnTo>
                    <a:pt x="14988" y="6325"/>
                  </a:lnTo>
                  <a:cubicBezTo>
                    <a:pt x="15048" y="6256"/>
                    <a:pt x="15108" y="6196"/>
                    <a:pt x="15158" y="6136"/>
                  </a:cubicBezTo>
                  <a:cubicBezTo>
                    <a:pt x="15218" y="6076"/>
                    <a:pt x="15268" y="6016"/>
                    <a:pt x="15328" y="5936"/>
                  </a:cubicBezTo>
                  <a:lnTo>
                    <a:pt x="15338" y="5925"/>
                  </a:lnTo>
                  <a:cubicBezTo>
                    <a:pt x="15388" y="5876"/>
                    <a:pt x="15437" y="5806"/>
                    <a:pt x="15488" y="5756"/>
                  </a:cubicBezTo>
                  <a:cubicBezTo>
                    <a:pt x="15557" y="5676"/>
                    <a:pt x="15628" y="5606"/>
                    <a:pt x="15697" y="5536"/>
                  </a:cubicBezTo>
                  <a:lnTo>
                    <a:pt x="15708" y="5536"/>
                  </a:lnTo>
                  <a:cubicBezTo>
                    <a:pt x="15748" y="5486"/>
                    <a:pt x="15797" y="5446"/>
                    <a:pt x="15848" y="5396"/>
                  </a:cubicBezTo>
                  <a:cubicBezTo>
                    <a:pt x="15917" y="5326"/>
                    <a:pt x="15987" y="5236"/>
                    <a:pt x="16037" y="5186"/>
                  </a:cubicBezTo>
                  <a:lnTo>
                    <a:pt x="16067" y="5157"/>
                  </a:lnTo>
                  <a:cubicBezTo>
                    <a:pt x="16107" y="5097"/>
                    <a:pt x="16167" y="5046"/>
                    <a:pt x="16217" y="4986"/>
                  </a:cubicBezTo>
                  <a:cubicBezTo>
                    <a:pt x="16247" y="4957"/>
                    <a:pt x="16277" y="4926"/>
                    <a:pt x="16297" y="4897"/>
                  </a:cubicBezTo>
                  <a:cubicBezTo>
                    <a:pt x="16347" y="4846"/>
                    <a:pt x="16387" y="4797"/>
                    <a:pt x="16427" y="4746"/>
                  </a:cubicBezTo>
                  <a:cubicBezTo>
                    <a:pt x="16467" y="4707"/>
                    <a:pt x="16507" y="4667"/>
                    <a:pt x="16537" y="4627"/>
                  </a:cubicBezTo>
                  <a:cubicBezTo>
                    <a:pt x="16577" y="4587"/>
                    <a:pt x="16616" y="4547"/>
                    <a:pt x="16647" y="4507"/>
                  </a:cubicBezTo>
                  <a:cubicBezTo>
                    <a:pt x="16676" y="4477"/>
                    <a:pt x="16707" y="4447"/>
                    <a:pt x="16747" y="4417"/>
                  </a:cubicBezTo>
                  <a:cubicBezTo>
                    <a:pt x="16816" y="4367"/>
                    <a:pt x="16887" y="4327"/>
                    <a:pt x="16947" y="4287"/>
                  </a:cubicBezTo>
                  <a:lnTo>
                    <a:pt x="17007" y="4257"/>
                  </a:lnTo>
                  <a:close/>
                  <a:moveTo>
                    <a:pt x="37659" y="13550"/>
                  </a:moveTo>
                  <a:cubicBezTo>
                    <a:pt x="37619" y="13559"/>
                    <a:pt x="37579" y="13579"/>
                    <a:pt x="37530" y="13610"/>
                  </a:cubicBezTo>
                  <a:cubicBezTo>
                    <a:pt x="37510" y="13619"/>
                    <a:pt x="37490" y="13630"/>
                    <a:pt x="37459" y="13650"/>
                  </a:cubicBezTo>
                  <a:lnTo>
                    <a:pt x="37450" y="13659"/>
                  </a:lnTo>
                  <a:lnTo>
                    <a:pt x="37439" y="13659"/>
                  </a:lnTo>
                  <a:lnTo>
                    <a:pt x="37419" y="13669"/>
                  </a:lnTo>
                  <a:lnTo>
                    <a:pt x="37399" y="13679"/>
                  </a:lnTo>
                  <a:lnTo>
                    <a:pt x="37359" y="13709"/>
                  </a:lnTo>
                  <a:cubicBezTo>
                    <a:pt x="37250" y="13759"/>
                    <a:pt x="37150" y="13809"/>
                    <a:pt x="37050" y="13859"/>
                  </a:cubicBezTo>
                  <a:lnTo>
                    <a:pt x="37040" y="13869"/>
                  </a:lnTo>
                  <a:lnTo>
                    <a:pt x="37030" y="13869"/>
                  </a:lnTo>
                  <a:lnTo>
                    <a:pt x="36970" y="13899"/>
                  </a:lnTo>
                  <a:cubicBezTo>
                    <a:pt x="36840" y="13959"/>
                    <a:pt x="36710" y="14029"/>
                    <a:pt x="36580" y="14099"/>
                  </a:cubicBezTo>
                  <a:cubicBezTo>
                    <a:pt x="36430" y="14179"/>
                    <a:pt x="36311" y="14239"/>
                    <a:pt x="36211" y="14299"/>
                  </a:cubicBezTo>
                  <a:cubicBezTo>
                    <a:pt x="36080" y="14379"/>
                    <a:pt x="35960" y="14458"/>
                    <a:pt x="35831" y="14538"/>
                  </a:cubicBezTo>
                  <a:cubicBezTo>
                    <a:pt x="35671" y="14638"/>
                    <a:pt x="35501" y="14738"/>
                    <a:pt x="35361" y="14818"/>
                  </a:cubicBezTo>
                  <a:lnTo>
                    <a:pt x="35341" y="14829"/>
                  </a:lnTo>
                  <a:lnTo>
                    <a:pt x="35331" y="14838"/>
                  </a:lnTo>
                  <a:cubicBezTo>
                    <a:pt x="35251" y="14878"/>
                    <a:pt x="35152" y="14938"/>
                    <a:pt x="35061" y="14988"/>
                  </a:cubicBezTo>
                  <a:cubicBezTo>
                    <a:pt x="34992" y="15028"/>
                    <a:pt x="34932" y="15068"/>
                    <a:pt x="34861" y="15118"/>
                  </a:cubicBezTo>
                  <a:lnTo>
                    <a:pt x="34841" y="15128"/>
                  </a:lnTo>
                  <a:cubicBezTo>
                    <a:pt x="34801" y="15158"/>
                    <a:pt x="34752" y="15188"/>
                    <a:pt x="34712" y="15208"/>
                  </a:cubicBezTo>
                  <a:cubicBezTo>
                    <a:pt x="34562" y="15298"/>
                    <a:pt x="34452" y="15368"/>
                    <a:pt x="34332" y="15428"/>
                  </a:cubicBezTo>
                  <a:cubicBezTo>
                    <a:pt x="34292" y="15458"/>
                    <a:pt x="34242" y="15478"/>
                    <a:pt x="34202" y="15508"/>
                  </a:cubicBezTo>
                  <a:lnTo>
                    <a:pt x="34172" y="15518"/>
                  </a:lnTo>
                  <a:lnTo>
                    <a:pt x="34162" y="15528"/>
                  </a:lnTo>
                  <a:cubicBezTo>
                    <a:pt x="34092" y="15558"/>
                    <a:pt x="34022" y="15597"/>
                    <a:pt x="33953" y="15637"/>
                  </a:cubicBezTo>
                  <a:cubicBezTo>
                    <a:pt x="33822" y="15717"/>
                    <a:pt x="33682" y="15788"/>
                    <a:pt x="33553" y="15868"/>
                  </a:cubicBezTo>
                  <a:cubicBezTo>
                    <a:pt x="33493" y="15908"/>
                    <a:pt x="33423" y="15937"/>
                    <a:pt x="33363" y="15977"/>
                  </a:cubicBezTo>
                  <a:lnTo>
                    <a:pt x="33353" y="15988"/>
                  </a:lnTo>
                  <a:lnTo>
                    <a:pt x="33343" y="15988"/>
                  </a:lnTo>
                  <a:cubicBezTo>
                    <a:pt x="33153" y="16097"/>
                    <a:pt x="32963" y="16207"/>
                    <a:pt x="32774" y="16307"/>
                  </a:cubicBezTo>
                  <a:cubicBezTo>
                    <a:pt x="32714" y="16347"/>
                    <a:pt x="32643" y="16377"/>
                    <a:pt x="32594" y="16407"/>
                  </a:cubicBezTo>
                  <a:lnTo>
                    <a:pt x="32574" y="16417"/>
                  </a:lnTo>
                  <a:lnTo>
                    <a:pt x="32394" y="16507"/>
                  </a:lnTo>
                  <a:cubicBezTo>
                    <a:pt x="32274" y="16577"/>
                    <a:pt x="32164" y="16637"/>
                    <a:pt x="32024" y="16727"/>
                  </a:cubicBezTo>
                  <a:lnTo>
                    <a:pt x="31974" y="16757"/>
                  </a:lnTo>
                  <a:cubicBezTo>
                    <a:pt x="31854" y="16827"/>
                    <a:pt x="31744" y="16887"/>
                    <a:pt x="31644" y="16947"/>
                  </a:cubicBezTo>
                  <a:cubicBezTo>
                    <a:pt x="31515" y="17027"/>
                    <a:pt x="31375" y="17096"/>
                    <a:pt x="31244" y="17167"/>
                  </a:cubicBezTo>
                  <a:lnTo>
                    <a:pt x="31164" y="17216"/>
                  </a:lnTo>
                  <a:lnTo>
                    <a:pt x="31075" y="17267"/>
                  </a:lnTo>
                  <a:lnTo>
                    <a:pt x="31015" y="17296"/>
                  </a:lnTo>
                  <a:lnTo>
                    <a:pt x="31005" y="17306"/>
                  </a:lnTo>
                  <a:lnTo>
                    <a:pt x="30955" y="17326"/>
                  </a:lnTo>
                  <a:cubicBezTo>
                    <a:pt x="30785" y="17426"/>
                    <a:pt x="30625" y="17516"/>
                    <a:pt x="30465" y="17606"/>
                  </a:cubicBezTo>
                  <a:cubicBezTo>
                    <a:pt x="30276" y="17716"/>
                    <a:pt x="30096" y="17826"/>
                    <a:pt x="29905" y="17936"/>
                  </a:cubicBezTo>
                  <a:lnTo>
                    <a:pt x="29706" y="18046"/>
                  </a:lnTo>
                  <a:cubicBezTo>
                    <a:pt x="29616" y="18106"/>
                    <a:pt x="29516" y="18155"/>
                    <a:pt x="29426" y="18206"/>
                  </a:cubicBezTo>
                  <a:lnTo>
                    <a:pt x="29416" y="18215"/>
                  </a:lnTo>
                  <a:lnTo>
                    <a:pt x="29386" y="18235"/>
                  </a:lnTo>
                  <a:lnTo>
                    <a:pt x="29366" y="18246"/>
                  </a:lnTo>
                  <a:cubicBezTo>
                    <a:pt x="29236" y="18326"/>
                    <a:pt x="29086" y="18406"/>
                    <a:pt x="28946" y="18486"/>
                  </a:cubicBezTo>
                  <a:cubicBezTo>
                    <a:pt x="28726" y="18605"/>
                    <a:pt x="28507" y="18725"/>
                    <a:pt x="28347" y="18815"/>
                  </a:cubicBezTo>
                  <a:lnTo>
                    <a:pt x="28337" y="18825"/>
                  </a:lnTo>
                  <a:lnTo>
                    <a:pt x="28327" y="18825"/>
                  </a:lnTo>
                  <a:lnTo>
                    <a:pt x="28157" y="18915"/>
                  </a:lnTo>
                  <a:cubicBezTo>
                    <a:pt x="28087" y="18955"/>
                    <a:pt x="28027" y="18995"/>
                    <a:pt x="27967" y="19025"/>
                  </a:cubicBezTo>
                  <a:lnTo>
                    <a:pt x="27947" y="19035"/>
                  </a:lnTo>
                  <a:lnTo>
                    <a:pt x="27938" y="19045"/>
                  </a:lnTo>
                  <a:lnTo>
                    <a:pt x="27927" y="19045"/>
                  </a:lnTo>
                  <a:cubicBezTo>
                    <a:pt x="27878" y="19075"/>
                    <a:pt x="27838" y="19095"/>
                    <a:pt x="27787" y="19125"/>
                  </a:cubicBezTo>
                  <a:cubicBezTo>
                    <a:pt x="27667" y="19195"/>
                    <a:pt x="27538" y="19265"/>
                    <a:pt x="27398" y="19334"/>
                  </a:cubicBezTo>
                  <a:cubicBezTo>
                    <a:pt x="27288" y="19394"/>
                    <a:pt x="27188" y="19454"/>
                    <a:pt x="27078" y="19505"/>
                  </a:cubicBezTo>
                  <a:lnTo>
                    <a:pt x="27058" y="19514"/>
                  </a:lnTo>
                  <a:cubicBezTo>
                    <a:pt x="27118" y="19465"/>
                    <a:pt x="27168" y="19414"/>
                    <a:pt x="27208" y="19374"/>
                  </a:cubicBezTo>
                  <a:cubicBezTo>
                    <a:pt x="27238" y="19345"/>
                    <a:pt x="27258" y="19325"/>
                    <a:pt x="27288" y="19305"/>
                  </a:cubicBezTo>
                  <a:lnTo>
                    <a:pt x="27288" y="19294"/>
                  </a:lnTo>
                  <a:lnTo>
                    <a:pt x="27298" y="19294"/>
                  </a:lnTo>
                  <a:lnTo>
                    <a:pt x="27298" y="19285"/>
                  </a:lnTo>
                  <a:lnTo>
                    <a:pt x="27308" y="19285"/>
                  </a:lnTo>
                  <a:cubicBezTo>
                    <a:pt x="27358" y="19234"/>
                    <a:pt x="27408" y="19195"/>
                    <a:pt x="27458" y="19145"/>
                  </a:cubicBezTo>
                  <a:cubicBezTo>
                    <a:pt x="27498" y="19095"/>
                    <a:pt x="27547" y="19045"/>
                    <a:pt x="27587" y="19005"/>
                  </a:cubicBezTo>
                  <a:lnTo>
                    <a:pt x="27598" y="18995"/>
                  </a:lnTo>
                  <a:cubicBezTo>
                    <a:pt x="27618" y="18965"/>
                    <a:pt x="27647" y="18935"/>
                    <a:pt x="27667" y="18905"/>
                  </a:cubicBezTo>
                  <a:cubicBezTo>
                    <a:pt x="27747" y="18825"/>
                    <a:pt x="27838" y="18745"/>
                    <a:pt x="27898" y="18695"/>
                  </a:cubicBezTo>
                  <a:lnTo>
                    <a:pt x="27967" y="18615"/>
                  </a:lnTo>
                  <a:lnTo>
                    <a:pt x="27997" y="18595"/>
                  </a:lnTo>
                  <a:cubicBezTo>
                    <a:pt x="28117" y="18486"/>
                    <a:pt x="28247" y="18355"/>
                    <a:pt x="28387" y="18246"/>
                  </a:cubicBezTo>
                  <a:lnTo>
                    <a:pt x="28397" y="18235"/>
                  </a:lnTo>
                  <a:lnTo>
                    <a:pt x="28407" y="18226"/>
                  </a:lnTo>
                  <a:cubicBezTo>
                    <a:pt x="28487" y="18166"/>
                    <a:pt x="28587" y="18095"/>
                    <a:pt x="28677" y="18016"/>
                  </a:cubicBezTo>
                  <a:cubicBezTo>
                    <a:pt x="28726" y="17976"/>
                    <a:pt x="28777" y="17926"/>
                    <a:pt x="28837" y="17886"/>
                  </a:cubicBezTo>
                  <a:lnTo>
                    <a:pt x="28837" y="17876"/>
                  </a:lnTo>
                  <a:lnTo>
                    <a:pt x="28857" y="17866"/>
                  </a:lnTo>
                  <a:lnTo>
                    <a:pt x="28917" y="17806"/>
                  </a:lnTo>
                  <a:cubicBezTo>
                    <a:pt x="29026" y="17716"/>
                    <a:pt x="29146" y="17616"/>
                    <a:pt x="29236" y="17546"/>
                  </a:cubicBezTo>
                  <a:lnTo>
                    <a:pt x="29256" y="17526"/>
                  </a:lnTo>
                  <a:lnTo>
                    <a:pt x="29356" y="17446"/>
                  </a:lnTo>
                  <a:cubicBezTo>
                    <a:pt x="29496" y="17326"/>
                    <a:pt x="29616" y="17207"/>
                    <a:pt x="29736" y="17107"/>
                  </a:cubicBezTo>
                  <a:lnTo>
                    <a:pt x="29736" y="17096"/>
                  </a:lnTo>
                  <a:lnTo>
                    <a:pt x="29826" y="17016"/>
                  </a:lnTo>
                  <a:cubicBezTo>
                    <a:pt x="29896" y="16956"/>
                    <a:pt x="29965" y="16887"/>
                    <a:pt x="30045" y="16807"/>
                  </a:cubicBezTo>
                  <a:lnTo>
                    <a:pt x="30085" y="16757"/>
                  </a:lnTo>
                  <a:lnTo>
                    <a:pt x="30096" y="16757"/>
                  </a:lnTo>
                  <a:lnTo>
                    <a:pt x="30105" y="16737"/>
                  </a:lnTo>
                  <a:cubicBezTo>
                    <a:pt x="30165" y="16687"/>
                    <a:pt x="30225" y="16627"/>
                    <a:pt x="30276" y="16567"/>
                  </a:cubicBezTo>
                  <a:lnTo>
                    <a:pt x="30345" y="16497"/>
                  </a:lnTo>
                  <a:cubicBezTo>
                    <a:pt x="30376" y="16457"/>
                    <a:pt x="30395" y="16427"/>
                    <a:pt x="30425" y="16397"/>
                  </a:cubicBezTo>
                  <a:cubicBezTo>
                    <a:pt x="30445" y="16387"/>
                    <a:pt x="30455" y="16367"/>
                    <a:pt x="30475" y="16347"/>
                  </a:cubicBezTo>
                  <a:lnTo>
                    <a:pt x="30485" y="16337"/>
                  </a:lnTo>
                  <a:lnTo>
                    <a:pt x="30495" y="16327"/>
                  </a:lnTo>
                  <a:lnTo>
                    <a:pt x="30505" y="16317"/>
                  </a:lnTo>
                  <a:cubicBezTo>
                    <a:pt x="30525" y="16297"/>
                    <a:pt x="30545" y="16277"/>
                    <a:pt x="30565" y="16247"/>
                  </a:cubicBezTo>
                  <a:cubicBezTo>
                    <a:pt x="30615" y="16207"/>
                    <a:pt x="30655" y="16147"/>
                    <a:pt x="30685" y="16117"/>
                  </a:cubicBezTo>
                  <a:lnTo>
                    <a:pt x="30685" y="16107"/>
                  </a:lnTo>
                  <a:lnTo>
                    <a:pt x="30765" y="16017"/>
                  </a:lnTo>
                  <a:lnTo>
                    <a:pt x="30835" y="15917"/>
                  </a:lnTo>
                  <a:cubicBezTo>
                    <a:pt x="30925" y="15817"/>
                    <a:pt x="31005" y="15717"/>
                    <a:pt x="31095" y="15608"/>
                  </a:cubicBezTo>
                  <a:cubicBezTo>
                    <a:pt x="31155" y="15528"/>
                    <a:pt x="31224" y="15448"/>
                    <a:pt x="31284" y="15368"/>
                  </a:cubicBezTo>
                  <a:lnTo>
                    <a:pt x="31335" y="15308"/>
                  </a:lnTo>
                  <a:lnTo>
                    <a:pt x="31344" y="15278"/>
                  </a:lnTo>
                  <a:cubicBezTo>
                    <a:pt x="31404" y="15208"/>
                    <a:pt x="31455" y="15158"/>
                    <a:pt x="31504" y="15098"/>
                  </a:cubicBezTo>
                  <a:lnTo>
                    <a:pt x="31575" y="15028"/>
                  </a:lnTo>
                  <a:lnTo>
                    <a:pt x="31594" y="15008"/>
                  </a:lnTo>
                  <a:lnTo>
                    <a:pt x="31674" y="14928"/>
                  </a:lnTo>
                  <a:cubicBezTo>
                    <a:pt x="31714" y="14888"/>
                    <a:pt x="31754" y="14849"/>
                    <a:pt x="31784" y="14798"/>
                  </a:cubicBezTo>
                  <a:cubicBezTo>
                    <a:pt x="31844" y="14749"/>
                    <a:pt x="31924" y="14649"/>
                    <a:pt x="32004" y="14578"/>
                  </a:cubicBezTo>
                  <a:cubicBezTo>
                    <a:pt x="32054" y="14529"/>
                    <a:pt x="32104" y="14478"/>
                    <a:pt x="32154" y="14438"/>
                  </a:cubicBezTo>
                  <a:lnTo>
                    <a:pt x="32164" y="14429"/>
                  </a:lnTo>
                  <a:lnTo>
                    <a:pt x="32204" y="14389"/>
                  </a:lnTo>
                  <a:cubicBezTo>
                    <a:pt x="32224" y="14379"/>
                    <a:pt x="32244" y="14359"/>
                    <a:pt x="32264" y="14339"/>
                  </a:cubicBezTo>
                  <a:lnTo>
                    <a:pt x="32274" y="14339"/>
                  </a:lnTo>
                  <a:lnTo>
                    <a:pt x="32284" y="14329"/>
                  </a:lnTo>
                  <a:cubicBezTo>
                    <a:pt x="32323" y="14299"/>
                    <a:pt x="32363" y="14279"/>
                    <a:pt x="32414" y="14259"/>
                  </a:cubicBezTo>
                  <a:lnTo>
                    <a:pt x="32443" y="14239"/>
                  </a:lnTo>
                  <a:cubicBezTo>
                    <a:pt x="32463" y="14229"/>
                    <a:pt x="32494" y="14219"/>
                    <a:pt x="32523" y="14199"/>
                  </a:cubicBezTo>
                  <a:cubicBezTo>
                    <a:pt x="32583" y="14169"/>
                    <a:pt x="32643" y="14139"/>
                    <a:pt x="32714" y="14109"/>
                  </a:cubicBezTo>
                  <a:cubicBezTo>
                    <a:pt x="32863" y="14049"/>
                    <a:pt x="33003" y="14009"/>
                    <a:pt x="33133" y="13979"/>
                  </a:cubicBezTo>
                  <a:cubicBezTo>
                    <a:pt x="33303" y="13949"/>
                    <a:pt x="33443" y="13929"/>
                    <a:pt x="33582" y="13909"/>
                  </a:cubicBezTo>
                  <a:cubicBezTo>
                    <a:pt x="33633" y="13899"/>
                    <a:pt x="33673" y="13899"/>
                    <a:pt x="33722" y="13889"/>
                  </a:cubicBezTo>
                  <a:lnTo>
                    <a:pt x="33742" y="13889"/>
                  </a:lnTo>
                  <a:cubicBezTo>
                    <a:pt x="33802" y="13879"/>
                    <a:pt x="33873" y="13879"/>
                    <a:pt x="33942" y="13869"/>
                  </a:cubicBezTo>
                  <a:cubicBezTo>
                    <a:pt x="34012" y="13859"/>
                    <a:pt x="34092" y="13839"/>
                    <a:pt x="34162" y="13829"/>
                  </a:cubicBezTo>
                  <a:lnTo>
                    <a:pt x="34172" y="13829"/>
                  </a:lnTo>
                  <a:cubicBezTo>
                    <a:pt x="34222" y="13819"/>
                    <a:pt x="34272" y="13819"/>
                    <a:pt x="34322" y="13809"/>
                  </a:cubicBezTo>
                  <a:cubicBezTo>
                    <a:pt x="34512" y="13789"/>
                    <a:pt x="34692" y="13769"/>
                    <a:pt x="34832" y="13759"/>
                  </a:cubicBezTo>
                  <a:cubicBezTo>
                    <a:pt x="35032" y="13749"/>
                    <a:pt x="35211" y="13739"/>
                    <a:pt x="35381" y="13729"/>
                  </a:cubicBezTo>
                  <a:lnTo>
                    <a:pt x="35491" y="13719"/>
                  </a:lnTo>
                  <a:lnTo>
                    <a:pt x="35541" y="13719"/>
                  </a:lnTo>
                  <a:cubicBezTo>
                    <a:pt x="35671" y="13709"/>
                    <a:pt x="35821" y="13699"/>
                    <a:pt x="35960" y="13689"/>
                  </a:cubicBezTo>
                  <a:cubicBezTo>
                    <a:pt x="36060" y="13689"/>
                    <a:pt x="36171" y="13679"/>
                    <a:pt x="36260" y="13669"/>
                  </a:cubicBezTo>
                  <a:lnTo>
                    <a:pt x="36280" y="13669"/>
                  </a:lnTo>
                  <a:lnTo>
                    <a:pt x="36520" y="13639"/>
                  </a:lnTo>
                  <a:cubicBezTo>
                    <a:pt x="36630" y="13639"/>
                    <a:pt x="36750" y="13630"/>
                    <a:pt x="36830" y="13619"/>
                  </a:cubicBezTo>
                  <a:lnTo>
                    <a:pt x="36870" y="13619"/>
                  </a:lnTo>
                  <a:cubicBezTo>
                    <a:pt x="36940" y="13619"/>
                    <a:pt x="37010" y="13619"/>
                    <a:pt x="37080" y="13610"/>
                  </a:cubicBezTo>
                  <a:cubicBezTo>
                    <a:pt x="37140" y="13610"/>
                    <a:pt x="37210" y="13599"/>
                    <a:pt x="37259" y="13590"/>
                  </a:cubicBezTo>
                  <a:lnTo>
                    <a:pt x="37279" y="13590"/>
                  </a:lnTo>
                  <a:cubicBezTo>
                    <a:pt x="37299" y="13590"/>
                    <a:pt x="37330" y="13590"/>
                    <a:pt x="37350" y="13579"/>
                  </a:cubicBezTo>
                  <a:lnTo>
                    <a:pt x="37390" y="13579"/>
                  </a:lnTo>
                  <a:cubicBezTo>
                    <a:pt x="37470" y="13570"/>
                    <a:pt x="37550" y="13559"/>
                    <a:pt x="37639" y="13550"/>
                  </a:cubicBezTo>
                  <a:close/>
                  <a:moveTo>
                    <a:pt x="10282" y="11181"/>
                  </a:moveTo>
                  <a:cubicBezTo>
                    <a:pt x="10302" y="11192"/>
                    <a:pt x="10332" y="11201"/>
                    <a:pt x="10352" y="11212"/>
                  </a:cubicBezTo>
                  <a:cubicBezTo>
                    <a:pt x="10382" y="11221"/>
                    <a:pt x="10402" y="11221"/>
                    <a:pt x="10432" y="11232"/>
                  </a:cubicBezTo>
                  <a:cubicBezTo>
                    <a:pt x="10502" y="11271"/>
                    <a:pt x="10562" y="11311"/>
                    <a:pt x="10641" y="11351"/>
                  </a:cubicBezTo>
                  <a:cubicBezTo>
                    <a:pt x="10692" y="11391"/>
                    <a:pt x="10761" y="11431"/>
                    <a:pt x="10841" y="11471"/>
                  </a:cubicBezTo>
                  <a:cubicBezTo>
                    <a:pt x="10861" y="11491"/>
                    <a:pt x="10892" y="11501"/>
                    <a:pt x="10921" y="11511"/>
                  </a:cubicBezTo>
                  <a:cubicBezTo>
                    <a:pt x="10952" y="11531"/>
                    <a:pt x="11001" y="11551"/>
                    <a:pt x="11041" y="11581"/>
                  </a:cubicBezTo>
                  <a:cubicBezTo>
                    <a:pt x="11081" y="11601"/>
                    <a:pt x="11131" y="11631"/>
                    <a:pt x="11171" y="11661"/>
                  </a:cubicBezTo>
                  <a:lnTo>
                    <a:pt x="11181" y="11661"/>
                  </a:lnTo>
                  <a:cubicBezTo>
                    <a:pt x="11201" y="11681"/>
                    <a:pt x="11221" y="11691"/>
                    <a:pt x="11251" y="11701"/>
                  </a:cubicBezTo>
                  <a:cubicBezTo>
                    <a:pt x="11341" y="11761"/>
                    <a:pt x="11441" y="11801"/>
                    <a:pt x="11531" y="11841"/>
                  </a:cubicBezTo>
                  <a:lnTo>
                    <a:pt x="11541" y="11851"/>
                  </a:lnTo>
                  <a:cubicBezTo>
                    <a:pt x="11581" y="11871"/>
                    <a:pt x="11621" y="11881"/>
                    <a:pt x="11671" y="11911"/>
                  </a:cubicBezTo>
                  <a:cubicBezTo>
                    <a:pt x="11811" y="11971"/>
                    <a:pt x="11940" y="12051"/>
                    <a:pt x="12091" y="12140"/>
                  </a:cubicBezTo>
                  <a:cubicBezTo>
                    <a:pt x="12280" y="12260"/>
                    <a:pt x="12480" y="12371"/>
                    <a:pt x="12660" y="12470"/>
                  </a:cubicBezTo>
                  <a:lnTo>
                    <a:pt x="12670" y="12470"/>
                  </a:lnTo>
                  <a:lnTo>
                    <a:pt x="12700" y="12490"/>
                  </a:lnTo>
                  <a:cubicBezTo>
                    <a:pt x="12780" y="12530"/>
                    <a:pt x="12850" y="12570"/>
                    <a:pt x="12930" y="12620"/>
                  </a:cubicBezTo>
                  <a:cubicBezTo>
                    <a:pt x="12980" y="12650"/>
                    <a:pt x="13039" y="12680"/>
                    <a:pt x="13099" y="12720"/>
                  </a:cubicBezTo>
                  <a:cubicBezTo>
                    <a:pt x="13179" y="12760"/>
                    <a:pt x="13270" y="12820"/>
                    <a:pt x="13359" y="12860"/>
                  </a:cubicBezTo>
                  <a:cubicBezTo>
                    <a:pt x="13410" y="12890"/>
                    <a:pt x="13469" y="12920"/>
                    <a:pt x="13519" y="12950"/>
                  </a:cubicBezTo>
                  <a:lnTo>
                    <a:pt x="13539" y="12960"/>
                  </a:lnTo>
                  <a:lnTo>
                    <a:pt x="13549" y="12970"/>
                  </a:lnTo>
                  <a:lnTo>
                    <a:pt x="13569" y="12980"/>
                  </a:lnTo>
                  <a:lnTo>
                    <a:pt x="13589" y="12990"/>
                  </a:lnTo>
                  <a:lnTo>
                    <a:pt x="13609" y="13000"/>
                  </a:lnTo>
                  <a:lnTo>
                    <a:pt x="13619" y="13000"/>
                  </a:lnTo>
                  <a:cubicBezTo>
                    <a:pt x="13689" y="13040"/>
                    <a:pt x="13749" y="13070"/>
                    <a:pt x="13819" y="13110"/>
                  </a:cubicBezTo>
                  <a:cubicBezTo>
                    <a:pt x="13899" y="13160"/>
                    <a:pt x="13989" y="13210"/>
                    <a:pt x="14069" y="13259"/>
                  </a:cubicBezTo>
                  <a:lnTo>
                    <a:pt x="14079" y="13259"/>
                  </a:lnTo>
                  <a:lnTo>
                    <a:pt x="14099" y="13279"/>
                  </a:lnTo>
                  <a:cubicBezTo>
                    <a:pt x="14159" y="13310"/>
                    <a:pt x="14209" y="13339"/>
                    <a:pt x="14258" y="13370"/>
                  </a:cubicBezTo>
                  <a:cubicBezTo>
                    <a:pt x="14329" y="13410"/>
                    <a:pt x="14398" y="13450"/>
                    <a:pt x="14458" y="13490"/>
                  </a:cubicBezTo>
                  <a:lnTo>
                    <a:pt x="14498" y="13510"/>
                  </a:lnTo>
                  <a:lnTo>
                    <a:pt x="14549" y="13539"/>
                  </a:lnTo>
                  <a:lnTo>
                    <a:pt x="14688" y="13619"/>
                  </a:lnTo>
                  <a:lnTo>
                    <a:pt x="14728" y="13639"/>
                  </a:lnTo>
                  <a:lnTo>
                    <a:pt x="14728" y="13650"/>
                  </a:lnTo>
                  <a:cubicBezTo>
                    <a:pt x="14778" y="13679"/>
                    <a:pt x="14848" y="13709"/>
                    <a:pt x="14908" y="13749"/>
                  </a:cubicBezTo>
                  <a:cubicBezTo>
                    <a:pt x="14978" y="13779"/>
                    <a:pt x="15048" y="13819"/>
                    <a:pt x="15128" y="13859"/>
                  </a:cubicBezTo>
                  <a:cubicBezTo>
                    <a:pt x="15198" y="13899"/>
                    <a:pt x="15278" y="13939"/>
                    <a:pt x="15358" y="13979"/>
                  </a:cubicBezTo>
                  <a:cubicBezTo>
                    <a:pt x="15417" y="14009"/>
                    <a:pt x="15477" y="14049"/>
                    <a:pt x="15537" y="14089"/>
                  </a:cubicBezTo>
                  <a:lnTo>
                    <a:pt x="15548" y="14089"/>
                  </a:lnTo>
                  <a:lnTo>
                    <a:pt x="15548" y="14099"/>
                  </a:lnTo>
                  <a:lnTo>
                    <a:pt x="15588" y="14119"/>
                  </a:lnTo>
                  <a:cubicBezTo>
                    <a:pt x="15608" y="14129"/>
                    <a:pt x="15628" y="14149"/>
                    <a:pt x="15657" y="14159"/>
                  </a:cubicBezTo>
                  <a:lnTo>
                    <a:pt x="15677" y="14179"/>
                  </a:lnTo>
                  <a:lnTo>
                    <a:pt x="15697" y="14189"/>
                  </a:lnTo>
                  <a:cubicBezTo>
                    <a:pt x="15788" y="14249"/>
                    <a:pt x="15887" y="14319"/>
                    <a:pt x="15997" y="14369"/>
                  </a:cubicBezTo>
                  <a:cubicBezTo>
                    <a:pt x="16027" y="14389"/>
                    <a:pt x="16047" y="14398"/>
                    <a:pt x="16077" y="14409"/>
                  </a:cubicBezTo>
                  <a:lnTo>
                    <a:pt x="16087" y="14418"/>
                  </a:lnTo>
                  <a:cubicBezTo>
                    <a:pt x="16127" y="14438"/>
                    <a:pt x="16167" y="14458"/>
                    <a:pt x="16217" y="14478"/>
                  </a:cubicBezTo>
                  <a:cubicBezTo>
                    <a:pt x="16297" y="14529"/>
                    <a:pt x="16377" y="14569"/>
                    <a:pt x="16457" y="14618"/>
                  </a:cubicBezTo>
                  <a:cubicBezTo>
                    <a:pt x="16597" y="14698"/>
                    <a:pt x="16747" y="14789"/>
                    <a:pt x="16887" y="14858"/>
                  </a:cubicBezTo>
                  <a:lnTo>
                    <a:pt x="16967" y="14898"/>
                  </a:lnTo>
                  <a:lnTo>
                    <a:pt x="16996" y="14918"/>
                  </a:lnTo>
                  <a:lnTo>
                    <a:pt x="17027" y="14938"/>
                  </a:lnTo>
                  <a:lnTo>
                    <a:pt x="17067" y="14958"/>
                  </a:lnTo>
                  <a:cubicBezTo>
                    <a:pt x="17156" y="15008"/>
                    <a:pt x="17236" y="15048"/>
                    <a:pt x="17326" y="15098"/>
                  </a:cubicBezTo>
                  <a:cubicBezTo>
                    <a:pt x="17386" y="15128"/>
                    <a:pt x="17456" y="15168"/>
                    <a:pt x="17506" y="15188"/>
                  </a:cubicBezTo>
                  <a:lnTo>
                    <a:pt x="17516" y="15188"/>
                  </a:lnTo>
                  <a:lnTo>
                    <a:pt x="17516" y="15198"/>
                  </a:lnTo>
                  <a:lnTo>
                    <a:pt x="17536" y="15208"/>
                  </a:lnTo>
                  <a:cubicBezTo>
                    <a:pt x="17606" y="15238"/>
                    <a:pt x="17676" y="15278"/>
                    <a:pt x="17746" y="15308"/>
                  </a:cubicBezTo>
                  <a:cubicBezTo>
                    <a:pt x="17786" y="15328"/>
                    <a:pt x="17815" y="15358"/>
                    <a:pt x="17855" y="15378"/>
                  </a:cubicBezTo>
                  <a:lnTo>
                    <a:pt x="17895" y="15398"/>
                  </a:lnTo>
                  <a:cubicBezTo>
                    <a:pt x="17986" y="15448"/>
                    <a:pt x="18086" y="15508"/>
                    <a:pt x="18186" y="15558"/>
                  </a:cubicBezTo>
                  <a:lnTo>
                    <a:pt x="18305" y="15617"/>
                  </a:lnTo>
                  <a:lnTo>
                    <a:pt x="18315" y="15617"/>
                  </a:lnTo>
                  <a:lnTo>
                    <a:pt x="18325" y="15628"/>
                  </a:lnTo>
                  <a:lnTo>
                    <a:pt x="18335" y="15637"/>
                  </a:lnTo>
                  <a:cubicBezTo>
                    <a:pt x="18435" y="15688"/>
                    <a:pt x="18535" y="15737"/>
                    <a:pt x="18625" y="15788"/>
                  </a:cubicBezTo>
                  <a:cubicBezTo>
                    <a:pt x="18775" y="15868"/>
                    <a:pt x="18915" y="15957"/>
                    <a:pt x="19065" y="16057"/>
                  </a:cubicBezTo>
                  <a:cubicBezTo>
                    <a:pt x="19134" y="16097"/>
                    <a:pt x="19194" y="16137"/>
                    <a:pt x="19265" y="16177"/>
                  </a:cubicBezTo>
                  <a:cubicBezTo>
                    <a:pt x="19334" y="16227"/>
                    <a:pt x="19405" y="16267"/>
                    <a:pt x="19474" y="16317"/>
                  </a:cubicBezTo>
                  <a:cubicBezTo>
                    <a:pt x="19505" y="16337"/>
                    <a:pt x="19534" y="16357"/>
                    <a:pt x="19564" y="16367"/>
                  </a:cubicBezTo>
                  <a:cubicBezTo>
                    <a:pt x="19604" y="16397"/>
                    <a:pt x="19644" y="16417"/>
                    <a:pt x="19684" y="16447"/>
                  </a:cubicBezTo>
                  <a:cubicBezTo>
                    <a:pt x="19744" y="16487"/>
                    <a:pt x="19814" y="16527"/>
                    <a:pt x="19864" y="16567"/>
                  </a:cubicBezTo>
                  <a:lnTo>
                    <a:pt x="19874" y="16567"/>
                  </a:lnTo>
                  <a:lnTo>
                    <a:pt x="19904" y="16587"/>
                  </a:lnTo>
                  <a:cubicBezTo>
                    <a:pt x="19984" y="16647"/>
                    <a:pt x="20084" y="16707"/>
                    <a:pt x="20164" y="16757"/>
                  </a:cubicBezTo>
                  <a:lnTo>
                    <a:pt x="20304" y="16847"/>
                  </a:lnTo>
                  <a:cubicBezTo>
                    <a:pt x="20464" y="16947"/>
                    <a:pt x="20593" y="17036"/>
                    <a:pt x="20743" y="17116"/>
                  </a:cubicBezTo>
                  <a:cubicBezTo>
                    <a:pt x="20783" y="17136"/>
                    <a:pt x="20823" y="17156"/>
                    <a:pt x="20873" y="17187"/>
                  </a:cubicBezTo>
                  <a:lnTo>
                    <a:pt x="20883" y="17187"/>
                  </a:lnTo>
                  <a:lnTo>
                    <a:pt x="20903" y="17196"/>
                  </a:lnTo>
                  <a:lnTo>
                    <a:pt x="20913" y="17207"/>
                  </a:lnTo>
                  <a:lnTo>
                    <a:pt x="20933" y="17216"/>
                  </a:lnTo>
                  <a:cubicBezTo>
                    <a:pt x="21013" y="17256"/>
                    <a:pt x="21103" y="17306"/>
                    <a:pt x="21183" y="17346"/>
                  </a:cubicBezTo>
                  <a:cubicBezTo>
                    <a:pt x="21253" y="17396"/>
                    <a:pt x="21333" y="17436"/>
                    <a:pt x="21403" y="17476"/>
                  </a:cubicBezTo>
                  <a:cubicBezTo>
                    <a:pt x="21433" y="17486"/>
                    <a:pt x="21452" y="17496"/>
                    <a:pt x="21472" y="17516"/>
                  </a:cubicBezTo>
                  <a:lnTo>
                    <a:pt x="21483" y="17516"/>
                  </a:lnTo>
                  <a:lnTo>
                    <a:pt x="21492" y="17526"/>
                  </a:lnTo>
                  <a:lnTo>
                    <a:pt x="21612" y="17586"/>
                  </a:lnTo>
                  <a:cubicBezTo>
                    <a:pt x="21692" y="17636"/>
                    <a:pt x="21763" y="17676"/>
                    <a:pt x="21823" y="17716"/>
                  </a:cubicBezTo>
                  <a:lnTo>
                    <a:pt x="21872" y="17746"/>
                  </a:lnTo>
                  <a:cubicBezTo>
                    <a:pt x="21922" y="17776"/>
                    <a:pt x="21972" y="17816"/>
                    <a:pt x="22032" y="17846"/>
                  </a:cubicBezTo>
                  <a:cubicBezTo>
                    <a:pt x="22212" y="17956"/>
                    <a:pt x="22342" y="18035"/>
                    <a:pt x="22452" y="18115"/>
                  </a:cubicBezTo>
                  <a:cubicBezTo>
                    <a:pt x="22552" y="18175"/>
                    <a:pt x="22662" y="18246"/>
                    <a:pt x="22802" y="18335"/>
                  </a:cubicBezTo>
                  <a:cubicBezTo>
                    <a:pt x="22931" y="18415"/>
                    <a:pt x="23051" y="18486"/>
                    <a:pt x="23171" y="18535"/>
                  </a:cubicBezTo>
                  <a:cubicBezTo>
                    <a:pt x="23371" y="18625"/>
                    <a:pt x="23581" y="18715"/>
                    <a:pt x="23771" y="18785"/>
                  </a:cubicBezTo>
                  <a:lnTo>
                    <a:pt x="23781" y="18795"/>
                  </a:lnTo>
                  <a:lnTo>
                    <a:pt x="23791" y="18795"/>
                  </a:lnTo>
                  <a:lnTo>
                    <a:pt x="23841" y="18815"/>
                  </a:lnTo>
                  <a:lnTo>
                    <a:pt x="23851" y="18825"/>
                  </a:lnTo>
                  <a:lnTo>
                    <a:pt x="23990" y="18875"/>
                  </a:lnTo>
                  <a:cubicBezTo>
                    <a:pt x="24250" y="18995"/>
                    <a:pt x="24530" y="19115"/>
                    <a:pt x="24810" y="19254"/>
                  </a:cubicBezTo>
                  <a:cubicBezTo>
                    <a:pt x="24940" y="19325"/>
                    <a:pt x="25060" y="19394"/>
                    <a:pt x="25189" y="19454"/>
                  </a:cubicBezTo>
                  <a:cubicBezTo>
                    <a:pt x="25280" y="19505"/>
                    <a:pt x="25360" y="19554"/>
                    <a:pt x="25440" y="19614"/>
                  </a:cubicBezTo>
                  <a:lnTo>
                    <a:pt x="25460" y="19614"/>
                  </a:lnTo>
                  <a:lnTo>
                    <a:pt x="25549" y="19674"/>
                  </a:lnTo>
                  <a:cubicBezTo>
                    <a:pt x="25579" y="19694"/>
                    <a:pt x="25619" y="19714"/>
                    <a:pt x="25659" y="19724"/>
                  </a:cubicBezTo>
                  <a:cubicBezTo>
                    <a:pt x="25649" y="19754"/>
                    <a:pt x="25649" y="19774"/>
                    <a:pt x="25649" y="19804"/>
                  </a:cubicBezTo>
                  <a:lnTo>
                    <a:pt x="25649" y="19884"/>
                  </a:lnTo>
                  <a:lnTo>
                    <a:pt x="25649" y="19894"/>
                  </a:lnTo>
                  <a:cubicBezTo>
                    <a:pt x="25659" y="19914"/>
                    <a:pt x="25659" y="19934"/>
                    <a:pt x="25659" y="19944"/>
                  </a:cubicBezTo>
                  <a:cubicBezTo>
                    <a:pt x="25659" y="20004"/>
                    <a:pt x="25659" y="20054"/>
                    <a:pt x="25669" y="20114"/>
                  </a:cubicBezTo>
                  <a:lnTo>
                    <a:pt x="25669" y="20124"/>
                  </a:lnTo>
                  <a:cubicBezTo>
                    <a:pt x="25629" y="20104"/>
                    <a:pt x="25589" y="20094"/>
                    <a:pt x="25549" y="20084"/>
                  </a:cubicBezTo>
                  <a:cubicBezTo>
                    <a:pt x="25489" y="20054"/>
                    <a:pt x="25409" y="20014"/>
                    <a:pt x="25320" y="19964"/>
                  </a:cubicBezTo>
                  <a:cubicBezTo>
                    <a:pt x="25260" y="19934"/>
                    <a:pt x="25200" y="19904"/>
                    <a:pt x="25149" y="19874"/>
                  </a:cubicBezTo>
                  <a:cubicBezTo>
                    <a:pt x="25120" y="19854"/>
                    <a:pt x="25080" y="19834"/>
                    <a:pt x="25050" y="19814"/>
                  </a:cubicBezTo>
                  <a:lnTo>
                    <a:pt x="24830" y="19705"/>
                  </a:lnTo>
                  <a:lnTo>
                    <a:pt x="24820" y="19705"/>
                  </a:lnTo>
                  <a:lnTo>
                    <a:pt x="24780" y="19685"/>
                  </a:lnTo>
                  <a:cubicBezTo>
                    <a:pt x="24670" y="19634"/>
                    <a:pt x="24580" y="19585"/>
                    <a:pt x="24490" y="19534"/>
                  </a:cubicBezTo>
                  <a:cubicBezTo>
                    <a:pt x="24400" y="19474"/>
                    <a:pt x="24310" y="19434"/>
                    <a:pt x="24230" y="19394"/>
                  </a:cubicBezTo>
                  <a:cubicBezTo>
                    <a:pt x="24141" y="19354"/>
                    <a:pt x="24050" y="19305"/>
                    <a:pt x="23961" y="19254"/>
                  </a:cubicBezTo>
                  <a:cubicBezTo>
                    <a:pt x="23881" y="19215"/>
                    <a:pt x="23801" y="19165"/>
                    <a:pt x="23701" y="19115"/>
                  </a:cubicBezTo>
                  <a:cubicBezTo>
                    <a:pt x="23611" y="19075"/>
                    <a:pt x="23521" y="19025"/>
                    <a:pt x="23431" y="18975"/>
                  </a:cubicBezTo>
                  <a:lnTo>
                    <a:pt x="23421" y="18975"/>
                  </a:lnTo>
                  <a:cubicBezTo>
                    <a:pt x="23261" y="18885"/>
                    <a:pt x="23091" y="18795"/>
                    <a:pt x="22911" y="18695"/>
                  </a:cubicBezTo>
                  <a:cubicBezTo>
                    <a:pt x="22862" y="18675"/>
                    <a:pt x="22811" y="18645"/>
                    <a:pt x="22762" y="18615"/>
                  </a:cubicBezTo>
                  <a:lnTo>
                    <a:pt x="22731" y="18605"/>
                  </a:lnTo>
                  <a:lnTo>
                    <a:pt x="22691" y="18585"/>
                  </a:lnTo>
                  <a:lnTo>
                    <a:pt x="22642" y="18565"/>
                  </a:lnTo>
                  <a:cubicBezTo>
                    <a:pt x="22542" y="18505"/>
                    <a:pt x="22442" y="18455"/>
                    <a:pt x="22332" y="18395"/>
                  </a:cubicBezTo>
                  <a:cubicBezTo>
                    <a:pt x="22292" y="18375"/>
                    <a:pt x="22262" y="18366"/>
                    <a:pt x="22222" y="18346"/>
                  </a:cubicBezTo>
                  <a:lnTo>
                    <a:pt x="22192" y="18326"/>
                  </a:lnTo>
                  <a:lnTo>
                    <a:pt x="22162" y="18306"/>
                  </a:lnTo>
                  <a:lnTo>
                    <a:pt x="22142" y="18295"/>
                  </a:lnTo>
                  <a:lnTo>
                    <a:pt x="22132" y="18295"/>
                  </a:lnTo>
                  <a:lnTo>
                    <a:pt x="22112" y="18286"/>
                  </a:lnTo>
                  <a:cubicBezTo>
                    <a:pt x="21972" y="18215"/>
                    <a:pt x="21863" y="18166"/>
                    <a:pt x="21763" y="18106"/>
                  </a:cubicBezTo>
                  <a:cubicBezTo>
                    <a:pt x="21703" y="18075"/>
                    <a:pt x="21652" y="18046"/>
                    <a:pt x="21603" y="18026"/>
                  </a:cubicBezTo>
                  <a:lnTo>
                    <a:pt x="21603" y="18016"/>
                  </a:lnTo>
                  <a:cubicBezTo>
                    <a:pt x="21463" y="17946"/>
                    <a:pt x="21313" y="17856"/>
                    <a:pt x="21153" y="17786"/>
                  </a:cubicBezTo>
                  <a:cubicBezTo>
                    <a:pt x="21123" y="17776"/>
                    <a:pt x="21103" y="17756"/>
                    <a:pt x="21073" y="17746"/>
                  </a:cubicBezTo>
                  <a:lnTo>
                    <a:pt x="21043" y="17736"/>
                  </a:lnTo>
                  <a:lnTo>
                    <a:pt x="21033" y="17726"/>
                  </a:lnTo>
                  <a:cubicBezTo>
                    <a:pt x="20883" y="17656"/>
                    <a:pt x="20723" y="17576"/>
                    <a:pt x="20573" y="17496"/>
                  </a:cubicBezTo>
                  <a:cubicBezTo>
                    <a:pt x="20504" y="17446"/>
                    <a:pt x="20424" y="17386"/>
                    <a:pt x="20373" y="17346"/>
                  </a:cubicBezTo>
                  <a:lnTo>
                    <a:pt x="20353" y="17336"/>
                  </a:lnTo>
                  <a:cubicBezTo>
                    <a:pt x="20333" y="17326"/>
                    <a:pt x="20324" y="17316"/>
                    <a:pt x="20304" y="17306"/>
                  </a:cubicBezTo>
                  <a:cubicBezTo>
                    <a:pt x="20224" y="17247"/>
                    <a:pt x="20134" y="17187"/>
                    <a:pt x="20014" y="17116"/>
                  </a:cubicBezTo>
                  <a:lnTo>
                    <a:pt x="19954" y="17087"/>
                  </a:lnTo>
                  <a:lnTo>
                    <a:pt x="19934" y="17076"/>
                  </a:lnTo>
                  <a:cubicBezTo>
                    <a:pt x="19864" y="17027"/>
                    <a:pt x="19794" y="16996"/>
                    <a:pt x="19734" y="16956"/>
                  </a:cubicBezTo>
                  <a:lnTo>
                    <a:pt x="19674" y="16916"/>
                  </a:lnTo>
                  <a:lnTo>
                    <a:pt x="19654" y="16907"/>
                  </a:lnTo>
                  <a:lnTo>
                    <a:pt x="19644" y="16896"/>
                  </a:lnTo>
                  <a:cubicBezTo>
                    <a:pt x="19584" y="16856"/>
                    <a:pt x="19514" y="16816"/>
                    <a:pt x="19445" y="16777"/>
                  </a:cubicBezTo>
                  <a:cubicBezTo>
                    <a:pt x="19414" y="16757"/>
                    <a:pt x="19385" y="16737"/>
                    <a:pt x="19354" y="16727"/>
                  </a:cubicBezTo>
                  <a:lnTo>
                    <a:pt x="19345" y="16717"/>
                  </a:lnTo>
                  <a:lnTo>
                    <a:pt x="19334" y="16707"/>
                  </a:lnTo>
                  <a:lnTo>
                    <a:pt x="19325" y="16707"/>
                  </a:lnTo>
                  <a:cubicBezTo>
                    <a:pt x="19265" y="16677"/>
                    <a:pt x="19205" y="16637"/>
                    <a:pt x="19154" y="16607"/>
                  </a:cubicBezTo>
                  <a:cubicBezTo>
                    <a:pt x="19094" y="16567"/>
                    <a:pt x="19034" y="16527"/>
                    <a:pt x="18995" y="16497"/>
                  </a:cubicBezTo>
                  <a:lnTo>
                    <a:pt x="18975" y="16487"/>
                  </a:lnTo>
                  <a:lnTo>
                    <a:pt x="18965" y="16477"/>
                  </a:lnTo>
                  <a:lnTo>
                    <a:pt x="18945" y="16457"/>
                  </a:lnTo>
                  <a:lnTo>
                    <a:pt x="18885" y="16427"/>
                  </a:lnTo>
                  <a:cubicBezTo>
                    <a:pt x="18755" y="16337"/>
                    <a:pt x="18615" y="16257"/>
                    <a:pt x="18495" y="16177"/>
                  </a:cubicBezTo>
                  <a:lnTo>
                    <a:pt x="18485" y="16177"/>
                  </a:lnTo>
                  <a:lnTo>
                    <a:pt x="18475" y="16167"/>
                  </a:lnTo>
                  <a:cubicBezTo>
                    <a:pt x="18415" y="16137"/>
                    <a:pt x="18365" y="16107"/>
                    <a:pt x="18315" y="16077"/>
                  </a:cubicBezTo>
                  <a:cubicBezTo>
                    <a:pt x="18195" y="16008"/>
                    <a:pt x="18086" y="15928"/>
                    <a:pt x="17966" y="15857"/>
                  </a:cubicBezTo>
                  <a:lnTo>
                    <a:pt x="17946" y="15837"/>
                  </a:lnTo>
                  <a:lnTo>
                    <a:pt x="17915" y="15828"/>
                  </a:lnTo>
                  <a:lnTo>
                    <a:pt x="17895" y="15808"/>
                  </a:lnTo>
                  <a:lnTo>
                    <a:pt x="17866" y="15788"/>
                  </a:lnTo>
                  <a:lnTo>
                    <a:pt x="17826" y="15768"/>
                  </a:lnTo>
                  <a:cubicBezTo>
                    <a:pt x="17806" y="15757"/>
                    <a:pt x="17786" y="15737"/>
                    <a:pt x="17766" y="15728"/>
                  </a:cubicBezTo>
                  <a:lnTo>
                    <a:pt x="17646" y="15648"/>
                  </a:lnTo>
                  <a:lnTo>
                    <a:pt x="17626" y="15637"/>
                  </a:lnTo>
                  <a:lnTo>
                    <a:pt x="17616" y="15637"/>
                  </a:lnTo>
                  <a:cubicBezTo>
                    <a:pt x="17496" y="15558"/>
                    <a:pt x="17336" y="15458"/>
                    <a:pt x="17186" y="15368"/>
                  </a:cubicBezTo>
                  <a:cubicBezTo>
                    <a:pt x="17106" y="15318"/>
                    <a:pt x="17027" y="15278"/>
                    <a:pt x="16956" y="15238"/>
                  </a:cubicBezTo>
                  <a:cubicBezTo>
                    <a:pt x="16856" y="15178"/>
                    <a:pt x="16736" y="15118"/>
                    <a:pt x="16627" y="15048"/>
                  </a:cubicBezTo>
                  <a:lnTo>
                    <a:pt x="16607" y="15028"/>
                  </a:lnTo>
                  <a:lnTo>
                    <a:pt x="16577" y="15008"/>
                  </a:lnTo>
                  <a:lnTo>
                    <a:pt x="16557" y="14998"/>
                  </a:lnTo>
                  <a:cubicBezTo>
                    <a:pt x="16497" y="14958"/>
                    <a:pt x="16417" y="14908"/>
                    <a:pt x="16347" y="14858"/>
                  </a:cubicBezTo>
                  <a:cubicBezTo>
                    <a:pt x="16257" y="14809"/>
                    <a:pt x="16167" y="14769"/>
                    <a:pt x="16097" y="14729"/>
                  </a:cubicBezTo>
                  <a:lnTo>
                    <a:pt x="16087" y="14718"/>
                  </a:lnTo>
                  <a:lnTo>
                    <a:pt x="16047" y="14698"/>
                  </a:lnTo>
                  <a:cubicBezTo>
                    <a:pt x="15857" y="14598"/>
                    <a:pt x="15668" y="14478"/>
                    <a:pt x="15497" y="14369"/>
                  </a:cubicBezTo>
                  <a:lnTo>
                    <a:pt x="15488" y="14369"/>
                  </a:lnTo>
                  <a:lnTo>
                    <a:pt x="15457" y="14349"/>
                  </a:lnTo>
                  <a:cubicBezTo>
                    <a:pt x="15368" y="14289"/>
                    <a:pt x="15278" y="14239"/>
                    <a:pt x="15158" y="14179"/>
                  </a:cubicBezTo>
                  <a:lnTo>
                    <a:pt x="15128" y="14159"/>
                  </a:lnTo>
                  <a:lnTo>
                    <a:pt x="15118" y="14159"/>
                  </a:lnTo>
                  <a:cubicBezTo>
                    <a:pt x="15038" y="14109"/>
                    <a:pt x="14948" y="14069"/>
                    <a:pt x="14858" y="14019"/>
                  </a:cubicBezTo>
                  <a:lnTo>
                    <a:pt x="14788" y="13969"/>
                  </a:lnTo>
                  <a:lnTo>
                    <a:pt x="14758" y="13959"/>
                  </a:lnTo>
                  <a:cubicBezTo>
                    <a:pt x="14688" y="13919"/>
                    <a:pt x="14629" y="13879"/>
                    <a:pt x="14558" y="13839"/>
                  </a:cubicBezTo>
                  <a:cubicBezTo>
                    <a:pt x="14509" y="13809"/>
                    <a:pt x="14449" y="13779"/>
                    <a:pt x="14398" y="13749"/>
                  </a:cubicBezTo>
                  <a:lnTo>
                    <a:pt x="14369" y="13739"/>
                  </a:lnTo>
                  <a:lnTo>
                    <a:pt x="14338" y="13719"/>
                  </a:lnTo>
                  <a:lnTo>
                    <a:pt x="14258" y="13679"/>
                  </a:lnTo>
                  <a:lnTo>
                    <a:pt x="14189" y="13639"/>
                  </a:lnTo>
                  <a:lnTo>
                    <a:pt x="14179" y="13630"/>
                  </a:lnTo>
                  <a:cubicBezTo>
                    <a:pt x="14109" y="13590"/>
                    <a:pt x="14039" y="13550"/>
                    <a:pt x="13979" y="13519"/>
                  </a:cubicBezTo>
                  <a:cubicBezTo>
                    <a:pt x="13869" y="13470"/>
                    <a:pt x="13769" y="13410"/>
                    <a:pt x="13669" y="13359"/>
                  </a:cubicBezTo>
                  <a:cubicBezTo>
                    <a:pt x="13489" y="13270"/>
                    <a:pt x="13310" y="13170"/>
                    <a:pt x="13090" y="13050"/>
                  </a:cubicBezTo>
                  <a:cubicBezTo>
                    <a:pt x="13050" y="13020"/>
                    <a:pt x="13010" y="13000"/>
                    <a:pt x="12970" y="12980"/>
                  </a:cubicBezTo>
                  <a:lnTo>
                    <a:pt x="12950" y="12970"/>
                  </a:lnTo>
                  <a:lnTo>
                    <a:pt x="12930" y="12950"/>
                  </a:lnTo>
                  <a:cubicBezTo>
                    <a:pt x="12880" y="12930"/>
                    <a:pt x="12840" y="12900"/>
                    <a:pt x="12790" y="12880"/>
                  </a:cubicBezTo>
                  <a:cubicBezTo>
                    <a:pt x="12730" y="12840"/>
                    <a:pt x="12670" y="12810"/>
                    <a:pt x="12610" y="12770"/>
                  </a:cubicBezTo>
                  <a:lnTo>
                    <a:pt x="12590" y="12760"/>
                  </a:lnTo>
                  <a:cubicBezTo>
                    <a:pt x="12550" y="12740"/>
                    <a:pt x="12510" y="12720"/>
                    <a:pt x="12480" y="12700"/>
                  </a:cubicBezTo>
                  <a:cubicBezTo>
                    <a:pt x="12380" y="12650"/>
                    <a:pt x="12280" y="12600"/>
                    <a:pt x="12180" y="12540"/>
                  </a:cubicBezTo>
                  <a:lnTo>
                    <a:pt x="12160" y="12530"/>
                  </a:lnTo>
                  <a:lnTo>
                    <a:pt x="12151" y="12530"/>
                  </a:lnTo>
                  <a:lnTo>
                    <a:pt x="12140" y="12520"/>
                  </a:lnTo>
                  <a:cubicBezTo>
                    <a:pt x="12060" y="12470"/>
                    <a:pt x="11971" y="12420"/>
                    <a:pt x="11891" y="12371"/>
                  </a:cubicBezTo>
                  <a:cubicBezTo>
                    <a:pt x="11851" y="12351"/>
                    <a:pt x="11820" y="12331"/>
                    <a:pt x="11791" y="12311"/>
                  </a:cubicBezTo>
                  <a:lnTo>
                    <a:pt x="11780" y="12311"/>
                  </a:lnTo>
                  <a:cubicBezTo>
                    <a:pt x="11721" y="12271"/>
                    <a:pt x="11641" y="12220"/>
                    <a:pt x="11561" y="12171"/>
                  </a:cubicBezTo>
                  <a:cubicBezTo>
                    <a:pt x="11521" y="12151"/>
                    <a:pt x="11481" y="12120"/>
                    <a:pt x="11431" y="12100"/>
                  </a:cubicBezTo>
                  <a:lnTo>
                    <a:pt x="11411" y="12091"/>
                  </a:lnTo>
                  <a:lnTo>
                    <a:pt x="11401" y="12091"/>
                  </a:lnTo>
                  <a:lnTo>
                    <a:pt x="11391" y="12080"/>
                  </a:lnTo>
                  <a:cubicBezTo>
                    <a:pt x="11351" y="12060"/>
                    <a:pt x="11291" y="12031"/>
                    <a:pt x="11251" y="12000"/>
                  </a:cubicBezTo>
                  <a:cubicBezTo>
                    <a:pt x="11141" y="11941"/>
                    <a:pt x="11051" y="11881"/>
                    <a:pt x="10961" y="11811"/>
                  </a:cubicBezTo>
                  <a:cubicBezTo>
                    <a:pt x="10912" y="11781"/>
                    <a:pt x="10881" y="11761"/>
                    <a:pt x="10841" y="11731"/>
                  </a:cubicBezTo>
                  <a:lnTo>
                    <a:pt x="10832" y="11721"/>
                  </a:lnTo>
                  <a:cubicBezTo>
                    <a:pt x="10781" y="11691"/>
                    <a:pt x="10721" y="11651"/>
                    <a:pt x="10672" y="11611"/>
                  </a:cubicBezTo>
                  <a:cubicBezTo>
                    <a:pt x="10601" y="11561"/>
                    <a:pt x="10542" y="11501"/>
                    <a:pt x="10472" y="11431"/>
                  </a:cubicBezTo>
                  <a:lnTo>
                    <a:pt x="10422" y="11371"/>
                  </a:lnTo>
                  <a:lnTo>
                    <a:pt x="10352" y="11301"/>
                  </a:lnTo>
                  <a:lnTo>
                    <a:pt x="10342" y="11281"/>
                  </a:lnTo>
                  <a:lnTo>
                    <a:pt x="10332" y="11281"/>
                  </a:lnTo>
                  <a:cubicBezTo>
                    <a:pt x="10312" y="11251"/>
                    <a:pt x="10282" y="11221"/>
                    <a:pt x="10262" y="11201"/>
                  </a:cubicBezTo>
                  <a:lnTo>
                    <a:pt x="10272" y="11181"/>
                  </a:lnTo>
                  <a:close/>
                  <a:moveTo>
                    <a:pt x="38758" y="12431"/>
                  </a:moveTo>
                  <a:lnTo>
                    <a:pt x="38769" y="12440"/>
                  </a:lnTo>
                  <a:cubicBezTo>
                    <a:pt x="38769" y="12451"/>
                    <a:pt x="38769" y="12460"/>
                    <a:pt x="38778" y="12470"/>
                  </a:cubicBezTo>
                  <a:cubicBezTo>
                    <a:pt x="38778" y="12520"/>
                    <a:pt x="38778" y="12580"/>
                    <a:pt x="38769" y="12630"/>
                  </a:cubicBezTo>
                  <a:cubicBezTo>
                    <a:pt x="38769" y="12680"/>
                    <a:pt x="38758" y="12730"/>
                    <a:pt x="38749" y="12780"/>
                  </a:cubicBezTo>
                  <a:lnTo>
                    <a:pt x="38749" y="12790"/>
                  </a:lnTo>
                  <a:cubicBezTo>
                    <a:pt x="38738" y="12840"/>
                    <a:pt x="38729" y="12900"/>
                    <a:pt x="38709" y="12950"/>
                  </a:cubicBezTo>
                  <a:cubicBezTo>
                    <a:pt x="38698" y="12980"/>
                    <a:pt x="38678" y="13010"/>
                    <a:pt x="38669" y="13030"/>
                  </a:cubicBezTo>
                  <a:lnTo>
                    <a:pt x="38658" y="13040"/>
                  </a:lnTo>
                  <a:lnTo>
                    <a:pt x="38649" y="13040"/>
                  </a:lnTo>
                  <a:lnTo>
                    <a:pt x="38649" y="13050"/>
                  </a:lnTo>
                  <a:lnTo>
                    <a:pt x="38638" y="13060"/>
                  </a:lnTo>
                  <a:lnTo>
                    <a:pt x="38618" y="13080"/>
                  </a:lnTo>
                  <a:lnTo>
                    <a:pt x="38518" y="13130"/>
                  </a:lnTo>
                  <a:cubicBezTo>
                    <a:pt x="38389" y="13179"/>
                    <a:pt x="38239" y="13219"/>
                    <a:pt x="38069" y="13239"/>
                  </a:cubicBezTo>
                  <a:cubicBezTo>
                    <a:pt x="37899" y="13259"/>
                    <a:pt x="37729" y="13270"/>
                    <a:pt x="37579" y="13279"/>
                  </a:cubicBezTo>
                  <a:lnTo>
                    <a:pt x="37530" y="13279"/>
                  </a:lnTo>
                  <a:cubicBezTo>
                    <a:pt x="37450" y="13279"/>
                    <a:pt x="37370" y="13290"/>
                    <a:pt x="37290" y="13290"/>
                  </a:cubicBezTo>
                  <a:lnTo>
                    <a:pt x="37270" y="13290"/>
                  </a:lnTo>
                  <a:cubicBezTo>
                    <a:pt x="37170" y="13299"/>
                    <a:pt x="37060" y="13310"/>
                    <a:pt x="36950" y="13310"/>
                  </a:cubicBezTo>
                  <a:cubicBezTo>
                    <a:pt x="36820" y="13319"/>
                    <a:pt x="36680" y="13319"/>
                    <a:pt x="36630" y="13319"/>
                  </a:cubicBezTo>
                  <a:lnTo>
                    <a:pt x="36391" y="13319"/>
                  </a:lnTo>
                  <a:lnTo>
                    <a:pt x="36200" y="13330"/>
                  </a:lnTo>
                  <a:cubicBezTo>
                    <a:pt x="36071" y="13330"/>
                    <a:pt x="35940" y="13339"/>
                    <a:pt x="35821" y="13339"/>
                  </a:cubicBezTo>
                  <a:lnTo>
                    <a:pt x="35271" y="13339"/>
                  </a:lnTo>
                  <a:cubicBezTo>
                    <a:pt x="35101" y="13339"/>
                    <a:pt x="34921" y="13350"/>
                    <a:pt x="34722" y="13359"/>
                  </a:cubicBezTo>
                  <a:cubicBezTo>
                    <a:pt x="34512" y="13370"/>
                    <a:pt x="34322" y="13390"/>
                    <a:pt x="34142" y="13419"/>
                  </a:cubicBezTo>
                  <a:lnTo>
                    <a:pt x="34022" y="13439"/>
                  </a:lnTo>
                  <a:lnTo>
                    <a:pt x="33973" y="13439"/>
                  </a:lnTo>
                  <a:cubicBezTo>
                    <a:pt x="33853" y="13470"/>
                    <a:pt x="33702" y="13490"/>
                    <a:pt x="33573" y="13519"/>
                  </a:cubicBezTo>
                  <a:cubicBezTo>
                    <a:pt x="33393" y="13559"/>
                    <a:pt x="33223" y="13610"/>
                    <a:pt x="33063" y="13669"/>
                  </a:cubicBezTo>
                  <a:cubicBezTo>
                    <a:pt x="32973" y="13699"/>
                    <a:pt x="32883" y="13729"/>
                    <a:pt x="32823" y="13759"/>
                  </a:cubicBezTo>
                  <a:lnTo>
                    <a:pt x="32794" y="13769"/>
                  </a:lnTo>
                  <a:lnTo>
                    <a:pt x="32783" y="13769"/>
                  </a:lnTo>
                  <a:cubicBezTo>
                    <a:pt x="32743" y="13789"/>
                    <a:pt x="32663" y="13819"/>
                    <a:pt x="32594" y="13859"/>
                  </a:cubicBezTo>
                  <a:lnTo>
                    <a:pt x="32574" y="13859"/>
                  </a:lnTo>
                  <a:cubicBezTo>
                    <a:pt x="32563" y="13859"/>
                    <a:pt x="32543" y="13859"/>
                    <a:pt x="32534" y="13869"/>
                  </a:cubicBezTo>
                  <a:cubicBezTo>
                    <a:pt x="32523" y="13869"/>
                    <a:pt x="32503" y="13879"/>
                    <a:pt x="32494" y="13889"/>
                  </a:cubicBezTo>
                  <a:lnTo>
                    <a:pt x="32463" y="13899"/>
                  </a:lnTo>
                  <a:cubicBezTo>
                    <a:pt x="32443" y="13909"/>
                    <a:pt x="32423" y="13909"/>
                    <a:pt x="32403" y="13919"/>
                  </a:cubicBezTo>
                  <a:cubicBezTo>
                    <a:pt x="32383" y="13929"/>
                    <a:pt x="32363" y="13949"/>
                    <a:pt x="32343" y="13959"/>
                  </a:cubicBezTo>
                  <a:lnTo>
                    <a:pt x="32334" y="13969"/>
                  </a:lnTo>
                  <a:cubicBezTo>
                    <a:pt x="32264" y="14019"/>
                    <a:pt x="32204" y="14059"/>
                    <a:pt x="32144" y="14109"/>
                  </a:cubicBezTo>
                  <a:lnTo>
                    <a:pt x="32124" y="14119"/>
                  </a:lnTo>
                  <a:cubicBezTo>
                    <a:pt x="32054" y="14169"/>
                    <a:pt x="31994" y="14219"/>
                    <a:pt x="31934" y="14259"/>
                  </a:cubicBezTo>
                  <a:lnTo>
                    <a:pt x="31884" y="14299"/>
                  </a:lnTo>
                  <a:lnTo>
                    <a:pt x="31844" y="14329"/>
                  </a:lnTo>
                  <a:cubicBezTo>
                    <a:pt x="31784" y="14389"/>
                    <a:pt x="31724" y="14438"/>
                    <a:pt x="31664" y="14478"/>
                  </a:cubicBezTo>
                  <a:cubicBezTo>
                    <a:pt x="31524" y="14598"/>
                    <a:pt x="31404" y="14729"/>
                    <a:pt x="31304" y="14838"/>
                  </a:cubicBezTo>
                  <a:lnTo>
                    <a:pt x="31244" y="14898"/>
                  </a:lnTo>
                  <a:cubicBezTo>
                    <a:pt x="31164" y="14968"/>
                    <a:pt x="31104" y="15048"/>
                    <a:pt x="31045" y="15128"/>
                  </a:cubicBezTo>
                  <a:lnTo>
                    <a:pt x="31035" y="15128"/>
                  </a:lnTo>
                  <a:lnTo>
                    <a:pt x="30995" y="15178"/>
                  </a:lnTo>
                  <a:lnTo>
                    <a:pt x="30915" y="15258"/>
                  </a:lnTo>
                  <a:lnTo>
                    <a:pt x="30885" y="15288"/>
                  </a:lnTo>
                  <a:cubicBezTo>
                    <a:pt x="30835" y="15348"/>
                    <a:pt x="30775" y="15398"/>
                    <a:pt x="30725" y="15458"/>
                  </a:cubicBezTo>
                  <a:cubicBezTo>
                    <a:pt x="30695" y="15488"/>
                    <a:pt x="30675" y="15518"/>
                    <a:pt x="30645" y="15548"/>
                  </a:cubicBezTo>
                  <a:cubicBezTo>
                    <a:pt x="30615" y="15578"/>
                    <a:pt x="30585" y="15617"/>
                    <a:pt x="30545" y="15657"/>
                  </a:cubicBezTo>
                  <a:cubicBezTo>
                    <a:pt x="30485" y="15717"/>
                    <a:pt x="30415" y="15777"/>
                    <a:pt x="30345" y="15848"/>
                  </a:cubicBezTo>
                  <a:lnTo>
                    <a:pt x="30316" y="15877"/>
                  </a:lnTo>
                  <a:cubicBezTo>
                    <a:pt x="30285" y="15897"/>
                    <a:pt x="30265" y="15917"/>
                    <a:pt x="30245" y="15937"/>
                  </a:cubicBezTo>
                  <a:cubicBezTo>
                    <a:pt x="30205" y="15968"/>
                    <a:pt x="30176" y="16008"/>
                    <a:pt x="30156" y="16037"/>
                  </a:cubicBezTo>
                  <a:cubicBezTo>
                    <a:pt x="30145" y="16048"/>
                    <a:pt x="30136" y="16068"/>
                    <a:pt x="30125" y="16077"/>
                  </a:cubicBezTo>
                  <a:lnTo>
                    <a:pt x="30005" y="16197"/>
                  </a:lnTo>
                  <a:cubicBezTo>
                    <a:pt x="29965" y="16237"/>
                    <a:pt x="29916" y="16277"/>
                    <a:pt x="29876" y="16327"/>
                  </a:cubicBezTo>
                  <a:cubicBezTo>
                    <a:pt x="29836" y="16357"/>
                    <a:pt x="29796" y="16397"/>
                    <a:pt x="29756" y="16437"/>
                  </a:cubicBezTo>
                  <a:lnTo>
                    <a:pt x="29696" y="16497"/>
                  </a:lnTo>
                  <a:lnTo>
                    <a:pt x="29696" y="16507"/>
                  </a:lnTo>
                  <a:lnTo>
                    <a:pt x="29686" y="16517"/>
                  </a:lnTo>
                  <a:lnTo>
                    <a:pt x="29676" y="16527"/>
                  </a:lnTo>
                  <a:cubicBezTo>
                    <a:pt x="29636" y="16567"/>
                    <a:pt x="29586" y="16617"/>
                    <a:pt x="29536" y="16657"/>
                  </a:cubicBezTo>
                  <a:cubicBezTo>
                    <a:pt x="29466" y="16727"/>
                    <a:pt x="29386" y="16797"/>
                    <a:pt x="29316" y="16867"/>
                  </a:cubicBezTo>
                  <a:lnTo>
                    <a:pt x="29306" y="16876"/>
                  </a:lnTo>
                  <a:lnTo>
                    <a:pt x="29286" y="16887"/>
                  </a:lnTo>
                  <a:lnTo>
                    <a:pt x="29266" y="16907"/>
                  </a:lnTo>
                  <a:lnTo>
                    <a:pt x="29256" y="16916"/>
                  </a:lnTo>
                  <a:cubicBezTo>
                    <a:pt x="29196" y="16976"/>
                    <a:pt x="29137" y="17027"/>
                    <a:pt x="29077" y="17087"/>
                  </a:cubicBezTo>
                  <a:lnTo>
                    <a:pt x="28977" y="17187"/>
                  </a:lnTo>
                  <a:lnTo>
                    <a:pt x="28946" y="17207"/>
                  </a:lnTo>
                  <a:lnTo>
                    <a:pt x="28937" y="17216"/>
                  </a:lnTo>
                  <a:cubicBezTo>
                    <a:pt x="28846" y="17306"/>
                    <a:pt x="28757" y="17386"/>
                    <a:pt x="28657" y="17476"/>
                  </a:cubicBezTo>
                  <a:lnTo>
                    <a:pt x="28597" y="17536"/>
                  </a:lnTo>
                  <a:cubicBezTo>
                    <a:pt x="28547" y="17586"/>
                    <a:pt x="28497" y="17646"/>
                    <a:pt x="28437" y="17686"/>
                  </a:cubicBezTo>
                  <a:cubicBezTo>
                    <a:pt x="28357" y="17766"/>
                    <a:pt x="28277" y="17836"/>
                    <a:pt x="28197" y="17906"/>
                  </a:cubicBezTo>
                  <a:cubicBezTo>
                    <a:pt x="28047" y="18035"/>
                    <a:pt x="27898" y="18175"/>
                    <a:pt x="27727" y="18366"/>
                  </a:cubicBezTo>
                  <a:cubicBezTo>
                    <a:pt x="27647" y="18446"/>
                    <a:pt x="27578" y="18535"/>
                    <a:pt x="27518" y="18615"/>
                  </a:cubicBezTo>
                  <a:cubicBezTo>
                    <a:pt x="27487" y="18645"/>
                    <a:pt x="27468" y="18675"/>
                    <a:pt x="27438" y="18705"/>
                  </a:cubicBezTo>
                  <a:cubicBezTo>
                    <a:pt x="27398" y="18745"/>
                    <a:pt x="27358" y="18805"/>
                    <a:pt x="27308" y="18865"/>
                  </a:cubicBezTo>
                  <a:cubicBezTo>
                    <a:pt x="27238" y="18945"/>
                    <a:pt x="27148" y="19025"/>
                    <a:pt x="27078" y="19085"/>
                  </a:cubicBezTo>
                  <a:cubicBezTo>
                    <a:pt x="27038" y="19125"/>
                    <a:pt x="27008" y="19155"/>
                    <a:pt x="26968" y="19185"/>
                  </a:cubicBezTo>
                  <a:cubicBezTo>
                    <a:pt x="26898" y="19254"/>
                    <a:pt x="26818" y="19345"/>
                    <a:pt x="26758" y="19414"/>
                  </a:cubicBezTo>
                  <a:lnTo>
                    <a:pt x="26748" y="19425"/>
                  </a:lnTo>
                  <a:lnTo>
                    <a:pt x="26728" y="19434"/>
                  </a:lnTo>
                  <a:cubicBezTo>
                    <a:pt x="26708" y="19465"/>
                    <a:pt x="26679" y="19494"/>
                    <a:pt x="26648" y="19514"/>
                  </a:cubicBezTo>
                  <a:cubicBezTo>
                    <a:pt x="26559" y="19614"/>
                    <a:pt x="26459" y="19705"/>
                    <a:pt x="26379" y="19794"/>
                  </a:cubicBezTo>
                  <a:lnTo>
                    <a:pt x="26368" y="19794"/>
                  </a:lnTo>
                  <a:lnTo>
                    <a:pt x="26299" y="19864"/>
                  </a:lnTo>
                  <a:cubicBezTo>
                    <a:pt x="26249" y="19904"/>
                    <a:pt x="26199" y="19954"/>
                    <a:pt x="26129" y="20024"/>
                  </a:cubicBezTo>
                  <a:cubicBezTo>
                    <a:pt x="26079" y="20074"/>
                    <a:pt x="26029" y="20124"/>
                    <a:pt x="25979" y="20164"/>
                  </a:cubicBezTo>
                  <a:lnTo>
                    <a:pt x="25969" y="20174"/>
                  </a:lnTo>
                  <a:cubicBezTo>
                    <a:pt x="25969" y="20144"/>
                    <a:pt x="25979" y="20094"/>
                    <a:pt x="25979" y="20044"/>
                  </a:cubicBezTo>
                  <a:cubicBezTo>
                    <a:pt x="25979" y="20004"/>
                    <a:pt x="25969" y="19954"/>
                    <a:pt x="25959" y="19914"/>
                  </a:cubicBezTo>
                  <a:lnTo>
                    <a:pt x="25959" y="19894"/>
                  </a:lnTo>
                  <a:cubicBezTo>
                    <a:pt x="25949" y="19864"/>
                    <a:pt x="25939" y="19824"/>
                    <a:pt x="25939" y="19784"/>
                  </a:cubicBezTo>
                  <a:cubicBezTo>
                    <a:pt x="25939" y="19764"/>
                    <a:pt x="25929" y="19754"/>
                    <a:pt x="25939" y="19734"/>
                  </a:cubicBezTo>
                  <a:lnTo>
                    <a:pt x="25969" y="19705"/>
                  </a:lnTo>
                  <a:cubicBezTo>
                    <a:pt x="25979" y="19694"/>
                    <a:pt x="25989" y="19694"/>
                    <a:pt x="25989" y="19685"/>
                  </a:cubicBezTo>
                  <a:lnTo>
                    <a:pt x="26029" y="19654"/>
                  </a:lnTo>
                  <a:cubicBezTo>
                    <a:pt x="26039" y="19645"/>
                    <a:pt x="26049" y="19625"/>
                    <a:pt x="26069" y="19614"/>
                  </a:cubicBezTo>
                  <a:lnTo>
                    <a:pt x="26099" y="19585"/>
                  </a:lnTo>
                  <a:cubicBezTo>
                    <a:pt x="26129" y="19554"/>
                    <a:pt x="26159" y="19525"/>
                    <a:pt x="26189" y="19505"/>
                  </a:cubicBezTo>
                  <a:lnTo>
                    <a:pt x="26229" y="19474"/>
                  </a:lnTo>
                  <a:lnTo>
                    <a:pt x="26229" y="19465"/>
                  </a:lnTo>
                  <a:lnTo>
                    <a:pt x="26239" y="19465"/>
                  </a:lnTo>
                  <a:lnTo>
                    <a:pt x="26328" y="19374"/>
                  </a:lnTo>
                  <a:cubicBezTo>
                    <a:pt x="26348" y="19365"/>
                    <a:pt x="26359" y="19354"/>
                    <a:pt x="26379" y="19334"/>
                  </a:cubicBezTo>
                  <a:lnTo>
                    <a:pt x="26399" y="19314"/>
                  </a:lnTo>
                  <a:lnTo>
                    <a:pt x="26408" y="19305"/>
                  </a:lnTo>
                  <a:lnTo>
                    <a:pt x="26428" y="19294"/>
                  </a:lnTo>
                  <a:lnTo>
                    <a:pt x="26439" y="19274"/>
                  </a:lnTo>
                  <a:lnTo>
                    <a:pt x="26459" y="19254"/>
                  </a:lnTo>
                  <a:cubicBezTo>
                    <a:pt x="26548" y="19165"/>
                    <a:pt x="26648" y="19075"/>
                    <a:pt x="26728" y="18995"/>
                  </a:cubicBezTo>
                  <a:lnTo>
                    <a:pt x="26739" y="18985"/>
                  </a:lnTo>
                  <a:lnTo>
                    <a:pt x="26748" y="18965"/>
                  </a:lnTo>
                  <a:cubicBezTo>
                    <a:pt x="26838" y="18875"/>
                    <a:pt x="26938" y="18785"/>
                    <a:pt x="27028" y="18685"/>
                  </a:cubicBezTo>
                  <a:cubicBezTo>
                    <a:pt x="27068" y="18645"/>
                    <a:pt x="27108" y="18615"/>
                    <a:pt x="27148" y="18575"/>
                  </a:cubicBezTo>
                  <a:lnTo>
                    <a:pt x="27168" y="18565"/>
                  </a:lnTo>
                  <a:lnTo>
                    <a:pt x="27178" y="18545"/>
                  </a:lnTo>
                  <a:cubicBezTo>
                    <a:pt x="27228" y="18495"/>
                    <a:pt x="27278" y="18455"/>
                    <a:pt x="27328" y="18406"/>
                  </a:cubicBezTo>
                  <a:cubicBezTo>
                    <a:pt x="27438" y="18295"/>
                    <a:pt x="27538" y="18195"/>
                    <a:pt x="27607" y="18115"/>
                  </a:cubicBezTo>
                  <a:cubicBezTo>
                    <a:pt x="27687" y="18035"/>
                    <a:pt x="27778" y="17946"/>
                    <a:pt x="27898" y="17846"/>
                  </a:cubicBezTo>
                  <a:cubicBezTo>
                    <a:pt x="27977" y="17756"/>
                    <a:pt x="28087" y="17666"/>
                    <a:pt x="28187" y="17556"/>
                  </a:cubicBezTo>
                  <a:cubicBezTo>
                    <a:pt x="28287" y="17466"/>
                    <a:pt x="28367" y="17366"/>
                    <a:pt x="28467" y="17256"/>
                  </a:cubicBezTo>
                  <a:cubicBezTo>
                    <a:pt x="28557" y="17156"/>
                    <a:pt x="28647" y="17047"/>
                    <a:pt x="28737" y="16947"/>
                  </a:cubicBezTo>
                  <a:cubicBezTo>
                    <a:pt x="28797" y="16876"/>
                    <a:pt x="28846" y="16816"/>
                    <a:pt x="28906" y="16747"/>
                  </a:cubicBezTo>
                  <a:lnTo>
                    <a:pt x="28937" y="16707"/>
                  </a:lnTo>
                  <a:lnTo>
                    <a:pt x="28966" y="16667"/>
                  </a:lnTo>
                  <a:lnTo>
                    <a:pt x="28997" y="16647"/>
                  </a:lnTo>
                  <a:lnTo>
                    <a:pt x="29266" y="16317"/>
                  </a:lnTo>
                  <a:cubicBezTo>
                    <a:pt x="29326" y="16257"/>
                    <a:pt x="29386" y="16187"/>
                    <a:pt x="29446" y="16117"/>
                  </a:cubicBezTo>
                  <a:lnTo>
                    <a:pt x="29456" y="16097"/>
                  </a:lnTo>
                  <a:lnTo>
                    <a:pt x="29536" y="16008"/>
                  </a:lnTo>
                  <a:cubicBezTo>
                    <a:pt x="29616" y="15908"/>
                    <a:pt x="29716" y="15797"/>
                    <a:pt x="29836" y="15677"/>
                  </a:cubicBezTo>
                  <a:lnTo>
                    <a:pt x="29896" y="15617"/>
                  </a:lnTo>
                  <a:lnTo>
                    <a:pt x="29896" y="15608"/>
                  </a:lnTo>
                  <a:lnTo>
                    <a:pt x="29916" y="15588"/>
                  </a:lnTo>
                  <a:lnTo>
                    <a:pt x="29925" y="15578"/>
                  </a:lnTo>
                  <a:lnTo>
                    <a:pt x="29936" y="15568"/>
                  </a:lnTo>
                  <a:lnTo>
                    <a:pt x="29945" y="15558"/>
                  </a:lnTo>
                  <a:cubicBezTo>
                    <a:pt x="29996" y="15508"/>
                    <a:pt x="30056" y="15448"/>
                    <a:pt x="30105" y="15388"/>
                  </a:cubicBezTo>
                  <a:lnTo>
                    <a:pt x="30125" y="15358"/>
                  </a:lnTo>
                  <a:lnTo>
                    <a:pt x="30145" y="15348"/>
                  </a:lnTo>
                  <a:lnTo>
                    <a:pt x="30145" y="15338"/>
                  </a:lnTo>
                  <a:lnTo>
                    <a:pt x="30156" y="15328"/>
                  </a:lnTo>
                  <a:cubicBezTo>
                    <a:pt x="30236" y="15248"/>
                    <a:pt x="30316" y="15158"/>
                    <a:pt x="30385" y="15078"/>
                  </a:cubicBezTo>
                  <a:cubicBezTo>
                    <a:pt x="30515" y="14938"/>
                    <a:pt x="30625" y="14829"/>
                    <a:pt x="30715" y="14709"/>
                  </a:cubicBezTo>
                  <a:lnTo>
                    <a:pt x="30725" y="14698"/>
                  </a:lnTo>
                  <a:lnTo>
                    <a:pt x="30725" y="14689"/>
                  </a:lnTo>
                  <a:lnTo>
                    <a:pt x="30775" y="14629"/>
                  </a:lnTo>
                  <a:lnTo>
                    <a:pt x="30845" y="14538"/>
                  </a:lnTo>
                  <a:lnTo>
                    <a:pt x="30915" y="14449"/>
                  </a:lnTo>
                  <a:cubicBezTo>
                    <a:pt x="30975" y="14369"/>
                    <a:pt x="31075" y="14249"/>
                    <a:pt x="31164" y="14139"/>
                  </a:cubicBezTo>
                  <a:cubicBezTo>
                    <a:pt x="31255" y="14039"/>
                    <a:pt x="31355" y="13939"/>
                    <a:pt x="31455" y="13849"/>
                  </a:cubicBezTo>
                  <a:cubicBezTo>
                    <a:pt x="31544" y="13759"/>
                    <a:pt x="31634" y="13669"/>
                    <a:pt x="31764" y="13570"/>
                  </a:cubicBezTo>
                  <a:lnTo>
                    <a:pt x="31774" y="13559"/>
                  </a:lnTo>
                  <a:cubicBezTo>
                    <a:pt x="31864" y="13479"/>
                    <a:pt x="31974" y="13379"/>
                    <a:pt x="32074" y="13279"/>
                  </a:cubicBezTo>
                  <a:lnTo>
                    <a:pt x="32114" y="13239"/>
                  </a:lnTo>
                  <a:cubicBezTo>
                    <a:pt x="32164" y="13199"/>
                    <a:pt x="32204" y="13160"/>
                    <a:pt x="32244" y="13120"/>
                  </a:cubicBezTo>
                  <a:cubicBezTo>
                    <a:pt x="32284" y="13100"/>
                    <a:pt x="32314" y="13070"/>
                    <a:pt x="32354" y="13050"/>
                  </a:cubicBezTo>
                  <a:cubicBezTo>
                    <a:pt x="32454" y="13010"/>
                    <a:pt x="32554" y="12990"/>
                    <a:pt x="32643" y="12980"/>
                  </a:cubicBezTo>
                  <a:lnTo>
                    <a:pt x="32694" y="12970"/>
                  </a:lnTo>
                  <a:cubicBezTo>
                    <a:pt x="32833" y="12940"/>
                    <a:pt x="32943" y="12920"/>
                    <a:pt x="33053" y="12900"/>
                  </a:cubicBezTo>
                  <a:cubicBezTo>
                    <a:pt x="33113" y="12900"/>
                    <a:pt x="33173" y="12890"/>
                    <a:pt x="33233" y="12880"/>
                  </a:cubicBezTo>
                  <a:lnTo>
                    <a:pt x="33243" y="12880"/>
                  </a:lnTo>
                  <a:cubicBezTo>
                    <a:pt x="33313" y="12870"/>
                    <a:pt x="33373" y="12870"/>
                    <a:pt x="33443" y="12860"/>
                  </a:cubicBezTo>
                  <a:lnTo>
                    <a:pt x="33493" y="12850"/>
                  </a:lnTo>
                  <a:cubicBezTo>
                    <a:pt x="33602" y="12840"/>
                    <a:pt x="33722" y="12820"/>
                    <a:pt x="33842" y="12810"/>
                  </a:cubicBezTo>
                  <a:lnTo>
                    <a:pt x="34072" y="12810"/>
                  </a:lnTo>
                  <a:lnTo>
                    <a:pt x="34102" y="12800"/>
                  </a:lnTo>
                  <a:lnTo>
                    <a:pt x="34242" y="12800"/>
                  </a:lnTo>
                  <a:cubicBezTo>
                    <a:pt x="34342" y="12790"/>
                    <a:pt x="34452" y="12790"/>
                    <a:pt x="34552" y="12780"/>
                  </a:cubicBezTo>
                  <a:lnTo>
                    <a:pt x="34682" y="12770"/>
                  </a:lnTo>
                  <a:cubicBezTo>
                    <a:pt x="34832" y="12770"/>
                    <a:pt x="34961" y="12760"/>
                    <a:pt x="35092" y="12760"/>
                  </a:cubicBezTo>
                  <a:cubicBezTo>
                    <a:pt x="35161" y="12750"/>
                    <a:pt x="35221" y="12750"/>
                    <a:pt x="35291" y="12750"/>
                  </a:cubicBezTo>
                  <a:lnTo>
                    <a:pt x="35391" y="12750"/>
                  </a:lnTo>
                  <a:lnTo>
                    <a:pt x="35501" y="12740"/>
                  </a:lnTo>
                  <a:cubicBezTo>
                    <a:pt x="35701" y="12730"/>
                    <a:pt x="35911" y="12720"/>
                    <a:pt x="36060" y="12710"/>
                  </a:cubicBezTo>
                  <a:lnTo>
                    <a:pt x="36140" y="12710"/>
                  </a:lnTo>
                  <a:lnTo>
                    <a:pt x="36171" y="12700"/>
                  </a:lnTo>
                  <a:cubicBezTo>
                    <a:pt x="36220" y="12700"/>
                    <a:pt x="36271" y="12700"/>
                    <a:pt x="36320" y="12690"/>
                  </a:cubicBezTo>
                  <a:cubicBezTo>
                    <a:pt x="36450" y="12690"/>
                    <a:pt x="36590" y="12680"/>
                    <a:pt x="36740" y="12660"/>
                  </a:cubicBezTo>
                  <a:cubicBezTo>
                    <a:pt x="36820" y="12660"/>
                    <a:pt x="36920" y="12650"/>
                    <a:pt x="37000" y="12640"/>
                  </a:cubicBezTo>
                  <a:lnTo>
                    <a:pt x="37020" y="12640"/>
                  </a:lnTo>
                  <a:lnTo>
                    <a:pt x="37050" y="12630"/>
                  </a:lnTo>
                  <a:lnTo>
                    <a:pt x="37070" y="12630"/>
                  </a:lnTo>
                  <a:lnTo>
                    <a:pt x="37170" y="12620"/>
                  </a:lnTo>
                  <a:cubicBezTo>
                    <a:pt x="37259" y="12610"/>
                    <a:pt x="37419" y="12590"/>
                    <a:pt x="37590" y="12580"/>
                  </a:cubicBezTo>
                  <a:lnTo>
                    <a:pt x="37659" y="12570"/>
                  </a:lnTo>
                  <a:cubicBezTo>
                    <a:pt x="37759" y="12560"/>
                    <a:pt x="37889" y="12550"/>
                    <a:pt x="38009" y="12540"/>
                  </a:cubicBezTo>
                  <a:cubicBezTo>
                    <a:pt x="38139" y="12530"/>
                    <a:pt x="38279" y="12510"/>
                    <a:pt x="38429" y="12480"/>
                  </a:cubicBezTo>
                  <a:cubicBezTo>
                    <a:pt x="38449" y="12480"/>
                    <a:pt x="38478" y="12470"/>
                    <a:pt x="38509" y="12470"/>
                  </a:cubicBezTo>
                  <a:lnTo>
                    <a:pt x="38538" y="12460"/>
                  </a:lnTo>
                  <a:lnTo>
                    <a:pt x="38578" y="12451"/>
                  </a:lnTo>
                  <a:lnTo>
                    <a:pt x="38618" y="12451"/>
                  </a:lnTo>
                  <a:cubicBezTo>
                    <a:pt x="38658" y="12440"/>
                    <a:pt x="38698" y="12431"/>
                    <a:pt x="38738" y="12431"/>
                  </a:cubicBezTo>
                  <a:close/>
                  <a:moveTo>
                    <a:pt x="23851" y="19654"/>
                  </a:moveTo>
                  <a:cubicBezTo>
                    <a:pt x="23870" y="19665"/>
                    <a:pt x="23890" y="19685"/>
                    <a:pt x="23910" y="19694"/>
                  </a:cubicBezTo>
                  <a:cubicBezTo>
                    <a:pt x="23961" y="19714"/>
                    <a:pt x="24010" y="19734"/>
                    <a:pt x="24050" y="19754"/>
                  </a:cubicBezTo>
                  <a:lnTo>
                    <a:pt x="24061" y="19764"/>
                  </a:lnTo>
                  <a:lnTo>
                    <a:pt x="24081" y="19774"/>
                  </a:lnTo>
                  <a:cubicBezTo>
                    <a:pt x="24110" y="19784"/>
                    <a:pt x="24141" y="19794"/>
                    <a:pt x="24161" y="19814"/>
                  </a:cubicBezTo>
                  <a:cubicBezTo>
                    <a:pt x="24210" y="19834"/>
                    <a:pt x="24270" y="19864"/>
                    <a:pt x="24310" y="19894"/>
                  </a:cubicBezTo>
                  <a:lnTo>
                    <a:pt x="24321" y="19894"/>
                  </a:lnTo>
                  <a:cubicBezTo>
                    <a:pt x="24360" y="19914"/>
                    <a:pt x="24400" y="19944"/>
                    <a:pt x="24440" y="19964"/>
                  </a:cubicBezTo>
                  <a:cubicBezTo>
                    <a:pt x="24500" y="19994"/>
                    <a:pt x="24560" y="20024"/>
                    <a:pt x="24620" y="20044"/>
                  </a:cubicBezTo>
                  <a:cubicBezTo>
                    <a:pt x="24660" y="20064"/>
                    <a:pt x="24690" y="20084"/>
                    <a:pt x="24730" y="20094"/>
                  </a:cubicBezTo>
                  <a:cubicBezTo>
                    <a:pt x="24820" y="20144"/>
                    <a:pt x="24890" y="20184"/>
                    <a:pt x="25000" y="20244"/>
                  </a:cubicBezTo>
                  <a:cubicBezTo>
                    <a:pt x="25080" y="20294"/>
                    <a:pt x="25169" y="20334"/>
                    <a:pt x="25260" y="20374"/>
                  </a:cubicBezTo>
                  <a:lnTo>
                    <a:pt x="25269" y="20384"/>
                  </a:lnTo>
                  <a:cubicBezTo>
                    <a:pt x="25349" y="20424"/>
                    <a:pt x="25449" y="20473"/>
                    <a:pt x="25569" y="20493"/>
                  </a:cubicBezTo>
                  <a:cubicBezTo>
                    <a:pt x="25619" y="20513"/>
                    <a:pt x="25669" y="20524"/>
                    <a:pt x="25719" y="20533"/>
                  </a:cubicBezTo>
                  <a:cubicBezTo>
                    <a:pt x="25729" y="20533"/>
                    <a:pt x="25739" y="20533"/>
                    <a:pt x="25749" y="20544"/>
                  </a:cubicBezTo>
                  <a:lnTo>
                    <a:pt x="25849" y="20544"/>
                  </a:lnTo>
                  <a:cubicBezTo>
                    <a:pt x="25899" y="20544"/>
                    <a:pt x="25949" y="20533"/>
                    <a:pt x="25999" y="20513"/>
                  </a:cubicBezTo>
                  <a:cubicBezTo>
                    <a:pt x="25999" y="20553"/>
                    <a:pt x="26009" y="20593"/>
                    <a:pt x="26009" y="20633"/>
                  </a:cubicBezTo>
                  <a:cubicBezTo>
                    <a:pt x="26009" y="20653"/>
                    <a:pt x="26019" y="20684"/>
                    <a:pt x="26019" y="20704"/>
                  </a:cubicBezTo>
                  <a:cubicBezTo>
                    <a:pt x="26029" y="20733"/>
                    <a:pt x="26029" y="20753"/>
                    <a:pt x="26029" y="20773"/>
                  </a:cubicBezTo>
                  <a:cubicBezTo>
                    <a:pt x="26029" y="20824"/>
                    <a:pt x="26039" y="20873"/>
                    <a:pt x="26039" y="20933"/>
                  </a:cubicBezTo>
                  <a:cubicBezTo>
                    <a:pt x="26039" y="20953"/>
                    <a:pt x="26049" y="20973"/>
                    <a:pt x="26049" y="20993"/>
                  </a:cubicBezTo>
                  <a:cubicBezTo>
                    <a:pt x="26049" y="21043"/>
                    <a:pt x="26059" y="21093"/>
                    <a:pt x="26059" y="21143"/>
                  </a:cubicBezTo>
                  <a:cubicBezTo>
                    <a:pt x="26059" y="21153"/>
                    <a:pt x="26059" y="21173"/>
                    <a:pt x="26049" y="21183"/>
                  </a:cubicBezTo>
                  <a:cubicBezTo>
                    <a:pt x="26029" y="21183"/>
                    <a:pt x="26009" y="21173"/>
                    <a:pt x="25979" y="21163"/>
                  </a:cubicBezTo>
                  <a:cubicBezTo>
                    <a:pt x="25919" y="21143"/>
                    <a:pt x="25859" y="21113"/>
                    <a:pt x="25799" y="21083"/>
                  </a:cubicBezTo>
                  <a:lnTo>
                    <a:pt x="25769" y="21073"/>
                  </a:lnTo>
                  <a:lnTo>
                    <a:pt x="25759" y="21073"/>
                  </a:lnTo>
                  <a:lnTo>
                    <a:pt x="25749" y="21063"/>
                  </a:lnTo>
                  <a:cubicBezTo>
                    <a:pt x="25689" y="21043"/>
                    <a:pt x="25609" y="21003"/>
                    <a:pt x="25529" y="20973"/>
                  </a:cubicBezTo>
                  <a:cubicBezTo>
                    <a:pt x="25489" y="20963"/>
                    <a:pt x="25449" y="20943"/>
                    <a:pt x="25409" y="20933"/>
                  </a:cubicBezTo>
                  <a:lnTo>
                    <a:pt x="25400" y="20933"/>
                  </a:lnTo>
                  <a:cubicBezTo>
                    <a:pt x="25340" y="20913"/>
                    <a:pt x="25289" y="20893"/>
                    <a:pt x="25229" y="20873"/>
                  </a:cubicBezTo>
                  <a:cubicBezTo>
                    <a:pt x="25180" y="20844"/>
                    <a:pt x="25129" y="20824"/>
                    <a:pt x="25089" y="20804"/>
                  </a:cubicBezTo>
                  <a:lnTo>
                    <a:pt x="25080" y="20804"/>
                  </a:lnTo>
                  <a:cubicBezTo>
                    <a:pt x="25050" y="20784"/>
                    <a:pt x="25010" y="20764"/>
                    <a:pt x="24980" y="20753"/>
                  </a:cubicBezTo>
                  <a:lnTo>
                    <a:pt x="24940" y="20733"/>
                  </a:lnTo>
                  <a:lnTo>
                    <a:pt x="24890" y="20713"/>
                  </a:lnTo>
                  <a:cubicBezTo>
                    <a:pt x="24810" y="20673"/>
                    <a:pt x="24740" y="20633"/>
                    <a:pt x="24680" y="20604"/>
                  </a:cubicBezTo>
                  <a:cubicBezTo>
                    <a:pt x="24610" y="20564"/>
                    <a:pt x="24550" y="20533"/>
                    <a:pt x="24490" y="20504"/>
                  </a:cubicBezTo>
                  <a:lnTo>
                    <a:pt x="24440" y="20484"/>
                  </a:lnTo>
                  <a:lnTo>
                    <a:pt x="24430" y="20473"/>
                  </a:lnTo>
                  <a:cubicBezTo>
                    <a:pt x="24330" y="20424"/>
                    <a:pt x="24221" y="20374"/>
                    <a:pt x="24121" y="20324"/>
                  </a:cubicBezTo>
                  <a:cubicBezTo>
                    <a:pt x="24050" y="20284"/>
                    <a:pt x="23981" y="20244"/>
                    <a:pt x="23921" y="20204"/>
                  </a:cubicBezTo>
                  <a:lnTo>
                    <a:pt x="23921" y="20194"/>
                  </a:lnTo>
                  <a:cubicBezTo>
                    <a:pt x="23921" y="20144"/>
                    <a:pt x="23910" y="20094"/>
                    <a:pt x="23901" y="20044"/>
                  </a:cubicBezTo>
                  <a:lnTo>
                    <a:pt x="23901" y="20014"/>
                  </a:lnTo>
                  <a:lnTo>
                    <a:pt x="23881" y="19894"/>
                  </a:lnTo>
                  <a:cubicBezTo>
                    <a:pt x="23881" y="19834"/>
                    <a:pt x="23870" y="19774"/>
                    <a:pt x="23861" y="19714"/>
                  </a:cubicBezTo>
                  <a:cubicBezTo>
                    <a:pt x="23861" y="19694"/>
                    <a:pt x="23851" y="19674"/>
                    <a:pt x="23851" y="19654"/>
                  </a:cubicBezTo>
                  <a:close/>
                  <a:moveTo>
                    <a:pt x="38669" y="13350"/>
                  </a:moveTo>
                  <a:lnTo>
                    <a:pt x="38669" y="13359"/>
                  </a:lnTo>
                  <a:cubicBezTo>
                    <a:pt x="38678" y="13379"/>
                    <a:pt x="38678" y="13410"/>
                    <a:pt x="38689" y="13430"/>
                  </a:cubicBezTo>
                  <a:lnTo>
                    <a:pt x="38689" y="13439"/>
                  </a:lnTo>
                  <a:lnTo>
                    <a:pt x="38689" y="13450"/>
                  </a:lnTo>
                  <a:cubicBezTo>
                    <a:pt x="38698" y="13459"/>
                    <a:pt x="38698" y="13459"/>
                    <a:pt x="38698" y="13470"/>
                  </a:cubicBezTo>
                  <a:lnTo>
                    <a:pt x="38698" y="13599"/>
                  </a:lnTo>
                  <a:lnTo>
                    <a:pt x="38698" y="13610"/>
                  </a:lnTo>
                  <a:lnTo>
                    <a:pt x="38698" y="13619"/>
                  </a:lnTo>
                  <a:cubicBezTo>
                    <a:pt x="38689" y="13689"/>
                    <a:pt x="38689" y="13769"/>
                    <a:pt x="38678" y="13819"/>
                  </a:cubicBezTo>
                  <a:cubicBezTo>
                    <a:pt x="38678" y="13849"/>
                    <a:pt x="38678" y="13869"/>
                    <a:pt x="38669" y="13899"/>
                  </a:cubicBezTo>
                  <a:lnTo>
                    <a:pt x="38669" y="13909"/>
                  </a:lnTo>
                  <a:lnTo>
                    <a:pt x="38669" y="13929"/>
                  </a:lnTo>
                  <a:cubicBezTo>
                    <a:pt x="38669" y="13949"/>
                    <a:pt x="38658" y="13979"/>
                    <a:pt x="38658" y="13999"/>
                  </a:cubicBezTo>
                  <a:cubicBezTo>
                    <a:pt x="38658" y="14019"/>
                    <a:pt x="38649" y="14039"/>
                    <a:pt x="38649" y="14059"/>
                  </a:cubicBezTo>
                  <a:lnTo>
                    <a:pt x="38609" y="14079"/>
                  </a:lnTo>
                  <a:lnTo>
                    <a:pt x="38589" y="14089"/>
                  </a:lnTo>
                  <a:lnTo>
                    <a:pt x="38578" y="14099"/>
                  </a:lnTo>
                  <a:cubicBezTo>
                    <a:pt x="38569" y="14109"/>
                    <a:pt x="38549" y="14119"/>
                    <a:pt x="38529" y="14129"/>
                  </a:cubicBezTo>
                  <a:cubicBezTo>
                    <a:pt x="38518" y="14139"/>
                    <a:pt x="38498" y="14149"/>
                    <a:pt x="38478" y="14159"/>
                  </a:cubicBezTo>
                  <a:lnTo>
                    <a:pt x="38458" y="14169"/>
                  </a:lnTo>
                  <a:lnTo>
                    <a:pt x="38449" y="14179"/>
                  </a:lnTo>
                  <a:cubicBezTo>
                    <a:pt x="38418" y="14199"/>
                    <a:pt x="38378" y="14229"/>
                    <a:pt x="38339" y="14249"/>
                  </a:cubicBezTo>
                  <a:cubicBezTo>
                    <a:pt x="38239" y="14309"/>
                    <a:pt x="38139" y="14369"/>
                    <a:pt x="38039" y="14418"/>
                  </a:cubicBezTo>
                  <a:lnTo>
                    <a:pt x="38029" y="14418"/>
                  </a:lnTo>
                  <a:lnTo>
                    <a:pt x="37999" y="14438"/>
                  </a:lnTo>
                  <a:lnTo>
                    <a:pt x="37929" y="14478"/>
                  </a:lnTo>
                  <a:cubicBezTo>
                    <a:pt x="37789" y="14558"/>
                    <a:pt x="37639" y="14629"/>
                    <a:pt x="37519" y="14698"/>
                  </a:cubicBezTo>
                  <a:lnTo>
                    <a:pt x="37510" y="14698"/>
                  </a:lnTo>
                  <a:lnTo>
                    <a:pt x="37490" y="14709"/>
                  </a:lnTo>
                  <a:lnTo>
                    <a:pt x="37470" y="14718"/>
                  </a:lnTo>
                  <a:lnTo>
                    <a:pt x="37450" y="14729"/>
                  </a:lnTo>
                  <a:cubicBezTo>
                    <a:pt x="37339" y="14789"/>
                    <a:pt x="37219" y="14849"/>
                    <a:pt x="37110" y="14908"/>
                  </a:cubicBezTo>
                  <a:cubicBezTo>
                    <a:pt x="36830" y="15058"/>
                    <a:pt x="36540" y="15218"/>
                    <a:pt x="36280" y="15378"/>
                  </a:cubicBezTo>
                  <a:cubicBezTo>
                    <a:pt x="36160" y="15448"/>
                    <a:pt x="36020" y="15538"/>
                    <a:pt x="35861" y="15637"/>
                  </a:cubicBezTo>
                  <a:cubicBezTo>
                    <a:pt x="35701" y="15737"/>
                    <a:pt x="35581" y="15808"/>
                    <a:pt x="35451" y="15888"/>
                  </a:cubicBezTo>
                  <a:cubicBezTo>
                    <a:pt x="35381" y="15937"/>
                    <a:pt x="35311" y="15977"/>
                    <a:pt x="35241" y="16017"/>
                  </a:cubicBezTo>
                  <a:lnTo>
                    <a:pt x="35221" y="16028"/>
                  </a:lnTo>
                  <a:cubicBezTo>
                    <a:pt x="35152" y="16068"/>
                    <a:pt x="35092" y="16097"/>
                    <a:pt x="35032" y="16137"/>
                  </a:cubicBezTo>
                  <a:cubicBezTo>
                    <a:pt x="34941" y="16187"/>
                    <a:pt x="34852" y="16247"/>
                    <a:pt x="34772" y="16297"/>
                  </a:cubicBezTo>
                  <a:lnTo>
                    <a:pt x="34752" y="16307"/>
                  </a:lnTo>
                  <a:lnTo>
                    <a:pt x="34612" y="16397"/>
                  </a:lnTo>
                  <a:cubicBezTo>
                    <a:pt x="34492" y="16477"/>
                    <a:pt x="34362" y="16557"/>
                    <a:pt x="34222" y="16647"/>
                  </a:cubicBezTo>
                  <a:lnTo>
                    <a:pt x="34152" y="16697"/>
                  </a:lnTo>
                  <a:lnTo>
                    <a:pt x="34142" y="16697"/>
                  </a:lnTo>
                  <a:cubicBezTo>
                    <a:pt x="34032" y="16767"/>
                    <a:pt x="33922" y="16847"/>
                    <a:pt x="33802" y="16907"/>
                  </a:cubicBezTo>
                  <a:lnTo>
                    <a:pt x="33673" y="16987"/>
                  </a:lnTo>
                  <a:lnTo>
                    <a:pt x="33373" y="17167"/>
                  </a:lnTo>
                  <a:cubicBezTo>
                    <a:pt x="33233" y="17247"/>
                    <a:pt x="33103" y="17326"/>
                    <a:pt x="32973" y="17406"/>
                  </a:cubicBezTo>
                  <a:lnTo>
                    <a:pt x="32763" y="17536"/>
                  </a:lnTo>
                  <a:lnTo>
                    <a:pt x="32554" y="17666"/>
                  </a:lnTo>
                  <a:cubicBezTo>
                    <a:pt x="32394" y="17756"/>
                    <a:pt x="32264" y="17836"/>
                    <a:pt x="32134" y="17906"/>
                  </a:cubicBezTo>
                  <a:lnTo>
                    <a:pt x="32044" y="17956"/>
                  </a:lnTo>
                  <a:cubicBezTo>
                    <a:pt x="31944" y="18006"/>
                    <a:pt x="31824" y="18075"/>
                    <a:pt x="31704" y="18146"/>
                  </a:cubicBezTo>
                  <a:cubicBezTo>
                    <a:pt x="31634" y="18186"/>
                    <a:pt x="31555" y="18226"/>
                    <a:pt x="31484" y="18275"/>
                  </a:cubicBezTo>
                  <a:lnTo>
                    <a:pt x="31424" y="18315"/>
                  </a:lnTo>
                  <a:cubicBezTo>
                    <a:pt x="31375" y="18346"/>
                    <a:pt x="31335" y="18366"/>
                    <a:pt x="31295" y="18395"/>
                  </a:cubicBezTo>
                  <a:cubicBezTo>
                    <a:pt x="31164" y="18475"/>
                    <a:pt x="31025" y="18555"/>
                    <a:pt x="30875" y="18645"/>
                  </a:cubicBezTo>
                  <a:cubicBezTo>
                    <a:pt x="30785" y="18695"/>
                    <a:pt x="30695" y="18745"/>
                    <a:pt x="30595" y="18795"/>
                  </a:cubicBezTo>
                  <a:lnTo>
                    <a:pt x="30585" y="18805"/>
                  </a:lnTo>
                  <a:cubicBezTo>
                    <a:pt x="30535" y="18825"/>
                    <a:pt x="30485" y="18855"/>
                    <a:pt x="30445" y="18885"/>
                  </a:cubicBezTo>
                  <a:cubicBezTo>
                    <a:pt x="30296" y="18965"/>
                    <a:pt x="30156" y="19045"/>
                    <a:pt x="30025" y="19125"/>
                  </a:cubicBezTo>
                  <a:cubicBezTo>
                    <a:pt x="29985" y="19145"/>
                    <a:pt x="29936" y="19175"/>
                    <a:pt x="29896" y="19205"/>
                  </a:cubicBezTo>
                  <a:lnTo>
                    <a:pt x="29886" y="19215"/>
                  </a:lnTo>
                  <a:cubicBezTo>
                    <a:pt x="29796" y="19265"/>
                    <a:pt x="29716" y="19314"/>
                    <a:pt x="29626" y="19365"/>
                  </a:cubicBezTo>
                  <a:cubicBezTo>
                    <a:pt x="29516" y="19425"/>
                    <a:pt x="29406" y="19485"/>
                    <a:pt x="29306" y="19534"/>
                  </a:cubicBezTo>
                  <a:lnTo>
                    <a:pt x="29266" y="19554"/>
                  </a:lnTo>
                  <a:lnTo>
                    <a:pt x="29196" y="19594"/>
                  </a:lnTo>
                  <a:cubicBezTo>
                    <a:pt x="29037" y="19685"/>
                    <a:pt x="28877" y="19774"/>
                    <a:pt x="28757" y="19844"/>
                  </a:cubicBezTo>
                  <a:lnTo>
                    <a:pt x="28597" y="19934"/>
                  </a:lnTo>
                  <a:lnTo>
                    <a:pt x="28577" y="19944"/>
                  </a:lnTo>
                  <a:cubicBezTo>
                    <a:pt x="28397" y="20054"/>
                    <a:pt x="28147" y="20204"/>
                    <a:pt x="27907" y="20344"/>
                  </a:cubicBezTo>
                  <a:cubicBezTo>
                    <a:pt x="27838" y="20374"/>
                    <a:pt x="27778" y="20404"/>
                    <a:pt x="27707" y="20444"/>
                  </a:cubicBezTo>
                  <a:lnTo>
                    <a:pt x="27687" y="20453"/>
                  </a:lnTo>
                  <a:cubicBezTo>
                    <a:pt x="27627" y="20484"/>
                    <a:pt x="27547" y="20524"/>
                    <a:pt x="27478" y="20564"/>
                  </a:cubicBezTo>
                  <a:cubicBezTo>
                    <a:pt x="27348" y="20633"/>
                    <a:pt x="27218" y="20713"/>
                    <a:pt x="27098" y="20793"/>
                  </a:cubicBezTo>
                  <a:lnTo>
                    <a:pt x="27088" y="20793"/>
                  </a:lnTo>
                  <a:lnTo>
                    <a:pt x="27078" y="20804"/>
                  </a:lnTo>
                  <a:lnTo>
                    <a:pt x="27058" y="20813"/>
                  </a:lnTo>
                  <a:cubicBezTo>
                    <a:pt x="26968" y="20873"/>
                    <a:pt x="26878" y="20933"/>
                    <a:pt x="26778" y="20983"/>
                  </a:cubicBezTo>
                  <a:cubicBezTo>
                    <a:pt x="26739" y="21013"/>
                    <a:pt x="26699" y="21033"/>
                    <a:pt x="26648" y="21053"/>
                  </a:cubicBezTo>
                  <a:cubicBezTo>
                    <a:pt x="26608" y="21073"/>
                    <a:pt x="26568" y="21083"/>
                    <a:pt x="26519" y="21103"/>
                  </a:cubicBezTo>
                  <a:cubicBezTo>
                    <a:pt x="26508" y="21113"/>
                    <a:pt x="26488" y="21123"/>
                    <a:pt x="26479" y="21123"/>
                  </a:cubicBezTo>
                  <a:cubicBezTo>
                    <a:pt x="26388" y="21163"/>
                    <a:pt x="26308" y="21193"/>
                    <a:pt x="26219" y="21213"/>
                  </a:cubicBezTo>
                  <a:lnTo>
                    <a:pt x="26159" y="21213"/>
                  </a:lnTo>
                  <a:cubicBezTo>
                    <a:pt x="26159" y="21183"/>
                    <a:pt x="26159" y="21143"/>
                    <a:pt x="26149" y="21113"/>
                  </a:cubicBezTo>
                  <a:cubicBezTo>
                    <a:pt x="26149" y="21063"/>
                    <a:pt x="26139" y="21013"/>
                    <a:pt x="26139" y="20963"/>
                  </a:cubicBezTo>
                  <a:cubicBezTo>
                    <a:pt x="26129" y="20873"/>
                    <a:pt x="26119" y="20773"/>
                    <a:pt x="26099" y="20673"/>
                  </a:cubicBezTo>
                  <a:cubicBezTo>
                    <a:pt x="26099" y="20644"/>
                    <a:pt x="26089" y="20604"/>
                    <a:pt x="26089" y="20573"/>
                  </a:cubicBezTo>
                  <a:cubicBezTo>
                    <a:pt x="26079" y="20544"/>
                    <a:pt x="26079" y="20513"/>
                    <a:pt x="26079" y="20484"/>
                  </a:cubicBezTo>
                  <a:cubicBezTo>
                    <a:pt x="26099" y="20464"/>
                    <a:pt x="26129" y="20444"/>
                    <a:pt x="26149" y="20424"/>
                  </a:cubicBezTo>
                  <a:lnTo>
                    <a:pt x="26169" y="20414"/>
                  </a:lnTo>
                  <a:lnTo>
                    <a:pt x="26279" y="20304"/>
                  </a:lnTo>
                  <a:lnTo>
                    <a:pt x="26288" y="20294"/>
                  </a:lnTo>
                  <a:lnTo>
                    <a:pt x="26299" y="20284"/>
                  </a:lnTo>
                  <a:lnTo>
                    <a:pt x="26308" y="20274"/>
                  </a:lnTo>
                  <a:lnTo>
                    <a:pt x="26319" y="20264"/>
                  </a:lnTo>
                  <a:cubicBezTo>
                    <a:pt x="26379" y="20204"/>
                    <a:pt x="26439" y="20134"/>
                    <a:pt x="26508" y="20074"/>
                  </a:cubicBezTo>
                  <a:lnTo>
                    <a:pt x="26568" y="20014"/>
                  </a:lnTo>
                  <a:cubicBezTo>
                    <a:pt x="26599" y="19984"/>
                    <a:pt x="26628" y="19954"/>
                    <a:pt x="26659" y="19934"/>
                  </a:cubicBezTo>
                  <a:lnTo>
                    <a:pt x="26668" y="19924"/>
                  </a:lnTo>
                  <a:lnTo>
                    <a:pt x="26728" y="19894"/>
                  </a:lnTo>
                  <a:lnTo>
                    <a:pt x="26788" y="19864"/>
                  </a:lnTo>
                  <a:lnTo>
                    <a:pt x="26838" y="19834"/>
                  </a:lnTo>
                  <a:lnTo>
                    <a:pt x="26878" y="19814"/>
                  </a:lnTo>
                  <a:cubicBezTo>
                    <a:pt x="26938" y="19784"/>
                    <a:pt x="27008" y="19754"/>
                    <a:pt x="27078" y="19714"/>
                  </a:cubicBezTo>
                  <a:cubicBezTo>
                    <a:pt x="27168" y="19674"/>
                    <a:pt x="27258" y="19634"/>
                    <a:pt x="27358" y="19585"/>
                  </a:cubicBezTo>
                  <a:lnTo>
                    <a:pt x="27388" y="19565"/>
                  </a:lnTo>
                  <a:cubicBezTo>
                    <a:pt x="27418" y="19554"/>
                    <a:pt x="27438" y="19545"/>
                    <a:pt x="27458" y="19534"/>
                  </a:cubicBezTo>
                  <a:cubicBezTo>
                    <a:pt x="27598" y="19474"/>
                    <a:pt x="27727" y="19405"/>
                    <a:pt x="27858" y="19345"/>
                  </a:cubicBezTo>
                  <a:cubicBezTo>
                    <a:pt x="27947" y="19305"/>
                    <a:pt x="28027" y="19254"/>
                    <a:pt x="28107" y="19215"/>
                  </a:cubicBezTo>
                  <a:lnTo>
                    <a:pt x="28117" y="19205"/>
                  </a:lnTo>
                  <a:lnTo>
                    <a:pt x="28237" y="19145"/>
                  </a:lnTo>
                  <a:cubicBezTo>
                    <a:pt x="28317" y="19105"/>
                    <a:pt x="28387" y="19065"/>
                    <a:pt x="28457" y="19025"/>
                  </a:cubicBezTo>
                  <a:lnTo>
                    <a:pt x="28617" y="18945"/>
                  </a:lnTo>
                  <a:lnTo>
                    <a:pt x="28717" y="18895"/>
                  </a:lnTo>
                  <a:cubicBezTo>
                    <a:pt x="28906" y="18795"/>
                    <a:pt x="29157" y="18665"/>
                    <a:pt x="29386" y="18535"/>
                  </a:cubicBezTo>
                  <a:lnTo>
                    <a:pt x="29656" y="18386"/>
                  </a:lnTo>
                  <a:lnTo>
                    <a:pt x="29676" y="18366"/>
                  </a:lnTo>
                  <a:lnTo>
                    <a:pt x="29696" y="18366"/>
                  </a:lnTo>
                  <a:lnTo>
                    <a:pt x="29696" y="18355"/>
                  </a:lnTo>
                  <a:cubicBezTo>
                    <a:pt x="29866" y="18266"/>
                    <a:pt x="30025" y="18175"/>
                    <a:pt x="30176" y="18086"/>
                  </a:cubicBezTo>
                  <a:lnTo>
                    <a:pt x="30376" y="17976"/>
                  </a:lnTo>
                  <a:lnTo>
                    <a:pt x="30405" y="17966"/>
                  </a:lnTo>
                  <a:lnTo>
                    <a:pt x="30415" y="17956"/>
                  </a:lnTo>
                  <a:lnTo>
                    <a:pt x="30445" y="17936"/>
                  </a:lnTo>
                  <a:cubicBezTo>
                    <a:pt x="30625" y="17846"/>
                    <a:pt x="30795" y="17746"/>
                    <a:pt x="30965" y="17656"/>
                  </a:cubicBezTo>
                  <a:lnTo>
                    <a:pt x="30975" y="17646"/>
                  </a:lnTo>
                  <a:lnTo>
                    <a:pt x="30995" y="17646"/>
                  </a:lnTo>
                  <a:lnTo>
                    <a:pt x="31005" y="17636"/>
                  </a:lnTo>
                  <a:lnTo>
                    <a:pt x="31035" y="17616"/>
                  </a:lnTo>
                  <a:cubicBezTo>
                    <a:pt x="31244" y="17506"/>
                    <a:pt x="31484" y="17376"/>
                    <a:pt x="31714" y="17247"/>
                  </a:cubicBezTo>
                  <a:cubicBezTo>
                    <a:pt x="31814" y="17196"/>
                    <a:pt x="31914" y="17136"/>
                    <a:pt x="32024" y="17076"/>
                  </a:cubicBezTo>
                  <a:lnTo>
                    <a:pt x="32054" y="17056"/>
                  </a:lnTo>
                  <a:lnTo>
                    <a:pt x="32064" y="17056"/>
                  </a:lnTo>
                  <a:lnTo>
                    <a:pt x="32084" y="17047"/>
                  </a:lnTo>
                  <a:lnTo>
                    <a:pt x="32084" y="17036"/>
                  </a:lnTo>
                  <a:cubicBezTo>
                    <a:pt x="32224" y="16956"/>
                    <a:pt x="32363" y="16876"/>
                    <a:pt x="32514" y="16797"/>
                  </a:cubicBezTo>
                  <a:cubicBezTo>
                    <a:pt x="32594" y="16757"/>
                    <a:pt x="32683" y="16717"/>
                    <a:pt x="32754" y="16677"/>
                  </a:cubicBezTo>
                  <a:lnTo>
                    <a:pt x="32774" y="16667"/>
                  </a:lnTo>
                  <a:lnTo>
                    <a:pt x="32794" y="16657"/>
                  </a:lnTo>
                  <a:cubicBezTo>
                    <a:pt x="32823" y="16637"/>
                    <a:pt x="32863" y="16627"/>
                    <a:pt x="32903" y="16607"/>
                  </a:cubicBezTo>
                  <a:cubicBezTo>
                    <a:pt x="33023" y="16547"/>
                    <a:pt x="33153" y="16477"/>
                    <a:pt x="33253" y="16417"/>
                  </a:cubicBezTo>
                  <a:lnTo>
                    <a:pt x="33293" y="16397"/>
                  </a:lnTo>
                  <a:lnTo>
                    <a:pt x="33562" y="16247"/>
                  </a:lnTo>
                  <a:lnTo>
                    <a:pt x="33613" y="16217"/>
                  </a:lnTo>
                  <a:lnTo>
                    <a:pt x="33622" y="16217"/>
                  </a:lnTo>
                  <a:lnTo>
                    <a:pt x="33662" y="16197"/>
                  </a:lnTo>
                  <a:cubicBezTo>
                    <a:pt x="33802" y="16117"/>
                    <a:pt x="33933" y="16048"/>
                    <a:pt x="34052" y="15977"/>
                  </a:cubicBezTo>
                  <a:cubicBezTo>
                    <a:pt x="34142" y="15937"/>
                    <a:pt x="34222" y="15888"/>
                    <a:pt x="34302" y="15848"/>
                  </a:cubicBezTo>
                  <a:lnTo>
                    <a:pt x="34322" y="15837"/>
                  </a:lnTo>
                  <a:cubicBezTo>
                    <a:pt x="34492" y="15757"/>
                    <a:pt x="34662" y="15668"/>
                    <a:pt x="34821" y="15568"/>
                  </a:cubicBezTo>
                  <a:cubicBezTo>
                    <a:pt x="34881" y="15538"/>
                    <a:pt x="34932" y="15498"/>
                    <a:pt x="34981" y="15468"/>
                  </a:cubicBezTo>
                  <a:lnTo>
                    <a:pt x="35012" y="15458"/>
                  </a:lnTo>
                  <a:lnTo>
                    <a:pt x="35021" y="15448"/>
                  </a:lnTo>
                  <a:cubicBezTo>
                    <a:pt x="35081" y="15408"/>
                    <a:pt x="35141" y="15368"/>
                    <a:pt x="35201" y="15338"/>
                  </a:cubicBezTo>
                  <a:cubicBezTo>
                    <a:pt x="35301" y="15278"/>
                    <a:pt x="35401" y="15228"/>
                    <a:pt x="35481" y="15178"/>
                  </a:cubicBezTo>
                  <a:lnTo>
                    <a:pt x="35491" y="15178"/>
                  </a:lnTo>
                  <a:lnTo>
                    <a:pt x="35581" y="15128"/>
                  </a:lnTo>
                  <a:lnTo>
                    <a:pt x="35591" y="15118"/>
                  </a:lnTo>
                  <a:cubicBezTo>
                    <a:pt x="35711" y="15058"/>
                    <a:pt x="35841" y="14988"/>
                    <a:pt x="35971" y="14908"/>
                  </a:cubicBezTo>
                  <a:cubicBezTo>
                    <a:pt x="36011" y="14878"/>
                    <a:pt x="36040" y="14858"/>
                    <a:pt x="36080" y="14838"/>
                  </a:cubicBezTo>
                  <a:lnTo>
                    <a:pt x="36100" y="14829"/>
                  </a:lnTo>
                  <a:lnTo>
                    <a:pt x="36111" y="14818"/>
                  </a:lnTo>
                  <a:cubicBezTo>
                    <a:pt x="36180" y="14778"/>
                    <a:pt x="36260" y="14718"/>
                    <a:pt x="36340" y="14678"/>
                  </a:cubicBezTo>
                  <a:cubicBezTo>
                    <a:pt x="36590" y="14538"/>
                    <a:pt x="36840" y="14389"/>
                    <a:pt x="37110" y="14249"/>
                  </a:cubicBezTo>
                  <a:cubicBezTo>
                    <a:pt x="37159" y="14219"/>
                    <a:pt x="37210" y="14199"/>
                    <a:pt x="37259" y="14169"/>
                  </a:cubicBezTo>
                  <a:cubicBezTo>
                    <a:pt x="37310" y="14149"/>
                    <a:pt x="37350" y="14119"/>
                    <a:pt x="37399" y="14089"/>
                  </a:cubicBezTo>
                  <a:cubicBezTo>
                    <a:pt x="37490" y="14049"/>
                    <a:pt x="37570" y="13989"/>
                    <a:pt x="37649" y="13949"/>
                  </a:cubicBezTo>
                  <a:lnTo>
                    <a:pt x="37689" y="13919"/>
                  </a:lnTo>
                  <a:cubicBezTo>
                    <a:pt x="37729" y="13889"/>
                    <a:pt x="37779" y="13869"/>
                    <a:pt x="37819" y="13839"/>
                  </a:cubicBezTo>
                  <a:cubicBezTo>
                    <a:pt x="37849" y="13819"/>
                    <a:pt x="37879" y="13809"/>
                    <a:pt x="37909" y="13789"/>
                  </a:cubicBezTo>
                  <a:lnTo>
                    <a:pt x="37919" y="13789"/>
                  </a:lnTo>
                  <a:cubicBezTo>
                    <a:pt x="37939" y="13779"/>
                    <a:pt x="37949" y="13769"/>
                    <a:pt x="37969" y="13759"/>
                  </a:cubicBezTo>
                  <a:lnTo>
                    <a:pt x="37989" y="13749"/>
                  </a:lnTo>
                  <a:cubicBezTo>
                    <a:pt x="38029" y="13729"/>
                    <a:pt x="38069" y="13709"/>
                    <a:pt x="38109" y="13679"/>
                  </a:cubicBezTo>
                  <a:cubicBezTo>
                    <a:pt x="38129" y="13669"/>
                    <a:pt x="38149" y="13659"/>
                    <a:pt x="38169" y="13639"/>
                  </a:cubicBezTo>
                  <a:cubicBezTo>
                    <a:pt x="38169" y="13639"/>
                    <a:pt x="38179" y="13630"/>
                    <a:pt x="38189" y="13630"/>
                  </a:cubicBezTo>
                  <a:cubicBezTo>
                    <a:pt x="38229" y="13610"/>
                    <a:pt x="38279" y="13590"/>
                    <a:pt x="38319" y="13559"/>
                  </a:cubicBezTo>
                  <a:lnTo>
                    <a:pt x="38349" y="13539"/>
                  </a:lnTo>
                  <a:lnTo>
                    <a:pt x="38369" y="13539"/>
                  </a:lnTo>
                  <a:cubicBezTo>
                    <a:pt x="38378" y="13530"/>
                    <a:pt x="38398" y="13519"/>
                    <a:pt x="38409" y="13510"/>
                  </a:cubicBezTo>
                  <a:lnTo>
                    <a:pt x="38418" y="13499"/>
                  </a:lnTo>
                  <a:lnTo>
                    <a:pt x="38438" y="13499"/>
                  </a:lnTo>
                  <a:lnTo>
                    <a:pt x="38449" y="13490"/>
                  </a:lnTo>
                  <a:lnTo>
                    <a:pt x="38509" y="13459"/>
                  </a:lnTo>
                  <a:cubicBezTo>
                    <a:pt x="38569" y="13419"/>
                    <a:pt x="38618" y="13379"/>
                    <a:pt x="38669" y="13350"/>
                  </a:cubicBezTo>
                  <a:close/>
                  <a:moveTo>
                    <a:pt x="65410" y="21427"/>
                  </a:moveTo>
                  <a:cubicBezTo>
                    <a:pt x="65396" y="21429"/>
                    <a:pt x="65381" y="21431"/>
                    <a:pt x="65367" y="21433"/>
                  </a:cubicBezTo>
                  <a:cubicBezTo>
                    <a:pt x="65383" y="21433"/>
                    <a:pt x="65399" y="21433"/>
                    <a:pt x="65410" y="21427"/>
                  </a:cubicBezTo>
                  <a:close/>
                  <a:moveTo>
                    <a:pt x="23910" y="20384"/>
                  </a:moveTo>
                  <a:lnTo>
                    <a:pt x="23990" y="20434"/>
                  </a:lnTo>
                  <a:lnTo>
                    <a:pt x="24070" y="20484"/>
                  </a:lnTo>
                  <a:cubicBezTo>
                    <a:pt x="24181" y="20544"/>
                    <a:pt x="24301" y="20604"/>
                    <a:pt x="24360" y="20644"/>
                  </a:cubicBezTo>
                  <a:lnTo>
                    <a:pt x="24480" y="20704"/>
                  </a:lnTo>
                  <a:cubicBezTo>
                    <a:pt x="24520" y="20724"/>
                    <a:pt x="24570" y="20744"/>
                    <a:pt x="24610" y="20773"/>
                  </a:cubicBezTo>
                  <a:cubicBezTo>
                    <a:pt x="24630" y="20784"/>
                    <a:pt x="24660" y="20793"/>
                    <a:pt x="24680" y="20813"/>
                  </a:cubicBezTo>
                  <a:cubicBezTo>
                    <a:pt x="24730" y="20844"/>
                    <a:pt x="24790" y="20873"/>
                    <a:pt x="24840" y="20893"/>
                  </a:cubicBezTo>
                  <a:lnTo>
                    <a:pt x="24880" y="20923"/>
                  </a:lnTo>
                  <a:cubicBezTo>
                    <a:pt x="24920" y="20943"/>
                    <a:pt x="24960" y="20963"/>
                    <a:pt x="24990" y="20983"/>
                  </a:cubicBezTo>
                  <a:lnTo>
                    <a:pt x="25010" y="20983"/>
                  </a:lnTo>
                  <a:cubicBezTo>
                    <a:pt x="25030" y="21003"/>
                    <a:pt x="25060" y="21013"/>
                    <a:pt x="25089" y="21033"/>
                  </a:cubicBezTo>
                  <a:cubicBezTo>
                    <a:pt x="25149" y="21063"/>
                    <a:pt x="25220" y="21093"/>
                    <a:pt x="25280" y="21123"/>
                  </a:cubicBezTo>
                  <a:lnTo>
                    <a:pt x="25309" y="21133"/>
                  </a:lnTo>
                  <a:lnTo>
                    <a:pt x="25329" y="21143"/>
                  </a:lnTo>
                  <a:lnTo>
                    <a:pt x="25360" y="21153"/>
                  </a:lnTo>
                  <a:cubicBezTo>
                    <a:pt x="25480" y="21203"/>
                    <a:pt x="25599" y="21263"/>
                    <a:pt x="25749" y="21333"/>
                  </a:cubicBezTo>
                  <a:cubicBezTo>
                    <a:pt x="25789" y="21353"/>
                    <a:pt x="25819" y="21373"/>
                    <a:pt x="25859" y="21383"/>
                  </a:cubicBezTo>
                  <a:lnTo>
                    <a:pt x="25879" y="21403"/>
                  </a:lnTo>
                  <a:cubicBezTo>
                    <a:pt x="25899" y="21413"/>
                    <a:pt x="25919" y="21423"/>
                    <a:pt x="25949" y="21433"/>
                  </a:cubicBezTo>
                  <a:cubicBezTo>
                    <a:pt x="25979" y="21453"/>
                    <a:pt x="26019" y="21473"/>
                    <a:pt x="26059" y="21483"/>
                  </a:cubicBezTo>
                  <a:cubicBezTo>
                    <a:pt x="26109" y="21493"/>
                    <a:pt x="26159" y="21503"/>
                    <a:pt x="26209" y="21503"/>
                  </a:cubicBezTo>
                  <a:lnTo>
                    <a:pt x="26269" y="21503"/>
                  </a:lnTo>
                  <a:cubicBezTo>
                    <a:pt x="26359" y="21493"/>
                    <a:pt x="26439" y="21463"/>
                    <a:pt x="26519" y="21433"/>
                  </a:cubicBezTo>
                  <a:cubicBezTo>
                    <a:pt x="26599" y="21403"/>
                    <a:pt x="26688" y="21363"/>
                    <a:pt x="26778" y="21323"/>
                  </a:cubicBezTo>
                  <a:lnTo>
                    <a:pt x="26838" y="21293"/>
                  </a:lnTo>
                  <a:lnTo>
                    <a:pt x="26838" y="21293"/>
                  </a:lnTo>
                  <a:cubicBezTo>
                    <a:pt x="26828" y="21323"/>
                    <a:pt x="26828" y="21363"/>
                    <a:pt x="26818" y="21393"/>
                  </a:cubicBezTo>
                  <a:cubicBezTo>
                    <a:pt x="26808" y="21453"/>
                    <a:pt x="26798" y="21523"/>
                    <a:pt x="26798" y="21583"/>
                  </a:cubicBezTo>
                  <a:cubicBezTo>
                    <a:pt x="26788" y="21683"/>
                    <a:pt x="26798" y="21783"/>
                    <a:pt x="26808" y="21872"/>
                  </a:cubicBezTo>
                  <a:cubicBezTo>
                    <a:pt x="26798" y="21872"/>
                    <a:pt x="26788" y="21872"/>
                    <a:pt x="26778" y="21863"/>
                  </a:cubicBezTo>
                  <a:lnTo>
                    <a:pt x="26768" y="21863"/>
                  </a:lnTo>
                  <a:cubicBezTo>
                    <a:pt x="26739" y="21843"/>
                    <a:pt x="26699" y="21832"/>
                    <a:pt x="26668" y="21812"/>
                  </a:cubicBezTo>
                  <a:lnTo>
                    <a:pt x="26628" y="21803"/>
                  </a:lnTo>
                  <a:cubicBezTo>
                    <a:pt x="26588" y="21783"/>
                    <a:pt x="26539" y="21763"/>
                    <a:pt x="26499" y="21743"/>
                  </a:cubicBezTo>
                  <a:cubicBezTo>
                    <a:pt x="26439" y="21723"/>
                    <a:pt x="26379" y="21703"/>
                    <a:pt x="26308" y="21672"/>
                  </a:cubicBezTo>
                  <a:lnTo>
                    <a:pt x="26288" y="21672"/>
                  </a:lnTo>
                  <a:lnTo>
                    <a:pt x="26288" y="21663"/>
                  </a:lnTo>
                  <a:lnTo>
                    <a:pt x="26199" y="21633"/>
                  </a:lnTo>
                  <a:cubicBezTo>
                    <a:pt x="26159" y="21623"/>
                    <a:pt x="26119" y="21603"/>
                    <a:pt x="26079" y="21583"/>
                  </a:cubicBezTo>
                  <a:lnTo>
                    <a:pt x="26069" y="21583"/>
                  </a:lnTo>
                  <a:cubicBezTo>
                    <a:pt x="26019" y="21563"/>
                    <a:pt x="25979" y="21543"/>
                    <a:pt x="25929" y="21523"/>
                  </a:cubicBezTo>
                  <a:cubicBezTo>
                    <a:pt x="25889" y="21513"/>
                    <a:pt x="25859" y="21503"/>
                    <a:pt x="25829" y="21493"/>
                  </a:cubicBezTo>
                  <a:lnTo>
                    <a:pt x="25819" y="21483"/>
                  </a:lnTo>
                  <a:cubicBezTo>
                    <a:pt x="25759" y="21463"/>
                    <a:pt x="25709" y="21443"/>
                    <a:pt x="25659" y="21423"/>
                  </a:cubicBezTo>
                  <a:lnTo>
                    <a:pt x="25609" y="21403"/>
                  </a:lnTo>
                  <a:lnTo>
                    <a:pt x="25579" y="21393"/>
                  </a:lnTo>
                  <a:lnTo>
                    <a:pt x="25569" y="21383"/>
                  </a:lnTo>
                  <a:cubicBezTo>
                    <a:pt x="25529" y="21373"/>
                    <a:pt x="25489" y="21353"/>
                    <a:pt x="25449" y="21333"/>
                  </a:cubicBezTo>
                  <a:cubicBezTo>
                    <a:pt x="25380" y="21303"/>
                    <a:pt x="25300" y="21283"/>
                    <a:pt x="25240" y="21263"/>
                  </a:cubicBezTo>
                  <a:cubicBezTo>
                    <a:pt x="25080" y="21213"/>
                    <a:pt x="24940" y="21163"/>
                    <a:pt x="24810" y="21113"/>
                  </a:cubicBezTo>
                  <a:cubicBezTo>
                    <a:pt x="24710" y="21073"/>
                    <a:pt x="24610" y="21023"/>
                    <a:pt x="24540" y="20993"/>
                  </a:cubicBezTo>
                  <a:lnTo>
                    <a:pt x="24530" y="20983"/>
                  </a:lnTo>
                  <a:lnTo>
                    <a:pt x="24520" y="20983"/>
                  </a:lnTo>
                  <a:lnTo>
                    <a:pt x="24500" y="20973"/>
                  </a:lnTo>
                  <a:lnTo>
                    <a:pt x="24490" y="20973"/>
                  </a:lnTo>
                  <a:cubicBezTo>
                    <a:pt x="24410" y="20923"/>
                    <a:pt x="24321" y="20884"/>
                    <a:pt x="24241" y="20833"/>
                  </a:cubicBezTo>
                  <a:cubicBezTo>
                    <a:pt x="24210" y="20813"/>
                    <a:pt x="24170" y="20793"/>
                    <a:pt x="24141" y="20773"/>
                  </a:cubicBezTo>
                  <a:lnTo>
                    <a:pt x="24130" y="20773"/>
                  </a:lnTo>
                  <a:lnTo>
                    <a:pt x="24110" y="20753"/>
                  </a:lnTo>
                  <a:lnTo>
                    <a:pt x="24101" y="20753"/>
                  </a:lnTo>
                  <a:lnTo>
                    <a:pt x="24090" y="20744"/>
                  </a:lnTo>
                  <a:cubicBezTo>
                    <a:pt x="24050" y="20724"/>
                    <a:pt x="24010" y="20693"/>
                    <a:pt x="23961" y="20664"/>
                  </a:cubicBezTo>
                  <a:lnTo>
                    <a:pt x="23910" y="20633"/>
                  </a:lnTo>
                  <a:lnTo>
                    <a:pt x="23870" y="20613"/>
                  </a:lnTo>
                  <a:lnTo>
                    <a:pt x="23881" y="20593"/>
                  </a:lnTo>
                  <a:lnTo>
                    <a:pt x="23881" y="20573"/>
                  </a:lnTo>
                  <a:cubicBezTo>
                    <a:pt x="23901" y="20513"/>
                    <a:pt x="23910" y="20444"/>
                    <a:pt x="23910" y="20384"/>
                  </a:cubicBezTo>
                  <a:close/>
                  <a:moveTo>
                    <a:pt x="38498" y="14498"/>
                  </a:moveTo>
                  <a:lnTo>
                    <a:pt x="38489" y="14518"/>
                  </a:lnTo>
                  <a:lnTo>
                    <a:pt x="38489" y="14569"/>
                  </a:lnTo>
                  <a:cubicBezTo>
                    <a:pt x="38478" y="14609"/>
                    <a:pt x="38469" y="14649"/>
                    <a:pt x="38469" y="14678"/>
                  </a:cubicBezTo>
                  <a:cubicBezTo>
                    <a:pt x="38458" y="14698"/>
                    <a:pt x="38458" y="14709"/>
                    <a:pt x="38458" y="14718"/>
                  </a:cubicBezTo>
                  <a:lnTo>
                    <a:pt x="38449" y="14738"/>
                  </a:lnTo>
                  <a:cubicBezTo>
                    <a:pt x="38438" y="14789"/>
                    <a:pt x="38429" y="14849"/>
                    <a:pt x="38418" y="14928"/>
                  </a:cubicBezTo>
                  <a:cubicBezTo>
                    <a:pt x="38398" y="15068"/>
                    <a:pt x="38369" y="15188"/>
                    <a:pt x="38319" y="15308"/>
                  </a:cubicBezTo>
                  <a:cubicBezTo>
                    <a:pt x="38319" y="15318"/>
                    <a:pt x="38319" y="15318"/>
                    <a:pt x="38309" y="15328"/>
                  </a:cubicBezTo>
                  <a:lnTo>
                    <a:pt x="38299" y="15338"/>
                  </a:lnTo>
                  <a:lnTo>
                    <a:pt x="38149" y="15428"/>
                  </a:lnTo>
                  <a:cubicBezTo>
                    <a:pt x="38079" y="15458"/>
                    <a:pt x="38009" y="15498"/>
                    <a:pt x="37969" y="15518"/>
                  </a:cubicBezTo>
                  <a:cubicBezTo>
                    <a:pt x="37929" y="15548"/>
                    <a:pt x="37889" y="15568"/>
                    <a:pt x="37859" y="15588"/>
                  </a:cubicBezTo>
                  <a:lnTo>
                    <a:pt x="37849" y="15597"/>
                  </a:lnTo>
                  <a:lnTo>
                    <a:pt x="37839" y="15597"/>
                  </a:lnTo>
                  <a:lnTo>
                    <a:pt x="37799" y="15628"/>
                  </a:lnTo>
                  <a:cubicBezTo>
                    <a:pt x="37739" y="15657"/>
                    <a:pt x="37689" y="15697"/>
                    <a:pt x="37629" y="15737"/>
                  </a:cubicBezTo>
                  <a:cubicBezTo>
                    <a:pt x="37510" y="15808"/>
                    <a:pt x="37390" y="15888"/>
                    <a:pt x="37250" y="15957"/>
                  </a:cubicBezTo>
                  <a:lnTo>
                    <a:pt x="37190" y="15997"/>
                  </a:lnTo>
                  <a:cubicBezTo>
                    <a:pt x="37140" y="16017"/>
                    <a:pt x="37100" y="16048"/>
                    <a:pt x="37050" y="16068"/>
                  </a:cubicBezTo>
                  <a:cubicBezTo>
                    <a:pt x="37010" y="16097"/>
                    <a:pt x="36970" y="16117"/>
                    <a:pt x="36930" y="16147"/>
                  </a:cubicBezTo>
                  <a:lnTo>
                    <a:pt x="36910" y="16147"/>
                  </a:lnTo>
                  <a:lnTo>
                    <a:pt x="36860" y="16187"/>
                  </a:lnTo>
                  <a:cubicBezTo>
                    <a:pt x="36800" y="16217"/>
                    <a:pt x="36740" y="16247"/>
                    <a:pt x="36680" y="16287"/>
                  </a:cubicBezTo>
                  <a:lnTo>
                    <a:pt x="36670" y="16287"/>
                  </a:lnTo>
                  <a:lnTo>
                    <a:pt x="36650" y="16297"/>
                  </a:lnTo>
                  <a:cubicBezTo>
                    <a:pt x="36600" y="16337"/>
                    <a:pt x="36540" y="16367"/>
                    <a:pt x="36480" y="16397"/>
                  </a:cubicBezTo>
                  <a:cubicBezTo>
                    <a:pt x="36420" y="16427"/>
                    <a:pt x="36371" y="16457"/>
                    <a:pt x="36320" y="16487"/>
                  </a:cubicBezTo>
                  <a:cubicBezTo>
                    <a:pt x="36251" y="16527"/>
                    <a:pt x="36171" y="16577"/>
                    <a:pt x="36100" y="16617"/>
                  </a:cubicBezTo>
                  <a:cubicBezTo>
                    <a:pt x="36031" y="16657"/>
                    <a:pt x="35971" y="16697"/>
                    <a:pt x="35911" y="16737"/>
                  </a:cubicBezTo>
                  <a:lnTo>
                    <a:pt x="35901" y="16737"/>
                  </a:lnTo>
                  <a:lnTo>
                    <a:pt x="35891" y="16747"/>
                  </a:lnTo>
                  <a:lnTo>
                    <a:pt x="35711" y="16867"/>
                  </a:lnTo>
                  <a:cubicBezTo>
                    <a:pt x="35651" y="16896"/>
                    <a:pt x="35591" y="16927"/>
                    <a:pt x="35541" y="16967"/>
                  </a:cubicBezTo>
                  <a:lnTo>
                    <a:pt x="35511" y="16976"/>
                  </a:lnTo>
                  <a:lnTo>
                    <a:pt x="35501" y="16987"/>
                  </a:lnTo>
                  <a:lnTo>
                    <a:pt x="35481" y="16996"/>
                  </a:lnTo>
                  <a:lnTo>
                    <a:pt x="35471" y="17007"/>
                  </a:lnTo>
                  <a:lnTo>
                    <a:pt x="35461" y="17007"/>
                  </a:lnTo>
                  <a:lnTo>
                    <a:pt x="35431" y="17027"/>
                  </a:lnTo>
                  <a:lnTo>
                    <a:pt x="35401" y="17036"/>
                  </a:lnTo>
                  <a:lnTo>
                    <a:pt x="35311" y="17096"/>
                  </a:lnTo>
                  <a:cubicBezTo>
                    <a:pt x="35161" y="17187"/>
                    <a:pt x="35032" y="17267"/>
                    <a:pt x="34912" y="17336"/>
                  </a:cubicBezTo>
                  <a:cubicBezTo>
                    <a:pt x="34841" y="17376"/>
                    <a:pt x="34772" y="17426"/>
                    <a:pt x="34702" y="17466"/>
                  </a:cubicBezTo>
                  <a:lnTo>
                    <a:pt x="34692" y="17466"/>
                  </a:lnTo>
                  <a:cubicBezTo>
                    <a:pt x="34632" y="17506"/>
                    <a:pt x="34572" y="17536"/>
                    <a:pt x="34512" y="17576"/>
                  </a:cubicBezTo>
                  <a:lnTo>
                    <a:pt x="34492" y="17586"/>
                  </a:lnTo>
                  <a:cubicBezTo>
                    <a:pt x="34352" y="17676"/>
                    <a:pt x="34232" y="17746"/>
                    <a:pt x="34112" y="17806"/>
                  </a:cubicBezTo>
                  <a:cubicBezTo>
                    <a:pt x="34082" y="17826"/>
                    <a:pt x="34052" y="17846"/>
                    <a:pt x="34022" y="17856"/>
                  </a:cubicBezTo>
                  <a:lnTo>
                    <a:pt x="33993" y="17876"/>
                  </a:lnTo>
                  <a:lnTo>
                    <a:pt x="33973" y="17886"/>
                  </a:lnTo>
                  <a:lnTo>
                    <a:pt x="33962" y="17896"/>
                  </a:lnTo>
                  <a:cubicBezTo>
                    <a:pt x="33873" y="17946"/>
                    <a:pt x="33782" y="17996"/>
                    <a:pt x="33702" y="18046"/>
                  </a:cubicBezTo>
                  <a:cubicBezTo>
                    <a:pt x="33582" y="18115"/>
                    <a:pt x="33453" y="18195"/>
                    <a:pt x="33353" y="18255"/>
                  </a:cubicBezTo>
                  <a:lnTo>
                    <a:pt x="33293" y="18295"/>
                  </a:lnTo>
                  <a:cubicBezTo>
                    <a:pt x="33163" y="18375"/>
                    <a:pt x="33033" y="18455"/>
                    <a:pt x="32863" y="18565"/>
                  </a:cubicBezTo>
                  <a:cubicBezTo>
                    <a:pt x="32774" y="18615"/>
                    <a:pt x="32694" y="18675"/>
                    <a:pt x="32603" y="18725"/>
                  </a:cubicBezTo>
                  <a:lnTo>
                    <a:pt x="32463" y="18815"/>
                  </a:lnTo>
                  <a:cubicBezTo>
                    <a:pt x="32403" y="18845"/>
                    <a:pt x="32343" y="18885"/>
                    <a:pt x="32284" y="18915"/>
                  </a:cubicBezTo>
                  <a:lnTo>
                    <a:pt x="32254" y="18935"/>
                  </a:lnTo>
                  <a:cubicBezTo>
                    <a:pt x="32194" y="18975"/>
                    <a:pt x="32124" y="19015"/>
                    <a:pt x="32054" y="19055"/>
                  </a:cubicBezTo>
                  <a:cubicBezTo>
                    <a:pt x="31984" y="19105"/>
                    <a:pt x="31924" y="19145"/>
                    <a:pt x="31854" y="19195"/>
                  </a:cubicBezTo>
                  <a:lnTo>
                    <a:pt x="31844" y="19195"/>
                  </a:lnTo>
                  <a:cubicBezTo>
                    <a:pt x="31774" y="19234"/>
                    <a:pt x="31714" y="19274"/>
                    <a:pt x="31654" y="19314"/>
                  </a:cubicBezTo>
                  <a:lnTo>
                    <a:pt x="31575" y="19365"/>
                  </a:lnTo>
                  <a:lnTo>
                    <a:pt x="31564" y="19374"/>
                  </a:lnTo>
                  <a:lnTo>
                    <a:pt x="31235" y="19585"/>
                  </a:lnTo>
                  <a:cubicBezTo>
                    <a:pt x="31155" y="19625"/>
                    <a:pt x="31075" y="19674"/>
                    <a:pt x="30995" y="19724"/>
                  </a:cubicBezTo>
                  <a:lnTo>
                    <a:pt x="30985" y="19734"/>
                  </a:lnTo>
                  <a:lnTo>
                    <a:pt x="30975" y="19744"/>
                  </a:lnTo>
                  <a:lnTo>
                    <a:pt x="30965" y="19754"/>
                  </a:lnTo>
                  <a:lnTo>
                    <a:pt x="30895" y="19794"/>
                  </a:lnTo>
                  <a:lnTo>
                    <a:pt x="30825" y="19844"/>
                  </a:lnTo>
                  <a:cubicBezTo>
                    <a:pt x="30735" y="19894"/>
                    <a:pt x="30655" y="19944"/>
                    <a:pt x="30565" y="20004"/>
                  </a:cubicBezTo>
                  <a:lnTo>
                    <a:pt x="30475" y="20054"/>
                  </a:lnTo>
                  <a:lnTo>
                    <a:pt x="30425" y="20084"/>
                  </a:lnTo>
                  <a:cubicBezTo>
                    <a:pt x="30276" y="20184"/>
                    <a:pt x="30145" y="20254"/>
                    <a:pt x="30025" y="20324"/>
                  </a:cubicBezTo>
                  <a:cubicBezTo>
                    <a:pt x="29925" y="20384"/>
                    <a:pt x="29826" y="20434"/>
                    <a:pt x="29716" y="20493"/>
                  </a:cubicBezTo>
                  <a:lnTo>
                    <a:pt x="29596" y="20564"/>
                  </a:lnTo>
                  <a:cubicBezTo>
                    <a:pt x="29496" y="20613"/>
                    <a:pt x="29406" y="20673"/>
                    <a:pt x="29316" y="20724"/>
                  </a:cubicBezTo>
                  <a:lnTo>
                    <a:pt x="29296" y="20733"/>
                  </a:lnTo>
                  <a:cubicBezTo>
                    <a:pt x="29276" y="20744"/>
                    <a:pt x="29256" y="20753"/>
                    <a:pt x="29236" y="20773"/>
                  </a:cubicBezTo>
                  <a:cubicBezTo>
                    <a:pt x="29216" y="20784"/>
                    <a:pt x="29196" y="20804"/>
                    <a:pt x="29176" y="20813"/>
                  </a:cubicBezTo>
                  <a:cubicBezTo>
                    <a:pt x="29026" y="20904"/>
                    <a:pt x="28897" y="20983"/>
                    <a:pt x="28777" y="21043"/>
                  </a:cubicBezTo>
                  <a:cubicBezTo>
                    <a:pt x="28717" y="21073"/>
                    <a:pt x="28657" y="21103"/>
                    <a:pt x="28597" y="21143"/>
                  </a:cubicBezTo>
                  <a:lnTo>
                    <a:pt x="28517" y="21183"/>
                  </a:lnTo>
                  <a:lnTo>
                    <a:pt x="28477" y="21203"/>
                  </a:lnTo>
                  <a:cubicBezTo>
                    <a:pt x="28327" y="21283"/>
                    <a:pt x="28177" y="21353"/>
                    <a:pt x="28037" y="21433"/>
                  </a:cubicBezTo>
                  <a:cubicBezTo>
                    <a:pt x="27997" y="21453"/>
                    <a:pt x="27967" y="21473"/>
                    <a:pt x="27938" y="21493"/>
                  </a:cubicBezTo>
                  <a:cubicBezTo>
                    <a:pt x="27858" y="21533"/>
                    <a:pt x="27778" y="21573"/>
                    <a:pt x="27687" y="21623"/>
                  </a:cubicBezTo>
                  <a:lnTo>
                    <a:pt x="27658" y="21633"/>
                  </a:lnTo>
                  <a:lnTo>
                    <a:pt x="27658" y="21643"/>
                  </a:lnTo>
                  <a:lnTo>
                    <a:pt x="27647" y="21643"/>
                  </a:lnTo>
                  <a:cubicBezTo>
                    <a:pt x="27527" y="21703"/>
                    <a:pt x="27418" y="21763"/>
                    <a:pt x="27298" y="21812"/>
                  </a:cubicBezTo>
                  <a:cubicBezTo>
                    <a:pt x="27178" y="21863"/>
                    <a:pt x="27078" y="21892"/>
                    <a:pt x="26978" y="21912"/>
                  </a:cubicBezTo>
                  <a:lnTo>
                    <a:pt x="26938" y="21912"/>
                  </a:lnTo>
                  <a:cubicBezTo>
                    <a:pt x="26938" y="21892"/>
                    <a:pt x="26928" y="21863"/>
                    <a:pt x="26928" y="21843"/>
                  </a:cubicBezTo>
                  <a:cubicBezTo>
                    <a:pt x="26918" y="21803"/>
                    <a:pt x="26918" y="21763"/>
                    <a:pt x="26908" y="21723"/>
                  </a:cubicBezTo>
                  <a:lnTo>
                    <a:pt x="26908" y="21633"/>
                  </a:lnTo>
                  <a:cubicBezTo>
                    <a:pt x="26908" y="21603"/>
                    <a:pt x="26918" y="21563"/>
                    <a:pt x="26918" y="21533"/>
                  </a:cubicBezTo>
                  <a:cubicBezTo>
                    <a:pt x="26928" y="21473"/>
                    <a:pt x="26938" y="21403"/>
                    <a:pt x="26948" y="21343"/>
                  </a:cubicBezTo>
                  <a:cubicBezTo>
                    <a:pt x="26958" y="21303"/>
                    <a:pt x="26968" y="21253"/>
                    <a:pt x="26988" y="21213"/>
                  </a:cubicBezTo>
                  <a:lnTo>
                    <a:pt x="26998" y="21203"/>
                  </a:lnTo>
                  <a:cubicBezTo>
                    <a:pt x="27058" y="21173"/>
                    <a:pt x="27118" y="21133"/>
                    <a:pt x="27168" y="21093"/>
                  </a:cubicBezTo>
                  <a:lnTo>
                    <a:pt x="27188" y="21083"/>
                  </a:lnTo>
                  <a:lnTo>
                    <a:pt x="27208" y="21073"/>
                  </a:lnTo>
                  <a:cubicBezTo>
                    <a:pt x="27238" y="21053"/>
                    <a:pt x="27268" y="21033"/>
                    <a:pt x="27288" y="21023"/>
                  </a:cubicBezTo>
                  <a:lnTo>
                    <a:pt x="27318" y="21003"/>
                  </a:lnTo>
                  <a:cubicBezTo>
                    <a:pt x="27398" y="20943"/>
                    <a:pt x="27507" y="20884"/>
                    <a:pt x="27598" y="20824"/>
                  </a:cubicBezTo>
                  <a:cubicBezTo>
                    <a:pt x="27678" y="20784"/>
                    <a:pt x="27758" y="20733"/>
                    <a:pt x="27838" y="20693"/>
                  </a:cubicBezTo>
                  <a:cubicBezTo>
                    <a:pt x="27907" y="20653"/>
                    <a:pt x="27967" y="20624"/>
                    <a:pt x="28037" y="20584"/>
                  </a:cubicBezTo>
                  <a:cubicBezTo>
                    <a:pt x="28177" y="20504"/>
                    <a:pt x="28327" y="20414"/>
                    <a:pt x="28427" y="20344"/>
                  </a:cubicBezTo>
                  <a:lnTo>
                    <a:pt x="28437" y="20344"/>
                  </a:lnTo>
                  <a:lnTo>
                    <a:pt x="28457" y="20324"/>
                  </a:lnTo>
                  <a:lnTo>
                    <a:pt x="28697" y="20184"/>
                  </a:lnTo>
                  <a:lnTo>
                    <a:pt x="28877" y="20064"/>
                  </a:lnTo>
                  <a:cubicBezTo>
                    <a:pt x="29017" y="19984"/>
                    <a:pt x="29157" y="19894"/>
                    <a:pt x="29296" y="19824"/>
                  </a:cubicBezTo>
                  <a:lnTo>
                    <a:pt x="29406" y="19764"/>
                  </a:lnTo>
                  <a:lnTo>
                    <a:pt x="29446" y="19744"/>
                  </a:lnTo>
                  <a:cubicBezTo>
                    <a:pt x="29536" y="19694"/>
                    <a:pt x="29636" y="19634"/>
                    <a:pt x="29726" y="19585"/>
                  </a:cubicBezTo>
                  <a:cubicBezTo>
                    <a:pt x="29846" y="19514"/>
                    <a:pt x="29965" y="19434"/>
                    <a:pt x="30085" y="19365"/>
                  </a:cubicBezTo>
                  <a:lnTo>
                    <a:pt x="30096" y="19354"/>
                  </a:lnTo>
                  <a:lnTo>
                    <a:pt x="30136" y="19325"/>
                  </a:lnTo>
                  <a:cubicBezTo>
                    <a:pt x="30265" y="19254"/>
                    <a:pt x="30385" y="19175"/>
                    <a:pt x="30535" y="19095"/>
                  </a:cubicBezTo>
                  <a:cubicBezTo>
                    <a:pt x="30595" y="19065"/>
                    <a:pt x="30655" y="19025"/>
                    <a:pt x="30715" y="18995"/>
                  </a:cubicBezTo>
                  <a:cubicBezTo>
                    <a:pt x="30795" y="18945"/>
                    <a:pt x="30885" y="18905"/>
                    <a:pt x="30965" y="18855"/>
                  </a:cubicBezTo>
                  <a:cubicBezTo>
                    <a:pt x="31085" y="18785"/>
                    <a:pt x="31224" y="18705"/>
                    <a:pt x="31395" y="18605"/>
                  </a:cubicBezTo>
                  <a:lnTo>
                    <a:pt x="31544" y="18515"/>
                  </a:lnTo>
                  <a:lnTo>
                    <a:pt x="31555" y="18505"/>
                  </a:lnTo>
                  <a:lnTo>
                    <a:pt x="31564" y="18495"/>
                  </a:lnTo>
                  <a:lnTo>
                    <a:pt x="31575" y="18495"/>
                  </a:lnTo>
                  <a:cubicBezTo>
                    <a:pt x="31644" y="18455"/>
                    <a:pt x="31724" y="18406"/>
                    <a:pt x="31804" y="18355"/>
                  </a:cubicBezTo>
                  <a:cubicBezTo>
                    <a:pt x="31954" y="18275"/>
                    <a:pt x="32114" y="18186"/>
                    <a:pt x="32224" y="18126"/>
                  </a:cubicBezTo>
                  <a:cubicBezTo>
                    <a:pt x="32463" y="18006"/>
                    <a:pt x="32683" y="17876"/>
                    <a:pt x="32903" y="17746"/>
                  </a:cubicBezTo>
                  <a:lnTo>
                    <a:pt x="32913" y="17736"/>
                  </a:lnTo>
                  <a:lnTo>
                    <a:pt x="32973" y="17696"/>
                  </a:lnTo>
                  <a:lnTo>
                    <a:pt x="33073" y="17636"/>
                  </a:lnTo>
                  <a:cubicBezTo>
                    <a:pt x="33213" y="17556"/>
                    <a:pt x="33343" y="17476"/>
                    <a:pt x="33483" y="17396"/>
                  </a:cubicBezTo>
                  <a:lnTo>
                    <a:pt x="33753" y="17247"/>
                  </a:lnTo>
                  <a:lnTo>
                    <a:pt x="33802" y="17216"/>
                  </a:lnTo>
                  <a:cubicBezTo>
                    <a:pt x="33842" y="17196"/>
                    <a:pt x="33882" y="17167"/>
                    <a:pt x="33922" y="17147"/>
                  </a:cubicBezTo>
                  <a:cubicBezTo>
                    <a:pt x="34072" y="17067"/>
                    <a:pt x="34232" y="16956"/>
                    <a:pt x="34312" y="16907"/>
                  </a:cubicBezTo>
                  <a:lnTo>
                    <a:pt x="34332" y="16887"/>
                  </a:lnTo>
                  <a:lnTo>
                    <a:pt x="34362" y="16876"/>
                  </a:lnTo>
                  <a:cubicBezTo>
                    <a:pt x="34482" y="16797"/>
                    <a:pt x="34612" y="16717"/>
                    <a:pt x="34741" y="16637"/>
                  </a:cubicBezTo>
                  <a:cubicBezTo>
                    <a:pt x="34781" y="16607"/>
                    <a:pt x="34832" y="16577"/>
                    <a:pt x="34881" y="16547"/>
                  </a:cubicBezTo>
                  <a:lnTo>
                    <a:pt x="34892" y="16547"/>
                  </a:lnTo>
                  <a:lnTo>
                    <a:pt x="34892" y="16537"/>
                  </a:lnTo>
                  <a:cubicBezTo>
                    <a:pt x="34961" y="16497"/>
                    <a:pt x="35052" y="16437"/>
                    <a:pt x="35141" y="16387"/>
                  </a:cubicBezTo>
                  <a:cubicBezTo>
                    <a:pt x="35211" y="16347"/>
                    <a:pt x="35281" y="16307"/>
                    <a:pt x="35361" y="16267"/>
                  </a:cubicBezTo>
                  <a:lnTo>
                    <a:pt x="35361" y="16257"/>
                  </a:lnTo>
                  <a:lnTo>
                    <a:pt x="35571" y="16137"/>
                  </a:lnTo>
                  <a:cubicBezTo>
                    <a:pt x="35681" y="16077"/>
                    <a:pt x="35801" y="15997"/>
                    <a:pt x="35921" y="15928"/>
                  </a:cubicBezTo>
                  <a:lnTo>
                    <a:pt x="35931" y="15917"/>
                  </a:lnTo>
                  <a:lnTo>
                    <a:pt x="35951" y="15908"/>
                  </a:lnTo>
                  <a:lnTo>
                    <a:pt x="35960" y="15897"/>
                  </a:lnTo>
                  <a:cubicBezTo>
                    <a:pt x="36080" y="15828"/>
                    <a:pt x="36251" y="15728"/>
                    <a:pt x="36400" y="15637"/>
                  </a:cubicBezTo>
                  <a:lnTo>
                    <a:pt x="36470" y="15588"/>
                  </a:lnTo>
                  <a:lnTo>
                    <a:pt x="36490" y="15588"/>
                  </a:lnTo>
                  <a:lnTo>
                    <a:pt x="36510" y="15578"/>
                  </a:lnTo>
                  <a:cubicBezTo>
                    <a:pt x="36740" y="15438"/>
                    <a:pt x="36980" y="15298"/>
                    <a:pt x="37230" y="15168"/>
                  </a:cubicBezTo>
                  <a:cubicBezTo>
                    <a:pt x="37359" y="15098"/>
                    <a:pt x="37510" y="15018"/>
                    <a:pt x="37639" y="14958"/>
                  </a:cubicBezTo>
                  <a:lnTo>
                    <a:pt x="37649" y="14948"/>
                  </a:lnTo>
                  <a:lnTo>
                    <a:pt x="37659" y="14948"/>
                  </a:lnTo>
                  <a:cubicBezTo>
                    <a:pt x="37779" y="14888"/>
                    <a:pt x="37919" y="14818"/>
                    <a:pt x="38049" y="14738"/>
                  </a:cubicBezTo>
                  <a:lnTo>
                    <a:pt x="38129" y="14709"/>
                  </a:lnTo>
                  <a:lnTo>
                    <a:pt x="38139" y="14698"/>
                  </a:lnTo>
                  <a:cubicBezTo>
                    <a:pt x="38259" y="14638"/>
                    <a:pt x="38369" y="14578"/>
                    <a:pt x="38478" y="14509"/>
                  </a:cubicBezTo>
                  <a:lnTo>
                    <a:pt x="38498" y="14498"/>
                  </a:lnTo>
                  <a:close/>
                  <a:moveTo>
                    <a:pt x="35651" y="23801"/>
                  </a:moveTo>
                  <a:lnTo>
                    <a:pt x="35651" y="23891"/>
                  </a:lnTo>
                  <a:lnTo>
                    <a:pt x="35611" y="23921"/>
                  </a:lnTo>
                  <a:cubicBezTo>
                    <a:pt x="35581" y="23931"/>
                    <a:pt x="35561" y="23941"/>
                    <a:pt x="35541" y="23961"/>
                  </a:cubicBezTo>
                  <a:cubicBezTo>
                    <a:pt x="35511" y="23981"/>
                    <a:pt x="35481" y="24001"/>
                    <a:pt x="35461" y="24011"/>
                  </a:cubicBezTo>
                  <a:lnTo>
                    <a:pt x="35421" y="24041"/>
                  </a:lnTo>
                  <a:lnTo>
                    <a:pt x="35411" y="24051"/>
                  </a:lnTo>
                  <a:lnTo>
                    <a:pt x="35401" y="24061"/>
                  </a:lnTo>
                  <a:lnTo>
                    <a:pt x="35401" y="24051"/>
                  </a:lnTo>
                  <a:lnTo>
                    <a:pt x="35401" y="24021"/>
                  </a:lnTo>
                  <a:cubicBezTo>
                    <a:pt x="35401" y="23991"/>
                    <a:pt x="35391" y="23971"/>
                    <a:pt x="35391" y="23941"/>
                  </a:cubicBezTo>
                  <a:lnTo>
                    <a:pt x="35401" y="23941"/>
                  </a:lnTo>
                  <a:cubicBezTo>
                    <a:pt x="35411" y="23931"/>
                    <a:pt x="35431" y="23931"/>
                    <a:pt x="35441" y="23921"/>
                  </a:cubicBezTo>
                  <a:cubicBezTo>
                    <a:pt x="35451" y="23921"/>
                    <a:pt x="35451" y="23911"/>
                    <a:pt x="35461" y="23911"/>
                  </a:cubicBezTo>
                  <a:lnTo>
                    <a:pt x="35481" y="23891"/>
                  </a:lnTo>
                  <a:cubicBezTo>
                    <a:pt x="35501" y="23891"/>
                    <a:pt x="35511" y="23881"/>
                    <a:pt x="35531" y="23871"/>
                  </a:cubicBezTo>
                  <a:cubicBezTo>
                    <a:pt x="35541" y="23871"/>
                    <a:pt x="35561" y="23861"/>
                    <a:pt x="35571" y="23851"/>
                  </a:cubicBezTo>
                  <a:cubicBezTo>
                    <a:pt x="35591" y="23851"/>
                    <a:pt x="35601" y="23841"/>
                    <a:pt x="35611" y="23831"/>
                  </a:cubicBezTo>
                  <a:cubicBezTo>
                    <a:pt x="35631" y="23821"/>
                    <a:pt x="35641" y="23811"/>
                    <a:pt x="35651" y="23801"/>
                  </a:cubicBezTo>
                  <a:close/>
                  <a:moveTo>
                    <a:pt x="35671" y="24021"/>
                  </a:moveTo>
                  <a:lnTo>
                    <a:pt x="35671" y="24161"/>
                  </a:lnTo>
                  <a:lnTo>
                    <a:pt x="35671" y="24170"/>
                  </a:lnTo>
                  <a:lnTo>
                    <a:pt x="35681" y="24270"/>
                  </a:lnTo>
                  <a:lnTo>
                    <a:pt x="35671" y="24270"/>
                  </a:lnTo>
                  <a:cubicBezTo>
                    <a:pt x="35651" y="24270"/>
                    <a:pt x="35641" y="24270"/>
                    <a:pt x="35631" y="24261"/>
                  </a:cubicBezTo>
                  <a:lnTo>
                    <a:pt x="35611" y="24261"/>
                  </a:lnTo>
                  <a:cubicBezTo>
                    <a:pt x="35581" y="24261"/>
                    <a:pt x="35541" y="24241"/>
                    <a:pt x="35521" y="24230"/>
                  </a:cubicBezTo>
                  <a:cubicBezTo>
                    <a:pt x="35501" y="24230"/>
                    <a:pt x="35491" y="24221"/>
                    <a:pt x="35471" y="24221"/>
                  </a:cubicBezTo>
                  <a:lnTo>
                    <a:pt x="35461" y="24210"/>
                  </a:lnTo>
                  <a:lnTo>
                    <a:pt x="35451" y="24210"/>
                  </a:lnTo>
                  <a:cubicBezTo>
                    <a:pt x="35441" y="24210"/>
                    <a:pt x="35441" y="24210"/>
                    <a:pt x="35431" y="24201"/>
                  </a:cubicBezTo>
                  <a:lnTo>
                    <a:pt x="35421" y="24201"/>
                  </a:lnTo>
                  <a:lnTo>
                    <a:pt x="35411" y="24190"/>
                  </a:lnTo>
                  <a:lnTo>
                    <a:pt x="35421" y="24190"/>
                  </a:lnTo>
                  <a:cubicBezTo>
                    <a:pt x="35451" y="24170"/>
                    <a:pt x="35471" y="24150"/>
                    <a:pt x="35501" y="24130"/>
                  </a:cubicBezTo>
                  <a:lnTo>
                    <a:pt x="35521" y="24110"/>
                  </a:lnTo>
                  <a:lnTo>
                    <a:pt x="35671" y="24021"/>
                  </a:lnTo>
                  <a:close/>
                  <a:moveTo>
                    <a:pt x="35361" y="24261"/>
                  </a:moveTo>
                  <a:cubicBezTo>
                    <a:pt x="35371" y="24281"/>
                    <a:pt x="35381" y="24290"/>
                    <a:pt x="35401" y="24290"/>
                  </a:cubicBezTo>
                  <a:lnTo>
                    <a:pt x="35421" y="24301"/>
                  </a:lnTo>
                  <a:lnTo>
                    <a:pt x="35431" y="24301"/>
                  </a:lnTo>
                  <a:cubicBezTo>
                    <a:pt x="35441" y="24310"/>
                    <a:pt x="35451" y="24310"/>
                    <a:pt x="35461" y="24310"/>
                  </a:cubicBezTo>
                  <a:lnTo>
                    <a:pt x="35481" y="24321"/>
                  </a:lnTo>
                  <a:cubicBezTo>
                    <a:pt x="35511" y="24341"/>
                    <a:pt x="35541" y="24350"/>
                    <a:pt x="35561" y="24361"/>
                  </a:cubicBezTo>
                  <a:lnTo>
                    <a:pt x="35611" y="24361"/>
                  </a:lnTo>
                  <a:cubicBezTo>
                    <a:pt x="35621" y="24370"/>
                    <a:pt x="35641" y="24370"/>
                    <a:pt x="35651" y="24370"/>
                  </a:cubicBezTo>
                  <a:lnTo>
                    <a:pt x="35651" y="24381"/>
                  </a:lnTo>
                  <a:lnTo>
                    <a:pt x="35651" y="24430"/>
                  </a:lnTo>
                  <a:lnTo>
                    <a:pt x="35651" y="24461"/>
                  </a:lnTo>
                  <a:cubicBezTo>
                    <a:pt x="35651" y="24481"/>
                    <a:pt x="35661" y="24510"/>
                    <a:pt x="35661" y="24530"/>
                  </a:cubicBezTo>
                  <a:lnTo>
                    <a:pt x="35661" y="24541"/>
                  </a:lnTo>
                  <a:cubicBezTo>
                    <a:pt x="35661" y="24560"/>
                    <a:pt x="35671" y="24590"/>
                    <a:pt x="35671" y="24620"/>
                  </a:cubicBezTo>
                  <a:lnTo>
                    <a:pt x="35671" y="24630"/>
                  </a:lnTo>
                  <a:lnTo>
                    <a:pt x="35651" y="24630"/>
                  </a:lnTo>
                  <a:cubicBezTo>
                    <a:pt x="35651" y="24620"/>
                    <a:pt x="35641" y="24620"/>
                    <a:pt x="35631" y="24620"/>
                  </a:cubicBezTo>
                  <a:lnTo>
                    <a:pt x="35621" y="24610"/>
                  </a:lnTo>
                  <a:lnTo>
                    <a:pt x="35601" y="24610"/>
                  </a:lnTo>
                  <a:cubicBezTo>
                    <a:pt x="35571" y="24600"/>
                    <a:pt x="35541" y="24580"/>
                    <a:pt x="35511" y="24570"/>
                  </a:cubicBezTo>
                  <a:lnTo>
                    <a:pt x="35491" y="24560"/>
                  </a:lnTo>
                  <a:cubicBezTo>
                    <a:pt x="35471" y="24550"/>
                    <a:pt x="35451" y="24550"/>
                    <a:pt x="35441" y="24541"/>
                  </a:cubicBezTo>
                  <a:cubicBezTo>
                    <a:pt x="35431" y="24541"/>
                    <a:pt x="35411" y="24530"/>
                    <a:pt x="35401" y="24530"/>
                  </a:cubicBezTo>
                  <a:lnTo>
                    <a:pt x="35381" y="24521"/>
                  </a:lnTo>
                  <a:lnTo>
                    <a:pt x="35381" y="24501"/>
                  </a:lnTo>
                  <a:lnTo>
                    <a:pt x="35381" y="24430"/>
                  </a:lnTo>
                  <a:lnTo>
                    <a:pt x="35371" y="24410"/>
                  </a:lnTo>
                  <a:cubicBezTo>
                    <a:pt x="35371" y="24370"/>
                    <a:pt x="35371" y="24341"/>
                    <a:pt x="35361" y="24301"/>
                  </a:cubicBezTo>
                  <a:lnTo>
                    <a:pt x="35361" y="24261"/>
                  </a:lnTo>
                  <a:close/>
                  <a:moveTo>
                    <a:pt x="68414" y="21109"/>
                  </a:moveTo>
                  <a:cubicBezTo>
                    <a:pt x="68448" y="21109"/>
                    <a:pt x="68484" y="21113"/>
                    <a:pt x="68524" y="21113"/>
                  </a:cubicBezTo>
                  <a:cubicBezTo>
                    <a:pt x="68554" y="21123"/>
                    <a:pt x="68593" y="21133"/>
                    <a:pt x="68633" y="21143"/>
                  </a:cubicBezTo>
                  <a:cubicBezTo>
                    <a:pt x="68693" y="21173"/>
                    <a:pt x="68753" y="21203"/>
                    <a:pt x="68804" y="21243"/>
                  </a:cubicBezTo>
                  <a:cubicBezTo>
                    <a:pt x="68833" y="21263"/>
                    <a:pt x="68864" y="21283"/>
                    <a:pt x="68884" y="21313"/>
                  </a:cubicBezTo>
                  <a:cubicBezTo>
                    <a:pt x="68904" y="21333"/>
                    <a:pt x="68913" y="21353"/>
                    <a:pt x="68924" y="21373"/>
                  </a:cubicBezTo>
                  <a:cubicBezTo>
                    <a:pt x="68933" y="21393"/>
                    <a:pt x="68944" y="21403"/>
                    <a:pt x="68953" y="21423"/>
                  </a:cubicBezTo>
                  <a:cubicBezTo>
                    <a:pt x="68984" y="21513"/>
                    <a:pt x="69013" y="21603"/>
                    <a:pt x="69033" y="21692"/>
                  </a:cubicBezTo>
                  <a:cubicBezTo>
                    <a:pt x="69053" y="21783"/>
                    <a:pt x="69073" y="21872"/>
                    <a:pt x="69083" y="21972"/>
                  </a:cubicBezTo>
                  <a:cubicBezTo>
                    <a:pt x="69093" y="22012"/>
                    <a:pt x="69093" y="22052"/>
                    <a:pt x="69093" y="22092"/>
                  </a:cubicBezTo>
                  <a:lnTo>
                    <a:pt x="69093" y="22212"/>
                  </a:lnTo>
                  <a:cubicBezTo>
                    <a:pt x="69073" y="22292"/>
                    <a:pt x="69053" y="22372"/>
                    <a:pt x="69024" y="22442"/>
                  </a:cubicBezTo>
                  <a:cubicBezTo>
                    <a:pt x="69004" y="22482"/>
                    <a:pt x="68984" y="22522"/>
                    <a:pt x="68953" y="22562"/>
                  </a:cubicBezTo>
                  <a:cubicBezTo>
                    <a:pt x="68924" y="22602"/>
                    <a:pt x="68884" y="22642"/>
                    <a:pt x="68833" y="22672"/>
                  </a:cubicBezTo>
                  <a:cubicBezTo>
                    <a:pt x="68704" y="22772"/>
                    <a:pt x="68564" y="22842"/>
                    <a:pt x="68424" y="22902"/>
                  </a:cubicBezTo>
                  <a:cubicBezTo>
                    <a:pt x="68034" y="23062"/>
                    <a:pt x="67645" y="23182"/>
                    <a:pt x="67255" y="23311"/>
                  </a:cubicBezTo>
                  <a:cubicBezTo>
                    <a:pt x="66855" y="23441"/>
                    <a:pt x="66446" y="23561"/>
                    <a:pt x="66046" y="23681"/>
                  </a:cubicBezTo>
                  <a:cubicBezTo>
                    <a:pt x="65646" y="23791"/>
                    <a:pt x="65236" y="23911"/>
                    <a:pt x="64837" y="24051"/>
                  </a:cubicBezTo>
                  <a:cubicBezTo>
                    <a:pt x="64437" y="24181"/>
                    <a:pt x="64028" y="24310"/>
                    <a:pt x="63618" y="24421"/>
                  </a:cubicBezTo>
                  <a:cubicBezTo>
                    <a:pt x="63228" y="24541"/>
                    <a:pt x="62838" y="24650"/>
                    <a:pt x="62439" y="24760"/>
                  </a:cubicBezTo>
                  <a:cubicBezTo>
                    <a:pt x="62249" y="24820"/>
                    <a:pt x="62049" y="24870"/>
                    <a:pt x="61859" y="24920"/>
                  </a:cubicBezTo>
                  <a:cubicBezTo>
                    <a:pt x="61650" y="24970"/>
                    <a:pt x="61450" y="25020"/>
                    <a:pt x="61240" y="25070"/>
                  </a:cubicBezTo>
                  <a:cubicBezTo>
                    <a:pt x="61020" y="25120"/>
                    <a:pt x="60810" y="25170"/>
                    <a:pt x="60600" y="25220"/>
                  </a:cubicBezTo>
                  <a:cubicBezTo>
                    <a:pt x="60400" y="25270"/>
                    <a:pt x="60211" y="25309"/>
                    <a:pt x="60011" y="25340"/>
                  </a:cubicBezTo>
                  <a:cubicBezTo>
                    <a:pt x="59911" y="25349"/>
                    <a:pt x="59821" y="25360"/>
                    <a:pt x="59721" y="25360"/>
                  </a:cubicBezTo>
                  <a:cubicBezTo>
                    <a:pt x="59721" y="25349"/>
                    <a:pt x="59721" y="25349"/>
                    <a:pt x="59731" y="25340"/>
                  </a:cubicBezTo>
                  <a:cubicBezTo>
                    <a:pt x="59741" y="25289"/>
                    <a:pt x="59751" y="25250"/>
                    <a:pt x="59761" y="25210"/>
                  </a:cubicBezTo>
                  <a:cubicBezTo>
                    <a:pt x="59781" y="25110"/>
                    <a:pt x="59791" y="25010"/>
                    <a:pt x="59801" y="24910"/>
                  </a:cubicBezTo>
                  <a:lnTo>
                    <a:pt x="59801" y="24770"/>
                  </a:lnTo>
                  <a:lnTo>
                    <a:pt x="59801" y="24640"/>
                  </a:lnTo>
                  <a:cubicBezTo>
                    <a:pt x="59801" y="24590"/>
                    <a:pt x="59801" y="24550"/>
                    <a:pt x="59791" y="24501"/>
                  </a:cubicBezTo>
                  <a:cubicBezTo>
                    <a:pt x="59781" y="24450"/>
                    <a:pt x="59781" y="24390"/>
                    <a:pt x="59771" y="24341"/>
                  </a:cubicBezTo>
                  <a:cubicBezTo>
                    <a:pt x="59761" y="24290"/>
                    <a:pt x="59751" y="24250"/>
                    <a:pt x="59741" y="24201"/>
                  </a:cubicBezTo>
                  <a:cubicBezTo>
                    <a:pt x="59721" y="24161"/>
                    <a:pt x="59701" y="24110"/>
                    <a:pt x="59691" y="24070"/>
                  </a:cubicBezTo>
                  <a:cubicBezTo>
                    <a:pt x="59651" y="23981"/>
                    <a:pt x="59611" y="23901"/>
                    <a:pt x="59571" y="23811"/>
                  </a:cubicBezTo>
                  <a:cubicBezTo>
                    <a:pt x="59531" y="23721"/>
                    <a:pt x="59491" y="23641"/>
                    <a:pt x="59441" y="23561"/>
                  </a:cubicBezTo>
                  <a:cubicBezTo>
                    <a:pt x="59411" y="23521"/>
                    <a:pt x="59391" y="23481"/>
                    <a:pt x="59361" y="23451"/>
                  </a:cubicBezTo>
                  <a:lnTo>
                    <a:pt x="59272" y="23331"/>
                  </a:lnTo>
                  <a:cubicBezTo>
                    <a:pt x="59192" y="23231"/>
                    <a:pt x="59092" y="23142"/>
                    <a:pt x="58992" y="23062"/>
                  </a:cubicBezTo>
                  <a:cubicBezTo>
                    <a:pt x="59072" y="23022"/>
                    <a:pt x="59152" y="22982"/>
                    <a:pt x="59241" y="22942"/>
                  </a:cubicBezTo>
                  <a:cubicBezTo>
                    <a:pt x="59421" y="22862"/>
                    <a:pt x="59601" y="22802"/>
                    <a:pt x="59781" y="22742"/>
                  </a:cubicBezTo>
                  <a:cubicBezTo>
                    <a:pt x="59981" y="22682"/>
                    <a:pt x="60191" y="22612"/>
                    <a:pt x="60391" y="22552"/>
                  </a:cubicBezTo>
                  <a:cubicBezTo>
                    <a:pt x="60590" y="22492"/>
                    <a:pt x="60790" y="22442"/>
                    <a:pt x="60990" y="22382"/>
                  </a:cubicBezTo>
                  <a:cubicBezTo>
                    <a:pt x="61190" y="22322"/>
                    <a:pt x="61390" y="22272"/>
                    <a:pt x="61590" y="22222"/>
                  </a:cubicBezTo>
                  <a:cubicBezTo>
                    <a:pt x="61999" y="22103"/>
                    <a:pt x="62409" y="21992"/>
                    <a:pt x="62818" y="21903"/>
                  </a:cubicBezTo>
                  <a:cubicBezTo>
                    <a:pt x="63228" y="21803"/>
                    <a:pt x="63638" y="21752"/>
                    <a:pt x="64048" y="21683"/>
                  </a:cubicBezTo>
                  <a:cubicBezTo>
                    <a:pt x="64277" y="21643"/>
                    <a:pt x="64507" y="21593"/>
                    <a:pt x="64737" y="21543"/>
                  </a:cubicBezTo>
                  <a:cubicBezTo>
                    <a:pt x="64967" y="21503"/>
                    <a:pt x="65187" y="21463"/>
                    <a:pt x="65416" y="21423"/>
                  </a:cubicBezTo>
                  <a:lnTo>
                    <a:pt x="65416" y="21423"/>
                  </a:lnTo>
                  <a:cubicBezTo>
                    <a:pt x="65414" y="21425"/>
                    <a:pt x="65412" y="21426"/>
                    <a:pt x="65410" y="21427"/>
                  </a:cubicBezTo>
                  <a:lnTo>
                    <a:pt x="65410" y="21427"/>
                  </a:lnTo>
                  <a:cubicBezTo>
                    <a:pt x="65804" y="21378"/>
                    <a:pt x="66190" y="21311"/>
                    <a:pt x="66586" y="21263"/>
                  </a:cubicBezTo>
                  <a:cubicBezTo>
                    <a:pt x="66735" y="21243"/>
                    <a:pt x="66885" y="21223"/>
                    <a:pt x="67025" y="21203"/>
                  </a:cubicBezTo>
                  <a:cubicBezTo>
                    <a:pt x="67195" y="21193"/>
                    <a:pt x="67365" y="21173"/>
                    <a:pt x="67525" y="21163"/>
                  </a:cubicBezTo>
                  <a:cubicBezTo>
                    <a:pt x="67685" y="21143"/>
                    <a:pt x="67844" y="21133"/>
                    <a:pt x="68004" y="21133"/>
                  </a:cubicBezTo>
                  <a:cubicBezTo>
                    <a:pt x="68084" y="21123"/>
                    <a:pt x="68164" y="21123"/>
                    <a:pt x="68234" y="21113"/>
                  </a:cubicBezTo>
                  <a:lnTo>
                    <a:pt x="68364" y="21113"/>
                  </a:lnTo>
                  <a:cubicBezTo>
                    <a:pt x="68381" y="21110"/>
                    <a:pt x="68397" y="21109"/>
                    <a:pt x="68414" y="21109"/>
                  </a:cubicBezTo>
                  <a:close/>
                  <a:moveTo>
                    <a:pt x="58892" y="23122"/>
                  </a:moveTo>
                  <a:cubicBezTo>
                    <a:pt x="58901" y="23131"/>
                    <a:pt x="58912" y="23142"/>
                    <a:pt x="58932" y="23151"/>
                  </a:cubicBezTo>
                  <a:cubicBezTo>
                    <a:pt x="58981" y="23202"/>
                    <a:pt x="59041" y="23251"/>
                    <a:pt x="59092" y="23302"/>
                  </a:cubicBezTo>
                  <a:cubicBezTo>
                    <a:pt x="59141" y="23351"/>
                    <a:pt x="59181" y="23391"/>
                    <a:pt x="59221" y="23451"/>
                  </a:cubicBezTo>
                  <a:cubicBezTo>
                    <a:pt x="59261" y="23501"/>
                    <a:pt x="59301" y="23561"/>
                    <a:pt x="59341" y="23621"/>
                  </a:cubicBezTo>
                  <a:cubicBezTo>
                    <a:pt x="59381" y="23691"/>
                    <a:pt x="59411" y="23751"/>
                    <a:pt x="59431" y="23811"/>
                  </a:cubicBezTo>
                  <a:cubicBezTo>
                    <a:pt x="59471" y="23901"/>
                    <a:pt x="59501" y="23991"/>
                    <a:pt x="59531" y="24070"/>
                  </a:cubicBezTo>
                  <a:lnTo>
                    <a:pt x="59561" y="24190"/>
                  </a:lnTo>
                  <a:cubicBezTo>
                    <a:pt x="59571" y="24230"/>
                    <a:pt x="59591" y="24281"/>
                    <a:pt x="59591" y="24330"/>
                  </a:cubicBezTo>
                  <a:cubicBezTo>
                    <a:pt x="59611" y="24430"/>
                    <a:pt x="59611" y="24541"/>
                    <a:pt x="59611" y="24650"/>
                  </a:cubicBezTo>
                  <a:cubicBezTo>
                    <a:pt x="59601" y="24750"/>
                    <a:pt x="59591" y="24860"/>
                    <a:pt x="59581" y="24960"/>
                  </a:cubicBezTo>
                  <a:cubicBezTo>
                    <a:pt x="59571" y="25020"/>
                    <a:pt x="59561" y="25070"/>
                    <a:pt x="59551" y="25130"/>
                  </a:cubicBezTo>
                  <a:lnTo>
                    <a:pt x="59491" y="25280"/>
                  </a:lnTo>
                  <a:lnTo>
                    <a:pt x="59461" y="25369"/>
                  </a:lnTo>
                  <a:cubicBezTo>
                    <a:pt x="59411" y="25369"/>
                    <a:pt x="59361" y="25360"/>
                    <a:pt x="59312" y="25360"/>
                  </a:cubicBezTo>
                  <a:cubicBezTo>
                    <a:pt x="59241" y="25349"/>
                    <a:pt x="59181" y="25349"/>
                    <a:pt x="59112" y="25340"/>
                  </a:cubicBezTo>
                  <a:cubicBezTo>
                    <a:pt x="58981" y="25320"/>
                    <a:pt x="58862" y="25289"/>
                    <a:pt x="58732" y="25270"/>
                  </a:cubicBezTo>
                  <a:cubicBezTo>
                    <a:pt x="58732" y="25240"/>
                    <a:pt x="58742" y="25210"/>
                    <a:pt x="58742" y="25170"/>
                  </a:cubicBezTo>
                  <a:cubicBezTo>
                    <a:pt x="58752" y="25090"/>
                    <a:pt x="58762" y="25010"/>
                    <a:pt x="58762" y="24930"/>
                  </a:cubicBezTo>
                  <a:cubicBezTo>
                    <a:pt x="58762" y="24840"/>
                    <a:pt x="58752" y="24760"/>
                    <a:pt x="58742" y="24670"/>
                  </a:cubicBezTo>
                  <a:cubicBezTo>
                    <a:pt x="58732" y="24580"/>
                    <a:pt x="58722" y="24490"/>
                    <a:pt x="58692" y="24401"/>
                  </a:cubicBezTo>
                  <a:cubicBezTo>
                    <a:pt x="58662" y="24321"/>
                    <a:pt x="58632" y="24250"/>
                    <a:pt x="58602" y="24170"/>
                  </a:cubicBezTo>
                  <a:cubicBezTo>
                    <a:pt x="58562" y="24081"/>
                    <a:pt x="58522" y="24001"/>
                    <a:pt x="58472" y="23931"/>
                  </a:cubicBezTo>
                  <a:cubicBezTo>
                    <a:pt x="58442" y="23891"/>
                    <a:pt x="58412" y="23861"/>
                    <a:pt x="58382" y="23831"/>
                  </a:cubicBezTo>
                  <a:cubicBezTo>
                    <a:pt x="58352" y="23801"/>
                    <a:pt x="58312" y="23771"/>
                    <a:pt x="58272" y="23741"/>
                  </a:cubicBezTo>
                  <a:cubicBezTo>
                    <a:pt x="58242" y="23721"/>
                    <a:pt x="58212" y="23691"/>
                    <a:pt x="58182" y="23671"/>
                  </a:cubicBezTo>
                  <a:cubicBezTo>
                    <a:pt x="58153" y="23651"/>
                    <a:pt x="58122" y="23631"/>
                    <a:pt x="58093" y="23621"/>
                  </a:cubicBezTo>
                  <a:cubicBezTo>
                    <a:pt x="58202" y="23551"/>
                    <a:pt x="58312" y="23481"/>
                    <a:pt x="58412" y="23421"/>
                  </a:cubicBezTo>
                  <a:lnTo>
                    <a:pt x="58832" y="23151"/>
                  </a:lnTo>
                  <a:lnTo>
                    <a:pt x="58892" y="23122"/>
                  </a:lnTo>
                  <a:close/>
                  <a:moveTo>
                    <a:pt x="32574" y="25020"/>
                  </a:moveTo>
                  <a:lnTo>
                    <a:pt x="32574" y="25210"/>
                  </a:lnTo>
                  <a:cubicBezTo>
                    <a:pt x="32563" y="25220"/>
                    <a:pt x="32554" y="25230"/>
                    <a:pt x="32543" y="25230"/>
                  </a:cubicBezTo>
                  <a:cubicBezTo>
                    <a:pt x="32534" y="25240"/>
                    <a:pt x="32523" y="25240"/>
                    <a:pt x="32523" y="25250"/>
                  </a:cubicBezTo>
                  <a:lnTo>
                    <a:pt x="32503" y="25260"/>
                  </a:lnTo>
                  <a:cubicBezTo>
                    <a:pt x="32483" y="25270"/>
                    <a:pt x="32463" y="25280"/>
                    <a:pt x="32443" y="25300"/>
                  </a:cubicBezTo>
                  <a:cubicBezTo>
                    <a:pt x="32403" y="25320"/>
                    <a:pt x="32363" y="25349"/>
                    <a:pt x="32323" y="25360"/>
                  </a:cubicBezTo>
                  <a:lnTo>
                    <a:pt x="32284" y="25389"/>
                  </a:lnTo>
                  <a:cubicBezTo>
                    <a:pt x="32254" y="25400"/>
                    <a:pt x="32234" y="25409"/>
                    <a:pt x="32204" y="25420"/>
                  </a:cubicBezTo>
                  <a:cubicBezTo>
                    <a:pt x="32214" y="25360"/>
                    <a:pt x="32214" y="25289"/>
                    <a:pt x="32214" y="25200"/>
                  </a:cubicBezTo>
                  <a:lnTo>
                    <a:pt x="32244" y="25200"/>
                  </a:lnTo>
                  <a:lnTo>
                    <a:pt x="32323" y="25160"/>
                  </a:lnTo>
                  <a:cubicBezTo>
                    <a:pt x="32374" y="25130"/>
                    <a:pt x="32423" y="25100"/>
                    <a:pt x="32463" y="25070"/>
                  </a:cubicBezTo>
                  <a:lnTo>
                    <a:pt x="32514" y="25050"/>
                  </a:lnTo>
                  <a:cubicBezTo>
                    <a:pt x="32534" y="25040"/>
                    <a:pt x="32543" y="25030"/>
                    <a:pt x="32563" y="25020"/>
                  </a:cubicBezTo>
                  <a:close/>
                  <a:moveTo>
                    <a:pt x="57973" y="23701"/>
                  </a:moveTo>
                  <a:cubicBezTo>
                    <a:pt x="57982" y="23701"/>
                    <a:pt x="58002" y="23701"/>
                    <a:pt x="58022" y="23711"/>
                  </a:cubicBezTo>
                  <a:cubicBezTo>
                    <a:pt x="58042" y="23721"/>
                    <a:pt x="58062" y="23731"/>
                    <a:pt x="58082" y="23751"/>
                  </a:cubicBezTo>
                  <a:cubicBezTo>
                    <a:pt x="58122" y="23781"/>
                    <a:pt x="58153" y="23811"/>
                    <a:pt x="58182" y="23841"/>
                  </a:cubicBezTo>
                  <a:cubicBezTo>
                    <a:pt x="58222" y="23871"/>
                    <a:pt x="58262" y="23911"/>
                    <a:pt x="58302" y="23941"/>
                  </a:cubicBezTo>
                  <a:cubicBezTo>
                    <a:pt x="58342" y="24011"/>
                    <a:pt x="58382" y="24081"/>
                    <a:pt x="58412" y="24150"/>
                  </a:cubicBezTo>
                  <a:cubicBezTo>
                    <a:pt x="58442" y="24230"/>
                    <a:pt x="58462" y="24301"/>
                    <a:pt x="58492" y="24381"/>
                  </a:cubicBezTo>
                  <a:cubicBezTo>
                    <a:pt x="58522" y="24461"/>
                    <a:pt x="58532" y="24541"/>
                    <a:pt x="58552" y="24620"/>
                  </a:cubicBezTo>
                  <a:cubicBezTo>
                    <a:pt x="58572" y="24790"/>
                    <a:pt x="58572" y="24970"/>
                    <a:pt x="58552" y="25140"/>
                  </a:cubicBezTo>
                  <a:cubicBezTo>
                    <a:pt x="58552" y="25180"/>
                    <a:pt x="58542" y="25220"/>
                    <a:pt x="58532" y="25260"/>
                  </a:cubicBezTo>
                  <a:cubicBezTo>
                    <a:pt x="58362" y="25260"/>
                    <a:pt x="58182" y="25300"/>
                    <a:pt x="58022" y="25349"/>
                  </a:cubicBezTo>
                  <a:cubicBezTo>
                    <a:pt x="57953" y="25380"/>
                    <a:pt x="57893" y="25400"/>
                    <a:pt x="57822" y="25429"/>
                  </a:cubicBezTo>
                  <a:cubicBezTo>
                    <a:pt x="57762" y="25449"/>
                    <a:pt x="57702" y="25480"/>
                    <a:pt x="57633" y="25500"/>
                  </a:cubicBezTo>
                  <a:lnTo>
                    <a:pt x="57243" y="25680"/>
                  </a:lnTo>
                  <a:cubicBezTo>
                    <a:pt x="57203" y="25689"/>
                    <a:pt x="57173" y="25700"/>
                    <a:pt x="57133" y="25709"/>
                  </a:cubicBezTo>
                  <a:cubicBezTo>
                    <a:pt x="57063" y="25660"/>
                    <a:pt x="56993" y="25620"/>
                    <a:pt x="56923" y="25580"/>
                  </a:cubicBezTo>
                  <a:cubicBezTo>
                    <a:pt x="56823" y="25520"/>
                    <a:pt x="56714" y="25469"/>
                    <a:pt x="56603" y="25420"/>
                  </a:cubicBezTo>
                  <a:cubicBezTo>
                    <a:pt x="56494" y="25380"/>
                    <a:pt x="56374" y="25340"/>
                    <a:pt x="56244" y="25320"/>
                  </a:cubicBezTo>
                  <a:cubicBezTo>
                    <a:pt x="56184" y="25309"/>
                    <a:pt x="56124" y="25300"/>
                    <a:pt x="56074" y="25289"/>
                  </a:cubicBezTo>
                  <a:cubicBezTo>
                    <a:pt x="55951" y="25274"/>
                    <a:pt x="55824" y="25263"/>
                    <a:pt x="55698" y="25263"/>
                  </a:cubicBezTo>
                  <a:cubicBezTo>
                    <a:pt x="55590" y="25263"/>
                    <a:pt x="55481" y="25271"/>
                    <a:pt x="55375" y="25289"/>
                  </a:cubicBezTo>
                  <a:cubicBezTo>
                    <a:pt x="55284" y="25300"/>
                    <a:pt x="55195" y="25329"/>
                    <a:pt x="55115" y="25360"/>
                  </a:cubicBezTo>
                  <a:cubicBezTo>
                    <a:pt x="55035" y="25389"/>
                    <a:pt x="54955" y="25409"/>
                    <a:pt x="54875" y="25420"/>
                  </a:cubicBezTo>
                  <a:cubicBezTo>
                    <a:pt x="54845" y="25425"/>
                    <a:pt x="54813" y="25427"/>
                    <a:pt x="54780" y="25427"/>
                  </a:cubicBezTo>
                  <a:cubicBezTo>
                    <a:pt x="54748" y="25427"/>
                    <a:pt x="54715" y="25425"/>
                    <a:pt x="54685" y="25420"/>
                  </a:cubicBezTo>
                  <a:cubicBezTo>
                    <a:pt x="54615" y="25420"/>
                    <a:pt x="54545" y="25409"/>
                    <a:pt x="54465" y="25400"/>
                  </a:cubicBezTo>
                  <a:cubicBezTo>
                    <a:pt x="54365" y="25389"/>
                    <a:pt x="54276" y="25360"/>
                    <a:pt x="54185" y="25320"/>
                  </a:cubicBezTo>
                  <a:cubicBezTo>
                    <a:pt x="54026" y="25250"/>
                    <a:pt x="53866" y="25170"/>
                    <a:pt x="53716" y="25090"/>
                  </a:cubicBezTo>
                  <a:cubicBezTo>
                    <a:pt x="53636" y="25040"/>
                    <a:pt x="53556" y="25000"/>
                    <a:pt x="53476" y="24950"/>
                  </a:cubicBezTo>
                  <a:cubicBezTo>
                    <a:pt x="53466" y="24940"/>
                    <a:pt x="53446" y="24930"/>
                    <a:pt x="53426" y="24920"/>
                  </a:cubicBezTo>
                  <a:cubicBezTo>
                    <a:pt x="53626" y="24880"/>
                    <a:pt x="53826" y="24850"/>
                    <a:pt x="54036" y="24820"/>
                  </a:cubicBezTo>
                  <a:cubicBezTo>
                    <a:pt x="54236" y="24790"/>
                    <a:pt x="54436" y="24760"/>
                    <a:pt x="54645" y="24710"/>
                  </a:cubicBezTo>
                  <a:cubicBezTo>
                    <a:pt x="54855" y="24670"/>
                    <a:pt x="55055" y="24620"/>
                    <a:pt x="55265" y="24580"/>
                  </a:cubicBezTo>
                  <a:cubicBezTo>
                    <a:pt x="55464" y="24541"/>
                    <a:pt x="55664" y="24521"/>
                    <a:pt x="55864" y="24481"/>
                  </a:cubicBezTo>
                  <a:cubicBezTo>
                    <a:pt x="56064" y="24450"/>
                    <a:pt x="56264" y="24401"/>
                    <a:pt x="56464" y="24370"/>
                  </a:cubicBezTo>
                  <a:cubicBezTo>
                    <a:pt x="56663" y="24330"/>
                    <a:pt x="56863" y="24290"/>
                    <a:pt x="57043" y="24221"/>
                  </a:cubicBezTo>
                  <a:cubicBezTo>
                    <a:pt x="57163" y="24170"/>
                    <a:pt x="57273" y="24121"/>
                    <a:pt x="57373" y="24070"/>
                  </a:cubicBezTo>
                  <a:cubicBezTo>
                    <a:pt x="57473" y="24011"/>
                    <a:pt x="57563" y="23961"/>
                    <a:pt x="57653" y="23901"/>
                  </a:cubicBezTo>
                  <a:cubicBezTo>
                    <a:pt x="57753" y="23831"/>
                    <a:pt x="57862" y="23761"/>
                    <a:pt x="57973" y="23701"/>
                  </a:cubicBezTo>
                  <a:close/>
                  <a:moveTo>
                    <a:pt x="31764" y="25420"/>
                  </a:moveTo>
                  <a:lnTo>
                    <a:pt x="31764" y="25500"/>
                  </a:lnTo>
                  <a:lnTo>
                    <a:pt x="31764" y="25640"/>
                  </a:lnTo>
                  <a:cubicBezTo>
                    <a:pt x="31754" y="25640"/>
                    <a:pt x="31744" y="25640"/>
                    <a:pt x="31734" y="25649"/>
                  </a:cubicBezTo>
                  <a:cubicBezTo>
                    <a:pt x="31724" y="25649"/>
                    <a:pt x="31704" y="25660"/>
                    <a:pt x="31684" y="25669"/>
                  </a:cubicBezTo>
                  <a:lnTo>
                    <a:pt x="31674" y="25680"/>
                  </a:lnTo>
                  <a:cubicBezTo>
                    <a:pt x="31654" y="25700"/>
                    <a:pt x="31634" y="25709"/>
                    <a:pt x="31614" y="25720"/>
                  </a:cubicBezTo>
                  <a:cubicBezTo>
                    <a:pt x="31575" y="25749"/>
                    <a:pt x="31524" y="25769"/>
                    <a:pt x="31484" y="25799"/>
                  </a:cubicBezTo>
                  <a:cubicBezTo>
                    <a:pt x="31444" y="25809"/>
                    <a:pt x="31415" y="25829"/>
                    <a:pt x="31384" y="25839"/>
                  </a:cubicBezTo>
                  <a:cubicBezTo>
                    <a:pt x="31375" y="25849"/>
                    <a:pt x="31355" y="25859"/>
                    <a:pt x="31335" y="25869"/>
                  </a:cubicBezTo>
                  <a:cubicBezTo>
                    <a:pt x="31295" y="25889"/>
                    <a:pt x="31264" y="25909"/>
                    <a:pt x="31224" y="25929"/>
                  </a:cubicBezTo>
                  <a:lnTo>
                    <a:pt x="31204" y="25949"/>
                  </a:lnTo>
                  <a:cubicBezTo>
                    <a:pt x="31184" y="25959"/>
                    <a:pt x="31164" y="25979"/>
                    <a:pt x="31144" y="25989"/>
                  </a:cubicBezTo>
                  <a:lnTo>
                    <a:pt x="31144" y="25979"/>
                  </a:lnTo>
                  <a:cubicBezTo>
                    <a:pt x="31135" y="25919"/>
                    <a:pt x="31135" y="25839"/>
                    <a:pt x="31135" y="25749"/>
                  </a:cubicBezTo>
                  <a:lnTo>
                    <a:pt x="31144" y="25740"/>
                  </a:lnTo>
                  <a:lnTo>
                    <a:pt x="31155" y="25729"/>
                  </a:lnTo>
                  <a:cubicBezTo>
                    <a:pt x="31175" y="25720"/>
                    <a:pt x="31215" y="25700"/>
                    <a:pt x="31244" y="25680"/>
                  </a:cubicBezTo>
                  <a:lnTo>
                    <a:pt x="31255" y="25669"/>
                  </a:lnTo>
                  <a:cubicBezTo>
                    <a:pt x="31284" y="25660"/>
                    <a:pt x="31315" y="25649"/>
                    <a:pt x="31344" y="25629"/>
                  </a:cubicBezTo>
                  <a:cubicBezTo>
                    <a:pt x="31375" y="25620"/>
                    <a:pt x="31395" y="25609"/>
                    <a:pt x="31424" y="25589"/>
                  </a:cubicBezTo>
                  <a:lnTo>
                    <a:pt x="31435" y="25589"/>
                  </a:lnTo>
                  <a:lnTo>
                    <a:pt x="31495" y="25560"/>
                  </a:lnTo>
                  <a:cubicBezTo>
                    <a:pt x="31524" y="25549"/>
                    <a:pt x="31544" y="25540"/>
                    <a:pt x="31575" y="25520"/>
                  </a:cubicBezTo>
                  <a:lnTo>
                    <a:pt x="31634" y="25489"/>
                  </a:lnTo>
                  <a:cubicBezTo>
                    <a:pt x="31664" y="25480"/>
                    <a:pt x="31684" y="25460"/>
                    <a:pt x="31704" y="25449"/>
                  </a:cubicBezTo>
                  <a:cubicBezTo>
                    <a:pt x="31714" y="25440"/>
                    <a:pt x="31724" y="25440"/>
                    <a:pt x="31744" y="25429"/>
                  </a:cubicBezTo>
                  <a:lnTo>
                    <a:pt x="31744" y="25420"/>
                  </a:lnTo>
                  <a:close/>
                  <a:moveTo>
                    <a:pt x="29226" y="21013"/>
                  </a:moveTo>
                  <a:lnTo>
                    <a:pt x="29226" y="21023"/>
                  </a:lnTo>
                  <a:cubicBezTo>
                    <a:pt x="29216" y="21163"/>
                    <a:pt x="29216" y="21243"/>
                    <a:pt x="29216" y="21313"/>
                  </a:cubicBezTo>
                  <a:cubicBezTo>
                    <a:pt x="29216" y="21463"/>
                    <a:pt x="29206" y="21613"/>
                    <a:pt x="29206" y="21772"/>
                  </a:cubicBezTo>
                  <a:cubicBezTo>
                    <a:pt x="29196" y="22003"/>
                    <a:pt x="29186" y="22232"/>
                    <a:pt x="29166" y="22462"/>
                  </a:cubicBezTo>
                  <a:lnTo>
                    <a:pt x="29166" y="22472"/>
                  </a:lnTo>
                  <a:lnTo>
                    <a:pt x="29166" y="22492"/>
                  </a:lnTo>
                  <a:lnTo>
                    <a:pt x="29166" y="22522"/>
                  </a:lnTo>
                  <a:lnTo>
                    <a:pt x="29166" y="22592"/>
                  </a:lnTo>
                  <a:cubicBezTo>
                    <a:pt x="29157" y="22742"/>
                    <a:pt x="29146" y="22902"/>
                    <a:pt x="29146" y="23051"/>
                  </a:cubicBezTo>
                  <a:lnTo>
                    <a:pt x="29146" y="23062"/>
                  </a:lnTo>
                  <a:lnTo>
                    <a:pt x="29146" y="23102"/>
                  </a:lnTo>
                  <a:cubicBezTo>
                    <a:pt x="29137" y="23202"/>
                    <a:pt x="29137" y="23302"/>
                    <a:pt x="29126" y="23411"/>
                  </a:cubicBezTo>
                  <a:cubicBezTo>
                    <a:pt x="29126" y="23501"/>
                    <a:pt x="29117" y="23601"/>
                    <a:pt x="29117" y="23701"/>
                  </a:cubicBezTo>
                  <a:lnTo>
                    <a:pt x="29117" y="23711"/>
                  </a:lnTo>
                  <a:cubicBezTo>
                    <a:pt x="29106" y="23871"/>
                    <a:pt x="29097" y="24051"/>
                    <a:pt x="29097" y="24221"/>
                  </a:cubicBezTo>
                  <a:cubicBezTo>
                    <a:pt x="29086" y="24461"/>
                    <a:pt x="29086" y="24710"/>
                    <a:pt x="29086" y="24970"/>
                  </a:cubicBezTo>
                  <a:cubicBezTo>
                    <a:pt x="29066" y="24960"/>
                    <a:pt x="29057" y="24960"/>
                    <a:pt x="29046" y="24950"/>
                  </a:cubicBezTo>
                  <a:lnTo>
                    <a:pt x="29037" y="24950"/>
                  </a:lnTo>
                  <a:cubicBezTo>
                    <a:pt x="29026" y="24950"/>
                    <a:pt x="29026" y="24940"/>
                    <a:pt x="29017" y="24940"/>
                  </a:cubicBezTo>
                  <a:cubicBezTo>
                    <a:pt x="28977" y="24930"/>
                    <a:pt x="28926" y="24920"/>
                    <a:pt x="28877" y="24920"/>
                  </a:cubicBezTo>
                  <a:lnTo>
                    <a:pt x="28857" y="24920"/>
                  </a:lnTo>
                  <a:cubicBezTo>
                    <a:pt x="28817" y="24920"/>
                    <a:pt x="28766" y="24920"/>
                    <a:pt x="28706" y="24930"/>
                  </a:cubicBezTo>
                  <a:cubicBezTo>
                    <a:pt x="28647" y="24940"/>
                    <a:pt x="28597" y="24960"/>
                    <a:pt x="28547" y="24990"/>
                  </a:cubicBezTo>
                  <a:lnTo>
                    <a:pt x="28397" y="25080"/>
                  </a:lnTo>
                  <a:cubicBezTo>
                    <a:pt x="28357" y="25110"/>
                    <a:pt x="28317" y="25150"/>
                    <a:pt x="28277" y="25190"/>
                  </a:cubicBezTo>
                  <a:cubicBezTo>
                    <a:pt x="28237" y="25220"/>
                    <a:pt x="28207" y="25260"/>
                    <a:pt x="28177" y="25289"/>
                  </a:cubicBezTo>
                  <a:lnTo>
                    <a:pt x="28167" y="25300"/>
                  </a:lnTo>
                  <a:lnTo>
                    <a:pt x="28147" y="25309"/>
                  </a:lnTo>
                  <a:lnTo>
                    <a:pt x="28147" y="25320"/>
                  </a:lnTo>
                  <a:cubicBezTo>
                    <a:pt x="28107" y="25360"/>
                    <a:pt x="28057" y="25409"/>
                    <a:pt x="28027" y="25449"/>
                  </a:cubicBezTo>
                  <a:cubicBezTo>
                    <a:pt x="27987" y="25509"/>
                    <a:pt x="27947" y="25569"/>
                    <a:pt x="27927" y="25609"/>
                  </a:cubicBezTo>
                  <a:cubicBezTo>
                    <a:pt x="27898" y="25660"/>
                    <a:pt x="27878" y="25700"/>
                    <a:pt x="27847" y="25749"/>
                  </a:cubicBezTo>
                  <a:cubicBezTo>
                    <a:pt x="27787" y="25869"/>
                    <a:pt x="27738" y="25969"/>
                    <a:pt x="27698" y="26069"/>
                  </a:cubicBezTo>
                  <a:cubicBezTo>
                    <a:pt x="27687" y="26099"/>
                    <a:pt x="27678" y="26139"/>
                    <a:pt x="27658" y="26169"/>
                  </a:cubicBezTo>
                  <a:lnTo>
                    <a:pt x="27667" y="26049"/>
                  </a:lnTo>
                  <a:lnTo>
                    <a:pt x="27667" y="25919"/>
                  </a:lnTo>
                  <a:cubicBezTo>
                    <a:pt x="27678" y="25629"/>
                    <a:pt x="27667" y="25329"/>
                    <a:pt x="27647" y="25000"/>
                  </a:cubicBezTo>
                  <a:lnTo>
                    <a:pt x="27647" y="24910"/>
                  </a:lnTo>
                  <a:cubicBezTo>
                    <a:pt x="27638" y="24800"/>
                    <a:pt x="27638" y="24690"/>
                    <a:pt x="27638" y="24570"/>
                  </a:cubicBezTo>
                  <a:cubicBezTo>
                    <a:pt x="27627" y="24421"/>
                    <a:pt x="27638" y="24261"/>
                    <a:pt x="27638" y="24090"/>
                  </a:cubicBezTo>
                  <a:cubicBezTo>
                    <a:pt x="27647" y="23931"/>
                    <a:pt x="27658" y="23761"/>
                    <a:pt x="27658" y="23631"/>
                  </a:cubicBezTo>
                  <a:lnTo>
                    <a:pt x="27667" y="23621"/>
                  </a:lnTo>
                  <a:cubicBezTo>
                    <a:pt x="27667" y="23501"/>
                    <a:pt x="27678" y="23351"/>
                    <a:pt x="27687" y="23202"/>
                  </a:cubicBezTo>
                  <a:lnTo>
                    <a:pt x="27687" y="23091"/>
                  </a:lnTo>
                  <a:lnTo>
                    <a:pt x="27687" y="23051"/>
                  </a:lnTo>
                  <a:lnTo>
                    <a:pt x="27687" y="23042"/>
                  </a:lnTo>
                  <a:lnTo>
                    <a:pt x="27687" y="22991"/>
                  </a:lnTo>
                  <a:lnTo>
                    <a:pt x="27698" y="22922"/>
                  </a:lnTo>
                  <a:cubicBezTo>
                    <a:pt x="27698" y="22792"/>
                    <a:pt x="27707" y="22672"/>
                    <a:pt x="27707" y="22542"/>
                  </a:cubicBezTo>
                  <a:lnTo>
                    <a:pt x="27707" y="22332"/>
                  </a:lnTo>
                  <a:cubicBezTo>
                    <a:pt x="27707" y="22302"/>
                    <a:pt x="27707" y="22272"/>
                    <a:pt x="27718" y="22242"/>
                  </a:cubicBezTo>
                  <a:lnTo>
                    <a:pt x="27718" y="22162"/>
                  </a:lnTo>
                  <a:lnTo>
                    <a:pt x="27718" y="22083"/>
                  </a:lnTo>
                  <a:cubicBezTo>
                    <a:pt x="27718" y="22052"/>
                    <a:pt x="27718" y="22023"/>
                    <a:pt x="27707" y="22003"/>
                  </a:cubicBezTo>
                  <a:cubicBezTo>
                    <a:pt x="27707" y="21983"/>
                    <a:pt x="27707" y="21963"/>
                    <a:pt x="27698" y="21932"/>
                  </a:cubicBezTo>
                  <a:lnTo>
                    <a:pt x="27698" y="21923"/>
                  </a:lnTo>
                  <a:lnTo>
                    <a:pt x="28087" y="21683"/>
                  </a:lnTo>
                  <a:cubicBezTo>
                    <a:pt x="28227" y="21603"/>
                    <a:pt x="28367" y="21513"/>
                    <a:pt x="28497" y="21443"/>
                  </a:cubicBezTo>
                  <a:cubicBezTo>
                    <a:pt x="28567" y="21393"/>
                    <a:pt x="28647" y="21353"/>
                    <a:pt x="28726" y="21313"/>
                  </a:cubicBezTo>
                  <a:lnTo>
                    <a:pt x="28777" y="21283"/>
                  </a:lnTo>
                  <a:lnTo>
                    <a:pt x="28917" y="21203"/>
                  </a:lnTo>
                  <a:cubicBezTo>
                    <a:pt x="29026" y="21133"/>
                    <a:pt x="29126" y="21073"/>
                    <a:pt x="29226" y="21013"/>
                  </a:cubicBezTo>
                  <a:close/>
                  <a:moveTo>
                    <a:pt x="35052" y="17616"/>
                  </a:moveTo>
                  <a:cubicBezTo>
                    <a:pt x="35052" y="17676"/>
                    <a:pt x="35052" y="17746"/>
                    <a:pt x="35061" y="17816"/>
                  </a:cubicBezTo>
                  <a:lnTo>
                    <a:pt x="35061" y="17826"/>
                  </a:lnTo>
                  <a:lnTo>
                    <a:pt x="35061" y="17836"/>
                  </a:lnTo>
                  <a:lnTo>
                    <a:pt x="35061" y="17856"/>
                  </a:lnTo>
                  <a:cubicBezTo>
                    <a:pt x="35072" y="17936"/>
                    <a:pt x="35072" y="18016"/>
                    <a:pt x="35081" y="18095"/>
                  </a:cubicBezTo>
                  <a:lnTo>
                    <a:pt x="35081" y="18115"/>
                  </a:lnTo>
                  <a:cubicBezTo>
                    <a:pt x="35081" y="18146"/>
                    <a:pt x="35081" y="18186"/>
                    <a:pt x="35092" y="18226"/>
                  </a:cubicBezTo>
                  <a:cubicBezTo>
                    <a:pt x="35092" y="18275"/>
                    <a:pt x="35092" y="18326"/>
                    <a:pt x="35101" y="18366"/>
                  </a:cubicBezTo>
                  <a:lnTo>
                    <a:pt x="35101" y="18475"/>
                  </a:lnTo>
                  <a:lnTo>
                    <a:pt x="35101" y="18515"/>
                  </a:lnTo>
                  <a:lnTo>
                    <a:pt x="35101" y="18585"/>
                  </a:lnTo>
                  <a:cubicBezTo>
                    <a:pt x="35101" y="18595"/>
                    <a:pt x="35112" y="18615"/>
                    <a:pt x="35112" y="18625"/>
                  </a:cubicBezTo>
                  <a:lnTo>
                    <a:pt x="35112" y="18645"/>
                  </a:lnTo>
                  <a:lnTo>
                    <a:pt x="35112" y="18655"/>
                  </a:lnTo>
                  <a:cubicBezTo>
                    <a:pt x="35112" y="18705"/>
                    <a:pt x="35121" y="18745"/>
                    <a:pt x="35112" y="18785"/>
                  </a:cubicBezTo>
                  <a:cubicBezTo>
                    <a:pt x="35112" y="18825"/>
                    <a:pt x="35112" y="18865"/>
                    <a:pt x="35101" y="18905"/>
                  </a:cubicBezTo>
                  <a:lnTo>
                    <a:pt x="35101" y="18965"/>
                  </a:lnTo>
                  <a:lnTo>
                    <a:pt x="35101" y="18985"/>
                  </a:lnTo>
                  <a:lnTo>
                    <a:pt x="35101" y="19015"/>
                  </a:lnTo>
                  <a:cubicBezTo>
                    <a:pt x="35101" y="19035"/>
                    <a:pt x="35101" y="19055"/>
                    <a:pt x="35112" y="19065"/>
                  </a:cubicBezTo>
                  <a:cubicBezTo>
                    <a:pt x="35121" y="19085"/>
                    <a:pt x="35141" y="19095"/>
                    <a:pt x="35152" y="19105"/>
                  </a:cubicBezTo>
                  <a:cubicBezTo>
                    <a:pt x="35161" y="19115"/>
                    <a:pt x="35181" y="19115"/>
                    <a:pt x="35192" y="19125"/>
                  </a:cubicBezTo>
                  <a:cubicBezTo>
                    <a:pt x="35221" y="19135"/>
                    <a:pt x="35241" y="19145"/>
                    <a:pt x="35271" y="19165"/>
                  </a:cubicBezTo>
                  <a:cubicBezTo>
                    <a:pt x="35311" y="19185"/>
                    <a:pt x="35371" y="19205"/>
                    <a:pt x="35401" y="19215"/>
                  </a:cubicBezTo>
                  <a:lnTo>
                    <a:pt x="35411" y="19215"/>
                  </a:lnTo>
                  <a:lnTo>
                    <a:pt x="35441" y="19225"/>
                  </a:lnTo>
                  <a:cubicBezTo>
                    <a:pt x="35451" y="19225"/>
                    <a:pt x="35471" y="19234"/>
                    <a:pt x="35481" y="19245"/>
                  </a:cubicBezTo>
                  <a:lnTo>
                    <a:pt x="35491" y="19245"/>
                  </a:lnTo>
                  <a:lnTo>
                    <a:pt x="35511" y="19254"/>
                  </a:lnTo>
                  <a:lnTo>
                    <a:pt x="35521" y="19254"/>
                  </a:lnTo>
                  <a:cubicBezTo>
                    <a:pt x="35521" y="19314"/>
                    <a:pt x="35531" y="19385"/>
                    <a:pt x="35531" y="19445"/>
                  </a:cubicBezTo>
                  <a:lnTo>
                    <a:pt x="35531" y="19465"/>
                  </a:lnTo>
                  <a:lnTo>
                    <a:pt x="35531" y="19594"/>
                  </a:lnTo>
                  <a:cubicBezTo>
                    <a:pt x="35541" y="19844"/>
                    <a:pt x="35541" y="20104"/>
                    <a:pt x="35551" y="20284"/>
                  </a:cubicBezTo>
                  <a:lnTo>
                    <a:pt x="35551" y="20404"/>
                  </a:lnTo>
                  <a:lnTo>
                    <a:pt x="35491" y="20434"/>
                  </a:lnTo>
                  <a:cubicBezTo>
                    <a:pt x="35421" y="20473"/>
                    <a:pt x="35351" y="20513"/>
                    <a:pt x="35281" y="20564"/>
                  </a:cubicBezTo>
                  <a:lnTo>
                    <a:pt x="35271" y="20564"/>
                  </a:lnTo>
                  <a:cubicBezTo>
                    <a:pt x="35231" y="20593"/>
                    <a:pt x="35192" y="20613"/>
                    <a:pt x="35161" y="20664"/>
                  </a:cubicBezTo>
                  <a:cubicBezTo>
                    <a:pt x="35141" y="20713"/>
                    <a:pt x="35132" y="20764"/>
                    <a:pt x="35132" y="20813"/>
                  </a:cubicBezTo>
                  <a:cubicBezTo>
                    <a:pt x="35132" y="20833"/>
                    <a:pt x="35121" y="20864"/>
                    <a:pt x="35121" y="20884"/>
                  </a:cubicBezTo>
                  <a:lnTo>
                    <a:pt x="35121" y="21133"/>
                  </a:lnTo>
                  <a:lnTo>
                    <a:pt x="35121" y="21163"/>
                  </a:lnTo>
                  <a:cubicBezTo>
                    <a:pt x="35132" y="21233"/>
                    <a:pt x="35132" y="21313"/>
                    <a:pt x="35132" y="21393"/>
                  </a:cubicBezTo>
                  <a:lnTo>
                    <a:pt x="35132" y="21413"/>
                  </a:lnTo>
                  <a:lnTo>
                    <a:pt x="35132" y="21423"/>
                  </a:lnTo>
                  <a:cubicBezTo>
                    <a:pt x="35141" y="21473"/>
                    <a:pt x="35141" y="21533"/>
                    <a:pt x="35141" y="21593"/>
                  </a:cubicBezTo>
                  <a:lnTo>
                    <a:pt x="35141" y="21683"/>
                  </a:lnTo>
                  <a:lnTo>
                    <a:pt x="35141" y="21732"/>
                  </a:lnTo>
                  <a:lnTo>
                    <a:pt x="35141" y="21743"/>
                  </a:lnTo>
                  <a:lnTo>
                    <a:pt x="35141" y="21752"/>
                  </a:lnTo>
                  <a:lnTo>
                    <a:pt x="35141" y="21763"/>
                  </a:lnTo>
                  <a:lnTo>
                    <a:pt x="35141" y="21772"/>
                  </a:lnTo>
                  <a:cubicBezTo>
                    <a:pt x="35141" y="21823"/>
                    <a:pt x="35152" y="21883"/>
                    <a:pt x="35152" y="21943"/>
                  </a:cubicBezTo>
                  <a:cubicBezTo>
                    <a:pt x="35161" y="22032"/>
                    <a:pt x="35161" y="22103"/>
                    <a:pt x="35161" y="22172"/>
                  </a:cubicBezTo>
                  <a:lnTo>
                    <a:pt x="35161" y="22222"/>
                  </a:lnTo>
                  <a:cubicBezTo>
                    <a:pt x="35161" y="22272"/>
                    <a:pt x="35172" y="22312"/>
                    <a:pt x="35172" y="22352"/>
                  </a:cubicBezTo>
                  <a:lnTo>
                    <a:pt x="35172" y="22442"/>
                  </a:lnTo>
                  <a:lnTo>
                    <a:pt x="35181" y="22462"/>
                  </a:lnTo>
                  <a:lnTo>
                    <a:pt x="35181" y="22532"/>
                  </a:lnTo>
                  <a:lnTo>
                    <a:pt x="35181" y="22572"/>
                  </a:lnTo>
                  <a:lnTo>
                    <a:pt x="35181" y="22612"/>
                  </a:lnTo>
                  <a:cubicBezTo>
                    <a:pt x="35172" y="22702"/>
                    <a:pt x="35172" y="22792"/>
                    <a:pt x="35181" y="22871"/>
                  </a:cubicBezTo>
                  <a:lnTo>
                    <a:pt x="35181" y="22891"/>
                  </a:lnTo>
                  <a:lnTo>
                    <a:pt x="35181" y="22911"/>
                  </a:lnTo>
                  <a:lnTo>
                    <a:pt x="35192" y="22911"/>
                  </a:lnTo>
                  <a:lnTo>
                    <a:pt x="35192" y="23011"/>
                  </a:lnTo>
                  <a:lnTo>
                    <a:pt x="35192" y="23031"/>
                  </a:lnTo>
                  <a:lnTo>
                    <a:pt x="35192" y="23051"/>
                  </a:lnTo>
                  <a:lnTo>
                    <a:pt x="35192" y="23071"/>
                  </a:lnTo>
                  <a:lnTo>
                    <a:pt x="35192" y="23082"/>
                  </a:lnTo>
                  <a:lnTo>
                    <a:pt x="35192" y="23091"/>
                  </a:lnTo>
                  <a:cubicBezTo>
                    <a:pt x="35192" y="23111"/>
                    <a:pt x="35192" y="23122"/>
                    <a:pt x="35201" y="23131"/>
                  </a:cubicBezTo>
                  <a:cubicBezTo>
                    <a:pt x="35201" y="23222"/>
                    <a:pt x="35211" y="23311"/>
                    <a:pt x="35211" y="23381"/>
                  </a:cubicBezTo>
                  <a:lnTo>
                    <a:pt x="35211" y="23401"/>
                  </a:lnTo>
                  <a:cubicBezTo>
                    <a:pt x="35221" y="23481"/>
                    <a:pt x="35221" y="23561"/>
                    <a:pt x="35231" y="23641"/>
                  </a:cubicBezTo>
                  <a:lnTo>
                    <a:pt x="35231" y="23661"/>
                  </a:lnTo>
                  <a:cubicBezTo>
                    <a:pt x="35231" y="23691"/>
                    <a:pt x="35241" y="23731"/>
                    <a:pt x="35241" y="23771"/>
                  </a:cubicBezTo>
                  <a:cubicBezTo>
                    <a:pt x="35241" y="23821"/>
                    <a:pt x="35251" y="23861"/>
                    <a:pt x="35251" y="23911"/>
                  </a:cubicBezTo>
                  <a:lnTo>
                    <a:pt x="35251" y="24021"/>
                  </a:lnTo>
                  <a:lnTo>
                    <a:pt x="35251" y="24061"/>
                  </a:lnTo>
                  <a:cubicBezTo>
                    <a:pt x="35251" y="24081"/>
                    <a:pt x="35251" y="24101"/>
                    <a:pt x="35261" y="24130"/>
                  </a:cubicBezTo>
                  <a:cubicBezTo>
                    <a:pt x="35261" y="24141"/>
                    <a:pt x="35261" y="24161"/>
                    <a:pt x="35271" y="24170"/>
                  </a:cubicBezTo>
                  <a:lnTo>
                    <a:pt x="35271" y="24190"/>
                  </a:lnTo>
                  <a:lnTo>
                    <a:pt x="35271" y="24201"/>
                  </a:lnTo>
                  <a:lnTo>
                    <a:pt x="35271" y="24210"/>
                  </a:lnTo>
                  <a:lnTo>
                    <a:pt x="35271" y="24330"/>
                  </a:lnTo>
                  <a:cubicBezTo>
                    <a:pt x="35261" y="24370"/>
                    <a:pt x="35261" y="24410"/>
                    <a:pt x="35261" y="24450"/>
                  </a:cubicBezTo>
                  <a:cubicBezTo>
                    <a:pt x="35261" y="24470"/>
                    <a:pt x="35251" y="24490"/>
                    <a:pt x="35251" y="24510"/>
                  </a:cubicBezTo>
                  <a:lnTo>
                    <a:pt x="35251" y="24530"/>
                  </a:lnTo>
                  <a:lnTo>
                    <a:pt x="35251" y="24550"/>
                  </a:lnTo>
                  <a:lnTo>
                    <a:pt x="35251" y="24560"/>
                  </a:lnTo>
                  <a:cubicBezTo>
                    <a:pt x="35251" y="24580"/>
                    <a:pt x="35261" y="24600"/>
                    <a:pt x="35261" y="24610"/>
                  </a:cubicBezTo>
                  <a:cubicBezTo>
                    <a:pt x="35271" y="24620"/>
                    <a:pt x="35281" y="24640"/>
                    <a:pt x="35311" y="24650"/>
                  </a:cubicBezTo>
                  <a:cubicBezTo>
                    <a:pt x="35321" y="24660"/>
                    <a:pt x="35331" y="24660"/>
                    <a:pt x="35341" y="24670"/>
                  </a:cubicBezTo>
                  <a:lnTo>
                    <a:pt x="35351" y="24670"/>
                  </a:lnTo>
                  <a:cubicBezTo>
                    <a:pt x="35371" y="24680"/>
                    <a:pt x="35401" y="24690"/>
                    <a:pt x="35421" y="24700"/>
                  </a:cubicBezTo>
                  <a:cubicBezTo>
                    <a:pt x="35471" y="24730"/>
                    <a:pt x="35521" y="24740"/>
                    <a:pt x="35561" y="24760"/>
                  </a:cubicBezTo>
                  <a:lnTo>
                    <a:pt x="35591" y="24770"/>
                  </a:lnTo>
                  <a:cubicBezTo>
                    <a:pt x="35601" y="24770"/>
                    <a:pt x="35611" y="24780"/>
                    <a:pt x="35631" y="24780"/>
                  </a:cubicBezTo>
                  <a:lnTo>
                    <a:pt x="35641" y="24790"/>
                  </a:lnTo>
                  <a:lnTo>
                    <a:pt x="35661" y="24800"/>
                  </a:lnTo>
                  <a:lnTo>
                    <a:pt x="35721" y="24800"/>
                  </a:lnTo>
                  <a:lnTo>
                    <a:pt x="35731" y="24790"/>
                  </a:lnTo>
                  <a:lnTo>
                    <a:pt x="35751" y="25010"/>
                  </a:lnTo>
                  <a:lnTo>
                    <a:pt x="35761" y="25110"/>
                  </a:lnTo>
                  <a:lnTo>
                    <a:pt x="35761" y="25150"/>
                  </a:lnTo>
                  <a:lnTo>
                    <a:pt x="35761" y="25160"/>
                  </a:lnTo>
                  <a:lnTo>
                    <a:pt x="35761" y="25180"/>
                  </a:lnTo>
                  <a:lnTo>
                    <a:pt x="35781" y="25329"/>
                  </a:lnTo>
                  <a:cubicBezTo>
                    <a:pt x="35791" y="25409"/>
                    <a:pt x="35801" y="25489"/>
                    <a:pt x="35801" y="25569"/>
                  </a:cubicBezTo>
                  <a:cubicBezTo>
                    <a:pt x="35811" y="25649"/>
                    <a:pt x="35811" y="25720"/>
                    <a:pt x="35821" y="25789"/>
                  </a:cubicBezTo>
                  <a:lnTo>
                    <a:pt x="35811" y="25799"/>
                  </a:lnTo>
                  <a:lnTo>
                    <a:pt x="35801" y="25799"/>
                  </a:lnTo>
                  <a:cubicBezTo>
                    <a:pt x="35781" y="25809"/>
                    <a:pt x="35751" y="25819"/>
                    <a:pt x="35731" y="25829"/>
                  </a:cubicBezTo>
                  <a:cubicBezTo>
                    <a:pt x="35651" y="25869"/>
                    <a:pt x="35581" y="25909"/>
                    <a:pt x="35511" y="25949"/>
                  </a:cubicBezTo>
                  <a:cubicBezTo>
                    <a:pt x="35441" y="25999"/>
                    <a:pt x="35381" y="26039"/>
                    <a:pt x="35311" y="26079"/>
                  </a:cubicBezTo>
                  <a:lnTo>
                    <a:pt x="35291" y="26089"/>
                  </a:lnTo>
                  <a:cubicBezTo>
                    <a:pt x="35251" y="26109"/>
                    <a:pt x="35211" y="26139"/>
                    <a:pt x="35192" y="26179"/>
                  </a:cubicBezTo>
                  <a:cubicBezTo>
                    <a:pt x="35161" y="26229"/>
                    <a:pt x="35161" y="26279"/>
                    <a:pt x="35152" y="26329"/>
                  </a:cubicBezTo>
                  <a:lnTo>
                    <a:pt x="35152" y="26399"/>
                  </a:lnTo>
                  <a:lnTo>
                    <a:pt x="35152" y="26579"/>
                  </a:lnTo>
                  <a:cubicBezTo>
                    <a:pt x="35141" y="26559"/>
                    <a:pt x="35141" y="26539"/>
                    <a:pt x="35141" y="26519"/>
                  </a:cubicBezTo>
                  <a:lnTo>
                    <a:pt x="35132" y="26499"/>
                  </a:lnTo>
                  <a:lnTo>
                    <a:pt x="35132" y="26488"/>
                  </a:lnTo>
                  <a:cubicBezTo>
                    <a:pt x="35101" y="26349"/>
                    <a:pt x="35072" y="26199"/>
                    <a:pt x="35052" y="26039"/>
                  </a:cubicBezTo>
                  <a:cubicBezTo>
                    <a:pt x="35041" y="26009"/>
                    <a:pt x="35041" y="25969"/>
                    <a:pt x="35032" y="25939"/>
                  </a:cubicBezTo>
                  <a:cubicBezTo>
                    <a:pt x="35012" y="25779"/>
                    <a:pt x="35001" y="25609"/>
                    <a:pt x="34992" y="25460"/>
                  </a:cubicBezTo>
                  <a:cubicBezTo>
                    <a:pt x="34981" y="25389"/>
                    <a:pt x="34972" y="25320"/>
                    <a:pt x="34961" y="25240"/>
                  </a:cubicBezTo>
                  <a:lnTo>
                    <a:pt x="34961" y="25220"/>
                  </a:lnTo>
                  <a:lnTo>
                    <a:pt x="34961" y="25200"/>
                  </a:lnTo>
                  <a:cubicBezTo>
                    <a:pt x="34952" y="25130"/>
                    <a:pt x="34941" y="25050"/>
                    <a:pt x="34941" y="24980"/>
                  </a:cubicBezTo>
                  <a:cubicBezTo>
                    <a:pt x="34921" y="24750"/>
                    <a:pt x="34912" y="24510"/>
                    <a:pt x="34912" y="24301"/>
                  </a:cubicBezTo>
                  <a:lnTo>
                    <a:pt x="34912" y="24290"/>
                  </a:lnTo>
                  <a:lnTo>
                    <a:pt x="34912" y="24281"/>
                  </a:lnTo>
                  <a:lnTo>
                    <a:pt x="34912" y="24270"/>
                  </a:lnTo>
                  <a:lnTo>
                    <a:pt x="34912" y="24261"/>
                  </a:lnTo>
                  <a:lnTo>
                    <a:pt x="34912" y="24250"/>
                  </a:lnTo>
                  <a:lnTo>
                    <a:pt x="34912" y="23951"/>
                  </a:lnTo>
                  <a:cubicBezTo>
                    <a:pt x="34912" y="23921"/>
                    <a:pt x="34901" y="23891"/>
                    <a:pt x="34901" y="23861"/>
                  </a:cubicBezTo>
                  <a:lnTo>
                    <a:pt x="34901" y="23831"/>
                  </a:lnTo>
                  <a:lnTo>
                    <a:pt x="34901" y="23801"/>
                  </a:lnTo>
                  <a:lnTo>
                    <a:pt x="34901" y="23771"/>
                  </a:lnTo>
                  <a:cubicBezTo>
                    <a:pt x="34892" y="23661"/>
                    <a:pt x="34892" y="23561"/>
                    <a:pt x="34892" y="23451"/>
                  </a:cubicBezTo>
                  <a:lnTo>
                    <a:pt x="34892" y="23291"/>
                  </a:lnTo>
                  <a:lnTo>
                    <a:pt x="34892" y="23262"/>
                  </a:lnTo>
                  <a:lnTo>
                    <a:pt x="34892" y="23242"/>
                  </a:lnTo>
                  <a:lnTo>
                    <a:pt x="34892" y="23222"/>
                  </a:lnTo>
                  <a:lnTo>
                    <a:pt x="34892" y="22971"/>
                  </a:lnTo>
                  <a:cubicBezTo>
                    <a:pt x="34892" y="22812"/>
                    <a:pt x="34881" y="22662"/>
                    <a:pt x="34861" y="22462"/>
                  </a:cubicBezTo>
                  <a:cubicBezTo>
                    <a:pt x="34852" y="22302"/>
                    <a:pt x="34852" y="22142"/>
                    <a:pt x="34841" y="21983"/>
                  </a:cubicBezTo>
                  <a:lnTo>
                    <a:pt x="34841" y="21963"/>
                  </a:lnTo>
                  <a:cubicBezTo>
                    <a:pt x="34832" y="21633"/>
                    <a:pt x="34821" y="21303"/>
                    <a:pt x="34821" y="20923"/>
                  </a:cubicBezTo>
                  <a:cubicBezTo>
                    <a:pt x="34812" y="20644"/>
                    <a:pt x="34832" y="20364"/>
                    <a:pt x="34841" y="20094"/>
                  </a:cubicBezTo>
                  <a:lnTo>
                    <a:pt x="34841" y="20084"/>
                  </a:lnTo>
                  <a:lnTo>
                    <a:pt x="34852" y="19994"/>
                  </a:lnTo>
                  <a:lnTo>
                    <a:pt x="34852" y="19904"/>
                  </a:lnTo>
                  <a:cubicBezTo>
                    <a:pt x="34861" y="19705"/>
                    <a:pt x="34872" y="19514"/>
                    <a:pt x="34872" y="19325"/>
                  </a:cubicBezTo>
                  <a:lnTo>
                    <a:pt x="34872" y="19314"/>
                  </a:lnTo>
                  <a:lnTo>
                    <a:pt x="34872" y="19305"/>
                  </a:lnTo>
                  <a:cubicBezTo>
                    <a:pt x="34872" y="19165"/>
                    <a:pt x="34881" y="19015"/>
                    <a:pt x="34881" y="18865"/>
                  </a:cubicBezTo>
                  <a:cubicBezTo>
                    <a:pt x="34892" y="18715"/>
                    <a:pt x="34901" y="18575"/>
                    <a:pt x="34912" y="18446"/>
                  </a:cubicBezTo>
                  <a:lnTo>
                    <a:pt x="34912" y="18426"/>
                  </a:lnTo>
                  <a:cubicBezTo>
                    <a:pt x="34921" y="18246"/>
                    <a:pt x="34932" y="18046"/>
                    <a:pt x="34941" y="17856"/>
                  </a:cubicBezTo>
                  <a:lnTo>
                    <a:pt x="34941" y="17726"/>
                  </a:lnTo>
                  <a:lnTo>
                    <a:pt x="34941" y="17706"/>
                  </a:lnTo>
                  <a:cubicBezTo>
                    <a:pt x="34941" y="17696"/>
                    <a:pt x="34941" y="17686"/>
                    <a:pt x="34932" y="17676"/>
                  </a:cubicBezTo>
                  <a:cubicBezTo>
                    <a:pt x="34961" y="17666"/>
                    <a:pt x="35001" y="17646"/>
                    <a:pt x="35052" y="17616"/>
                  </a:cubicBezTo>
                  <a:close/>
                  <a:moveTo>
                    <a:pt x="23511" y="19625"/>
                  </a:moveTo>
                  <a:lnTo>
                    <a:pt x="23511" y="19625"/>
                  </a:lnTo>
                  <a:cubicBezTo>
                    <a:pt x="23501" y="19634"/>
                    <a:pt x="23501" y="19645"/>
                    <a:pt x="23511" y="19645"/>
                  </a:cubicBezTo>
                  <a:lnTo>
                    <a:pt x="23511" y="19674"/>
                  </a:lnTo>
                  <a:cubicBezTo>
                    <a:pt x="23511" y="19694"/>
                    <a:pt x="23521" y="19705"/>
                    <a:pt x="23521" y="19724"/>
                  </a:cubicBezTo>
                  <a:cubicBezTo>
                    <a:pt x="23521" y="19744"/>
                    <a:pt x="23521" y="19754"/>
                    <a:pt x="23531" y="19774"/>
                  </a:cubicBezTo>
                  <a:cubicBezTo>
                    <a:pt x="23541" y="19864"/>
                    <a:pt x="23551" y="19944"/>
                    <a:pt x="23561" y="20034"/>
                  </a:cubicBezTo>
                  <a:lnTo>
                    <a:pt x="23561" y="20064"/>
                  </a:lnTo>
                  <a:lnTo>
                    <a:pt x="23571" y="20104"/>
                  </a:lnTo>
                  <a:lnTo>
                    <a:pt x="23571" y="20264"/>
                  </a:lnTo>
                  <a:cubicBezTo>
                    <a:pt x="23571" y="20334"/>
                    <a:pt x="23571" y="20374"/>
                    <a:pt x="23561" y="20424"/>
                  </a:cubicBezTo>
                  <a:cubicBezTo>
                    <a:pt x="23561" y="20444"/>
                    <a:pt x="23561" y="20453"/>
                    <a:pt x="23551" y="20473"/>
                  </a:cubicBezTo>
                  <a:cubicBezTo>
                    <a:pt x="23551" y="20484"/>
                    <a:pt x="23541" y="20493"/>
                    <a:pt x="23531" y="20504"/>
                  </a:cubicBezTo>
                  <a:lnTo>
                    <a:pt x="23501" y="20533"/>
                  </a:lnTo>
                  <a:lnTo>
                    <a:pt x="23411" y="20593"/>
                  </a:lnTo>
                  <a:lnTo>
                    <a:pt x="23391" y="20604"/>
                  </a:lnTo>
                  <a:lnTo>
                    <a:pt x="23381" y="20613"/>
                  </a:lnTo>
                  <a:cubicBezTo>
                    <a:pt x="23341" y="20633"/>
                    <a:pt x="23301" y="20664"/>
                    <a:pt x="23261" y="20684"/>
                  </a:cubicBezTo>
                  <a:cubicBezTo>
                    <a:pt x="23201" y="20713"/>
                    <a:pt x="23111" y="20764"/>
                    <a:pt x="23022" y="20824"/>
                  </a:cubicBezTo>
                  <a:cubicBezTo>
                    <a:pt x="22942" y="20873"/>
                    <a:pt x="22862" y="20923"/>
                    <a:pt x="22771" y="20973"/>
                  </a:cubicBezTo>
                  <a:lnTo>
                    <a:pt x="22592" y="21063"/>
                  </a:lnTo>
                  <a:lnTo>
                    <a:pt x="22582" y="21063"/>
                  </a:lnTo>
                  <a:lnTo>
                    <a:pt x="22582" y="21073"/>
                  </a:lnTo>
                  <a:cubicBezTo>
                    <a:pt x="22552" y="21083"/>
                    <a:pt x="22522" y="21103"/>
                    <a:pt x="22492" y="21113"/>
                  </a:cubicBezTo>
                  <a:cubicBezTo>
                    <a:pt x="22402" y="21153"/>
                    <a:pt x="22312" y="21213"/>
                    <a:pt x="22202" y="21273"/>
                  </a:cubicBezTo>
                  <a:cubicBezTo>
                    <a:pt x="22162" y="21303"/>
                    <a:pt x="22112" y="21333"/>
                    <a:pt x="22062" y="21353"/>
                  </a:cubicBezTo>
                  <a:lnTo>
                    <a:pt x="22042" y="21363"/>
                  </a:lnTo>
                  <a:cubicBezTo>
                    <a:pt x="22012" y="21393"/>
                    <a:pt x="21972" y="21413"/>
                    <a:pt x="21932" y="21433"/>
                  </a:cubicBezTo>
                  <a:lnTo>
                    <a:pt x="21883" y="21463"/>
                  </a:lnTo>
                  <a:lnTo>
                    <a:pt x="21863" y="21473"/>
                  </a:lnTo>
                  <a:cubicBezTo>
                    <a:pt x="21783" y="21523"/>
                    <a:pt x="21703" y="21573"/>
                    <a:pt x="21623" y="21613"/>
                  </a:cubicBezTo>
                  <a:cubicBezTo>
                    <a:pt x="21583" y="21633"/>
                    <a:pt x="21552" y="21652"/>
                    <a:pt x="21512" y="21672"/>
                  </a:cubicBezTo>
                  <a:cubicBezTo>
                    <a:pt x="21443" y="21712"/>
                    <a:pt x="21383" y="21743"/>
                    <a:pt x="21323" y="21783"/>
                  </a:cubicBezTo>
                  <a:cubicBezTo>
                    <a:pt x="21273" y="21803"/>
                    <a:pt x="21223" y="21843"/>
                    <a:pt x="21163" y="21883"/>
                  </a:cubicBezTo>
                  <a:cubicBezTo>
                    <a:pt x="21123" y="21903"/>
                    <a:pt x="21083" y="21932"/>
                    <a:pt x="21033" y="21952"/>
                  </a:cubicBezTo>
                  <a:cubicBezTo>
                    <a:pt x="20983" y="21992"/>
                    <a:pt x="20923" y="22023"/>
                    <a:pt x="20873" y="22052"/>
                  </a:cubicBezTo>
                  <a:lnTo>
                    <a:pt x="20833" y="22072"/>
                  </a:lnTo>
                  <a:lnTo>
                    <a:pt x="20704" y="22152"/>
                  </a:lnTo>
                  <a:cubicBezTo>
                    <a:pt x="20533" y="22252"/>
                    <a:pt x="20364" y="22362"/>
                    <a:pt x="20184" y="22472"/>
                  </a:cubicBezTo>
                  <a:lnTo>
                    <a:pt x="20114" y="22512"/>
                  </a:lnTo>
                  <a:cubicBezTo>
                    <a:pt x="20064" y="22552"/>
                    <a:pt x="20004" y="22582"/>
                    <a:pt x="19954" y="22612"/>
                  </a:cubicBezTo>
                  <a:lnTo>
                    <a:pt x="19934" y="22632"/>
                  </a:lnTo>
                  <a:lnTo>
                    <a:pt x="19914" y="22642"/>
                  </a:lnTo>
                  <a:lnTo>
                    <a:pt x="19894" y="22652"/>
                  </a:lnTo>
                  <a:lnTo>
                    <a:pt x="19884" y="22662"/>
                  </a:lnTo>
                  <a:cubicBezTo>
                    <a:pt x="19864" y="22672"/>
                    <a:pt x="19854" y="22682"/>
                    <a:pt x="19834" y="22692"/>
                  </a:cubicBezTo>
                  <a:cubicBezTo>
                    <a:pt x="19754" y="22732"/>
                    <a:pt x="19684" y="22782"/>
                    <a:pt x="19604" y="22832"/>
                  </a:cubicBezTo>
                  <a:lnTo>
                    <a:pt x="19514" y="22891"/>
                  </a:lnTo>
                  <a:cubicBezTo>
                    <a:pt x="19434" y="22942"/>
                    <a:pt x="19345" y="22991"/>
                    <a:pt x="19265" y="23051"/>
                  </a:cubicBezTo>
                  <a:lnTo>
                    <a:pt x="19254" y="23051"/>
                  </a:lnTo>
                  <a:lnTo>
                    <a:pt x="19245" y="23062"/>
                  </a:lnTo>
                  <a:cubicBezTo>
                    <a:pt x="19145" y="23122"/>
                    <a:pt x="19025" y="23191"/>
                    <a:pt x="18915" y="23262"/>
                  </a:cubicBezTo>
                  <a:cubicBezTo>
                    <a:pt x="18835" y="23322"/>
                    <a:pt x="18755" y="23371"/>
                    <a:pt x="18675" y="23431"/>
                  </a:cubicBezTo>
                  <a:lnTo>
                    <a:pt x="18665" y="23431"/>
                  </a:lnTo>
                  <a:lnTo>
                    <a:pt x="18655" y="23441"/>
                  </a:lnTo>
                  <a:lnTo>
                    <a:pt x="18655" y="23451"/>
                  </a:lnTo>
                  <a:lnTo>
                    <a:pt x="18635" y="23461"/>
                  </a:lnTo>
                  <a:cubicBezTo>
                    <a:pt x="18545" y="23521"/>
                    <a:pt x="18445" y="23581"/>
                    <a:pt x="18345" y="23651"/>
                  </a:cubicBezTo>
                  <a:lnTo>
                    <a:pt x="18295" y="23671"/>
                  </a:lnTo>
                  <a:cubicBezTo>
                    <a:pt x="18215" y="23721"/>
                    <a:pt x="18126" y="23771"/>
                    <a:pt x="18046" y="23821"/>
                  </a:cubicBezTo>
                  <a:lnTo>
                    <a:pt x="18015" y="23841"/>
                  </a:lnTo>
                  <a:lnTo>
                    <a:pt x="17986" y="23861"/>
                  </a:lnTo>
                  <a:cubicBezTo>
                    <a:pt x="17915" y="23901"/>
                    <a:pt x="17846" y="23951"/>
                    <a:pt x="17766" y="23991"/>
                  </a:cubicBezTo>
                  <a:lnTo>
                    <a:pt x="17726" y="24021"/>
                  </a:lnTo>
                  <a:cubicBezTo>
                    <a:pt x="17626" y="24070"/>
                    <a:pt x="17546" y="24130"/>
                    <a:pt x="17446" y="24181"/>
                  </a:cubicBezTo>
                  <a:lnTo>
                    <a:pt x="17396" y="24210"/>
                  </a:lnTo>
                  <a:lnTo>
                    <a:pt x="17386" y="24210"/>
                  </a:lnTo>
                  <a:lnTo>
                    <a:pt x="17386" y="24221"/>
                  </a:lnTo>
                  <a:lnTo>
                    <a:pt x="17376" y="24221"/>
                  </a:lnTo>
                  <a:lnTo>
                    <a:pt x="17366" y="24230"/>
                  </a:lnTo>
                  <a:lnTo>
                    <a:pt x="17156" y="24350"/>
                  </a:lnTo>
                  <a:cubicBezTo>
                    <a:pt x="17116" y="24381"/>
                    <a:pt x="17076" y="24401"/>
                    <a:pt x="17036" y="24430"/>
                  </a:cubicBezTo>
                  <a:lnTo>
                    <a:pt x="17027" y="24430"/>
                  </a:lnTo>
                  <a:cubicBezTo>
                    <a:pt x="16967" y="24470"/>
                    <a:pt x="16916" y="24501"/>
                    <a:pt x="16856" y="24541"/>
                  </a:cubicBezTo>
                  <a:cubicBezTo>
                    <a:pt x="16776" y="24580"/>
                    <a:pt x="16696" y="24630"/>
                    <a:pt x="16607" y="24680"/>
                  </a:cubicBezTo>
                  <a:lnTo>
                    <a:pt x="16577" y="24700"/>
                  </a:lnTo>
                  <a:lnTo>
                    <a:pt x="16567" y="24700"/>
                  </a:lnTo>
                  <a:lnTo>
                    <a:pt x="16447" y="24770"/>
                  </a:lnTo>
                  <a:cubicBezTo>
                    <a:pt x="16387" y="24800"/>
                    <a:pt x="16327" y="24840"/>
                    <a:pt x="16267" y="24870"/>
                  </a:cubicBezTo>
                  <a:cubicBezTo>
                    <a:pt x="16177" y="24920"/>
                    <a:pt x="16077" y="24980"/>
                    <a:pt x="15967" y="25050"/>
                  </a:cubicBezTo>
                  <a:cubicBezTo>
                    <a:pt x="15797" y="25150"/>
                    <a:pt x="15628" y="25250"/>
                    <a:pt x="15457" y="25340"/>
                  </a:cubicBezTo>
                  <a:lnTo>
                    <a:pt x="15448" y="25349"/>
                  </a:lnTo>
                  <a:lnTo>
                    <a:pt x="15437" y="25349"/>
                  </a:lnTo>
                  <a:lnTo>
                    <a:pt x="15358" y="25400"/>
                  </a:lnTo>
                  <a:cubicBezTo>
                    <a:pt x="15138" y="25520"/>
                    <a:pt x="14918" y="25629"/>
                    <a:pt x="14708" y="25729"/>
                  </a:cubicBezTo>
                  <a:cubicBezTo>
                    <a:pt x="14558" y="25809"/>
                    <a:pt x="14409" y="25889"/>
                    <a:pt x="14249" y="25969"/>
                  </a:cubicBezTo>
                  <a:lnTo>
                    <a:pt x="14069" y="26069"/>
                  </a:lnTo>
                  <a:cubicBezTo>
                    <a:pt x="13999" y="26099"/>
                    <a:pt x="13919" y="26139"/>
                    <a:pt x="13849" y="26179"/>
                  </a:cubicBezTo>
                  <a:lnTo>
                    <a:pt x="13819" y="26189"/>
                  </a:lnTo>
                  <a:lnTo>
                    <a:pt x="13809" y="26199"/>
                  </a:lnTo>
                  <a:cubicBezTo>
                    <a:pt x="13669" y="26269"/>
                    <a:pt x="13519" y="26339"/>
                    <a:pt x="13379" y="26419"/>
                  </a:cubicBezTo>
                  <a:lnTo>
                    <a:pt x="13299" y="26459"/>
                  </a:lnTo>
                  <a:lnTo>
                    <a:pt x="13290" y="26469"/>
                  </a:lnTo>
                  <a:cubicBezTo>
                    <a:pt x="13170" y="26528"/>
                    <a:pt x="13039" y="26599"/>
                    <a:pt x="12900" y="26668"/>
                  </a:cubicBezTo>
                  <a:lnTo>
                    <a:pt x="12900" y="26659"/>
                  </a:lnTo>
                  <a:cubicBezTo>
                    <a:pt x="12910" y="26599"/>
                    <a:pt x="12910" y="26528"/>
                    <a:pt x="12900" y="26469"/>
                  </a:cubicBezTo>
                  <a:lnTo>
                    <a:pt x="12900" y="26259"/>
                  </a:lnTo>
                  <a:cubicBezTo>
                    <a:pt x="12890" y="26209"/>
                    <a:pt x="12890" y="26149"/>
                    <a:pt x="12890" y="26089"/>
                  </a:cubicBezTo>
                  <a:lnTo>
                    <a:pt x="12890" y="26069"/>
                  </a:lnTo>
                  <a:lnTo>
                    <a:pt x="12890" y="26059"/>
                  </a:lnTo>
                  <a:cubicBezTo>
                    <a:pt x="12880" y="25949"/>
                    <a:pt x="12880" y="25819"/>
                    <a:pt x="12860" y="25700"/>
                  </a:cubicBezTo>
                  <a:cubicBezTo>
                    <a:pt x="12860" y="25640"/>
                    <a:pt x="12850" y="25569"/>
                    <a:pt x="12840" y="25509"/>
                  </a:cubicBezTo>
                  <a:lnTo>
                    <a:pt x="12840" y="25469"/>
                  </a:lnTo>
                  <a:cubicBezTo>
                    <a:pt x="12850" y="25460"/>
                    <a:pt x="12860" y="25460"/>
                    <a:pt x="12870" y="25449"/>
                  </a:cubicBezTo>
                  <a:cubicBezTo>
                    <a:pt x="12880" y="25449"/>
                    <a:pt x="12890" y="25440"/>
                    <a:pt x="12900" y="25440"/>
                  </a:cubicBezTo>
                  <a:lnTo>
                    <a:pt x="13019" y="25380"/>
                  </a:lnTo>
                  <a:cubicBezTo>
                    <a:pt x="13070" y="25349"/>
                    <a:pt x="13119" y="25320"/>
                    <a:pt x="13159" y="25300"/>
                  </a:cubicBezTo>
                  <a:lnTo>
                    <a:pt x="13199" y="25270"/>
                  </a:lnTo>
                  <a:lnTo>
                    <a:pt x="13250" y="25240"/>
                  </a:lnTo>
                  <a:lnTo>
                    <a:pt x="13259" y="25240"/>
                  </a:lnTo>
                  <a:lnTo>
                    <a:pt x="13270" y="25230"/>
                  </a:lnTo>
                  <a:cubicBezTo>
                    <a:pt x="13359" y="25180"/>
                    <a:pt x="13479" y="25110"/>
                    <a:pt x="13589" y="25050"/>
                  </a:cubicBezTo>
                  <a:cubicBezTo>
                    <a:pt x="13669" y="25010"/>
                    <a:pt x="13759" y="24960"/>
                    <a:pt x="13829" y="24930"/>
                  </a:cubicBezTo>
                  <a:lnTo>
                    <a:pt x="13849" y="24920"/>
                  </a:lnTo>
                  <a:lnTo>
                    <a:pt x="13859" y="24910"/>
                  </a:lnTo>
                  <a:lnTo>
                    <a:pt x="13979" y="24850"/>
                  </a:lnTo>
                  <a:cubicBezTo>
                    <a:pt x="14089" y="24800"/>
                    <a:pt x="14198" y="24750"/>
                    <a:pt x="14329" y="24670"/>
                  </a:cubicBezTo>
                  <a:lnTo>
                    <a:pt x="14349" y="24670"/>
                  </a:lnTo>
                  <a:lnTo>
                    <a:pt x="14358" y="24660"/>
                  </a:lnTo>
                  <a:lnTo>
                    <a:pt x="14389" y="24650"/>
                  </a:lnTo>
                  <a:lnTo>
                    <a:pt x="14418" y="24630"/>
                  </a:lnTo>
                  <a:lnTo>
                    <a:pt x="14438" y="24620"/>
                  </a:lnTo>
                  <a:lnTo>
                    <a:pt x="14469" y="24600"/>
                  </a:lnTo>
                  <a:lnTo>
                    <a:pt x="14768" y="24450"/>
                  </a:lnTo>
                  <a:lnTo>
                    <a:pt x="14888" y="24390"/>
                  </a:lnTo>
                  <a:lnTo>
                    <a:pt x="14928" y="24361"/>
                  </a:lnTo>
                  <a:cubicBezTo>
                    <a:pt x="15008" y="24330"/>
                    <a:pt x="15078" y="24290"/>
                    <a:pt x="15158" y="24250"/>
                  </a:cubicBezTo>
                  <a:lnTo>
                    <a:pt x="15278" y="24190"/>
                  </a:lnTo>
                  <a:lnTo>
                    <a:pt x="15298" y="24181"/>
                  </a:lnTo>
                  <a:cubicBezTo>
                    <a:pt x="15468" y="24101"/>
                    <a:pt x="15708" y="23981"/>
                    <a:pt x="15927" y="23861"/>
                  </a:cubicBezTo>
                  <a:cubicBezTo>
                    <a:pt x="16017" y="23801"/>
                    <a:pt x="16107" y="23751"/>
                    <a:pt x="16237" y="23681"/>
                  </a:cubicBezTo>
                  <a:lnTo>
                    <a:pt x="16257" y="23671"/>
                  </a:lnTo>
                  <a:lnTo>
                    <a:pt x="16317" y="23631"/>
                  </a:lnTo>
                  <a:lnTo>
                    <a:pt x="16397" y="23591"/>
                  </a:lnTo>
                  <a:lnTo>
                    <a:pt x="16417" y="23571"/>
                  </a:lnTo>
                  <a:cubicBezTo>
                    <a:pt x="16517" y="23521"/>
                    <a:pt x="16607" y="23461"/>
                    <a:pt x="16707" y="23401"/>
                  </a:cubicBezTo>
                  <a:cubicBezTo>
                    <a:pt x="16816" y="23341"/>
                    <a:pt x="16947" y="23262"/>
                    <a:pt x="17076" y="23182"/>
                  </a:cubicBezTo>
                  <a:cubicBezTo>
                    <a:pt x="17216" y="23091"/>
                    <a:pt x="17326" y="23011"/>
                    <a:pt x="17446" y="22951"/>
                  </a:cubicBezTo>
                  <a:cubicBezTo>
                    <a:pt x="17566" y="22871"/>
                    <a:pt x="17696" y="22792"/>
                    <a:pt x="17766" y="22752"/>
                  </a:cubicBezTo>
                  <a:lnTo>
                    <a:pt x="17776" y="22742"/>
                  </a:lnTo>
                  <a:lnTo>
                    <a:pt x="17786" y="22732"/>
                  </a:lnTo>
                  <a:lnTo>
                    <a:pt x="17815" y="22722"/>
                  </a:lnTo>
                  <a:cubicBezTo>
                    <a:pt x="17926" y="22652"/>
                    <a:pt x="18075" y="22562"/>
                    <a:pt x="18215" y="22472"/>
                  </a:cubicBezTo>
                  <a:cubicBezTo>
                    <a:pt x="18286" y="22432"/>
                    <a:pt x="18365" y="22382"/>
                    <a:pt x="18435" y="22352"/>
                  </a:cubicBezTo>
                  <a:lnTo>
                    <a:pt x="18455" y="22342"/>
                  </a:lnTo>
                  <a:lnTo>
                    <a:pt x="18475" y="22332"/>
                  </a:lnTo>
                  <a:lnTo>
                    <a:pt x="18475" y="22322"/>
                  </a:lnTo>
                  <a:lnTo>
                    <a:pt x="18505" y="22312"/>
                  </a:lnTo>
                  <a:lnTo>
                    <a:pt x="18525" y="22292"/>
                  </a:lnTo>
                  <a:cubicBezTo>
                    <a:pt x="18555" y="22282"/>
                    <a:pt x="18575" y="22272"/>
                    <a:pt x="18605" y="22252"/>
                  </a:cubicBezTo>
                  <a:cubicBezTo>
                    <a:pt x="18685" y="22212"/>
                    <a:pt x="18765" y="22162"/>
                    <a:pt x="18855" y="22112"/>
                  </a:cubicBezTo>
                  <a:lnTo>
                    <a:pt x="18875" y="22092"/>
                  </a:lnTo>
                  <a:lnTo>
                    <a:pt x="18925" y="22063"/>
                  </a:lnTo>
                  <a:lnTo>
                    <a:pt x="18965" y="22032"/>
                  </a:lnTo>
                  <a:cubicBezTo>
                    <a:pt x="19134" y="21932"/>
                    <a:pt x="19245" y="21872"/>
                    <a:pt x="19365" y="21803"/>
                  </a:cubicBezTo>
                  <a:cubicBezTo>
                    <a:pt x="19474" y="21743"/>
                    <a:pt x="19594" y="21672"/>
                    <a:pt x="19684" y="21623"/>
                  </a:cubicBezTo>
                  <a:lnTo>
                    <a:pt x="19724" y="21603"/>
                  </a:lnTo>
                  <a:cubicBezTo>
                    <a:pt x="19874" y="21523"/>
                    <a:pt x="20024" y="21453"/>
                    <a:pt x="20184" y="21363"/>
                  </a:cubicBezTo>
                  <a:cubicBezTo>
                    <a:pt x="20293" y="21313"/>
                    <a:pt x="20393" y="21263"/>
                    <a:pt x="20504" y="21203"/>
                  </a:cubicBezTo>
                  <a:cubicBezTo>
                    <a:pt x="20553" y="21173"/>
                    <a:pt x="20613" y="21143"/>
                    <a:pt x="20673" y="21113"/>
                  </a:cubicBezTo>
                  <a:lnTo>
                    <a:pt x="20693" y="21103"/>
                  </a:lnTo>
                  <a:lnTo>
                    <a:pt x="20704" y="21093"/>
                  </a:lnTo>
                  <a:cubicBezTo>
                    <a:pt x="20763" y="21063"/>
                    <a:pt x="20823" y="21033"/>
                    <a:pt x="20873" y="21003"/>
                  </a:cubicBezTo>
                  <a:cubicBezTo>
                    <a:pt x="20943" y="20973"/>
                    <a:pt x="21003" y="20943"/>
                    <a:pt x="21063" y="20913"/>
                  </a:cubicBezTo>
                  <a:lnTo>
                    <a:pt x="21083" y="20904"/>
                  </a:lnTo>
                  <a:cubicBezTo>
                    <a:pt x="21133" y="20884"/>
                    <a:pt x="21193" y="20853"/>
                    <a:pt x="21253" y="20824"/>
                  </a:cubicBezTo>
                  <a:cubicBezTo>
                    <a:pt x="21313" y="20793"/>
                    <a:pt x="21383" y="20753"/>
                    <a:pt x="21433" y="20724"/>
                  </a:cubicBezTo>
                  <a:lnTo>
                    <a:pt x="21612" y="20633"/>
                  </a:lnTo>
                  <a:lnTo>
                    <a:pt x="21643" y="20613"/>
                  </a:lnTo>
                  <a:cubicBezTo>
                    <a:pt x="21683" y="20593"/>
                    <a:pt x="21743" y="20564"/>
                    <a:pt x="21792" y="20533"/>
                  </a:cubicBezTo>
                  <a:cubicBezTo>
                    <a:pt x="21823" y="20513"/>
                    <a:pt x="21852" y="20504"/>
                    <a:pt x="21892" y="20484"/>
                  </a:cubicBezTo>
                  <a:lnTo>
                    <a:pt x="21903" y="20473"/>
                  </a:lnTo>
                  <a:lnTo>
                    <a:pt x="21922" y="20464"/>
                  </a:lnTo>
                  <a:cubicBezTo>
                    <a:pt x="21932" y="20453"/>
                    <a:pt x="21942" y="20444"/>
                    <a:pt x="21962" y="20434"/>
                  </a:cubicBezTo>
                  <a:cubicBezTo>
                    <a:pt x="22082" y="20364"/>
                    <a:pt x="22212" y="20304"/>
                    <a:pt x="22332" y="20234"/>
                  </a:cubicBezTo>
                  <a:lnTo>
                    <a:pt x="22342" y="20234"/>
                  </a:lnTo>
                  <a:cubicBezTo>
                    <a:pt x="22442" y="20184"/>
                    <a:pt x="22562" y="20124"/>
                    <a:pt x="22682" y="20054"/>
                  </a:cubicBezTo>
                  <a:lnTo>
                    <a:pt x="22711" y="20034"/>
                  </a:lnTo>
                  <a:lnTo>
                    <a:pt x="22722" y="20034"/>
                  </a:lnTo>
                  <a:lnTo>
                    <a:pt x="22731" y="20024"/>
                  </a:lnTo>
                  <a:cubicBezTo>
                    <a:pt x="22822" y="19974"/>
                    <a:pt x="22931" y="19914"/>
                    <a:pt x="23042" y="19854"/>
                  </a:cubicBezTo>
                  <a:cubicBezTo>
                    <a:pt x="23102" y="19824"/>
                    <a:pt x="23161" y="19804"/>
                    <a:pt x="23221" y="19774"/>
                  </a:cubicBezTo>
                  <a:lnTo>
                    <a:pt x="23261" y="19754"/>
                  </a:lnTo>
                  <a:cubicBezTo>
                    <a:pt x="23301" y="19734"/>
                    <a:pt x="23341" y="19724"/>
                    <a:pt x="23381" y="19705"/>
                  </a:cubicBezTo>
                  <a:cubicBezTo>
                    <a:pt x="23401" y="19694"/>
                    <a:pt x="23411" y="19685"/>
                    <a:pt x="23421" y="19685"/>
                  </a:cubicBezTo>
                  <a:lnTo>
                    <a:pt x="23421" y="19674"/>
                  </a:lnTo>
                  <a:lnTo>
                    <a:pt x="23441" y="19674"/>
                  </a:lnTo>
                  <a:lnTo>
                    <a:pt x="23451" y="19665"/>
                  </a:lnTo>
                  <a:cubicBezTo>
                    <a:pt x="23461" y="19654"/>
                    <a:pt x="23471" y="19654"/>
                    <a:pt x="23481" y="19645"/>
                  </a:cubicBezTo>
                  <a:cubicBezTo>
                    <a:pt x="23491" y="19634"/>
                    <a:pt x="23501" y="19634"/>
                    <a:pt x="23511" y="19625"/>
                  </a:cubicBezTo>
                  <a:close/>
                  <a:moveTo>
                    <a:pt x="11341" y="12420"/>
                  </a:moveTo>
                  <a:cubicBezTo>
                    <a:pt x="11421" y="12470"/>
                    <a:pt x="11491" y="12510"/>
                    <a:pt x="11581" y="12570"/>
                  </a:cubicBezTo>
                  <a:cubicBezTo>
                    <a:pt x="11691" y="12640"/>
                    <a:pt x="11791" y="12710"/>
                    <a:pt x="11880" y="12760"/>
                  </a:cubicBezTo>
                  <a:cubicBezTo>
                    <a:pt x="12071" y="12870"/>
                    <a:pt x="12260" y="12980"/>
                    <a:pt x="12440" y="13090"/>
                  </a:cubicBezTo>
                  <a:lnTo>
                    <a:pt x="12470" y="13110"/>
                  </a:lnTo>
                  <a:lnTo>
                    <a:pt x="12480" y="13110"/>
                  </a:lnTo>
                  <a:cubicBezTo>
                    <a:pt x="12590" y="13170"/>
                    <a:pt x="12690" y="13239"/>
                    <a:pt x="12800" y="13299"/>
                  </a:cubicBezTo>
                  <a:lnTo>
                    <a:pt x="12820" y="13310"/>
                  </a:lnTo>
                  <a:lnTo>
                    <a:pt x="12830" y="13319"/>
                  </a:lnTo>
                  <a:lnTo>
                    <a:pt x="12850" y="13330"/>
                  </a:lnTo>
                  <a:lnTo>
                    <a:pt x="12860" y="13339"/>
                  </a:lnTo>
                  <a:cubicBezTo>
                    <a:pt x="12920" y="13379"/>
                    <a:pt x="12990" y="13419"/>
                    <a:pt x="13059" y="13459"/>
                  </a:cubicBezTo>
                  <a:cubicBezTo>
                    <a:pt x="13239" y="13570"/>
                    <a:pt x="13439" y="13679"/>
                    <a:pt x="13649" y="13799"/>
                  </a:cubicBezTo>
                  <a:cubicBezTo>
                    <a:pt x="13759" y="13859"/>
                    <a:pt x="13879" y="13929"/>
                    <a:pt x="13979" y="13979"/>
                  </a:cubicBezTo>
                  <a:lnTo>
                    <a:pt x="13999" y="13989"/>
                  </a:lnTo>
                  <a:lnTo>
                    <a:pt x="14019" y="14009"/>
                  </a:lnTo>
                  <a:lnTo>
                    <a:pt x="14029" y="14009"/>
                  </a:lnTo>
                  <a:cubicBezTo>
                    <a:pt x="14099" y="14049"/>
                    <a:pt x="14159" y="14089"/>
                    <a:pt x="14229" y="14129"/>
                  </a:cubicBezTo>
                  <a:cubicBezTo>
                    <a:pt x="14338" y="14189"/>
                    <a:pt x="14418" y="14239"/>
                    <a:pt x="14509" y="14289"/>
                  </a:cubicBezTo>
                  <a:lnTo>
                    <a:pt x="14529" y="14309"/>
                  </a:lnTo>
                  <a:cubicBezTo>
                    <a:pt x="14618" y="14359"/>
                    <a:pt x="14718" y="14418"/>
                    <a:pt x="14818" y="14478"/>
                  </a:cubicBezTo>
                  <a:cubicBezTo>
                    <a:pt x="14848" y="14498"/>
                    <a:pt x="14878" y="14509"/>
                    <a:pt x="14918" y="14529"/>
                  </a:cubicBezTo>
                  <a:lnTo>
                    <a:pt x="14928" y="14529"/>
                  </a:lnTo>
                  <a:lnTo>
                    <a:pt x="14928" y="14538"/>
                  </a:lnTo>
                  <a:lnTo>
                    <a:pt x="14938" y="14538"/>
                  </a:lnTo>
                  <a:cubicBezTo>
                    <a:pt x="14998" y="14569"/>
                    <a:pt x="15058" y="14598"/>
                    <a:pt x="15108" y="14629"/>
                  </a:cubicBezTo>
                  <a:cubicBezTo>
                    <a:pt x="15168" y="14669"/>
                    <a:pt x="15228" y="14709"/>
                    <a:pt x="15288" y="14738"/>
                  </a:cubicBezTo>
                  <a:lnTo>
                    <a:pt x="15298" y="14749"/>
                  </a:lnTo>
                  <a:lnTo>
                    <a:pt x="15308" y="14758"/>
                  </a:lnTo>
                  <a:lnTo>
                    <a:pt x="15318" y="14758"/>
                  </a:lnTo>
                  <a:lnTo>
                    <a:pt x="15338" y="14778"/>
                  </a:lnTo>
                  <a:lnTo>
                    <a:pt x="15358" y="14789"/>
                  </a:lnTo>
                  <a:cubicBezTo>
                    <a:pt x="15368" y="14798"/>
                    <a:pt x="15388" y="14809"/>
                    <a:pt x="15398" y="14818"/>
                  </a:cubicBezTo>
                  <a:cubicBezTo>
                    <a:pt x="15508" y="14888"/>
                    <a:pt x="15608" y="14938"/>
                    <a:pt x="15697" y="14998"/>
                  </a:cubicBezTo>
                  <a:cubicBezTo>
                    <a:pt x="15768" y="15038"/>
                    <a:pt x="15857" y="15078"/>
                    <a:pt x="15907" y="15108"/>
                  </a:cubicBezTo>
                  <a:lnTo>
                    <a:pt x="15917" y="15118"/>
                  </a:lnTo>
                  <a:lnTo>
                    <a:pt x="16007" y="15158"/>
                  </a:lnTo>
                  <a:cubicBezTo>
                    <a:pt x="16107" y="15218"/>
                    <a:pt x="16207" y="15278"/>
                    <a:pt x="16297" y="15338"/>
                  </a:cubicBezTo>
                  <a:lnTo>
                    <a:pt x="16357" y="15378"/>
                  </a:lnTo>
                  <a:cubicBezTo>
                    <a:pt x="16407" y="15418"/>
                    <a:pt x="16487" y="15468"/>
                    <a:pt x="16577" y="15518"/>
                  </a:cubicBezTo>
                  <a:cubicBezTo>
                    <a:pt x="16627" y="15548"/>
                    <a:pt x="16676" y="15578"/>
                    <a:pt x="16727" y="15597"/>
                  </a:cubicBezTo>
                  <a:lnTo>
                    <a:pt x="16747" y="15617"/>
                  </a:lnTo>
                  <a:lnTo>
                    <a:pt x="16776" y="15628"/>
                  </a:lnTo>
                  <a:lnTo>
                    <a:pt x="16847" y="15668"/>
                  </a:lnTo>
                  <a:lnTo>
                    <a:pt x="16856" y="15677"/>
                  </a:lnTo>
                  <a:cubicBezTo>
                    <a:pt x="16956" y="15728"/>
                    <a:pt x="17047" y="15788"/>
                    <a:pt x="17136" y="15837"/>
                  </a:cubicBezTo>
                  <a:lnTo>
                    <a:pt x="17206" y="15877"/>
                  </a:lnTo>
                  <a:cubicBezTo>
                    <a:pt x="17366" y="15977"/>
                    <a:pt x="17546" y="16097"/>
                    <a:pt x="17716" y="16197"/>
                  </a:cubicBezTo>
                  <a:lnTo>
                    <a:pt x="17826" y="16267"/>
                  </a:lnTo>
                  <a:cubicBezTo>
                    <a:pt x="17966" y="16367"/>
                    <a:pt x="18115" y="16457"/>
                    <a:pt x="18255" y="16547"/>
                  </a:cubicBezTo>
                  <a:lnTo>
                    <a:pt x="18275" y="16547"/>
                  </a:lnTo>
                  <a:cubicBezTo>
                    <a:pt x="18355" y="16597"/>
                    <a:pt x="18455" y="16657"/>
                    <a:pt x="18535" y="16717"/>
                  </a:cubicBezTo>
                  <a:cubicBezTo>
                    <a:pt x="18605" y="16767"/>
                    <a:pt x="18675" y="16816"/>
                    <a:pt x="18775" y="16876"/>
                  </a:cubicBezTo>
                  <a:lnTo>
                    <a:pt x="18815" y="16907"/>
                  </a:lnTo>
                  <a:cubicBezTo>
                    <a:pt x="18925" y="16987"/>
                    <a:pt x="19034" y="17056"/>
                    <a:pt x="19154" y="17127"/>
                  </a:cubicBezTo>
                  <a:lnTo>
                    <a:pt x="19165" y="17127"/>
                  </a:lnTo>
                  <a:lnTo>
                    <a:pt x="19174" y="17136"/>
                  </a:lnTo>
                  <a:lnTo>
                    <a:pt x="19185" y="17136"/>
                  </a:lnTo>
                  <a:cubicBezTo>
                    <a:pt x="19245" y="17176"/>
                    <a:pt x="19325" y="17227"/>
                    <a:pt x="19385" y="17267"/>
                  </a:cubicBezTo>
                  <a:cubicBezTo>
                    <a:pt x="19505" y="17336"/>
                    <a:pt x="19584" y="17396"/>
                    <a:pt x="19674" y="17436"/>
                  </a:cubicBezTo>
                  <a:cubicBezTo>
                    <a:pt x="19694" y="17456"/>
                    <a:pt x="19724" y="17466"/>
                    <a:pt x="19744" y="17476"/>
                  </a:cubicBezTo>
                  <a:lnTo>
                    <a:pt x="19754" y="17476"/>
                  </a:lnTo>
                  <a:lnTo>
                    <a:pt x="19754" y="17486"/>
                  </a:lnTo>
                  <a:cubicBezTo>
                    <a:pt x="19804" y="17506"/>
                    <a:pt x="19884" y="17556"/>
                    <a:pt x="19954" y="17596"/>
                  </a:cubicBezTo>
                  <a:cubicBezTo>
                    <a:pt x="20004" y="17626"/>
                    <a:pt x="20064" y="17666"/>
                    <a:pt x="20114" y="17696"/>
                  </a:cubicBezTo>
                  <a:lnTo>
                    <a:pt x="20124" y="17706"/>
                  </a:lnTo>
                  <a:lnTo>
                    <a:pt x="20134" y="17716"/>
                  </a:lnTo>
                  <a:lnTo>
                    <a:pt x="20154" y="17726"/>
                  </a:lnTo>
                  <a:lnTo>
                    <a:pt x="20244" y="17786"/>
                  </a:lnTo>
                  <a:cubicBezTo>
                    <a:pt x="20333" y="17846"/>
                    <a:pt x="20424" y="17896"/>
                    <a:pt x="20524" y="17946"/>
                  </a:cubicBezTo>
                  <a:cubicBezTo>
                    <a:pt x="20604" y="17986"/>
                    <a:pt x="20684" y="18026"/>
                    <a:pt x="20763" y="18055"/>
                  </a:cubicBezTo>
                  <a:lnTo>
                    <a:pt x="20773" y="18066"/>
                  </a:lnTo>
                  <a:lnTo>
                    <a:pt x="20783" y="18066"/>
                  </a:lnTo>
                  <a:lnTo>
                    <a:pt x="20793" y="18075"/>
                  </a:lnTo>
                  <a:lnTo>
                    <a:pt x="20803" y="18075"/>
                  </a:lnTo>
                  <a:lnTo>
                    <a:pt x="20813" y="18086"/>
                  </a:lnTo>
                  <a:cubicBezTo>
                    <a:pt x="20903" y="18126"/>
                    <a:pt x="21013" y="18175"/>
                    <a:pt x="21113" y="18226"/>
                  </a:cubicBezTo>
                  <a:cubicBezTo>
                    <a:pt x="21213" y="18275"/>
                    <a:pt x="21313" y="18326"/>
                    <a:pt x="21413" y="18386"/>
                  </a:cubicBezTo>
                  <a:lnTo>
                    <a:pt x="21423" y="18386"/>
                  </a:lnTo>
                  <a:lnTo>
                    <a:pt x="21433" y="18395"/>
                  </a:lnTo>
                  <a:cubicBezTo>
                    <a:pt x="21543" y="18455"/>
                    <a:pt x="21623" y="18495"/>
                    <a:pt x="21712" y="18545"/>
                  </a:cubicBezTo>
                  <a:lnTo>
                    <a:pt x="21832" y="18605"/>
                  </a:lnTo>
                  <a:cubicBezTo>
                    <a:pt x="21982" y="18675"/>
                    <a:pt x="22132" y="18755"/>
                    <a:pt x="22272" y="18835"/>
                  </a:cubicBezTo>
                  <a:lnTo>
                    <a:pt x="22572" y="18985"/>
                  </a:lnTo>
                  <a:lnTo>
                    <a:pt x="22582" y="18995"/>
                  </a:lnTo>
                  <a:lnTo>
                    <a:pt x="22622" y="19015"/>
                  </a:lnTo>
                  <a:cubicBezTo>
                    <a:pt x="22702" y="19055"/>
                    <a:pt x="22771" y="19095"/>
                    <a:pt x="22851" y="19135"/>
                  </a:cubicBezTo>
                  <a:cubicBezTo>
                    <a:pt x="22911" y="19165"/>
                    <a:pt x="22971" y="19205"/>
                    <a:pt x="23042" y="19234"/>
                  </a:cubicBezTo>
                  <a:lnTo>
                    <a:pt x="23091" y="19265"/>
                  </a:lnTo>
                  <a:lnTo>
                    <a:pt x="23122" y="19285"/>
                  </a:lnTo>
                  <a:lnTo>
                    <a:pt x="23161" y="19294"/>
                  </a:lnTo>
                  <a:cubicBezTo>
                    <a:pt x="23201" y="19325"/>
                    <a:pt x="23251" y="19354"/>
                    <a:pt x="23301" y="19374"/>
                  </a:cubicBezTo>
                  <a:lnTo>
                    <a:pt x="23291" y="19374"/>
                  </a:lnTo>
                  <a:cubicBezTo>
                    <a:pt x="23261" y="19405"/>
                    <a:pt x="23231" y="19414"/>
                    <a:pt x="23201" y="19434"/>
                  </a:cubicBezTo>
                  <a:cubicBezTo>
                    <a:pt x="23171" y="19445"/>
                    <a:pt x="23141" y="19465"/>
                    <a:pt x="23111" y="19474"/>
                  </a:cubicBezTo>
                  <a:lnTo>
                    <a:pt x="23051" y="19505"/>
                  </a:lnTo>
                  <a:cubicBezTo>
                    <a:pt x="22911" y="19565"/>
                    <a:pt x="22791" y="19625"/>
                    <a:pt x="22691" y="19685"/>
                  </a:cubicBezTo>
                  <a:lnTo>
                    <a:pt x="22602" y="19734"/>
                  </a:lnTo>
                  <a:cubicBezTo>
                    <a:pt x="22542" y="19774"/>
                    <a:pt x="22432" y="19834"/>
                    <a:pt x="22332" y="19894"/>
                  </a:cubicBezTo>
                  <a:cubicBezTo>
                    <a:pt x="22212" y="19954"/>
                    <a:pt x="22092" y="20024"/>
                    <a:pt x="21972" y="20084"/>
                  </a:cubicBezTo>
                  <a:cubicBezTo>
                    <a:pt x="21922" y="20114"/>
                    <a:pt x="21863" y="20154"/>
                    <a:pt x="21803" y="20194"/>
                  </a:cubicBezTo>
                  <a:cubicBezTo>
                    <a:pt x="21772" y="20204"/>
                    <a:pt x="21752" y="20214"/>
                    <a:pt x="21732" y="20234"/>
                  </a:cubicBezTo>
                  <a:lnTo>
                    <a:pt x="21723" y="20244"/>
                  </a:lnTo>
                  <a:lnTo>
                    <a:pt x="21712" y="20244"/>
                  </a:lnTo>
                  <a:cubicBezTo>
                    <a:pt x="21692" y="20264"/>
                    <a:pt x="21663" y="20274"/>
                    <a:pt x="21632" y="20294"/>
                  </a:cubicBezTo>
                  <a:cubicBezTo>
                    <a:pt x="21572" y="20324"/>
                    <a:pt x="21512" y="20364"/>
                    <a:pt x="21463" y="20394"/>
                  </a:cubicBezTo>
                  <a:lnTo>
                    <a:pt x="21452" y="20394"/>
                  </a:lnTo>
                  <a:cubicBezTo>
                    <a:pt x="21383" y="20434"/>
                    <a:pt x="21323" y="20464"/>
                    <a:pt x="21273" y="20493"/>
                  </a:cubicBezTo>
                  <a:cubicBezTo>
                    <a:pt x="21133" y="20573"/>
                    <a:pt x="21023" y="20644"/>
                    <a:pt x="20913" y="20704"/>
                  </a:cubicBezTo>
                  <a:cubicBezTo>
                    <a:pt x="20823" y="20744"/>
                    <a:pt x="20743" y="20793"/>
                    <a:pt x="20664" y="20844"/>
                  </a:cubicBezTo>
                  <a:cubicBezTo>
                    <a:pt x="20624" y="20864"/>
                    <a:pt x="20593" y="20884"/>
                    <a:pt x="20553" y="20904"/>
                  </a:cubicBezTo>
                  <a:cubicBezTo>
                    <a:pt x="20353" y="21013"/>
                    <a:pt x="20154" y="21123"/>
                    <a:pt x="19954" y="21223"/>
                  </a:cubicBezTo>
                  <a:lnTo>
                    <a:pt x="19944" y="21233"/>
                  </a:lnTo>
                  <a:lnTo>
                    <a:pt x="19934" y="21233"/>
                  </a:lnTo>
                  <a:lnTo>
                    <a:pt x="19914" y="21243"/>
                  </a:lnTo>
                  <a:lnTo>
                    <a:pt x="19794" y="21303"/>
                  </a:lnTo>
                  <a:cubicBezTo>
                    <a:pt x="19704" y="21353"/>
                    <a:pt x="19604" y="21413"/>
                    <a:pt x="19514" y="21463"/>
                  </a:cubicBezTo>
                  <a:lnTo>
                    <a:pt x="19505" y="21463"/>
                  </a:lnTo>
                  <a:lnTo>
                    <a:pt x="19405" y="21523"/>
                  </a:lnTo>
                  <a:cubicBezTo>
                    <a:pt x="19285" y="21583"/>
                    <a:pt x="19165" y="21652"/>
                    <a:pt x="19045" y="21723"/>
                  </a:cubicBezTo>
                  <a:lnTo>
                    <a:pt x="18795" y="21872"/>
                  </a:lnTo>
                  <a:lnTo>
                    <a:pt x="18655" y="21952"/>
                  </a:lnTo>
                  <a:cubicBezTo>
                    <a:pt x="18515" y="22032"/>
                    <a:pt x="18375" y="22112"/>
                    <a:pt x="18255" y="22172"/>
                  </a:cubicBezTo>
                  <a:cubicBezTo>
                    <a:pt x="18046" y="22282"/>
                    <a:pt x="17826" y="22412"/>
                    <a:pt x="17666" y="22512"/>
                  </a:cubicBezTo>
                  <a:lnTo>
                    <a:pt x="17486" y="22612"/>
                  </a:lnTo>
                  <a:lnTo>
                    <a:pt x="17486" y="22622"/>
                  </a:lnTo>
                  <a:cubicBezTo>
                    <a:pt x="17436" y="22652"/>
                    <a:pt x="17386" y="22682"/>
                    <a:pt x="17326" y="22702"/>
                  </a:cubicBezTo>
                  <a:lnTo>
                    <a:pt x="17326" y="22712"/>
                  </a:lnTo>
                  <a:lnTo>
                    <a:pt x="17316" y="22712"/>
                  </a:lnTo>
                  <a:lnTo>
                    <a:pt x="17296" y="22722"/>
                  </a:lnTo>
                  <a:lnTo>
                    <a:pt x="17296" y="22732"/>
                  </a:lnTo>
                  <a:cubicBezTo>
                    <a:pt x="17216" y="22772"/>
                    <a:pt x="17156" y="22802"/>
                    <a:pt x="17106" y="22832"/>
                  </a:cubicBezTo>
                  <a:lnTo>
                    <a:pt x="17036" y="22871"/>
                  </a:lnTo>
                  <a:cubicBezTo>
                    <a:pt x="16927" y="22942"/>
                    <a:pt x="16827" y="23002"/>
                    <a:pt x="16727" y="23062"/>
                  </a:cubicBezTo>
                  <a:lnTo>
                    <a:pt x="16607" y="23131"/>
                  </a:lnTo>
                  <a:lnTo>
                    <a:pt x="16597" y="23131"/>
                  </a:lnTo>
                  <a:cubicBezTo>
                    <a:pt x="16387" y="23251"/>
                    <a:pt x="16177" y="23361"/>
                    <a:pt x="15967" y="23481"/>
                  </a:cubicBezTo>
                  <a:cubicBezTo>
                    <a:pt x="15648" y="23671"/>
                    <a:pt x="15298" y="23851"/>
                    <a:pt x="14998" y="24011"/>
                  </a:cubicBezTo>
                  <a:lnTo>
                    <a:pt x="14988" y="24021"/>
                  </a:lnTo>
                  <a:lnTo>
                    <a:pt x="14968" y="24031"/>
                  </a:lnTo>
                  <a:cubicBezTo>
                    <a:pt x="14768" y="24141"/>
                    <a:pt x="14589" y="24230"/>
                    <a:pt x="14409" y="24330"/>
                  </a:cubicBezTo>
                  <a:cubicBezTo>
                    <a:pt x="14338" y="24361"/>
                    <a:pt x="14278" y="24401"/>
                    <a:pt x="14218" y="24430"/>
                  </a:cubicBezTo>
                  <a:cubicBezTo>
                    <a:pt x="14149" y="24470"/>
                    <a:pt x="14079" y="24510"/>
                    <a:pt x="14009" y="24541"/>
                  </a:cubicBezTo>
                  <a:cubicBezTo>
                    <a:pt x="13869" y="24620"/>
                    <a:pt x="13719" y="24700"/>
                    <a:pt x="13619" y="24750"/>
                  </a:cubicBezTo>
                  <a:cubicBezTo>
                    <a:pt x="13489" y="24820"/>
                    <a:pt x="13370" y="24890"/>
                    <a:pt x="13259" y="24960"/>
                  </a:cubicBezTo>
                  <a:lnTo>
                    <a:pt x="13230" y="24980"/>
                  </a:lnTo>
                  <a:lnTo>
                    <a:pt x="13219" y="24990"/>
                  </a:lnTo>
                  <a:lnTo>
                    <a:pt x="13199" y="25000"/>
                  </a:lnTo>
                  <a:lnTo>
                    <a:pt x="13170" y="25010"/>
                  </a:lnTo>
                  <a:lnTo>
                    <a:pt x="13159" y="25020"/>
                  </a:lnTo>
                  <a:cubicBezTo>
                    <a:pt x="13070" y="25080"/>
                    <a:pt x="12970" y="25140"/>
                    <a:pt x="12880" y="25190"/>
                  </a:cubicBezTo>
                  <a:cubicBezTo>
                    <a:pt x="12840" y="25210"/>
                    <a:pt x="12810" y="25220"/>
                    <a:pt x="12780" y="25240"/>
                  </a:cubicBezTo>
                  <a:cubicBezTo>
                    <a:pt x="12760" y="25240"/>
                    <a:pt x="12750" y="25250"/>
                    <a:pt x="12740" y="25250"/>
                  </a:cubicBezTo>
                  <a:cubicBezTo>
                    <a:pt x="12730" y="25260"/>
                    <a:pt x="12720" y="25270"/>
                    <a:pt x="12710" y="25270"/>
                  </a:cubicBezTo>
                  <a:lnTo>
                    <a:pt x="12700" y="25280"/>
                  </a:lnTo>
                  <a:lnTo>
                    <a:pt x="12680" y="25270"/>
                  </a:lnTo>
                  <a:cubicBezTo>
                    <a:pt x="12650" y="25250"/>
                    <a:pt x="12630" y="25230"/>
                    <a:pt x="12590" y="25220"/>
                  </a:cubicBezTo>
                  <a:lnTo>
                    <a:pt x="12580" y="25210"/>
                  </a:lnTo>
                  <a:lnTo>
                    <a:pt x="12560" y="25200"/>
                  </a:lnTo>
                  <a:lnTo>
                    <a:pt x="12530" y="25180"/>
                  </a:lnTo>
                  <a:cubicBezTo>
                    <a:pt x="12480" y="25160"/>
                    <a:pt x="12430" y="25130"/>
                    <a:pt x="12370" y="25090"/>
                  </a:cubicBezTo>
                  <a:lnTo>
                    <a:pt x="12350" y="25070"/>
                  </a:lnTo>
                  <a:cubicBezTo>
                    <a:pt x="12310" y="25050"/>
                    <a:pt x="12260" y="25020"/>
                    <a:pt x="12220" y="24990"/>
                  </a:cubicBezTo>
                  <a:cubicBezTo>
                    <a:pt x="12180" y="24970"/>
                    <a:pt x="12131" y="24940"/>
                    <a:pt x="12091" y="24920"/>
                  </a:cubicBezTo>
                  <a:lnTo>
                    <a:pt x="12060" y="24900"/>
                  </a:lnTo>
                  <a:cubicBezTo>
                    <a:pt x="12000" y="24860"/>
                    <a:pt x="11940" y="24830"/>
                    <a:pt x="11891" y="24810"/>
                  </a:cubicBezTo>
                  <a:lnTo>
                    <a:pt x="11851" y="24780"/>
                  </a:lnTo>
                  <a:lnTo>
                    <a:pt x="11820" y="24770"/>
                  </a:lnTo>
                  <a:cubicBezTo>
                    <a:pt x="11791" y="24760"/>
                    <a:pt x="11761" y="24740"/>
                    <a:pt x="11731" y="24730"/>
                  </a:cubicBezTo>
                  <a:cubicBezTo>
                    <a:pt x="11701" y="24710"/>
                    <a:pt x="11671" y="24700"/>
                    <a:pt x="11651" y="24680"/>
                  </a:cubicBezTo>
                  <a:lnTo>
                    <a:pt x="11631" y="24670"/>
                  </a:lnTo>
                  <a:lnTo>
                    <a:pt x="11611" y="24660"/>
                  </a:lnTo>
                  <a:cubicBezTo>
                    <a:pt x="11591" y="24650"/>
                    <a:pt x="11581" y="24640"/>
                    <a:pt x="11561" y="24630"/>
                  </a:cubicBezTo>
                  <a:cubicBezTo>
                    <a:pt x="11511" y="24600"/>
                    <a:pt x="11451" y="24580"/>
                    <a:pt x="11411" y="24560"/>
                  </a:cubicBezTo>
                  <a:lnTo>
                    <a:pt x="11391" y="24550"/>
                  </a:lnTo>
                  <a:cubicBezTo>
                    <a:pt x="11261" y="24490"/>
                    <a:pt x="11121" y="24430"/>
                    <a:pt x="10952" y="24361"/>
                  </a:cubicBezTo>
                  <a:cubicBezTo>
                    <a:pt x="10881" y="24330"/>
                    <a:pt x="10812" y="24301"/>
                    <a:pt x="10752" y="24281"/>
                  </a:cubicBezTo>
                  <a:lnTo>
                    <a:pt x="10741" y="24281"/>
                  </a:lnTo>
                  <a:cubicBezTo>
                    <a:pt x="10672" y="24250"/>
                    <a:pt x="10592" y="24221"/>
                    <a:pt x="10522" y="24190"/>
                  </a:cubicBezTo>
                  <a:lnTo>
                    <a:pt x="10492" y="24181"/>
                  </a:lnTo>
                  <a:lnTo>
                    <a:pt x="10492" y="24170"/>
                  </a:lnTo>
                  <a:lnTo>
                    <a:pt x="10472" y="24170"/>
                  </a:lnTo>
                  <a:cubicBezTo>
                    <a:pt x="10392" y="24130"/>
                    <a:pt x="10282" y="24090"/>
                    <a:pt x="10182" y="24041"/>
                  </a:cubicBezTo>
                  <a:cubicBezTo>
                    <a:pt x="10112" y="24001"/>
                    <a:pt x="10052" y="23971"/>
                    <a:pt x="10012" y="23941"/>
                  </a:cubicBezTo>
                  <a:lnTo>
                    <a:pt x="9982" y="23931"/>
                  </a:lnTo>
                  <a:cubicBezTo>
                    <a:pt x="9932" y="23901"/>
                    <a:pt x="9882" y="23871"/>
                    <a:pt x="9833" y="23851"/>
                  </a:cubicBezTo>
                  <a:cubicBezTo>
                    <a:pt x="9773" y="23811"/>
                    <a:pt x="9713" y="23791"/>
                    <a:pt x="9653" y="23761"/>
                  </a:cubicBezTo>
                  <a:lnTo>
                    <a:pt x="9642" y="23751"/>
                  </a:lnTo>
                  <a:lnTo>
                    <a:pt x="9633" y="23751"/>
                  </a:lnTo>
                  <a:cubicBezTo>
                    <a:pt x="9593" y="23731"/>
                    <a:pt x="9542" y="23711"/>
                    <a:pt x="9493" y="23681"/>
                  </a:cubicBezTo>
                  <a:cubicBezTo>
                    <a:pt x="9413" y="23641"/>
                    <a:pt x="9333" y="23591"/>
                    <a:pt x="9263" y="23561"/>
                  </a:cubicBezTo>
                  <a:lnTo>
                    <a:pt x="9253" y="23551"/>
                  </a:lnTo>
                  <a:lnTo>
                    <a:pt x="9153" y="23681"/>
                  </a:lnTo>
                  <a:cubicBezTo>
                    <a:pt x="9173" y="23701"/>
                    <a:pt x="9203" y="23711"/>
                    <a:pt x="9223" y="23721"/>
                  </a:cubicBezTo>
                  <a:lnTo>
                    <a:pt x="9233" y="23731"/>
                  </a:lnTo>
                  <a:cubicBezTo>
                    <a:pt x="9293" y="23761"/>
                    <a:pt x="9353" y="23801"/>
                    <a:pt x="9433" y="23841"/>
                  </a:cubicBezTo>
                  <a:cubicBezTo>
                    <a:pt x="9453" y="23851"/>
                    <a:pt x="9482" y="23871"/>
                    <a:pt x="9513" y="23881"/>
                  </a:cubicBezTo>
                  <a:lnTo>
                    <a:pt x="9522" y="23881"/>
                  </a:lnTo>
                  <a:lnTo>
                    <a:pt x="9533" y="23891"/>
                  </a:lnTo>
                  <a:lnTo>
                    <a:pt x="9542" y="23901"/>
                  </a:lnTo>
                  <a:lnTo>
                    <a:pt x="9593" y="23921"/>
                  </a:lnTo>
                  <a:cubicBezTo>
                    <a:pt x="9653" y="23951"/>
                    <a:pt x="9702" y="23981"/>
                    <a:pt x="9762" y="24011"/>
                  </a:cubicBezTo>
                  <a:cubicBezTo>
                    <a:pt x="9802" y="24041"/>
                    <a:pt x="9842" y="24061"/>
                    <a:pt x="9872" y="24081"/>
                  </a:cubicBezTo>
                  <a:lnTo>
                    <a:pt x="9922" y="24110"/>
                  </a:lnTo>
                  <a:cubicBezTo>
                    <a:pt x="9972" y="24150"/>
                    <a:pt x="10032" y="24181"/>
                    <a:pt x="10092" y="24210"/>
                  </a:cubicBezTo>
                  <a:cubicBezTo>
                    <a:pt x="10222" y="24281"/>
                    <a:pt x="10342" y="24341"/>
                    <a:pt x="10432" y="24390"/>
                  </a:cubicBezTo>
                  <a:cubicBezTo>
                    <a:pt x="10512" y="24430"/>
                    <a:pt x="10601" y="24461"/>
                    <a:pt x="10681" y="24501"/>
                  </a:cubicBezTo>
                  <a:lnTo>
                    <a:pt x="10692" y="24501"/>
                  </a:lnTo>
                  <a:cubicBezTo>
                    <a:pt x="10721" y="24510"/>
                    <a:pt x="10761" y="24530"/>
                    <a:pt x="10792" y="24550"/>
                  </a:cubicBezTo>
                  <a:cubicBezTo>
                    <a:pt x="10912" y="24600"/>
                    <a:pt x="11032" y="24650"/>
                    <a:pt x="11141" y="24710"/>
                  </a:cubicBezTo>
                  <a:cubicBezTo>
                    <a:pt x="11261" y="24760"/>
                    <a:pt x="11371" y="24820"/>
                    <a:pt x="11461" y="24880"/>
                  </a:cubicBezTo>
                  <a:lnTo>
                    <a:pt x="11491" y="24900"/>
                  </a:lnTo>
                  <a:cubicBezTo>
                    <a:pt x="11541" y="24930"/>
                    <a:pt x="11591" y="24960"/>
                    <a:pt x="11631" y="24980"/>
                  </a:cubicBezTo>
                  <a:lnTo>
                    <a:pt x="11691" y="25010"/>
                  </a:lnTo>
                  <a:cubicBezTo>
                    <a:pt x="11721" y="25030"/>
                    <a:pt x="11761" y="25060"/>
                    <a:pt x="11791" y="25080"/>
                  </a:cubicBezTo>
                  <a:cubicBezTo>
                    <a:pt x="11820" y="25100"/>
                    <a:pt x="11851" y="25120"/>
                    <a:pt x="11880" y="25130"/>
                  </a:cubicBezTo>
                  <a:lnTo>
                    <a:pt x="11900" y="25140"/>
                  </a:lnTo>
                  <a:cubicBezTo>
                    <a:pt x="11920" y="25150"/>
                    <a:pt x="11931" y="25170"/>
                    <a:pt x="11951" y="25180"/>
                  </a:cubicBezTo>
                  <a:cubicBezTo>
                    <a:pt x="11980" y="25190"/>
                    <a:pt x="12000" y="25210"/>
                    <a:pt x="12020" y="25220"/>
                  </a:cubicBezTo>
                  <a:cubicBezTo>
                    <a:pt x="12051" y="25240"/>
                    <a:pt x="12080" y="25260"/>
                    <a:pt x="12111" y="25270"/>
                  </a:cubicBezTo>
                  <a:cubicBezTo>
                    <a:pt x="12131" y="25289"/>
                    <a:pt x="12151" y="25300"/>
                    <a:pt x="12171" y="25309"/>
                  </a:cubicBezTo>
                  <a:lnTo>
                    <a:pt x="12260" y="25369"/>
                  </a:lnTo>
                  <a:cubicBezTo>
                    <a:pt x="12300" y="25400"/>
                    <a:pt x="12360" y="25429"/>
                    <a:pt x="12420" y="25460"/>
                  </a:cubicBezTo>
                  <a:lnTo>
                    <a:pt x="12450" y="25469"/>
                  </a:lnTo>
                  <a:lnTo>
                    <a:pt x="12460" y="25480"/>
                  </a:lnTo>
                  <a:cubicBezTo>
                    <a:pt x="12490" y="25500"/>
                    <a:pt x="12530" y="25520"/>
                    <a:pt x="12570" y="25540"/>
                  </a:cubicBezTo>
                  <a:lnTo>
                    <a:pt x="12570" y="25560"/>
                  </a:lnTo>
                  <a:cubicBezTo>
                    <a:pt x="12580" y="25649"/>
                    <a:pt x="12600" y="25749"/>
                    <a:pt x="12600" y="25859"/>
                  </a:cubicBezTo>
                  <a:cubicBezTo>
                    <a:pt x="12610" y="25929"/>
                    <a:pt x="12610" y="25989"/>
                    <a:pt x="12610" y="26059"/>
                  </a:cubicBezTo>
                  <a:lnTo>
                    <a:pt x="12610" y="26099"/>
                  </a:lnTo>
                  <a:lnTo>
                    <a:pt x="12610" y="26139"/>
                  </a:lnTo>
                  <a:lnTo>
                    <a:pt x="12610" y="26199"/>
                  </a:lnTo>
                  <a:lnTo>
                    <a:pt x="12610" y="26299"/>
                  </a:lnTo>
                  <a:lnTo>
                    <a:pt x="12620" y="26309"/>
                  </a:lnTo>
                  <a:lnTo>
                    <a:pt x="12620" y="26319"/>
                  </a:lnTo>
                  <a:lnTo>
                    <a:pt x="12620" y="26329"/>
                  </a:lnTo>
                  <a:lnTo>
                    <a:pt x="12620" y="26508"/>
                  </a:lnTo>
                  <a:lnTo>
                    <a:pt x="12620" y="26679"/>
                  </a:lnTo>
                  <a:cubicBezTo>
                    <a:pt x="12570" y="26659"/>
                    <a:pt x="12530" y="26639"/>
                    <a:pt x="12490" y="26619"/>
                  </a:cubicBezTo>
                  <a:cubicBezTo>
                    <a:pt x="12390" y="26568"/>
                    <a:pt x="12300" y="26508"/>
                    <a:pt x="12200" y="26459"/>
                  </a:cubicBezTo>
                  <a:lnTo>
                    <a:pt x="12140" y="26419"/>
                  </a:lnTo>
                  <a:cubicBezTo>
                    <a:pt x="12100" y="26389"/>
                    <a:pt x="12060" y="26369"/>
                    <a:pt x="12020" y="26339"/>
                  </a:cubicBezTo>
                  <a:lnTo>
                    <a:pt x="11980" y="26319"/>
                  </a:lnTo>
                  <a:lnTo>
                    <a:pt x="11971" y="26309"/>
                  </a:lnTo>
                  <a:lnTo>
                    <a:pt x="11951" y="26299"/>
                  </a:lnTo>
                  <a:lnTo>
                    <a:pt x="11931" y="26289"/>
                  </a:lnTo>
                  <a:cubicBezTo>
                    <a:pt x="11891" y="26259"/>
                    <a:pt x="11851" y="26239"/>
                    <a:pt x="11811" y="26209"/>
                  </a:cubicBezTo>
                  <a:lnTo>
                    <a:pt x="11791" y="26199"/>
                  </a:lnTo>
                  <a:cubicBezTo>
                    <a:pt x="11691" y="26139"/>
                    <a:pt x="11591" y="26079"/>
                    <a:pt x="11501" y="26009"/>
                  </a:cubicBezTo>
                  <a:cubicBezTo>
                    <a:pt x="11441" y="25959"/>
                    <a:pt x="11371" y="25909"/>
                    <a:pt x="11311" y="25859"/>
                  </a:cubicBezTo>
                  <a:cubicBezTo>
                    <a:pt x="11271" y="25839"/>
                    <a:pt x="11241" y="25819"/>
                    <a:pt x="11201" y="25789"/>
                  </a:cubicBezTo>
                  <a:lnTo>
                    <a:pt x="11191" y="25789"/>
                  </a:lnTo>
                  <a:lnTo>
                    <a:pt x="11181" y="25779"/>
                  </a:lnTo>
                  <a:cubicBezTo>
                    <a:pt x="11151" y="25760"/>
                    <a:pt x="11121" y="25740"/>
                    <a:pt x="11101" y="25720"/>
                  </a:cubicBezTo>
                  <a:cubicBezTo>
                    <a:pt x="11061" y="25700"/>
                    <a:pt x="11021" y="25669"/>
                    <a:pt x="10992" y="25649"/>
                  </a:cubicBezTo>
                  <a:lnTo>
                    <a:pt x="10972" y="25640"/>
                  </a:lnTo>
                  <a:cubicBezTo>
                    <a:pt x="10941" y="25609"/>
                    <a:pt x="10901" y="25589"/>
                    <a:pt x="10872" y="25560"/>
                  </a:cubicBezTo>
                  <a:lnTo>
                    <a:pt x="10841" y="25540"/>
                  </a:lnTo>
                  <a:lnTo>
                    <a:pt x="10832" y="25529"/>
                  </a:lnTo>
                  <a:cubicBezTo>
                    <a:pt x="10772" y="25489"/>
                    <a:pt x="10721" y="25449"/>
                    <a:pt x="10661" y="25409"/>
                  </a:cubicBezTo>
                  <a:lnTo>
                    <a:pt x="10601" y="25360"/>
                  </a:lnTo>
                  <a:lnTo>
                    <a:pt x="10592" y="25349"/>
                  </a:lnTo>
                  <a:cubicBezTo>
                    <a:pt x="10532" y="25309"/>
                    <a:pt x="10472" y="25260"/>
                    <a:pt x="10412" y="25210"/>
                  </a:cubicBezTo>
                  <a:cubicBezTo>
                    <a:pt x="10322" y="25150"/>
                    <a:pt x="10242" y="25090"/>
                    <a:pt x="10152" y="25040"/>
                  </a:cubicBezTo>
                  <a:lnTo>
                    <a:pt x="10112" y="25010"/>
                  </a:lnTo>
                  <a:cubicBezTo>
                    <a:pt x="10012" y="24950"/>
                    <a:pt x="9912" y="24870"/>
                    <a:pt x="9793" y="24810"/>
                  </a:cubicBezTo>
                  <a:cubicBezTo>
                    <a:pt x="9702" y="24750"/>
                    <a:pt x="9602" y="24700"/>
                    <a:pt x="9513" y="24650"/>
                  </a:cubicBezTo>
                  <a:lnTo>
                    <a:pt x="9453" y="24620"/>
                  </a:lnTo>
                  <a:cubicBezTo>
                    <a:pt x="9413" y="24590"/>
                    <a:pt x="9362" y="24570"/>
                    <a:pt x="9323" y="24550"/>
                  </a:cubicBezTo>
                  <a:cubicBezTo>
                    <a:pt x="9263" y="24510"/>
                    <a:pt x="9203" y="24481"/>
                    <a:pt x="9143" y="24450"/>
                  </a:cubicBezTo>
                  <a:cubicBezTo>
                    <a:pt x="9023" y="24381"/>
                    <a:pt x="8903" y="24330"/>
                    <a:pt x="8813" y="24290"/>
                  </a:cubicBezTo>
                  <a:cubicBezTo>
                    <a:pt x="8753" y="24261"/>
                    <a:pt x="8683" y="24230"/>
                    <a:pt x="8614" y="24201"/>
                  </a:cubicBezTo>
                  <a:lnTo>
                    <a:pt x="8603" y="24190"/>
                  </a:lnTo>
                  <a:lnTo>
                    <a:pt x="8594" y="24190"/>
                  </a:lnTo>
                  <a:lnTo>
                    <a:pt x="8583" y="24181"/>
                  </a:lnTo>
                  <a:cubicBezTo>
                    <a:pt x="8543" y="24170"/>
                    <a:pt x="8514" y="24161"/>
                    <a:pt x="8483" y="24141"/>
                  </a:cubicBezTo>
                  <a:cubicBezTo>
                    <a:pt x="8363" y="24090"/>
                    <a:pt x="8243" y="24041"/>
                    <a:pt x="8154" y="24001"/>
                  </a:cubicBezTo>
                  <a:lnTo>
                    <a:pt x="8144" y="23991"/>
                  </a:lnTo>
                  <a:cubicBezTo>
                    <a:pt x="7984" y="23921"/>
                    <a:pt x="7814" y="23841"/>
                    <a:pt x="7704" y="23781"/>
                  </a:cubicBezTo>
                  <a:lnTo>
                    <a:pt x="7694" y="23781"/>
                  </a:lnTo>
                  <a:lnTo>
                    <a:pt x="7684" y="23771"/>
                  </a:lnTo>
                  <a:lnTo>
                    <a:pt x="7664" y="23761"/>
                  </a:lnTo>
                  <a:cubicBezTo>
                    <a:pt x="7594" y="23731"/>
                    <a:pt x="7524" y="23691"/>
                    <a:pt x="7454" y="23661"/>
                  </a:cubicBezTo>
                  <a:cubicBezTo>
                    <a:pt x="7355" y="23611"/>
                    <a:pt x="7255" y="23561"/>
                    <a:pt x="7135" y="23511"/>
                  </a:cubicBezTo>
                  <a:cubicBezTo>
                    <a:pt x="7084" y="23481"/>
                    <a:pt x="7035" y="23461"/>
                    <a:pt x="6984" y="23441"/>
                  </a:cubicBezTo>
                  <a:lnTo>
                    <a:pt x="6975" y="23441"/>
                  </a:lnTo>
                  <a:cubicBezTo>
                    <a:pt x="6915" y="23411"/>
                    <a:pt x="6865" y="23391"/>
                    <a:pt x="6815" y="23361"/>
                  </a:cubicBezTo>
                  <a:lnTo>
                    <a:pt x="6675" y="23302"/>
                  </a:lnTo>
                  <a:lnTo>
                    <a:pt x="6645" y="23282"/>
                  </a:lnTo>
                  <a:cubicBezTo>
                    <a:pt x="6585" y="23262"/>
                    <a:pt x="6535" y="23231"/>
                    <a:pt x="6485" y="23211"/>
                  </a:cubicBezTo>
                  <a:lnTo>
                    <a:pt x="6475" y="23211"/>
                  </a:lnTo>
                  <a:lnTo>
                    <a:pt x="6475" y="23202"/>
                  </a:lnTo>
                  <a:lnTo>
                    <a:pt x="6465" y="23202"/>
                  </a:lnTo>
                  <a:cubicBezTo>
                    <a:pt x="6355" y="23151"/>
                    <a:pt x="6235" y="23091"/>
                    <a:pt x="6125" y="23042"/>
                  </a:cubicBezTo>
                  <a:cubicBezTo>
                    <a:pt x="6036" y="22982"/>
                    <a:pt x="5936" y="22931"/>
                    <a:pt x="5865" y="22891"/>
                  </a:cubicBezTo>
                  <a:lnTo>
                    <a:pt x="5856" y="22882"/>
                  </a:lnTo>
                  <a:lnTo>
                    <a:pt x="5845" y="22882"/>
                  </a:lnTo>
                  <a:lnTo>
                    <a:pt x="5785" y="22852"/>
                  </a:lnTo>
                  <a:cubicBezTo>
                    <a:pt x="5696" y="22792"/>
                    <a:pt x="5586" y="22742"/>
                    <a:pt x="5456" y="22672"/>
                  </a:cubicBezTo>
                  <a:cubicBezTo>
                    <a:pt x="5416" y="22652"/>
                    <a:pt x="5366" y="22632"/>
                    <a:pt x="5326" y="22602"/>
                  </a:cubicBezTo>
                  <a:cubicBezTo>
                    <a:pt x="5236" y="22562"/>
                    <a:pt x="5156" y="22522"/>
                    <a:pt x="5086" y="22482"/>
                  </a:cubicBezTo>
                  <a:cubicBezTo>
                    <a:pt x="4926" y="22392"/>
                    <a:pt x="4797" y="22322"/>
                    <a:pt x="4686" y="22252"/>
                  </a:cubicBezTo>
                  <a:cubicBezTo>
                    <a:pt x="4597" y="22192"/>
                    <a:pt x="4507" y="22132"/>
                    <a:pt x="4427" y="22072"/>
                  </a:cubicBezTo>
                  <a:lnTo>
                    <a:pt x="4417" y="22063"/>
                  </a:lnTo>
                  <a:lnTo>
                    <a:pt x="4407" y="22063"/>
                  </a:lnTo>
                  <a:lnTo>
                    <a:pt x="4397" y="22052"/>
                  </a:lnTo>
                  <a:lnTo>
                    <a:pt x="4327" y="22012"/>
                  </a:lnTo>
                  <a:cubicBezTo>
                    <a:pt x="4207" y="21932"/>
                    <a:pt x="4107" y="21852"/>
                    <a:pt x="4007" y="21783"/>
                  </a:cubicBezTo>
                  <a:cubicBezTo>
                    <a:pt x="3947" y="21732"/>
                    <a:pt x="3887" y="21683"/>
                    <a:pt x="3817" y="21623"/>
                  </a:cubicBezTo>
                  <a:lnTo>
                    <a:pt x="3738" y="21553"/>
                  </a:lnTo>
                  <a:lnTo>
                    <a:pt x="3407" y="21313"/>
                  </a:lnTo>
                  <a:cubicBezTo>
                    <a:pt x="3338" y="21263"/>
                    <a:pt x="3258" y="21213"/>
                    <a:pt x="3198" y="21173"/>
                  </a:cubicBezTo>
                  <a:lnTo>
                    <a:pt x="3188" y="21173"/>
                  </a:lnTo>
                  <a:lnTo>
                    <a:pt x="3178" y="21163"/>
                  </a:lnTo>
                  <a:cubicBezTo>
                    <a:pt x="3148" y="21153"/>
                    <a:pt x="3118" y="21133"/>
                    <a:pt x="3088" y="21113"/>
                  </a:cubicBezTo>
                  <a:cubicBezTo>
                    <a:pt x="2988" y="21043"/>
                    <a:pt x="2878" y="20983"/>
                    <a:pt x="2768" y="20913"/>
                  </a:cubicBezTo>
                  <a:cubicBezTo>
                    <a:pt x="2678" y="20853"/>
                    <a:pt x="2568" y="20804"/>
                    <a:pt x="2479" y="20753"/>
                  </a:cubicBezTo>
                  <a:lnTo>
                    <a:pt x="2468" y="20744"/>
                  </a:lnTo>
                  <a:lnTo>
                    <a:pt x="2459" y="20744"/>
                  </a:lnTo>
                  <a:lnTo>
                    <a:pt x="2459" y="20733"/>
                  </a:lnTo>
                  <a:cubicBezTo>
                    <a:pt x="2379" y="20693"/>
                    <a:pt x="2268" y="20633"/>
                    <a:pt x="2168" y="20584"/>
                  </a:cubicBezTo>
                  <a:cubicBezTo>
                    <a:pt x="2128" y="20553"/>
                    <a:pt x="2099" y="20533"/>
                    <a:pt x="2059" y="20504"/>
                  </a:cubicBezTo>
                  <a:lnTo>
                    <a:pt x="2019" y="20473"/>
                  </a:lnTo>
                  <a:cubicBezTo>
                    <a:pt x="1959" y="20444"/>
                    <a:pt x="1899" y="20404"/>
                    <a:pt x="1849" y="20364"/>
                  </a:cubicBezTo>
                  <a:cubicBezTo>
                    <a:pt x="1739" y="20304"/>
                    <a:pt x="1639" y="20244"/>
                    <a:pt x="1529" y="20194"/>
                  </a:cubicBezTo>
                  <a:cubicBezTo>
                    <a:pt x="1479" y="20164"/>
                    <a:pt x="1429" y="20134"/>
                    <a:pt x="1369" y="20114"/>
                  </a:cubicBezTo>
                  <a:cubicBezTo>
                    <a:pt x="1280" y="20064"/>
                    <a:pt x="1180" y="20014"/>
                    <a:pt x="1089" y="19964"/>
                  </a:cubicBezTo>
                  <a:cubicBezTo>
                    <a:pt x="1060" y="19944"/>
                    <a:pt x="1029" y="19924"/>
                    <a:pt x="989" y="19904"/>
                  </a:cubicBezTo>
                  <a:cubicBezTo>
                    <a:pt x="949" y="19874"/>
                    <a:pt x="900" y="19854"/>
                    <a:pt x="850" y="19824"/>
                  </a:cubicBezTo>
                  <a:lnTo>
                    <a:pt x="840" y="19824"/>
                  </a:lnTo>
                  <a:cubicBezTo>
                    <a:pt x="770" y="19784"/>
                    <a:pt x="700" y="19744"/>
                    <a:pt x="640" y="19705"/>
                  </a:cubicBezTo>
                  <a:cubicBezTo>
                    <a:pt x="620" y="19685"/>
                    <a:pt x="610" y="19674"/>
                    <a:pt x="600" y="19654"/>
                  </a:cubicBezTo>
                  <a:cubicBezTo>
                    <a:pt x="580" y="19634"/>
                    <a:pt x="570" y="19614"/>
                    <a:pt x="560" y="19594"/>
                  </a:cubicBezTo>
                  <a:cubicBezTo>
                    <a:pt x="520" y="19485"/>
                    <a:pt x="500" y="19374"/>
                    <a:pt x="490" y="19254"/>
                  </a:cubicBezTo>
                  <a:lnTo>
                    <a:pt x="490" y="19245"/>
                  </a:lnTo>
                  <a:lnTo>
                    <a:pt x="480" y="19175"/>
                  </a:lnTo>
                  <a:cubicBezTo>
                    <a:pt x="470" y="19075"/>
                    <a:pt x="450" y="18985"/>
                    <a:pt x="440" y="18895"/>
                  </a:cubicBezTo>
                  <a:cubicBezTo>
                    <a:pt x="430" y="18825"/>
                    <a:pt x="420" y="18765"/>
                    <a:pt x="400" y="18675"/>
                  </a:cubicBezTo>
                  <a:lnTo>
                    <a:pt x="390" y="18635"/>
                  </a:lnTo>
                  <a:lnTo>
                    <a:pt x="390" y="18625"/>
                  </a:lnTo>
                  <a:lnTo>
                    <a:pt x="390" y="18615"/>
                  </a:lnTo>
                  <a:cubicBezTo>
                    <a:pt x="380" y="18595"/>
                    <a:pt x="380" y="18565"/>
                    <a:pt x="370" y="18535"/>
                  </a:cubicBezTo>
                  <a:lnTo>
                    <a:pt x="370" y="18466"/>
                  </a:lnTo>
                  <a:lnTo>
                    <a:pt x="460" y="18375"/>
                  </a:lnTo>
                  <a:cubicBezTo>
                    <a:pt x="440" y="18355"/>
                    <a:pt x="410" y="18335"/>
                    <a:pt x="390" y="18306"/>
                  </a:cubicBezTo>
                  <a:cubicBezTo>
                    <a:pt x="430" y="18286"/>
                    <a:pt x="470" y="18255"/>
                    <a:pt x="520" y="18235"/>
                  </a:cubicBezTo>
                  <a:lnTo>
                    <a:pt x="640" y="18175"/>
                  </a:lnTo>
                  <a:lnTo>
                    <a:pt x="650" y="18175"/>
                  </a:lnTo>
                  <a:lnTo>
                    <a:pt x="770" y="18115"/>
                  </a:lnTo>
                  <a:cubicBezTo>
                    <a:pt x="810" y="18095"/>
                    <a:pt x="850" y="18075"/>
                    <a:pt x="900" y="18046"/>
                  </a:cubicBezTo>
                  <a:lnTo>
                    <a:pt x="920" y="18035"/>
                  </a:lnTo>
                  <a:lnTo>
                    <a:pt x="929" y="18035"/>
                  </a:lnTo>
                  <a:cubicBezTo>
                    <a:pt x="1040" y="17976"/>
                    <a:pt x="1149" y="17916"/>
                    <a:pt x="1269" y="17866"/>
                  </a:cubicBezTo>
                  <a:lnTo>
                    <a:pt x="1329" y="17846"/>
                  </a:lnTo>
                  <a:lnTo>
                    <a:pt x="1340" y="17836"/>
                  </a:lnTo>
                  <a:lnTo>
                    <a:pt x="1360" y="17836"/>
                  </a:lnTo>
                  <a:lnTo>
                    <a:pt x="1360" y="17826"/>
                  </a:lnTo>
                  <a:lnTo>
                    <a:pt x="1369" y="17826"/>
                  </a:lnTo>
                  <a:lnTo>
                    <a:pt x="1579" y="17736"/>
                  </a:lnTo>
                  <a:cubicBezTo>
                    <a:pt x="1689" y="17686"/>
                    <a:pt x="1789" y="17636"/>
                    <a:pt x="1909" y="17576"/>
                  </a:cubicBezTo>
                  <a:cubicBezTo>
                    <a:pt x="1979" y="17546"/>
                    <a:pt x="2049" y="17506"/>
                    <a:pt x="2119" y="17476"/>
                  </a:cubicBezTo>
                  <a:lnTo>
                    <a:pt x="2159" y="17456"/>
                  </a:lnTo>
                  <a:lnTo>
                    <a:pt x="2239" y="17406"/>
                  </a:lnTo>
                  <a:cubicBezTo>
                    <a:pt x="2348" y="17356"/>
                    <a:pt x="2468" y="17306"/>
                    <a:pt x="2568" y="17256"/>
                  </a:cubicBezTo>
                  <a:lnTo>
                    <a:pt x="2588" y="17256"/>
                  </a:lnTo>
                  <a:lnTo>
                    <a:pt x="2588" y="17247"/>
                  </a:lnTo>
                  <a:cubicBezTo>
                    <a:pt x="2818" y="17147"/>
                    <a:pt x="3048" y="17047"/>
                    <a:pt x="3258" y="16936"/>
                  </a:cubicBezTo>
                  <a:cubicBezTo>
                    <a:pt x="3418" y="16856"/>
                    <a:pt x="3567" y="16767"/>
                    <a:pt x="3718" y="16687"/>
                  </a:cubicBezTo>
                  <a:lnTo>
                    <a:pt x="3738" y="16677"/>
                  </a:lnTo>
                  <a:lnTo>
                    <a:pt x="3758" y="16667"/>
                  </a:lnTo>
                  <a:lnTo>
                    <a:pt x="3917" y="16577"/>
                  </a:lnTo>
                  <a:cubicBezTo>
                    <a:pt x="3977" y="16547"/>
                    <a:pt x="4037" y="16507"/>
                    <a:pt x="4107" y="16477"/>
                  </a:cubicBezTo>
                  <a:lnTo>
                    <a:pt x="4127" y="16457"/>
                  </a:lnTo>
                  <a:lnTo>
                    <a:pt x="4147" y="16457"/>
                  </a:lnTo>
                  <a:lnTo>
                    <a:pt x="4147" y="16447"/>
                  </a:lnTo>
                  <a:lnTo>
                    <a:pt x="4157" y="16447"/>
                  </a:lnTo>
                  <a:cubicBezTo>
                    <a:pt x="4287" y="16377"/>
                    <a:pt x="4427" y="16297"/>
                    <a:pt x="4566" y="16227"/>
                  </a:cubicBezTo>
                  <a:cubicBezTo>
                    <a:pt x="4617" y="16197"/>
                    <a:pt x="4666" y="16177"/>
                    <a:pt x="4717" y="16147"/>
                  </a:cubicBezTo>
                  <a:lnTo>
                    <a:pt x="4726" y="16147"/>
                  </a:lnTo>
                  <a:cubicBezTo>
                    <a:pt x="4777" y="16117"/>
                    <a:pt x="4826" y="16097"/>
                    <a:pt x="4877" y="16068"/>
                  </a:cubicBezTo>
                  <a:cubicBezTo>
                    <a:pt x="4997" y="16008"/>
                    <a:pt x="5106" y="15948"/>
                    <a:pt x="5236" y="15877"/>
                  </a:cubicBezTo>
                  <a:cubicBezTo>
                    <a:pt x="5256" y="15868"/>
                    <a:pt x="5286" y="15848"/>
                    <a:pt x="5316" y="15828"/>
                  </a:cubicBezTo>
                  <a:lnTo>
                    <a:pt x="5336" y="15817"/>
                  </a:lnTo>
                  <a:lnTo>
                    <a:pt x="5346" y="15808"/>
                  </a:lnTo>
                  <a:lnTo>
                    <a:pt x="5366" y="15808"/>
                  </a:lnTo>
                  <a:cubicBezTo>
                    <a:pt x="5416" y="15777"/>
                    <a:pt x="5466" y="15737"/>
                    <a:pt x="5526" y="15708"/>
                  </a:cubicBezTo>
                  <a:cubicBezTo>
                    <a:pt x="5596" y="15677"/>
                    <a:pt x="5656" y="15637"/>
                    <a:pt x="5726" y="15597"/>
                  </a:cubicBezTo>
                  <a:lnTo>
                    <a:pt x="5745" y="15588"/>
                  </a:lnTo>
                  <a:lnTo>
                    <a:pt x="5756" y="15588"/>
                  </a:lnTo>
                  <a:lnTo>
                    <a:pt x="5776" y="15578"/>
                  </a:lnTo>
                  <a:lnTo>
                    <a:pt x="5836" y="15538"/>
                  </a:lnTo>
                  <a:lnTo>
                    <a:pt x="6165" y="15358"/>
                  </a:lnTo>
                  <a:cubicBezTo>
                    <a:pt x="6255" y="15318"/>
                    <a:pt x="6345" y="15258"/>
                    <a:pt x="6425" y="15218"/>
                  </a:cubicBezTo>
                  <a:lnTo>
                    <a:pt x="6425" y="15208"/>
                  </a:lnTo>
                  <a:lnTo>
                    <a:pt x="6435" y="15208"/>
                  </a:lnTo>
                  <a:lnTo>
                    <a:pt x="6485" y="15178"/>
                  </a:lnTo>
                  <a:cubicBezTo>
                    <a:pt x="6695" y="15048"/>
                    <a:pt x="6905" y="14938"/>
                    <a:pt x="7124" y="14809"/>
                  </a:cubicBezTo>
                  <a:cubicBezTo>
                    <a:pt x="7315" y="14709"/>
                    <a:pt x="7524" y="14589"/>
                    <a:pt x="7754" y="14458"/>
                  </a:cubicBezTo>
                  <a:cubicBezTo>
                    <a:pt x="7834" y="14409"/>
                    <a:pt x="7914" y="14369"/>
                    <a:pt x="7984" y="14329"/>
                  </a:cubicBezTo>
                  <a:lnTo>
                    <a:pt x="8004" y="14309"/>
                  </a:lnTo>
                  <a:lnTo>
                    <a:pt x="8014" y="14309"/>
                  </a:lnTo>
                  <a:lnTo>
                    <a:pt x="8024" y="14299"/>
                  </a:lnTo>
                  <a:cubicBezTo>
                    <a:pt x="8163" y="14219"/>
                    <a:pt x="8274" y="14159"/>
                    <a:pt x="8383" y="14099"/>
                  </a:cubicBezTo>
                  <a:cubicBezTo>
                    <a:pt x="8494" y="14039"/>
                    <a:pt x="8603" y="13979"/>
                    <a:pt x="8723" y="13919"/>
                  </a:cubicBezTo>
                  <a:cubicBezTo>
                    <a:pt x="8833" y="13859"/>
                    <a:pt x="8933" y="13799"/>
                    <a:pt x="9043" y="13729"/>
                  </a:cubicBezTo>
                  <a:lnTo>
                    <a:pt x="9113" y="13689"/>
                  </a:lnTo>
                  <a:lnTo>
                    <a:pt x="9133" y="13679"/>
                  </a:lnTo>
                  <a:lnTo>
                    <a:pt x="9143" y="13669"/>
                  </a:lnTo>
                  <a:cubicBezTo>
                    <a:pt x="9273" y="13590"/>
                    <a:pt x="9442" y="13490"/>
                    <a:pt x="9602" y="13399"/>
                  </a:cubicBezTo>
                  <a:cubicBezTo>
                    <a:pt x="9682" y="13359"/>
                    <a:pt x="9773" y="13310"/>
                    <a:pt x="9862" y="13259"/>
                  </a:cubicBezTo>
                  <a:lnTo>
                    <a:pt x="9882" y="13239"/>
                  </a:lnTo>
                  <a:cubicBezTo>
                    <a:pt x="9992" y="13179"/>
                    <a:pt x="10092" y="13120"/>
                    <a:pt x="10202" y="13070"/>
                  </a:cubicBezTo>
                  <a:lnTo>
                    <a:pt x="10302" y="13010"/>
                  </a:lnTo>
                  <a:cubicBezTo>
                    <a:pt x="10442" y="12930"/>
                    <a:pt x="10612" y="12840"/>
                    <a:pt x="10761" y="12750"/>
                  </a:cubicBezTo>
                  <a:cubicBezTo>
                    <a:pt x="10852" y="12690"/>
                    <a:pt x="10952" y="12630"/>
                    <a:pt x="11051" y="12570"/>
                  </a:cubicBezTo>
                  <a:cubicBezTo>
                    <a:pt x="11141" y="12510"/>
                    <a:pt x="11241" y="12470"/>
                    <a:pt x="11331" y="12431"/>
                  </a:cubicBezTo>
                  <a:lnTo>
                    <a:pt x="11341" y="12420"/>
                  </a:lnTo>
                  <a:close/>
                  <a:moveTo>
                    <a:pt x="29216" y="27048"/>
                  </a:moveTo>
                  <a:cubicBezTo>
                    <a:pt x="29216" y="27108"/>
                    <a:pt x="29216" y="27168"/>
                    <a:pt x="29226" y="27218"/>
                  </a:cubicBezTo>
                  <a:lnTo>
                    <a:pt x="29226" y="27288"/>
                  </a:lnTo>
                  <a:lnTo>
                    <a:pt x="29216" y="27298"/>
                  </a:lnTo>
                  <a:lnTo>
                    <a:pt x="29176" y="27318"/>
                  </a:lnTo>
                  <a:lnTo>
                    <a:pt x="29157" y="27328"/>
                  </a:lnTo>
                  <a:cubicBezTo>
                    <a:pt x="29126" y="27338"/>
                    <a:pt x="29097" y="27358"/>
                    <a:pt x="29057" y="27368"/>
                  </a:cubicBezTo>
                  <a:lnTo>
                    <a:pt x="29037" y="27378"/>
                  </a:lnTo>
                  <a:cubicBezTo>
                    <a:pt x="29006" y="27398"/>
                    <a:pt x="28986" y="27408"/>
                    <a:pt x="28957" y="27418"/>
                  </a:cubicBezTo>
                  <a:cubicBezTo>
                    <a:pt x="28897" y="27448"/>
                    <a:pt x="28846" y="27468"/>
                    <a:pt x="28797" y="27488"/>
                  </a:cubicBezTo>
                  <a:lnTo>
                    <a:pt x="28797" y="27338"/>
                  </a:lnTo>
                  <a:lnTo>
                    <a:pt x="28797" y="27328"/>
                  </a:lnTo>
                  <a:lnTo>
                    <a:pt x="28797" y="27228"/>
                  </a:lnTo>
                  <a:cubicBezTo>
                    <a:pt x="28846" y="27218"/>
                    <a:pt x="28886" y="27198"/>
                    <a:pt x="28937" y="27168"/>
                  </a:cubicBezTo>
                  <a:cubicBezTo>
                    <a:pt x="28957" y="27168"/>
                    <a:pt x="28966" y="27158"/>
                    <a:pt x="28986" y="27148"/>
                  </a:cubicBezTo>
                  <a:lnTo>
                    <a:pt x="28997" y="27148"/>
                  </a:lnTo>
                  <a:cubicBezTo>
                    <a:pt x="29026" y="27128"/>
                    <a:pt x="29057" y="27118"/>
                    <a:pt x="29086" y="27108"/>
                  </a:cubicBezTo>
                  <a:cubicBezTo>
                    <a:pt x="29106" y="27098"/>
                    <a:pt x="29117" y="27098"/>
                    <a:pt x="29126" y="27088"/>
                  </a:cubicBezTo>
                  <a:lnTo>
                    <a:pt x="29216" y="27058"/>
                  </a:lnTo>
                  <a:lnTo>
                    <a:pt x="29216" y="27048"/>
                  </a:lnTo>
                  <a:close/>
                  <a:moveTo>
                    <a:pt x="28307" y="27478"/>
                  </a:moveTo>
                  <a:cubicBezTo>
                    <a:pt x="28307" y="27548"/>
                    <a:pt x="28307" y="27618"/>
                    <a:pt x="28297" y="27707"/>
                  </a:cubicBezTo>
                  <a:cubicBezTo>
                    <a:pt x="28287" y="27707"/>
                    <a:pt x="28267" y="27718"/>
                    <a:pt x="28247" y="27727"/>
                  </a:cubicBezTo>
                  <a:lnTo>
                    <a:pt x="28247" y="27738"/>
                  </a:lnTo>
                  <a:cubicBezTo>
                    <a:pt x="28227" y="27738"/>
                    <a:pt x="28217" y="27747"/>
                    <a:pt x="28197" y="27758"/>
                  </a:cubicBezTo>
                  <a:lnTo>
                    <a:pt x="28197" y="27767"/>
                  </a:lnTo>
                  <a:lnTo>
                    <a:pt x="28187" y="27767"/>
                  </a:lnTo>
                  <a:cubicBezTo>
                    <a:pt x="28157" y="27787"/>
                    <a:pt x="28117" y="27807"/>
                    <a:pt x="28077" y="27827"/>
                  </a:cubicBezTo>
                  <a:lnTo>
                    <a:pt x="28067" y="27827"/>
                  </a:lnTo>
                  <a:lnTo>
                    <a:pt x="28037" y="27847"/>
                  </a:lnTo>
                  <a:lnTo>
                    <a:pt x="28027" y="27847"/>
                  </a:lnTo>
                  <a:lnTo>
                    <a:pt x="28007" y="27858"/>
                  </a:lnTo>
                  <a:lnTo>
                    <a:pt x="27947" y="27887"/>
                  </a:lnTo>
                  <a:cubicBezTo>
                    <a:pt x="27927" y="27898"/>
                    <a:pt x="27907" y="27907"/>
                    <a:pt x="27898" y="27907"/>
                  </a:cubicBezTo>
                  <a:lnTo>
                    <a:pt x="27887" y="27918"/>
                  </a:lnTo>
                  <a:lnTo>
                    <a:pt x="27867" y="27927"/>
                  </a:lnTo>
                  <a:lnTo>
                    <a:pt x="27818" y="27947"/>
                  </a:lnTo>
                  <a:lnTo>
                    <a:pt x="27747" y="27987"/>
                  </a:lnTo>
                  <a:lnTo>
                    <a:pt x="27618" y="28038"/>
                  </a:lnTo>
                  <a:lnTo>
                    <a:pt x="27618" y="28007"/>
                  </a:lnTo>
                  <a:lnTo>
                    <a:pt x="27627" y="27967"/>
                  </a:lnTo>
                  <a:lnTo>
                    <a:pt x="27627" y="27787"/>
                  </a:lnTo>
                  <a:cubicBezTo>
                    <a:pt x="27647" y="27778"/>
                    <a:pt x="27667" y="27767"/>
                    <a:pt x="27678" y="27758"/>
                  </a:cubicBezTo>
                  <a:cubicBezTo>
                    <a:pt x="27727" y="27727"/>
                    <a:pt x="27767" y="27707"/>
                    <a:pt x="27807" y="27698"/>
                  </a:cubicBezTo>
                  <a:cubicBezTo>
                    <a:pt x="27847" y="27678"/>
                    <a:pt x="27878" y="27668"/>
                    <a:pt x="27918" y="27648"/>
                  </a:cubicBezTo>
                  <a:lnTo>
                    <a:pt x="27938" y="27638"/>
                  </a:lnTo>
                  <a:cubicBezTo>
                    <a:pt x="27958" y="27638"/>
                    <a:pt x="27967" y="27628"/>
                    <a:pt x="27977" y="27628"/>
                  </a:cubicBezTo>
                  <a:lnTo>
                    <a:pt x="27997" y="27618"/>
                  </a:lnTo>
                  <a:lnTo>
                    <a:pt x="28087" y="27588"/>
                  </a:lnTo>
                  <a:cubicBezTo>
                    <a:pt x="28127" y="27568"/>
                    <a:pt x="28187" y="27538"/>
                    <a:pt x="28237" y="27518"/>
                  </a:cubicBezTo>
                  <a:cubicBezTo>
                    <a:pt x="28257" y="27498"/>
                    <a:pt x="28287" y="27488"/>
                    <a:pt x="28307" y="27478"/>
                  </a:cubicBezTo>
                  <a:close/>
                  <a:moveTo>
                    <a:pt x="49743" y="22216"/>
                  </a:moveTo>
                  <a:cubicBezTo>
                    <a:pt x="49842" y="22216"/>
                    <a:pt x="49940" y="22220"/>
                    <a:pt x="50039" y="22232"/>
                  </a:cubicBezTo>
                  <a:cubicBezTo>
                    <a:pt x="50219" y="22262"/>
                    <a:pt x="50399" y="22312"/>
                    <a:pt x="50568" y="22382"/>
                  </a:cubicBezTo>
                  <a:cubicBezTo>
                    <a:pt x="50668" y="22422"/>
                    <a:pt x="50768" y="22482"/>
                    <a:pt x="50859" y="22542"/>
                  </a:cubicBezTo>
                  <a:cubicBezTo>
                    <a:pt x="50879" y="22562"/>
                    <a:pt x="50899" y="22582"/>
                    <a:pt x="50928" y="22592"/>
                  </a:cubicBezTo>
                  <a:cubicBezTo>
                    <a:pt x="50938" y="22612"/>
                    <a:pt x="50958" y="22622"/>
                    <a:pt x="50968" y="22642"/>
                  </a:cubicBezTo>
                  <a:cubicBezTo>
                    <a:pt x="50908" y="22622"/>
                    <a:pt x="50839" y="22622"/>
                    <a:pt x="50768" y="22622"/>
                  </a:cubicBezTo>
                  <a:lnTo>
                    <a:pt x="50759" y="22622"/>
                  </a:lnTo>
                  <a:cubicBezTo>
                    <a:pt x="50679" y="22622"/>
                    <a:pt x="50588" y="22622"/>
                    <a:pt x="50508" y="22632"/>
                  </a:cubicBezTo>
                  <a:cubicBezTo>
                    <a:pt x="50419" y="22632"/>
                    <a:pt x="50329" y="22642"/>
                    <a:pt x="50229" y="22652"/>
                  </a:cubicBezTo>
                  <a:cubicBezTo>
                    <a:pt x="50149" y="22672"/>
                    <a:pt x="50069" y="22682"/>
                    <a:pt x="49989" y="22692"/>
                  </a:cubicBezTo>
                  <a:cubicBezTo>
                    <a:pt x="49939" y="22702"/>
                    <a:pt x="49899" y="22712"/>
                    <a:pt x="49849" y="22722"/>
                  </a:cubicBezTo>
                  <a:lnTo>
                    <a:pt x="49729" y="22752"/>
                  </a:lnTo>
                  <a:cubicBezTo>
                    <a:pt x="49640" y="22782"/>
                    <a:pt x="49560" y="22812"/>
                    <a:pt x="49480" y="22832"/>
                  </a:cubicBezTo>
                  <a:cubicBezTo>
                    <a:pt x="49400" y="22862"/>
                    <a:pt x="49320" y="22882"/>
                    <a:pt x="49240" y="22911"/>
                  </a:cubicBezTo>
                  <a:cubicBezTo>
                    <a:pt x="49150" y="22942"/>
                    <a:pt x="49070" y="22982"/>
                    <a:pt x="48990" y="23022"/>
                  </a:cubicBezTo>
                  <a:cubicBezTo>
                    <a:pt x="48910" y="23062"/>
                    <a:pt x="48840" y="23102"/>
                    <a:pt x="48770" y="23142"/>
                  </a:cubicBezTo>
                  <a:cubicBezTo>
                    <a:pt x="48700" y="23182"/>
                    <a:pt x="48620" y="23222"/>
                    <a:pt x="48550" y="23271"/>
                  </a:cubicBezTo>
                  <a:cubicBezTo>
                    <a:pt x="48470" y="23322"/>
                    <a:pt x="48401" y="23371"/>
                    <a:pt x="48330" y="23431"/>
                  </a:cubicBezTo>
                  <a:cubicBezTo>
                    <a:pt x="48281" y="23471"/>
                    <a:pt x="48230" y="23511"/>
                    <a:pt x="48170" y="23551"/>
                  </a:cubicBezTo>
                  <a:cubicBezTo>
                    <a:pt x="48110" y="23601"/>
                    <a:pt x="48041" y="23661"/>
                    <a:pt x="47971" y="23711"/>
                  </a:cubicBezTo>
                  <a:cubicBezTo>
                    <a:pt x="47901" y="23761"/>
                    <a:pt x="47831" y="23821"/>
                    <a:pt x="47771" y="23891"/>
                  </a:cubicBezTo>
                  <a:cubicBezTo>
                    <a:pt x="47721" y="23951"/>
                    <a:pt x="47661" y="24011"/>
                    <a:pt x="47611" y="24081"/>
                  </a:cubicBezTo>
                  <a:cubicBezTo>
                    <a:pt x="47561" y="24150"/>
                    <a:pt x="47501" y="24221"/>
                    <a:pt x="47461" y="24301"/>
                  </a:cubicBezTo>
                  <a:cubicBezTo>
                    <a:pt x="47371" y="24441"/>
                    <a:pt x="47301" y="24590"/>
                    <a:pt x="47222" y="24740"/>
                  </a:cubicBezTo>
                  <a:cubicBezTo>
                    <a:pt x="47142" y="24900"/>
                    <a:pt x="47062" y="25050"/>
                    <a:pt x="46991" y="25210"/>
                  </a:cubicBezTo>
                  <a:cubicBezTo>
                    <a:pt x="46971" y="25260"/>
                    <a:pt x="46951" y="25300"/>
                    <a:pt x="46931" y="25349"/>
                  </a:cubicBezTo>
                  <a:cubicBezTo>
                    <a:pt x="46922" y="25389"/>
                    <a:pt x="46911" y="25440"/>
                    <a:pt x="46891" y="25480"/>
                  </a:cubicBezTo>
                  <a:cubicBezTo>
                    <a:pt x="46871" y="25569"/>
                    <a:pt x="46851" y="25660"/>
                    <a:pt x="46842" y="25749"/>
                  </a:cubicBezTo>
                  <a:cubicBezTo>
                    <a:pt x="46822" y="25929"/>
                    <a:pt x="46802" y="26109"/>
                    <a:pt x="46782" y="26279"/>
                  </a:cubicBezTo>
                  <a:cubicBezTo>
                    <a:pt x="46762" y="26459"/>
                    <a:pt x="46762" y="26639"/>
                    <a:pt x="46772" y="26819"/>
                  </a:cubicBezTo>
                  <a:cubicBezTo>
                    <a:pt x="46772" y="26988"/>
                    <a:pt x="46772" y="27168"/>
                    <a:pt x="46782" y="27338"/>
                  </a:cubicBezTo>
                  <a:cubicBezTo>
                    <a:pt x="46792" y="27428"/>
                    <a:pt x="46792" y="27518"/>
                    <a:pt x="46802" y="27608"/>
                  </a:cubicBezTo>
                  <a:cubicBezTo>
                    <a:pt x="46811" y="27698"/>
                    <a:pt x="46831" y="27787"/>
                    <a:pt x="46851" y="27878"/>
                  </a:cubicBezTo>
                  <a:cubicBezTo>
                    <a:pt x="46871" y="27958"/>
                    <a:pt x="46891" y="28047"/>
                    <a:pt x="46911" y="28138"/>
                  </a:cubicBezTo>
                  <a:cubicBezTo>
                    <a:pt x="46931" y="28197"/>
                    <a:pt x="46951" y="28257"/>
                    <a:pt x="46971" y="28307"/>
                  </a:cubicBezTo>
                  <a:cubicBezTo>
                    <a:pt x="46911" y="28277"/>
                    <a:pt x="46851" y="28237"/>
                    <a:pt x="46792" y="28197"/>
                  </a:cubicBezTo>
                  <a:cubicBezTo>
                    <a:pt x="46732" y="28147"/>
                    <a:pt x="46682" y="28098"/>
                    <a:pt x="46622" y="28047"/>
                  </a:cubicBezTo>
                  <a:cubicBezTo>
                    <a:pt x="46562" y="27987"/>
                    <a:pt x="46512" y="27927"/>
                    <a:pt x="46462" y="27867"/>
                  </a:cubicBezTo>
                  <a:cubicBezTo>
                    <a:pt x="46372" y="27727"/>
                    <a:pt x="46282" y="27578"/>
                    <a:pt x="46202" y="27428"/>
                  </a:cubicBezTo>
                  <a:cubicBezTo>
                    <a:pt x="46182" y="27368"/>
                    <a:pt x="46152" y="27298"/>
                    <a:pt x="46142" y="27238"/>
                  </a:cubicBezTo>
                  <a:cubicBezTo>
                    <a:pt x="46112" y="27148"/>
                    <a:pt x="46092" y="27058"/>
                    <a:pt x="46083" y="26968"/>
                  </a:cubicBezTo>
                  <a:cubicBezTo>
                    <a:pt x="46072" y="26899"/>
                    <a:pt x="46063" y="26839"/>
                    <a:pt x="46063" y="26768"/>
                  </a:cubicBezTo>
                  <a:cubicBezTo>
                    <a:pt x="46063" y="26679"/>
                    <a:pt x="46052" y="26579"/>
                    <a:pt x="46063" y="26488"/>
                  </a:cubicBezTo>
                  <a:cubicBezTo>
                    <a:pt x="46063" y="26399"/>
                    <a:pt x="46063" y="26309"/>
                    <a:pt x="46072" y="26219"/>
                  </a:cubicBezTo>
                  <a:cubicBezTo>
                    <a:pt x="46083" y="26129"/>
                    <a:pt x="46092" y="26049"/>
                    <a:pt x="46102" y="25959"/>
                  </a:cubicBezTo>
                  <a:cubicBezTo>
                    <a:pt x="46122" y="25839"/>
                    <a:pt x="46142" y="25729"/>
                    <a:pt x="46162" y="25609"/>
                  </a:cubicBezTo>
                  <a:cubicBezTo>
                    <a:pt x="46182" y="25489"/>
                    <a:pt x="46212" y="25380"/>
                    <a:pt x="46242" y="25260"/>
                  </a:cubicBezTo>
                  <a:cubicBezTo>
                    <a:pt x="46282" y="25140"/>
                    <a:pt x="46312" y="25030"/>
                    <a:pt x="46362" y="24910"/>
                  </a:cubicBezTo>
                  <a:cubicBezTo>
                    <a:pt x="46392" y="24810"/>
                    <a:pt x="46442" y="24700"/>
                    <a:pt x="46482" y="24590"/>
                  </a:cubicBezTo>
                  <a:cubicBezTo>
                    <a:pt x="46572" y="24381"/>
                    <a:pt x="46682" y="24170"/>
                    <a:pt x="46802" y="23981"/>
                  </a:cubicBezTo>
                  <a:cubicBezTo>
                    <a:pt x="46931" y="23771"/>
                    <a:pt x="47062" y="23561"/>
                    <a:pt x="47202" y="23361"/>
                  </a:cubicBezTo>
                  <a:cubicBezTo>
                    <a:pt x="47361" y="23162"/>
                    <a:pt x="47531" y="22951"/>
                    <a:pt x="47741" y="22792"/>
                  </a:cubicBezTo>
                  <a:cubicBezTo>
                    <a:pt x="47821" y="22732"/>
                    <a:pt x="47911" y="22672"/>
                    <a:pt x="48001" y="22632"/>
                  </a:cubicBezTo>
                  <a:cubicBezTo>
                    <a:pt x="48050" y="22602"/>
                    <a:pt x="48101" y="22582"/>
                    <a:pt x="48150" y="22562"/>
                  </a:cubicBezTo>
                  <a:lnTo>
                    <a:pt x="48330" y="22472"/>
                  </a:lnTo>
                  <a:lnTo>
                    <a:pt x="48481" y="22412"/>
                  </a:lnTo>
                  <a:cubicBezTo>
                    <a:pt x="48590" y="22372"/>
                    <a:pt x="48690" y="22342"/>
                    <a:pt x="48800" y="22322"/>
                  </a:cubicBezTo>
                  <a:cubicBezTo>
                    <a:pt x="48910" y="22302"/>
                    <a:pt x="49010" y="22282"/>
                    <a:pt x="49120" y="22262"/>
                  </a:cubicBezTo>
                  <a:cubicBezTo>
                    <a:pt x="49260" y="22252"/>
                    <a:pt x="49389" y="22232"/>
                    <a:pt x="49529" y="22222"/>
                  </a:cubicBezTo>
                  <a:cubicBezTo>
                    <a:pt x="49601" y="22218"/>
                    <a:pt x="49672" y="22216"/>
                    <a:pt x="49743" y="22216"/>
                  </a:cubicBezTo>
                  <a:close/>
                  <a:moveTo>
                    <a:pt x="34682" y="17826"/>
                  </a:moveTo>
                  <a:lnTo>
                    <a:pt x="34682" y="17826"/>
                  </a:lnTo>
                  <a:cubicBezTo>
                    <a:pt x="34672" y="17976"/>
                    <a:pt x="34672" y="18095"/>
                    <a:pt x="34662" y="18215"/>
                  </a:cubicBezTo>
                  <a:cubicBezTo>
                    <a:pt x="34652" y="18286"/>
                    <a:pt x="34652" y="18355"/>
                    <a:pt x="34642" y="18415"/>
                  </a:cubicBezTo>
                  <a:lnTo>
                    <a:pt x="34642" y="18426"/>
                  </a:lnTo>
                  <a:lnTo>
                    <a:pt x="34642" y="18435"/>
                  </a:lnTo>
                  <a:cubicBezTo>
                    <a:pt x="34632" y="18525"/>
                    <a:pt x="34622" y="18625"/>
                    <a:pt x="34622" y="18705"/>
                  </a:cubicBezTo>
                  <a:cubicBezTo>
                    <a:pt x="34612" y="18885"/>
                    <a:pt x="34602" y="19065"/>
                    <a:pt x="34592" y="19225"/>
                  </a:cubicBezTo>
                  <a:lnTo>
                    <a:pt x="34592" y="19254"/>
                  </a:lnTo>
                  <a:lnTo>
                    <a:pt x="34592" y="19265"/>
                  </a:lnTo>
                  <a:cubicBezTo>
                    <a:pt x="34592" y="19425"/>
                    <a:pt x="34582" y="19594"/>
                    <a:pt x="34572" y="19754"/>
                  </a:cubicBezTo>
                  <a:cubicBezTo>
                    <a:pt x="34572" y="19874"/>
                    <a:pt x="34562" y="19994"/>
                    <a:pt x="34552" y="20114"/>
                  </a:cubicBezTo>
                  <a:lnTo>
                    <a:pt x="34552" y="20134"/>
                  </a:lnTo>
                  <a:lnTo>
                    <a:pt x="34552" y="20154"/>
                  </a:lnTo>
                  <a:lnTo>
                    <a:pt x="34552" y="20164"/>
                  </a:lnTo>
                  <a:cubicBezTo>
                    <a:pt x="34542" y="20344"/>
                    <a:pt x="34522" y="20564"/>
                    <a:pt x="34512" y="20773"/>
                  </a:cubicBezTo>
                  <a:cubicBezTo>
                    <a:pt x="34512" y="20933"/>
                    <a:pt x="34502" y="21113"/>
                    <a:pt x="34502" y="21273"/>
                  </a:cubicBezTo>
                  <a:lnTo>
                    <a:pt x="34502" y="21313"/>
                  </a:lnTo>
                  <a:lnTo>
                    <a:pt x="34502" y="21353"/>
                  </a:lnTo>
                  <a:cubicBezTo>
                    <a:pt x="34492" y="21503"/>
                    <a:pt x="34492" y="21652"/>
                    <a:pt x="34482" y="21803"/>
                  </a:cubicBezTo>
                  <a:lnTo>
                    <a:pt x="34482" y="21923"/>
                  </a:lnTo>
                  <a:lnTo>
                    <a:pt x="34472" y="21963"/>
                  </a:lnTo>
                  <a:lnTo>
                    <a:pt x="34472" y="21983"/>
                  </a:lnTo>
                  <a:cubicBezTo>
                    <a:pt x="34472" y="22083"/>
                    <a:pt x="34462" y="22202"/>
                    <a:pt x="34462" y="22322"/>
                  </a:cubicBezTo>
                  <a:cubicBezTo>
                    <a:pt x="34472" y="22472"/>
                    <a:pt x="34482" y="22632"/>
                    <a:pt x="34492" y="22782"/>
                  </a:cubicBezTo>
                  <a:lnTo>
                    <a:pt x="34492" y="22792"/>
                  </a:lnTo>
                  <a:lnTo>
                    <a:pt x="34492" y="22802"/>
                  </a:lnTo>
                  <a:lnTo>
                    <a:pt x="34492" y="22822"/>
                  </a:lnTo>
                  <a:cubicBezTo>
                    <a:pt x="34492" y="22902"/>
                    <a:pt x="34502" y="22991"/>
                    <a:pt x="34512" y="23082"/>
                  </a:cubicBezTo>
                  <a:cubicBezTo>
                    <a:pt x="34512" y="23162"/>
                    <a:pt x="34522" y="23242"/>
                    <a:pt x="34522" y="23322"/>
                  </a:cubicBezTo>
                  <a:cubicBezTo>
                    <a:pt x="34532" y="23481"/>
                    <a:pt x="34552" y="23641"/>
                    <a:pt x="34572" y="23821"/>
                  </a:cubicBezTo>
                  <a:cubicBezTo>
                    <a:pt x="34582" y="23871"/>
                    <a:pt x="34592" y="23931"/>
                    <a:pt x="34592" y="23981"/>
                  </a:cubicBezTo>
                  <a:lnTo>
                    <a:pt x="34602" y="24061"/>
                  </a:lnTo>
                  <a:lnTo>
                    <a:pt x="34602" y="24090"/>
                  </a:lnTo>
                  <a:lnTo>
                    <a:pt x="34612" y="24130"/>
                  </a:lnTo>
                  <a:lnTo>
                    <a:pt x="34612" y="24141"/>
                  </a:lnTo>
                  <a:lnTo>
                    <a:pt x="34612" y="24150"/>
                  </a:lnTo>
                  <a:cubicBezTo>
                    <a:pt x="34622" y="24210"/>
                    <a:pt x="34622" y="24250"/>
                    <a:pt x="34632" y="24310"/>
                  </a:cubicBezTo>
                  <a:cubicBezTo>
                    <a:pt x="34632" y="24381"/>
                    <a:pt x="34642" y="24450"/>
                    <a:pt x="34642" y="24521"/>
                  </a:cubicBezTo>
                  <a:lnTo>
                    <a:pt x="34652" y="24530"/>
                  </a:lnTo>
                  <a:lnTo>
                    <a:pt x="34652" y="24550"/>
                  </a:lnTo>
                  <a:cubicBezTo>
                    <a:pt x="34652" y="24610"/>
                    <a:pt x="34662" y="24720"/>
                    <a:pt x="34672" y="24810"/>
                  </a:cubicBezTo>
                  <a:lnTo>
                    <a:pt x="34702" y="25080"/>
                  </a:lnTo>
                  <a:cubicBezTo>
                    <a:pt x="34702" y="25100"/>
                    <a:pt x="34712" y="25130"/>
                    <a:pt x="34712" y="25150"/>
                  </a:cubicBezTo>
                  <a:cubicBezTo>
                    <a:pt x="34712" y="25180"/>
                    <a:pt x="34722" y="25250"/>
                    <a:pt x="34732" y="25309"/>
                  </a:cubicBezTo>
                  <a:cubicBezTo>
                    <a:pt x="34741" y="25449"/>
                    <a:pt x="34752" y="25609"/>
                    <a:pt x="34752" y="25809"/>
                  </a:cubicBezTo>
                  <a:cubicBezTo>
                    <a:pt x="34752" y="25879"/>
                    <a:pt x="34752" y="25949"/>
                    <a:pt x="34761" y="26039"/>
                  </a:cubicBezTo>
                  <a:cubicBezTo>
                    <a:pt x="34761" y="26129"/>
                    <a:pt x="34772" y="26219"/>
                    <a:pt x="34781" y="26289"/>
                  </a:cubicBezTo>
                  <a:cubicBezTo>
                    <a:pt x="34801" y="26459"/>
                    <a:pt x="34812" y="26608"/>
                    <a:pt x="34832" y="26748"/>
                  </a:cubicBezTo>
                  <a:cubicBezTo>
                    <a:pt x="34861" y="26978"/>
                    <a:pt x="34892" y="27208"/>
                    <a:pt x="34912" y="27418"/>
                  </a:cubicBezTo>
                  <a:lnTo>
                    <a:pt x="34941" y="27658"/>
                  </a:lnTo>
                  <a:cubicBezTo>
                    <a:pt x="34941" y="27698"/>
                    <a:pt x="34952" y="27747"/>
                    <a:pt x="34952" y="27787"/>
                  </a:cubicBezTo>
                  <a:cubicBezTo>
                    <a:pt x="34952" y="27798"/>
                    <a:pt x="34952" y="27807"/>
                    <a:pt x="34961" y="27818"/>
                  </a:cubicBezTo>
                  <a:lnTo>
                    <a:pt x="34961" y="27838"/>
                  </a:lnTo>
                  <a:lnTo>
                    <a:pt x="34961" y="27847"/>
                  </a:lnTo>
                  <a:lnTo>
                    <a:pt x="34961" y="27867"/>
                  </a:lnTo>
                  <a:cubicBezTo>
                    <a:pt x="34881" y="27907"/>
                    <a:pt x="34801" y="27958"/>
                    <a:pt x="34722" y="28018"/>
                  </a:cubicBezTo>
                  <a:cubicBezTo>
                    <a:pt x="34662" y="28067"/>
                    <a:pt x="34592" y="28118"/>
                    <a:pt x="34512" y="28158"/>
                  </a:cubicBezTo>
                  <a:lnTo>
                    <a:pt x="34502" y="28167"/>
                  </a:lnTo>
                  <a:cubicBezTo>
                    <a:pt x="34432" y="28197"/>
                    <a:pt x="34352" y="28217"/>
                    <a:pt x="34272" y="28227"/>
                  </a:cubicBezTo>
                  <a:cubicBezTo>
                    <a:pt x="34262" y="28237"/>
                    <a:pt x="34252" y="28237"/>
                    <a:pt x="34232" y="28237"/>
                  </a:cubicBezTo>
                  <a:lnTo>
                    <a:pt x="34222" y="28247"/>
                  </a:lnTo>
                  <a:cubicBezTo>
                    <a:pt x="34202" y="28247"/>
                    <a:pt x="34192" y="28247"/>
                    <a:pt x="34172" y="28257"/>
                  </a:cubicBezTo>
                  <a:cubicBezTo>
                    <a:pt x="34152" y="28257"/>
                    <a:pt x="34122" y="28267"/>
                    <a:pt x="34102" y="28277"/>
                  </a:cubicBezTo>
                  <a:cubicBezTo>
                    <a:pt x="34062" y="28287"/>
                    <a:pt x="34022" y="28297"/>
                    <a:pt x="33973" y="28327"/>
                  </a:cubicBezTo>
                  <a:cubicBezTo>
                    <a:pt x="33973" y="28267"/>
                    <a:pt x="33973" y="28217"/>
                    <a:pt x="33962" y="28167"/>
                  </a:cubicBezTo>
                  <a:lnTo>
                    <a:pt x="33962" y="28138"/>
                  </a:lnTo>
                  <a:cubicBezTo>
                    <a:pt x="33962" y="28078"/>
                    <a:pt x="33962" y="28018"/>
                    <a:pt x="33953" y="27967"/>
                  </a:cubicBezTo>
                  <a:cubicBezTo>
                    <a:pt x="33953" y="27898"/>
                    <a:pt x="33953" y="27838"/>
                    <a:pt x="33942" y="27787"/>
                  </a:cubicBezTo>
                  <a:lnTo>
                    <a:pt x="33942" y="27767"/>
                  </a:lnTo>
                  <a:lnTo>
                    <a:pt x="33942" y="27608"/>
                  </a:lnTo>
                  <a:cubicBezTo>
                    <a:pt x="33933" y="27568"/>
                    <a:pt x="33933" y="27538"/>
                    <a:pt x="33933" y="27498"/>
                  </a:cubicBezTo>
                  <a:lnTo>
                    <a:pt x="33922" y="27478"/>
                  </a:lnTo>
                  <a:lnTo>
                    <a:pt x="33922" y="27448"/>
                  </a:lnTo>
                  <a:lnTo>
                    <a:pt x="33922" y="27428"/>
                  </a:lnTo>
                  <a:lnTo>
                    <a:pt x="33922" y="27408"/>
                  </a:lnTo>
                  <a:lnTo>
                    <a:pt x="33922" y="27388"/>
                  </a:lnTo>
                  <a:lnTo>
                    <a:pt x="33922" y="27358"/>
                  </a:lnTo>
                  <a:lnTo>
                    <a:pt x="33913" y="27348"/>
                  </a:lnTo>
                  <a:lnTo>
                    <a:pt x="33913" y="27238"/>
                  </a:lnTo>
                  <a:cubicBezTo>
                    <a:pt x="33902" y="27208"/>
                    <a:pt x="33902" y="27168"/>
                    <a:pt x="33902" y="27138"/>
                  </a:cubicBezTo>
                  <a:lnTo>
                    <a:pt x="33902" y="27128"/>
                  </a:lnTo>
                  <a:cubicBezTo>
                    <a:pt x="33893" y="27048"/>
                    <a:pt x="33893" y="26968"/>
                    <a:pt x="33882" y="26879"/>
                  </a:cubicBezTo>
                  <a:lnTo>
                    <a:pt x="33873" y="26788"/>
                  </a:lnTo>
                  <a:cubicBezTo>
                    <a:pt x="33862" y="26699"/>
                    <a:pt x="33853" y="26608"/>
                    <a:pt x="33842" y="26528"/>
                  </a:cubicBezTo>
                  <a:cubicBezTo>
                    <a:pt x="33833" y="26409"/>
                    <a:pt x="33822" y="26289"/>
                    <a:pt x="33813" y="26159"/>
                  </a:cubicBezTo>
                  <a:cubicBezTo>
                    <a:pt x="33793" y="25949"/>
                    <a:pt x="33793" y="25740"/>
                    <a:pt x="33802" y="25529"/>
                  </a:cubicBezTo>
                  <a:lnTo>
                    <a:pt x="33802" y="25520"/>
                  </a:lnTo>
                  <a:lnTo>
                    <a:pt x="33802" y="25420"/>
                  </a:lnTo>
                  <a:lnTo>
                    <a:pt x="33802" y="25120"/>
                  </a:lnTo>
                  <a:lnTo>
                    <a:pt x="33802" y="25040"/>
                  </a:lnTo>
                  <a:cubicBezTo>
                    <a:pt x="33802" y="24950"/>
                    <a:pt x="33813" y="24850"/>
                    <a:pt x="33813" y="24760"/>
                  </a:cubicBezTo>
                  <a:lnTo>
                    <a:pt x="33813" y="24750"/>
                  </a:lnTo>
                  <a:lnTo>
                    <a:pt x="33813" y="24740"/>
                  </a:lnTo>
                  <a:lnTo>
                    <a:pt x="33813" y="24730"/>
                  </a:lnTo>
                  <a:lnTo>
                    <a:pt x="33822" y="24660"/>
                  </a:lnTo>
                  <a:lnTo>
                    <a:pt x="33822" y="24270"/>
                  </a:lnTo>
                  <a:lnTo>
                    <a:pt x="33822" y="24261"/>
                  </a:lnTo>
                  <a:cubicBezTo>
                    <a:pt x="33813" y="24150"/>
                    <a:pt x="33813" y="24021"/>
                    <a:pt x="33802" y="23901"/>
                  </a:cubicBezTo>
                  <a:lnTo>
                    <a:pt x="33802" y="23891"/>
                  </a:lnTo>
                  <a:cubicBezTo>
                    <a:pt x="33793" y="23781"/>
                    <a:pt x="33782" y="23651"/>
                    <a:pt x="33782" y="23521"/>
                  </a:cubicBezTo>
                  <a:cubicBezTo>
                    <a:pt x="33782" y="23421"/>
                    <a:pt x="33793" y="23322"/>
                    <a:pt x="33793" y="23231"/>
                  </a:cubicBezTo>
                  <a:lnTo>
                    <a:pt x="33793" y="23222"/>
                  </a:lnTo>
                  <a:lnTo>
                    <a:pt x="33793" y="23142"/>
                  </a:lnTo>
                  <a:lnTo>
                    <a:pt x="33802" y="23071"/>
                  </a:lnTo>
                  <a:lnTo>
                    <a:pt x="33802" y="22942"/>
                  </a:lnTo>
                  <a:lnTo>
                    <a:pt x="33802" y="22862"/>
                  </a:lnTo>
                  <a:lnTo>
                    <a:pt x="33813" y="22842"/>
                  </a:lnTo>
                  <a:lnTo>
                    <a:pt x="33813" y="22832"/>
                  </a:lnTo>
                  <a:lnTo>
                    <a:pt x="33813" y="22782"/>
                  </a:lnTo>
                  <a:lnTo>
                    <a:pt x="33813" y="22702"/>
                  </a:lnTo>
                  <a:lnTo>
                    <a:pt x="33813" y="22692"/>
                  </a:lnTo>
                  <a:lnTo>
                    <a:pt x="33813" y="22682"/>
                  </a:lnTo>
                  <a:cubicBezTo>
                    <a:pt x="33822" y="22602"/>
                    <a:pt x="33822" y="22502"/>
                    <a:pt x="33822" y="22402"/>
                  </a:cubicBezTo>
                  <a:cubicBezTo>
                    <a:pt x="33813" y="22312"/>
                    <a:pt x="33813" y="22222"/>
                    <a:pt x="33813" y="22132"/>
                  </a:cubicBezTo>
                  <a:lnTo>
                    <a:pt x="33813" y="22103"/>
                  </a:lnTo>
                  <a:cubicBezTo>
                    <a:pt x="33802" y="22072"/>
                    <a:pt x="33802" y="22043"/>
                    <a:pt x="33802" y="22012"/>
                  </a:cubicBezTo>
                  <a:cubicBezTo>
                    <a:pt x="33802" y="21892"/>
                    <a:pt x="33793" y="21752"/>
                    <a:pt x="33782" y="21603"/>
                  </a:cubicBezTo>
                  <a:cubicBezTo>
                    <a:pt x="33773" y="21483"/>
                    <a:pt x="33773" y="21363"/>
                    <a:pt x="33773" y="21233"/>
                  </a:cubicBezTo>
                  <a:cubicBezTo>
                    <a:pt x="33773" y="21193"/>
                    <a:pt x="33773" y="21153"/>
                    <a:pt x="33782" y="21113"/>
                  </a:cubicBezTo>
                  <a:lnTo>
                    <a:pt x="33782" y="21103"/>
                  </a:lnTo>
                  <a:lnTo>
                    <a:pt x="33782" y="21093"/>
                  </a:lnTo>
                  <a:lnTo>
                    <a:pt x="33782" y="20833"/>
                  </a:lnTo>
                  <a:lnTo>
                    <a:pt x="33782" y="20204"/>
                  </a:lnTo>
                  <a:lnTo>
                    <a:pt x="33782" y="20194"/>
                  </a:lnTo>
                  <a:lnTo>
                    <a:pt x="33782" y="20064"/>
                  </a:lnTo>
                  <a:lnTo>
                    <a:pt x="33782" y="19874"/>
                  </a:lnTo>
                  <a:cubicBezTo>
                    <a:pt x="33793" y="19674"/>
                    <a:pt x="33793" y="19465"/>
                    <a:pt x="33793" y="19274"/>
                  </a:cubicBezTo>
                  <a:cubicBezTo>
                    <a:pt x="33802" y="19185"/>
                    <a:pt x="33802" y="19125"/>
                    <a:pt x="33802" y="19065"/>
                  </a:cubicBezTo>
                  <a:lnTo>
                    <a:pt x="33802" y="18985"/>
                  </a:lnTo>
                  <a:cubicBezTo>
                    <a:pt x="33802" y="18945"/>
                    <a:pt x="33793" y="18915"/>
                    <a:pt x="33793" y="18885"/>
                  </a:cubicBezTo>
                  <a:cubicBezTo>
                    <a:pt x="33793" y="18805"/>
                    <a:pt x="33802" y="18715"/>
                    <a:pt x="33802" y="18635"/>
                  </a:cubicBezTo>
                  <a:lnTo>
                    <a:pt x="33802" y="18615"/>
                  </a:lnTo>
                  <a:lnTo>
                    <a:pt x="33802" y="18605"/>
                  </a:lnTo>
                  <a:cubicBezTo>
                    <a:pt x="33813" y="18565"/>
                    <a:pt x="33813" y="18525"/>
                    <a:pt x="33813" y="18486"/>
                  </a:cubicBezTo>
                  <a:lnTo>
                    <a:pt x="33813" y="18286"/>
                  </a:lnTo>
                  <a:lnTo>
                    <a:pt x="33822" y="18286"/>
                  </a:lnTo>
                  <a:lnTo>
                    <a:pt x="33833" y="18275"/>
                  </a:lnTo>
                  <a:lnTo>
                    <a:pt x="33842" y="18275"/>
                  </a:lnTo>
                  <a:lnTo>
                    <a:pt x="33862" y="18266"/>
                  </a:lnTo>
                  <a:cubicBezTo>
                    <a:pt x="33902" y="18246"/>
                    <a:pt x="33933" y="18226"/>
                    <a:pt x="33973" y="18215"/>
                  </a:cubicBezTo>
                  <a:lnTo>
                    <a:pt x="34122" y="18135"/>
                  </a:lnTo>
                  <a:lnTo>
                    <a:pt x="34172" y="18106"/>
                  </a:lnTo>
                  <a:lnTo>
                    <a:pt x="34302" y="18035"/>
                  </a:lnTo>
                  <a:cubicBezTo>
                    <a:pt x="34412" y="17986"/>
                    <a:pt x="34512" y="17926"/>
                    <a:pt x="34592" y="17876"/>
                  </a:cubicBezTo>
                  <a:lnTo>
                    <a:pt x="34602" y="17876"/>
                  </a:lnTo>
                  <a:lnTo>
                    <a:pt x="34682" y="17826"/>
                  </a:lnTo>
                  <a:close/>
                  <a:moveTo>
                    <a:pt x="50859" y="22842"/>
                  </a:moveTo>
                  <a:cubicBezTo>
                    <a:pt x="50928" y="22862"/>
                    <a:pt x="50988" y="22871"/>
                    <a:pt x="51048" y="22902"/>
                  </a:cubicBezTo>
                  <a:cubicBezTo>
                    <a:pt x="51058" y="22902"/>
                    <a:pt x="51068" y="22911"/>
                    <a:pt x="51088" y="22911"/>
                  </a:cubicBezTo>
                  <a:cubicBezTo>
                    <a:pt x="51098" y="22922"/>
                    <a:pt x="51118" y="22931"/>
                    <a:pt x="51138" y="22942"/>
                  </a:cubicBezTo>
                  <a:cubicBezTo>
                    <a:pt x="51158" y="22942"/>
                    <a:pt x="51178" y="22951"/>
                    <a:pt x="51198" y="22951"/>
                  </a:cubicBezTo>
                  <a:cubicBezTo>
                    <a:pt x="51208" y="22951"/>
                    <a:pt x="51218" y="22942"/>
                    <a:pt x="51238" y="22942"/>
                  </a:cubicBezTo>
                  <a:cubicBezTo>
                    <a:pt x="51258" y="22982"/>
                    <a:pt x="51288" y="23022"/>
                    <a:pt x="51318" y="23062"/>
                  </a:cubicBezTo>
                  <a:cubicBezTo>
                    <a:pt x="51368" y="23142"/>
                    <a:pt x="51418" y="23231"/>
                    <a:pt x="51458" y="23322"/>
                  </a:cubicBezTo>
                  <a:cubicBezTo>
                    <a:pt x="51508" y="23441"/>
                    <a:pt x="51518" y="23561"/>
                    <a:pt x="51538" y="23691"/>
                  </a:cubicBezTo>
                  <a:cubicBezTo>
                    <a:pt x="51538" y="23721"/>
                    <a:pt x="51548" y="23751"/>
                    <a:pt x="51548" y="23781"/>
                  </a:cubicBezTo>
                  <a:lnTo>
                    <a:pt x="51428" y="23721"/>
                  </a:lnTo>
                  <a:cubicBezTo>
                    <a:pt x="51238" y="23631"/>
                    <a:pt x="51048" y="23561"/>
                    <a:pt x="50848" y="23511"/>
                  </a:cubicBezTo>
                  <a:cubicBezTo>
                    <a:pt x="50748" y="23491"/>
                    <a:pt x="50648" y="23461"/>
                    <a:pt x="50539" y="23451"/>
                  </a:cubicBezTo>
                  <a:cubicBezTo>
                    <a:pt x="50429" y="23431"/>
                    <a:pt x="50319" y="23431"/>
                    <a:pt x="50209" y="23431"/>
                  </a:cubicBezTo>
                  <a:cubicBezTo>
                    <a:pt x="49989" y="23431"/>
                    <a:pt x="49779" y="23461"/>
                    <a:pt x="49569" y="23511"/>
                  </a:cubicBezTo>
                  <a:cubicBezTo>
                    <a:pt x="49369" y="23551"/>
                    <a:pt x="49180" y="23641"/>
                    <a:pt x="49010" y="23751"/>
                  </a:cubicBezTo>
                  <a:cubicBezTo>
                    <a:pt x="48820" y="23861"/>
                    <a:pt x="48650" y="24001"/>
                    <a:pt x="48490" y="24141"/>
                  </a:cubicBezTo>
                  <a:cubicBezTo>
                    <a:pt x="48341" y="24270"/>
                    <a:pt x="48201" y="24430"/>
                    <a:pt x="48070" y="24570"/>
                  </a:cubicBezTo>
                  <a:cubicBezTo>
                    <a:pt x="47921" y="24730"/>
                    <a:pt x="47791" y="24890"/>
                    <a:pt x="47661" y="25060"/>
                  </a:cubicBezTo>
                  <a:cubicBezTo>
                    <a:pt x="47591" y="25140"/>
                    <a:pt x="47531" y="25230"/>
                    <a:pt x="47481" y="25320"/>
                  </a:cubicBezTo>
                  <a:cubicBezTo>
                    <a:pt x="47431" y="25409"/>
                    <a:pt x="47401" y="25509"/>
                    <a:pt x="47371" y="25609"/>
                  </a:cubicBezTo>
                  <a:cubicBezTo>
                    <a:pt x="47341" y="25700"/>
                    <a:pt x="47321" y="25789"/>
                    <a:pt x="47291" y="25879"/>
                  </a:cubicBezTo>
                  <a:cubicBezTo>
                    <a:pt x="47271" y="25969"/>
                    <a:pt x="47251" y="26069"/>
                    <a:pt x="47231" y="26169"/>
                  </a:cubicBezTo>
                  <a:cubicBezTo>
                    <a:pt x="47211" y="26259"/>
                    <a:pt x="47202" y="26349"/>
                    <a:pt x="47182" y="26439"/>
                  </a:cubicBezTo>
                  <a:cubicBezTo>
                    <a:pt x="47171" y="26528"/>
                    <a:pt x="47151" y="26619"/>
                    <a:pt x="47142" y="26708"/>
                  </a:cubicBezTo>
                  <a:cubicBezTo>
                    <a:pt x="47131" y="26799"/>
                    <a:pt x="47111" y="26899"/>
                    <a:pt x="47122" y="26998"/>
                  </a:cubicBezTo>
                  <a:cubicBezTo>
                    <a:pt x="47122" y="27088"/>
                    <a:pt x="47122" y="27188"/>
                    <a:pt x="47131" y="27278"/>
                  </a:cubicBezTo>
                  <a:cubicBezTo>
                    <a:pt x="47151" y="27458"/>
                    <a:pt x="47202" y="27648"/>
                    <a:pt x="47251" y="27818"/>
                  </a:cubicBezTo>
                  <a:cubicBezTo>
                    <a:pt x="47291" y="27927"/>
                    <a:pt x="47331" y="28027"/>
                    <a:pt x="47381" y="28127"/>
                  </a:cubicBezTo>
                  <a:cubicBezTo>
                    <a:pt x="47401" y="28167"/>
                    <a:pt x="47421" y="28217"/>
                    <a:pt x="47441" y="28257"/>
                  </a:cubicBezTo>
                  <a:cubicBezTo>
                    <a:pt x="47471" y="28307"/>
                    <a:pt x="47511" y="28347"/>
                    <a:pt x="47551" y="28397"/>
                  </a:cubicBezTo>
                  <a:cubicBezTo>
                    <a:pt x="47571" y="28417"/>
                    <a:pt x="47591" y="28447"/>
                    <a:pt x="47611" y="28467"/>
                  </a:cubicBezTo>
                  <a:lnTo>
                    <a:pt x="47581" y="28467"/>
                  </a:lnTo>
                  <a:cubicBezTo>
                    <a:pt x="47551" y="28467"/>
                    <a:pt x="47511" y="28477"/>
                    <a:pt x="47481" y="28477"/>
                  </a:cubicBezTo>
                  <a:cubicBezTo>
                    <a:pt x="47451" y="28477"/>
                    <a:pt x="47411" y="28467"/>
                    <a:pt x="47371" y="28467"/>
                  </a:cubicBezTo>
                  <a:cubicBezTo>
                    <a:pt x="47311" y="28457"/>
                    <a:pt x="47242" y="28437"/>
                    <a:pt x="47182" y="28407"/>
                  </a:cubicBezTo>
                  <a:cubicBezTo>
                    <a:pt x="47151" y="28397"/>
                    <a:pt x="47131" y="28387"/>
                    <a:pt x="47102" y="28377"/>
                  </a:cubicBezTo>
                  <a:cubicBezTo>
                    <a:pt x="47062" y="28267"/>
                    <a:pt x="47031" y="28158"/>
                    <a:pt x="47002" y="28058"/>
                  </a:cubicBezTo>
                  <a:cubicBezTo>
                    <a:pt x="46982" y="27987"/>
                    <a:pt x="46971" y="27918"/>
                    <a:pt x="46951" y="27858"/>
                  </a:cubicBezTo>
                  <a:cubicBezTo>
                    <a:pt x="46942" y="27827"/>
                    <a:pt x="46942" y="27798"/>
                    <a:pt x="46931" y="27767"/>
                  </a:cubicBezTo>
                  <a:cubicBezTo>
                    <a:pt x="46931" y="27738"/>
                    <a:pt x="46922" y="27698"/>
                    <a:pt x="46922" y="27668"/>
                  </a:cubicBezTo>
                  <a:cubicBezTo>
                    <a:pt x="46911" y="27658"/>
                    <a:pt x="46911" y="27638"/>
                    <a:pt x="46911" y="27618"/>
                  </a:cubicBezTo>
                  <a:cubicBezTo>
                    <a:pt x="46902" y="27528"/>
                    <a:pt x="46891" y="27448"/>
                    <a:pt x="46891" y="27358"/>
                  </a:cubicBezTo>
                  <a:cubicBezTo>
                    <a:pt x="46882" y="27268"/>
                    <a:pt x="46882" y="27178"/>
                    <a:pt x="46882" y="27088"/>
                  </a:cubicBezTo>
                  <a:lnTo>
                    <a:pt x="46882" y="26819"/>
                  </a:lnTo>
                  <a:cubicBezTo>
                    <a:pt x="46882" y="26739"/>
                    <a:pt x="46891" y="26648"/>
                    <a:pt x="46891" y="26559"/>
                  </a:cubicBezTo>
                  <a:cubicBezTo>
                    <a:pt x="46902" y="26469"/>
                    <a:pt x="46902" y="26379"/>
                    <a:pt x="46922" y="26289"/>
                  </a:cubicBezTo>
                  <a:cubicBezTo>
                    <a:pt x="46931" y="26209"/>
                    <a:pt x="46942" y="26119"/>
                    <a:pt x="46951" y="26039"/>
                  </a:cubicBezTo>
                  <a:cubicBezTo>
                    <a:pt x="46971" y="25949"/>
                    <a:pt x="46982" y="25859"/>
                    <a:pt x="46991" y="25769"/>
                  </a:cubicBezTo>
                  <a:cubicBezTo>
                    <a:pt x="47002" y="25689"/>
                    <a:pt x="47022" y="25609"/>
                    <a:pt x="47042" y="25520"/>
                  </a:cubicBezTo>
                  <a:cubicBezTo>
                    <a:pt x="47051" y="25480"/>
                    <a:pt x="47062" y="25429"/>
                    <a:pt x="47082" y="25389"/>
                  </a:cubicBezTo>
                  <a:cubicBezTo>
                    <a:pt x="47091" y="25349"/>
                    <a:pt x="47111" y="25300"/>
                    <a:pt x="47131" y="25260"/>
                  </a:cubicBezTo>
                  <a:lnTo>
                    <a:pt x="47131" y="25250"/>
                  </a:lnTo>
                  <a:cubicBezTo>
                    <a:pt x="47231" y="25020"/>
                    <a:pt x="47331" y="24790"/>
                    <a:pt x="47431" y="24570"/>
                  </a:cubicBezTo>
                  <a:cubicBezTo>
                    <a:pt x="47461" y="24501"/>
                    <a:pt x="47491" y="24430"/>
                    <a:pt x="47521" y="24370"/>
                  </a:cubicBezTo>
                  <a:cubicBezTo>
                    <a:pt x="47541" y="24330"/>
                    <a:pt x="47561" y="24301"/>
                    <a:pt x="47581" y="24270"/>
                  </a:cubicBezTo>
                  <a:cubicBezTo>
                    <a:pt x="47601" y="24230"/>
                    <a:pt x="47631" y="24201"/>
                    <a:pt x="47651" y="24170"/>
                  </a:cubicBezTo>
                  <a:cubicBezTo>
                    <a:pt x="47701" y="24101"/>
                    <a:pt x="47761" y="24041"/>
                    <a:pt x="47821" y="23981"/>
                  </a:cubicBezTo>
                  <a:cubicBezTo>
                    <a:pt x="47871" y="23921"/>
                    <a:pt x="47941" y="23861"/>
                    <a:pt x="48001" y="23811"/>
                  </a:cubicBezTo>
                  <a:lnTo>
                    <a:pt x="48210" y="23661"/>
                  </a:lnTo>
                  <a:cubicBezTo>
                    <a:pt x="48281" y="23611"/>
                    <a:pt x="48341" y="23561"/>
                    <a:pt x="48410" y="23521"/>
                  </a:cubicBezTo>
                  <a:cubicBezTo>
                    <a:pt x="48481" y="23461"/>
                    <a:pt x="48550" y="23421"/>
                    <a:pt x="48620" y="23371"/>
                  </a:cubicBezTo>
                  <a:cubicBezTo>
                    <a:pt x="48700" y="23331"/>
                    <a:pt x="48770" y="23291"/>
                    <a:pt x="48840" y="23251"/>
                  </a:cubicBezTo>
                  <a:lnTo>
                    <a:pt x="49080" y="23131"/>
                  </a:lnTo>
                  <a:cubicBezTo>
                    <a:pt x="49150" y="23102"/>
                    <a:pt x="49220" y="23082"/>
                    <a:pt x="49289" y="23062"/>
                  </a:cubicBezTo>
                  <a:cubicBezTo>
                    <a:pt x="49369" y="23031"/>
                    <a:pt x="49440" y="23011"/>
                    <a:pt x="49520" y="22991"/>
                  </a:cubicBezTo>
                  <a:cubicBezTo>
                    <a:pt x="49600" y="22971"/>
                    <a:pt x="49680" y="22942"/>
                    <a:pt x="49769" y="22922"/>
                  </a:cubicBezTo>
                  <a:cubicBezTo>
                    <a:pt x="49839" y="22902"/>
                    <a:pt x="49919" y="22891"/>
                    <a:pt x="49999" y="22882"/>
                  </a:cubicBezTo>
                  <a:cubicBezTo>
                    <a:pt x="50139" y="22862"/>
                    <a:pt x="50289" y="22852"/>
                    <a:pt x="50429" y="22842"/>
                  </a:cubicBezTo>
                  <a:close/>
                  <a:moveTo>
                    <a:pt x="25929" y="28707"/>
                  </a:moveTo>
                  <a:lnTo>
                    <a:pt x="25929" y="28787"/>
                  </a:lnTo>
                  <a:lnTo>
                    <a:pt x="25929" y="28797"/>
                  </a:lnTo>
                  <a:lnTo>
                    <a:pt x="25929" y="28807"/>
                  </a:lnTo>
                  <a:lnTo>
                    <a:pt x="25929" y="28906"/>
                  </a:lnTo>
                  <a:lnTo>
                    <a:pt x="25929" y="28926"/>
                  </a:lnTo>
                  <a:cubicBezTo>
                    <a:pt x="25889" y="28946"/>
                    <a:pt x="25859" y="28957"/>
                    <a:pt x="25829" y="28977"/>
                  </a:cubicBezTo>
                  <a:lnTo>
                    <a:pt x="25829" y="28926"/>
                  </a:lnTo>
                  <a:lnTo>
                    <a:pt x="25829" y="28757"/>
                  </a:lnTo>
                  <a:lnTo>
                    <a:pt x="25839" y="28757"/>
                  </a:lnTo>
                  <a:cubicBezTo>
                    <a:pt x="25849" y="28757"/>
                    <a:pt x="25859" y="28747"/>
                    <a:pt x="25869" y="28747"/>
                  </a:cubicBezTo>
                  <a:cubicBezTo>
                    <a:pt x="25889" y="28727"/>
                    <a:pt x="25909" y="28717"/>
                    <a:pt x="25929" y="28707"/>
                  </a:cubicBezTo>
                  <a:close/>
                  <a:moveTo>
                    <a:pt x="50049" y="23801"/>
                  </a:moveTo>
                  <a:cubicBezTo>
                    <a:pt x="50149" y="23801"/>
                    <a:pt x="50249" y="23811"/>
                    <a:pt x="50339" y="23821"/>
                  </a:cubicBezTo>
                  <a:cubicBezTo>
                    <a:pt x="50448" y="23841"/>
                    <a:pt x="50559" y="23861"/>
                    <a:pt x="50659" y="23891"/>
                  </a:cubicBezTo>
                  <a:cubicBezTo>
                    <a:pt x="50768" y="23921"/>
                    <a:pt x="50879" y="23961"/>
                    <a:pt x="50978" y="24001"/>
                  </a:cubicBezTo>
                  <a:cubicBezTo>
                    <a:pt x="51118" y="24061"/>
                    <a:pt x="51248" y="24130"/>
                    <a:pt x="51378" y="24201"/>
                  </a:cubicBezTo>
                  <a:cubicBezTo>
                    <a:pt x="51438" y="24230"/>
                    <a:pt x="51488" y="24261"/>
                    <a:pt x="51538" y="24290"/>
                  </a:cubicBezTo>
                  <a:cubicBezTo>
                    <a:pt x="51498" y="24301"/>
                    <a:pt x="51448" y="24301"/>
                    <a:pt x="51408" y="24310"/>
                  </a:cubicBezTo>
                  <a:cubicBezTo>
                    <a:pt x="51388" y="24310"/>
                    <a:pt x="51368" y="24321"/>
                    <a:pt x="51338" y="24321"/>
                  </a:cubicBezTo>
                  <a:cubicBezTo>
                    <a:pt x="51288" y="24330"/>
                    <a:pt x="51228" y="24350"/>
                    <a:pt x="51178" y="24361"/>
                  </a:cubicBezTo>
                  <a:cubicBezTo>
                    <a:pt x="51128" y="24370"/>
                    <a:pt x="51078" y="24390"/>
                    <a:pt x="51038" y="24401"/>
                  </a:cubicBezTo>
                  <a:cubicBezTo>
                    <a:pt x="51008" y="24410"/>
                    <a:pt x="50988" y="24421"/>
                    <a:pt x="50968" y="24421"/>
                  </a:cubicBezTo>
                  <a:lnTo>
                    <a:pt x="50908" y="24450"/>
                  </a:lnTo>
                  <a:cubicBezTo>
                    <a:pt x="50808" y="24490"/>
                    <a:pt x="50699" y="24530"/>
                    <a:pt x="50599" y="24580"/>
                  </a:cubicBezTo>
                  <a:cubicBezTo>
                    <a:pt x="50508" y="24620"/>
                    <a:pt x="50419" y="24680"/>
                    <a:pt x="50339" y="24730"/>
                  </a:cubicBezTo>
                  <a:cubicBezTo>
                    <a:pt x="50249" y="24790"/>
                    <a:pt x="50169" y="24860"/>
                    <a:pt x="50099" y="24930"/>
                  </a:cubicBezTo>
                  <a:cubicBezTo>
                    <a:pt x="49949" y="25090"/>
                    <a:pt x="49829" y="25260"/>
                    <a:pt x="49700" y="25429"/>
                  </a:cubicBezTo>
                  <a:cubicBezTo>
                    <a:pt x="49589" y="25600"/>
                    <a:pt x="49480" y="25760"/>
                    <a:pt x="49369" y="25929"/>
                  </a:cubicBezTo>
                  <a:cubicBezTo>
                    <a:pt x="49320" y="26009"/>
                    <a:pt x="49269" y="26099"/>
                    <a:pt x="49220" y="26189"/>
                  </a:cubicBezTo>
                  <a:cubicBezTo>
                    <a:pt x="49180" y="26279"/>
                    <a:pt x="49140" y="26379"/>
                    <a:pt x="49100" y="26479"/>
                  </a:cubicBezTo>
                  <a:cubicBezTo>
                    <a:pt x="49070" y="26568"/>
                    <a:pt x="49050" y="26659"/>
                    <a:pt x="49030" y="26748"/>
                  </a:cubicBezTo>
                  <a:cubicBezTo>
                    <a:pt x="49010" y="26848"/>
                    <a:pt x="48980" y="26939"/>
                    <a:pt x="48960" y="27038"/>
                  </a:cubicBezTo>
                  <a:lnTo>
                    <a:pt x="48930" y="27188"/>
                  </a:lnTo>
                  <a:cubicBezTo>
                    <a:pt x="48920" y="27238"/>
                    <a:pt x="48920" y="27288"/>
                    <a:pt x="48910" y="27338"/>
                  </a:cubicBezTo>
                  <a:cubicBezTo>
                    <a:pt x="48900" y="27438"/>
                    <a:pt x="48900" y="27538"/>
                    <a:pt x="48890" y="27638"/>
                  </a:cubicBezTo>
                  <a:cubicBezTo>
                    <a:pt x="48890" y="27727"/>
                    <a:pt x="48890" y="27827"/>
                    <a:pt x="48900" y="27927"/>
                  </a:cubicBezTo>
                  <a:cubicBezTo>
                    <a:pt x="48910" y="28027"/>
                    <a:pt x="48930" y="28127"/>
                    <a:pt x="48950" y="28227"/>
                  </a:cubicBezTo>
                  <a:cubicBezTo>
                    <a:pt x="48960" y="28317"/>
                    <a:pt x="48980" y="28417"/>
                    <a:pt x="49000" y="28507"/>
                  </a:cubicBezTo>
                  <a:cubicBezTo>
                    <a:pt x="49020" y="28607"/>
                    <a:pt x="49040" y="28697"/>
                    <a:pt x="49080" y="28797"/>
                  </a:cubicBezTo>
                  <a:cubicBezTo>
                    <a:pt x="49090" y="28847"/>
                    <a:pt x="49110" y="28897"/>
                    <a:pt x="49140" y="28946"/>
                  </a:cubicBezTo>
                  <a:cubicBezTo>
                    <a:pt x="49160" y="29006"/>
                    <a:pt x="49190" y="29066"/>
                    <a:pt x="49220" y="29117"/>
                  </a:cubicBezTo>
                  <a:cubicBezTo>
                    <a:pt x="49220" y="29137"/>
                    <a:pt x="49229" y="29146"/>
                    <a:pt x="49240" y="29166"/>
                  </a:cubicBezTo>
                  <a:cubicBezTo>
                    <a:pt x="49229" y="29157"/>
                    <a:pt x="49220" y="29157"/>
                    <a:pt x="49200" y="29146"/>
                  </a:cubicBezTo>
                  <a:cubicBezTo>
                    <a:pt x="49030" y="29057"/>
                    <a:pt x="48860" y="28977"/>
                    <a:pt x="48690" y="28877"/>
                  </a:cubicBezTo>
                  <a:cubicBezTo>
                    <a:pt x="48530" y="28797"/>
                    <a:pt x="48370" y="28697"/>
                    <a:pt x="48210" y="28607"/>
                  </a:cubicBezTo>
                  <a:cubicBezTo>
                    <a:pt x="48181" y="28577"/>
                    <a:pt x="48150" y="28547"/>
                    <a:pt x="48130" y="28507"/>
                  </a:cubicBezTo>
                  <a:cubicBezTo>
                    <a:pt x="48081" y="28457"/>
                    <a:pt x="48030" y="28407"/>
                    <a:pt x="47991" y="28357"/>
                  </a:cubicBezTo>
                  <a:cubicBezTo>
                    <a:pt x="47931" y="28287"/>
                    <a:pt x="47871" y="28217"/>
                    <a:pt x="47811" y="28138"/>
                  </a:cubicBezTo>
                  <a:cubicBezTo>
                    <a:pt x="47771" y="28087"/>
                    <a:pt x="47741" y="28027"/>
                    <a:pt x="47711" y="27967"/>
                  </a:cubicBezTo>
                  <a:cubicBezTo>
                    <a:pt x="47671" y="27907"/>
                    <a:pt x="47641" y="27838"/>
                    <a:pt x="47611" y="27778"/>
                  </a:cubicBezTo>
                  <a:cubicBezTo>
                    <a:pt x="47571" y="27668"/>
                    <a:pt x="47531" y="27568"/>
                    <a:pt x="47501" y="27458"/>
                  </a:cubicBezTo>
                  <a:cubicBezTo>
                    <a:pt x="47471" y="27338"/>
                    <a:pt x="47441" y="27228"/>
                    <a:pt x="47421" y="27108"/>
                  </a:cubicBezTo>
                  <a:cubicBezTo>
                    <a:pt x="47411" y="27048"/>
                    <a:pt x="47411" y="26978"/>
                    <a:pt x="47411" y="26919"/>
                  </a:cubicBezTo>
                  <a:lnTo>
                    <a:pt x="47411" y="26699"/>
                  </a:lnTo>
                  <a:cubicBezTo>
                    <a:pt x="47411" y="26548"/>
                    <a:pt x="47421" y="26409"/>
                    <a:pt x="47441" y="26259"/>
                  </a:cubicBezTo>
                  <a:cubicBezTo>
                    <a:pt x="47451" y="26139"/>
                    <a:pt x="47481" y="26019"/>
                    <a:pt x="47511" y="25909"/>
                  </a:cubicBezTo>
                  <a:cubicBezTo>
                    <a:pt x="47551" y="25789"/>
                    <a:pt x="47581" y="25669"/>
                    <a:pt x="47631" y="25549"/>
                  </a:cubicBezTo>
                  <a:cubicBezTo>
                    <a:pt x="47671" y="25469"/>
                    <a:pt x="47711" y="25400"/>
                    <a:pt x="47761" y="25329"/>
                  </a:cubicBezTo>
                  <a:cubicBezTo>
                    <a:pt x="47921" y="25140"/>
                    <a:pt x="48081" y="24950"/>
                    <a:pt x="48261" y="24770"/>
                  </a:cubicBezTo>
                  <a:cubicBezTo>
                    <a:pt x="48350" y="24680"/>
                    <a:pt x="48430" y="24590"/>
                    <a:pt x="48520" y="24510"/>
                  </a:cubicBezTo>
                  <a:cubicBezTo>
                    <a:pt x="48610" y="24430"/>
                    <a:pt x="48690" y="24350"/>
                    <a:pt x="48780" y="24281"/>
                  </a:cubicBezTo>
                  <a:cubicBezTo>
                    <a:pt x="48960" y="24161"/>
                    <a:pt x="49140" y="24041"/>
                    <a:pt x="49329" y="23951"/>
                  </a:cubicBezTo>
                  <a:cubicBezTo>
                    <a:pt x="49400" y="23921"/>
                    <a:pt x="49469" y="23891"/>
                    <a:pt x="49549" y="23871"/>
                  </a:cubicBezTo>
                  <a:cubicBezTo>
                    <a:pt x="49620" y="23851"/>
                    <a:pt x="49700" y="23841"/>
                    <a:pt x="49779" y="23831"/>
                  </a:cubicBezTo>
                  <a:cubicBezTo>
                    <a:pt x="49869" y="23811"/>
                    <a:pt x="49959" y="23811"/>
                    <a:pt x="50049" y="23801"/>
                  </a:cubicBezTo>
                  <a:close/>
                  <a:moveTo>
                    <a:pt x="32574" y="25400"/>
                  </a:moveTo>
                  <a:cubicBezTo>
                    <a:pt x="32574" y="25600"/>
                    <a:pt x="32583" y="25799"/>
                    <a:pt x="32594" y="25999"/>
                  </a:cubicBezTo>
                  <a:lnTo>
                    <a:pt x="32594" y="26029"/>
                  </a:lnTo>
                  <a:lnTo>
                    <a:pt x="32594" y="26159"/>
                  </a:lnTo>
                  <a:cubicBezTo>
                    <a:pt x="32603" y="26469"/>
                    <a:pt x="32614" y="26719"/>
                    <a:pt x="32614" y="26948"/>
                  </a:cubicBezTo>
                  <a:lnTo>
                    <a:pt x="32614" y="27148"/>
                  </a:lnTo>
                  <a:lnTo>
                    <a:pt x="32614" y="27178"/>
                  </a:lnTo>
                  <a:lnTo>
                    <a:pt x="32614" y="27338"/>
                  </a:lnTo>
                  <a:cubicBezTo>
                    <a:pt x="32614" y="27448"/>
                    <a:pt x="32614" y="27588"/>
                    <a:pt x="32603" y="27727"/>
                  </a:cubicBezTo>
                  <a:lnTo>
                    <a:pt x="32603" y="27838"/>
                  </a:lnTo>
                  <a:lnTo>
                    <a:pt x="32603" y="27847"/>
                  </a:lnTo>
                  <a:lnTo>
                    <a:pt x="32603" y="27858"/>
                  </a:lnTo>
                  <a:cubicBezTo>
                    <a:pt x="32594" y="27947"/>
                    <a:pt x="32594" y="28038"/>
                    <a:pt x="32594" y="28127"/>
                  </a:cubicBezTo>
                  <a:cubicBezTo>
                    <a:pt x="32583" y="28207"/>
                    <a:pt x="32583" y="28287"/>
                    <a:pt x="32583" y="28377"/>
                  </a:cubicBezTo>
                  <a:lnTo>
                    <a:pt x="32583" y="28427"/>
                  </a:lnTo>
                  <a:lnTo>
                    <a:pt x="32583" y="28527"/>
                  </a:lnTo>
                  <a:lnTo>
                    <a:pt x="32583" y="28567"/>
                  </a:lnTo>
                  <a:lnTo>
                    <a:pt x="32583" y="28577"/>
                  </a:lnTo>
                  <a:lnTo>
                    <a:pt x="32583" y="28717"/>
                  </a:lnTo>
                  <a:lnTo>
                    <a:pt x="32583" y="28926"/>
                  </a:lnTo>
                  <a:cubicBezTo>
                    <a:pt x="32594" y="28966"/>
                    <a:pt x="32594" y="29017"/>
                    <a:pt x="32594" y="29057"/>
                  </a:cubicBezTo>
                  <a:cubicBezTo>
                    <a:pt x="32583" y="29057"/>
                    <a:pt x="32574" y="29057"/>
                    <a:pt x="32574" y="29066"/>
                  </a:cubicBezTo>
                  <a:cubicBezTo>
                    <a:pt x="32554" y="29066"/>
                    <a:pt x="32534" y="29077"/>
                    <a:pt x="32523" y="29077"/>
                  </a:cubicBezTo>
                  <a:lnTo>
                    <a:pt x="32503" y="29086"/>
                  </a:lnTo>
                  <a:cubicBezTo>
                    <a:pt x="32483" y="29097"/>
                    <a:pt x="32463" y="29117"/>
                    <a:pt x="32443" y="29126"/>
                  </a:cubicBezTo>
                  <a:lnTo>
                    <a:pt x="32434" y="29126"/>
                  </a:lnTo>
                  <a:lnTo>
                    <a:pt x="32423" y="29137"/>
                  </a:lnTo>
                  <a:cubicBezTo>
                    <a:pt x="32383" y="29157"/>
                    <a:pt x="32334" y="29177"/>
                    <a:pt x="32294" y="29206"/>
                  </a:cubicBezTo>
                  <a:lnTo>
                    <a:pt x="32294" y="29197"/>
                  </a:lnTo>
                  <a:lnTo>
                    <a:pt x="32294" y="29177"/>
                  </a:lnTo>
                  <a:lnTo>
                    <a:pt x="32294" y="29106"/>
                  </a:lnTo>
                  <a:lnTo>
                    <a:pt x="32284" y="29077"/>
                  </a:lnTo>
                  <a:lnTo>
                    <a:pt x="32284" y="28997"/>
                  </a:lnTo>
                  <a:lnTo>
                    <a:pt x="32274" y="28937"/>
                  </a:lnTo>
                  <a:cubicBezTo>
                    <a:pt x="32264" y="28807"/>
                    <a:pt x="32254" y="28717"/>
                    <a:pt x="32244" y="28617"/>
                  </a:cubicBezTo>
                  <a:cubicBezTo>
                    <a:pt x="32244" y="28557"/>
                    <a:pt x="32234" y="28497"/>
                    <a:pt x="32234" y="28427"/>
                  </a:cubicBezTo>
                  <a:lnTo>
                    <a:pt x="32234" y="28387"/>
                  </a:lnTo>
                  <a:lnTo>
                    <a:pt x="32234" y="28357"/>
                  </a:lnTo>
                  <a:lnTo>
                    <a:pt x="32224" y="28327"/>
                  </a:lnTo>
                  <a:lnTo>
                    <a:pt x="32224" y="28297"/>
                  </a:lnTo>
                  <a:lnTo>
                    <a:pt x="32224" y="28247"/>
                  </a:lnTo>
                  <a:cubicBezTo>
                    <a:pt x="32224" y="28167"/>
                    <a:pt x="32214" y="28098"/>
                    <a:pt x="32214" y="28018"/>
                  </a:cubicBezTo>
                  <a:lnTo>
                    <a:pt x="32214" y="27858"/>
                  </a:lnTo>
                  <a:cubicBezTo>
                    <a:pt x="32214" y="27827"/>
                    <a:pt x="32214" y="27798"/>
                    <a:pt x="32204" y="27778"/>
                  </a:cubicBezTo>
                  <a:lnTo>
                    <a:pt x="32204" y="27758"/>
                  </a:lnTo>
                  <a:lnTo>
                    <a:pt x="32204" y="27668"/>
                  </a:lnTo>
                  <a:lnTo>
                    <a:pt x="32204" y="27498"/>
                  </a:lnTo>
                  <a:lnTo>
                    <a:pt x="32204" y="27478"/>
                  </a:lnTo>
                  <a:lnTo>
                    <a:pt x="32204" y="27398"/>
                  </a:lnTo>
                  <a:lnTo>
                    <a:pt x="32204" y="27318"/>
                  </a:lnTo>
                  <a:lnTo>
                    <a:pt x="32204" y="27238"/>
                  </a:lnTo>
                  <a:lnTo>
                    <a:pt x="32204" y="27158"/>
                  </a:lnTo>
                  <a:lnTo>
                    <a:pt x="32194" y="27078"/>
                  </a:lnTo>
                  <a:lnTo>
                    <a:pt x="32194" y="26998"/>
                  </a:lnTo>
                  <a:lnTo>
                    <a:pt x="32194" y="26908"/>
                  </a:lnTo>
                  <a:lnTo>
                    <a:pt x="32194" y="26679"/>
                  </a:lnTo>
                  <a:lnTo>
                    <a:pt x="32194" y="26289"/>
                  </a:lnTo>
                  <a:lnTo>
                    <a:pt x="32194" y="26259"/>
                  </a:lnTo>
                  <a:lnTo>
                    <a:pt x="32194" y="26249"/>
                  </a:lnTo>
                  <a:lnTo>
                    <a:pt x="32194" y="26239"/>
                  </a:lnTo>
                  <a:lnTo>
                    <a:pt x="32194" y="25580"/>
                  </a:lnTo>
                  <a:lnTo>
                    <a:pt x="32204" y="25580"/>
                  </a:lnTo>
                  <a:cubicBezTo>
                    <a:pt x="32214" y="25580"/>
                    <a:pt x="32234" y="25580"/>
                    <a:pt x="32244" y="25569"/>
                  </a:cubicBezTo>
                  <a:lnTo>
                    <a:pt x="32294" y="25549"/>
                  </a:lnTo>
                  <a:cubicBezTo>
                    <a:pt x="32343" y="25520"/>
                    <a:pt x="32414" y="25489"/>
                    <a:pt x="32474" y="25460"/>
                  </a:cubicBezTo>
                  <a:cubicBezTo>
                    <a:pt x="32503" y="25449"/>
                    <a:pt x="32523" y="25429"/>
                    <a:pt x="32543" y="25420"/>
                  </a:cubicBezTo>
                  <a:lnTo>
                    <a:pt x="32554" y="25409"/>
                  </a:lnTo>
                  <a:lnTo>
                    <a:pt x="32574" y="25400"/>
                  </a:lnTo>
                  <a:close/>
                  <a:moveTo>
                    <a:pt x="37219" y="28677"/>
                  </a:moveTo>
                  <a:lnTo>
                    <a:pt x="37230" y="28687"/>
                  </a:lnTo>
                  <a:cubicBezTo>
                    <a:pt x="37239" y="28687"/>
                    <a:pt x="37250" y="28697"/>
                    <a:pt x="37259" y="28707"/>
                  </a:cubicBezTo>
                  <a:lnTo>
                    <a:pt x="37310" y="28757"/>
                  </a:lnTo>
                  <a:lnTo>
                    <a:pt x="37339" y="28787"/>
                  </a:lnTo>
                  <a:lnTo>
                    <a:pt x="37370" y="28817"/>
                  </a:lnTo>
                  <a:cubicBezTo>
                    <a:pt x="37379" y="28827"/>
                    <a:pt x="37379" y="28837"/>
                    <a:pt x="37390" y="28847"/>
                  </a:cubicBezTo>
                  <a:cubicBezTo>
                    <a:pt x="37390" y="28857"/>
                    <a:pt x="37390" y="28867"/>
                    <a:pt x="37399" y="28877"/>
                  </a:cubicBezTo>
                  <a:cubicBezTo>
                    <a:pt x="37390" y="28867"/>
                    <a:pt x="37379" y="28857"/>
                    <a:pt x="37370" y="28857"/>
                  </a:cubicBezTo>
                  <a:lnTo>
                    <a:pt x="37339" y="28857"/>
                  </a:lnTo>
                  <a:cubicBezTo>
                    <a:pt x="37330" y="28867"/>
                    <a:pt x="37319" y="28877"/>
                    <a:pt x="37319" y="28887"/>
                  </a:cubicBezTo>
                  <a:cubicBezTo>
                    <a:pt x="37319" y="28897"/>
                    <a:pt x="37310" y="28906"/>
                    <a:pt x="37310" y="28917"/>
                  </a:cubicBezTo>
                  <a:lnTo>
                    <a:pt x="37299" y="28926"/>
                  </a:lnTo>
                  <a:lnTo>
                    <a:pt x="37299" y="28937"/>
                  </a:lnTo>
                  <a:lnTo>
                    <a:pt x="37299" y="28946"/>
                  </a:lnTo>
                  <a:cubicBezTo>
                    <a:pt x="37299" y="28957"/>
                    <a:pt x="37290" y="28977"/>
                    <a:pt x="37279" y="28997"/>
                  </a:cubicBezTo>
                  <a:cubicBezTo>
                    <a:pt x="37270" y="29017"/>
                    <a:pt x="37259" y="29037"/>
                    <a:pt x="37259" y="29046"/>
                  </a:cubicBezTo>
                  <a:cubicBezTo>
                    <a:pt x="37250" y="29057"/>
                    <a:pt x="37239" y="29077"/>
                    <a:pt x="37230" y="29086"/>
                  </a:cubicBezTo>
                  <a:cubicBezTo>
                    <a:pt x="37210" y="29117"/>
                    <a:pt x="37179" y="29146"/>
                    <a:pt x="37140" y="29177"/>
                  </a:cubicBezTo>
                  <a:cubicBezTo>
                    <a:pt x="37120" y="29186"/>
                    <a:pt x="37100" y="29197"/>
                    <a:pt x="37090" y="29206"/>
                  </a:cubicBezTo>
                  <a:cubicBezTo>
                    <a:pt x="37080" y="29217"/>
                    <a:pt x="37070" y="29226"/>
                    <a:pt x="37060" y="29226"/>
                  </a:cubicBezTo>
                  <a:lnTo>
                    <a:pt x="37050" y="29237"/>
                  </a:lnTo>
                  <a:lnTo>
                    <a:pt x="37040" y="29237"/>
                  </a:lnTo>
                  <a:lnTo>
                    <a:pt x="37030" y="29246"/>
                  </a:lnTo>
                  <a:lnTo>
                    <a:pt x="37000" y="29257"/>
                  </a:lnTo>
                  <a:lnTo>
                    <a:pt x="36980" y="29266"/>
                  </a:lnTo>
                  <a:lnTo>
                    <a:pt x="36970" y="29277"/>
                  </a:lnTo>
                  <a:lnTo>
                    <a:pt x="36960" y="29277"/>
                  </a:lnTo>
                  <a:cubicBezTo>
                    <a:pt x="36950" y="29286"/>
                    <a:pt x="36940" y="29297"/>
                    <a:pt x="36920" y="29306"/>
                  </a:cubicBezTo>
                  <a:lnTo>
                    <a:pt x="36800" y="29337"/>
                  </a:lnTo>
                  <a:lnTo>
                    <a:pt x="36450" y="29337"/>
                  </a:lnTo>
                  <a:cubicBezTo>
                    <a:pt x="36411" y="29337"/>
                    <a:pt x="36371" y="29337"/>
                    <a:pt x="36340" y="29326"/>
                  </a:cubicBezTo>
                  <a:cubicBezTo>
                    <a:pt x="36291" y="29326"/>
                    <a:pt x="36260" y="29317"/>
                    <a:pt x="36231" y="29317"/>
                  </a:cubicBezTo>
                  <a:cubicBezTo>
                    <a:pt x="36211" y="29306"/>
                    <a:pt x="36191" y="29306"/>
                    <a:pt x="36171" y="29297"/>
                  </a:cubicBezTo>
                  <a:cubicBezTo>
                    <a:pt x="36151" y="29297"/>
                    <a:pt x="36131" y="29286"/>
                    <a:pt x="36120" y="29277"/>
                  </a:cubicBezTo>
                  <a:cubicBezTo>
                    <a:pt x="36091" y="29266"/>
                    <a:pt x="36071" y="29257"/>
                    <a:pt x="36051" y="29246"/>
                  </a:cubicBezTo>
                  <a:cubicBezTo>
                    <a:pt x="36031" y="29226"/>
                    <a:pt x="36011" y="29217"/>
                    <a:pt x="35991" y="29197"/>
                  </a:cubicBezTo>
                  <a:lnTo>
                    <a:pt x="35980" y="29197"/>
                  </a:lnTo>
                  <a:lnTo>
                    <a:pt x="35960" y="29177"/>
                  </a:lnTo>
                  <a:cubicBezTo>
                    <a:pt x="35940" y="29157"/>
                    <a:pt x="35911" y="29137"/>
                    <a:pt x="35881" y="29106"/>
                  </a:cubicBezTo>
                  <a:cubicBezTo>
                    <a:pt x="35851" y="29086"/>
                    <a:pt x="35821" y="29046"/>
                    <a:pt x="35791" y="29017"/>
                  </a:cubicBezTo>
                  <a:cubicBezTo>
                    <a:pt x="35771" y="28977"/>
                    <a:pt x="35751" y="28957"/>
                    <a:pt x="35741" y="28926"/>
                  </a:cubicBezTo>
                  <a:lnTo>
                    <a:pt x="35741" y="28917"/>
                  </a:lnTo>
                  <a:cubicBezTo>
                    <a:pt x="35751" y="28897"/>
                    <a:pt x="35761" y="28887"/>
                    <a:pt x="35771" y="28867"/>
                  </a:cubicBezTo>
                  <a:cubicBezTo>
                    <a:pt x="35771" y="28867"/>
                    <a:pt x="35781" y="28857"/>
                    <a:pt x="35791" y="28857"/>
                  </a:cubicBezTo>
                  <a:cubicBezTo>
                    <a:pt x="35821" y="28847"/>
                    <a:pt x="35841" y="28837"/>
                    <a:pt x="35871" y="28827"/>
                  </a:cubicBezTo>
                  <a:cubicBezTo>
                    <a:pt x="35881" y="28857"/>
                    <a:pt x="35891" y="28897"/>
                    <a:pt x="35901" y="28926"/>
                  </a:cubicBezTo>
                  <a:cubicBezTo>
                    <a:pt x="35921" y="28957"/>
                    <a:pt x="35940" y="28986"/>
                    <a:pt x="35971" y="29017"/>
                  </a:cubicBezTo>
                  <a:cubicBezTo>
                    <a:pt x="35980" y="29037"/>
                    <a:pt x="36000" y="29046"/>
                    <a:pt x="36020" y="29066"/>
                  </a:cubicBezTo>
                  <a:lnTo>
                    <a:pt x="36031" y="29077"/>
                  </a:lnTo>
                  <a:cubicBezTo>
                    <a:pt x="36071" y="29106"/>
                    <a:pt x="36100" y="29126"/>
                    <a:pt x="36131" y="29146"/>
                  </a:cubicBezTo>
                  <a:cubicBezTo>
                    <a:pt x="36180" y="29186"/>
                    <a:pt x="36251" y="29217"/>
                    <a:pt x="36320" y="29226"/>
                  </a:cubicBezTo>
                  <a:cubicBezTo>
                    <a:pt x="36371" y="29246"/>
                    <a:pt x="36440" y="29246"/>
                    <a:pt x="36490" y="29257"/>
                  </a:cubicBezTo>
                  <a:lnTo>
                    <a:pt x="36510" y="29257"/>
                  </a:lnTo>
                  <a:cubicBezTo>
                    <a:pt x="36570" y="29257"/>
                    <a:pt x="36630" y="29246"/>
                    <a:pt x="36700" y="29217"/>
                  </a:cubicBezTo>
                  <a:cubicBezTo>
                    <a:pt x="36810" y="29186"/>
                    <a:pt x="36930" y="29117"/>
                    <a:pt x="37050" y="29026"/>
                  </a:cubicBezTo>
                  <a:cubicBezTo>
                    <a:pt x="37070" y="29006"/>
                    <a:pt x="37090" y="28997"/>
                    <a:pt x="37110" y="28977"/>
                  </a:cubicBezTo>
                  <a:cubicBezTo>
                    <a:pt x="37150" y="28926"/>
                    <a:pt x="37179" y="28877"/>
                    <a:pt x="37199" y="28807"/>
                  </a:cubicBezTo>
                  <a:cubicBezTo>
                    <a:pt x="37210" y="28777"/>
                    <a:pt x="37219" y="28737"/>
                    <a:pt x="37219" y="28677"/>
                  </a:cubicBezTo>
                  <a:close/>
                  <a:moveTo>
                    <a:pt x="25420" y="28867"/>
                  </a:moveTo>
                  <a:cubicBezTo>
                    <a:pt x="25420" y="28906"/>
                    <a:pt x="25420" y="28937"/>
                    <a:pt x="25409" y="28977"/>
                  </a:cubicBezTo>
                  <a:lnTo>
                    <a:pt x="25409" y="29037"/>
                  </a:lnTo>
                  <a:cubicBezTo>
                    <a:pt x="25409" y="29037"/>
                    <a:pt x="25400" y="29046"/>
                    <a:pt x="25389" y="29046"/>
                  </a:cubicBezTo>
                  <a:cubicBezTo>
                    <a:pt x="25369" y="29057"/>
                    <a:pt x="25360" y="29057"/>
                    <a:pt x="25349" y="29066"/>
                  </a:cubicBezTo>
                  <a:cubicBezTo>
                    <a:pt x="25329" y="29066"/>
                    <a:pt x="25320" y="29077"/>
                    <a:pt x="25309" y="29077"/>
                  </a:cubicBezTo>
                  <a:cubicBezTo>
                    <a:pt x="25300" y="29086"/>
                    <a:pt x="25289" y="29086"/>
                    <a:pt x="25280" y="29097"/>
                  </a:cubicBezTo>
                  <a:cubicBezTo>
                    <a:pt x="25260" y="29106"/>
                    <a:pt x="25240" y="29117"/>
                    <a:pt x="25220" y="29117"/>
                  </a:cubicBezTo>
                  <a:lnTo>
                    <a:pt x="25209" y="29117"/>
                  </a:lnTo>
                  <a:lnTo>
                    <a:pt x="25180" y="29137"/>
                  </a:lnTo>
                  <a:lnTo>
                    <a:pt x="25149" y="29146"/>
                  </a:lnTo>
                  <a:cubicBezTo>
                    <a:pt x="25120" y="29157"/>
                    <a:pt x="25100" y="29166"/>
                    <a:pt x="25069" y="29177"/>
                  </a:cubicBezTo>
                  <a:lnTo>
                    <a:pt x="25050" y="29177"/>
                  </a:lnTo>
                  <a:cubicBezTo>
                    <a:pt x="25040" y="29186"/>
                    <a:pt x="25030" y="29186"/>
                    <a:pt x="25020" y="29186"/>
                  </a:cubicBezTo>
                  <a:lnTo>
                    <a:pt x="24960" y="29217"/>
                  </a:lnTo>
                  <a:cubicBezTo>
                    <a:pt x="24940" y="29217"/>
                    <a:pt x="24930" y="29226"/>
                    <a:pt x="24910" y="29237"/>
                  </a:cubicBezTo>
                  <a:lnTo>
                    <a:pt x="24890" y="29237"/>
                  </a:lnTo>
                  <a:lnTo>
                    <a:pt x="24880" y="29246"/>
                  </a:lnTo>
                  <a:lnTo>
                    <a:pt x="24850" y="29257"/>
                  </a:lnTo>
                  <a:lnTo>
                    <a:pt x="24820" y="29277"/>
                  </a:lnTo>
                  <a:lnTo>
                    <a:pt x="24790" y="29286"/>
                  </a:lnTo>
                  <a:cubicBezTo>
                    <a:pt x="24770" y="29286"/>
                    <a:pt x="24750" y="29297"/>
                    <a:pt x="24730" y="29306"/>
                  </a:cubicBezTo>
                  <a:cubicBezTo>
                    <a:pt x="24690" y="29326"/>
                    <a:pt x="24650" y="29337"/>
                    <a:pt x="24610" y="29357"/>
                  </a:cubicBezTo>
                  <a:lnTo>
                    <a:pt x="24610" y="29366"/>
                  </a:lnTo>
                  <a:lnTo>
                    <a:pt x="24530" y="29396"/>
                  </a:lnTo>
                  <a:lnTo>
                    <a:pt x="24520" y="29406"/>
                  </a:lnTo>
                  <a:cubicBezTo>
                    <a:pt x="24530" y="29366"/>
                    <a:pt x="24530" y="29326"/>
                    <a:pt x="24530" y="29286"/>
                  </a:cubicBezTo>
                  <a:lnTo>
                    <a:pt x="24540" y="29286"/>
                  </a:lnTo>
                  <a:lnTo>
                    <a:pt x="24540" y="29217"/>
                  </a:lnTo>
                  <a:lnTo>
                    <a:pt x="24570" y="29206"/>
                  </a:lnTo>
                  <a:lnTo>
                    <a:pt x="24580" y="29206"/>
                  </a:lnTo>
                  <a:cubicBezTo>
                    <a:pt x="24600" y="29197"/>
                    <a:pt x="24620" y="29186"/>
                    <a:pt x="24640" y="29186"/>
                  </a:cubicBezTo>
                  <a:cubicBezTo>
                    <a:pt x="24680" y="29166"/>
                    <a:pt x="24720" y="29146"/>
                    <a:pt x="24760" y="29137"/>
                  </a:cubicBezTo>
                  <a:lnTo>
                    <a:pt x="24770" y="29126"/>
                  </a:lnTo>
                  <a:cubicBezTo>
                    <a:pt x="24830" y="29106"/>
                    <a:pt x="24900" y="29077"/>
                    <a:pt x="24950" y="29057"/>
                  </a:cubicBezTo>
                  <a:lnTo>
                    <a:pt x="24960" y="29057"/>
                  </a:lnTo>
                  <a:cubicBezTo>
                    <a:pt x="25000" y="29037"/>
                    <a:pt x="25040" y="29026"/>
                    <a:pt x="25069" y="29006"/>
                  </a:cubicBezTo>
                  <a:cubicBezTo>
                    <a:pt x="25080" y="29006"/>
                    <a:pt x="25089" y="28997"/>
                    <a:pt x="25100" y="28997"/>
                  </a:cubicBezTo>
                  <a:lnTo>
                    <a:pt x="25109" y="28997"/>
                  </a:lnTo>
                  <a:lnTo>
                    <a:pt x="25109" y="28986"/>
                  </a:lnTo>
                  <a:cubicBezTo>
                    <a:pt x="25129" y="28986"/>
                    <a:pt x="25140" y="28977"/>
                    <a:pt x="25160" y="28966"/>
                  </a:cubicBezTo>
                  <a:lnTo>
                    <a:pt x="25180" y="28957"/>
                  </a:lnTo>
                  <a:lnTo>
                    <a:pt x="25200" y="28957"/>
                  </a:lnTo>
                  <a:cubicBezTo>
                    <a:pt x="25209" y="28946"/>
                    <a:pt x="25220" y="28946"/>
                    <a:pt x="25240" y="28937"/>
                  </a:cubicBezTo>
                  <a:lnTo>
                    <a:pt x="25269" y="28926"/>
                  </a:lnTo>
                  <a:lnTo>
                    <a:pt x="25280" y="28917"/>
                  </a:lnTo>
                  <a:lnTo>
                    <a:pt x="25309" y="28917"/>
                  </a:lnTo>
                  <a:lnTo>
                    <a:pt x="25329" y="28906"/>
                  </a:lnTo>
                  <a:cubicBezTo>
                    <a:pt x="25340" y="28897"/>
                    <a:pt x="25349" y="28897"/>
                    <a:pt x="25360" y="28887"/>
                  </a:cubicBezTo>
                  <a:lnTo>
                    <a:pt x="25369" y="28887"/>
                  </a:lnTo>
                  <a:cubicBezTo>
                    <a:pt x="25389" y="28887"/>
                    <a:pt x="25400" y="28877"/>
                    <a:pt x="25420" y="28867"/>
                  </a:cubicBezTo>
                  <a:close/>
                  <a:moveTo>
                    <a:pt x="32164" y="23162"/>
                  </a:moveTo>
                  <a:lnTo>
                    <a:pt x="32164" y="23162"/>
                  </a:lnTo>
                  <a:cubicBezTo>
                    <a:pt x="32154" y="23231"/>
                    <a:pt x="32144" y="23291"/>
                    <a:pt x="32144" y="23371"/>
                  </a:cubicBezTo>
                  <a:lnTo>
                    <a:pt x="32144" y="23381"/>
                  </a:lnTo>
                  <a:lnTo>
                    <a:pt x="32144" y="23391"/>
                  </a:lnTo>
                  <a:cubicBezTo>
                    <a:pt x="32134" y="23451"/>
                    <a:pt x="32124" y="23511"/>
                    <a:pt x="32124" y="23571"/>
                  </a:cubicBezTo>
                  <a:lnTo>
                    <a:pt x="32124" y="23861"/>
                  </a:lnTo>
                  <a:lnTo>
                    <a:pt x="32124" y="23981"/>
                  </a:lnTo>
                  <a:lnTo>
                    <a:pt x="32124" y="24061"/>
                  </a:lnTo>
                  <a:lnTo>
                    <a:pt x="32124" y="24780"/>
                  </a:lnTo>
                  <a:cubicBezTo>
                    <a:pt x="32124" y="24890"/>
                    <a:pt x="32114" y="25000"/>
                    <a:pt x="32114" y="25120"/>
                  </a:cubicBezTo>
                  <a:lnTo>
                    <a:pt x="32114" y="25130"/>
                  </a:lnTo>
                  <a:lnTo>
                    <a:pt x="32104" y="25170"/>
                  </a:lnTo>
                  <a:lnTo>
                    <a:pt x="32104" y="25190"/>
                  </a:lnTo>
                  <a:lnTo>
                    <a:pt x="32104" y="25200"/>
                  </a:lnTo>
                  <a:lnTo>
                    <a:pt x="32104" y="25220"/>
                  </a:lnTo>
                  <a:lnTo>
                    <a:pt x="32104" y="25240"/>
                  </a:lnTo>
                  <a:lnTo>
                    <a:pt x="32104" y="25360"/>
                  </a:lnTo>
                  <a:lnTo>
                    <a:pt x="32094" y="25420"/>
                  </a:lnTo>
                  <a:lnTo>
                    <a:pt x="32094" y="25449"/>
                  </a:lnTo>
                  <a:lnTo>
                    <a:pt x="32094" y="25469"/>
                  </a:lnTo>
                  <a:lnTo>
                    <a:pt x="32094" y="25520"/>
                  </a:lnTo>
                  <a:lnTo>
                    <a:pt x="32084" y="25569"/>
                  </a:lnTo>
                  <a:cubicBezTo>
                    <a:pt x="32074" y="25709"/>
                    <a:pt x="32074" y="25849"/>
                    <a:pt x="32074" y="25959"/>
                  </a:cubicBezTo>
                  <a:lnTo>
                    <a:pt x="32074" y="26259"/>
                  </a:lnTo>
                  <a:lnTo>
                    <a:pt x="32074" y="26359"/>
                  </a:lnTo>
                  <a:lnTo>
                    <a:pt x="32074" y="26779"/>
                  </a:lnTo>
                  <a:lnTo>
                    <a:pt x="32074" y="27158"/>
                  </a:lnTo>
                  <a:cubicBezTo>
                    <a:pt x="32064" y="27298"/>
                    <a:pt x="32064" y="27428"/>
                    <a:pt x="32064" y="27558"/>
                  </a:cubicBezTo>
                  <a:lnTo>
                    <a:pt x="32064" y="27747"/>
                  </a:lnTo>
                  <a:cubicBezTo>
                    <a:pt x="32064" y="27778"/>
                    <a:pt x="32074" y="27807"/>
                    <a:pt x="32074" y="27827"/>
                  </a:cubicBezTo>
                  <a:lnTo>
                    <a:pt x="32074" y="27847"/>
                  </a:lnTo>
                  <a:lnTo>
                    <a:pt x="32074" y="27867"/>
                  </a:lnTo>
                  <a:lnTo>
                    <a:pt x="32074" y="27947"/>
                  </a:lnTo>
                  <a:lnTo>
                    <a:pt x="32074" y="28047"/>
                  </a:lnTo>
                  <a:lnTo>
                    <a:pt x="32074" y="28147"/>
                  </a:lnTo>
                  <a:cubicBezTo>
                    <a:pt x="32074" y="28178"/>
                    <a:pt x="32084" y="28217"/>
                    <a:pt x="32084" y="28257"/>
                  </a:cubicBezTo>
                  <a:lnTo>
                    <a:pt x="32084" y="28327"/>
                  </a:lnTo>
                  <a:lnTo>
                    <a:pt x="32084" y="28367"/>
                  </a:lnTo>
                  <a:lnTo>
                    <a:pt x="32084" y="28377"/>
                  </a:lnTo>
                  <a:cubicBezTo>
                    <a:pt x="32084" y="28427"/>
                    <a:pt x="32084" y="28467"/>
                    <a:pt x="32094" y="28517"/>
                  </a:cubicBezTo>
                  <a:cubicBezTo>
                    <a:pt x="32094" y="28547"/>
                    <a:pt x="32094" y="28587"/>
                    <a:pt x="32104" y="28627"/>
                  </a:cubicBezTo>
                  <a:lnTo>
                    <a:pt x="32104" y="28637"/>
                  </a:lnTo>
                  <a:lnTo>
                    <a:pt x="32104" y="28657"/>
                  </a:lnTo>
                  <a:cubicBezTo>
                    <a:pt x="32104" y="28677"/>
                    <a:pt x="32104" y="28687"/>
                    <a:pt x="32114" y="28697"/>
                  </a:cubicBezTo>
                  <a:cubicBezTo>
                    <a:pt x="32114" y="28767"/>
                    <a:pt x="32124" y="28847"/>
                    <a:pt x="32124" y="28917"/>
                  </a:cubicBezTo>
                  <a:lnTo>
                    <a:pt x="32134" y="28997"/>
                  </a:lnTo>
                  <a:cubicBezTo>
                    <a:pt x="32134" y="29046"/>
                    <a:pt x="32144" y="29097"/>
                    <a:pt x="32144" y="29146"/>
                  </a:cubicBezTo>
                  <a:lnTo>
                    <a:pt x="32144" y="29157"/>
                  </a:lnTo>
                  <a:lnTo>
                    <a:pt x="32144" y="29166"/>
                  </a:lnTo>
                  <a:cubicBezTo>
                    <a:pt x="32144" y="29186"/>
                    <a:pt x="32154" y="29197"/>
                    <a:pt x="32154" y="29217"/>
                  </a:cubicBezTo>
                  <a:cubicBezTo>
                    <a:pt x="32134" y="29226"/>
                    <a:pt x="32134" y="29246"/>
                    <a:pt x="32144" y="29266"/>
                  </a:cubicBezTo>
                  <a:lnTo>
                    <a:pt x="32144" y="29277"/>
                  </a:lnTo>
                  <a:cubicBezTo>
                    <a:pt x="32144" y="29286"/>
                    <a:pt x="32154" y="29297"/>
                    <a:pt x="32154" y="29297"/>
                  </a:cubicBezTo>
                  <a:lnTo>
                    <a:pt x="32144" y="29306"/>
                  </a:lnTo>
                  <a:lnTo>
                    <a:pt x="32114" y="29326"/>
                  </a:lnTo>
                  <a:cubicBezTo>
                    <a:pt x="32074" y="29357"/>
                    <a:pt x="32034" y="29377"/>
                    <a:pt x="31994" y="29406"/>
                  </a:cubicBezTo>
                  <a:lnTo>
                    <a:pt x="31994" y="29377"/>
                  </a:lnTo>
                  <a:lnTo>
                    <a:pt x="31994" y="29246"/>
                  </a:lnTo>
                  <a:lnTo>
                    <a:pt x="31994" y="29226"/>
                  </a:lnTo>
                  <a:lnTo>
                    <a:pt x="31994" y="29217"/>
                  </a:lnTo>
                  <a:lnTo>
                    <a:pt x="31994" y="29206"/>
                  </a:lnTo>
                  <a:cubicBezTo>
                    <a:pt x="31994" y="29146"/>
                    <a:pt x="32004" y="29057"/>
                    <a:pt x="32004" y="28977"/>
                  </a:cubicBezTo>
                  <a:lnTo>
                    <a:pt x="32004" y="28827"/>
                  </a:lnTo>
                  <a:lnTo>
                    <a:pt x="32004" y="28417"/>
                  </a:lnTo>
                  <a:cubicBezTo>
                    <a:pt x="32004" y="28237"/>
                    <a:pt x="31994" y="28047"/>
                    <a:pt x="31974" y="27858"/>
                  </a:cubicBezTo>
                  <a:lnTo>
                    <a:pt x="31974" y="27818"/>
                  </a:lnTo>
                  <a:lnTo>
                    <a:pt x="31974" y="27778"/>
                  </a:lnTo>
                  <a:cubicBezTo>
                    <a:pt x="31964" y="27718"/>
                    <a:pt x="31964" y="27648"/>
                    <a:pt x="31954" y="27578"/>
                  </a:cubicBezTo>
                  <a:lnTo>
                    <a:pt x="31954" y="27518"/>
                  </a:lnTo>
                  <a:lnTo>
                    <a:pt x="31954" y="27488"/>
                  </a:lnTo>
                  <a:lnTo>
                    <a:pt x="31954" y="27478"/>
                  </a:lnTo>
                  <a:cubicBezTo>
                    <a:pt x="31944" y="27418"/>
                    <a:pt x="31944" y="27358"/>
                    <a:pt x="31934" y="27308"/>
                  </a:cubicBezTo>
                  <a:cubicBezTo>
                    <a:pt x="31924" y="27108"/>
                    <a:pt x="31924" y="26919"/>
                    <a:pt x="31924" y="26739"/>
                  </a:cubicBezTo>
                  <a:cubicBezTo>
                    <a:pt x="31924" y="26528"/>
                    <a:pt x="31924" y="26339"/>
                    <a:pt x="31934" y="26169"/>
                  </a:cubicBezTo>
                  <a:cubicBezTo>
                    <a:pt x="31944" y="25999"/>
                    <a:pt x="31954" y="25799"/>
                    <a:pt x="31954" y="25600"/>
                  </a:cubicBezTo>
                  <a:cubicBezTo>
                    <a:pt x="31954" y="25480"/>
                    <a:pt x="31954" y="25369"/>
                    <a:pt x="31944" y="25250"/>
                  </a:cubicBezTo>
                  <a:lnTo>
                    <a:pt x="31944" y="25220"/>
                  </a:lnTo>
                  <a:lnTo>
                    <a:pt x="31944" y="25180"/>
                  </a:lnTo>
                  <a:lnTo>
                    <a:pt x="31944" y="25010"/>
                  </a:lnTo>
                  <a:cubicBezTo>
                    <a:pt x="31934" y="24810"/>
                    <a:pt x="31934" y="24610"/>
                    <a:pt x="31934" y="24410"/>
                  </a:cubicBezTo>
                  <a:cubicBezTo>
                    <a:pt x="31934" y="24210"/>
                    <a:pt x="31934" y="24021"/>
                    <a:pt x="31944" y="23841"/>
                  </a:cubicBezTo>
                  <a:cubicBezTo>
                    <a:pt x="31944" y="23811"/>
                    <a:pt x="31944" y="23771"/>
                    <a:pt x="31954" y="23741"/>
                  </a:cubicBezTo>
                  <a:lnTo>
                    <a:pt x="31954" y="23691"/>
                  </a:lnTo>
                  <a:lnTo>
                    <a:pt x="31954" y="23681"/>
                  </a:lnTo>
                  <a:cubicBezTo>
                    <a:pt x="31954" y="23651"/>
                    <a:pt x="31964" y="23611"/>
                    <a:pt x="31964" y="23571"/>
                  </a:cubicBezTo>
                  <a:cubicBezTo>
                    <a:pt x="31954" y="23491"/>
                    <a:pt x="31954" y="23411"/>
                    <a:pt x="31954" y="23331"/>
                  </a:cubicBezTo>
                  <a:lnTo>
                    <a:pt x="31954" y="23302"/>
                  </a:lnTo>
                  <a:lnTo>
                    <a:pt x="31954" y="23282"/>
                  </a:lnTo>
                  <a:lnTo>
                    <a:pt x="31954" y="23262"/>
                  </a:lnTo>
                  <a:cubicBezTo>
                    <a:pt x="31994" y="23231"/>
                    <a:pt x="32044" y="23211"/>
                    <a:pt x="32084" y="23202"/>
                  </a:cubicBezTo>
                  <a:lnTo>
                    <a:pt x="32094" y="23191"/>
                  </a:lnTo>
                  <a:cubicBezTo>
                    <a:pt x="32114" y="23182"/>
                    <a:pt x="32144" y="23171"/>
                    <a:pt x="32164" y="23162"/>
                  </a:cubicBezTo>
                  <a:close/>
                  <a:moveTo>
                    <a:pt x="31774" y="25760"/>
                  </a:moveTo>
                  <a:cubicBezTo>
                    <a:pt x="31774" y="25829"/>
                    <a:pt x="31774" y="25879"/>
                    <a:pt x="31764" y="25919"/>
                  </a:cubicBezTo>
                  <a:lnTo>
                    <a:pt x="31764" y="26079"/>
                  </a:lnTo>
                  <a:lnTo>
                    <a:pt x="31764" y="26109"/>
                  </a:lnTo>
                  <a:lnTo>
                    <a:pt x="31764" y="26209"/>
                  </a:lnTo>
                  <a:cubicBezTo>
                    <a:pt x="31754" y="26379"/>
                    <a:pt x="31754" y="26568"/>
                    <a:pt x="31754" y="26728"/>
                  </a:cubicBezTo>
                  <a:lnTo>
                    <a:pt x="31754" y="26739"/>
                  </a:lnTo>
                  <a:lnTo>
                    <a:pt x="31754" y="26759"/>
                  </a:lnTo>
                  <a:lnTo>
                    <a:pt x="31754" y="26788"/>
                  </a:lnTo>
                  <a:cubicBezTo>
                    <a:pt x="31754" y="26978"/>
                    <a:pt x="31754" y="27158"/>
                    <a:pt x="31764" y="27338"/>
                  </a:cubicBezTo>
                  <a:cubicBezTo>
                    <a:pt x="31764" y="27448"/>
                    <a:pt x="31774" y="27558"/>
                    <a:pt x="31784" y="27668"/>
                  </a:cubicBezTo>
                  <a:lnTo>
                    <a:pt x="31784" y="27678"/>
                  </a:lnTo>
                  <a:lnTo>
                    <a:pt x="31784" y="27688"/>
                  </a:lnTo>
                  <a:cubicBezTo>
                    <a:pt x="31784" y="27767"/>
                    <a:pt x="31794" y="27838"/>
                    <a:pt x="31794" y="27907"/>
                  </a:cubicBezTo>
                  <a:cubicBezTo>
                    <a:pt x="31804" y="28007"/>
                    <a:pt x="31804" y="28098"/>
                    <a:pt x="31814" y="28178"/>
                  </a:cubicBezTo>
                  <a:lnTo>
                    <a:pt x="31814" y="28457"/>
                  </a:lnTo>
                  <a:lnTo>
                    <a:pt x="31814" y="28926"/>
                  </a:lnTo>
                  <a:lnTo>
                    <a:pt x="31814" y="29017"/>
                  </a:lnTo>
                  <a:lnTo>
                    <a:pt x="31814" y="29197"/>
                  </a:lnTo>
                  <a:lnTo>
                    <a:pt x="31814" y="29266"/>
                  </a:lnTo>
                  <a:lnTo>
                    <a:pt x="31814" y="29286"/>
                  </a:lnTo>
                  <a:lnTo>
                    <a:pt x="31814" y="29297"/>
                  </a:lnTo>
                  <a:lnTo>
                    <a:pt x="31814" y="29386"/>
                  </a:lnTo>
                  <a:cubicBezTo>
                    <a:pt x="31814" y="29426"/>
                    <a:pt x="31814" y="29466"/>
                    <a:pt x="31824" y="29506"/>
                  </a:cubicBezTo>
                  <a:lnTo>
                    <a:pt x="31804" y="29516"/>
                  </a:lnTo>
                  <a:lnTo>
                    <a:pt x="31794" y="29526"/>
                  </a:lnTo>
                  <a:lnTo>
                    <a:pt x="31754" y="29536"/>
                  </a:lnTo>
                  <a:lnTo>
                    <a:pt x="31744" y="29546"/>
                  </a:lnTo>
                  <a:lnTo>
                    <a:pt x="31734" y="29556"/>
                  </a:lnTo>
                  <a:cubicBezTo>
                    <a:pt x="31694" y="29576"/>
                    <a:pt x="31664" y="29586"/>
                    <a:pt x="31624" y="29606"/>
                  </a:cubicBezTo>
                  <a:cubicBezTo>
                    <a:pt x="31604" y="29626"/>
                    <a:pt x="31575" y="29646"/>
                    <a:pt x="31555" y="29656"/>
                  </a:cubicBezTo>
                  <a:lnTo>
                    <a:pt x="31535" y="29666"/>
                  </a:lnTo>
                  <a:lnTo>
                    <a:pt x="31515" y="29686"/>
                  </a:lnTo>
                  <a:lnTo>
                    <a:pt x="31504" y="29686"/>
                  </a:lnTo>
                  <a:cubicBezTo>
                    <a:pt x="31484" y="29696"/>
                    <a:pt x="31475" y="29706"/>
                    <a:pt x="31464" y="29716"/>
                  </a:cubicBezTo>
                  <a:cubicBezTo>
                    <a:pt x="31404" y="29746"/>
                    <a:pt x="31335" y="29786"/>
                    <a:pt x="31284" y="29806"/>
                  </a:cubicBezTo>
                  <a:lnTo>
                    <a:pt x="31255" y="29826"/>
                  </a:lnTo>
                  <a:lnTo>
                    <a:pt x="31244" y="29836"/>
                  </a:lnTo>
                  <a:cubicBezTo>
                    <a:pt x="31224" y="29846"/>
                    <a:pt x="31195" y="29856"/>
                    <a:pt x="31175" y="29866"/>
                  </a:cubicBezTo>
                  <a:lnTo>
                    <a:pt x="31155" y="29886"/>
                  </a:lnTo>
                  <a:lnTo>
                    <a:pt x="31144" y="29886"/>
                  </a:lnTo>
                  <a:cubicBezTo>
                    <a:pt x="31144" y="29826"/>
                    <a:pt x="31144" y="29766"/>
                    <a:pt x="31135" y="29706"/>
                  </a:cubicBezTo>
                  <a:lnTo>
                    <a:pt x="31135" y="29686"/>
                  </a:lnTo>
                  <a:cubicBezTo>
                    <a:pt x="31135" y="29576"/>
                    <a:pt x="31135" y="29466"/>
                    <a:pt x="31124" y="29357"/>
                  </a:cubicBezTo>
                  <a:lnTo>
                    <a:pt x="31124" y="29257"/>
                  </a:lnTo>
                  <a:lnTo>
                    <a:pt x="31115" y="29246"/>
                  </a:lnTo>
                  <a:lnTo>
                    <a:pt x="31115" y="29226"/>
                  </a:lnTo>
                  <a:lnTo>
                    <a:pt x="31115" y="29066"/>
                  </a:lnTo>
                  <a:cubicBezTo>
                    <a:pt x="31115" y="29017"/>
                    <a:pt x="31104" y="28977"/>
                    <a:pt x="31104" y="28926"/>
                  </a:cubicBezTo>
                  <a:lnTo>
                    <a:pt x="31104" y="28757"/>
                  </a:lnTo>
                  <a:cubicBezTo>
                    <a:pt x="31104" y="28677"/>
                    <a:pt x="31095" y="28607"/>
                    <a:pt x="31095" y="28527"/>
                  </a:cubicBezTo>
                  <a:lnTo>
                    <a:pt x="31095" y="28517"/>
                  </a:lnTo>
                  <a:lnTo>
                    <a:pt x="31085" y="28447"/>
                  </a:lnTo>
                  <a:cubicBezTo>
                    <a:pt x="31085" y="28327"/>
                    <a:pt x="31075" y="28227"/>
                    <a:pt x="31075" y="28127"/>
                  </a:cubicBezTo>
                  <a:lnTo>
                    <a:pt x="31075" y="27907"/>
                  </a:lnTo>
                  <a:lnTo>
                    <a:pt x="31075" y="27898"/>
                  </a:lnTo>
                  <a:lnTo>
                    <a:pt x="31085" y="27898"/>
                  </a:lnTo>
                  <a:lnTo>
                    <a:pt x="31085" y="27818"/>
                  </a:lnTo>
                  <a:cubicBezTo>
                    <a:pt x="31085" y="27707"/>
                    <a:pt x="31085" y="27608"/>
                    <a:pt x="31095" y="27508"/>
                  </a:cubicBezTo>
                  <a:cubicBezTo>
                    <a:pt x="31095" y="27328"/>
                    <a:pt x="31095" y="27128"/>
                    <a:pt x="31115" y="26899"/>
                  </a:cubicBezTo>
                  <a:cubicBezTo>
                    <a:pt x="31124" y="26828"/>
                    <a:pt x="31124" y="26759"/>
                    <a:pt x="31135" y="26708"/>
                  </a:cubicBezTo>
                  <a:cubicBezTo>
                    <a:pt x="31144" y="26668"/>
                    <a:pt x="31144" y="26628"/>
                    <a:pt x="31144" y="26588"/>
                  </a:cubicBezTo>
                  <a:cubicBezTo>
                    <a:pt x="31155" y="26488"/>
                    <a:pt x="31155" y="26369"/>
                    <a:pt x="31155" y="26279"/>
                  </a:cubicBezTo>
                  <a:cubicBezTo>
                    <a:pt x="31155" y="26219"/>
                    <a:pt x="31155" y="26159"/>
                    <a:pt x="31144" y="26099"/>
                  </a:cubicBezTo>
                  <a:lnTo>
                    <a:pt x="31155" y="26089"/>
                  </a:lnTo>
                  <a:cubicBezTo>
                    <a:pt x="31164" y="26089"/>
                    <a:pt x="31175" y="26079"/>
                    <a:pt x="31184" y="26069"/>
                  </a:cubicBezTo>
                  <a:cubicBezTo>
                    <a:pt x="31224" y="26039"/>
                    <a:pt x="31264" y="26019"/>
                    <a:pt x="31315" y="25999"/>
                  </a:cubicBezTo>
                  <a:cubicBezTo>
                    <a:pt x="31355" y="25969"/>
                    <a:pt x="31395" y="25949"/>
                    <a:pt x="31435" y="25939"/>
                  </a:cubicBezTo>
                  <a:lnTo>
                    <a:pt x="31455" y="25929"/>
                  </a:lnTo>
                  <a:cubicBezTo>
                    <a:pt x="31495" y="25909"/>
                    <a:pt x="31524" y="25889"/>
                    <a:pt x="31564" y="25869"/>
                  </a:cubicBezTo>
                  <a:lnTo>
                    <a:pt x="31575" y="25869"/>
                  </a:lnTo>
                  <a:lnTo>
                    <a:pt x="31584" y="25859"/>
                  </a:lnTo>
                  <a:lnTo>
                    <a:pt x="31624" y="25839"/>
                  </a:lnTo>
                  <a:cubicBezTo>
                    <a:pt x="31654" y="25829"/>
                    <a:pt x="31684" y="25809"/>
                    <a:pt x="31714" y="25789"/>
                  </a:cubicBezTo>
                  <a:cubicBezTo>
                    <a:pt x="31724" y="25789"/>
                    <a:pt x="31734" y="25779"/>
                    <a:pt x="31744" y="25769"/>
                  </a:cubicBezTo>
                  <a:lnTo>
                    <a:pt x="31754" y="25769"/>
                  </a:lnTo>
                  <a:lnTo>
                    <a:pt x="31764" y="25760"/>
                  </a:lnTo>
                  <a:close/>
                  <a:moveTo>
                    <a:pt x="37399" y="28906"/>
                  </a:moveTo>
                  <a:cubicBezTo>
                    <a:pt x="37410" y="28937"/>
                    <a:pt x="37410" y="28966"/>
                    <a:pt x="37410" y="28997"/>
                  </a:cubicBezTo>
                  <a:lnTo>
                    <a:pt x="37410" y="29037"/>
                  </a:lnTo>
                  <a:cubicBezTo>
                    <a:pt x="37410" y="29066"/>
                    <a:pt x="37419" y="29106"/>
                    <a:pt x="37419" y="29137"/>
                  </a:cubicBezTo>
                  <a:lnTo>
                    <a:pt x="37430" y="29177"/>
                  </a:lnTo>
                  <a:lnTo>
                    <a:pt x="37430" y="29186"/>
                  </a:lnTo>
                  <a:cubicBezTo>
                    <a:pt x="37439" y="29286"/>
                    <a:pt x="37430" y="29377"/>
                    <a:pt x="37419" y="29486"/>
                  </a:cubicBezTo>
                  <a:cubicBezTo>
                    <a:pt x="37399" y="29546"/>
                    <a:pt x="37399" y="29596"/>
                    <a:pt x="37379" y="29646"/>
                  </a:cubicBezTo>
                  <a:cubicBezTo>
                    <a:pt x="37359" y="29686"/>
                    <a:pt x="37339" y="29716"/>
                    <a:pt x="37319" y="29746"/>
                  </a:cubicBezTo>
                  <a:cubicBezTo>
                    <a:pt x="37299" y="29776"/>
                    <a:pt x="37270" y="29796"/>
                    <a:pt x="37239" y="29816"/>
                  </a:cubicBezTo>
                  <a:cubicBezTo>
                    <a:pt x="37219" y="29836"/>
                    <a:pt x="37190" y="29856"/>
                    <a:pt x="37150" y="29876"/>
                  </a:cubicBezTo>
                  <a:cubicBezTo>
                    <a:pt x="37100" y="29896"/>
                    <a:pt x="37040" y="29906"/>
                    <a:pt x="37000" y="29926"/>
                  </a:cubicBezTo>
                  <a:lnTo>
                    <a:pt x="36990" y="29926"/>
                  </a:lnTo>
                  <a:cubicBezTo>
                    <a:pt x="36970" y="29936"/>
                    <a:pt x="36950" y="29946"/>
                    <a:pt x="36920" y="29946"/>
                  </a:cubicBezTo>
                  <a:cubicBezTo>
                    <a:pt x="36850" y="29976"/>
                    <a:pt x="36760" y="30006"/>
                    <a:pt x="36680" y="30016"/>
                  </a:cubicBezTo>
                  <a:lnTo>
                    <a:pt x="36510" y="30016"/>
                  </a:lnTo>
                  <a:cubicBezTo>
                    <a:pt x="36450" y="30006"/>
                    <a:pt x="36391" y="29996"/>
                    <a:pt x="36340" y="29976"/>
                  </a:cubicBezTo>
                  <a:cubicBezTo>
                    <a:pt x="36291" y="29966"/>
                    <a:pt x="36220" y="29946"/>
                    <a:pt x="36151" y="29916"/>
                  </a:cubicBezTo>
                  <a:cubicBezTo>
                    <a:pt x="36111" y="29896"/>
                    <a:pt x="36080" y="29876"/>
                    <a:pt x="36031" y="29846"/>
                  </a:cubicBezTo>
                  <a:cubicBezTo>
                    <a:pt x="36020" y="29836"/>
                    <a:pt x="36000" y="29826"/>
                    <a:pt x="35980" y="29816"/>
                  </a:cubicBezTo>
                  <a:lnTo>
                    <a:pt x="35971" y="29816"/>
                  </a:lnTo>
                  <a:lnTo>
                    <a:pt x="35971" y="29806"/>
                  </a:lnTo>
                  <a:lnTo>
                    <a:pt x="35951" y="29806"/>
                  </a:lnTo>
                  <a:cubicBezTo>
                    <a:pt x="35931" y="29786"/>
                    <a:pt x="35911" y="29776"/>
                    <a:pt x="35891" y="29766"/>
                  </a:cubicBezTo>
                  <a:lnTo>
                    <a:pt x="35881" y="29756"/>
                  </a:lnTo>
                  <a:cubicBezTo>
                    <a:pt x="35841" y="29696"/>
                    <a:pt x="35811" y="29626"/>
                    <a:pt x="35771" y="29546"/>
                  </a:cubicBezTo>
                  <a:cubicBezTo>
                    <a:pt x="35751" y="29506"/>
                    <a:pt x="35741" y="29476"/>
                    <a:pt x="35731" y="29436"/>
                  </a:cubicBezTo>
                  <a:cubicBezTo>
                    <a:pt x="35721" y="29396"/>
                    <a:pt x="35711" y="29366"/>
                    <a:pt x="35711" y="29337"/>
                  </a:cubicBezTo>
                  <a:cubicBezTo>
                    <a:pt x="35701" y="29206"/>
                    <a:pt x="35691" y="29106"/>
                    <a:pt x="35711" y="29017"/>
                  </a:cubicBezTo>
                  <a:lnTo>
                    <a:pt x="35711" y="29006"/>
                  </a:lnTo>
                  <a:lnTo>
                    <a:pt x="35711" y="28986"/>
                  </a:lnTo>
                  <a:cubicBezTo>
                    <a:pt x="35731" y="29017"/>
                    <a:pt x="35751" y="29057"/>
                    <a:pt x="35781" y="29097"/>
                  </a:cubicBezTo>
                  <a:lnTo>
                    <a:pt x="35861" y="29177"/>
                  </a:lnTo>
                  <a:cubicBezTo>
                    <a:pt x="35891" y="29206"/>
                    <a:pt x="35931" y="29237"/>
                    <a:pt x="35960" y="29257"/>
                  </a:cubicBezTo>
                  <a:lnTo>
                    <a:pt x="35960" y="29266"/>
                  </a:lnTo>
                  <a:cubicBezTo>
                    <a:pt x="35991" y="29286"/>
                    <a:pt x="36031" y="29317"/>
                    <a:pt x="36060" y="29337"/>
                  </a:cubicBezTo>
                  <a:cubicBezTo>
                    <a:pt x="36100" y="29357"/>
                    <a:pt x="36140" y="29366"/>
                    <a:pt x="36191" y="29386"/>
                  </a:cubicBezTo>
                  <a:cubicBezTo>
                    <a:pt x="36220" y="29396"/>
                    <a:pt x="36260" y="29406"/>
                    <a:pt x="36300" y="29416"/>
                  </a:cubicBezTo>
                  <a:cubicBezTo>
                    <a:pt x="36351" y="29426"/>
                    <a:pt x="36391" y="29426"/>
                    <a:pt x="36430" y="29426"/>
                  </a:cubicBezTo>
                  <a:cubicBezTo>
                    <a:pt x="36520" y="29436"/>
                    <a:pt x="36600" y="29436"/>
                    <a:pt x="36670" y="29436"/>
                  </a:cubicBezTo>
                  <a:lnTo>
                    <a:pt x="36700" y="29436"/>
                  </a:lnTo>
                  <a:cubicBezTo>
                    <a:pt x="36740" y="29436"/>
                    <a:pt x="36780" y="29436"/>
                    <a:pt x="36830" y="29426"/>
                  </a:cubicBezTo>
                  <a:cubicBezTo>
                    <a:pt x="36870" y="29416"/>
                    <a:pt x="36900" y="29406"/>
                    <a:pt x="36940" y="29396"/>
                  </a:cubicBezTo>
                  <a:cubicBezTo>
                    <a:pt x="36970" y="29377"/>
                    <a:pt x="37000" y="29366"/>
                    <a:pt x="37030" y="29346"/>
                  </a:cubicBezTo>
                  <a:lnTo>
                    <a:pt x="37050" y="29337"/>
                  </a:lnTo>
                  <a:cubicBezTo>
                    <a:pt x="37090" y="29317"/>
                    <a:pt x="37130" y="29286"/>
                    <a:pt x="37159" y="29266"/>
                  </a:cubicBezTo>
                  <a:cubicBezTo>
                    <a:pt x="37239" y="29206"/>
                    <a:pt x="37299" y="29146"/>
                    <a:pt x="37339" y="29077"/>
                  </a:cubicBezTo>
                  <a:cubicBezTo>
                    <a:pt x="37339" y="29066"/>
                    <a:pt x="37350" y="29057"/>
                    <a:pt x="37350" y="29037"/>
                  </a:cubicBezTo>
                  <a:lnTo>
                    <a:pt x="37359" y="29026"/>
                  </a:lnTo>
                  <a:cubicBezTo>
                    <a:pt x="37359" y="29017"/>
                    <a:pt x="37370" y="29006"/>
                    <a:pt x="37370" y="28997"/>
                  </a:cubicBezTo>
                  <a:cubicBezTo>
                    <a:pt x="37379" y="28977"/>
                    <a:pt x="37379" y="28966"/>
                    <a:pt x="37390" y="28946"/>
                  </a:cubicBezTo>
                  <a:lnTo>
                    <a:pt x="37390" y="28937"/>
                  </a:lnTo>
                  <a:lnTo>
                    <a:pt x="37399" y="28906"/>
                  </a:lnTo>
                  <a:close/>
                  <a:moveTo>
                    <a:pt x="32534" y="19055"/>
                  </a:moveTo>
                  <a:lnTo>
                    <a:pt x="32534" y="19055"/>
                  </a:lnTo>
                  <a:cubicBezTo>
                    <a:pt x="32523" y="19115"/>
                    <a:pt x="32514" y="19175"/>
                    <a:pt x="32514" y="19245"/>
                  </a:cubicBezTo>
                  <a:cubicBezTo>
                    <a:pt x="32514" y="19394"/>
                    <a:pt x="32503" y="19534"/>
                    <a:pt x="32503" y="19674"/>
                  </a:cubicBezTo>
                  <a:cubicBezTo>
                    <a:pt x="32503" y="19944"/>
                    <a:pt x="32514" y="20214"/>
                    <a:pt x="32534" y="20504"/>
                  </a:cubicBezTo>
                  <a:cubicBezTo>
                    <a:pt x="32554" y="20804"/>
                    <a:pt x="32563" y="21063"/>
                    <a:pt x="32563" y="21313"/>
                  </a:cubicBezTo>
                  <a:cubicBezTo>
                    <a:pt x="32563" y="21553"/>
                    <a:pt x="32574" y="21783"/>
                    <a:pt x="32574" y="22023"/>
                  </a:cubicBezTo>
                  <a:lnTo>
                    <a:pt x="32574" y="22142"/>
                  </a:lnTo>
                  <a:cubicBezTo>
                    <a:pt x="32583" y="22352"/>
                    <a:pt x="32574" y="22592"/>
                    <a:pt x="32574" y="22742"/>
                  </a:cubicBezTo>
                  <a:lnTo>
                    <a:pt x="32563" y="22752"/>
                  </a:lnTo>
                  <a:lnTo>
                    <a:pt x="32563" y="22931"/>
                  </a:lnTo>
                  <a:cubicBezTo>
                    <a:pt x="32554" y="22922"/>
                    <a:pt x="32534" y="22922"/>
                    <a:pt x="32514" y="22911"/>
                  </a:cubicBezTo>
                  <a:cubicBezTo>
                    <a:pt x="32494" y="22911"/>
                    <a:pt x="32483" y="22902"/>
                    <a:pt x="32463" y="22902"/>
                  </a:cubicBezTo>
                  <a:lnTo>
                    <a:pt x="32454" y="22902"/>
                  </a:lnTo>
                  <a:cubicBezTo>
                    <a:pt x="32414" y="22891"/>
                    <a:pt x="32394" y="22891"/>
                    <a:pt x="32363" y="22891"/>
                  </a:cubicBezTo>
                  <a:lnTo>
                    <a:pt x="32334" y="22891"/>
                  </a:lnTo>
                  <a:cubicBezTo>
                    <a:pt x="32284" y="22891"/>
                    <a:pt x="32244" y="22902"/>
                    <a:pt x="32194" y="22911"/>
                  </a:cubicBezTo>
                  <a:cubicBezTo>
                    <a:pt x="32154" y="22931"/>
                    <a:pt x="32104" y="22951"/>
                    <a:pt x="32054" y="22971"/>
                  </a:cubicBezTo>
                  <a:lnTo>
                    <a:pt x="32034" y="22982"/>
                  </a:lnTo>
                  <a:cubicBezTo>
                    <a:pt x="31984" y="23002"/>
                    <a:pt x="31944" y="23022"/>
                    <a:pt x="31904" y="23042"/>
                  </a:cubicBezTo>
                  <a:cubicBezTo>
                    <a:pt x="31864" y="23062"/>
                    <a:pt x="31814" y="23091"/>
                    <a:pt x="31784" y="23111"/>
                  </a:cubicBezTo>
                  <a:cubicBezTo>
                    <a:pt x="31734" y="23142"/>
                    <a:pt x="31694" y="23182"/>
                    <a:pt x="31664" y="23211"/>
                  </a:cubicBezTo>
                  <a:lnTo>
                    <a:pt x="31654" y="23222"/>
                  </a:lnTo>
                  <a:cubicBezTo>
                    <a:pt x="31634" y="23242"/>
                    <a:pt x="31604" y="23262"/>
                    <a:pt x="31584" y="23291"/>
                  </a:cubicBezTo>
                  <a:cubicBezTo>
                    <a:pt x="31564" y="23311"/>
                    <a:pt x="31544" y="23331"/>
                    <a:pt x="31535" y="23351"/>
                  </a:cubicBezTo>
                  <a:lnTo>
                    <a:pt x="31524" y="23371"/>
                  </a:lnTo>
                  <a:lnTo>
                    <a:pt x="31515" y="23381"/>
                  </a:lnTo>
                  <a:cubicBezTo>
                    <a:pt x="31484" y="23411"/>
                    <a:pt x="31464" y="23451"/>
                    <a:pt x="31435" y="23481"/>
                  </a:cubicBezTo>
                  <a:cubicBezTo>
                    <a:pt x="31404" y="23531"/>
                    <a:pt x="31384" y="23571"/>
                    <a:pt x="31355" y="23621"/>
                  </a:cubicBezTo>
                  <a:cubicBezTo>
                    <a:pt x="31315" y="23701"/>
                    <a:pt x="31264" y="23791"/>
                    <a:pt x="31215" y="23881"/>
                  </a:cubicBezTo>
                  <a:cubicBezTo>
                    <a:pt x="31195" y="23931"/>
                    <a:pt x="31175" y="23971"/>
                    <a:pt x="31164" y="24001"/>
                  </a:cubicBezTo>
                  <a:lnTo>
                    <a:pt x="31155" y="24031"/>
                  </a:lnTo>
                  <a:cubicBezTo>
                    <a:pt x="31124" y="24081"/>
                    <a:pt x="31104" y="24130"/>
                    <a:pt x="31085" y="24181"/>
                  </a:cubicBezTo>
                  <a:cubicBezTo>
                    <a:pt x="31055" y="24250"/>
                    <a:pt x="31015" y="24361"/>
                    <a:pt x="30985" y="24470"/>
                  </a:cubicBezTo>
                  <a:cubicBezTo>
                    <a:pt x="30975" y="24510"/>
                    <a:pt x="30965" y="24570"/>
                    <a:pt x="30955" y="24610"/>
                  </a:cubicBezTo>
                  <a:lnTo>
                    <a:pt x="30955" y="24620"/>
                  </a:lnTo>
                  <a:cubicBezTo>
                    <a:pt x="30945" y="24660"/>
                    <a:pt x="30935" y="24700"/>
                    <a:pt x="30925" y="24760"/>
                  </a:cubicBezTo>
                  <a:cubicBezTo>
                    <a:pt x="30905" y="24890"/>
                    <a:pt x="30895" y="24990"/>
                    <a:pt x="30885" y="25090"/>
                  </a:cubicBezTo>
                  <a:lnTo>
                    <a:pt x="30885" y="25340"/>
                  </a:lnTo>
                  <a:lnTo>
                    <a:pt x="30885" y="25349"/>
                  </a:lnTo>
                  <a:lnTo>
                    <a:pt x="30885" y="25380"/>
                  </a:lnTo>
                  <a:lnTo>
                    <a:pt x="30885" y="25429"/>
                  </a:lnTo>
                  <a:lnTo>
                    <a:pt x="30885" y="25689"/>
                  </a:lnTo>
                  <a:cubicBezTo>
                    <a:pt x="30885" y="25789"/>
                    <a:pt x="30895" y="25889"/>
                    <a:pt x="30895" y="25999"/>
                  </a:cubicBezTo>
                  <a:cubicBezTo>
                    <a:pt x="30905" y="26029"/>
                    <a:pt x="30905" y="26069"/>
                    <a:pt x="30905" y="26099"/>
                  </a:cubicBezTo>
                  <a:lnTo>
                    <a:pt x="30905" y="26119"/>
                  </a:lnTo>
                  <a:cubicBezTo>
                    <a:pt x="30915" y="26159"/>
                    <a:pt x="30925" y="26229"/>
                    <a:pt x="30925" y="26289"/>
                  </a:cubicBezTo>
                  <a:lnTo>
                    <a:pt x="30925" y="26608"/>
                  </a:lnTo>
                  <a:cubicBezTo>
                    <a:pt x="30925" y="26639"/>
                    <a:pt x="30925" y="26668"/>
                    <a:pt x="30915" y="26699"/>
                  </a:cubicBezTo>
                  <a:lnTo>
                    <a:pt x="30915" y="26708"/>
                  </a:lnTo>
                  <a:lnTo>
                    <a:pt x="30915" y="26728"/>
                  </a:lnTo>
                  <a:cubicBezTo>
                    <a:pt x="30915" y="26788"/>
                    <a:pt x="30915" y="26859"/>
                    <a:pt x="30905" y="26919"/>
                  </a:cubicBezTo>
                  <a:cubicBezTo>
                    <a:pt x="30905" y="26978"/>
                    <a:pt x="30915" y="27038"/>
                    <a:pt x="30915" y="27098"/>
                  </a:cubicBezTo>
                  <a:lnTo>
                    <a:pt x="30915" y="27108"/>
                  </a:lnTo>
                  <a:lnTo>
                    <a:pt x="30915" y="27118"/>
                  </a:lnTo>
                  <a:lnTo>
                    <a:pt x="30915" y="27218"/>
                  </a:lnTo>
                  <a:lnTo>
                    <a:pt x="30915" y="27398"/>
                  </a:lnTo>
                  <a:lnTo>
                    <a:pt x="30915" y="27418"/>
                  </a:lnTo>
                  <a:lnTo>
                    <a:pt x="30915" y="27518"/>
                  </a:lnTo>
                  <a:lnTo>
                    <a:pt x="30915" y="27827"/>
                  </a:lnTo>
                  <a:lnTo>
                    <a:pt x="30915" y="27898"/>
                  </a:lnTo>
                  <a:lnTo>
                    <a:pt x="30915" y="27907"/>
                  </a:lnTo>
                  <a:lnTo>
                    <a:pt x="30915" y="27918"/>
                  </a:lnTo>
                  <a:lnTo>
                    <a:pt x="30915" y="28138"/>
                  </a:lnTo>
                  <a:cubicBezTo>
                    <a:pt x="30915" y="28237"/>
                    <a:pt x="30925" y="28337"/>
                    <a:pt x="30925" y="28447"/>
                  </a:cubicBezTo>
                  <a:lnTo>
                    <a:pt x="30935" y="28497"/>
                  </a:lnTo>
                  <a:lnTo>
                    <a:pt x="30935" y="28517"/>
                  </a:lnTo>
                  <a:lnTo>
                    <a:pt x="30935" y="28527"/>
                  </a:lnTo>
                  <a:cubicBezTo>
                    <a:pt x="30945" y="28587"/>
                    <a:pt x="30945" y="28687"/>
                    <a:pt x="30955" y="28767"/>
                  </a:cubicBezTo>
                  <a:lnTo>
                    <a:pt x="30955" y="28937"/>
                  </a:lnTo>
                  <a:lnTo>
                    <a:pt x="30955" y="28957"/>
                  </a:lnTo>
                  <a:lnTo>
                    <a:pt x="30955" y="28986"/>
                  </a:lnTo>
                  <a:lnTo>
                    <a:pt x="30965" y="29017"/>
                  </a:lnTo>
                  <a:lnTo>
                    <a:pt x="30965" y="29077"/>
                  </a:lnTo>
                  <a:cubicBezTo>
                    <a:pt x="30965" y="29126"/>
                    <a:pt x="30965" y="29166"/>
                    <a:pt x="30975" y="29217"/>
                  </a:cubicBezTo>
                  <a:lnTo>
                    <a:pt x="30975" y="29237"/>
                  </a:lnTo>
                  <a:cubicBezTo>
                    <a:pt x="30975" y="29286"/>
                    <a:pt x="30975" y="29326"/>
                    <a:pt x="30985" y="29366"/>
                  </a:cubicBezTo>
                  <a:cubicBezTo>
                    <a:pt x="30985" y="29476"/>
                    <a:pt x="30985" y="29576"/>
                    <a:pt x="30995" y="29676"/>
                  </a:cubicBezTo>
                  <a:lnTo>
                    <a:pt x="30995" y="29696"/>
                  </a:lnTo>
                  <a:lnTo>
                    <a:pt x="30995" y="29716"/>
                  </a:lnTo>
                  <a:lnTo>
                    <a:pt x="30995" y="29736"/>
                  </a:lnTo>
                  <a:lnTo>
                    <a:pt x="30995" y="29756"/>
                  </a:lnTo>
                  <a:lnTo>
                    <a:pt x="30995" y="29796"/>
                  </a:lnTo>
                  <a:cubicBezTo>
                    <a:pt x="30995" y="29856"/>
                    <a:pt x="31005" y="29916"/>
                    <a:pt x="31005" y="29976"/>
                  </a:cubicBezTo>
                  <a:cubicBezTo>
                    <a:pt x="30965" y="29996"/>
                    <a:pt x="30915" y="30036"/>
                    <a:pt x="30865" y="30076"/>
                  </a:cubicBezTo>
                  <a:cubicBezTo>
                    <a:pt x="30855" y="29976"/>
                    <a:pt x="30845" y="29886"/>
                    <a:pt x="30835" y="29786"/>
                  </a:cubicBezTo>
                  <a:lnTo>
                    <a:pt x="30835" y="29766"/>
                  </a:lnTo>
                  <a:lnTo>
                    <a:pt x="30825" y="29696"/>
                  </a:lnTo>
                  <a:lnTo>
                    <a:pt x="30795" y="29396"/>
                  </a:lnTo>
                  <a:lnTo>
                    <a:pt x="30785" y="29277"/>
                  </a:lnTo>
                  <a:cubicBezTo>
                    <a:pt x="30735" y="28747"/>
                    <a:pt x="30725" y="28187"/>
                    <a:pt x="30715" y="27678"/>
                  </a:cubicBezTo>
                  <a:lnTo>
                    <a:pt x="30715" y="27418"/>
                  </a:lnTo>
                  <a:lnTo>
                    <a:pt x="30715" y="27408"/>
                  </a:lnTo>
                  <a:lnTo>
                    <a:pt x="30715" y="27398"/>
                  </a:lnTo>
                  <a:lnTo>
                    <a:pt x="30715" y="27388"/>
                  </a:lnTo>
                  <a:lnTo>
                    <a:pt x="30715" y="27288"/>
                  </a:lnTo>
                  <a:lnTo>
                    <a:pt x="30715" y="26879"/>
                  </a:lnTo>
                  <a:lnTo>
                    <a:pt x="30715" y="26868"/>
                  </a:lnTo>
                  <a:lnTo>
                    <a:pt x="30715" y="26848"/>
                  </a:lnTo>
                  <a:cubicBezTo>
                    <a:pt x="30715" y="26768"/>
                    <a:pt x="30705" y="26619"/>
                    <a:pt x="30715" y="26479"/>
                  </a:cubicBezTo>
                  <a:lnTo>
                    <a:pt x="30715" y="26079"/>
                  </a:lnTo>
                  <a:lnTo>
                    <a:pt x="30715" y="25949"/>
                  </a:lnTo>
                  <a:lnTo>
                    <a:pt x="30715" y="25899"/>
                  </a:lnTo>
                  <a:lnTo>
                    <a:pt x="30715" y="25429"/>
                  </a:lnTo>
                  <a:lnTo>
                    <a:pt x="30715" y="25289"/>
                  </a:lnTo>
                  <a:lnTo>
                    <a:pt x="30715" y="25240"/>
                  </a:lnTo>
                  <a:lnTo>
                    <a:pt x="30715" y="25230"/>
                  </a:lnTo>
                  <a:lnTo>
                    <a:pt x="30715" y="24890"/>
                  </a:lnTo>
                  <a:cubicBezTo>
                    <a:pt x="30705" y="24790"/>
                    <a:pt x="30705" y="24700"/>
                    <a:pt x="30695" y="24600"/>
                  </a:cubicBezTo>
                  <a:lnTo>
                    <a:pt x="30695" y="24470"/>
                  </a:lnTo>
                  <a:cubicBezTo>
                    <a:pt x="30675" y="24241"/>
                    <a:pt x="30665" y="23951"/>
                    <a:pt x="30665" y="23661"/>
                  </a:cubicBezTo>
                  <a:lnTo>
                    <a:pt x="30665" y="23391"/>
                  </a:lnTo>
                  <a:lnTo>
                    <a:pt x="30665" y="23282"/>
                  </a:lnTo>
                  <a:lnTo>
                    <a:pt x="30665" y="23242"/>
                  </a:lnTo>
                  <a:cubicBezTo>
                    <a:pt x="30665" y="23111"/>
                    <a:pt x="30675" y="22991"/>
                    <a:pt x="30675" y="22862"/>
                  </a:cubicBezTo>
                  <a:cubicBezTo>
                    <a:pt x="30675" y="22702"/>
                    <a:pt x="30685" y="22542"/>
                    <a:pt x="30695" y="22382"/>
                  </a:cubicBezTo>
                  <a:lnTo>
                    <a:pt x="30705" y="22362"/>
                  </a:lnTo>
                  <a:lnTo>
                    <a:pt x="30705" y="22352"/>
                  </a:lnTo>
                  <a:lnTo>
                    <a:pt x="30705" y="22332"/>
                  </a:lnTo>
                  <a:cubicBezTo>
                    <a:pt x="30705" y="22252"/>
                    <a:pt x="30715" y="22152"/>
                    <a:pt x="30715" y="22052"/>
                  </a:cubicBezTo>
                  <a:lnTo>
                    <a:pt x="30725" y="21943"/>
                  </a:lnTo>
                  <a:cubicBezTo>
                    <a:pt x="30725" y="21832"/>
                    <a:pt x="30735" y="21743"/>
                    <a:pt x="30735" y="21652"/>
                  </a:cubicBezTo>
                  <a:cubicBezTo>
                    <a:pt x="30745" y="21563"/>
                    <a:pt x="30755" y="21463"/>
                    <a:pt x="30765" y="21343"/>
                  </a:cubicBezTo>
                  <a:lnTo>
                    <a:pt x="30765" y="21263"/>
                  </a:lnTo>
                  <a:cubicBezTo>
                    <a:pt x="30775" y="21213"/>
                    <a:pt x="30775" y="21163"/>
                    <a:pt x="30775" y="21123"/>
                  </a:cubicBezTo>
                  <a:cubicBezTo>
                    <a:pt x="30785" y="21063"/>
                    <a:pt x="30785" y="21013"/>
                    <a:pt x="30785" y="20963"/>
                  </a:cubicBezTo>
                  <a:cubicBezTo>
                    <a:pt x="30795" y="20864"/>
                    <a:pt x="30805" y="20773"/>
                    <a:pt x="30805" y="20684"/>
                  </a:cubicBezTo>
                  <a:cubicBezTo>
                    <a:pt x="30805" y="20593"/>
                    <a:pt x="30805" y="20504"/>
                    <a:pt x="30795" y="20414"/>
                  </a:cubicBezTo>
                  <a:lnTo>
                    <a:pt x="30795" y="20404"/>
                  </a:lnTo>
                  <a:cubicBezTo>
                    <a:pt x="30785" y="20364"/>
                    <a:pt x="30785" y="20314"/>
                    <a:pt x="30775" y="20264"/>
                  </a:cubicBezTo>
                  <a:lnTo>
                    <a:pt x="30775" y="20234"/>
                  </a:lnTo>
                  <a:lnTo>
                    <a:pt x="30765" y="20204"/>
                  </a:lnTo>
                  <a:lnTo>
                    <a:pt x="30765" y="20184"/>
                  </a:lnTo>
                  <a:lnTo>
                    <a:pt x="30755" y="20164"/>
                  </a:lnTo>
                  <a:cubicBezTo>
                    <a:pt x="30755" y="20144"/>
                    <a:pt x="30755" y="20124"/>
                    <a:pt x="30745" y="20104"/>
                  </a:cubicBezTo>
                  <a:lnTo>
                    <a:pt x="30795" y="20074"/>
                  </a:lnTo>
                  <a:lnTo>
                    <a:pt x="30815" y="20054"/>
                  </a:lnTo>
                  <a:lnTo>
                    <a:pt x="30865" y="20034"/>
                  </a:lnTo>
                  <a:lnTo>
                    <a:pt x="30895" y="20014"/>
                  </a:lnTo>
                  <a:cubicBezTo>
                    <a:pt x="30915" y="20004"/>
                    <a:pt x="30945" y="19984"/>
                    <a:pt x="30965" y="19964"/>
                  </a:cubicBezTo>
                  <a:lnTo>
                    <a:pt x="30985" y="19954"/>
                  </a:lnTo>
                  <a:lnTo>
                    <a:pt x="31005" y="19944"/>
                  </a:lnTo>
                  <a:lnTo>
                    <a:pt x="31025" y="19934"/>
                  </a:lnTo>
                  <a:cubicBezTo>
                    <a:pt x="31144" y="19864"/>
                    <a:pt x="31255" y="19794"/>
                    <a:pt x="31375" y="19724"/>
                  </a:cubicBezTo>
                  <a:cubicBezTo>
                    <a:pt x="31495" y="19654"/>
                    <a:pt x="31634" y="19574"/>
                    <a:pt x="31784" y="19485"/>
                  </a:cubicBezTo>
                  <a:cubicBezTo>
                    <a:pt x="31824" y="19465"/>
                    <a:pt x="31874" y="19434"/>
                    <a:pt x="31914" y="19405"/>
                  </a:cubicBezTo>
                  <a:lnTo>
                    <a:pt x="31924" y="19405"/>
                  </a:lnTo>
                  <a:lnTo>
                    <a:pt x="31954" y="19385"/>
                  </a:lnTo>
                  <a:lnTo>
                    <a:pt x="31984" y="19365"/>
                  </a:lnTo>
                  <a:lnTo>
                    <a:pt x="31994" y="19354"/>
                  </a:lnTo>
                  <a:lnTo>
                    <a:pt x="32004" y="19354"/>
                  </a:lnTo>
                  <a:cubicBezTo>
                    <a:pt x="32074" y="19314"/>
                    <a:pt x="32144" y="19274"/>
                    <a:pt x="32204" y="19234"/>
                  </a:cubicBezTo>
                  <a:cubicBezTo>
                    <a:pt x="32274" y="19195"/>
                    <a:pt x="32354" y="19155"/>
                    <a:pt x="32423" y="19115"/>
                  </a:cubicBezTo>
                  <a:lnTo>
                    <a:pt x="32443" y="19095"/>
                  </a:lnTo>
                  <a:lnTo>
                    <a:pt x="32534" y="19055"/>
                  </a:lnTo>
                  <a:close/>
                  <a:moveTo>
                    <a:pt x="51718" y="24501"/>
                  </a:moveTo>
                  <a:cubicBezTo>
                    <a:pt x="51767" y="24510"/>
                    <a:pt x="51807" y="24521"/>
                    <a:pt x="51858" y="24530"/>
                  </a:cubicBezTo>
                  <a:cubicBezTo>
                    <a:pt x="51907" y="24580"/>
                    <a:pt x="51967" y="24620"/>
                    <a:pt x="52027" y="24660"/>
                  </a:cubicBezTo>
                  <a:cubicBezTo>
                    <a:pt x="52147" y="24740"/>
                    <a:pt x="52277" y="24810"/>
                    <a:pt x="52417" y="24860"/>
                  </a:cubicBezTo>
                  <a:cubicBezTo>
                    <a:pt x="52427" y="24870"/>
                    <a:pt x="52447" y="24880"/>
                    <a:pt x="52457" y="24890"/>
                  </a:cubicBezTo>
                  <a:cubicBezTo>
                    <a:pt x="52517" y="24930"/>
                    <a:pt x="52587" y="24960"/>
                    <a:pt x="52647" y="24980"/>
                  </a:cubicBezTo>
                  <a:cubicBezTo>
                    <a:pt x="52677" y="25000"/>
                    <a:pt x="52717" y="25010"/>
                    <a:pt x="52747" y="25030"/>
                  </a:cubicBezTo>
                  <a:cubicBezTo>
                    <a:pt x="52777" y="25050"/>
                    <a:pt x="52807" y="25070"/>
                    <a:pt x="52847" y="25100"/>
                  </a:cubicBezTo>
                  <a:cubicBezTo>
                    <a:pt x="52906" y="25140"/>
                    <a:pt x="52977" y="25170"/>
                    <a:pt x="53057" y="25200"/>
                  </a:cubicBezTo>
                  <a:cubicBezTo>
                    <a:pt x="53186" y="25250"/>
                    <a:pt x="53326" y="25300"/>
                    <a:pt x="53456" y="25349"/>
                  </a:cubicBezTo>
                  <a:cubicBezTo>
                    <a:pt x="53516" y="25369"/>
                    <a:pt x="53576" y="25389"/>
                    <a:pt x="53636" y="25400"/>
                  </a:cubicBezTo>
                  <a:cubicBezTo>
                    <a:pt x="53656" y="25409"/>
                    <a:pt x="53686" y="25420"/>
                    <a:pt x="53706" y="25420"/>
                  </a:cubicBezTo>
                  <a:cubicBezTo>
                    <a:pt x="53786" y="25460"/>
                    <a:pt x="53856" y="25500"/>
                    <a:pt x="53926" y="25540"/>
                  </a:cubicBezTo>
                  <a:lnTo>
                    <a:pt x="53916" y="25540"/>
                  </a:lnTo>
                  <a:cubicBezTo>
                    <a:pt x="53876" y="25560"/>
                    <a:pt x="53826" y="25580"/>
                    <a:pt x="53776" y="25589"/>
                  </a:cubicBezTo>
                  <a:lnTo>
                    <a:pt x="53626" y="25649"/>
                  </a:lnTo>
                  <a:cubicBezTo>
                    <a:pt x="53536" y="25689"/>
                    <a:pt x="53436" y="25729"/>
                    <a:pt x="53356" y="25769"/>
                  </a:cubicBezTo>
                  <a:cubicBezTo>
                    <a:pt x="53266" y="25819"/>
                    <a:pt x="53177" y="25869"/>
                    <a:pt x="53097" y="25919"/>
                  </a:cubicBezTo>
                  <a:cubicBezTo>
                    <a:pt x="52997" y="25979"/>
                    <a:pt x="52906" y="26039"/>
                    <a:pt x="52827" y="26099"/>
                  </a:cubicBezTo>
                  <a:cubicBezTo>
                    <a:pt x="52737" y="26159"/>
                    <a:pt x="52657" y="26229"/>
                    <a:pt x="52567" y="26299"/>
                  </a:cubicBezTo>
                  <a:cubicBezTo>
                    <a:pt x="52487" y="26359"/>
                    <a:pt x="52417" y="26429"/>
                    <a:pt x="52337" y="26488"/>
                  </a:cubicBezTo>
                  <a:cubicBezTo>
                    <a:pt x="52297" y="26528"/>
                    <a:pt x="52257" y="26568"/>
                    <a:pt x="52217" y="26599"/>
                  </a:cubicBezTo>
                  <a:cubicBezTo>
                    <a:pt x="52177" y="26639"/>
                    <a:pt x="52147" y="26679"/>
                    <a:pt x="52107" y="26719"/>
                  </a:cubicBezTo>
                  <a:cubicBezTo>
                    <a:pt x="52038" y="26799"/>
                    <a:pt x="51978" y="26888"/>
                    <a:pt x="51918" y="26978"/>
                  </a:cubicBezTo>
                  <a:cubicBezTo>
                    <a:pt x="51867" y="27068"/>
                    <a:pt x="51807" y="27168"/>
                    <a:pt x="51758" y="27258"/>
                  </a:cubicBezTo>
                  <a:cubicBezTo>
                    <a:pt x="51707" y="27338"/>
                    <a:pt x="51658" y="27428"/>
                    <a:pt x="51608" y="27518"/>
                  </a:cubicBezTo>
                  <a:cubicBezTo>
                    <a:pt x="51548" y="27618"/>
                    <a:pt x="51498" y="27707"/>
                    <a:pt x="51458" y="27818"/>
                  </a:cubicBezTo>
                  <a:cubicBezTo>
                    <a:pt x="51418" y="27907"/>
                    <a:pt x="51378" y="28007"/>
                    <a:pt x="51348" y="28107"/>
                  </a:cubicBezTo>
                  <a:cubicBezTo>
                    <a:pt x="51318" y="28207"/>
                    <a:pt x="51288" y="28307"/>
                    <a:pt x="51258" y="28417"/>
                  </a:cubicBezTo>
                  <a:cubicBezTo>
                    <a:pt x="51208" y="28617"/>
                    <a:pt x="51198" y="28837"/>
                    <a:pt x="51198" y="29046"/>
                  </a:cubicBezTo>
                  <a:cubicBezTo>
                    <a:pt x="51198" y="29246"/>
                    <a:pt x="51198" y="29456"/>
                    <a:pt x="51218" y="29666"/>
                  </a:cubicBezTo>
                  <a:cubicBezTo>
                    <a:pt x="51218" y="29726"/>
                    <a:pt x="51228" y="29786"/>
                    <a:pt x="51228" y="29846"/>
                  </a:cubicBezTo>
                  <a:cubicBezTo>
                    <a:pt x="51238" y="29886"/>
                    <a:pt x="51238" y="29926"/>
                    <a:pt x="51248" y="29966"/>
                  </a:cubicBezTo>
                  <a:cubicBezTo>
                    <a:pt x="51248" y="29986"/>
                    <a:pt x="51258" y="30016"/>
                    <a:pt x="51258" y="30036"/>
                  </a:cubicBezTo>
                  <a:cubicBezTo>
                    <a:pt x="51268" y="30056"/>
                    <a:pt x="51268" y="30076"/>
                    <a:pt x="51278" y="30106"/>
                  </a:cubicBezTo>
                  <a:cubicBezTo>
                    <a:pt x="51108" y="30016"/>
                    <a:pt x="50928" y="29946"/>
                    <a:pt x="50759" y="29856"/>
                  </a:cubicBezTo>
                  <a:cubicBezTo>
                    <a:pt x="50668" y="29816"/>
                    <a:pt x="50588" y="29766"/>
                    <a:pt x="50499" y="29726"/>
                  </a:cubicBezTo>
                  <a:cubicBezTo>
                    <a:pt x="50409" y="29686"/>
                    <a:pt x="50319" y="29656"/>
                    <a:pt x="50229" y="29616"/>
                  </a:cubicBezTo>
                  <a:cubicBezTo>
                    <a:pt x="50059" y="29536"/>
                    <a:pt x="49899" y="29466"/>
                    <a:pt x="49729" y="29386"/>
                  </a:cubicBezTo>
                  <a:lnTo>
                    <a:pt x="49580" y="29326"/>
                  </a:lnTo>
                  <a:cubicBezTo>
                    <a:pt x="49580" y="29297"/>
                    <a:pt x="49560" y="29266"/>
                    <a:pt x="49540" y="29257"/>
                  </a:cubicBezTo>
                  <a:lnTo>
                    <a:pt x="49529" y="29257"/>
                  </a:lnTo>
                  <a:cubicBezTo>
                    <a:pt x="49509" y="29226"/>
                    <a:pt x="49500" y="29206"/>
                    <a:pt x="49480" y="29186"/>
                  </a:cubicBezTo>
                  <a:cubicBezTo>
                    <a:pt x="49460" y="29146"/>
                    <a:pt x="49440" y="29117"/>
                    <a:pt x="49420" y="29077"/>
                  </a:cubicBezTo>
                  <a:cubicBezTo>
                    <a:pt x="49380" y="29017"/>
                    <a:pt x="49349" y="28946"/>
                    <a:pt x="49320" y="28887"/>
                  </a:cubicBezTo>
                  <a:lnTo>
                    <a:pt x="49229" y="28647"/>
                  </a:lnTo>
                  <a:lnTo>
                    <a:pt x="49170" y="28377"/>
                  </a:lnTo>
                  <a:cubicBezTo>
                    <a:pt x="49130" y="28207"/>
                    <a:pt x="49100" y="28047"/>
                    <a:pt x="49070" y="27867"/>
                  </a:cubicBezTo>
                  <a:cubicBezTo>
                    <a:pt x="49060" y="27818"/>
                    <a:pt x="49060" y="27767"/>
                    <a:pt x="49060" y="27718"/>
                  </a:cubicBezTo>
                  <a:lnTo>
                    <a:pt x="49060" y="27558"/>
                  </a:lnTo>
                  <a:cubicBezTo>
                    <a:pt x="49060" y="27448"/>
                    <a:pt x="49060" y="27338"/>
                    <a:pt x="49070" y="27228"/>
                  </a:cubicBezTo>
                  <a:cubicBezTo>
                    <a:pt x="49090" y="27088"/>
                    <a:pt x="49130" y="26948"/>
                    <a:pt x="49160" y="26819"/>
                  </a:cubicBezTo>
                  <a:cubicBezTo>
                    <a:pt x="49180" y="26739"/>
                    <a:pt x="49200" y="26668"/>
                    <a:pt x="49220" y="26588"/>
                  </a:cubicBezTo>
                  <a:lnTo>
                    <a:pt x="49280" y="26409"/>
                  </a:lnTo>
                  <a:cubicBezTo>
                    <a:pt x="49320" y="26339"/>
                    <a:pt x="49349" y="26269"/>
                    <a:pt x="49389" y="26209"/>
                  </a:cubicBezTo>
                  <a:cubicBezTo>
                    <a:pt x="49429" y="26149"/>
                    <a:pt x="49469" y="26079"/>
                    <a:pt x="49509" y="26019"/>
                  </a:cubicBezTo>
                  <a:cubicBezTo>
                    <a:pt x="49600" y="25899"/>
                    <a:pt x="49689" y="25769"/>
                    <a:pt x="49779" y="25649"/>
                  </a:cubicBezTo>
                  <a:cubicBezTo>
                    <a:pt x="49819" y="25600"/>
                    <a:pt x="49859" y="25549"/>
                    <a:pt x="49899" y="25509"/>
                  </a:cubicBezTo>
                  <a:cubicBezTo>
                    <a:pt x="49939" y="25449"/>
                    <a:pt x="49989" y="25389"/>
                    <a:pt x="50029" y="25340"/>
                  </a:cubicBezTo>
                  <a:cubicBezTo>
                    <a:pt x="50129" y="25230"/>
                    <a:pt x="50219" y="25130"/>
                    <a:pt x="50329" y="25030"/>
                  </a:cubicBezTo>
                  <a:cubicBezTo>
                    <a:pt x="50409" y="24970"/>
                    <a:pt x="50499" y="24910"/>
                    <a:pt x="50579" y="24850"/>
                  </a:cubicBezTo>
                  <a:cubicBezTo>
                    <a:pt x="50628" y="24820"/>
                    <a:pt x="50679" y="24800"/>
                    <a:pt x="50728" y="24770"/>
                  </a:cubicBezTo>
                  <a:cubicBezTo>
                    <a:pt x="50779" y="24740"/>
                    <a:pt x="50828" y="24720"/>
                    <a:pt x="50879" y="24700"/>
                  </a:cubicBezTo>
                  <a:cubicBezTo>
                    <a:pt x="50928" y="24680"/>
                    <a:pt x="50968" y="24660"/>
                    <a:pt x="51008" y="24650"/>
                  </a:cubicBezTo>
                  <a:cubicBezTo>
                    <a:pt x="51078" y="24620"/>
                    <a:pt x="51138" y="24600"/>
                    <a:pt x="51198" y="24580"/>
                  </a:cubicBezTo>
                  <a:cubicBezTo>
                    <a:pt x="51248" y="24570"/>
                    <a:pt x="51288" y="24550"/>
                    <a:pt x="51338" y="24541"/>
                  </a:cubicBezTo>
                  <a:cubicBezTo>
                    <a:pt x="51398" y="24530"/>
                    <a:pt x="51458" y="24510"/>
                    <a:pt x="51508" y="24510"/>
                  </a:cubicBezTo>
                  <a:cubicBezTo>
                    <a:pt x="51578" y="24501"/>
                    <a:pt x="51647" y="24501"/>
                    <a:pt x="51718" y="24501"/>
                  </a:cubicBezTo>
                  <a:close/>
                  <a:moveTo>
                    <a:pt x="54176" y="25669"/>
                  </a:moveTo>
                  <a:cubicBezTo>
                    <a:pt x="54185" y="25669"/>
                    <a:pt x="54196" y="25669"/>
                    <a:pt x="54205" y="25680"/>
                  </a:cubicBezTo>
                  <a:cubicBezTo>
                    <a:pt x="54316" y="25729"/>
                    <a:pt x="54436" y="25769"/>
                    <a:pt x="54545" y="25799"/>
                  </a:cubicBezTo>
                  <a:cubicBezTo>
                    <a:pt x="54505" y="25819"/>
                    <a:pt x="54476" y="25829"/>
                    <a:pt x="54436" y="25849"/>
                  </a:cubicBezTo>
                  <a:cubicBezTo>
                    <a:pt x="54276" y="25919"/>
                    <a:pt x="54125" y="25999"/>
                    <a:pt x="53986" y="26099"/>
                  </a:cubicBezTo>
                  <a:cubicBezTo>
                    <a:pt x="53926" y="26139"/>
                    <a:pt x="53856" y="26189"/>
                    <a:pt x="53796" y="26229"/>
                  </a:cubicBezTo>
                  <a:cubicBezTo>
                    <a:pt x="53726" y="26289"/>
                    <a:pt x="53646" y="26339"/>
                    <a:pt x="53586" y="26399"/>
                  </a:cubicBezTo>
                  <a:cubicBezTo>
                    <a:pt x="53516" y="26449"/>
                    <a:pt x="53446" y="26508"/>
                    <a:pt x="53386" y="26568"/>
                  </a:cubicBezTo>
                  <a:cubicBezTo>
                    <a:pt x="53336" y="26628"/>
                    <a:pt x="53286" y="26679"/>
                    <a:pt x="53237" y="26739"/>
                  </a:cubicBezTo>
                  <a:cubicBezTo>
                    <a:pt x="53166" y="26808"/>
                    <a:pt x="53106" y="26879"/>
                    <a:pt x="53046" y="26948"/>
                  </a:cubicBezTo>
                  <a:cubicBezTo>
                    <a:pt x="53026" y="26978"/>
                    <a:pt x="53006" y="26998"/>
                    <a:pt x="52977" y="27028"/>
                  </a:cubicBezTo>
                  <a:lnTo>
                    <a:pt x="52886" y="27148"/>
                  </a:lnTo>
                  <a:lnTo>
                    <a:pt x="52797" y="27268"/>
                  </a:lnTo>
                  <a:cubicBezTo>
                    <a:pt x="52767" y="27308"/>
                    <a:pt x="52747" y="27338"/>
                    <a:pt x="52727" y="27378"/>
                  </a:cubicBezTo>
                  <a:cubicBezTo>
                    <a:pt x="52687" y="27448"/>
                    <a:pt x="52637" y="27518"/>
                    <a:pt x="52597" y="27588"/>
                  </a:cubicBezTo>
                  <a:cubicBezTo>
                    <a:pt x="52577" y="27618"/>
                    <a:pt x="52567" y="27658"/>
                    <a:pt x="52547" y="27688"/>
                  </a:cubicBezTo>
                  <a:cubicBezTo>
                    <a:pt x="52527" y="27727"/>
                    <a:pt x="52507" y="27758"/>
                    <a:pt x="52497" y="27787"/>
                  </a:cubicBezTo>
                  <a:cubicBezTo>
                    <a:pt x="52447" y="27887"/>
                    <a:pt x="52407" y="27978"/>
                    <a:pt x="52367" y="28067"/>
                  </a:cubicBezTo>
                  <a:cubicBezTo>
                    <a:pt x="52337" y="28147"/>
                    <a:pt x="52297" y="28227"/>
                    <a:pt x="52267" y="28307"/>
                  </a:cubicBezTo>
                  <a:cubicBezTo>
                    <a:pt x="52247" y="28347"/>
                    <a:pt x="52237" y="28387"/>
                    <a:pt x="52227" y="28427"/>
                  </a:cubicBezTo>
                  <a:cubicBezTo>
                    <a:pt x="52217" y="28457"/>
                    <a:pt x="52207" y="28497"/>
                    <a:pt x="52197" y="28527"/>
                  </a:cubicBezTo>
                  <a:cubicBezTo>
                    <a:pt x="52177" y="28607"/>
                    <a:pt x="52157" y="28687"/>
                    <a:pt x="52137" y="28777"/>
                  </a:cubicBezTo>
                  <a:cubicBezTo>
                    <a:pt x="52118" y="28857"/>
                    <a:pt x="52107" y="28946"/>
                    <a:pt x="52087" y="29037"/>
                  </a:cubicBezTo>
                  <a:cubicBezTo>
                    <a:pt x="52078" y="29126"/>
                    <a:pt x="52058" y="29217"/>
                    <a:pt x="52047" y="29306"/>
                  </a:cubicBezTo>
                  <a:cubicBezTo>
                    <a:pt x="52038" y="29406"/>
                    <a:pt x="52027" y="29516"/>
                    <a:pt x="52007" y="29616"/>
                  </a:cubicBezTo>
                  <a:cubicBezTo>
                    <a:pt x="51987" y="29796"/>
                    <a:pt x="51978" y="29986"/>
                    <a:pt x="51978" y="30176"/>
                  </a:cubicBezTo>
                  <a:cubicBezTo>
                    <a:pt x="51967" y="30245"/>
                    <a:pt x="51967" y="30325"/>
                    <a:pt x="51967" y="30396"/>
                  </a:cubicBezTo>
                  <a:cubicBezTo>
                    <a:pt x="51887" y="30376"/>
                    <a:pt x="51807" y="30356"/>
                    <a:pt x="51738" y="30325"/>
                  </a:cubicBezTo>
                  <a:cubicBezTo>
                    <a:pt x="51678" y="30296"/>
                    <a:pt x="51618" y="30265"/>
                    <a:pt x="51548" y="30236"/>
                  </a:cubicBezTo>
                  <a:cubicBezTo>
                    <a:pt x="51538" y="30205"/>
                    <a:pt x="51528" y="30185"/>
                    <a:pt x="51508" y="30156"/>
                  </a:cubicBezTo>
                  <a:lnTo>
                    <a:pt x="51478" y="30036"/>
                  </a:lnTo>
                  <a:lnTo>
                    <a:pt x="51448" y="29916"/>
                  </a:lnTo>
                  <a:cubicBezTo>
                    <a:pt x="51438" y="29826"/>
                    <a:pt x="51428" y="29726"/>
                    <a:pt x="51428" y="29636"/>
                  </a:cubicBezTo>
                  <a:lnTo>
                    <a:pt x="51428" y="29317"/>
                  </a:lnTo>
                  <a:cubicBezTo>
                    <a:pt x="51418" y="29106"/>
                    <a:pt x="51418" y="28887"/>
                    <a:pt x="51438" y="28677"/>
                  </a:cubicBezTo>
                  <a:lnTo>
                    <a:pt x="51438" y="28667"/>
                  </a:lnTo>
                  <a:lnTo>
                    <a:pt x="51468" y="28487"/>
                  </a:lnTo>
                  <a:cubicBezTo>
                    <a:pt x="51488" y="28417"/>
                    <a:pt x="51508" y="28337"/>
                    <a:pt x="51528" y="28267"/>
                  </a:cubicBezTo>
                  <a:cubicBezTo>
                    <a:pt x="51568" y="28127"/>
                    <a:pt x="51608" y="27998"/>
                    <a:pt x="51658" y="27867"/>
                  </a:cubicBezTo>
                  <a:cubicBezTo>
                    <a:pt x="51738" y="27698"/>
                    <a:pt x="51838" y="27528"/>
                    <a:pt x="51927" y="27368"/>
                  </a:cubicBezTo>
                  <a:cubicBezTo>
                    <a:pt x="51978" y="27278"/>
                    <a:pt x="52018" y="27198"/>
                    <a:pt x="52067" y="27118"/>
                  </a:cubicBezTo>
                  <a:cubicBezTo>
                    <a:pt x="52118" y="27038"/>
                    <a:pt x="52167" y="26959"/>
                    <a:pt x="52217" y="26888"/>
                  </a:cubicBezTo>
                  <a:cubicBezTo>
                    <a:pt x="52267" y="26828"/>
                    <a:pt x="52307" y="26779"/>
                    <a:pt x="52357" y="26728"/>
                  </a:cubicBezTo>
                  <a:cubicBezTo>
                    <a:pt x="52407" y="26679"/>
                    <a:pt x="52467" y="26628"/>
                    <a:pt x="52517" y="26579"/>
                  </a:cubicBezTo>
                  <a:lnTo>
                    <a:pt x="52847" y="26309"/>
                  </a:lnTo>
                  <a:cubicBezTo>
                    <a:pt x="52957" y="26229"/>
                    <a:pt x="53077" y="26149"/>
                    <a:pt x="53186" y="26079"/>
                  </a:cubicBezTo>
                  <a:cubicBezTo>
                    <a:pt x="53297" y="26009"/>
                    <a:pt x="53416" y="25939"/>
                    <a:pt x="53526" y="25889"/>
                  </a:cubicBezTo>
                  <a:cubicBezTo>
                    <a:pt x="53586" y="25869"/>
                    <a:pt x="53646" y="25849"/>
                    <a:pt x="53696" y="25829"/>
                  </a:cubicBezTo>
                  <a:cubicBezTo>
                    <a:pt x="53756" y="25799"/>
                    <a:pt x="53826" y="25779"/>
                    <a:pt x="53886" y="25760"/>
                  </a:cubicBezTo>
                  <a:lnTo>
                    <a:pt x="54065" y="25700"/>
                  </a:lnTo>
                  <a:cubicBezTo>
                    <a:pt x="54105" y="25689"/>
                    <a:pt x="54145" y="25680"/>
                    <a:pt x="54176" y="25669"/>
                  </a:cubicBezTo>
                  <a:close/>
                  <a:moveTo>
                    <a:pt x="45043" y="8463"/>
                  </a:moveTo>
                  <a:cubicBezTo>
                    <a:pt x="45033" y="8534"/>
                    <a:pt x="45033" y="8623"/>
                    <a:pt x="45043" y="8774"/>
                  </a:cubicBezTo>
                  <a:cubicBezTo>
                    <a:pt x="45043" y="8973"/>
                    <a:pt x="45053" y="9163"/>
                    <a:pt x="45063" y="9353"/>
                  </a:cubicBezTo>
                  <a:cubicBezTo>
                    <a:pt x="45063" y="9433"/>
                    <a:pt x="45073" y="9513"/>
                    <a:pt x="45073" y="9593"/>
                  </a:cubicBezTo>
                  <a:lnTo>
                    <a:pt x="45073" y="9602"/>
                  </a:lnTo>
                  <a:cubicBezTo>
                    <a:pt x="45093" y="9902"/>
                    <a:pt x="45113" y="10202"/>
                    <a:pt x="45113" y="10512"/>
                  </a:cubicBezTo>
                  <a:lnTo>
                    <a:pt x="45113" y="10642"/>
                  </a:lnTo>
                  <a:cubicBezTo>
                    <a:pt x="45113" y="10801"/>
                    <a:pt x="45113" y="10961"/>
                    <a:pt x="45123" y="11121"/>
                  </a:cubicBezTo>
                  <a:cubicBezTo>
                    <a:pt x="45123" y="11201"/>
                    <a:pt x="45133" y="11291"/>
                    <a:pt x="45133" y="11381"/>
                  </a:cubicBezTo>
                  <a:cubicBezTo>
                    <a:pt x="45143" y="11481"/>
                    <a:pt x="45143" y="11581"/>
                    <a:pt x="45153" y="11681"/>
                  </a:cubicBezTo>
                  <a:lnTo>
                    <a:pt x="45153" y="12151"/>
                  </a:lnTo>
                  <a:lnTo>
                    <a:pt x="45143" y="12251"/>
                  </a:lnTo>
                  <a:lnTo>
                    <a:pt x="45143" y="12490"/>
                  </a:lnTo>
                  <a:lnTo>
                    <a:pt x="45143" y="12510"/>
                  </a:lnTo>
                  <a:lnTo>
                    <a:pt x="45143" y="12540"/>
                  </a:lnTo>
                  <a:cubicBezTo>
                    <a:pt x="45143" y="12630"/>
                    <a:pt x="45133" y="12710"/>
                    <a:pt x="45133" y="12800"/>
                  </a:cubicBezTo>
                  <a:cubicBezTo>
                    <a:pt x="45133" y="13000"/>
                    <a:pt x="45123" y="13210"/>
                    <a:pt x="45123" y="13370"/>
                  </a:cubicBezTo>
                  <a:lnTo>
                    <a:pt x="45123" y="13379"/>
                  </a:lnTo>
                  <a:lnTo>
                    <a:pt x="45123" y="13390"/>
                  </a:lnTo>
                  <a:cubicBezTo>
                    <a:pt x="45123" y="13570"/>
                    <a:pt x="45113" y="13749"/>
                    <a:pt x="45113" y="13929"/>
                  </a:cubicBezTo>
                  <a:lnTo>
                    <a:pt x="45113" y="13949"/>
                  </a:lnTo>
                  <a:lnTo>
                    <a:pt x="45113" y="13959"/>
                  </a:lnTo>
                  <a:lnTo>
                    <a:pt x="45113" y="14509"/>
                  </a:lnTo>
                  <a:cubicBezTo>
                    <a:pt x="45113" y="14669"/>
                    <a:pt x="45123" y="14829"/>
                    <a:pt x="45123" y="14968"/>
                  </a:cubicBezTo>
                  <a:lnTo>
                    <a:pt x="45123" y="14978"/>
                  </a:lnTo>
                  <a:lnTo>
                    <a:pt x="45133" y="15068"/>
                  </a:lnTo>
                  <a:cubicBezTo>
                    <a:pt x="45153" y="15468"/>
                    <a:pt x="45163" y="15837"/>
                    <a:pt x="45153" y="16207"/>
                  </a:cubicBezTo>
                  <a:cubicBezTo>
                    <a:pt x="45143" y="16557"/>
                    <a:pt x="45133" y="16927"/>
                    <a:pt x="45103" y="17316"/>
                  </a:cubicBezTo>
                  <a:lnTo>
                    <a:pt x="45093" y="17336"/>
                  </a:lnTo>
                  <a:lnTo>
                    <a:pt x="45093" y="17346"/>
                  </a:lnTo>
                  <a:lnTo>
                    <a:pt x="45093" y="17356"/>
                  </a:lnTo>
                  <a:cubicBezTo>
                    <a:pt x="45083" y="17506"/>
                    <a:pt x="45073" y="17686"/>
                    <a:pt x="45053" y="17866"/>
                  </a:cubicBezTo>
                  <a:cubicBezTo>
                    <a:pt x="45053" y="18006"/>
                    <a:pt x="45043" y="18155"/>
                    <a:pt x="45033" y="18306"/>
                  </a:cubicBezTo>
                  <a:lnTo>
                    <a:pt x="45033" y="18415"/>
                  </a:lnTo>
                  <a:cubicBezTo>
                    <a:pt x="45023" y="18525"/>
                    <a:pt x="45023" y="18625"/>
                    <a:pt x="45013" y="18725"/>
                  </a:cubicBezTo>
                  <a:lnTo>
                    <a:pt x="45013" y="18735"/>
                  </a:lnTo>
                  <a:cubicBezTo>
                    <a:pt x="45003" y="19015"/>
                    <a:pt x="44983" y="19294"/>
                    <a:pt x="44983" y="19565"/>
                  </a:cubicBezTo>
                  <a:cubicBezTo>
                    <a:pt x="44973" y="19764"/>
                    <a:pt x="44983" y="19964"/>
                    <a:pt x="44993" y="20134"/>
                  </a:cubicBezTo>
                  <a:cubicBezTo>
                    <a:pt x="44993" y="20304"/>
                    <a:pt x="45003" y="20493"/>
                    <a:pt x="45003" y="20684"/>
                  </a:cubicBezTo>
                  <a:lnTo>
                    <a:pt x="45003" y="21083"/>
                  </a:lnTo>
                  <a:lnTo>
                    <a:pt x="45003" y="21123"/>
                  </a:lnTo>
                  <a:lnTo>
                    <a:pt x="45003" y="21792"/>
                  </a:lnTo>
                  <a:cubicBezTo>
                    <a:pt x="45013" y="21932"/>
                    <a:pt x="45013" y="22092"/>
                    <a:pt x="45023" y="22252"/>
                  </a:cubicBezTo>
                  <a:lnTo>
                    <a:pt x="45023" y="22262"/>
                  </a:lnTo>
                  <a:lnTo>
                    <a:pt x="45023" y="22272"/>
                  </a:lnTo>
                  <a:lnTo>
                    <a:pt x="45023" y="22342"/>
                  </a:lnTo>
                  <a:cubicBezTo>
                    <a:pt x="45033" y="22502"/>
                    <a:pt x="45033" y="22672"/>
                    <a:pt x="45033" y="22862"/>
                  </a:cubicBezTo>
                  <a:lnTo>
                    <a:pt x="45033" y="23002"/>
                  </a:lnTo>
                  <a:cubicBezTo>
                    <a:pt x="45033" y="23302"/>
                    <a:pt x="45033" y="23621"/>
                    <a:pt x="45043" y="23931"/>
                  </a:cubicBezTo>
                  <a:cubicBezTo>
                    <a:pt x="45043" y="24081"/>
                    <a:pt x="45043" y="24230"/>
                    <a:pt x="45053" y="24370"/>
                  </a:cubicBezTo>
                  <a:lnTo>
                    <a:pt x="45053" y="24461"/>
                  </a:lnTo>
                  <a:cubicBezTo>
                    <a:pt x="45063" y="24640"/>
                    <a:pt x="45063" y="24820"/>
                    <a:pt x="45063" y="24990"/>
                  </a:cubicBezTo>
                  <a:lnTo>
                    <a:pt x="45063" y="25210"/>
                  </a:lnTo>
                  <a:lnTo>
                    <a:pt x="45063" y="25250"/>
                  </a:lnTo>
                  <a:lnTo>
                    <a:pt x="45063" y="25540"/>
                  </a:lnTo>
                  <a:lnTo>
                    <a:pt x="45063" y="25760"/>
                  </a:lnTo>
                  <a:lnTo>
                    <a:pt x="45063" y="25769"/>
                  </a:lnTo>
                  <a:lnTo>
                    <a:pt x="45063" y="25789"/>
                  </a:lnTo>
                  <a:lnTo>
                    <a:pt x="45063" y="25799"/>
                  </a:lnTo>
                  <a:cubicBezTo>
                    <a:pt x="45063" y="25889"/>
                    <a:pt x="45073" y="25979"/>
                    <a:pt x="45073" y="26079"/>
                  </a:cubicBezTo>
                  <a:lnTo>
                    <a:pt x="45073" y="26089"/>
                  </a:lnTo>
                  <a:lnTo>
                    <a:pt x="45073" y="26099"/>
                  </a:lnTo>
                  <a:cubicBezTo>
                    <a:pt x="45063" y="26109"/>
                    <a:pt x="45063" y="26119"/>
                    <a:pt x="45063" y="26129"/>
                  </a:cubicBezTo>
                  <a:lnTo>
                    <a:pt x="45053" y="26159"/>
                  </a:lnTo>
                  <a:lnTo>
                    <a:pt x="45053" y="26169"/>
                  </a:lnTo>
                  <a:cubicBezTo>
                    <a:pt x="45043" y="26199"/>
                    <a:pt x="45043" y="26239"/>
                    <a:pt x="45043" y="26269"/>
                  </a:cubicBezTo>
                  <a:lnTo>
                    <a:pt x="45033" y="26279"/>
                  </a:lnTo>
                  <a:lnTo>
                    <a:pt x="45033" y="26349"/>
                  </a:lnTo>
                  <a:cubicBezTo>
                    <a:pt x="45033" y="26359"/>
                    <a:pt x="45023" y="26379"/>
                    <a:pt x="45023" y="26399"/>
                  </a:cubicBezTo>
                  <a:lnTo>
                    <a:pt x="45003" y="26419"/>
                  </a:lnTo>
                  <a:lnTo>
                    <a:pt x="44993" y="26419"/>
                  </a:lnTo>
                  <a:cubicBezTo>
                    <a:pt x="44953" y="26449"/>
                    <a:pt x="44903" y="26499"/>
                    <a:pt x="44844" y="26528"/>
                  </a:cubicBezTo>
                  <a:cubicBezTo>
                    <a:pt x="44764" y="26579"/>
                    <a:pt x="44704" y="26619"/>
                    <a:pt x="44633" y="26659"/>
                  </a:cubicBezTo>
                  <a:cubicBezTo>
                    <a:pt x="44544" y="26708"/>
                    <a:pt x="44453" y="26759"/>
                    <a:pt x="44374" y="26799"/>
                  </a:cubicBezTo>
                  <a:lnTo>
                    <a:pt x="44364" y="26799"/>
                  </a:lnTo>
                  <a:lnTo>
                    <a:pt x="44344" y="26808"/>
                  </a:lnTo>
                  <a:cubicBezTo>
                    <a:pt x="44294" y="26839"/>
                    <a:pt x="44234" y="26868"/>
                    <a:pt x="44184" y="26899"/>
                  </a:cubicBezTo>
                  <a:lnTo>
                    <a:pt x="44134" y="26928"/>
                  </a:lnTo>
                  <a:lnTo>
                    <a:pt x="44124" y="26928"/>
                  </a:lnTo>
                  <a:cubicBezTo>
                    <a:pt x="44074" y="26959"/>
                    <a:pt x="44004" y="26988"/>
                    <a:pt x="43944" y="27028"/>
                  </a:cubicBezTo>
                  <a:lnTo>
                    <a:pt x="43914" y="27038"/>
                  </a:lnTo>
                  <a:lnTo>
                    <a:pt x="43904" y="27048"/>
                  </a:lnTo>
                  <a:cubicBezTo>
                    <a:pt x="43844" y="27078"/>
                    <a:pt x="43774" y="27118"/>
                    <a:pt x="43714" y="27158"/>
                  </a:cubicBezTo>
                  <a:cubicBezTo>
                    <a:pt x="43554" y="27238"/>
                    <a:pt x="43385" y="27338"/>
                    <a:pt x="43205" y="27448"/>
                  </a:cubicBezTo>
                  <a:lnTo>
                    <a:pt x="43075" y="27528"/>
                  </a:lnTo>
                  <a:lnTo>
                    <a:pt x="43015" y="27568"/>
                  </a:lnTo>
                  <a:cubicBezTo>
                    <a:pt x="42925" y="27618"/>
                    <a:pt x="42835" y="27678"/>
                    <a:pt x="42745" y="27727"/>
                  </a:cubicBezTo>
                  <a:lnTo>
                    <a:pt x="42735" y="27738"/>
                  </a:lnTo>
                  <a:lnTo>
                    <a:pt x="42725" y="27747"/>
                  </a:lnTo>
                  <a:cubicBezTo>
                    <a:pt x="42555" y="27847"/>
                    <a:pt x="42395" y="27947"/>
                    <a:pt x="42235" y="28047"/>
                  </a:cubicBezTo>
                  <a:cubicBezTo>
                    <a:pt x="42155" y="28087"/>
                    <a:pt x="42086" y="28138"/>
                    <a:pt x="42015" y="28187"/>
                  </a:cubicBezTo>
                  <a:lnTo>
                    <a:pt x="41995" y="28197"/>
                  </a:lnTo>
                  <a:cubicBezTo>
                    <a:pt x="41926" y="28247"/>
                    <a:pt x="41846" y="28297"/>
                    <a:pt x="41766" y="28347"/>
                  </a:cubicBezTo>
                  <a:lnTo>
                    <a:pt x="41686" y="28397"/>
                  </a:lnTo>
                  <a:lnTo>
                    <a:pt x="41676" y="28407"/>
                  </a:lnTo>
                  <a:cubicBezTo>
                    <a:pt x="41576" y="28467"/>
                    <a:pt x="41436" y="28557"/>
                    <a:pt x="41306" y="28637"/>
                  </a:cubicBezTo>
                  <a:cubicBezTo>
                    <a:pt x="41196" y="28717"/>
                    <a:pt x="41087" y="28787"/>
                    <a:pt x="40976" y="28867"/>
                  </a:cubicBezTo>
                  <a:lnTo>
                    <a:pt x="40956" y="28877"/>
                  </a:lnTo>
                  <a:cubicBezTo>
                    <a:pt x="40727" y="29026"/>
                    <a:pt x="40547" y="29157"/>
                    <a:pt x="40357" y="29277"/>
                  </a:cubicBezTo>
                  <a:cubicBezTo>
                    <a:pt x="40277" y="29326"/>
                    <a:pt x="40197" y="29377"/>
                    <a:pt x="40107" y="29436"/>
                  </a:cubicBezTo>
                  <a:lnTo>
                    <a:pt x="39897" y="29556"/>
                  </a:lnTo>
                  <a:lnTo>
                    <a:pt x="39817" y="29616"/>
                  </a:lnTo>
                  <a:cubicBezTo>
                    <a:pt x="39697" y="29686"/>
                    <a:pt x="39568" y="29776"/>
                    <a:pt x="39438" y="29846"/>
                  </a:cubicBezTo>
                  <a:cubicBezTo>
                    <a:pt x="39318" y="29916"/>
                    <a:pt x="39188" y="29966"/>
                    <a:pt x="39078" y="30026"/>
                  </a:cubicBezTo>
                  <a:lnTo>
                    <a:pt x="39068" y="30026"/>
                  </a:lnTo>
                  <a:lnTo>
                    <a:pt x="39048" y="30036"/>
                  </a:lnTo>
                  <a:cubicBezTo>
                    <a:pt x="39008" y="30056"/>
                    <a:pt x="38968" y="30066"/>
                    <a:pt x="38928" y="30086"/>
                  </a:cubicBezTo>
                  <a:lnTo>
                    <a:pt x="38908" y="30096"/>
                  </a:lnTo>
                  <a:lnTo>
                    <a:pt x="38858" y="30116"/>
                  </a:lnTo>
                  <a:lnTo>
                    <a:pt x="38809" y="30136"/>
                  </a:lnTo>
                  <a:lnTo>
                    <a:pt x="38798" y="30145"/>
                  </a:lnTo>
                  <a:cubicBezTo>
                    <a:pt x="38758" y="30156"/>
                    <a:pt x="38718" y="30176"/>
                    <a:pt x="38678" y="30196"/>
                  </a:cubicBezTo>
                  <a:lnTo>
                    <a:pt x="38629" y="30225"/>
                  </a:lnTo>
                  <a:cubicBezTo>
                    <a:pt x="38578" y="30245"/>
                    <a:pt x="38529" y="30276"/>
                    <a:pt x="38478" y="30305"/>
                  </a:cubicBezTo>
                  <a:cubicBezTo>
                    <a:pt x="38418" y="30336"/>
                    <a:pt x="38358" y="30376"/>
                    <a:pt x="38299" y="30416"/>
                  </a:cubicBezTo>
                  <a:cubicBezTo>
                    <a:pt x="38309" y="30365"/>
                    <a:pt x="38309" y="30316"/>
                    <a:pt x="38309" y="30256"/>
                  </a:cubicBezTo>
                  <a:cubicBezTo>
                    <a:pt x="38309" y="30185"/>
                    <a:pt x="38299" y="30116"/>
                    <a:pt x="38299" y="30046"/>
                  </a:cubicBezTo>
                  <a:lnTo>
                    <a:pt x="38299" y="30036"/>
                  </a:lnTo>
                  <a:lnTo>
                    <a:pt x="38299" y="29986"/>
                  </a:lnTo>
                  <a:lnTo>
                    <a:pt x="38299" y="29946"/>
                  </a:lnTo>
                  <a:lnTo>
                    <a:pt x="38299" y="29936"/>
                  </a:lnTo>
                  <a:cubicBezTo>
                    <a:pt x="38299" y="29916"/>
                    <a:pt x="38299" y="29886"/>
                    <a:pt x="38289" y="29866"/>
                  </a:cubicBezTo>
                  <a:lnTo>
                    <a:pt x="38289" y="29806"/>
                  </a:lnTo>
                  <a:lnTo>
                    <a:pt x="38279" y="29786"/>
                  </a:lnTo>
                  <a:lnTo>
                    <a:pt x="38279" y="29756"/>
                  </a:lnTo>
                  <a:cubicBezTo>
                    <a:pt x="38279" y="29726"/>
                    <a:pt x="38269" y="29706"/>
                    <a:pt x="38249" y="29676"/>
                  </a:cubicBezTo>
                  <a:cubicBezTo>
                    <a:pt x="38219" y="29626"/>
                    <a:pt x="38179" y="29596"/>
                    <a:pt x="38129" y="29566"/>
                  </a:cubicBezTo>
                  <a:lnTo>
                    <a:pt x="38109" y="29546"/>
                  </a:lnTo>
                  <a:lnTo>
                    <a:pt x="38099" y="29536"/>
                  </a:lnTo>
                  <a:cubicBezTo>
                    <a:pt x="38039" y="29486"/>
                    <a:pt x="37989" y="29456"/>
                    <a:pt x="37939" y="29416"/>
                  </a:cubicBezTo>
                  <a:cubicBezTo>
                    <a:pt x="37919" y="29406"/>
                    <a:pt x="37899" y="29396"/>
                    <a:pt x="37869" y="29377"/>
                  </a:cubicBezTo>
                  <a:lnTo>
                    <a:pt x="37859" y="29377"/>
                  </a:lnTo>
                  <a:cubicBezTo>
                    <a:pt x="37839" y="29346"/>
                    <a:pt x="37809" y="29337"/>
                    <a:pt x="37789" y="29317"/>
                  </a:cubicBezTo>
                  <a:lnTo>
                    <a:pt x="37729" y="29286"/>
                  </a:lnTo>
                  <a:cubicBezTo>
                    <a:pt x="37719" y="29277"/>
                    <a:pt x="37699" y="29277"/>
                    <a:pt x="37699" y="29266"/>
                  </a:cubicBezTo>
                  <a:cubicBezTo>
                    <a:pt x="37679" y="29257"/>
                    <a:pt x="37669" y="29246"/>
                    <a:pt x="37659" y="29237"/>
                  </a:cubicBezTo>
                  <a:lnTo>
                    <a:pt x="37649" y="29237"/>
                  </a:lnTo>
                  <a:lnTo>
                    <a:pt x="37649" y="29177"/>
                  </a:lnTo>
                  <a:cubicBezTo>
                    <a:pt x="37639" y="29117"/>
                    <a:pt x="37639" y="29057"/>
                    <a:pt x="37639" y="28997"/>
                  </a:cubicBezTo>
                  <a:lnTo>
                    <a:pt x="37639" y="28957"/>
                  </a:lnTo>
                  <a:lnTo>
                    <a:pt x="37639" y="28946"/>
                  </a:lnTo>
                  <a:lnTo>
                    <a:pt x="37639" y="28906"/>
                  </a:lnTo>
                  <a:cubicBezTo>
                    <a:pt x="37639" y="28877"/>
                    <a:pt x="37629" y="28837"/>
                    <a:pt x="37619" y="28797"/>
                  </a:cubicBezTo>
                  <a:cubicBezTo>
                    <a:pt x="37610" y="28737"/>
                    <a:pt x="37570" y="28657"/>
                    <a:pt x="37510" y="28597"/>
                  </a:cubicBezTo>
                  <a:lnTo>
                    <a:pt x="37459" y="28547"/>
                  </a:lnTo>
                  <a:cubicBezTo>
                    <a:pt x="37439" y="28537"/>
                    <a:pt x="37430" y="28527"/>
                    <a:pt x="37410" y="28507"/>
                  </a:cubicBezTo>
                  <a:cubicBezTo>
                    <a:pt x="37390" y="28497"/>
                    <a:pt x="37359" y="28487"/>
                    <a:pt x="37330" y="28467"/>
                  </a:cubicBezTo>
                  <a:cubicBezTo>
                    <a:pt x="37310" y="28457"/>
                    <a:pt x="37279" y="28457"/>
                    <a:pt x="37259" y="28457"/>
                  </a:cubicBezTo>
                  <a:cubicBezTo>
                    <a:pt x="37250" y="28457"/>
                    <a:pt x="37239" y="28457"/>
                    <a:pt x="37230" y="28467"/>
                  </a:cubicBezTo>
                  <a:lnTo>
                    <a:pt x="37239" y="28427"/>
                  </a:lnTo>
                  <a:cubicBezTo>
                    <a:pt x="37239" y="28367"/>
                    <a:pt x="37239" y="28297"/>
                    <a:pt x="37250" y="28227"/>
                  </a:cubicBezTo>
                  <a:cubicBezTo>
                    <a:pt x="37250" y="28197"/>
                    <a:pt x="37250" y="28158"/>
                    <a:pt x="37259" y="28127"/>
                  </a:cubicBezTo>
                  <a:lnTo>
                    <a:pt x="37259" y="28098"/>
                  </a:lnTo>
                  <a:lnTo>
                    <a:pt x="37259" y="28078"/>
                  </a:lnTo>
                  <a:lnTo>
                    <a:pt x="37259" y="28067"/>
                  </a:lnTo>
                  <a:lnTo>
                    <a:pt x="37259" y="28058"/>
                  </a:lnTo>
                  <a:cubicBezTo>
                    <a:pt x="37270" y="27987"/>
                    <a:pt x="37279" y="27907"/>
                    <a:pt x="37279" y="27827"/>
                  </a:cubicBezTo>
                  <a:cubicBezTo>
                    <a:pt x="37299" y="27568"/>
                    <a:pt x="37299" y="27298"/>
                    <a:pt x="37290" y="27038"/>
                  </a:cubicBezTo>
                  <a:cubicBezTo>
                    <a:pt x="37279" y="26879"/>
                    <a:pt x="37270" y="26759"/>
                    <a:pt x="37259" y="26648"/>
                  </a:cubicBezTo>
                  <a:lnTo>
                    <a:pt x="37259" y="26619"/>
                  </a:lnTo>
                  <a:cubicBezTo>
                    <a:pt x="37239" y="26508"/>
                    <a:pt x="37230" y="26379"/>
                    <a:pt x="37219" y="26259"/>
                  </a:cubicBezTo>
                  <a:cubicBezTo>
                    <a:pt x="37210" y="26169"/>
                    <a:pt x="37210" y="26079"/>
                    <a:pt x="37199" y="25999"/>
                  </a:cubicBezTo>
                  <a:cubicBezTo>
                    <a:pt x="37199" y="25939"/>
                    <a:pt x="37199" y="25889"/>
                    <a:pt x="37190" y="25849"/>
                  </a:cubicBezTo>
                  <a:cubicBezTo>
                    <a:pt x="37190" y="25729"/>
                    <a:pt x="37170" y="25620"/>
                    <a:pt x="37159" y="25520"/>
                  </a:cubicBezTo>
                  <a:lnTo>
                    <a:pt x="37159" y="25509"/>
                  </a:lnTo>
                  <a:lnTo>
                    <a:pt x="37159" y="25460"/>
                  </a:lnTo>
                  <a:cubicBezTo>
                    <a:pt x="37140" y="25340"/>
                    <a:pt x="37130" y="25210"/>
                    <a:pt x="37120" y="25070"/>
                  </a:cubicBezTo>
                  <a:lnTo>
                    <a:pt x="37120" y="24900"/>
                  </a:lnTo>
                  <a:cubicBezTo>
                    <a:pt x="37110" y="24820"/>
                    <a:pt x="37110" y="24740"/>
                    <a:pt x="37100" y="24650"/>
                  </a:cubicBezTo>
                  <a:lnTo>
                    <a:pt x="36940" y="24660"/>
                  </a:lnTo>
                  <a:cubicBezTo>
                    <a:pt x="36950" y="24750"/>
                    <a:pt x="36950" y="24840"/>
                    <a:pt x="36960" y="24930"/>
                  </a:cubicBezTo>
                  <a:cubicBezTo>
                    <a:pt x="36960" y="25060"/>
                    <a:pt x="36970" y="25210"/>
                    <a:pt x="36980" y="25369"/>
                  </a:cubicBezTo>
                  <a:lnTo>
                    <a:pt x="36990" y="25460"/>
                  </a:lnTo>
                  <a:cubicBezTo>
                    <a:pt x="37000" y="25560"/>
                    <a:pt x="37010" y="25660"/>
                    <a:pt x="37010" y="25769"/>
                  </a:cubicBezTo>
                  <a:cubicBezTo>
                    <a:pt x="37020" y="25839"/>
                    <a:pt x="37020" y="25919"/>
                    <a:pt x="37030" y="25989"/>
                  </a:cubicBezTo>
                  <a:lnTo>
                    <a:pt x="37030" y="26009"/>
                  </a:lnTo>
                  <a:lnTo>
                    <a:pt x="37030" y="26169"/>
                  </a:lnTo>
                  <a:lnTo>
                    <a:pt x="37060" y="26499"/>
                  </a:lnTo>
                  <a:lnTo>
                    <a:pt x="37060" y="26519"/>
                  </a:lnTo>
                  <a:lnTo>
                    <a:pt x="37060" y="26528"/>
                  </a:lnTo>
                  <a:cubicBezTo>
                    <a:pt x="37070" y="26648"/>
                    <a:pt x="37090" y="26799"/>
                    <a:pt x="37090" y="26948"/>
                  </a:cubicBezTo>
                  <a:cubicBezTo>
                    <a:pt x="37100" y="27098"/>
                    <a:pt x="37100" y="27218"/>
                    <a:pt x="37100" y="27338"/>
                  </a:cubicBezTo>
                  <a:cubicBezTo>
                    <a:pt x="37090" y="27478"/>
                    <a:pt x="37090" y="27618"/>
                    <a:pt x="37080" y="27747"/>
                  </a:cubicBezTo>
                  <a:cubicBezTo>
                    <a:pt x="37070" y="27818"/>
                    <a:pt x="37060" y="27898"/>
                    <a:pt x="37050" y="27978"/>
                  </a:cubicBezTo>
                  <a:lnTo>
                    <a:pt x="37040" y="28038"/>
                  </a:lnTo>
                  <a:lnTo>
                    <a:pt x="37040" y="28067"/>
                  </a:lnTo>
                  <a:lnTo>
                    <a:pt x="37040" y="28087"/>
                  </a:lnTo>
                  <a:cubicBezTo>
                    <a:pt x="37030" y="28138"/>
                    <a:pt x="37030" y="28187"/>
                    <a:pt x="37020" y="28227"/>
                  </a:cubicBezTo>
                  <a:cubicBezTo>
                    <a:pt x="37010" y="28307"/>
                    <a:pt x="37010" y="28377"/>
                    <a:pt x="37010" y="28447"/>
                  </a:cubicBezTo>
                  <a:lnTo>
                    <a:pt x="37010" y="28457"/>
                  </a:lnTo>
                  <a:lnTo>
                    <a:pt x="37010" y="28467"/>
                  </a:lnTo>
                  <a:lnTo>
                    <a:pt x="37000" y="28477"/>
                  </a:lnTo>
                  <a:cubicBezTo>
                    <a:pt x="37000" y="28537"/>
                    <a:pt x="37000" y="28607"/>
                    <a:pt x="36990" y="28667"/>
                  </a:cubicBezTo>
                  <a:cubicBezTo>
                    <a:pt x="36980" y="28697"/>
                    <a:pt x="36980" y="28727"/>
                    <a:pt x="36970" y="28757"/>
                  </a:cubicBezTo>
                  <a:cubicBezTo>
                    <a:pt x="36960" y="28767"/>
                    <a:pt x="36950" y="28777"/>
                    <a:pt x="36950" y="28787"/>
                  </a:cubicBezTo>
                  <a:cubicBezTo>
                    <a:pt x="36930" y="28807"/>
                    <a:pt x="36920" y="28827"/>
                    <a:pt x="36900" y="28837"/>
                  </a:cubicBezTo>
                  <a:cubicBezTo>
                    <a:pt x="36850" y="28877"/>
                    <a:pt x="36790" y="28906"/>
                    <a:pt x="36700" y="28946"/>
                  </a:cubicBezTo>
                  <a:cubicBezTo>
                    <a:pt x="36650" y="28966"/>
                    <a:pt x="36600" y="28977"/>
                    <a:pt x="36560" y="28986"/>
                  </a:cubicBezTo>
                  <a:cubicBezTo>
                    <a:pt x="36540" y="28986"/>
                    <a:pt x="36530" y="28997"/>
                    <a:pt x="36520" y="28997"/>
                  </a:cubicBezTo>
                  <a:lnTo>
                    <a:pt x="36500" y="28997"/>
                  </a:lnTo>
                  <a:cubicBezTo>
                    <a:pt x="36490" y="28986"/>
                    <a:pt x="36470" y="28986"/>
                    <a:pt x="36460" y="28986"/>
                  </a:cubicBezTo>
                  <a:cubicBezTo>
                    <a:pt x="36411" y="28977"/>
                    <a:pt x="36380" y="28977"/>
                    <a:pt x="36351" y="28957"/>
                  </a:cubicBezTo>
                  <a:cubicBezTo>
                    <a:pt x="36320" y="28946"/>
                    <a:pt x="36300" y="28937"/>
                    <a:pt x="36280" y="28917"/>
                  </a:cubicBezTo>
                  <a:cubicBezTo>
                    <a:pt x="36240" y="28897"/>
                    <a:pt x="36211" y="28857"/>
                    <a:pt x="36180" y="28827"/>
                  </a:cubicBezTo>
                  <a:cubicBezTo>
                    <a:pt x="36171" y="28817"/>
                    <a:pt x="36160" y="28797"/>
                    <a:pt x="36151" y="28787"/>
                  </a:cubicBezTo>
                  <a:cubicBezTo>
                    <a:pt x="36140" y="28747"/>
                    <a:pt x="36131" y="28717"/>
                    <a:pt x="36120" y="28677"/>
                  </a:cubicBezTo>
                  <a:cubicBezTo>
                    <a:pt x="36120" y="28597"/>
                    <a:pt x="36111" y="28507"/>
                    <a:pt x="36111" y="28407"/>
                  </a:cubicBezTo>
                  <a:cubicBezTo>
                    <a:pt x="36120" y="28377"/>
                    <a:pt x="36120" y="28347"/>
                    <a:pt x="36111" y="28327"/>
                  </a:cubicBezTo>
                  <a:lnTo>
                    <a:pt x="36111" y="28257"/>
                  </a:lnTo>
                  <a:lnTo>
                    <a:pt x="36111" y="28197"/>
                  </a:lnTo>
                  <a:lnTo>
                    <a:pt x="36111" y="28138"/>
                  </a:lnTo>
                  <a:lnTo>
                    <a:pt x="36111" y="27978"/>
                  </a:lnTo>
                  <a:lnTo>
                    <a:pt x="36111" y="27807"/>
                  </a:lnTo>
                  <a:lnTo>
                    <a:pt x="36100" y="27758"/>
                  </a:lnTo>
                  <a:lnTo>
                    <a:pt x="36100" y="27618"/>
                  </a:lnTo>
                  <a:lnTo>
                    <a:pt x="36100" y="27598"/>
                  </a:lnTo>
                  <a:lnTo>
                    <a:pt x="36100" y="27588"/>
                  </a:lnTo>
                  <a:lnTo>
                    <a:pt x="36100" y="27578"/>
                  </a:lnTo>
                  <a:cubicBezTo>
                    <a:pt x="36100" y="27468"/>
                    <a:pt x="36100" y="27338"/>
                    <a:pt x="36091" y="27218"/>
                  </a:cubicBezTo>
                  <a:cubicBezTo>
                    <a:pt x="36091" y="27128"/>
                    <a:pt x="36080" y="27038"/>
                    <a:pt x="36071" y="26948"/>
                  </a:cubicBezTo>
                  <a:lnTo>
                    <a:pt x="36071" y="26939"/>
                  </a:lnTo>
                  <a:cubicBezTo>
                    <a:pt x="36060" y="26779"/>
                    <a:pt x="36051" y="26599"/>
                    <a:pt x="36040" y="26429"/>
                  </a:cubicBezTo>
                  <a:cubicBezTo>
                    <a:pt x="36040" y="26329"/>
                    <a:pt x="36031" y="26229"/>
                    <a:pt x="36031" y="26139"/>
                  </a:cubicBezTo>
                  <a:lnTo>
                    <a:pt x="36031" y="26129"/>
                  </a:lnTo>
                  <a:lnTo>
                    <a:pt x="36020" y="26099"/>
                  </a:lnTo>
                  <a:lnTo>
                    <a:pt x="36020" y="26089"/>
                  </a:lnTo>
                  <a:lnTo>
                    <a:pt x="36020" y="26049"/>
                  </a:lnTo>
                  <a:lnTo>
                    <a:pt x="36020" y="25969"/>
                  </a:lnTo>
                  <a:lnTo>
                    <a:pt x="36020" y="25959"/>
                  </a:lnTo>
                  <a:lnTo>
                    <a:pt x="36020" y="25939"/>
                  </a:lnTo>
                  <a:cubicBezTo>
                    <a:pt x="36011" y="25849"/>
                    <a:pt x="36011" y="25749"/>
                    <a:pt x="36000" y="25660"/>
                  </a:cubicBezTo>
                  <a:cubicBezTo>
                    <a:pt x="35991" y="25589"/>
                    <a:pt x="35980" y="25509"/>
                    <a:pt x="35971" y="25429"/>
                  </a:cubicBezTo>
                  <a:lnTo>
                    <a:pt x="35971" y="25409"/>
                  </a:lnTo>
                  <a:cubicBezTo>
                    <a:pt x="35960" y="25360"/>
                    <a:pt x="35960" y="25320"/>
                    <a:pt x="35960" y="25280"/>
                  </a:cubicBezTo>
                  <a:cubicBezTo>
                    <a:pt x="35940" y="25160"/>
                    <a:pt x="35931" y="25050"/>
                    <a:pt x="35921" y="24930"/>
                  </a:cubicBezTo>
                  <a:lnTo>
                    <a:pt x="35921" y="24880"/>
                  </a:lnTo>
                  <a:lnTo>
                    <a:pt x="35911" y="24810"/>
                  </a:lnTo>
                  <a:lnTo>
                    <a:pt x="35911" y="24800"/>
                  </a:lnTo>
                  <a:cubicBezTo>
                    <a:pt x="35901" y="24690"/>
                    <a:pt x="35891" y="24590"/>
                    <a:pt x="35881" y="24490"/>
                  </a:cubicBezTo>
                  <a:cubicBezTo>
                    <a:pt x="35881" y="24361"/>
                    <a:pt x="35871" y="24221"/>
                    <a:pt x="35871" y="24101"/>
                  </a:cubicBezTo>
                  <a:lnTo>
                    <a:pt x="35871" y="24090"/>
                  </a:lnTo>
                  <a:cubicBezTo>
                    <a:pt x="35861" y="23891"/>
                    <a:pt x="35861" y="23691"/>
                    <a:pt x="35861" y="23501"/>
                  </a:cubicBezTo>
                  <a:lnTo>
                    <a:pt x="35861" y="23491"/>
                  </a:lnTo>
                  <a:lnTo>
                    <a:pt x="35861" y="23481"/>
                  </a:lnTo>
                  <a:lnTo>
                    <a:pt x="35861" y="23471"/>
                  </a:lnTo>
                  <a:lnTo>
                    <a:pt x="35861" y="23461"/>
                  </a:lnTo>
                  <a:lnTo>
                    <a:pt x="35861" y="23302"/>
                  </a:lnTo>
                  <a:lnTo>
                    <a:pt x="35861" y="23062"/>
                  </a:lnTo>
                  <a:lnTo>
                    <a:pt x="35861" y="23051"/>
                  </a:lnTo>
                  <a:cubicBezTo>
                    <a:pt x="35851" y="22871"/>
                    <a:pt x="35851" y="22682"/>
                    <a:pt x="35861" y="22492"/>
                  </a:cubicBezTo>
                  <a:lnTo>
                    <a:pt x="35861" y="22482"/>
                  </a:lnTo>
                  <a:lnTo>
                    <a:pt x="35861" y="22462"/>
                  </a:lnTo>
                  <a:lnTo>
                    <a:pt x="35861" y="22442"/>
                  </a:lnTo>
                  <a:lnTo>
                    <a:pt x="35861" y="21712"/>
                  </a:lnTo>
                  <a:cubicBezTo>
                    <a:pt x="35851" y="21423"/>
                    <a:pt x="35841" y="21153"/>
                    <a:pt x="35821" y="20893"/>
                  </a:cubicBezTo>
                  <a:cubicBezTo>
                    <a:pt x="35811" y="20793"/>
                    <a:pt x="35811" y="20684"/>
                    <a:pt x="35801" y="20584"/>
                  </a:cubicBezTo>
                  <a:lnTo>
                    <a:pt x="35801" y="20533"/>
                  </a:lnTo>
                  <a:lnTo>
                    <a:pt x="35771" y="20114"/>
                  </a:lnTo>
                  <a:cubicBezTo>
                    <a:pt x="35771" y="20034"/>
                    <a:pt x="35761" y="19954"/>
                    <a:pt x="35751" y="19874"/>
                  </a:cubicBezTo>
                  <a:cubicBezTo>
                    <a:pt x="35741" y="19685"/>
                    <a:pt x="35731" y="19494"/>
                    <a:pt x="35721" y="19294"/>
                  </a:cubicBezTo>
                  <a:cubicBezTo>
                    <a:pt x="35711" y="19055"/>
                    <a:pt x="35711" y="18825"/>
                    <a:pt x="35711" y="18605"/>
                  </a:cubicBezTo>
                  <a:lnTo>
                    <a:pt x="35721" y="18595"/>
                  </a:lnTo>
                  <a:lnTo>
                    <a:pt x="35721" y="18466"/>
                  </a:lnTo>
                  <a:cubicBezTo>
                    <a:pt x="35721" y="18275"/>
                    <a:pt x="35721" y="18075"/>
                    <a:pt x="35731" y="17886"/>
                  </a:cubicBezTo>
                  <a:lnTo>
                    <a:pt x="35731" y="17856"/>
                  </a:lnTo>
                  <a:lnTo>
                    <a:pt x="35731" y="17646"/>
                  </a:lnTo>
                  <a:cubicBezTo>
                    <a:pt x="35741" y="17546"/>
                    <a:pt x="35741" y="17446"/>
                    <a:pt x="35741" y="17346"/>
                  </a:cubicBezTo>
                  <a:lnTo>
                    <a:pt x="35741" y="17207"/>
                  </a:lnTo>
                  <a:cubicBezTo>
                    <a:pt x="35801" y="17176"/>
                    <a:pt x="35851" y="17147"/>
                    <a:pt x="35901" y="17107"/>
                  </a:cubicBezTo>
                  <a:cubicBezTo>
                    <a:pt x="35960" y="17076"/>
                    <a:pt x="36020" y="17036"/>
                    <a:pt x="36080" y="16996"/>
                  </a:cubicBezTo>
                  <a:lnTo>
                    <a:pt x="36091" y="16987"/>
                  </a:lnTo>
                  <a:lnTo>
                    <a:pt x="36100" y="16976"/>
                  </a:lnTo>
                  <a:cubicBezTo>
                    <a:pt x="36171" y="16936"/>
                    <a:pt x="36231" y="16896"/>
                    <a:pt x="36291" y="16856"/>
                  </a:cubicBezTo>
                  <a:cubicBezTo>
                    <a:pt x="36340" y="16836"/>
                    <a:pt x="36380" y="16807"/>
                    <a:pt x="36420" y="16787"/>
                  </a:cubicBezTo>
                  <a:cubicBezTo>
                    <a:pt x="36440" y="16777"/>
                    <a:pt x="36460" y="16757"/>
                    <a:pt x="36490" y="16747"/>
                  </a:cubicBezTo>
                  <a:lnTo>
                    <a:pt x="36640" y="16657"/>
                  </a:lnTo>
                  <a:lnTo>
                    <a:pt x="36650" y="16657"/>
                  </a:lnTo>
                  <a:lnTo>
                    <a:pt x="36660" y="16647"/>
                  </a:lnTo>
                  <a:lnTo>
                    <a:pt x="36660" y="16647"/>
                  </a:lnTo>
                  <a:cubicBezTo>
                    <a:pt x="36660" y="16657"/>
                    <a:pt x="36660" y="16667"/>
                    <a:pt x="36650" y="16687"/>
                  </a:cubicBezTo>
                  <a:lnTo>
                    <a:pt x="36650" y="16697"/>
                  </a:lnTo>
                  <a:lnTo>
                    <a:pt x="36650" y="16757"/>
                  </a:lnTo>
                  <a:lnTo>
                    <a:pt x="36640" y="16807"/>
                  </a:lnTo>
                  <a:cubicBezTo>
                    <a:pt x="36640" y="16847"/>
                    <a:pt x="36630" y="16896"/>
                    <a:pt x="36630" y="16936"/>
                  </a:cubicBezTo>
                  <a:cubicBezTo>
                    <a:pt x="36620" y="16987"/>
                    <a:pt x="36620" y="17047"/>
                    <a:pt x="36620" y="17116"/>
                  </a:cubicBezTo>
                  <a:cubicBezTo>
                    <a:pt x="36620" y="17236"/>
                    <a:pt x="36630" y="17356"/>
                    <a:pt x="36630" y="17466"/>
                  </a:cubicBezTo>
                  <a:lnTo>
                    <a:pt x="36630" y="17476"/>
                  </a:lnTo>
                  <a:lnTo>
                    <a:pt x="36630" y="17486"/>
                  </a:lnTo>
                  <a:lnTo>
                    <a:pt x="36630" y="17496"/>
                  </a:lnTo>
                  <a:lnTo>
                    <a:pt x="36640" y="17586"/>
                  </a:lnTo>
                  <a:lnTo>
                    <a:pt x="36640" y="17606"/>
                  </a:lnTo>
                  <a:cubicBezTo>
                    <a:pt x="36650" y="17696"/>
                    <a:pt x="36650" y="17796"/>
                    <a:pt x="36660" y="17886"/>
                  </a:cubicBezTo>
                  <a:cubicBezTo>
                    <a:pt x="36660" y="17946"/>
                    <a:pt x="36670" y="17996"/>
                    <a:pt x="36670" y="18046"/>
                  </a:cubicBezTo>
                  <a:lnTo>
                    <a:pt x="36670" y="18066"/>
                  </a:lnTo>
                  <a:lnTo>
                    <a:pt x="36670" y="18095"/>
                  </a:lnTo>
                  <a:cubicBezTo>
                    <a:pt x="36680" y="18155"/>
                    <a:pt x="36680" y="18215"/>
                    <a:pt x="36690" y="18275"/>
                  </a:cubicBezTo>
                  <a:cubicBezTo>
                    <a:pt x="36690" y="18335"/>
                    <a:pt x="36700" y="18395"/>
                    <a:pt x="36710" y="18455"/>
                  </a:cubicBezTo>
                  <a:lnTo>
                    <a:pt x="36710" y="18475"/>
                  </a:lnTo>
                  <a:cubicBezTo>
                    <a:pt x="36710" y="18535"/>
                    <a:pt x="36720" y="18595"/>
                    <a:pt x="36730" y="18655"/>
                  </a:cubicBezTo>
                  <a:cubicBezTo>
                    <a:pt x="36730" y="18715"/>
                    <a:pt x="36740" y="18795"/>
                    <a:pt x="36750" y="18875"/>
                  </a:cubicBezTo>
                  <a:lnTo>
                    <a:pt x="36910" y="18865"/>
                  </a:lnTo>
                  <a:cubicBezTo>
                    <a:pt x="36910" y="18815"/>
                    <a:pt x="36910" y="18775"/>
                    <a:pt x="36900" y="18735"/>
                  </a:cubicBezTo>
                  <a:cubicBezTo>
                    <a:pt x="36900" y="18685"/>
                    <a:pt x="36900" y="18635"/>
                    <a:pt x="36890" y="18585"/>
                  </a:cubicBezTo>
                  <a:lnTo>
                    <a:pt x="36890" y="18535"/>
                  </a:lnTo>
                  <a:lnTo>
                    <a:pt x="36890" y="18475"/>
                  </a:lnTo>
                  <a:cubicBezTo>
                    <a:pt x="36880" y="18435"/>
                    <a:pt x="36880" y="18395"/>
                    <a:pt x="36880" y="18355"/>
                  </a:cubicBezTo>
                  <a:cubicBezTo>
                    <a:pt x="36870" y="18246"/>
                    <a:pt x="36860" y="18135"/>
                    <a:pt x="36860" y="18016"/>
                  </a:cubicBezTo>
                  <a:lnTo>
                    <a:pt x="36860" y="17916"/>
                  </a:lnTo>
                  <a:lnTo>
                    <a:pt x="36860" y="17876"/>
                  </a:lnTo>
                  <a:lnTo>
                    <a:pt x="36860" y="17666"/>
                  </a:lnTo>
                  <a:lnTo>
                    <a:pt x="36860" y="17456"/>
                  </a:lnTo>
                  <a:lnTo>
                    <a:pt x="36860" y="17346"/>
                  </a:lnTo>
                  <a:lnTo>
                    <a:pt x="36860" y="17287"/>
                  </a:lnTo>
                  <a:lnTo>
                    <a:pt x="36860" y="17276"/>
                  </a:lnTo>
                  <a:cubicBezTo>
                    <a:pt x="36860" y="17196"/>
                    <a:pt x="36860" y="17096"/>
                    <a:pt x="36870" y="17016"/>
                  </a:cubicBezTo>
                  <a:cubicBezTo>
                    <a:pt x="36870" y="16976"/>
                    <a:pt x="36880" y="16947"/>
                    <a:pt x="36890" y="16896"/>
                  </a:cubicBezTo>
                  <a:cubicBezTo>
                    <a:pt x="36900" y="16847"/>
                    <a:pt x="36910" y="16787"/>
                    <a:pt x="36910" y="16737"/>
                  </a:cubicBezTo>
                  <a:cubicBezTo>
                    <a:pt x="36920" y="16707"/>
                    <a:pt x="36920" y="16677"/>
                    <a:pt x="36920" y="16647"/>
                  </a:cubicBezTo>
                  <a:lnTo>
                    <a:pt x="36920" y="16637"/>
                  </a:lnTo>
                  <a:cubicBezTo>
                    <a:pt x="36920" y="16627"/>
                    <a:pt x="36920" y="16617"/>
                    <a:pt x="36930" y="16597"/>
                  </a:cubicBezTo>
                  <a:lnTo>
                    <a:pt x="36930" y="16537"/>
                  </a:lnTo>
                  <a:cubicBezTo>
                    <a:pt x="36930" y="16527"/>
                    <a:pt x="36920" y="16507"/>
                    <a:pt x="36920" y="16487"/>
                  </a:cubicBezTo>
                  <a:cubicBezTo>
                    <a:pt x="36960" y="16467"/>
                    <a:pt x="37000" y="16447"/>
                    <a:pt x="37040" y="16417"/>
                  </a:cubicBezTo>
                  <a:cubicBezTo>
                    <a:pt x="37150" y="16357"/>
                    <a:pt x="37259" y="16297"/>
                    <a:pt x="37339" y="16257"/>
                  </a:cubicBezTo>
                  <a:lnTo>
                    <a:pt x="37350" y="16247"/>
                  </a:lnTo>
                  <a:lnTo>
                    <a:pt x="37359" y="16247"/>
                  </a:lnTo>
                  <a:lnTo>
                    <a:pt x="37439" y="16197"/>
                  </a:lnTo>
                  <a:cubicBezTo>
                    <a:pt x="37539" y="16147"/>
                    <a:pt x="37639" y="16077"/>
                    <a:pt x="37719" y="16017"/>
                  </a:cubicBezTo>
                  <a:lnTo>
                    <a:pt x="37729" y="16017"/>
                  </a:lnTo>
                  <a:lnTo>
                    <a:pt x="37749" y="16008"/>
                  </a:lnTo>
                  <a:lnTo>
                    <a:pt x="37809" y="15957"/>
                  </a:lnTo>
                  <a:lnTo>
                    <a:pt x="37879" y="15917"/>
                  </a:lnTo>
                  <a:lnTo>
                    <a:pt x="37909" y="15897"/>
                  </a:lnTo>
                  <a:cubicBezTo>
                    <a:pt x="37929" y="15888"/>
                    <a:pt x="37959" y="15868"/>
                    <a:pt x="37979" y="15848"/>
                  </a:cubicBezTo>
                  <a:lnTo>
                    <a:pt x="37999" y="15837"/>
                  </a:lnTo>
                  <a:lnTo>
                    <a:pt x="38009" y="15828"/>
                  </a:lnTo>
                  <a:lnTo>
                    <a:pt x="38019" y="15828"/>
                  </a:lnTo>
                  <a:cubicBezTo>
                    <a:pt x="38069" y="15797"/>
                    <a:pt x="38109" y="15768"/>
                    <a:pt x="38149" y="15748"/>
                  </a:cubicBezTo>
                  <a:lnTo>
                    <a:pt x="38169" y="15728"/>
                  </a:lnTo>
                  <a:cubicBezTo>
                    <a:pt x="38239" y="15697"/>
                    <a:pt x="38279" y="15668"/>
                    <a:pt x="38329" y="15648"/>
                  </a:cubicBezTo>
                  <a:cubicBezTo>
                    <a:pt x="38389" y="15608"/>
                    <a:pt x="38449" y="15568"/>
                    <a:pt x="38498" y="15528"/>
                  </a:cubicBezTo>
                  <a:lnTo>
                    <a:pt x="38558" y="15468"/>
                  </a:lnTo>
                  <a:lnTo>
                    <a:pt x="38558" y="15468"/>
                  </a:lnTo>
                  <a:cubicBezTo>
                    <a:pt x="38549" y="15478"/>
                    <a:pt x="38549" y="15488"/>
                    <a:pt x="38549" y="15498"/>
                  </a:cubicBezTo>
                  <a:lnTo>
                    <a:pt x="38549" y="15518"/>
                  </a:lnTo>
                  <a:lnTo>
                    <a:pt x="38549" y="15528"/>
                  </a:lnTo>
                  <a:lnTo>
                    <a:pt x="38549" y="15548"/>
                  </a:lnTo>
                  <a:lnTo>
                    <a:pt x="38558" y="15568"/>
                  </a:lnTo>
                  <a:lnTo>
                    <a:pt x="38558" y="15617"/>
                  </a:lnTo>
                  <a:cubicBezTo>
                    <a:pt x="38558" y="15708"/>
                    <a:pt x="38569" y="15797"/>
                    <a:pt x="38569" y="15868"/>
                  </a:cubicBezTo>
                  <a:lnTo>
                    <a:pt x="38569" y="15877"/>
                  </a:lnTo>
                  <a:cubicBezTo>
                    <a:pt x="38578" y="15957"/>
                    <a:pt x="38589" y="16048"/>
                    <a:pt x="38589" y="16127"/>
                  </a:cubicBezTo>
                  <a:lnTo>
                    <a:pt x="38589" y="16137"/>
                  </a:lnTo>
                  <a:cubicBezTo>
                    <a:pt x="38589" y="16177"/>
                    <a:pt x="38598" y="16217"/>
                    <a:pt x="38598" y="16257"/>
                  </a:cubicBezTo>
                  <a:cubicBezTo>
                    <a:pt x="38598" y="16297"/>
                    <a:pt x="38609" y="16347"/>
                    <a:pt x="38609" y="16397"/>
                  </a:cubicBezTo>
                  <a:cubicBezTo>
                    <a:pt x="38609" y="16427"/>
                    <a:pt x="38618" y="16467"/>
                    <a:pt x="38618" y="16497"/>
                  </a:cubicBezTo>
                  <a:lnTo>
                    <a:pt x="38618" y="16537"/>
                  </a:lnTo>
                  <a:lnTo>
                    <a:pt x="38618" y="16617"/>
                  </a:lnTo>
                  <a:cubicBezTo>
                    <a:pt x="38618" y="16627"/>
                    <a:pt x="38618" y="16647"/>
                    <a:pt x="38629" y="16657"/>
                  </a:cubicBezTo>
                  <a:lnTo>
                    <a:pt x="38629" y="16667"/>
                  </a:lnTo>
                  <a:lnTo>
                    <a:pt x="38629" y="16687"/>
                  </a:lnTo>
                  <a:lnTo>
                    <a:pt x="38629" y="16816"/>
                  </a:lnTo>
                  <a:cubicBezTo>
                    <a:pt x="38629" y="16856"/>
                    <a:pt x="38618" y="16896"/>
                    <a:pt x="38618" y="16936"/>
                  </a:cubicBezTo>
                  <a:cubicBezTo>
                    <a:pt x="38618" y="16956"/>
                    <a:pt x="38618" y="16976"/>
                    <a:pt x="38609" y="16987"/>
                  </a:cubicBezTo>
                  <a:lnTo>
                    <a:pt x="38609" y="17016"/>
                  </a:lnTo>
                  <a:lnTo>
                    <a:pt x="38609" y="17036"/>
                  </a:lnTo>
                  <a:lnTo>
                    <a:pt x="38609" y="17047"/>
                  </a:lnTo>
                  <a:cubicBezTo>
                    <a:pt x="38609" y="17067"/>
                    <a:pt x="38618" y="17087"/>
                    <a:pt x="38618" y="17087"/>
                  </a:cubicBezTo>
                  <a:cubicBezTo>
                    <a:pt x="38629" y="17107"/>
                    <a:pt x="38649" y="17127"/>
                    <a:pt x="38669" y="17136"/>
                  </a:cubicBezTo>
                  <a:cubicBezTo>
                    <a:pt x="38678" y="17136"/>
                    <a:pt x="38689" y="17147"/>
                    <a:pt x="38698" y="17156"/>
                  </a:cubicBezTo>
                  <a:lnTo>
                    <a:pt x="38709" y="17156"/>
                  </a:lnTo>
                  <a:cubicBezTo>
                    <a:pt x="38729" y="17167"/>
                    <a:pt x="38758" y="17176"/>
                    <a:pt x="38778" y="17187"/>
                  </a:cubicBezTo>
                  <a:cubicBezTo>
                    <a:pt x="38829" y="17216"/>
                    <a:pt x="38888" y="17227"/>
                    <a:pt x="38918" y="17247"/>
                  </a:cubicBezTo>
                  <a:lnTo>
                    <a:pt x="38948" y="17247"/>
                  </a:lnTo>
                  <a:cubicBezTo>
                    <a:pt x="38958" y="17256"/>
                    <a:pt x="38978" y="17256"/>
                    <a:pt x="38988" y="17267"/>
                  </a:cubicBezTo>
                  <a:lnTo>
                    <a:pt x="38998" y="17267"/>
                  </a:lnTo>
                  <a:lnTo>
                    <a:pt x="39018" y="17276"/>
                  </a:lnTo>
                  <a:cubicBezTo>
                    <a:pt x="39028" y="17287"/>
                    <a:pt x="39038" y="17287"/>
                    <a:pt x="39048" y="17287"/>
                  </a:cubicBezTo>
                  <a:lnTo>
                    <a:pt x="39068" y="17287"/>
                  </a:lnTo>
                  <a:lnTo>
                    <a:pt x="39078" y="17276"/>
                  </a:lnTo>
                  <a:cubicBezTo>
                    <a:pt x="39088" y="17276"/>
                    <a:pt x="39098" y="17276"/>
                    <a:pt x="39108" y="17267"/>
                  </a:cubicBezTo>
                  <a:cubicBezTo>
                    <a:pt x="39108" y="17267"/>
                    <a:pt x="39118" y="17267"/>
                    <a:pt x="39128" y="17256"/>
                  </a:cubicBezTo>
                  <a:cubicBezTo>
                    <a:pt x="39138" y="17247"/>
                    <a:pt x="39138" y="17247"/>
                    <a:pt x="39148" y="17247"/>
                  </a:cubicBezTo>
                  <a:lnTo>
                    <a:pt x="39148" y="17236"/>
                  </a:lnTo>
                  <a:lnTo>
                    <a:pt x="39158" y="17236"/>
                  </a:lnTo>
                  <a:lnTo>
                    <a:pt x="39188" y="17216"/>
                  </a:lnTo>
                  <a:lnTo>
                    <a:pt x="39198" y="17207"/>
                  </a:lnTo>
                  <a:cubicBezTo>
                    <a:pt x="39228" y="17187"/>
                    <a:pt x="39268" y="17156"/>
                    <a:pt x="39308" y="17136"/>
                  </a:cubicBezTo>
                  <a:cubicBezTo>
                    <a:pt x="39338" y="17116"/>
                    <a:pt x="39368" y="17107"/>
                    <a:pt x="39408" y="17087"/>
                  </a:cubicBezTo>
                  <a:cubicBezTo>
                    <a:pt x="39428" y="17076"/>
                    <a:pt x="39438" y="17067"/>
                    <a:pt x="39458" y="17056"/>
                  </a:cubicBezTo>
                  <a:cubicBezTo>
                    <a:pt x="39518" y="17027"/>
                    <a:pt x="39568" y="16996"/>
                    <a:pt x="39608" y="16967"/>
                  </a:cubicBezTo>
                  <a:lnTo>
                    <a:pt x="39648" y="16947"/>
                  </a:lnTo>
                  <a:lnTo>
                    <a:pt x="39668" y="16936"/>
                  </a:lnTo>
                  <a:lnTo>
                    <a:pt x="39688" y="16927"/>
                  </a:lnTo>
                  <a:lnTo>
                    <a:pt x="39688" y="16916"/>
                  </a:lnTo>
                  <a:cubicBezTo>
                    <a:pt x="39717" y="16907"/>
                    <a:pt x="39737" y="16887"/>
                    <a:pt x="39768" y="16876"/>
                  </a:cubicBezTo>
                  <a:cubicBezTo>
                    <a:pt x="39808" y="16847"/>
                    <a:pt x="39857" y="16827"/>
                    <a:pt x="39908" y="16787"/>
                  </a:cubicBezTo>
                  <a:cubicBezTo>
                    <a:pt x="39937" y="16767"/>
                    <a:pt x="39977" y="16737"/>
                    <a:pt x="40017" y="16707"/>
                  </a:cubicBezTo>
                  <a:lnTo>
                    <a:pt x="40028" y="16707"/>
                  </a:lnTo>
                  <a:lnTo>
                    <a:pt x="40028" y="16697"/>
                  </a:lnTo>
                  <a:lnTo>
                    <a:pt x="40037" y="16697"/>
                  </a:lnTo>
                  <a:cubicBezTo>
                    <a:pt x="40087" y="16657"/>
                    <a:pt x="40137" y="16617"/>
                    <a:pt x="40187" y="16587"/>
                  </a:cubicBezTo>
                  <a:cubicBezTo>
                    <a:pt x="40237" y="16547"/>
                    <a:pt x="40287" y="16517"/>
                    <a:pt x="40337" y="16477"/>
                  </a:cubicBezTo>
                  <a:cubicBezTo>
                    <a:pt x="40397" y="16437"/>
                    <a:pt x="40437" y="16407"/>
                    <a:pt x="40477" y="16387"/>
                  </a:cubicBezTo>
                  <a:lnTo>
                    <a:pt x="40487" y="16377"/>
                  </a:lnTo>
                  <a:cubicBezTo>
                    <a:pt x="40507" y="16367"/>
                    <a:pt x="40517" y="16357"/>
                    <a:pt x="40537" y="16347"/>
                  </a:cubicBezTo>
                  <a:lnTo>
                    <a:pt x="40547" y="16337"/>
                  </a:lnTo>
                  <a:lnTo>
                    <a:pt x="40607" y="16307"/>
                  </a:lnTo>
                  <a:cubicBezTo>
                    <a:pt x="40617" y="16297"/>
                    <a:pt x="40627" y="16297"/>
                    <a:pt x="40637" y="16287"/>
                  </a:cubicBezTo>
                  <a:cubicBezTo>
                    <a:pt x="40657" y="16277"/>
                    <a:pt x="40677" y="16267"/>
                    <a:pt x="40687" y="16247"/>
                  </a:cubicBezTo>
                  <a:cubicBezTo>
                    <a:pt x="40717" y="16217"/>
                    <a:pt x="40727" y="16167"/>
                    <a:pt x="40737" y="16137"/>
                  </a:cubicBezTo>
                  <a:cubicBezTo>
                    <a:pt x="40747" y="16077"/>
                    <a:pt x="40757" y="16028"/>
                    <a:pt x="40757" y="15968"/>
                  </a:cubicBezTo>
                  <a:lnTo>
                    <a:pt x="40757" y="15957"/>
                  </a:lnTo>
                  <a:lnTo>
                    <a:pt x="40767" y="15937"/>
                  </a:lnTo>
                  <a:lnTo>
                    <a:pt x="40767" y="15917"/>
                  </a:lnTo>
                  <a:lnTo>
                    <a:pt x="40767" y="15908"/>
                  </a:lnTo>
                  <a:lnTo>
                    <a:pt x="40767" y="15897"/>
                  </a:lnTo>
                  <a:lnTo>
                    <a:pt x="40767" y="15877"/>
                  </a:lnTo>
                  <a:lnTo>
                    <a:pt x="40767" y="15797"/>
                  </a:lnTo>
                  <a:cubicBezTo>
                    <a:pt x="40747" y="15737"/>
                    <a:pt x="40697" y="15708"/>
                    <a:pt x="40657" y="15677"/>
                  </a:cubicBezTo>
                  <a:cubicBezTo>
                    <a:pt x="40627" y="15657"/>
                    <a:pt x="40587" y="15637"/>
                    <a:pt x="40537" y="15617"/>
                  </a:cubicBezTo>
                  <a:cubicBezTo>
                    <a:pt x="40497" y="15608"/>
                    <a:pt x="40467" y="15588"/>
                    <a:pt x="40427" y="15588"/>
                  </a:cubicBezTo>
                  <a:lnTo>
                    <a:pt x="40417" y="15578"/>
                  </a:lnTo>
                  <a:lnTo>
                    <a:pt x="40397" y="15578"/>
                  </a:lnTo>
                  <a:lnTo>
                    <a:pt x="40387" y="15568"/>
                  </a:lnTo>
                  <a:cubicBezTo>
                    <a:pt x="40387" y="15558"/>
                    <a:pt x="40397" y="15538"/>
                    <a:pt x="40397" y="15518"/>
                  </a:cubicBezTo>
                  <a:lnTo>
                    <a:pt x="40397" y="15488"/>
                  </a:lnTo>
                  <a:cubicBezTo>
                    <a:pt x="40397" y="15448"/>
                    <a:pt x="40397" y="15398"/>
                    <a:pt x="40407" y="15358"/>
                  </a:cubicBezTo>
                  <a:lnTo>
                    <a:pt x="40407" y="15108"/>
                  </a:lnTo>
                  <a:lnTo>
                    <a:pt x="40407" y="15098"/>
                  </a:lnTo>
                  <a:lnTo>
                    <a:pt x="40407" y="14958"/>
                  </a:lnTo>
                  <a:cubicBezTo>
                    <a:pt x="40397" y="14928"/>
                    <a:pt x="40397" y="14888"/>
                    <a:pt x="40397" y="14858"/>
                  </a:cubicBezTo>
                  <a:lnTo>
                    <a:pt x="40397" y="14849"/>
                  </a:lnTo>
                  <a:lnTo>
                    <a:pt x="40397" y="14838"/>
                  </a:lnTo>
                  <a:lnTo>
                    <a:pt x="40397" y="14818"/>
                  </a:lnTo>
                  <a:cubicBezTo>
                    <a:pt x="40387" y="14729"/>
                    <a:pt x="40377" y="14638"/>
                    <a:pt x="40377" y="14569"/>
                  </a:cubicBezTo>
                  <a:lnTo>
                    <a:pt x="40377" y="14558"/>
                  </a:lnTo>
                  <a:lnTo>
                    <a:pt x="40377" y="14549"/>
                  </a:lnTo>
                  <a:cubicBezTo>
                    <a:pt x="40377" y="14489"/>
                    <a:pt x="40377" y="14429"/>
                    <a:pt x="40367" y="14369"/>
                  </a:cubicBezTo>
                  <a:lnTo>
                    <a:pt x="40367" y="14359"/>
                  </a:lnTo>
                  <a:lnTo>
                    <a:pt x="40367" y="14349"/>
                  </a:lnTo>
                  <a:lnTo>
                    <a:pt x="40357" y="14289"/>
                  </a:lnTo>
                  <a:cubicBezTo>
                    <a:pt x="40357" y="14209"/>
                    <a:pt x="40347" y="14129"/>
                    <a:pt x="40347" y="14049"/>
                  </a:cubicBezTo>
                  <a:lnTo>
                    <a:pt x="40347" y="14029"/>
                  </a:lnTo>
                  <a:lnTo>
                    <a:pt x="40347" y="13759"/>
                  </a:lnTo>
                  <a:lnTo>
                    <a:pt x="40347" y="13490"/>
                  </a:lnTo>
                  <a:lnTo>
                    <a:pt x="40347" y="13310"/>
                  </a:lnTo>
                  <a:lnTo>
                    <a:pt x="40347" y="13219"/>
                  </a:lnTo>
                  <a:lnTo>
                    <a:pt x="40347" y="13190"/>
                  </a:lnTo>
                  <a:lnTo>
                    <a:pt x="40347" y="12960"/>
                  </a:lnTo>
                  <a:cubicBezTo>
                    <a:pt x="40347" y="12910"/>
                    <a:pt x="40357" y="12870"/>
                    <a:pt x="40357" y="12820"/>
                  </a:cubicBezTo>
                  <a:cubicBezTo>
                    <a:pt x="40357" y="12800"/>
                    <a:pt x="40357" y="12780"/>
                    <a:pt x="40347" y="12750"/>
                  </a:cubicBezTo>
                  <a:lnTo>
                    <a:pt x="40347" y="12700"/>
                  </a:lnTo>
                  <a:lnTo>
                    <a:pt x="40347" y="12570"/>
                  </a:lnTo>
                  <a:cubicBezTo>
                    <a:pt x="40357" y="12560"/>
                    <a:pt x="40357" y="12560"/>
                    <a:pt x="40357" y="12550"/>
                  </a:cubicBezTo>
                  <a:lnTo>
                    <a:pt x="40357" y="12530"/>
                  </a:lnTo>
                  <a:lnTo>
                    <a:pt x="40357" y="12520"/>
                  </a:lnTo>
                  <a:lnTo>
                    <a:pt x="40357" y="12451"/>
                  </a:lnTo>
                  <a:lnTo>
                    <a:pt x="40357" y="12380"/>
                  </a:lnTo>
                  <a:cubicBezTo>
                    <a:pt x="40347" y="12331"/>
                    <a:pt x="40327" y="12300"/>
                    <a:pt x="40287" y="12271"/>
                  </a:cubicBezTo>
                  <a:cubicBezTo>
                    <a:pt x="40267" y="12260"/>
                    <a:pt x="40237" y="12251"/>
                    <a:pt x="40217" y="12251"/>
                  </a:cubicBezTo>
                  <a:lnTo>
                    <a:pt x="40197" y="12251"/>
                  </a:lnTo>
                  <a:cubicBezTo>
                    <a:pt x="40177" y="12260"/>
                    <a:pt x="40157" y="12260"/>
                    <a:pt x="40137" y="12271"/>
                  </a:cubicBezTo>
                  <a:cubicBezTo>
                    <a:pt x="40127" y="12271"/>
                    <a:pt x="40107" y="12280"/>
                    <a:pt x="40097" y="12280"/>
                  </a:cubicBezTo>
                  <a:lnTo>
                    <a:pt x="40087" y="12291"/>
                  </a:lnTo>
                  <a:lnTo>
                    <a:pt x="40028" y="12320"/>
                  </a:lnTo>
                  <a:lnTo>
                    <a:pt x="39948" y="12351"/>
                  </a:lnTo>
                  <a:cubicBezTo>
                    <a:pt x="39897" y="12380"/>
                    <a:pt x="39837" y="12411"/>
                    <a:pt x="39777" y="12440"/>
                  </a:cubicBezTo>
                  <a:lnTo>
                    <a:pt x="39717" y="12470"/>
                  </a:lnTo>
                  <a:lnTo>
                    <a:pt x="39708" y="12480"/>
                  </a:lnTo>
                  <a:lnTo>
                    <a:pt x="39688" y="12480"/>
                  </a:lnTo>
                  <a:lnTo>
                    <a:pt x="39688" y="12490"/>
                  </a:lnTo>
                  <a:cubicBezTo>
                    <a:pt x="39637" y="12510"/>
                    <a:pt x="39588" y="12540"/>
                    <a:pt x="39548" y="12560"/>
                  </a:cubicBezTo>
                  <a:cubicBezTo>
                    <a:pt x="39458" y="12600"/>
                    <a:pt x="39378" y="12640"/>
                    <a:pt x="39298" y="12680"/>
                  </a:cubicBezTo>
                  <a:cubicBezTo>
                    <a:pt x="39268" y="12690"/>
                    <a:pt x="39238" y="12710"/>
                    <a:pt x="39218" y="12720"/>
                  </a:cubicBezTo>
                  <a:lnTo>
                    <a:pt x="39208" y="12730"/>
                  </a:lnTo>
                  <a:lnTo>
                    <a:pt x="39198" y="12730"/>
                  </a:lnTo>
                  <a:cubicBezTo>
                    <a:pt x="39158" y="12750"/>
                    <a:pt x="39108" y="12780"/>
                    <a:pt x="39068" y="12800"/>
                  </a:cubicBezTo>
                  <a:lnTo>
                    <a:pt x="39008" y="12830"/>
                  </a:lnTo>
                  <a:cubicBezTo>
                    <a:pt x="39008" y="12800"/>
                    <a:pt x="39018" y="12770"/>
                    <a:pt x="39028" y="12750"/>
                  </a:cubicBezTo>
                  <a:cubicBezTo>
                    <a:pt x="39048" y="12710"/>
                    <a:pt x="39058" y="12660"/>
                    <a:pt x="39068" y="12600"/>
                  </a:cubicBezTo>
                  <a:cubicBezTo>
                    <a:pt x="39078" y="12570"/>
                    <a:pt x="39088" y="12540"/>
                    <a:pt x="39088" y="12490"/>
                  </a:cubicBezTo>
                  <a:lnTo>
                    <a:pt x="39098" y="12460"/>
                  </a:lnTo>
                  <a:cubicBezTo>
                    <a:pt x="39098" y="12420"/>
                    <a:pt x="39108" y="12371"/>
                    <a:pt x="39108" y="12331"/>
                  </a:cubicBezTo>
                  <a:cubicBezTo>
                    <a:pt x="39118" y="12291"/>
                    <a:pt x="39108" y="12251"/>
                    <a:pt x="39098" y="12200"/>
                  </a:cubicBezTo>
                  <a:cubicBezTo>
                    <a:pt x="39088" y="12151"/>
                    <a:pt x="39058" y="12111"/>
                    <a:pt x="39008" y="12051"/>
                  </a:cubicBezTo>
                  <a:cubicBezTo>
                    <a:pt x="38968" y="12011"/>
                    <a:pt x="38918" y="11980"/>
                    <a:pt x="38868" y="11951"/>
                  </a:cubicBezTo>
                  <a:cubicBezTo>
                    <a:pt x="38829" y="11921"/>
                    <a:pt x="38789" y="11901"/>
                    <a:pt x="38738" y="11871"/>
                  </a:cubicBezTo>
                  <a:cubicBezTo>
                    <a:pt x="38769" y="11861"/>
                    <a:pt x="38809" y="11841"/>
                    <a:pt x="38838" y="11821"/>
                  </a:cubicBezTo>
                  <a:lnTo>
                    <a:pt x="38848" y="11811"/>
                  </a:lnTo>
                  <a:lnTo>
                    <a:pt x="38878" y="11801"/>
                  </a:lnTo>
                  <a:cubicBezTo>
                    <a:pt x="38938" y="11761"/>
                    <a:pt x="39018" y="11711"/>
                    <a:pt x="39088" y="11671"/>
                  </a:cubicBezTo>
                  <a:lnTo>
                    <a:pt x="39108" y="11661"/>
                  </a:lnTo>
                  <a:lnTo>
                    <a:pt x="39118" y="11651"/>
                  </a:lnTo>
                  <a:lnTo>
                    <a:pt x="39128" y="11641"/>
                  </a:lnTo>
                  <a:lnTo>
                    <a:pt x="39138" y="11641"/>
                  </a:lnTo>
                  <a:cubicBezTo>
                    <a:pt x="39198" y="11601"/>
                    <a:pt x="39258" y="11571"/>
                    <a:pt x="39308" y="11541"/>
                  </a:cubicBezTo>
                  <a:cubicBezTo>
                    <a:pt x="39348" y="11511"/>
                    <a:pt x="39388" y="11491"/>
                    <a:pt x="39418" y="11471"/>
                  </a:cubicBezTo>
                  <a:lnTo>
                    <a:pt x="39448" y="11451"/>
                  </a:lnTo>
                  <a:lnTo>
                    <a:pt x="39458" y="11451"/>
                  </a:lnTo>
                  <a:lnTo>
                    <a:pt x="39468" y="11441"/>
                  </a:lnTo>
                  <a:lnTo>
                    <a:pt x="39478" y="11441"/>
                  </a:lnTo>
                  <a:lnTo>
                    <a:pt x="39777" y="11261"/>
                  </a:lnTo>
                  <a:lnTo>
                    <a:pt x="39897" y="11201"/>
                  </a:lnTo>
                  <a:lnTo>
                    <a:pt x="39928" y="11181"/>
                  </a:lnTo>
                  <a:lnTo>
                    <a:pt x="39948" y="11172"/>
                  </a:lnTo>
                  <a:lnTo>
                    <a:pt x="39977" y="11161"/>
                  </a:lnTo>
                  <a:lnTo>
                    <a:pt x="39997" y="11152"/>
                  </a:lnTo>
                  <a:lnTo>
                    <a:pt x="40017" y="11141"/>
                  </a:lnTo>
                  <a:cubicBezTo>
                    <a:pt x="40107" y="11092"/>
                    <a:pt x="40207" y="11041"/>
                    <a:pt x="40297" y="10992"/>
                  </a:cubicBezTo>
                  <a:cubicBezTo>
                    <a:pt x="40347" y="10972"/>
                    <a:pt x="40387" y="10941"/>
                    <a:pt x="40427" y="10921"/>
                  </a:cubicBezTo>
                  <a:lnTo>
                    <a:pt x="40447" y="10912"/>
                  </a:lnTo>
                  <a:cubicBezTo>
                    <a:pt x="40487" y="10892"/>
                    <a:pt x="40517" y="10872"/>
                    <a:pt x="40557" y="10852"/>
                  </a:cubicBezTo>
                  <a:cubicBezTo>
                    <a:pt x="40607" y="10821"/>
                    <a:pt x="40667" y="10792"/>
                    <a:pt x="40727" y="10761"/>
                  </a:cubicBezTo>
                  <a:lnTo>
                    <a:pt x="40737" y="10752"/>
                  </a:lnTo>
                  <a:lnTo>
                    <a:pt x="40796" y="10722"/>
                  </a:lnTo>
                  <a:lnTo>
                    <a:pt x="40976" y="10622"/>
                  </a:lnTo>
                  <a:cubicBezTo>
                    <a:pt x="41087" y="10572"/>
                    <a:pt x="41196" y="10522"/>
                    <a:pt x="41296" y="10462"/>
                  </a:cubicBezTo>
                  <a:lnTo>
                    <a:pt x="41696" y="10262"/>
                  </a:lnTo>
                  <a:lnTo>
                    <a:pt x="41716" y="10262"/>
                  </a:lnTo>
                  <a:lnTo>
                    <a:pt x="41726" y="10252"/>
                  </a:lnTo>
                  <a:cubicBezTo>
                    <a:pt x="41776" y="10232"/>
                    <a:pt x="41816" y="10212"/>
                    <a:pt x="41866" y="10192"/>
                  </a:cubicBezTo>
                  <a:cubicBezTo>
                    <a:pt x="41966" y="10142"/>
                    <a:pt x="42075" y="10082"/>
                    <a:pt x="42186" y="10032"/>
                  </a:cubicBezTo>
                  <a:lnTo>
                    <a:pt x="42235" y="10013"/>
                  </a:lnTo>
                  <a:lnTo>
                    <a:pt x="42255" y="10002"/>
                  </a:lnTo>
                  <a:lnTo>
                    <a:pt x="42426" y="9922"/>
                  </a:lnTo>
                  <a:cubicBezTo>
                    <a:pt x="42575" y="9842"/>
                    <a:pt x="42775" y="9742"/>
                    <a:pt x="42975" y="9642"/>
                  </a:cubicBezTo>
                  <a:lnTo>
                    <a:pt x="43055" y="9593"/>
                  </a:lnTo>
                  <a:cubicBezTo>
                    <a:pt x="43165" y="9533"/>
                    <a:pt x="43354" y="9433"/>
                    <a:pt x="43534" y="9333"/>
                  </a:cubicBezTo>
                  <a:cubicBezTo>
                    <a:pt x="43605" y="9293"/>
                    <a:pt x="43674" y="9243"/>
                    <a:pt x="43754" y="9203"/>
                  </a:cubicBezTo>
                  <a:lnTo>
                    <a:pt x="43764" y="9193"/>
                  </a:lnTo>
                  <a:lnTo>
                    <a:pt x="43774" y="9193"/>
                  </a:lnTo>
                  <a:lnTo>
                    <a:pt x="43784" y="9183"/>
                  </a:lnTo>
                  <a:lnTo>
                    <a:pt x="44084" y="9003"/>
                  </a:lnTo>
                  <a:lnTo>
                    <a:pt x="44224" y="8933"/>
                  </a:lnTo>
                  <a:lnTo>
                    <a:pt x="44234" y="8923"/>
                  </a:lnTo>
                  <a:lnTo>
                    <a:pt x="44244" y="8923"/>
                  </a:lnTo>
                  <a:cubicBezTo>
                    <a:pt x="44364" y="8853"/>
                    <a:pt x="44493" y="8783"/>
                    <a:pt x="44624" y="8703"/>
                  </a:cubicBezTo>
                  <a:cubicBezTo>
                    <a:pt x="44673" y="8683"/>
                    <a:pt x="44713" y="8654"/>
                    <a:pt x="44764" y="8623"/>
                  </a:cubicBezTo>
                  <a:lnTo>
                    <a:pt x="44784" y="8614"/>
                  </a:lnTo>
                  <a:cubicBezTo>
                    <a:pt x="44864" y="8563"/>
                    <a:pt x="44933" y="8523"/>
                    <a:pt x="45013" y="8483"/>
                  </a:cubicBezTo>
                  <a:lnTo>
                    <a:pt x="45023" y="8474"/>
                  </a:lnTo>
                  <a:lnTo>
                    <a:pt x="45043" y="8463"/>
                  </a:lnTo>
                  <a:close/>
                  <a:moveTo>
                    <a:pt x="35491" y="29426"/>
                  </a:moveTo>
                  <a:lnTo>
                    <a:pt x="35491" y="29476"/>
                  </a:lnTo>
                  <a:cubicBezTo>
                    <a:pt x="35501" y="29536"/>
                    <a:pt x="35511" y="29576"/>
                    <a:pt x="35511" y="29606"/>
                  </a:cubicBezTo>
                  <a:cubicBezTo>
                    <a:pt x="35521" y="29676"/>
                    <a:pt x="35541" y="29736"/>
                    <a:pt x="35561" y="29806"/>
                  </a:cubicBezTo>
                  <a:cubicBezTo>
                    <a:pt x="35571" y="29846"/>
                    <a:pt x="35581" y="29886"/>
                    <a:pt x="35591" y="29916"/>
                  </a:cubicBezTo>
                  <a:cubicBezTo>
                    <a:pt x="35631" y="29996"/>
                    <a:pt x="35711" y="30056"/>
                    <a:pt x="35791" y="30096"/>
                  </a:cubicBezTo>
                  <a:lnTo>
                    <a:pt x="35821" y="30116"/>
                  </a:lnTo>
                  <a:cubicBezTo>
                    <a:pt x="35871" y="30136"/>
                    <a:pt x="35921" y="30165"/>
                    <a:pt x="35971" y="30196"/>
                  </a:cubicBezTo>
                  <a:cubicBezTo>
                    <a:pt x="36031" y="30216"/>
                    <a:pt x="36091" y="30225"/>
                    <a:pt x="36151" y="30236"/>
                  </a:cubicBezTo>
                  <a:lnTo>
                    <a:pt x="36160" y="30245"/>
                  </a:lnTo>
                  <a:lnTo>
                    <a:pt x="36371" y="30276"/>
                  </a:lnTo>
                  <a:lnTo>
                    <a:pt x="36430" y="30276"/>
                  </a:lnTo>
                  <a:cubicBezTo>
                    <a:pt x="36470" y="30276"/>
                    <a:pt x="36510" y="30276"/>
                    <a:pt x="36550" y="30265"/>
                  </a:cubicBezTo>
                  <a:cubicBezTo>
                    <a:pt x="36610" y="30265"/>
                    <a:pt x="36670" y="30256"/>
                    <a:pt x="36740" y="30236"/>
                  </a:cubicBezTo>
                  <a:cubicBezTo>
                    <a:pt x="36830" y="30216"/>
                    <a:pt x="36910" y="30185"/>
                    <a:pt x="36980" y="30156"/>
                  </a:cubicBezTo>
                  <a:cubicBezTo>
                    <a:pt x="37020" y="30145"/>
                    <a:pt x="37050" y="30125"/>
                    <a:pt x="37090" y="30116"/>
                  </a:cubicBezTo>
                  <a:cubicBezTo>
                    <a:pt x="37140" y="30096"/>
                    <a:pt x="37210" y="30066"/>
                    <a:pt x="37270" y="30036"/>
                  </a:cubicBezTo>
                  <a:cubicBezTo>
                    <a:pt x="37319" y="30016"/>
                    <a:pt x="37370" y="29976"/>
                    <a:pt x="37410" y="29946"/>
                  </a:cubicBezTo>
                  <a:cubicBezTo>
                    <a:pt x="37470" y="29896"/>
                    <a:pt x="37510" y="29846"/>
                    <a:pt x="37550" y="29786"/>
                  </a:cubicBezTo>
                  <a:cubicBezTo>
                    <a:pt x="37579" y="29726"/>
                    <a:pt x="37599" y="29666"/>
                    <a:pt x="37619" y="29586"/>
                  </a:cubicBezTo>
                  <a:cubicBezTo>
                    <a:pt x="37629" y="29556"/>
                    <a:pt x="37629" y="29516"/>
                    <a:pt x="37639" y="29466"/>
                  </a:cubicBezTo>
                  <a:lnTo>
                    <a:pt x="37639" y="29476"/>
                  </a:lnTo>
                  <a:cubicBezTo>
                    <a:pt x="37649" y="29486"/>
                    <a:pt x="37659" y="29486"/>
                    <a:pt x="37669" y="29496"/>
                  </a:cubicBezTo>
                  <a:lnTo>
                    <a:pt x="37679" y="29506"/>
                  </a:lnTo>
                  <a:cubicBezTo>
                    <a:pt x="37689" y="29506"/>
                    <a:pt x="37689" y="29516"/>
                    <a:pt x="37689" y="29516"/>
                  </a:cubicBezTo>
                  <a:lnTo>
                    <a:pt x="37699" y="29516"/>
                  </a:lnTo>
                  <a:lnTo>
                    <a:pt x="37699" y="29526"/>
                  </a:lnTo>
                  <a:cubicBezTo>
                    <a:pt x="37719" y="29536"/>
                    <a:pt x="37729" y="29546"/>
                    <a:pt x="37749" y="29556"/>
                  </a:cubicBezTo>
                  <a:cubicBezTo>
                    <a:pt x="37759" y="29566"/>
                    <a:pt x="37769" y="29576"/>
                    <a:pt x="37789" y="29586"/>
                  </a:cubicBezTo>
                  <a:lnTo>
                    <a:pt x="37809" y="29596"/>
                  </a:lnTo>
                  <a:cubicBezTo>
                    <a:pt x="37819" y="29606"/>
                    <a:pt x="37849" y="29616"/>
                    <a:pt x="37869" y="29636"/>
                  </a:cubicBezTo>
                  <a:cubicBezTo>
                    <a:pt x="37889" y="29636"/>
                    <a:pt x="37909" y="29646"/>
                    <a:pt x="37929" y="29656"/>
                  </a:cubicBezTo>
                  <a:cubicBezTo>
                    <a:pt x="37939" y="29656"/>
                    <a:pt x="37949" y="29656"/>
                    <a:pt x="37959" y="29666"/>
                  </a:cubicBezTo>
                  <a:lnTo>
                    <a:pt x="37989" y="29666"/>
                  </a:lnTo>
                  <a:lnTo>
                    <a:pt x="37999" y="29676"/>
                  </a:lnTo>
                  <a:cubicBezTo>
                    <a:pt x="37989" y="29676"/>
                    <a:pt x="37979" y="29676"/>
                    <a:pt x="37979" y="29686"/>
                  </a:cubicBezTo>
                  <a:lnTo>
                    <a:pt x="37959" y="29686"/>
                  </a:lnTo>
                  <a:lnTo>
                    <a:pt x="37959" y="29696"/>
                  </a:lnTo>
                  <a:cubicBezTo>
                    <a:pt x="37939" y="29706"/>
                    <a:pt x="37909" y="29716"/>
                    <a:pt x="37889" y="29736"/>
                  </a:cubicBezTo>
                  <a:cubicBezTo>
                    <a:pt x="37869" y="29746"/>
                    <a:pt x="37859" y="29766"/>
                    <a:pt x="37839" y="29776"/>
                  </a:cubicBezTo>
                  <a:lnTo>
                    <a:pt x="37829" y="29786"/>
                  </a:lnTo>
                  <a:cubicBezTo>
                    <a:pt x="37799" y="29806"/>
                    <a:pt x="37769" y="29826"/>
                    <a:pt x="37749" y="29836"/>
                  </a:cubicBezTo>
                  <a:lnTo>
                    <a:pt x="37689" y="29866"/>
                  </a:lnTo>
                  <a:cubicBezTo>
                    <a:pt x="37639" y="29896"/>
                    <a:pt x="37590" y="29936"/>
                    <a:pt x="37530" y="29976"/>
                  </a:cubicBezTo>
                  <a:lnTo>
                    <a:pt x="37519" y="29976"/>
                  </a:lnTo>
                  <a:cubicBezTo>
                    <a:pt x="37470" y="30016"/>
                    <a:pt x="37419" y="30056"/>
                    <a:pt x="37370" y="30086"/>
                  </a:cubicBezTo>
                  <a:cubicBezTo>
                    <a:pt x="37319" y="30116"/>
                    <a:pt x="37259" y="30145"/>
                    <a:pt x="37210" y="30176"/>
                  </a:cubicBezTo>
                  <a:lnTo>
                    <a:pt x="37199" y="30176"/>
                  </a:lnTo>
                  <a:lnTo>
                    <a:pt x="37170" y="30185"/>
                  </a:lnTo>
                  <a:lnTo>
                    <a:pt x="37159" y="30196"/>
                  </a:lnTo>
                  <a:lnTo>
                    <a:pt x="37140" y="30205"/>
                  </a:lnTo>
                  <a:lnTo>
                    <a:pt x="37120" y="30216"/>
                  </a:lnTo>
                  <a:lnTo>
                    <a:pt x="37100" y="30225"/>
                  </a:lnTo>
                  <a:lnTo>
                    <a:pt x="37090" y="30225"/>
                  </a:lnTo>
                  <a:lnTo>
                    <a:pt x="37090" y="30236"/>
                  </a:lnTo>
                  <a:cubicBezTo>
                    <a:pt x="37010" y="30276"/>
                    <a:pt x="36930" y="30316"/>
                    <a:pt x="36840" y="30356"/>
                  </a:cubicBezTo>
                  <a:lnTo>
                    <a:pt x="36780" y="30385"/>
                  </a:lnTo>
                  <a:lnTo>
                    <a:pt x="36760" y="30396"/>
                  </a:lnTo>
                  <a:cubicBezTo>
                    <a:pt x="36730" y="30405"/>
                    <a:pt x="36700" y="30425"/>
                    <a:pt x="36670" y="30436"/>
                  </a:cubicBezTo>
                  <a:cubicBezTo>
                    <a:pt x="36630" y="30456"/>
                    <a:pt x="36590" y="30476"/>
                    <a:pt x="36560" y="30485"/>
                  </a:cubicBezTo>
                  <a:lnTo>
                    <a:pt x="36550" y="30496"/>
                  </a:lnTo>
                  <a:lnTo>
                    <a:pt x="36540" y="30496"/>
                  </a:lnTo>
                  <a:lnTo>
                    <a:pt x="36520" y="30516"/>
                  </a:lnTo>
                  <a:lnTo>
                    <a:pt x="36500" y="30525"/>
                  </a:lnTo>
                  <a:cubicBezTo>
                    <a:pt x="36470" y="30505"/>
                    <a:pt x="36450" y="30505"/>
                    <a:pt x="36430" y="30496"/>
                  </a:cubicBezTo>
                  <a:lnTo>
                    <a:pt x="36411" y="30485"/>
                  </a:lnTo>
                  <a:lnTo>
                    <a:pt x="36400" y="30485"/>
                  </a:lnTo>
                  <a:cubicBezTo>
                    <a:pt x="36380" y="30476"/>
                    <a:pt x="36371" y="30476"/>
                    <a:pt x="36360" y="30465"/>
                  </a:cubicBezTo>
                  <a:lnTo>
                    <a:pt x="36340" y="30456"/>
                  </a:lnTo>
                  <a:cubicBezTo>
                    <a:pt x="36291" y="30445"/>
                    <a:pt x="36251" y="30425"/>
                    <a:pt x="36211" y="30405"/>
                  </a:cubicBezTo>
                  <a:cubicBezTo>
                    <a:pt x="36171" y="30396"/>
                    <a:pt x="36140" y="30376"/>
                    <a:pt x="36111" y="30365"/>
                  </a:cubicBezTo>
                  <a:lnTo>
                    <a:pt x="36100" y="30356"/>
                  </a:lnTo>
                  <a:cubicBezTo>
                    <a:pt x="36091" y="30356"/>
                    <a:pt x="36080" y="30345"/>
                    <a:pt x="36060" y="30336"/>
                  </a:cubicBezTo>
                  <a:cubicBezTo>
                    <a:pt x="36020" y="30316"/>
                    <a:pt x="35971" y="30296"/>
                    <a:pt x="35921" y="30285"/>
                  </a:cubicBezTo>
                  <a:lnTo>
                    <a:pt x="35901" y="30276"/>
                  </a:lnTo>
                  <a:cubicBezTo>
                    <a:pt x="35871" y="30265"/>
                    <a:pt x="35851" y="30256"/>
                    <a:pt x="35831" y="30236"/>
                  </a:cubicBezTo>
                  <a:cubicBezTo>
                    <a:pt x="35801" y="30216"/>
                    <a:pt x="35771" y="30205"/>
                    <a:pt x="35741" y="30185"/>
                  </a:cubicBezTo>
                  <a:cubicBezTo>
                    <a:pt x="35711" y="30165"/>
                    <a:pt x="35691" y="30156"/>
                    <a:pt x="35661" y="30145"/>
                  </a:cubicBezTo>
                  <a:cubicBezTo>
                    <a:pt x="35631" y="30125"/>
                    <a:pt x="35601" y="30116"/>
                    <a:pt x="35581" y="30106"/>
                  </a:cubicBezTo>
                  <a:cubicBezTo>
                    <a:pt x="35541" y="30086"/>
                    <a:pt x="35511" y="30076"/>
                    <a:pt x="35491" y="30066"/>
                  </a:cubicBezTo>
                  <a:cubicBezTo>
                    <a:pt x="35461" y="30046"/>
                    <a:pt x="35431" y="30036"/>
                    <a:pt x="35401" y="30016"/>
                  </a:cubicBezTo>
                  <a:cubicBezTo>
                    <a:pt x="35371" y="29996"/>
                    <a:pt x="35351" y="29986"/>
                    <a:pt x="35331" y="29976"/>
                  </a:cubicBezTo>
                  <a:lnTo>
                    <a:pt x="35311" y="29956"/>
                  </a:lnTo>
                  <a:cubicBezTo>
                    <a:pt x="35281" y="29936"/>
                    <a:pt x="35261" y="29926"/>
                    <a:pt x="35231" y="29906"/>
                  </a:cubicBezTo>
                  <a:cubicBezTo>
                    <a:pt x="35192" y="29876"/>
                    <a:pt x="35141" y="29856"/>
                    <a:pt x="35112" y="29836"/>
                  </a:cubicBezTo>
                  <a:lnTo>
                    <a:pt x="35101" y="29836"/>
                  </a:lnTo>
                  <a:lnTo>
                    <a:pt x="35061" y="29816"/>
                  </a:lnTo>
                  <a:cubicBezTo>
                    <a:pt x="35041" y="29796"/>
                    <a:pt x="35012" y="29786"/>
                    <a:pt x="34981" y="29766"/>
                  </a:cubicBezTo>
                  <a:cubicBezTo>
                    <a:pt x="34972" y="29756"/>
                    <a:pt x="34961" y="29756"/>
                    <a:pt x="34952" y="29746"/>
                  </a:cubicBezTo>
                  <a:cubicBezTo>
                    <a:pt x="34992" y="29716"/>
                    <a:pt x="35032" y="29696"/>
                    <a:pt x="35061" y="29676"/>
                  </a:cubicBezTo>
                  <a:lnTo>
                    <a:pt x="35092" y="29666"/>
                  </a:lnTo>
                  <a:cubicBezTo>
                    <a:pt x="35121" y="29646"/>
                    <a:pt x="35161" y="29626"/>
                    <a:pt x="35192" y="29606"/>
                  </a:cubicBezTo>
                  <a:lnTo>
                    <a:pt x="35201" y="29596"/>
                  </a:lnTo>
                  <a:lnTo>
                    <a:pt x="35211" y="29596"/>
                  </a:lnTo>
                  <a:lnTo>
                    <a:pt x="35231" y="29576"/>
                  </a:lnTo>
                  <a:cubicBezTo>
                    <a:pt x="35291" y="29546"/>
                    <a:pt x="35341" y="29516"/>
                    <a:pt x="35391" y="29486"/>
                  </a:cubicBezTo>
                  <a:cubicBezTo>
                    <a:pt x="35411" y="29476"/>
                    <a:pt x="35421" y="29466"/>
                    <a:pt x="35441" y="29456"/>
                  </a:cubicBezTo>
                  <a:lnTo>
                    <a:pt x="35461" y="29446"/>
                  </a:lnTo>
                  <a:lnTo>
                    <a:pt x="35471" y="29436"/>
                  </a:lnTo>
                  <a:lnTo>
                    <a:pt x="35491" y="29426"/>
                  </a:lnTo>
                  <a:close/>
                  <a:moveTo>
                    <a:pt x="33662" y="18375"/>
                  </a:moveTo>
                  <a:lnTo>
                    <a:pt x="33662" y="18375"/>
                  </a:lnTo>
                  <a:cubicBezTo>
                    <a:pt x="33653" y="18386"/>
                    <a:pt x="33653" y="18406"/>
                    <a:pt x="33653" y="18415"/>
                  </a:cubicBezTo>
                  <a:cubicBezTo>
                    <a:pt x="33653" y="18486"/>
                    <a:pt x="33653" y="18565"/>
                    <a:pt x="33642" y="18635"/>
                  </a:cubicBezTo>
                  <a:cubicBezTo>
                    <a:pt x="33642" y="18785"/>
                    <a:pt x="33633" y="18915"/>
                    <a:pt x="33633" y="19025"/>
                  </a:cubicBezTo>
                  <a:cubicBezTo>
                    <a:pt x="33633" y="19145"/>
                    <a:pt x="33622" y="19265"/>
                    <a:pt x="33613" y="19365"/>
                  </a:cubicBezTo>
                  <a:lnTo>
                    <a:pt x="33602" y="19405"/>
                  </a:lnTo>
                  <a:cubicBezTo>
                    <a:pt x="33593" y="19534"/>
                    <a:pt x="33582" y="19674"/>
                    <a:pt x="33562" y="19814"/>
                  </a:cubicBezTo>
                  <a:cubicBezTo>
                    <a:pt x="33562" y="19854"/>
                    <a:pt x="33562" y="19894"/>
                    <a:pt x="33553" y="19934"/>
                  </a:cubicBezTo>
                  <a:lnTo>
                    <a:pt x="33553" y="19954"/>
                  </a:lnTo>
                  <a:lnTo>
                    <a:pt x="33553" y="19974"/>
                  </a:lnTo>
                  <a:cubicBezTo>
                    <a:pt x="33542" y="20044"/>
                    <a:pt x="33533" y="20114"/>
                    <a:pt x="33533" y="20184"/>
                  </a:cubicBezTo>
                  <a:cubicBezTo>
                    <a:pt x="33522" y="20254"/>
                    <a:pt x="33522" y="20324"/>
                    <a:pt x="33522" y="20384"/>
                  </a:cubicBezTo>
                  <a:lnTo>
                    <a:pt x="33513" y="20414"/>
                  </a:lnTo>
                  <a:lnTo>
                    <a:pt x="33513" y="20434"/>
                  </a:lnTo>
                  <a:lnTo>
                    <a:pt x="33513" y="20464"/>
                  </a:lnTo>
                  <a:cubicBezTo>
                    <a:pt x="33513" y="20513"/>
                    <a:pt x="33513" y="20553"/>
                    <a:pt x="33503" y="20593"/>
                  </a:cubicBezTo>
                  <a:lnTo>
                    <a:pt x="33503" y="20644"/>
                  </a:lnTo>
                  <a:cubicBezTo>
                    <a:pt x="33503" y="20693"/>
                    <a:pt x="33503" y="20733"/>
                    <a:pt x="33493" y="20784"/>
                  </a:cubicBezTo>
                  <a:lnTo>
                    <a:pt x="33493" y="20884"/>
                  </a:lnTo>
                  <a:lnTo>
                    <a:pt x="33493" y="20973"/>
                  </a:lnTo>
                  <a:cubicBezTo>
                    <a:pt x="33493" y="21013"/>
                    <a:pt x="33483" y="21063"/>
                    <a:pt x="33483" y="21113"/>
                  </a:cubicBezTo>
                  <a:lnTo>
                    <a:pt x="33483" y="21143"/>
                  </a:lnTo>
                  <a:lnTo>
                    <a:pt x="33483" y="21173"/>
                  </a:lnTo>
                  <a:cubicBezTo>
                    <a:pt x="33483" y="21233"/>
                    <a:pt x="33483" y="21293"/>
                    <a:pt x="33473" y="21363"/>
                  </a:cubicBezTo>
                  <a:lnTo>
                    <a:pt x="33473" y="21383"/>
                  </a:lnTo>
                  <a:lnTo>
                    <a:pt x="33473" y="21393"/>
                  </a:lnTo>
                  <a:lnTo>
                    <a:pt x="33473" y="21403"/>
                  </a:lnTo>
                  <a:lnTo>
                    <a:pt x="33473" y="21413"/>
                  </a:lnTo>
                  <a:lnTo>
                    <a:pt x="33473" y="21553"/>
                  </a:lnTo>
                  <a:lnTo>
                    <a:pt x="33473" y="21652"/>
                  </a:lnTo>
                  <a:cubicBezTo>
                    <a:pt x="33473" y="21683"/>
                    <a:pt x="33483" y="21712"/>
                    <a:pt x="33483" y="21743"/>
                  </a:cubicBezTo>
                  <a:lnTo>
                    <a:pt x="33483" y="21952"/>
                  </a:lnTo>
                  <a:lnTo>
                    <a:pt x="33483" y="21992"/>
                  </a:lnTo>
                  <a:cubicBezTo>
                    <a:pt x="33483" y="22052"/>
                    <a:pt x="33493" y="22103"/>
                    <a:pt x="33493" y="22152"/>
                  </a:cubicBezTo>
                  <a:cubicBezTo>
                    <a:pt x="33493" y="22252"/>
                    <a:pt x="33503" y="22352"/>
                    <a:pt x="33503" y="22432"/>
                  </a:cubicBezTo>
                  <a:lnTo>
                    <a:pt x="33513" y="22472"/>
                  </a:lnTo>
                  <a:lnTo>
                    <a:pt x="33513" y="22492"/>
                  </a:lnTo>
                  <a:lnTo>
                    <a:pt x="33513" y="22532"/>
                  </a:lnTo>
                  <a:cubicBezTo>
                    <a:pt x="33513" y="22572"/>
                    <a:pt x="33522" y="22612"/>
                    <a:pt x="33522" y="22662"/>
                  </a:cubicBezTo>
                  <a:lnTo>
                    <a:pt x="33522" y="22672"/>
                  </a:lnTo>
                  <a:lnTo>
                    <a:pt x="33522" y="22692"/>
                  </a:lnTo>
                  <a:lnTo>
                    <a:pt x="33533" y="22722"/>
                  </a:lnTo>
                  <a:cubicBezTo>
                    <a:pt x="33533" y="22782"/>
                    <a:pt x="33533" y="22842"/>
                    <a:pt x="33542" y="22891"/>
                  </a:cubicBezTo>
                  <a:cubicBezTo>
                    <a:pt x="33542" y="22982"/>
                    <a:pt x="33553" y="23082"/>
                    <a:pt x="33553" y="23162"/>
                  </a:cubicBezTo>
                  <a:lnTo>
                    <a:pt x="33553" y="23171"/>
                  </a:lnTo>
                  <a:lnTo>
                    <a:pt x="33553" y="23182"/>
                  </a:lnTo>
                  <a:lnTo>
                    <a:pt x="33553" y="23282"/>
                  </a:lnTo>
                  <a:cubicBezTo>
                    <a:pt x="33562" y="23351"/>
                    <a:pt x="33562" y="23431"/>
                    <a:pt x="33562" y="23511"/>
                  </a:cubicBezTo>
                  <a:lnTo>
                    <a:pt x="33562" y="23531"/>
                  </a:lnTo>
                  <a:lnTo>
                    <a:pt x="33562" y="23651"/>
                  </a:lnTo>
                  <a:cubicBezTo>
                    <a:pt x="33562" y="23721"/>
                    <a:pt x="33573" y="23791"/>
                    <a:pt x="33573" y="23861"/>
                  </a:cubicBezTo>
                  <a:lnTo>
                    <a:pt x="33573" y="23871"/>
                  </a:lnTo>
                  <a:lnTo>
                    <a:pt x="33573" y="23891"/>
                  </a:lnTo>
                  <a:cubicBezTo>
                    <a:pt x="33573" y="23941"/>
                    <a:pt x="33573" y="23981"/>
                    <a:pt x="33582" y="24031"/>
                  </a:cubicBezTo>
                  <a:cubicBezTo>
                    <a:pt x="33582" y="24181"/>
                    <a:pt x="33593" y="24301"/>
                    <a:pt x="33593" y="24421"/>
                  </a:cubicBezTo>
                  <a:cubicBezTo>
                    <a:pt x="33593" y="24541"/>
                    <a:pt x="33593" y="24660"/>
                    <a:pt x="33582" y="24800"/>
                  </a:cubicBezTo>
                  <a:lnTo>
                    <a:pt x="33582" y="25180"/>
                  </a:lnTo>
                  <a:lnTo>
                    <a:pt x="33582" y="25300"/>
                  </a:lnTo>
                  <a:lnTo>
                    <a:pt x="33582" y="25369"/>
                  </a:lnTo>
                  <a:lnTo>
                    <a:pt x="33582" y="25560"/>
                  </a:lnTo>
                  <a:lnTo>
                    <a:pt x="33582" y="25929"/>
                  </a:lnTo>
                  <a:lnTo>
                    <a:pt x="33582" y="25939"/>
                  </a:lnTo>
                  <a:cubicBezTo>
                    <a:pt x="33582" y="26039"/>
                    <a:pt x="33573" y="26169"/>
                    <a:pt x="33582" y="26289"/>
                  </a:cubicBezTo>
                  <a:cubicBezTo>
                    <a:pt x="33582" y="26339"/>
                    <a:pt x="33582" y="26399"/>
                    <a:pt x="33593" y="26459"/>
                  </a:cubicBezTo>
                  <a:lnTo>
                    <a:pt x="33593" y="26488"/>
                  </a:lnTo>
                  <a:lnTo>
                    <a:pt x="33593" y="26508"/>
                  </a:lnTo>
                  <a:cubicBezTo>
                    <a:pt x="33593" y="26559"/>
                    <a:pt x="33602" y="26608"/>
                    <a:pt x="33602" y="26648"/>
                  </a:cubicBezTo>
                  <a:cubicBezTo>
                    <a:pt x="33613" y="26848"/>
                    <a:pt x="33613" y="27048"/>
                    <a:pt x="33622" y="27238"/>
                  </a:cubicBezTo>
                  <a:lnTo>
                    <a:pt x="33622" y="27378"/>
                  </a:lnTo>
                  <a:cubicBezTo>
                    <a:pt x="33633" y="27478"/>
                    <a:pt x="33633" y="27588"/>
                    <a:pt x="33633" y="27698"/>
                  </a:cubicBezTo>
                  <a:lnTo>
                    <a:pt x="33633" y="27707"/>
                  </a:lnTo>
                  <a:lnTo>
                    <a:pt x="33633" y="28098"/>
                  </a:lnTo>
                  <a:lnTo>
                    <a:pt x="33642" y="28197"/>
                  </a:lnTo>
                  <a:cubicBezTo>
                    <a:pt x="33642" y="28277"/>
                    <a:pt x="33653" y="28377"/>
                    <a:pt x="33653" y="28467"/>
                  </a:cubicBezTo>
                  <a:cubicBezTo>
                    <a:pt x="33653" y="28507"/>
                    <a:pt x="33662" y="28557"/>
                    <a:pt x="33662" y="28607"/>
                  </a:cubicBezTo>
                  <a:cubicBezTo>
                    <a:pt x="33662" y="28677"/>
                    <a:pt x="33673" y="28747"/>
                    <a:pt x="33673" y="28827"/>
                  </a:cubicBezTo>
                  <a:cubicBezTo>
                    <a:pt x="33682" y="28887"/>
                    <a:pt x="33682" y="28957"/>
                    <a:pt x="33693" y="29017"/>
                  </a:cubicBezTo>
                  <a:lnTo>
                    <a:pt x="33702" y="29026"/>
                  </a:lnTo>
                  <a:lnTo>
                    <a:pt x="33702" y="29037"/>
                  </a:lnTo>
                  <a:lnTo>
                    <a:pt x="33702" y="29066"/>
                  </a:lnTo>
                  <a:cubicBezTo>
                    <a:pt x="33713" y="29166"/>
                    <a:pt x="33722" y="29266"/>
                    <a:pt x="33722" y="29346"/>
                  </a:cubicBezTo>
                  <a:lnTo>
                    <a:pt x="33722" y="29357"/>
                  </a:lnTo>
                  <a:lnTo>
                    <a:pt x="33733" y="29396"/>
                  </a:lnTo>
                  <a:cubicBezTo>
                    <a:pt x="33733" y="29456"/>
                    <a:pt x="33742" y="29516"/>
                    <a:pt x="33742" y="29556"/>
                  </a:cubicBezTo>
                  <a:lnTo>
                    <a:pt x="33742" y="29566"/>
                  </a:lnTo>
                  <a:lnTo>
                    <a:pt x="33742" y="29576"/>
                  </a:lnTo>
                  <a:lnTo>
                    <a:pt x="33753" y="29586"/>
                  </a:lnTo>
                  <a:cubicBezTo>
                    <a:pt x="33753" y="29656"/>
                    <a:pt x="33762" y="29706"/>
                    <a:pt x="33762" y="29756"/>
                  </a:cubicBezTo>
                  <a:cubicBezTo>
                    <a:pt x="33773" y="29866"/>
                    <a:pt x="33773" y="29996"/>
                    <a:pt x="33773" y="30116"/>
                  </a:cubicBezTo>
                  <a:cubicBezTo>
                    <a:pt x="33773" y="30156"/>
                    <a:pt x="33773" y="30205"/>
                    <a:pt x="33762" y="30245"/>
                  </a:cubicBezTo>
                  <a:lnTo>
                    <a:pt x="33762" y="30265"/>
                  </a:lnTo>
                  <a:lnTo>
                    <a:pt x="33762" y="30276"/>
                  </a:lnTo>
                  <a:lnTo>
                    <a:pt x="33762" y="30296"/>
                  </a:lnTo>
                  <a:lnTo>
                    <a:pt x="33762" y="30376"/>
                  </a:lnTo>
                  <a:lnTo>
                    <a:pt x="33762" y="30476"/>
                  </a:lnTo>
                  <a:lnTo>
                    <a:pt x="33762" y="30485"/>
                  </a:lnTo>
                  <a:cubicBezTo>
                    <a:pt x="33762" y="30516"/>
                    <a:pt x="33773" y="30545"/>
                    <a:pt x="33782" y="30565"/>
                  </a:cubicBezTo>
                  <a:cubicBezTo>
                    <a:pt x="33793" y="30576"/>
                    <a:pt x="33793" y="30576"/>
                    <a:pt x="33793" y="30585"/>
                  </a:cubicBezTo>
                  <a:cubicBezTo>
                    <a:pt x="33793" y="30635"/>
                    <a:pt x="33782" y="30665"/>
                    <a:pt x="33773" y="30695"/>
                  </a:cubicBezTo>
                  <a:cubicBezTo>
                    <a:pt x="33762" y="30705"/>
                    <a:pt x="33753" y="30725"/>
                    <a:pt x="33753" y="30735"/>
                  </a:cubicBezTo>
                  <a:lnTo>
                    <a:pt x="33742" y="30735"/>
                  </a:lnTo>
                  <a:lnTo>
                    <a:pt x="33742" y="30745"/>
                  </a:lnTo>
                  <a:cubicBezTo>
                    <a:pt x="33733" y="30745"/>
                    <a:pt x="33713" y="30755"/>
                    <a:pt x="33702" y="30765"/>
                  </a:cubicBezTo>
                  <a:cubicBezTo>
                    <a:pt x="33622" y="30795"/>
                    <a:pt x="33542" y="30815"/>
                    <a:pt x="33453" y="30825"/>
                  </a:cubicBezTo>
                  <a:cubicBezTo>
                    <a:pt x="33433" y="30835"/>
                    <a:pt x="33413" y="30835"/>
                    <a:pt x="33393" y="30835"/>
                  </a:cubicBezTo>
                  <a:cubicBezTo>
                    <a:pt x="33373" y="30835"/>
                    <a:pt x="33343" y="30835"/>
                    <a:pt x="33323" y="30825"/>
                  </a:cubicBezTo>
                  <a:cubicBezTo>
                    <a:pt x="33283" y="30825"/>
                    <a:pt x="33253" y="30815"/>
                    <a:pt x="33223" y="30805"/>
                  </a:cubicBezTo>
                  <a:cubicBezTo>
                    <a:pt x="33193" y="30795"/>
                    <a:pt x="33173" y="30775"/>
                    <a:pt x="33153" y="30765"/>
                  </a:cubicBezTo>
                  <a:lnTo>
                    <a:pt x="33083" y="30695"/>
                  </a:lnTo>
                  <a:cubicBezTo>
                    <a:pt x="33063" y="30665"/>
                    <a:pt x="33043" y="30625"/>
                    <a:pt x="33023" y="30585"/>
                  </a:cubicBezTo>
                  <a:cubicBezTo>
                    <a:pt x="33003" y="30536"/>
                    <a:pt x="32983" y="30485"/>
                    <a:pt x="32973" y="30405"/>
                  </a:cubicBezTo>
                  <a:cubicBezTo>
                    <a:pt x="32953" y="30336"/>
                    <a:pt x="32943" y="30265"/>
                    <a:pt x="32933" y="30205"/>
                  </a:cubicBezTo>
                  <a:cubicBezTo>
                    <a:pt x="32913" y="30096"/>
                    <a:pt x="32903" y="29976"/>
                    <a:pt x="32903" y="29876"/>
                  </a:cubicBezTo>
                  <a:cubicBezTo>
                    <a:pt x="32893" y="29816"/>
                    <a:pt x="32893" y="29766"/>
                    <a:pt x="32893" y="29706"/>
                  </a:cubicBezTo>
                  <a:lnTo>
                    <a:pt x="32893" y="29656"/>
                  </a:lnTo>
                  <a:cubicBezTo>
                    <a:pt x="32883" y="29606"/>
                    <a:pt x="32883" y="29556"/>
                    <a:pt x="32883" y="29506"/>
                  </a:cubicBezTo>
                  <a:cubicBezTo>
                    <a:pt x="32883" y="29466"/>
                    <a:pt x="32873" y="29416"/>
                    <a:pt x="32873" y="29377"/>
                  </a:cubicBezTo>
                  <a:lnTo>
                    <a:pt x="32873" y="29357"/>
                  </a:lnTo>
                  <a:lnTo>
                    <a:pt x="32873" y="29346"/>
                  </a:lnTo>
                  <a:lnTo>
                    <a:pt x="32873" y="29337"/>
                  </a:lnTo>
                  <a:cubicBezTo>
                    <a:pt x="32873" y="29277"/>
                    <a:pt x="32873" y="29206"/>
                    <a:pt x="32863" y="29137"/>
                  </a:cubicBezTo>
                  <a:cubicBezTo>
                    <a:pt x="32863" y="29077"/>
                    <a:pt x="32853" y="29026"/>
                    <a:pt x="32853" y="28977"/>
                  </a:cubicBezTo>
                  <a:cubicBezTo>
                    <a:pt x="32843" y="28897"/>
                    <a:pt x="32833" y="28817"/>
                    <a:pt x="32833" y="28737"/>
                  </a:cubicBezTo>
                  <a:cubicBezTo>
                    <a:pt x="32823" y="28627"/>
                    <a:pt x="32823" y="28517"/>
                    <a:pt x="32823" y="28407"/>
                  </a:cubicBezTo>
                  <a:lnTo>
                    <a:pt x="32823" y="28347"/>
                  </a:lnTo>
                  <a:lnTo>
                    <a:pt x="32823" y="27938"/>
                  </a:lnTo>
                  <a:cubicBezTo>
                    <a:pt x="32823" y="27867"/>
                    <a:pt x="32823" y="27798"/>
                    <a:pt x="32833" y="27718"/>
                  </a:cubicBezTo>
                  <a:lnTo>
                    <a:pt x="32833" y="27548"/>
                  </a:lnTo>
                  <a:cubicBezTo>
                    <a:pt x="32843" y="27498"/>
                    <a:pt x="32843" y="27448"/>
                    <a:pt x="32843" y="27408"/>
                  </a:cubicBezTo>
                  <a:lnTo>
                    <a:pt x="32843" y="27368"/>
                  </a:lnTo>
                  <a:cubicBezTo>
                    <a:pt x="32843" y="27298"/>
                    <a:pt x="32843" y="27228"/>
                    <a:pt x="32853" y="27158"/>
                  </a:cubicBezTo>
                  <a:lnTo>
                    <a:pt x="32853" y="27038"/>
                  </a:lnTo>
                  <a:cubicBezTo>
                    <a:pt x="32853" y="26948"/>
                    <a:pt x="32863" y="26859"/>
                    <a:pt x="32863" y="26768"/>
                  </a:cubicBezTo>
                  <a:cubicBezTo>
                    <a:pt x="32863" y="26628"/>
                    <a:pt x="32863" y="26488"/>
                    <a:pt x="32873" y="26359"/>
                  </a:cubicBezTo>
                  <a:cubicBezTo>
                    <a:pt x="32873" y="26239"/>
                    <a:pt x="32883" y="26129"/>
                    <a:pt x="32883" y="26009"/>
                  </a:cubicBezTo>
                  <a:cubicBezTo>
                    <a:pt x="32883" y="25869"/>
                    <a:pt x="32893" y="25720"/>
                    <a:pt x="32893" y="25580"/>
                  </a:cubicBezTo>
                  <a:cubicBezTo>
                    <a:pt x="32903" y="25380"/>
                    <a:pt x="32893" y="25160"/>
                    <a:pt x="32893" y="24980"/>
                  </a:cubicBezTo>
                  <a:lnTo>
                    <a:pt x="32893" y="24960"/>
                  </a:lnTo>
                  <a:lnTo>
                    <a:pt x="32893" y="24950"/>
                  </a:lnTo>
                  <a:lnTo>
                    <a:pt x="32893" y="24800"/>
                  </a:lnTo>
                  <a:lnTo>
                    <a:pt x="32893" y="24700"/>
                  </a:lnTo>
                  <a:lnTo>
                    <a:pt x="32893" y="24690"/>
                  </a:lnTo>
                  <a:lnTo>
                    <a:pt x="32893" y="24680"/>
                  </a:lnTo>
                  <a:cubicBezTo>
                    <a:pt x="32883" y="24450"/>
                    <a:pt x="32883" y="24210"/>
                    <a:pt x="32863" y="23991"/>
                  </a:cubicBezTo>
                  <a:cubicBezTo>
                    <a:pt x="32853" y="23831"/>
                    <a:pt x="32843" y="23701"/>
                    <a:pt x="32833" y="23591"/>
                  </a:cubicBezTo>
                  <a:cubicBezTo>
                    <a:pt x="32833" y="23501"/>
                    <a:pt x="32833" y="23401"/>
                    <a:pt x="32823" y="23322"/>
                  </a:cubicBezTo>
                  <a:lnTo>
                    <a:pt x="32823" y="23311"/>
                  </a:lnTo>
                  <a:lnTo>
                    <a:pt x="32823" y="23302"/>
                  </a:lnTo>
                  <a:lnTo>
                    <a:pt x="32823" y="23291"/>
                  </a:lnTo>
                  <a:lnTo>
                    <a:pt x="32823" y="23182"/>
                  </a:lnTo>
                  <a:lnTo>
                    <a:pt x="32823" y="23171"/>
                  </a:lnTo>
                  <a:cubicBezTo>
                    <a:pt x="32823" y="22982"/>
                    <a:pt x="32813" y="22792"/>
                    <a:pt x="32813" y="22632"/>
                  </a:cubicBezTo>
                  <a:lnTo>
                    <a:pt x="32803" y="22592"/>
                  </a:lnTo>
                  <a:lnTo>
                    <a:pt x="32803" y="22552"/>
                  </a:lnTo>
                  <a:lnTo>
                    <a:pt x="32803" y="22542"/>
                  </a:lnTo>
                  <a:lnTo>
                    <a:pt x="32803" y="22362"/>
                  </a:lnTo>
                  <a:cubicBezTo>
                    <a:pt x="32794" y="22192"/>
                    <a:pt x="32783" y="22023"/>
                    <a:pt x="32774" y="21903"/>
                  </a:cubicBezTo>
                  <a:cubicBezTo>
                    <a:pt x="32774" y="21783"/>
                    <a:pt x="32763" y="21652"/>
                    <a:pt x="32754" y="21533"/>
                  </a:cubicBezTo>
                  <a:cubicBezTo>
                    <a:pt x="32754" y="21443"/>
                    <a:pt x="32754" y="21353"/>
                    <a:pt x="32743" y="21273"/>
                  </a:cubicBezTo>
                  <a:lnTo>
                    <a:pt x="32743" y="21263"/>
                  </a:lnTo>
                  <a:lnTo>
                    <a:pt x="32743" y="21123"/>
                  </a:lnTo>
                  <a:cubicBezTo>
                    <a:pt x="32743" y="21013"/>
                    <a:pt x="32734" y="20893"/>
                    <a:pt x="32723" y="20733"/>
                  </a:cubicBezTo>
                  <a:cubicBezTo>
                    <a:pt x="32723" y="20664"/>
                    <a:pt x="32723" y="20584"/>
                    <a:pt x="32714" y="20513"/>
                  </a:cubicBezTo>
                  <a:lnTo>
                    <a:pt x="32714" y="20473"/>
                  </a:lnTo>
                  <a:lnTo>
                    <a:pt x="32714" y="20464"/>
                  </a:lnTo>
                  <a:lnTo>
                    <a:pt x="32714" y="20453"/>
                  </a:lnTo>
                  <a:cubicBezTo>
                    <a:pt x="32703" y="20294"/>
                    <a:pt x="32683" y="20094"/>
                    <a:pt x="32683" y="19904"/>
                  </a:cubicBezTo>
                  <a:cubicBezTo>
                    <a:pt x="32674" y="19625"/>
                    <a:pt x="32674" y="19345"/>
                    <a:pt x="32694" y="19075"/>
                  </a:cubicBezTo>
                  <a:cubicBezTo>
                    <a:pt x="32694" y="19035"/>
                    <a:pt x="32703" y="18995"/>
                    <a:pt x="32703" y="18955"/>
                  </a:cubicBezTo>
                  <a:cubicBezTo>
                    <a:pt x="32913" y="18835"/>
                    <a:pt x="33143" y="18705"/>
                    <a:pt x="33363" y="18565"/>
                  </a:cubicBezTo>
                  <a:lnTo>
                    <a:pt x="33373" y="18555"/>
                  </a:lnTo>
                  <a:cubicBezTo>
                    <a:pt x="33403" y="18535"/>
                    <a:pt x="33433" y="18515"/>
                    <a:pt x="33453" y="18495"/>
                  </a:cubicBezTo>
                  <a:lnTo>
                    <a:pt x="33463" y="18495"/>
                  </a:lnTo>
                  <a:cubicBezTo>
                    <a:pt x="33483" y="18475"/>
                    <a:pt x="33513" y="18466"/>
                    <a:pt x="33533" y="18446"/>
                  </a:cubicBezTo>
                  <a:cubicBezTo>
                    <a:pt x="33553" y="18435"/>
                    <a:pt x="33562" y="18426"/>
                    <a:pt x="33582" y="18426"/>
                  </a:cubicBezTo>
                  <a:cubicBezTo>
                    <a:pt x="33602" y="18406"/>
                    <a:pt x="33633" y="18395"/>
                    <a:pt x="33662" y="18375"/>
                  </a:cubicBezTo>
                  <a:close/>
                  <a:moveTo>
                    <a:pt x="29236" y="27388"/>
                  </a:moveTo>
                  <a:lnTo>
                    <a:pt x="29236" y="27438"/>
                  </a:lnTo>
                  <a:lnTo>
                    <a:pt x="29236" y="27478"/>
                  </a:lnTo>
                  <a:lnTo>
                    <a:pt x="29236" y="27498"/>
                  </a:lnTo>
                  <a:cubicBezTo>
                    <a:pt x="29246" y="27618"/>
                    <a:pt x="29256" y="27758"/>
                    <a:pt x="29266" y="27887"/>
                  </a:cubicBezTo>
                  <a:cubicBezTo>
                    <a:pt x="29266" y="27947"/>
                    <a:pt x="29266" y="27998"/>
                    <a:pt x="29276" y="28058"/>
                  </a:cubicBezTo>
                  <a:lnTo>
                    <a:pt x="29276" y="28087"/>
                  </a:lnTo>
                  <a:cubicBezTo>
                    <a:pt x="29286" y="28158"/>
                    <a:pt x="29286" y="28227"/>
                    <a:pt x="29296" y="28297"/>
                  </a:cubicBezTo>
                  <a:cubicBezTo>
                    <a:pt x="29306" y="28447"/>
                    <a:pt x="29306" y="28597"/>
                    <a:pt x="29316" y="28747"/>
                  </a:cubicBezTo>
                  <a:lnTo>
                    <a:pt x="29316" y="28977"/>
                  </a:lnTo>
                  <a:lnTo>
                    <a:pt x="29316" y="28997"/>
                  </a:lnTo>
                  <a:lnTo>
                    <a:pt x="29316" y="29126"/>
                  </a:lnTo>
                  <a:cubicBezTo>
                    <a:pt x="29326" y="29286"/>
                    <a:pt x="29326" y="29436"/>
                    <a:pt x="29336" y="29566"/>
                  </a:cubicBezTo>
                  <a:cubicBezTo>
                    <a:pt x="29336" y="29626"/>
                    <a:pt x="29336" y="29676"/>
                    <a:pt x="29346" y="29736"/>
                  </a:cubicBezTo>
                  <a:lnTo>
                    <a:pt x="29346" y="29766"/>
                  </a:lnTo>
                  <a:cubicBezTo>
                    <a:pt x="29356" y="29836"/>
                    <a:pt x="29356" y="29906"/>
                    <a:pt x="29356" y="29976"/>
                  </a:cubicBezTo>
                  <a:cubicBezTo>
                    <a:pt x="29366" y="30066"/>
                    <a:pt x="29366" y="30165"/>
                    <a:pt x="29376" y="30305"/>
                  </a:cubicBezTo>
                  <a:lnTo>
                    <a:pt x="29376" y="30325"/>
                  </a:lnTo>
                  <a:lnTo>
                    <a:pt x="29376" y="30376"/>
                  </a:lnTo>
                  <a:cubicBezTo>
                    <a:pt x="29376" y="30436"/>
                    <a:pt x="29376" y="30496"/>
                    <a:pt x="29386" y="30545"/>
                  </a:cubicBezTo>
                  <a:lnTo>
                    <a:pt x="29386" y="30576"/>
                  </a:lnTo>
                  <a:lnTo>
                    <a:pt x="29386" y="30596"/>
                  </a:lnTo>
                  <a:lnTo>
                    <a:pt x="29386" y="30775"/>
                  </a:lnTo>
                  <a:cubicBezTo>
                    <a:pt x="29386" y="30795"/>
                    <a:pt x="29396" y="30815"/>
                    <a:pt x="29396" y="30835"/>
                  </a:cubicBezTo>
                  <a:cubicBezTo>
                    <a:pt x="29376" y="30845"/>
                    <a:pt x="29346" y="30855"/>
                    <a:pt x="29326" y="30875"/>
                  </a:cubicBezTo>
                  <a:lnTo>
                    <a:pt x="29306" y="30885"/>
                  </a:lnTo>
                  <a:lnTo>
                    <a:pt x="29296" y="30885"/>
                  </a:lnTo>
                  <a:cubicBezTo>
                    <a:pt x="29276" y="30895"/>
                    <a:pt x="29266" y="30905"/>
                    <a:pt x="29246" y="30915"/>
                  </a:cubicBezTo>
                  <a:cubicBezTo>
                    <a:pt x="29226" y="30935"/>
                    <a:pt x="29196" y="30945"/>
                    <a:pt x="29176" y="30955"/>
                  </a:cubicBezTo>
                  <a:lnTo>
                    <a:pt x="29166" y="30955"/>
                  </a:lnTo>
                  <a:lnTo>
                    <a:pt x="29157" y="30965"/>
                  </a:lnTo>
                  <a:cubicBezTo>
                    <a:pt x="29137" y="30975"/>
                    <a:pt x="29106" y="30995"/>
                    <a:pt x="29077" y="31005"/>
                  </a:cubicBezTo>
                  <a:cubicBezTo>
                    <a:pt x="29006" y="31045"/>
                    <a:pt x="28926" y="31095"/>
                    <a:pt x="28857" y="31135"/>
                  </a:cubicBezTo>
                  <a:lnTo>
                    <a:pt x="28846" y="31145"/>
                  </a:lnTo>
                  <a:lnTo>
                    <a:pt x="28826" y="31155"/>
                  </a:lnTo>
                  <a:lnTo>
                    <a:pt x="28826" y="31075"/>
                  </a:lnTo>
                  <a:lnTo>
                    <a:pt x="28817" y="31015"/>
                  </a:lnTo>
                  <a:lnTo>
                    <a:pt x="28817" y="30885"/>
                  </a:lnTo>
                  <a:lnTo>
                    <a:pt x="28817" y="30795"/>
                  </a:lnTo>
                  <a:lnTo>
                    <a:pt x="28817" y="30765"/>
                  </a:lnTo>
                  <a:lnTo>
                    <a:pt x="28817" y="30745"/>
                  </a:lnTo>
                  <a:lnTo>
                    <a:pt x="28817" y="30725"/>
                  </a:lnTo>
                  <a:lnTo>
                    <a:pt x="28817" y="30505"/>
                  </a:lnTo>
                  <a:cubicBezTo>
                    <a:pt x="28806" y="30385"/>
                    <a:pt x="28797" y="30265"/>
                    <a:pt x="28797" y="30165"/>
                  </a:cubicBezTo>
                  <a:lnTo>
                    <a:pt x="28786" y="30145"/>
                  </a:lnTo>
                  <a:lnTo>
                    <a:pt x="28786" y="30116"/>
                  </a:lnTo>
                  <a:lnTo>
                    <a:pt x="28786" y="30076"/>
                  </a:lnTo>
                  <a:lnTo>
                    <a:pt x="28786" y="30046"/>
                  </a:lnTo>
                  <a:lnTo>
                    <a:pt x="28786" y="30026"/>
                  </a:lnTo>
                  <a:lnTo>
                    <a:pt x="28777" y="30006"/>
                  </a:lnTo>
                  <a:lnTo>
                    <a:pt x="28777" y="29986"/>
                  </a:lnTo>
                  <a:lnTo>
                    <a:pt x="28777" y="29916"/>
                  </a:lnTo>
                  <a:cubicBezTo>
                    <a:pt x="28777" y="29876"/>
                    <a:pt x="28766" y="29836"/>
                    <a:pt x="28766" y="29796"/>
                  </a:cubicBezTo>
                  <a:lnTo>
                    <a:pt x="28766" y="29766"/>
                  </a:lnTo>
                  <a:lnTo>
                    <a:pt x="28766" y="29716"/>
                  </a:lnTo>
                  <a:lnTo>
                    <a:pt x="28766" y="29686"/>
                  </a:lnTo>
                  <a:cubicBezTo>
                    <a:pt x="28766" y="29636"/>
                    <a:pt x="28757" y="29586"/>
                    <a:pt x="28757" y="29526"/>
                  </a:cubicBezTo>
                  <a:lnTo>
                    <a:pt x="28757" y="29377"/>
                  </a:lnTo>
                  <a:lnTo>
                    <a:pt x="28757" y="29357"/>
                  </a:lnTo>
                  <a:lnTo>
                    <a:pt x="28757" y="29326"/>
                  </a:lnTo>
                  <a:cubicBezTo>
                    <a:pt x="28757" y="29206"/>
                    <a:pt x="28757" y="29077"/>
                    <a:pt x="28766" y="28966"/>
                  </a:cubicBezTo>
                  <a:lnTo>
                    <a:pt x="28766" y="28937"/>
                  </a:lnTo>
                  <a:cubicBezTo>
                    <a:pt x="28777" y="28637"/>
                    <a:pt x="28777" y="28377"/>
                    <a:pt x="28777" y="28138"/>
                  </a:cubicBezTo>
                  <a:cubicBezTo>
                    <a:pt x="28786" y="27967"/>
                    <a:pt x="28786" y="27778"/>
                    <a:pt x="28786" y="27578"/>
                  </a:cubicBezTo>
                  <a:cubicBezTo>
                    <a:pt x="28806" y="27568"/>
                    <a:pt x="28837" y="27558"/>
                    <a:pt x="28857" y="27548"/>
                  </a:cubicBezTo>
                  <a:cubicBezTo>
                    <a:pt x="28906" y="27528"/>
                    <a:pt x="28946" y="27508"/>
                    <a:pt x="28997" y="27498"/>
                  </a:cubicBezTo>
                  <a:lnTo>
                    <a:pt x="29077" y="27458"/>
                  </a:lnTo>
                  <a:cubicBezTo>
                    <a:pt x="29126" y="27438"/>
                    <a:pt x="29186" y="27418"/>
                    <a:pt x="29236" y="27388"/>
                  </a:cubicBezTo>
                  <a:close/>
                  <a:moveTo>
                    <a:pt x="34102" y="30465"/>
                  </a:moveTo>
                  <a:lnTo>
                    <a:pt x="34102" y="30476"/>
                  </a:lnTo>
                  <a:cubicBezTo>
                    <a:pt x="34132" y="30565"/>
                    <a:pt x="34162" y="30645"/>
                    <a:pt x="34182" y="30725"/>
                  </a:cubicBezTo>
                  <a:lnTo>
                    <a:pt x="34182" y="30735"/>
                  </a:lnTo>
                  <a:lnTo>
                    <a:pt x="34182" y="30745"/>
                  </a:lnTo>
                  <a:cubicBezTo>
                    <a:pt x="34172" y="30745"/>
                    <a:pt x="34172" y="30755"/>
                    <a:pt x="34162" y="30765"/>
                  </a:cubicBezTo>
                  <a:cubicBezTo>
                    <a:pt x="34162" y="30775"/>
                    <a:pt x="34152" y="30785"/>
                    <a:pt x="34142" y="30805"/>
                  </a:cubicBezTo>
                  <a:lnTo>
                    <a:pt x="34142" y="30815"/>
                  </a:lnTo>
                  <a:lnTo>
                    <a:pt x="34132" y="30835"/>
                  </a:lnTo>
                  <a:cubicBezTo>
                    <a:pt x="34122" y="30865"/>
                    <a:pt x="34112" y="30885"/>
                    <a:pt x="34092" y="30905"/>
                  </a:cubicBezTo>
                  <a:cubicBezTo>
                    <a:pt x="34082" y="30925"/>
                    <a:pt x="34072" y="30935"/>
                    <a:pt x="34052" y="30955"/>
                  </a:cubicBezTo>
                  <a:lnTo>
                    <a:pt x="34052" y="30965"/>
                  </a:lnTo>
                  <a:cubicBezTo>
                    <a:pt x="34042" y="30975"/>
                    <a:pt x="34032" y="30995"/>
                    <a:pt x="34022" y="31005"/>
                  </a:cubicBezTo>
                  <a:cubicBezTo>
                    <a:pt x="34012" y="31015"/>
                    <a:pt x="34002" y="31025"/>
                    <a:pt x="33982" y="31035"/>
                  </a:cubicBezTo>
                  <a:cubicBezTo>
                    <a:pt x="33953" y="31055"/>
                    <a:pt x="33933" y="31065"/>
                    <a:pt x="33902" y="31085"/>
                  </a:cubicBezTo>
                  <a:lnTo>
                    <a:pt x="33893" y="31095"/>
                  </a:lnTo>
                  <a:cubicBezTo>
                    <a:pt x="33873" y="31105"/>
                    <a:pt x="33853" y="31115"/>
                    <a:pt x="33833" y="31135"/>
                  </a:cubicBezTo>
                  <a:cubicBezTo>
                    <a:pt x="33793" y="31145"/>
                    <a:pt x="33762" y="31155"/>
                    <a:pt x="33733" y="31165"/>
                  </a:cubicBezTo>
                  <a:cubicBezTo>
                    <a:pt x="33702" y="31175"/>
                    <a:pt x="33653" y="31185"/>
                    <a:pt x="33613" y="31195"/>
                  </a:cubicBezTo>
                  <a:cubicBezTo>
                    <a:pt x="33582" y="31205"/>
                    <a:pt x="33553" y="31205"/>
                    <a:pt x="33522" y="31215"/>
                  </a:cubicBezTo>
                  <a:lnTo>
                    <a:pt x="33503" y="31215"/>
                  </a:lnTo>
                  <a:cubicBezTo>
                    <a:pt x="33463" y="31225"/>
                    <a:pt x="33423" y="31235"/>
                    <a:pt x="33393" y="31235"/>
                  </a:cubicBezTo>
                  <a:cubicBezTo>
                    <a:pt x="33353" y="31245"/>
                    <a:pt x="33313" y="31245"/>
                    <a:pt x="33283" y="31245"/>
                  </a:cubicBezTo>
                  <a:lnTo>
                    <a:pt x="33273" y="31245"/>
                  </a:lnTo>
                  <a:cubicBezTo>
                    <a:pt x="33243" y="31245"/>
                    <a:pt x="33213" y="31245"/>
                    <a:pt x="33173" y="31235"/>
                  </a:cubicBezTo>
                  <a:cubicBezTo>
                    <a:pt x="33133" y="31225"/>
                    <a:pt x="33083" y="31215"/>
                    <a:pt x="33043" y="31205"/>
                  </a:cubicBezTo>
                  <a:lnTo>
                    <a:pt x="33033" y="31205"/>
                  </a:lnTo>
                  <a:cubicBezTo>
                    <a:pt x="32993" y="31195"/>
                    <a:pt x="32953" y="31175"/>
                    <a:pt x="32903" y="31165"/>
                  </a:cubicBezTo>
                  <a:cubicBezTo>
                    <a:pt x="32883" y="31155"/>
                    <a:pt x="32863" y="31145"/>
                    <a:pt x="32853" y="31135"/>
                  </a:cubicBezTo>
                  <a:cubicBezTo>
                    <a:pt x="32823" y="31125"/>
                    <a:pt x="32803" y="31105"/>
                    <a:pt x="32783" y="31095"/>
                  </a:cubicBezTo>
                  <a:cubicBezTo>
                    <a:pt x="32743" y="31065"/>
                    <a:pt x="32694" y="31035"/>
                    <a:pt x="32654" y="31005"/>
                  </a:cubicBezTo>
                  <a:cubicBezTo>
                    <a:pt x="32634" y="30995"/>
                    <a:pt x="32623" y="30975"/>
                    <a:pt x="32603" y="30965"/>
                  </a:cubicBezTo>
                  <a:lnTo>
                    <a:pt x="32554" y="30915"/>
                  </a:lnTo>
                  <a:cubicBezTo>
                    <a:pt x="32523" y="30865"/>
                    <a:pt x="32503" y="30835"/>
                    <a:pt x="32483" y="30795"/>
                  </a:cubicBezTo>
                  <a:lnTo>
                    <a:pt x="32483" y="30775"/>
                  </a:lnTo>
                  <a:lnTo>
                    <a:pt x="32474" y="30765"/>
                  </a:lnTo>
                  <a:cubicBezTo>
                    <a:pt x="32474" y="30755"/>
                    <a:pt x="32463" y="30745"/>
                    <a:pt x="32463" y="30735"/>
                  </a:cubicBezTo>
                  <a:cubicBezTo>
                    <a:pt x="32494" y="30705"/>
                    <a:pt x="32514" y="30685"/>
                    <a:pt x="32543" y="30665"/>
                  </a:cubicBezTo>
                  <a:cubicBezTo>
                    <a:pt x="32583" y="30635"/>
                    <a:pt x="32623" y="30605"/>
                    <a:pt x="32683" y="30565"/>
                  </a:cubicBezTo>
                  <a:cubicBezTo>
                    <a:pt x="32714" y="30655"/>
                    <a:pt x="32743" y="30735"/>
                    <a:pt x="32783" y="30805"/>
                  </a:cubicBezTo>
                  <a:cubicBezTo>
                    <a:pt x="32823" y="30855"/>
                    <a:pt x="32863" y="30905"/>
                    <a:pt x="32923" y="30955"/>
                  </a:cubicBezTo>
                  <a:cubicBezTo>
                    <a:pt x="32963" y="30985"/>
                    <a:pt x="32993" y="31015"/>
                    <a:pt x="33023" y="31025"/>
                  </a:cubicBezTo>
                  <a:cubicBezTo>
                    <a:pt x="33053" y="31055"/>
                    <a:pt x="33093" y="31065"/>
                    <a:pt x="33133" y="31075"/>
                  </a:cubicBezTo>
                  <a:cubicBezTo>
                    <a:pt x="33193" y="31105"/>
                    <a:pt x="33263" y="31115"/>
                    <a:pt x="33323" y="31125"/>
                  </a:cubicBezTo>
                  <a:lnTo>
                    <a:pt x="33413" y="31125"/>
                  </a:lnTo>
                  <a:cubicBezTo>
                    <a:pt x="33453" y="31125"/>
                    <a:pt x="33493" y="31115"/>
                    <a:pt x="33533" y="31115"/>
                  </a:cubicBezTo>
                  <a:lnTo>
                    <a:pt x="33542" y="31105"/>
                  </a:lnTo>
                  <a:cubicBezTo>
                    <a:pt x="33602" y="31095"/>
                    <a:pt x="33662" y="31085"/>
                    <a:pt x="33722" y="31065"/>
                  </a:cubicBezTo>
                  <a:cubicBezTo>
                    <a:pt x="33753" y="31055"/>
                    <a:pt x="33793" y="31035"/>
                    <a:pt x="33833" y="31025"/>
                  </a:cubicBezTo>
                  <a:cubicBezTo>
                    <a:pt x="33853" y="31015"/>
                    <a:pt x="33862" y="31005"/>
                    <a:pt x="33882" y="30985"/>
                  </a:cubicBezTo>
                  <a:cubicBezTo>
                    <a:pt x="33933" y="30955"/>
                    <a:pt x="33962" y="30915"/>
                    <a:pt x="33982" y="30885"/>
                  </a:cubicBezTo>
                  <a:cubicBezTo>
                    <a:pt x="33993" y="30875"/>
                    <a:pt x="34002" y="30855"/>
                    <a:pt x="34002" y="30845"/>
                  </a:cubicBezTo>
                  <a:lnTo>
                    <a:pt x="34012" y="30835"/>
                  </a:lnTo>
                  <a:cubicBezTo>
                    <a:pt x="34022" y="30815"/>
                    <a:pt x="34022" y="30795"/>
                    <a:pt x="34032" y="30775"/>
                  </a:cubicBezTo>
                  <a:cubicBezTo>
                    <a:pt x="34042" y="30745"/>
                    <a:pt x="34052" y="30725"/>
                    <a:pt x="34052" y="30705"/>
                  </a:cubicBezTo>
                  <a:cubicBezTo>
                    <a:pt x="34062" y="30655"/>
                    <a:pt x="34062" y="30615"/>
                    <a:pt x="34062" y="30576"/>
                  </a:cubicBezTo>
                  <a:lnTo>
                    <a:pt x="34062" y="30565"/>
                  </a:lnTo>
                  <a:lnTo>
                    <a:pt x="34072" y="30565"/>
                  </a:lnTo>
                  <a:cubicBezTo>
                    <a:pt x="34072" y="30556"/>
                    <a:pt x="34082" y="30545"/>
                    <a:pt x="34082" y="30525"/>
                  </a:cubicBezTo>
                  <a:cubicBezTo>
                    <a:pt x="34082" y="30505"/>
                    <a:pt x="34092" y="30485"/>
                    <a:pt x="34092" y="30465"/>
                  </a:cubicBezTo>
                  <a:close/>
                  <a:moveTo>
                    <a:pt x="28697" y="25140"/>
                  </a:moveTo>
                  <a:lnTo>
                    <a:pt x="28687" y="25160"/>
                  </a:lnTo>
                  <a:cubicBezTo>
                    <a:pt x="28697" y="25270"/>
                    <a:pt x="28706" y="25389"/>
                    <a:pt x="28706" y="25500"/>
                  </a:cubicBezTo>
                  <a:cubicBezTo>
                    <a:pt x="28717" y="25629"/>
                    <a:pt x="28717" y="25769"/>
                    <a:pt x="28717" y="25899"/>
                  </a:cubicBezTo>
                  <a:cubicBezTo>
                    <a:pt x="28717" y="26049"/>
                    <a:pt x="28706" y="26189"/>
                    <a:pt x="28706" y="26319"/>
                  </a:cubicBezTo>
                  <a:cubicBezTo>
                    <a:pt x="28697" y="26449"/>
                    <a:pt x="28697" y="26579"/>
                    <a:pt x="28687" y="26708"/>
                  </a:cubicBezTo>
                  <a:lnTo>
                    <a:pt x="28687" y="26799"/>
                  </a:lnTo>
                  <a:lnTo>
                    <a:pt x="28687" y="26808"/>
                  </a:lnTo>
                  <a:lnTo>
                    <a:pt x="28687" y="26819"/>
                  </a:lnTo>
                  <a:cubicBezTo>
                    <a:pt x="28677" y="26919"/>
                    <a:pt x="28677" y="27008"/>
                    <a:pt x="28677" y="27108"/>
                  </a:cubicBezTo>
                  <a:cubicBezTo>
                    <a:pt x="28667" y="27258"/>
                    <a:pt x="28667" y="27388"/>
                    <a:pt x="28667" y="27508"/>
                  </a:cubicBezTo>
                  <a:cubicBezTo>
                    <a:pt x="28667" y="27668"/>
                    <a:pt x="28667" y="27827"/>
                    <a:pt x="28657" y="27987"/>
                  </a:cubicBezTo>
                  <a:lnTo>
                    <a:pt x="28657" y="28317"/>
                  </a:lnTo>
                  <a:cubicBezTo>
                    <a:pt x="28657" y="28597"/>
                    <a:pt x="28647" y="28877"/>
                    <a:pt x="28637" y="29106"/>
                  </a:cubicBezTo>
                  <a:lnTo>
                    <a:pt x="28637" y="29117"/>
                  </a:lnTo>
                  <a:lnTo>
                    <a:pt x="28637" y="29137"/>
                  </a:lnTo>
                  <a:lnTo>
                    <a:pt x="28637" y="29146"/>
                  </a:lnTo>
                  <a:cubicBezTo>
                    <a:pt x="28637" y="29246"/>
                    <a:pt x="28627" y="29377"/>
                    <a:pt x="28627" y="29496"/>
                  </a:cubicBezTo>
                  <a:cubicBezTo>
                    <a:pt x="28627" y="29526"/>
                    <a:pt x="28627" y="29556"/>
                    <a:pt x="28637" y="29576"/>
                  </a:cubicBezTo>
                  <a:lnTo>
                    <a:pt x="28637" y="29586"/>
                  </a:lnTo>
                  <a:lnTo>
                    <a:pt x="28637" y="29606"/>
                  </a:lnTo>
                  <a:lnTo>
                    <a:pt x="28637" y="29616"/>
                  </a:lnTo>
                  <a:lnTo>
                    <a:pt x="28637" y="29626"/>
                  </a:lnTo>
                  <a:lnTo>
                    <a:pt x="28637" y="29636"/>
                  </a:lnTo>
                  <a:lnTo>
                    <a:pt x="28637" y="29696"/>
                  </a:lnTo>
                  <a:lnTo>
                    <a:pt x="28637" y="29766"/>
                  </a:lnTo>
                  <a:lnTo>
                    <a:pt x="28637" y="29886"/>
                  </a:lnTo>
                  <a:cubicBezTo>
                    <a:pt x="28647" y="29986"/>
                    <a:pt x="28647" y="30076"/>
                    <a:pt x="28657" y="30165"/>
                  </a:cubicBezTo>
                  <a:lnTo>
                    <a:pt x="28667" y="30276"/>
                  </a:lnTo>
                  <a:cubicBezTo>
                    <a:pt x="28667" y="30405"/>
                    <a:pt x="28677" y="30536"/>
                    <a:pt x="28677" y="30675"/>
                  </a:cubicBezTo>
                  <a:lnTo>
                    <a:pt x="28677" y="30785"/>
                  </a:lnTo>
                  <a:lnTo>
                    <a:pt x="28677" y="30965"/>
                  </a:lnTo>
                  <a:lnTo>
                    <a:pt x="28677" y="31005"/>
                  </a:lnTo>
                  <a:lnTo>
                    <a:pt x="28677" y="31015"/>
                  </a:lnTo>
                  <a:cubicBezTo>
                    <a:pt x="28677" y="31045"/>
                    <a:pt x="28687" y="31075"/>
                    <a:pt x="28687" y="31115"/>
                  </a:cubicBezTo>
                  <a:lnTo>
                    <a:pt x="28687" y="31185"/>
                  </a:lnTo>
                  <a:cubicBezTo>
                    <a:pt x="28687" y="31205"/>
                    <a:pt x="28687" y="31215"/>
                    <a:pt x="28697" y="31235"/>
                  </a:cubicBezTo>
                  <a:lnTo>
                    <a:pt x="28667" y="31255"/>
                  </a:lnTo>
                  <a:lnTo>
                    <a:pt x="28657" y="31265"/>
                  </a:lnTo>
                  <a:cubicBezTo>
                    <a:pt x="28637" y="31275"/>
                    <a:pt x="28617" y="31285"/>
                    <a:pt x="28597" y="31305"/>
                  </a:cubicBezTo>
                  <a:cubicBezTo>
                    <a:pt x="28587" y="31315"/>
                    <a:pt x="28567" y="31325"/>
                    <a:pt x="28557" y="31325"/>
                  </a:cubicBezTo>
                  <a:cubicBezTo>
                    <a:pt x="28547" y="31275"/>
                    <a:pt x="28547" y="31225"/>
                    <a:pt x="28547" y="31185"/>
                  </a:cubicBezTo>
                  <a:cubicBezTo>
                    <a:pt x="28547" y="31085"/>
                    <a:pt x="28547" y="30995"/>
                    <a:pt x="28537" y="30895"/>
                  </a:cubicBezTo>
                  <a:lnTo>
                    <a:pt x="28537" y="30725"/>
                  </a:lnTo>
                  <a:lnTo>
                    <a:pt x="28537" y="30605"/>
                  </a:lnTo>
                  <a:cubicBezTo>
                    <a:pt x="28527" y="30556"/>
                    <a:pt x="28527" y="30505"/>
                    <a:pt x="28527" y="30456"/>
                  </a:cubicBezTo>
                  <a:lnTo>
                    <a:pt x="28527" y="30445"/>
                  </a:lnTo>
                  <a:lnTo>
                    <a:pt x="28527" y="30425"/>
                  </a:lnTo>
                  <a:cubicBezTo>
                    <a:pt x="28517" y="30385"/>
                    <a:pt x="28517" y="30356"/>
                    <a:pt x="28517" y="30316"/>
                  </a:cubicBezTo>
                  <a:cubicBezTo>
                    <a:pt x="28517" y="30265"/>
                    <a:pt x="28517" y="30205"/>
                    <a:pt x="28507" y="30156"/>
                  </a:cubicBezTo>
                  <a:lnTo>
                    <a:pt x="28507" y="30136"/>
                  </a:lnTo>
                  <a:lnTo>
                    <a:pt x="28507" y="30116"/>
                  </a:lnTo>
                  <a:lnTo>
                    <a:pt x="28507" y="30096"/>
                  </a:lnTo>
                  <a:lnTo>
                    <a:pt x="28507" y="30066"/>
                  </a:lnTo>
                  <a:lnTo>
                    <a:pt x="28507" y="30046"/>
                  </a:lnTo>
                  <a:lnTo>
                    <a:pt x="28507" y="30026"/>
                  </a:lnTo>
                  <a:lnTo>
                    <a:pt x="28507" y="30006"/>
                  </a:lnTo>
                  <a:lnTo>
                    <a:pt x="28507" y="29926"/>
                  </a:lnTo>
                  <a:lnTo>
                    <a:pt x="28497" y="29866"/>
                  </a:lnTo>
                  <a:lnTo>
                    <a:pt x="28497" y="29686"/>
                  </a:lnTo>
                  <a:cubicBezTo>
                    <a:pt x="28487" y="29536"/>
                    <a:pt x="28487" y="29386"/>
                    <a:pt x="28487" y="29257"/>
                  </a:cubicBezTo>
                  <a:lnTo>
                    <a:pt x="28487" y="29246"/>
                  </a:lnTo>
                  <a:lnTo>
                    <a:pt x="28487" y="29226"/>
                  </a:lnTo>
                  <a:lnTo>
                    <a:pt x="28487" y="29206"/>
                  </a:lnTo>
                  <a:lnTo>
                    <a:pt x="28477" y="29077"/>
                  </a:lnTo>
                  <a:cubicBezTo>
                    <a:pt x="28477" y="28617"/>
                    <a:pt x="28467" y="28197"/>
                    <a:pt x="28477" y="27798"/>
                  </a:cubicBezTo>
                  <a:cubicBezTo>
                    <a:pt x="28477" y="27707"/>
                    <a:pt x="28477" y="27628"/>
                    <a:pt x="28487" y="27528"/>
                  </a:cubicBezTo>
                  <a:lnTo>
                    <a:pt x="28487" y="27508"/>
                  </a:lnTo>
                  <a:lnTo>
                    <a:pt x="28487" y="27498"/>
                  </a:lnTo>
                  <a:lnTo>
                    <a:pt x="28487" y="27478"/>
                  </a:lnTo>
                  <a:lnTo>
                    <a:pt x="28487" y="27458"/>
                  </a:lnTo>
                  <a:lnTo>
                    <a:pt x="28487" y="27438"/>
                  </a:lnTo>
                  <a:lnTo>
                    <a:pt x="28487" y="27418"/>
                  </a:lnTo>
                  <a:lnTo>
                    <a:pt x="28487" y="27408"/>
                  </a:lnTo>
                  <a:cubicBezTo>
                    <a:pt x="28487" y="27328"/>
                    <a:pt x="28497" y="27248"/>
                    <a:pt x="28497" y="27168"/>
                  </a:cubicBezTo>
                  <a:lnTo>
                    <a:pt x="28497" y="26959"/>
                  </a:lnTo>
                  <a:lnTo>
                    <a:pt x="28497" y="26928"/>
                  </a:lnTo>
                  <a:lnTo>
                    <a:pt x="28497" y="26859"/>
                  </a:lnTo>
                  <a:lnTo>
                    <a:pt x="28497" y="26648"/>
                  </a:lnTo>
                  <a:lnTo>
                    <a:pt x="28497" y="26539"/>
                  </a:lnTo>
                  <a:lnTo>
                    <a:pt x="28497" y="25889"/>
                  </a:lnTo>
                  <a:cubicBezTo>
                    <a:pt x="28497" y="25839"/>
                    <a:pt x="28507" y="25779"/>
                    <a:pt x="28507" y="25720"/>
                  </a:cubicBezTo>
                  <a:lnTo>
                    <a:pt x="28507" y="25640"/>
                  </a:lnTo>
                  <a:lnTo>
                    <a:pt x="28507" y="25560"/>
                  </a:lnTo>
                  <a:lnTo>
                    <a:pt x="28507" y="25489"/>
                  </a:lnTo>
                  <a:cubicBezTo>
                    <a:pt x="28507" y="25420"/>
                    <a:pt x="28517" y="25329"/>
                    <a:pt x="28517" y="25240"/>
                  </a:cubicBezTo>
                  <a:lnTo>
                    <a:pt x="28517" y="25220"/>
                  </a:lnTo>
                  <a:cubicBezTo>
                    <a:pt x="28527" y="25210"/>
                    <a:pt x="28537" y="25210"/>
                    <a:pt x="28547" y="25200"/>
                  </a:cubicBezTo>
                  <a:cubicBezTo>
                    <a:pt x="28577" y="25190"/>
                    <a:pt x="28597" y="25170"/>
                    <a:pt x="28617" y="25160"/>
                  </a:cubicBezTo>
                  <a:cubicBezTo>
                    <a:pt x="28647" y="25150"/>
                    <a:pt x="28667" y="25150"/>
                    <a:pt x="28697" y="25140"/>
                  </a:cubicBezTo>
                  <a:close/>
                  <a:moveTo>
                    <a:pt x="38119" y="29786"/>
                  </a:moveTo>
                  <a:cubicBezTo>
                    <a:pt x="38119" y="29806"/>
                    <a:pt x="38119" y="29826"/>
                    <a:pt x="38109" y="29846"/>
                  </a:cubicBezTo>
                  <a:lnTo>
                    <a:pt x="38109" y="29866"/>
                  </a:lnTo>
                  <a:cubicBezTo>
                    <a:pt x="38109" y="29906"/>
                    <a:pt x="38099" y="29936"/>
                    <a:pt x="38099" y="29966"/>
                  </a:cubicBezTo>
                  <a:lnTo>
                    <a:pt x="38099" y="30125"/>
                  </a:lnTo>
                  <a:lnTo>
                    <a:pt x="38099" y="30145"/>
                  </a:lnTo>
                  <a:lnTo>
                    <a:pt x="38099" y="30156"/>
                  </a:lnTo>
                  <a:lnTo>
                    <a:pt x="38099" y="30165"/>
                  </a:lnTo>
                  <a:lnTo>
                    <a:pt x="38099" y="30185"/>
                  </a:lnTo>
                  <a:lnTo>
                    <a:pt x="38099" y="30356"/>
                  </a:lnTo>
                  <a:lnTo>
                    <a:pt x="38089" y="30405"/>
                  </a:lnTo>
                  <a:lnTo>
                    <a:pt x="38089" y="30445"/>
                  </a:lnTo>
                  <a:lnTo>
                    <a:pt x="38089" y="30465"/>
                  </a:lnTo>
                  <a:lnTo>
                    <a:pt x="38089" y="30496"/>
                  </a:lnTo>
                  <a:lnTo>
                    <a:pt x="38089" y="30525"/>
                  </a:lnTo>
                  <a:lnTo>
                    <a:pt x="38089" y="30565"/>
                  </a:lnTo>
                  <a:cubicBezTo>
                    <a:pt x="38069" y="30576"/>
                    <a:pt x="38049" y="30596"/>
                    <a:pt x="38029" y="30615"/>
                  </a:cubicBezTo>
                  <a:cubicBezTo>
                    <a:pt x="38009" y="30625"/>
                    <a:pt x="37989" y="30645"/>
                    <a:pt x="37969" y="30665"/>
                  </a:cubicBezTo>
                  <a:lnTo>
                    <a:pt x="37959" y="30685"/>
                  </a:lnTo>
                  <a:cubicBezTo>
                    <a:pt x="37919" y="30705"/>
                    <a:pt x="37889" y="30725"/>
                    <a:pt x="37859" y="30735"/>
                  </a:cubicBezTo>
                  <a:cubicBezTo>
                    <a:pt x="37769" y="30775"/>
                    <a:pt x="37699" y="30805"/>
                    <a:pt x="37619" y="30845"/>
                  </a:cubicBezTo>
                  <a:cubicBezTo>
                    <a:pt x="37550" y="30885"/>
                    <a:pt x="37479" y="30925"/>
                    <a:pt x="37419" y="30965"/>
                  </a:cubicBezTo>
                  <a:lnTo>
                    <a:pt x="37399" y="30975"/>
                  </a:lnTo>
                  <a:lnTo>
                    <a:pt x="37379" y="30985"/>
                  </a:lnTo>
                  <a:cubicBezTo>
                    <a:pt x="37330" y="31005"/>
                    <a:pt x="37279" y="31035"/>
                    <a:pt x="37239" y="31065"/>
                  </a:cubicBezTo>
                  <a:lnTo>
                    <a:pt x="37230" y="31075"/>
                  </a:lnTo>
                  <a:cubicBezTo>
                    <a:pt x="37199" y="31095"/>
                    <a:pt x="37170" y="31115"/>
                    <a:pt x="37140" y="31125"/>
                  </a:cubicBezTo>
                  <a:cubicBezTo>
                    <a:pt x="37070" y="31175"/>
                    <a:pt x="36990" y="31215"/>
                    <a:pt x="36920" y="31245"/>
                  </a:cubicBezTo>
                  <a:lnTo>
                    <a:pt x="36900" y="31255"/>
                  </a:lnTo>
                  <a:cubicBezTo>
                    <a:pt x="36830" y="31285"/>
                    <a:pt x="36750" y="31325"/>
                    <a:pt x="36660" y="31375"/>
                  </a:cubicBezTo>
                  <a:cubicBezTo>
                    <a:pt x="36610" y="31404"/>
                    <a:pt x="36550" y="31435"/>
                    <a:pt x="36490" y="31464"/>
                  </a:cubicBezTo>
                  <a:lnTo>
                    <a:pt x="36490" y="31475"/>
                  </a:lnTo>
                  <a:lnTo>
                    <a:pt x="36480" y="31475"/>
                  </a:lnTo>
                  <a:lnTo>
                    <a:pt x="36460" y="31484"/>
                  </a:lnTo>
                  <a:lnTo>
                    <a:pt x="36440" y="31495"/>
                  </a:lnTo>
                  <a:lnTo>
                    <a:pt x="36420" y="31504"/>
                  </a:lnTo>
                  <a:cubicBezTo>
                    <a:pt x="36400" y="31524"/>
                    <a:pt x="36380" y="31535"/>
                    <a:pt x="36351" y="31544"/>
                  </a:cubicBezTo>
                  <a:lnTo>
                    <a:pt x="36360" y="31524"/>
                  </a:lnTo>
                  <a:lnTo>
                    <a:pt x="36371" y="31484"/>
                  </a:lnTo>
                  <a:lnTo>
                    <a:pt x="36371" y="31455"/>
                  </a:lnTo>
                  <a:lnTo>
                    <a:pt x="36380" y="31424"/>
                  </a:lnTo>
                  <a:lnTo>
                    <a:pt x="36411" y="31275"/>
                  </a:lnTo>
                  <a:lnTo>
                    <a:pt x="36411" y="31265"/>
                  </a:lnTo>
                  <a:cubicBezTo>
                    <a:pt x="36411" y="31255"/>
                    <a:pt x="36420" y="31245"/>
                    <a:pt x="36420" y="31235"/>
                  </a:cubicBezTo>
                  <a:lnTo>
                    <a:pt x="36420" y="31205"/>
                  </a:lnTo>
                  <a:cubicBezTo>
                    <a:pt x="36430" y="31195"/>
                    <a:pt x="36430" y="31175"/>
                    <a:pt x="36430" y="31155"/>
                  </a:cubicBezTo>
                  <a:lnTo>
                    <a:pt x="36440" y="31135"/>
                  </a:lnTo>
                  <a:cubicBezTo>
                    <a:pt x="36440" y="31105"/>
                    <a:pt x="36450" y="31075"/>
                    <a:pt x="36460" y="31045"/>
                  </a:cubicBezTo>
                  <a:lnTo>
                    <a:pt x="36460" y="31035"/>
                  </a:lnTo>
                  <a:cubicBezTo>
                    <a:pt x="36470" y="30995"/>
                    <a:pt x="36480" y="30965"/>
                    <a:pt x="36490" y="30925"/>
                  </a:cubicBezTo>
                  <a:cubicBezTo>
                    <a:pt x="36500" y="30845"/>
                    <a:pt x="36520" y="30765"/>
                    <a:pt x="36530" y="30695"/>
                  </a:cubicBezTo>
                  <a:lnTo>
                    <a:pt x="36540" y="30695"/>
                  </a:lnTo>
                  <a:cubicBezTo>
                    <a:pt x="36550" y="30685"/>
                    <a:pt x="36570" y="30685"/>
                    <a:pt x="36580" y="30675"/>
                  </a:cubicBezTo>
                  <a:lnTo>
                    <a:pt x="36590" y="30675"/>
                  </a:lnTo>
                  <a:lnTo>
                    <a:pt x="36590" y="30665"/>
                  </a:lnTo>
                  <a:lnTo>
                    <a:pt x="36610" y="30665"/>
                  </a:lnTo>
                  <a:lnTo>
                    <a:pt x="36640" y="30645"/>
                  </a:lnTo>
                  <a:lnTo>
                    <a:pt x="36650" y="30645"/>
                  </a:lnTo>
                  <a:cubicBezTo>
                    <a:pt x="36680" y="30625"/>
                    <a:pt x="36720" y="30615"/>
                    <a:pt x="36750" y="30596"/>
                  </a:cubicBezTo>
                  <a:lnTo>
                    <a:pt x="36760" y="30585"/>
                  </a:lnTo>
                  <a:lnTo>
                    <a:pt x="36770" y="30585"/>
                  </a:lnTo>
                  <a:lnTo>
                    <a:pt x="36790" y="30576"/>
                  </a:lnTo>
                  <a:lnTo>
                    <a:pt x="36830" y="30556"/>
                  </a:lnTo>
                  <a:cubicBezTo>
                    <a:pt x="36940" y="30505"/>
                    <a:pt x="37050" y="30445"/>
                    <a:pt x="37190" y="30376"/>
                  </a:cubicBezTo>
                  <a:lnTo>
                    <a:pt x="37239" y="30345"/>
                  </a:lnTo>
                  <a:cubicBezTo>
                    <a:pt x="37330" y="30296"/>
                    <a:pt x="37430" y="30236"/>
                    <a:pt x="37519" y="30176"/>
                  </a:cubicBezTo>
                  <a:lnTo>
                    <a:pt x="37610" y="30116"/>
                  </a:lnTo>
                  <a:cubicBezTo>
                    <a:pt x="37629" y="30096"/>
                    <a:pt x="37649" y="30086"/>
                    <a:pt x="37669" y="30066"/>
                  </a:cubicBezTo>
                  <a:cubicBezTo>
                    <a:pt x="37719" y="30026"/>
                    <a:pt x="37769" y="29996"/>
                    <a:pt x="37829" y="29956"/>
                  </a:cubicBezTo>
                  <a:cubicBezTo>
                    <a:pt x="37859" y="29946"/>
                    <a:pt x="37889" y="29926"/>
                    <a:pt x="37909" y="29906"/>
                  </a:cubicBezTo>
                  <a:cubicBezTo>
                    <a:pt x="37939" y="29886"/>
                    <a:pt x="37969" y="29876"/>
                    <a:pt x="37989" y="29856"/>
                  </a:cubicBezTo>
                  <a:lnTo>
                    <a:pt x="38009" y="29846"/>
                  </a:lnTo>
                  <a:lnTo>
                    <a:pt x="38019" y="29846"/>
                  </a:lnTo>
                  <a:lnTo>
                    <a:pt x="38029" y="29836"/>
                  </a:lnTo>
                  <a:cubicBezTo>
                    <a:pt x="38049" y="29826"/>
                    <a:pt x="38069" y="29816"/>
                    <a:pt x="38079" y="29806"/>
                  </a:cubicBezTo>
                  <a:cubicBezTo>
                    <a:pt x="38089" y="29796"/>
                    <a:pt x="38109" y="29796"/>
                    <a:pt x="38119" y="29786"/>
                  </a:cubicBezTo>
                  <a:close/>
                  <a:moveTo>
                    <a:pt x="34972" y="29846"/>
                  </a:moveTo>
                  <a:lnTo>
                    <a:pt x="34972" y="29856"/>
                  </a:lnTo>
                  <a:cubicBezTo>
                    <a:pt x="35001" y="29876"/>
                    <a:pt x="35032" y="29886"/>
                    <a:pt x="35061" y="29906"/>
                  </a:cubicBezTo>
                  <a:lnTo>
                    <a:pt x="35072" y="29916"/>
                  </a:lnTo>
                  <a:cubicBezTo>
                    <a:pt x="35121" y="29946"/>
                    <a:pt x="35181" y="29986"/>
                    <a:pt x="35241" y="30026"/>
                  </a:cubicBezTo>
                  <a:lnTo>
                    <a:pt x="35261" y="30046"/>
                  </a:lnTo>
                  <a:lnTo>
                    <a:pt x="35271" y="30056"/>
                  </a:lnTo>
                  <a:cubicBezTo>
                    <a:pt x="35281" y="30066"/>
                    <a:pt x="35301" y="30076"/>
                    <a:pt x="35321" y="30096"/>
                  </a:cubicBezTo>
                  <a:cubicBezTo>
                    <a:pt x="35341" y="30116"/>
                    <a:pt x="35371" y="30125"/>
                    <a:pt x="35411" y="30156"/>
                  </a:cubicBezTo>
                  <a:cubicBezTo>
                    <a:pt x="35441" y="30165"/>
                    <a:pt x="35471" y="30185"/>
                    <a:pt x="35501" y="30196"/>
                  </a:cubicBezTo>
                  <a:lnTo>
                    <a:pt x="35501" y="30205"/>
                  </a:lnTo>
                  <a:lnTo>
                    <a:pt x="35511" y="30205"/>
                  </a:lnTo>
                  <a:cubicBezTo>
                    <a:pt x="35531" y="30216"/>
                    <a:pt x="35551" y="30225"/>
                    <a:pt x="35581" y="30236"/>
                  </a:cubicBezTo>
                  <a:cubicBezTo>
                    <a:pt x="35611" y="30256"/>
                    <a:pt x="35641" y="30276"/>
                    <a:pt x="35671" y="30305"/>
                  </a:cubicBezTo>
                  <a:cubicBezTo>
                    <a:pt x="35701" y="30325"/>
                    <a:pt x="35711" y="30336"/>
                    <a:pt x="35731" y="30345"/>
                  </a:cubicBezTo>
                  <a:cubicBezTo>
                    <a:pt x="35761" y="30365"/>
                    <a:pt x="35791" y="30385"/>
                    <a:pt x="35811" y="30396"/>
                  </a:cubicBezTo>
                  <a:cubicBezTo>
                    <a:pt x="35841" y="30405"/>
                    <a:pt x="35861" y="30416"/>
                    <a:pt x="35891" y="30436"/>
                  </a:cubicBezTo>
                  <a:lnTo>
                    <a:pt x="35901" y="30436"/>
                  </a:lnTo>
                  <a:lnTo>
                    <a:pt x="36020" y="30496"/>
                  </a:lnTo>
                  <a:cubicBezTo>
                    <a:pt x="36060" y="30525"/>
                    <a:pt x="36100" y="30545"/>
                    <a:pt x="36151" y="30565"/>
                  </a:cubicBezTo>
                  <a:cubicBezTo>
                    <a:pt x="36200" y="30585"/>
                    <a:pt x="36260" y="30615"/>
                    <a:pt x="36311" y="30635"/>
                  </a:cubicBezTo>
                  <a:lnTo>
                    <a:pt x="36320" y="30635"/>
                  </a:lnTo>
                  <a:cubicBezTo>
                    <a:pt x="36340" y="30645"/>
                    <a:pt x="36371" y="30655"/>
                    <a:pt x="36391" y="30665"/>
                  </a:cubicBezTo>
                  <a:cubicBezTo>
                    <a:pt x="36400" y="30665"/>
                    <a:pt x="36411" y="30675"/>
                    <a:pt x="36420" y="30675"/>
                  </a:cubicBezTo>
                  <a:cubicBezTo>
                    <a:pt x="36430" y="30685"/>
                    <a:pt x="36430" y="30685"/>
                    <a:pt x="36440" y="30685"/>
                  </a:cubicBezTo>
                  <a:cubicBezTo>
                    <a:pt x="36430" y="30735"/>
                    <a:pt x="36420" y="30775"/>
                    <a:pt x="36411" y="30825"/>
                  </a:cubicBezTo>
                  <a:cubicBezTo>
                    <a:pt x="36400" y="30865"/>
                    <a:pt x="36391" y="30915"/>
                    <a:pt x="36380" y="30975"/>
                  </a:cubicBezTo>
                  <a:cubicBezTo>
                    <a:pt x="36380" y="30995"/>
                    <a:pt x="36371" y="31015"/>
                    <a:pt x="36360" y="31045"/>
                  </a:cubicBezTo>
                  <a:lnTo>
                    <a:pt x="36351" y="31075"/>
                  </a:lnTo>
                  <a:lnTo>
                    <a:pt x="36351" y="31115"/>
                  </a:lnTo>
                  <a:cubicBezTo>
                    <a:pt x="36331" y="31155"/>
                    <a:pt x="36331" y="31205"/>
                    <a:pt x="36320" y="31255"/>
                  </a:cubicBezTo>
                  <a:cubicBezTo>
                    <a:pt x="36311" y="31295"/>
                    <a:pt x="36300" y="31344"/>
                    <a:pt x="36280" y="31415"/>
                  </a:cubicBezTo>
                  <a:lnTo>
                    <a:pt x="36280" y="31424"/>
                  </a:lnTo>
                  <a:cubicBezTo>
                    <a:pt x="36271" y="31444"/>
                    <a:pt x="36260" y="31475"/>
                    <a:pt x="36260" y="31495"/>
                  </a:cubicBezTo>
                  <a:cubicBezTo>
                    <a:pt x="36260" y="31515"/>
                    <a:pt x="36251" y="31544"/>
                    <a:pt x="36251" y="31564"/>
                  </a:cubicBezTo>
                  <a:lnTo>
                    <a:pt x="36251" y="31584"/>
                  </a:lnTo>
                  <a:cubicBezTo>
                    <a:pt x="36251" y="31584"/>
                    <a:pt x="36240" y="31595"/>
                    <a:pt x="36240" y="31604"/>
                  </a:cubicBezTo>
                  <a:lnTo>
                    <a:pt x="36231" y="31615"/>
                  </a:lnTo>
                  <a:lnTo>
                    <a:pt x="36220" y="31615"/>
                  </a:lnTo>
                  <a:lnTo>
                    <a:pt x="36211" y="31624"/>
                  </a:lnTo>
                  <a:lnTo>
                    <a:pt x="36200" y="31615"/>
                  </a:lnTo>
                  <a:cubicBezTo>
                    <a:pt x="36180" y="31604"/>
                    <a:pt x="36160" y="31584"/>
                    <a:pt x="36131" y="31575"/>
                  </a:cubicBezTo>
                  <a:lnTo>
                    <a:pt x="36111" y="31564"/>
                  </a:lnTo>
                  <a:lnTo>
                    <a:pt x="36100" y="31564"/>
                  </a:lnTo>
                  <a:lnTo>
                    <a:pt x="36091" y="31555"/>
                  </a:lnTo>
                  <a:lnTo>
                    <a:pt x="36040" y="31535"/>
                  </a:lnTo>
                  <a:lnTo>
                    <a:pt x="36020" y="31524"/>
                  </a:lnTo>
                  <a:lnTo>
                    <a:pt x="36011" y="31524"/>
                  </a:lnTo>
                  <a:lnTo>
                    <a:pt x="36000" y="31515"/>
                  </a:lnTo>
                  <a:lnTo>
                    <a:pt x="35991" y="31515"/>
                  </a:lnTo>
                  <a:cubicBezTo>
                    <a:pt x="35971" y="31504"/>
                    <a:pt x="35960" y="31495"/>
                    <a:pt x="35940" y="31495"/>
                  </a:cubicBezTo>
                  <a:cubicBezTo>
                    <a:pt x="35921" y="31475"/>
                    <a:pt x="35891" y="31464"/>
                    <a:pt x="35871" y="31444"/>
                  </a:cubicBezTo>
                  <a:lnTo>
                    <a:pt x="35851" y="31435"/>
                  </a:lnTo>
                  <a:lnTo>
                    <a:pt x="35811" y="31415"/>
                  </a:lnTo>
                  <a:lnTo>
                    <a:pt x="35801" y="31404"/>
                  </a:lnTo>
                  <a:cubicBezTo>
                    <a:pt x="35791" y="31395"/>
                    <a:pt x="35771" y="31384"/>
                    <a:pt x="35761" y="31375"/>
                  </a:cubicBezTo>
                  <a:cubicBezTo>
                    <a:pt x="35731" y="31355"/>
                    <a:pt x="35701" y="31335"/>
                    <a:pt x="35671" y="31325"/>
                  </a:cubicBezTo>
                  <a:lnTo>
                    <a:pt x="35651" y="31315"/>
                  </a:lnTo>
                  <a:lnTo>
                    <a:pt x="35641" y="31305"/>
                  </a:lnTo>
                  <a:lnTo>
                    <a:pt x="35581" y="31275"/>
                  </a:lnTo>
                  <a:lnTo>
                    <a:pt x="35551" y="31255"/>
                  </a:lnTo>
                  <a:lnTo>
                    <a:pt x="35531" y="31245"/>
                  </a:lnTo>
                  <a:cubicBezTo>
                    <a:pt x="35521" y="31235"/>
                    <a:pt x="35511" y="31235"/>
                    <a:pt x="35511" y="31225"/>
                  </a:cubicBezTo>
                  <a:lnTo>
                    <a:pt x="35471" y="31195"/>
                  </a:lnTo>
                  <a:cubicBezTo>
                    <a:pt x="35441" y="31175"/>
                    <a:pt x="35421" y="31155"/>
                    <a:pt x="35401" y="31135"/>
                  </a:cubicBezTo>
                  <a:cubicBezTo>
                    <a:pt x="35391" y="31135"/>
                    <a:pt x="35381" y="31125"/>
                    <a:pt x="35371" y="31115"/>
                  </a:cubicBezTo>
                  <a:lnTo>
                    <a:pt x="35361" y="31105"/>
                  </a:lnTo>
                  <a:cubicBezTo>
                    <a:pt x="35341" y="31085"/>
                    <a:pt x="35321" y="31075"/>
                    <a:pt x="35301" y="31055"/>
                  </a:cubicBezTo>
                  <a:lnTo>
                    <a:pt x="35281" y="31045"/>
                  </a:lnTo>
                  <a:cubicBezTo>
                    <a:pt x="35271" y="31025"/>
                    <a:pt x="35261" y="31015"/>
                    <a:pt x="35241" y="31005"/>
                  </a:cubicBezTo>
                  <a:lnTo>
                    <a:pt x="35192" y="30955"/>
                  </a:lnTo>
                  <a:lnTo>
                    <a:pt x="35161" y="30925"/>
                  </a:lnTo>
                  <a:cubicBezTo>
                    <a:pt x="35152" y="30905"/>
                    <a:pt x="35141" y="30895"/>
                    <a:pt x="35121" y="30885"/>
                  </a:cubicBezTo>
                  <a:cubicBezTo>
                    <a:pt x="35121" y="30875"/>
                    <a:pt x="35112" y="30865"/>
                    <a:pt x="35112" y="30855"/>
                  </a:cubicBezTo>
                  <a:cubicBezTo>
                    <a:pt x="35101" y="30845"/>
                    <a:pt x="35101" y="30835"/>
                    <a:pt x="35101" y="30825"/>
                  </a:cubicBezTo>
                  <a:lnTo>
                    <a:pt x="35101" y="30755"/>
                  </a:lnTo>
                  <a:lnTo>
                    <a:pt x="35101" y="30735"/>
                  </a:lnTo>
                  <a:lnTo>
                    <a:pt x="35101" y="30615"/>
                  </a:lnTo>
                  <a:cubicBezTo>
                    <a:pt x="35101" y="30565"/>
                    <a:pt x="35092" y="30525"/>
                    <a:pt x="35081" y="30485"/>
                  </a:cubicBezTo>
                  <a:lnTo>
                    <a:pt x="35081" y="30465"/>
                  </a:lnTo>
                  <a:cubicBezTo>
                    <a:pt x="35072" y="30445"/>
                    <a:pt x="35072" y="30425"/>
                    <a:pt x="35072" y="30405"/>
                  </a:cubicBezTo>
                  <a:lnTo>
                    <a:pt x="35061" y="30396"/>
                  </a:lnTo>
                  <a:lnTo>
                    <a:pt x="35061" y="30385"/>
                  </a:lnTo>
                  <a:lnTo>
                    <a:pt x="35061" y="30356"/>
                  </a:lnTo>
                  <a:lnTo>
                    <a:pt x="35052" y="30325"/>
                  </a:lnTo>
                  <a:lnTo>
                    <a:pt x="35052" y="30316"/>
                  </a:lnTo>
                  <a:lnTo>
                    <a:pt x="35052" y="30305"/>
                  </a:lnTo>
                  <a:cubicBezTo>
                    <a:pt x="35041" y="30245"/>
                    <a:pt x="35021" y="30176"/>
                    <a:pt x="35012" y="30116"/>
                  </a:cubicBezTo>
                  <a:lnTo>
                    <a:pt x="35012" y="30086"/>
                  </a:lnTo>
                  <a:lnTo>
                    <a:pt x="35001" y="30076"/>
                  </a:lnTo>
                  <a:cubicBezTo>
                    <a:pt x="34992" y="30016"/>
                    <a:pt x="34981" y="29956"/>
                    <a:pt x="34972" y="29886"/>
                  </a:cubicBezTo>
                  <a:lnTo>
                    <a:pt x="34972" y="29866"/>
                  </a:lnTo>
                  <a:lnTo>
                    <a:pt x="34961" y="29846"/>
                  </a:lnTo>
                  <a:close/>
                  <a:moveTo>
                    <a:pt x="32403" y="30845"/>
                  </a:moveTo>
                  <a:cubicBezTo>
                    <a:pt x="32403" y="30855"/>
                    <a:pt x="32414" y="30865"/>
                    <a:pt x="32414" y="30865"/>
                  </a:cubicBezTo>
                  <a:cubicBezTo>
                    <a:pt x="32423" y="30885"/>
                    <a:pt x="32434" y="30905"/>
                    <a:pt x="32454" y="30935"/>
                  </a:cubicBezTo>
                  <a:lnTo>
                    <a:pt x="32543" y="31055"/>
                  </a:lnTo>
                  <a:cubicBezTo>
                    <a:pt x="32583" y="31085"/>
                    <a:pt x="32634" y="31125"/>
                    <a:pt x="32674" y="31155"/>
                  </a:cubicBezTo>
                  <a:lnTo>
                    <a:pt x="32694" y="31165"/>
                  </a:lnTo>
                  <a:cubicBezTo>
                    <a:pt x="32723" y="31195"/>
                    <a:pt x="32763" y="31215"/>
                    <a:pt x="32794" y="31235"/>
                  </a:cubicBezTo>
                  <a:cubicBezTo>
                    <a:pt x="32843" y="31255"/>
                    <a:pt x="32893" y="31285"/>
                    <a:pt x="32953" y="31295"/>
                  </a:cubicBezTo>
                  <a:cubicBezTo>
                    <a:pt x="32993" y="31315"/>
                    <a:pt x="33043" y="31325"/>
                    <a:pt x="33093" y="31335"/>
                  </a:cubicBezTo>
                  <a:cubicBezTo>
                    <a:pt x="33123" y="31344"/>
                    <a:pt x="33153" y="31355"/>
                    <a:pt x="33173" y="31355"/>
                  </a:cubicBezTo>
                  <a:cubicBezTo>
                    <a:pt x="33203" y="31355"/>
                    <a:pt x="33223" y="31355"/>
                    <a:pt x="33253" y="31364"/>
                  </a:cubicBezTo>
                  <a:lnTo>
                    <a:pt x="33283" y="31364"/>
                  </a:lnTo>
                  <a:cubicBezTo>
                    <a:pt x="33323" y="31364"/>
                    <a:pt x="33373" y="31355"/>
                    <a:pt x="33413" y="31355"/>
                  </a:cubicBezTo>
                  <a:cubicBezTo>
                    <a:pt x="33533" y="31335"/>
                    <a:pt x="33622" y="31315"/>
                    <a:pt x="33713" y="31285"/>
                  </a:cubicBezTo>
                  <a:cubicBezTo>
                    <a:pt x="33733" y="31275"/>
                    <a:pt x="33753" y="31265"/>
                    <a:pt x="33782" y="31255"/>
                  </a:cubicBezTo>
                  <a:cubicBezTo>
                    <a:pt x="33802" y="31245"/>
                    <a:pt x="33833" y="31235"/>
                    <a:pt x="33853" y="31225"/>
                  </a:cubicBezTo>
                  <a:cubicBezTo>
                    <a:pt x="33873" y="31215"/>
                    <a:pt x="33893" y="31205"/>
                    <a:pt x="33913" y="31185"/>
                  </a:cubicBezTo>
                  <a:cubicBezTo>
                    <a:pt x="33933" y="31175"/>
                    <a:pt x="33953" y="31165"/>
                    <a:pt x="33973" y="31145"/>
                  </a:cubicBezTo>
                  <a:lnTo>
                    <a:pt x="33982" y="31145"/>
                  </a:lnTo>
                  <a:cubicBezTo>
                    <a:pt x="34002" y="31125"/>
                    <a:pt x="34032" y="31105"/>
                    <a:pt x="34062" y="31075"/>
                  </a:cubicBezTo>
                  <a:cubicBezTo>
                    <a:pt x="34082" y="31055"/>
                    <a:pt x="34102" y="31025"/>
                    <a:pt x="34122" y="31005"/>
                  </a:cubicBezTo>
                  <a:lnTo>
                    <a:pt x="34132" y="30995"/>
                  </a:lnTo>
                  <a:lnTo>
                    <a:pt x="34142" y="30985"/>
                  </a:lnTo>
                  <a:cubicBezTo>
                    <a:pt x="34162" y="30965"/>
                    <a:pt x="34182" y="30935"/>
                    <a:pt x="34192" y="30915"/>
                  </a:cubicBezTo>
                  <a:cubicBezTo>
                    <a:pt x="34202" y="30905"/>
                    <a:pt x="34202" y="30895"/>
                    <a:pt x="34212" y="30885"/>
                  </a:cubicBezTo>
                  <a:lnTo>
                    <a:pt x="34212" y="30935"/>
                  </a:lnTo>
                  <a:lnTo>
                    <a:pt x="34212" y="30955"/>
                  </a:lnTo>
                  <a:lnTo>
                    <a:pt x="34222" y="30975"/>
                  </a:lnTo>
                  <a:cubicBezTo>
                    <a:pt x="34232" y="31065"/>
                    <a:pt x="34242" y="31165"/>
                    <a:pt x="34232" y="31265"/>
                  </a:cubicBezTo>
                  <a:cubicBezTo>
                    <a:pt x="34222" y="31295"/>
                    <a:pt x="34222" y="31315"/>
                    <a:pt x="34212" y="31344"/>
                  </a:cubicBezTo>
                  <a:cubicBezTo>
                    <a:pt x="34192" y="31384"/>
                    <a:pt x="34172" y="31424"/>
                    <a:pt x="34152" y="31455"/>
                  </a:cubicBezTo>
                  <a:cubicBezTo>
                    <a:pt x="34122" y="31484"/>
                    <a:pt x="34102" y="31504"/>
                    <a:pt x="34072" y="31524"/>
                  </a:cubicBezTo>
                  <a:cubicBezTo>
                    <a:pt x="34022" y="31564"/>
                    <a:pt x="33973" y="31595"/>
                    <a:pt x="33913" y="31624"/>
                  </a:cubicBezTo>
                  <a:lnTo>
                    <a:pt x="33902" y="31635"/>
                  </a:lnTo>
                  <a:cubicBezTo>
                    <a:pt x="33862" y="31664"/>
                    <a:pt x="33813" y="31695"/>
                    <a:pt x="33762" y="31715"/>
                  </a:cubicBezTo>
                  <a:cubicBezTo>
                    <a:pt x="33682" y="31744"/>
                    <a:pt x="33582" y="31764"/>
                    <a:pt x="33513" y="31784"/>
                  </a:cubicBezTo>
                  <a:lnTo>
                    <a:pt x="33503" y="31784"/>
                  </a:lnTo>
                  <a:cubicBezTo>
                    <a:pt x="33473" y="31784"/>
                    <a:pt x="33433" y="31795"/>
                    <a:pt x="33403" y="31804"/>
                  </a:cubicBezTo>
                  <a:lnTo>
                    <a:pt x="33393" y="31804"/>
                  </a:lnTo>
                  <a:lnTo>
                    <a:pt x="33363" y="31814"/>
                  </a:lnTo>
                  <a:lnTo>
                    <a:pt x="33243" y="31844"/>
                  </a:lnTo>
                  <a:lnTo>
                    <a:pt x="32983" y="31844"/>
                  </a:lnTo>
                  <a:cubicBezTo>
                    <a:pt x="32903" y="31824"/>
                    <a:pt x="32813" y="31804"/>
                    <a:pt x="32723" y="31764"/>
                  </a:cubicBezTo>
                  <a:cubicBezTo>
                    <a:pt x="32694" y="31755"/>
                    <a:pt x="32674" y="31735"/>
                    <a:pt x="32643" y="31724"/>
                  </a:cubicBezTo>
                  <a:lnTo>
                    <a:pt x="32583" y="31664"/>
                  </a:lnTo>
                  <a:cubicBezTo>
                    <a:pt x="32543" y="31604"/>
                    <a:pt x="32514" y="31535"/>
                    <a:pt x="32494" y="31475"/>
                  </a:cubicBezTo>
                  <a:lnTo>
                    <a:pt x="32483" y="31464"/>
                  </a:lnTo>
                  <a:cubicBezTo>
                    <a:pt x="32463" y="31415"/>
                    <a:pt x="32454" y="31375"/>
                    <a:pt x="32443" y="31344"/>
                  </a:cubicBezTo>
                  <a:cubicBezTo>
                    <a:pt x="32423" y="31295"/>
                    <a:pt x="32423" y="31255"/>
                    <a:pt x="32414" y="31215"/>
                  </a:cubicBezTo>
                  <a:cubicBezTo>
                    <a:pt x="32394" y="31105"/>
                    <a:pt x="32383" y="30995"/>
                    <a:pt x="32403" y="30875"/>
                  </a:cubicBezTo>
                  <a:lnTo>
                    <a:pt x="32403" y="30845"/>
                  </a:lnTo>
                  <a:close/>
                  <a:moveTo>
                    <a:pt x="28297" y="27807"/>
                  </a:moveTo>
                  <a:lnTo>
                    <a:pt x="28297" y="28178"/>
                  </a:lnTo>
                  <a:lnTo>
                    <a:pt x="28297" y="28217"/>
                  </a:lnTo>
                  <a:lnTo>
                    <a:pt x="28297" y="28417"/>
                  </a:lnTo>
                  <a:cubicBezTo>
                    <a:pt x="28297" y="28627"/>
                    <a:pt x="28297" y="28837"/>
                    <a:pt x="28287" y="29037"/>
                  </a:cubicBezTo>
                  <a:cubicBezTo>
                    <a:pt x="28287" y="29246"/>
                    <a:pt x="28277" y="29456"/>
                    <a:pt x="28277" y="29666"/>
                  </a:cubicBezTo>
                  <a:lnTo>
                    <a:pt x="28277" y="29976"/>
                  </a:lnTo>
                  <a:lnTo>
                    <a:pt x="28277" y="30116"/>
                  </a:lnTo>
                  <a:cubicBezTo>
                    <a:pt x="28277" y="30176"/>
                    <a:pt x="28277" y="30236"/>
                    <a:pt x="28287" y="30296"/>
                  </a:cubicBezTo>
                  <a:lnTo>
                    <a:pt x="28287" y="30425"/>
                  </a:lnTo>
                  <a:lnTo>
                    <a:pt x="28287" y="30445"/>
                  </a:lnTo>
                  <a:cubicBezTo>
                    <a:pt x="28287" y="30496"/>
                    <a:pt x="28297" y="30545"/>
                    <a:pt x="28297" y="30585"/>
                  </a:cubicBezTo>
                  <a:lnTo>
                    <a:pt x="28297" y="30715"/>
                  </a:lnTo>
                  <a:lnTo>
                    <a:pt x="28297" y="30865"/>
                  </a:lnTo>
                  <a:lnTo>
                    <a:pt x="28297" y="30925"/>
                  </a:lnTo>
                  <a:cubicBezTo>
                    <a:pt x="28297" y="31005"/>
                    <a:pt x="28307" y="31085"/>
                    <a:pt x="28307" y="31165"/>
                  </a:cubicBezTo>
                  <a:lnTo>
                    <a:pt x="28307" y="31305"/>
                  </a:lnTo>
                  <a:lnTo>
                    <a:pt x="28307" y="31335"/>
                  </a:lnTo>
                  <a:lnTo>
                    <a:pt x="28307" y="31344"/>
                  </a:lnTo>
                  <a:cubicBezTo>
                    <a:pt x="28307" y="31384"/>
                    <a:pt x="28317" y="31424"/>
                    <a:pt x="28317" y="31464"/>
                  </a:cubicBezTo>
                  <a:cubicBezTo>
                    <a:pt x="28317" y="31464"/>
                    <a:pt x="28327" y="31475"/>
                    <a:pt x="28327" y="31484"/>
                  </a:cubicBezTo>
                  <a:lnTo>
                    <a:pt x="28207" y="31564"/>
                  </a:lnTo>
                  <a:lnTo>
                    <a:pt x="28087" y="31655"/>
                  </a:lnTo>
                  <a:cubicBezTo>
                    <a:pt x="28007" y="31704"/>
                    <a:pt x="27918" y="31755"/>
                    <a:pt x="27827" y="31804"/>
                  </a:cubicBezTo>
                  <a:cubicBezTo>
                    <a:pt x="27778" y="31834"/>
                    <a:pt x="27727" y="31854"/>
                    <a:pt x="27687" y="31884"/>
                  </a:cubicBezTo>
                  <a:cubicBezTo>
                    <a:pt x="27638" y="31914"/>
                    <a:pt x="27587" y="31944"/>
                    <a:pt x="27547" y="31974"/>
                  </a:cubicBezTo>
                  <a:lnTo>
                    <a:pt x="27538" y="31884"/>
                  </a:lnTo>
                  <a:lnTo>
                    <a:pt x="27538" y="31784"/>
                  </a:lnTo>
                  <a:cubicBezTo>
                    <a:pt x="27527" y="31624"/>
                    <a:pt x="27518" y="31464"/>
                    <a:pt x="27518" y="31335"/>
                  </a:cubicBezTo>
                  <a:lnTo>
                    <a:pt x="27518" y="31325"/>
                  </a:lnTo>
                  <a:lnTo>
                    <a:pt x="27518" y="30865"/>
                  </a:lnTo>
                  <a:cubicBezTo>
                    <a:pt x="27527" y="30735"/>
                    <a:pt x="27538" y="30605"/>
                    <a:pt x="27547" y="30485"/>
                  </a:cubicBezTo>
                  <a:lnTo>
                    <a:pt x="27558" y="30416"/>
                  </a:lnTo>
                  <a:cubicBezTo>
                    <a:pt x="27578" y="30156"/>
                    <a:pt x="27587" y="29876"/>
                    <a:pt x="27607" y="29506"/>
                  </a:cubicBezTo>
                  <a:cubicBezTo>
                    <a:pt x="27607" y="29286"/>
                    <a:pt x="27607" y="29057"/>
                    <a:pt x="27618" y="28827"/>
                  </a:cubicBezTo>
                  <a:lnTo>
                    <a:pt x="27618" y="28817"/>
                  </a:lnTo>
                  <a:lnTo>
                    <a:pt x="27618" y="28807"/>
                  </a:lnTo>
                  <a:lnTo>
                    <a:pt x="27618" y="28797"/>
                  </a:lnTo>
                  <a:lnTo>
                    <a:pt x="27618" y="28627"/>
                  </a:lnTo>
                  <a:lnTo>
                    <a:pt x="27618" y="28297"/>
                  </a:lnTo>
                  <a:lnTo>
                    <a:pt x="27618" y="28147"/>
                  </a:lnTo>
                  <a:lnTo>
                    <a:pt x="27618" y="28138"/>
                  </a:lnTo>
                  <a:lnTo>
                    <a:pt x="27618" y="28127"/>
                  </a:lnTo>
                  <a:lnTo>
                    <a:pt x="27687" y="28098"/>
                  </a:lnTo>
                  <a:lnTo>
                    <a:pt x="27818" y="28038"/>
                  </a:lnTo>
                  <a:lnTo>
                    <a:pt x="27867" y="28018"/>
                  </a:lnTo>
                  <a:lnTo>
                    <a:pt x="27878" y="28007"/>
                  </a:lnTo>
                  <a:lnTo>
                    <a:pt x="27898" y="28007"/>
                  </a:lnTo>
                  <a:lnTo>
                    <a:pt x="28077" y="27918"/>
                  </a:lnTo>
                  <a:cubicBezTo>
                    <a:pt x="28127" y="27898"/>
                    <a:pt x="28177" y="27878"/>
                    <a:pt x="28217" y="27858"/>
                  </a:cubicBezTo>
                  <a:cubicBezTo>
                    <a:pt x="28227" y="27847"/>
                    <a:pt x="28237" y="27847"/>
                    <a:pt x="28257" y="27838"/>
                  </a:cubicBezTo>
                  <a:lnTo>
                    <a:pt x="28267" y="27827"/>
                  </a:lnTo>
                  <a:lnTo>
                    <a:pt x="28277" y="27818"/>
                  </a:lnTo>
                  <a:cubicBezTo>
                    <a:pt x="28287" y="27818"/>
                    <a:pt x="28297" y="27818"/>
                    <a:pt x="28297" y="27807"/>
                  </a:cubicBezTo>
                  <a:close/>
                  <a:moveTo>
                    <a:pt x="55684" y="25839"/>
                  </a:moveTo>
                  <a:cubicBezTo>
                    <a:pt x="55764" y="25839"/>
                    <a:pt x="55844" y="25849"/>
                    <a:pt x="55924" y="25859"/>
                  </a:cubicBezTo>
                  <a:cubicBezTo>
                    <a:pt x="55974" y="25869"/>
                    <a:pt x="56014" y="25869"/>
                    <a:pt x="56054" y="25879"/>
                  </a:cubicBezTo>
                  <a:cubicBezTo>
                    <a:pt x="56184" y="25899"/>
                    <a:pt x="56304" y="25939"/>
                    <a:pt x="56414" y="25979"/>
                  </a:cubicBezTo>
                  <a:cubicBezTo>
                    <a:pt x="56424" y="25989"/>
                    <a:pt x="56434" y="25989"/>
                    <a:pt x="56434" y="25989"/>
                  </a:cubicBezTo>
                  <a:cubicBezTo>
                    <a:pt x="56404" y="25999"/>
                    <a:pt x="56364" y="25999"/>
                    <a:pt x="56334" y="26009"/>
                  </a:cubicBezTo>
                  <a:cubicBezTo>
                    <a:pt x="56244" y="26029"/>
                    <a:pt x="56144" y="26049"/>
                    <a:pt x="56054" y="26069"/>
                  </a:cubicBezTo>
                  <a:cubicBezTo>
                    <a:pt x="56004" y="26089"/>
                    <a:pt x="55964" y="26099"/>
                    <a:pt x="55924" y="26109"/>
                  </a:cubicBezTo>
                  <a:cubicBezTo>
                    <a:pt x="55874" y="26129"/>
                    <a:pt x="55834" y="26139"/>
                    <a:pt x="55784" y="26159"/>
                  </a:cubicBezTo>
                  <a:cubicBezTo>
                    <a:pt x="55735" y="26179"/>
                    <a:pt x="55684" y="26199"/>
                    <a:pt x="55644" y="26219"/>
                  </a:cubicBezTo>
                  <a:cubicBezTo>
                    <a:pt x="55595" y="26249"/>
                    <a:pt x="55555" y="26269"/>
                    <a:pt x="55515" y="26299"/>
                  </a:cubicBezTo>
                  <a:lnTo>
                    <a:pt x="55275" y="26449"/>
                  </a:lnTo>
                  <a:cubicBezTo>
                    <a:pt x="55195" y="26499"/>
                    <a:pt x="55105" y="26559"/>
                    <a:pt x="55035" y="26619"/>
                  </a:cubicBezTo>
                  <a:cubicBezTo>
                    <a:pt x="54945" y="26679"/>
                    <a:pt x="54865" y="26748"/>
                    <a:pt x="54775" y="26819"/>
                  </a:cubicBezTo>
                  <a:cubicBezTo>
                    <a:pt x="54635" y="26948"/>
                    <a:pt x="54485" y="27078"/>
                    <a:pt x="54356" y="27218"/>
                  </a:cubicBezTo>
                  <a:cubicBezTo>
                    <a:pt x="54216" y="27348"/>
                    <a:pt x="54096" y="27488"/>
                    <a:pt x="53966" y="27628"/>
                  </a:cubicBezTo>
                  <a:cubicBezTo>
                    <a:pt x="53826" y="27778"/>
                    <a:pt x="53696" y="27938"/>
                    <a:pt x="53566" y="28098"/>
                  </a:cubicBezTo>
                  <a:cubicBezTo>
                    <a:pt x="53506" y="28178"/>
                    <a:pt x="53456" y="28257"/>
                    <a:pt x="53406" y="28337"/>
                  </a:cubicBezTo>
                  <a:cubicBezTo>
                    <a:pt x="53356" y="28427"/>
                    <a:pt x="53317" y="28517"/>
                    <a:pt x="53277" y="28617"/>
                  </a:cubicBezTo>
                  <a:cubicBezTo>
                    <a:pt x="53246" y="28707"/>
                    <a:pt x="53206" y="28797"/>
                    <a:pt x="53186" y="28887"/>
                  </a:cubicBezTo>
                  <a:cubicBezTo>
                    <a:pt x="53157" y="28986"/>
                    <a:pt x="53126" y="29077"/>
                    <a:pt x="53086" y="29177"/>
                  </a:cubicBezTo>
                  <a:cubicBezTo>
                    <a:pt x="53057" y="29266"/>
                    <a:pt x="53017" y="29346"/>
                    <a:pt x="52986" y="29436"/>
                  </a:cubicBezTo>
                  <a:cubicBezTo>
                    <a:pt x="52946" y="29536"/>
                    <a:pt x="52917" y="29626"/>
                    <a:pt x="52897" y="29726"/>
                  </a:cubicBezTo>
                  <a:cubicBezTo>
                    <a:pt x="52877" y="29776"/>
                    <a:pt x="52877" y="29826"/>
                    <a:pt x="52866" y="29886"/>
                  </a:cubicBezTo>
                  <a:cubicBezTo>
                    <a:pt x="52857" y="29936"/>
                    <a:pt x="52847" y="29996"/>
                    <a:pt x="52847" y="30056"/>
                  </a:cubicBezTo>
                  <a:cubicBezTo>
                    <a:pt x="52837" y="30145"/>
                    <a:pt x="52847" y="30245"/>
                    <a:pt x="52847" y="30336"/>
                  </a:cubicBezTo>
                  <a:cubicBezTo>
                    <a:pt x="52857" y="30536"/>
                    <a:pt x="52857" y="30725"/>
                    <a:pt x="52877" y="30925"/>
                  </a:cubicBezTo>
                  <a:cubicBezTo>
                    <a:pt x="52877" y="30975"/>
                    <a:pt x="52886" y="31025"/>
                    <a:pt x="52886" y="31085"/>
                  </a:cubicBezTo>
                  <a:lnTo>
                    <a:pt x="52917" y="31235"/>
                  </a:lnTo>
                  <a:cubicBezTo>
                    <a:pt x="52926" y="31295"/>
                    <a:pt x="52937" y="31344"/>
                    <a:pt x="52946" y="31404"/>
                  </a:cubicBezTo>
                  <a:cubicBezTo>
                    <a:pt x="52957" y="31455"/>
                    <a:pt x="52966" y="31495"/>
                    <a:pt x="52986" y="31544"/>
                  </a:cubicBezTo>
                  <a:cubicBezTo>
                    <a:pt x="52997" y="31595"/>
                    <a:pt x="53006" y="31635"/>
                    <a:pt x="53026" y="31684"/>
                  </a:cubicBezTo>
                  <a:cubicBezTo>
                    <a:pt x="53037" y="31735"/>
                    <a:pt x="53057" y="31775"/>
                    <a:pt x="53066" y="31824"/>
                  </a:cubicBezTo>
                  <a:cubicBezTo>
                    <a:pt x="53097" y="31924"/>
                    <a:pt x="53126" y="32014"/>
                    <a:pt x="53166" y="32104"/>
                  </a:cubicBezTo>
                  <a:cubicBezTo>
                    <a:pt x="53166" y="32114"/>
                    <a:pt x="53166" y="32124"/>
                    <a:pt x="53177" y="32134"/>
                  </a:cubicBezTo>
                  <a:cubicBezTo>
                    <a:pt x="53166" y="32134"/>
                    <a:pt x="53166" y="32124"/>
                    <a:pt x="53166" y="32124"/>
                  </a:cubicBezTo>
                  <a:lnTo>
                    <a:pt x="53017" y="32034"/>
                  </a:lnTo>
                  <a:cubicBezTo>
                    <a:pt x="52986" y="32004"/>
                    <a:pt x="52946" y="31974"/>
                    <a:pt x="52917" y="31944"/>
                  </a:cubicBezTo>
                  <a:cubicBezTo>
                    <a:pt x="52877" y="31904"/>
                    <a:pt x="52847" y="31864"/>
                    <a:pt x="52807" y="31824"/>
                  </a:cubicBezTo>
                  <a:cubicBezTo>
                    <a:pt x="52697" y="31675"/>
                    <a:pt x="52597" y="31504"/>
                    <a:pt x="52517" y="31335"/>
                  </a:cubicBezTo>
                  <a:cubicBezTo>
                    <a:pt x="52477" y="31245"/>
                    <a:pt x="52447" y="31155"/>
                    <a:pt x="52407" y="31065"/>
                  </a:cubicBezTo>
                  <a:cubicBezTo>
                    <a:pt x="52397" y="31015"/>
                    <a:pt x="52377" y="30965"/>
                    <a:pt x="52357" y="30915"/>
                  </a:cubicBezTo>
                  <a:cubicBezTo>
                    <a:pt x="52357" y="30905"/>
                    <a:pt x="52367" y="30895"/>
                    <a:pt x="52357" y="30885"/>
                  </a:cubicBezTo>
                  <a:lnTo>
                    <a:pt x="52357" y="30416"/>
                  </a:lnTo>
                  <a:lnTo>
                    <a:pt x="52357" y="30305"/>
                  </a:lnTo>
                  <a:cubicBezTo>
                    <a:pt x="52367" y="30225"/>
                    <a:pt x="52367" y="30145"/>
                    <a:pt x="52367" y="30066"/>
                  </a:cubicBezTo>
                  <a:cubicBezTo>
                    <a:pt x="52377" y="29856"/>
                    <a:pt x="52407" y="29656"/>
                    <a:pt x="52427" y="29446"/>
                  </a:cubicBezTo>
                  <a:cubicBezTo>
                    <a:pt x="52447" y="29317"/>
                    <a:pt x="52467" y="29186"/>
                    <a:pt x="52497" y="29057"/>
                  </a:cubicBezTo>
                  <a:cubicBezTo>
                    <a:pt x="52507" y="28986"/>
                    <a:pt x="52517" y="28926"/>
                    <a:pt x="52527" y="28857"/>
                  </a:cubicBezTo>
                  <a:cubicBezTo>
                    <a:pt x="52547" y="28797"/>
                    <a:pt x="52567" y="28727"/>
                    <a:pt x="52577" y="28667"/>
                  </a:cubicBezTo>
                  <a:cubicBezTo>
                    <a:pt x="52607" y="28547"/>
                    <a:pt x="52647" y="28427"/>
                    <a:pt x="52687" y="28317"/>
                  </a:cubicBezTo>
                  <a:cubicBezTo>
                    <a:pt x="52717" y="28257"/>
                    <a:pt x="52737" y="28197"/>
                    <a:pt x="52757" y="28138"/>
                  </a:cubicBezTo>
                  <a:cubicBezTo>
                    <a:pt x="52777" y="28087"/>
                    <a:pt x="52807" y="28027"/>
                    <a:pt x="52827" y="27967"/>
                  </a:cubicBezTo>
                  <a:cubicBezTo>
                    <a:pt x="52857" y="27898"/>
                    <a:pt x="52897" y="27818"/>
                    <a:pt x="52926" y="27747"/>
                  </a:cubicBezTo>
                  <a:cubicBezTo>
                    <a:pt x="52977" y="27648"/>
                    <a:pt x="53017" y="27558"/>
                    <a:pt x="53066" y="27468"/>
                  </a:cubicBezTo>
                  <a:cubicBezTo>
                    <a:pt x="53106" y="27388"/>
                    <a:pt x="53157" y="27318"/>
                    <a:pt x="53197" y="27258"/>
                  </a:cubicBezTo>
                  <a:cubicBezTo>
                    <a:pt x="53246" y="27188"/>
                    <a:pt x="53297" y="27118"/>
                    <a:pt x="53356" y="27048"/>
                  </a:cubicBezTo>
                  <a:cubicBezTo>
                    <a:pt x="53426" y="26948"/>
                    <a:pt x="53506" y="26848"/>
                    <a:pt x="53596" y="26759"/>
                  </a:cubicBezTo>
                  <a:cubicBezTo>
                    <a:pt x="53636" y="26708"/>
                    <a:pt x="53676" y="26668"/>
                    <a:pt x="53716" y="26628"/>
                  </a:cubicBezTo>
                  <a:cubicBezTo>
                    <a:pt x="53766" y="26588"/>
                    <a:pt x="53806" y="26548"/>
                    <a:pt x="53856" y="26508"/>
                  </a:cubicBezTo>
                  <a:cubicBezTo>
                    <a:pt x="53966" y="26429"/>
                    <a:pt x="54085" y="26339"/>
                    <a:pt x="54205" y="26269"/>
                  </a:cubicBezTo>
                  <a:cubicBezTo>
                    <a:pt x="54325" y="26199"/>
                    <a:pt x="54456" y="26129"/>
                    <a:pt x="54595" y="26069"/>
                  </a:cubicBezTo>
                  <a:cubicBezTo>
                    <a:pt x="54655" y="26049"/>
                    <a:pt x="54715" y="26019"/>
                    <a:pt x="54785" y="25999"/>
                  </a:cubicBezTo>
                  <a:cubicBezTo>
                    <a:pt x="54865" y="25969"/>
                    <a:pt x="54945" y="25949"/>
                    <a:pt x="55035" y="25939"/>
                  </a:cubicBezTo>
                  <a:cubicBezTo>
                    <a:pt x="55185" y="25899"/>
                    <a:pt x="55344" y="25869"/>
                    <a:pt x="55495" y="25849"/>
                  </a:cubicBezTo>
                  <a:cubicBezTo>
                    <a:pt x="55544" y="25849"/>
                    <a:pt x="55595" y="25839"/>
                    <a:pt x="55644" y="25839"/>
                  </a:cubicBezTo>
                  <a:close/>
                  <a:moveTo>
                    <a:pt x="56803" y="26189"/>
                  </a:moveTo>
                  <a:lnTo>
                    <a:pt x="56923" y="26279"/>
                  </a:lnTo>
                  <a:cubicBezTo>
                    <a:pt x="56983" y="26319"/>
                    <a:pt x="57033" y="26369"/>
                    <a:pt x="57083" y="26419"/>
                  </a:cubicBezTo>
                  <a:cubicBezTo>
                    <a:pt x="57143" y="26479"/>
                    <a:pt x="57193" y="26528"/>
                    <a:pt x="57243" y="26588"/>
                  </a:cubicBezTo>
                  <a:cubicBezTo>
                    <a:pt x="57303" y="26659"/>
                    <a:pt x="57363" y="26719"/>
                    <a:pt x="57413" y="26788"/>
                  </a:cubicBezTo>
                  <a:lnTo>
                    <a:pt x="57533" y="26939"/>
                  </a:lnTo>
                  <a:cubicBezTo>
                    <a:pt x="57583" y="26998"/>
                    <a:pt x="57623" y="27068"/>
                    <a:pt x="57663" y="27138"/>
                  </a:cubicBezTo>
                  <a:cubicBezTo>
                    <a:pt x="57673" y="27168"/>
                    <a:pt x="57682" y="27198"/>
                    <a:pt x="57702" y="27228"/>
                  </a:cubicBezTo>
                  <a:cubicBezTo>
                    <a:pt x="57762" y="27378"/>
                    <a:pt x="57822" y="27528"/>
                    <a:pt x="57873" y="27678"/>
                  </a:cubicBezTo>
                  <a:cubicBezTo>
                    <a:pt x="57902" y="27758"/>
                    <a:pt x="57933" y="27838"/>
                    <a:pt x="57962" y="27927"/>
                  </a:cubicBezTo>
                  <a:cubicBezTo>
                    <a:pt x="57982" y="27987"/>
                    <a:pt x="57993" y="28058"/>
                    <a:pt x="58002" y="28118"/>
                  </a:cubicBezTo>
                  <a:cubicBezTo>
                    <a:pt x="58013" y="28267"/>
                    <a:pt x="58022" y="28417"/>
                    <a:pt x="58022" y="28567"/>
                  </a:cubicBezTo>
                  <a:cubicBezTo>
                    <a:pt x="58013" y="28697"/>
                    <a:pt x="58002" y="28827"/>
                    <a:pt x="57993" y="28966"/>
                  </a:cubicBezTo>
                  <a:cubicBezTo>
                    <a:pt x="57942" y="29277"/>
                    <a:pt x="57853" y="29586"/>
                    <a:pt x="57733" y="29886"/>
                  </a:cubicBezTo>
                  <a:cubicBezTo>
                    <a:pt x="57673" y="30026"/>
                    <a:pt x="57613" y="30156"/>
                    <a:pt x="57543" y="30285"/>
                  </a:cubicBezTo>
                  <a:cubicBezTo>
                    <a:pt x="57503" y="30356"/>
                    <a:pt x="57453" y="30436"/>
                    <a:pt x="57413" y="30505"/>
                  </a:cubicBezTo>
                  <a:cubicBezTo>
                    <a:pt x="57373" y="30565"/>
                    <a:pt x="57323" y="30625"/>
                    <a:pt x="57283" y="30675"/>
                  </a:cubicBezTo>
                  <a:cubicBezTo>
                    <a:pt x="57153" y="30845"/>
                    <a:pt x="57023" y="31015"/>
                    <a:pt x="56883" y="31165"/>
                  </a:cubicBezTo>
                  <a:cubicBezTo>
                    <a:pt x="56723" y="31335"/>
                    <a:pt x="56554" y="31484"/>
                    <a:pt x="56374" y="31624"/>
                  </a:cubicBezTo>
                  <a:cubicBezTo>
                    <a:pt x="56364" y="31635"/>
                    <a:pt x="56354" y="31635"/>
                    <a:pt x="56354" y="31644"/>
                  </a:cubicBezTo>
                  <a:cubicBezTo>
                    <a:pt x="56244" y="31724"/>
                    <a:pt x="56124" y="31804"/>
                    <a:pt x="56004" y="31874"/>
                  </a:cubicBezTo>
                  <a:cubicBezTo>
                    <a:pt x="55864" y="31954"/>
                    <a:pt x="55724" y="32024"/>
                    <a:pt x="55575" y="32084"/>
                  </a:cubicBezTo>
                  <a:cubicBezTo>
                    <a:pt x="55284" y="32204"/>
                    <a:pt x="54985" y="32274"/>
                    <a:pt x="54665" y="32324"/>
                  </a:cubicBezTo>
                  <a:cubicBezTo>
                    <a:pt x="54536" y="32344"/>
                    <a:pt x="54405" y="32354"/>
                    <a:pt x="54265" y="32354"/>
                  </a:cubicBezTo>
                  <a:lnTo>
                    <a:pt x="54205" y="32354"/>
                  </a:lnTo>
                  <a:cubicBezTo>
                    <a:pt x="54085" y="32354"/>
                    <a:pt x="53976" y="32354"/>
                    <a:pt x="53866" y="32334"/>
                  </a:cubicBezTo>
                  <a:cubicBezTo>
                    <a:pt x="53766" y="32324"/>
                    <a:pt x="53676" y="32304"/>
                    <a:pt x="53586" y="32284"/>
                  </a:cubicBezTo>
                  <a:cubicBezTo>
                    <a:pt x="53546" y="32274"/>
                    <a:pt x="53516" y="32264"/>
                    <a:pt x="53476" y="32254"/>
                  </a:cubicBezTo>
                  <a:lnTo>
                    <a:pt x="53436" y="32214"/>
                  </a:lnTo>
                  <a:cubicBezTo>
                    <a:pt x="53416" y="32184"/>
                    <a:pt x="53396" y="32144"/>
                    <a:pt x="53386" y="32104"/>
                  </a:cubicBezTo>
                  <a:cubicBezTo>
                    <a:pt x="53356" y="32024"/>
                    <a:pt x="53326" y="31944"/>
                    <a:pt x="53306" y="31854"/>
                  </a:cubicBezTo>
                  <a:cubicBezTo>
                    <a:pt x="53277" y="31764"/>
                    <a:pt x="53257" y="31684"/>
                    <a:pt x="53226" y="31595"/>
                  </a:cubicBezTo>
                  <a:cubicBezTo>
                    <a:pt x="53206" y="31515"/>
                    <a:pt x="53177" y="31424"/>
                    <a:pt x="53166" y="31344"/>
                  </a:cubicBezTo>
                  <a:cubicBezTo>
                    <a:pt x="53157" y="31295"/>
                    <a:pt x="53146" y="31255"/>
                    <a:pt x="53137" y="31205"/>
                  </a:cubicBezTo>
                  <a:cubicBezTo>
                    <a:pt x="53126" y="31165"/>
                    <a:pt x="53126" y="31135"/>
                    <a:pt x="53117" y="31095"/>
                  </a:cubicBezTo>
                  <a:lnTo>
                    <a:pt x="53086" y="30795"/>
                  </a:lnTo>
                  <a:cubicBezTo>
                    <a:pt x="53086" y="30705"/>
                    <a:pt x="53077" y="30605"/>
                    <a:pt x="53077" y="30505"/>
                  </a:cubicBezTo>
                  <a:cubicBezTo>
                    <a:pt x="53066" y="30416"/>
                    <a:pt x="53066" y="30316"/>
                    <a:pt x="53057" y="30216"/>
                  </a:cubicBezTo>
                  <a:lnTo>
                    <a:pt x="53057" y="30066"/>
                  </a:lnTo>
                  <a:cubicBezTo>
                    <a:pt x="53057" y="30016"/>
                    <a:pt x="53057" y="29966"/>
                    <a:pt x="53066" y="29916"/>
                  </a:cubicBezTo>
                  <a:cubicBezTo>
                    <a:pt x="53077" y="29866"/>
                    <a:pt x="53077" y="29826"/>
                    <a:pt x="53086" y="29786"/>
                  </a:cubicBezTo>
                  <a:cubicBezTo>
                    <a:pt x="53097" y="29726"/>
                    <a:pt x="53106" y="29686"/>
                    <a:pt x="53126" y="29636"/>
                  </a:cubicBezTo>
                  <a:cubicBezTo>
                    <a:pt x="53146" y="29536"/>
                    <a:pt x="53177" y="29446"/>
                    <a:pt x="53206" y="29357"/>
                  </a:cubicBezTo>
                  <a:cubicBezTo>
                    <a:pt x="53237" y="29277"/>
                    <a:pt x="53266" y="29186"/>
                    <a:pt x="53297" y="29086"/>
                  </a:cubicBezTo>
                  <a:cubicBezTo>
                    <a:pt x="53317" y="28986"/>
                    <a:pt x="53346" y="28887"/>
                    <a:pt x="53376" y="28787"/>
                  </a:cubicBezTo>
                  <a:cubicBezTo>
                    <a:pt x="53396" y="28707"/>
                    <a:pt x="53426" y="28627"/>
                    <a:pt x="53466" y="28537"/>
                  </a:cubicBezTo>
                  <a:cubicBezTo>
                    <a:pt x="53496" y="28467"/>
                    <a:pt x="53526" y="28397"/>
                    <a:pt x="53566" y="28337"/>
                  </a:cubicBezTo>
                  <a:cubicBezTo>
                    <a:pt x="53606" y="28267"/>
                    <a:pt x="53656" y="28197"/>
                    <a:pt x="53696" y="28138"/>
                  </a:cubicBezTo>
                  <a:cubicBezTo>
                    <a:pt x="53756" y="28058"/>
                    <a:pt x="53816" y="27987"/>
                    <a:pt x="53886" y="27907"/>
                  </a:cubicBezTo>
                  <a:cubicBezTo>
                    <a:pt x="53956" y="27838"/>
                    <a:pt x="54026" y="27758"/>
                    <a:pt x="54096" y="27688"/>
                  </a:cubicBezTo>
                  <a:cubicBezTo>
                    <a:pt x="54156" y="27618"/>
                    <a:pt x="54225" y="27558"/>
                    <a:pt x="54285" y="27488"/>
                  </a:cubicBezTo>
                  <a:lnTo>
                    <a:pt x="54485" y="27288"/>
                  </a:lnTo>
                  <a:cubicBezTo>
                    <a:pt x="54645" y="27148"/>
                    <a:pt x="54815" y="27008"/>
                    <a:pt x="54985" y="26879"/>
                  </a:cubicBezTo>
                  <a:cubicBezTo>
                    <a:pt x="55035" y="26828"/>
                    <a:pt x="55095" y="26788"/>
                    <a:pt x="55155" y="26748"/>
                  </a:cubicBezTo>
                  <a:cubicBezTo>
                    <a:pt x="55225" y="26699"/>
                    <a:pt x="55295" y="26659"/>
                    <a:pt x="55364" y="26619"/>
                  </a:cubicBezTo>
                  <a:cubicBezTo>
                    <a:pt x="55435" y="26568"/>
                    <a:pt x="55504" y="26528"/>
                    <a:pt x="55575" y="26488"/>
                  </a:cubicBezTo>
                  <a:cubicBezTo>
                    <a:pt x="55635" y="26459"/>
                    <a:pt x="55695" y="26429"/>
                    <a:pt x="55764" y="26399"/>
                  </a:cubicBezTo>
                  <a:lnTo>
                    <a:pt x="55914" y="26339"/>
                  </a:lnTo>
                  <a:cubicBezTo>
                    <a:pt x="55974" y="26329"/>
                    <a:pt x="56024" y="26309"/>
                    <a:pt x="56084" y="26299"/>
                  </a:cubicBezTo>
                  <a:cubicBezTo>
                    <a:pt x="56194" y="26269"/>
                    <a:pt x="56314" y="26249"/>
                    <a:pt x="56424" y="26229"/>
                  </a:cubicBezTo>
                  <a:cubicBezTo>
                    <a:pt x="56474" y="26229"/>
                    <a:pt x="56514" y="26229"/>
                    <a:pt x="56554" y="26219"/>
                  </a:cubicBezTo>
                  <a:cubicBezTo>
                    <a:pt x="56614" y="26219"/>
                    <a:pt x="56663" y="26209"/>
                    <a:pt x="56714" y="26199"/>
                  </a:cubicBezTo>
                  <a:cubicBezTo>
                    <a:pt x="56743" y="26199"/>
                    <a:pt x="56774" y="26199"/>
                    <a:pt x="56803" y="26189"/>
                  </a:cubicBezTo>
                  <a:close/>
                  <a:moveTo>
                    <a:pt x="34452" y="31395"/>
                  </a:moveTo>
                  <a:cubicBezTo>
                    <a:pt x="34462" y="31395"/>
                    <a:pt x="34462" y="31404"/>
                    <a:pt x="34472" y="31404"/>
                  </a:cubicBezTo>
                  <a:cubicBezTo>
                    <a:pt x="34492" y="31415"/>
                    <a:pt x="34522" y="31424"/>
                    <a:pt x="34552" y="31435"/>
                  </a:cubicBezTo>
                  <a:lnTo>
                    <a:pt x="34562" y="31435"/>
                  </a:lnTo>
                  <a:lnTo>
                    <a:pt x="34582" y="31444"/>
                  </a:lnTo>
                  <a:cubicBezTo>
                    <a:pt x="34612" y="31455"/>
                    <a:pt x="34632" y="31475"/>
                    <a:pt x="34652" y="31484"/>
                  </a:cubicBezTo>
                  <a:lnTo>
                    <a:pt x="34672" y="31495"/>
                  </a:lnTo>
                  <a:cubicBezTo>
                    <a:pt x="34682" y="31504"/>
                    <a:pt x="34702" y="31504"/>
                    <a:pt x="34712" y="31515"/>
                  </a:cubicBezTo>
                  <a:cubicBezTo>
                    <a:pt x="34722" y="31524"/>
                    <a:pt x="34722" y="31524"/>
                    <a:pt x="34732" y="31524"/>
                  </a:cubicBezTo>
                  <a:lnTo>
                    <a:pt x="34712" y="31544"/>
                  </a:lnTo>
                  <a:lnTo>
                    <a:pt x="34702" y="31544"/>
                  </a:lnTo>
                  <a:lnTo>
                    <a:pt x="34702" y="31555"/>
                  </a:lnTo>
                  <a:lnTo>
                    <a:pt x="34692" y="31555"/>
                  </a:lnTo>
                  <a:lnTo>
                    <a:pt x="34672" y="31575"/>
                  </a:lnTo>
                  <a:cubicBezTo>
                    <a:pt x="34642" y="31584"/>
                    <a:pt x="34622" y="31604"/>
                    <a:pt x="34592" y="31624"/>
                  </a:cubicBezTo>
                  <a:cubicBezTo>
                    <a:pt x="34542" y="31664"/>
                    <a:pt x="34502" y="31695"/>
                    <a:pt x="34452" y="31735"/>
                  </a:cubicBezTo>
                  <a:lnTo>
                    <a:pt x="34432" y="31755"/>
                  </a:lnTo>
                  <a:cubicBezTo>
                    <a:pt x="34372" y="31795"/>
                    <a:pt x="34312" y="31834"/>
                    <a:pt x="34252" y="31884"/>
                  </a:cubicBezTo>
                  <a:cubicBezTo>
                    <a:pt x="34232" y="31894"/>
                    <a:pt x="34222" y="31904"/>
                    <a:pt x="34202" y="31914"/>
                  </a:cubicBezTo>
                  <a:lnTo>
                    <a:pt x="34192" y="31924"/>
                  </a:lnTo>
                  <a:lnTo>
                    <a:pt x="34182" y="31924"/>
                  </a:lnTo>
                  <a:lnTo>
                    <a:pt x="34162" y="31944"/>
                  </a:lnTo>
                  <a:lnTo>
                    <a:pt x="34152" y="31954"/>
                  </a:lnTo>
                  <a:cubicBezTo>
                    <a:pt x="34122" y="31964"/>
                    <a:pt x="34092" y="31984"/>
                    <a:pt x="34062" y="32004"/>
                  </a:cubicBezTo>
                  <a:cubicBezTo>
                    <a:pt x="34002" y="32054"/>
                    <a:pt x="33933" y="32094"/>
                    <a:pt x="33873" y="32134"/>
                  </a:cubicBezTo>
                  <a:cubicBezTo>
                    <a:pt x="33833" y="32164"/>
                    <a:pt x="33802" y="32184"/>
                    <a:pt x="33762" y="32204"/>
                  </a:cubicBezTo>
                  <a:lnTo>
                    <a:pt x="33753" y="32204"/>
                  </a:lnTo>
                  <a:lnTo>
                    <a:pt x="33742" y="32214"/>
                  </a:lnTo>
                  <a:cubicBezTo>
                    <a:pt x="33722" y="32234"/>
                    <a:pt x="33702" y="32244"/>
                    <a:pt x="33673" y="32264"/>
                  </a:cubicBezTo>
                  <a:lnTo>
                    <a:pt x="33633" y="32284"/>
                  </a:lnTo>
                  <a:cubicBezTo>
                    <a:pt x="33573" y="32324"/>
                    <a:pt x="33513" y="32374"/>
                    <a:pt x="33443" y="32404"/>
                  </a:cubicBezTo>
                  <a:cubicBezTo>
                    <a:pt x="33423" y="32404"/>
                    <a:pt x="33403" y="32414"/>
                    <a:pt x="33393" y="32414"/>
                  </a:cubicBezTo>
                  <a:lnTo>
                    <a:pt x="33313" y="32414"/>
                  </a:lnTo>
                  <a:cubicBezTo>
                    <a:pt x="33283" y="32414"/>
                    <a:pt x="33253" y="32404"/>
                    <a:pt x="33213" y="32384"/>
                  </a:cubicBezTo>
                  <a:cubicBezTo>
                    <a:pt x="33173" y="32374"/>
                    <a:pt x="33133" y="32364"/>
                    <a:pt x="33093" y="32344"/>
                  </a:cubicBezTo>
                  <a:cubicBezTo>
                    <a:pt x="33063" y="32334"/>
                    <a:pt x="33033" y="32314"/>
                    <a:pt x="33013" y="32304"/>
                  </a:cubicBezTo>
                  <a:lnTo>
                    <a:pt x="33003" y="32294"/>
                  </a:lnTo>
                  <a:lnTo>
                    <a:pt x="32993" y="32294"/>
                  </a:lnTo>
                  <a:cubicBezTo>
                    <a:pt x="32973" y="32274"/>
                    <a:pt x="32943" y="32264"/>
                    <a:pt x="32923" y="32254"/>
                  </a:cubicBezTo>
                  <a:cubicBezTo>
                    <a:pt x="32883" y="32234"/>
                    <a:pt x="32843" y="32214"/>
                    <a:pt x="32803" y="32204"/>
                  </a:cubicBezTo>
                  <a:lnTo>
                    <a:pt x="32783" y="32194"/>
                  </a:lnTo>
                  <a:lnTo>
                    <a:pt x="32774" y="32194"/>
                  </a:lnTo>
                  <a:lnTo>
                    <a:pt x="32754" y="32184"/>
                  </a:lnTo>
                  <a:lnTo>
                    <a:pt x="32714" y="32164"/>
                  </a:lnTo>
                  <a:lnTo>
                    <a:pt x="32703" y="32154"/>
                  </a:lnTo>
                  <a:lnTo>
                    <a:pt x="32683" y="32154"/>
                  </a:lnTo>
                  <a:cubicBezTo>
                    <a:pt x="32674" y="32144"/>
                    <a:pt x="32663" y="32144"/>
                    <a:pt x="32643" y="32134"/>
                  </a:cubicBezTo>
                  <a:cubicBezTo>
                    <a:pt x="32614" y="32114"/>
                    <a:pt x="32574" y="32104"/>
                    <a:pt x="32534" y="32084"/>
                  </a:cubicBezTo>
                  <a:cubicBezTo>
                    <a:pt x="32514" y="32074"/>
                    <a:pt x="32483" y="32074"/>
                    <a:pt x="32463" y="32064"/>
                  </a:cubicBezTo>
                  <a:lnTo>
                    <a:pt x="32454" y="32054"/>
                  </a:lnTo>
                  <a:lnTo>
                    <a:pt x="32434" y="32054"/>
                  </a:lnTo>
                  <a:lnTo>
                    <a:pt x="32423" y="32044"/>
                  </a:lnTo>
                  <a:lnTo>
                    <a:pt x="32414" y="32044"/>
                  </a:lnTo>
                  <a:lnTo>
                    <a:pt x="32323" y="32014"/>
                  </a:lnTo>
                  <a:cubicBezTo>
                    <a:pt x="32284" y="31994"/>
                    <a:pt x="32254" y="31984"/>
                    <a:pt x="32224" y="31964"/>
                  </a:cubicBezTo>
                  <a:cubicBezTo>
                    <a:pt x="32214" y="31954"/>
                    <a:pt x="32194" y="31954"/>
                    <a:pt x="32184" y="31944"/>
                  </a:cubicBezTo>
                  <a:cubicBezTo>
                    <a:pt x="32164" y="31934"/>
                    <a:pt x="32144" y="31914"/>
                    <a:pt x="32124" y="31904"/>
                  </a:cubicBezTo>
                  <a:cubicBezTo>
                    <a:pt x="32044" y="31864"/>
                    <a:pt x="31964" y="31834"/>
                    <a:pt x="31894" y="31804"/>
                  </a:cubicBezTo>
                  <a:cubicBezTo>
                    <a:pt x="31864" y="31795"/>
                    <a:pt x="31824" y="31775"/>
                    <a:pt x="31784" y="31755"/>
                  </a:cubicBezTo>
                  <a:lnTo>
                    <a:pt x="31724" y="31724"/>
                  </a:lnTo>
                  <a:cubicBezTo>
                    <a:pt x="31714" y="31715"/>
                    <a:pt x="31714" y="31715"/>
                    <a:pt x="31704" y="31715"/>
                  </a:cubicBezTo>
                  <a:cubicBezTo>
                    <a:pt x="31804" y="31644"/>
                    <a:pt x="31884" y="31584"/>
                    <a:pt x="31954" y="31544"/>
                  </a:cubicBezTo>
                  <a:lnTo>
                    <a:pt x="32074" y="31484"/>
                  </a:lnTo>
                  <a:lnTo>
                    <a:pt x="32124" y="31455"/>
                  </a:lnTo>
                  <a:cubicBezTo>
                    <a:pt x="32154" y="31435"/>
                    <a:pt x="32194" y="31415"/>
                    <a:pt x="32234" y="31395"/>
                  </a:cubicBezTo>
                  <a:lnTo>
                    <a:pt x="32234" y="31444"/>
                  </a:lnTo>
                  <a:cubicBezTo>
                    <a:pt x="32244" y="31464"/>
                    <a:pt x="32244" y="31495"/>
                    <a:pt x="32254" y="31515"/>
                  </a:cubicBezTo>
                  <a:lnTo>
                    <a:pt x="32254" y="31524"/>
                  </a:lnTo>
                  <a:lnTo>
                    <a:pt x="32254" y="31535"/>
                  </a:lnTo>
                  <a:cubicBezTo>
                    <a:pt x="32264" y="31564"/>
                    <a:pt x="32274" y="31584"/>
                    <a:pt x="32274" y="31615"/>
                  </a:cubicBezTo>
                  <a:cubicBezTo>
                    <a:pt x="32284" y="31624"/>
                    <a:pt x="32284" y="31635"/>
                    <a:pt x="32284" y="31644"/>
                  </a:cubicBezTo>
                  <a:lnTo>
                    <a:pt x="32314" y="31764"/>
                  </a:lnTo>
                  <a:cubicBezTo>
                    <a:pt x="32323" y="31784"/>
                    <a:pt x="32334" y="31824"/>
                    <a:pt x="32354" y="31854"/>
                  </a:cubicBezTo>
                  <a:cubicBezTo>
                    <a:pt x="32374" y="31884"/>
                    <a:pt x="32403" y="31914"/>
                    <a:pt x="32423" y="31934"/>
                  </a:cubicBezTo>
                  <a:cubicBezTo>
                    <a:pt x="32463" y="31984"/>
                    <a:pt x="32523" y="32014"/>
                    <a:pt x="32583" y="32044"/>
                  </a:cubicBezTo>
                  <a:cubicBezTo>
                    <a:pt x="32614" y="32054"/>
                    <a:pt x="32634" y="32074"/>
                    <a:pt x="32663" y="32084"/>
                  </a:cubicBezTo>
                  <a:cubicBezTo>
                    <a:pt x="32763" y="32114"/>
                    <a:pt x="32863" y="32134"/>
                    <a:pt x="32973" y="32144"/>
                  </a:cubicBezTo>
                  <a:lnTo>
                    <a:pt x="33063" y="32144"/>
                  </a:lnTo>
                  <a:cubicBezTo>
                    <a:pt x="33153" y="32144"/>
                    <a:pt x="33233" y="32144"/>
                    <a:pt x="33333" y="32124"/>
                  </a:cubicBezTo>
                  <a:cubicBezTo>
                    <a:pt x="33383" y="32114"/>
                    <a:pt x="33433" y="32094"/>
                    <a:pt x="33483" y="32084"/>
                  </a:cubicBezTo>
                  <a:cubicBezTo>
                    <a:pt x="33513" y="32074"/>
                    <a:pt x="33542" y="32064"/>
                    <a:pt x="33562" y="32064"/>
                  </a:cubicBezTo>
                  <a:lnTo>
                    <a:pt x="33573" y="32054"/>
                  </a:lnTo>
                  <a:cubicBezTo>
                    <a:pt x="33602" y="32054"/>
                    <a:pt x="33633" y="32044"/>
                    <a:pt x="33653" y="32034"/>
                  </a:cubicBezTo>
                  <a:cubicBezTo>
                    <a:pt x="33713" y="32014"/>
                    <a:pt x="33773" y="31994"/>
                    <a:pt x="33833" y="31964"/>
                  </a:cubicBezTo>
                  <a:cubicBezTo>
                    <a:pt x="33893" y="31944"/>
                    <a:pt x="33942" y="31904"/>
                    <a:pt x="33973" y="31884"/>
                  </a:cubicBezTo>
                  <a:lnTo>
                    <a:pt x="33993" y="31864"/>
                  </a:lnTo>
                  <a:cubicBezTo>
                    <a:pt x="34082" y="31814"/>
                    <a:pt x="34182" y="31744"/>
                    <a:pt x="34272" y="31664"/>
                  </a:cubicBezTo>
                  <a:cubicBezTo>
                    <a:pt x="34322" y="31624"/>
                    <a:pt x="34362" y="31575"/>
                    <a:pt x="34402" y="31504"/>
                  </a:cubicBezTo>
                  <a:cubicBezTo>
                    <a:pt x="34422" y="31464"/>
                    <a:pt x="34442" y="31424"/>
                    <a:pt x="34452" y="31395"/>
                  </a:cubicBezTo>
                  <a:close/>
                  <a:moveTo>
                    <a:pt x="35172" y="28058"/>
                  </a:moveTo>
                  <a:lnTo>
                    <a:pt x="35231" y="28087"/>
                  </a:lnTo>
                  <a:cubicBezTo>
                    <a:pt x="35241" y="28098"/>
                    <a:pt x="35261" y="28107"/>
                    <a:pt x="35271" y="28107"/>
                  </a:cubicBezTo>
                  <a:cubicBezTo>
                    <a:pt x="35311" y="28138"/>
                    <a:pt x="35351" y="28158"/>
                    <a:pt x="35391" y="28178"/>
                  </a:cubicBezTo>
                  <a:lnTo>
                    <a:pt x="35421" y="28197"/>
                  </a:lnTo>
                  <a:cubicBezTo>
                    <a:pt x="35441" y="28217"/>
                    <a:pt x="35471" y="28227"/>
                    <a:pt x="35491" y="28237"/>
                  </a:cubicBezTo>
                  <a:lnTo>
                    <a:pt x="35521" y="28257"/>
                  </a:lnTo>
                  <a:cubicBezTo>
                    <a:pt x="35551" y="28267"/>
                    <a:pt x="35581" y="28287"/>
                    <a:pt x="35601" y="28307"/>
                  </a:cubicBezTo>
                  <a:cubicBezTo>
                    <a:pt x="35621" y="28327"/>
                    <a:pt x="35651" y="28337"/>
                    <a:pt x="35671" y="28357"/>
                  </a:cubicBezTo>
                  <a:lnTo>
                    <a:pt x="35711" y="28387"/>
                  </a:lnTo>
                  <a:lnTo>
                    <a:pt x="35721" y="28397"/>
                  </a:lnTo>
                  <a:cubicBezTo>
                    <a:pt x="35751" y="28417"/>
                    <a:pt x="35761" y="28427"/>
                    <a:pt x="35791" y="28437"/>
                  </a:cubicBezTo>
                  <a:lnTo>
                    <a:pt x="35801" y="28447"/>
                  </a:lnTo>
                  <a:lnTo>
                    <a:pt x="35811" y="28457"/>
                  </a:lnTo>
                  <a:lnTo>
                    <a:pt x="35831" y="28457"/>
                  </a:lnTo>
                  <a:cubicBezTo>
                    <a:pt x="35831" y="28507"/>
                    <a:pt x="35831" y="28557"/>
                    <a:pt x="35841" y="28627"/>
                  </a:cubicBezTo>
                  <a:lnTo>
                    <a:pt x="35841" y="28647"/>
                  </a:lnTo>
                  <a:cubicBezTo>
                    <a:pt x="35811" y="28667"/>
                    <a:pt x="35771" y="28677"/>
                    <a:pt x="35751" y="28687"/>
                  </a:cubicBezTo>
                  <a:cubicBezTo>
                    <a:pt x="35711" y="28707"/>
                    <a:pt x="35671" y="28727"/>
                    <a:pt x="35641" y="28757"/>
                  </a:cubicBezTo>
                  <a:cubicBezTo>
                    <a:pt x="35621" y="28787"/>
                    <a:pt x="35601" y="28807"/>
                    <a:pt x="35591" y="28837"/>
                  </a:cubicBezTo>
                  <a:cubicBezTo>
                    <a:pt x="35581" y="28857"/>
                    <a:pt x="35561" y="28887"/>
                    <a:pt x="35551" y="28917"/>
                  </a:cubicBezTo>
                  <a:cubicBezTo>
                    <a:pt x="35521" y="29006"/>
                    <a:pt x="35511" y="29097"/>
                    <a:pt x="35501" y="29186"/>
                  </a:cubicBezTo>
                  <a:cubicBezTo>
                    <a:pt x="35501" y="29226"/>
                    <a:pt x="35491" y="29266"/>
                    <a:pt x="35491" y="29306"/>
                  </a:cubicBezTo>
                  <a:cubicBezTo>
                    <a:pt x="35471" y="29317"/>
                    <a:pt x="35441" y="29326"/>
                    <a:pt x="35411" y="29337"/>
                  </a:cubicBezTo>
                  <a:cubicBezTo>
                    <a:pt x="35361" y="29357"/>
                    <a:pt x="35311" y="29386"/>
                    <a:pt x="35281" y="29396"/>
                  </a:cubicBezTo>
                  <a:cubicBezTo>
                    <a:pt x="35261" y="29406"/>
                    <a:pt x="35251" y="29416"/>
                    <a:pt x="35241" y="29416"/>
                  </a:cubicBezTo>
                  <a:lnTo>
                    <a:pt x="35231" y="29426"/>
                  </a:lnTo>
                  <a:lnTo>
                    <a:pt x="35211" y="29436"/>
                  </a:lnTo>
                  <a:lnTo>
                    <a:pt x="35201" y="29436"/>
                  </a:lnTo>
                  <a:lnTo>
                    <a:pt x="35192" y="29446"/>
                  </a:lnTo>
                  <a:cubicBezTo>
                    <a:pt x="35152" y="29466"/>
                    <a:pt x="35101" y="29486"/>
                    <a:pt x="35052" y="29516"/>
                  </a:cubicBezTo>
                  <a:lnTo>
                    <a:pt x="35021" y="29526"/>
                  </a:lnTo>
                  <a:lnTo>
                    <a:pt x="35012" y="29526"/>
                  </a:lnTo>
                  <a:cubicBezTo>
                    <a:pt x="34981" y="29536"/>
                    <a:pt x="34961" y="29546"/>
                    <a:pt x="34932" y="29556"/>
                  </a:cubicBezTo>
                  <a:lnTo>
                    <a:pt x="34872" y="29586"/>
                  </a:lnTo>
                  <a:cubicBezTo>
                    <a:pt x="34841" y="29606"/>
                    <a:pt x="34821" y="29626"/>
                    <a:pt x="34812" y="29646"/>
                  </a:cubicBezTo>
                  <a:cubicBezTo>
                    <a:pt x="34792" y="29676"/>
                    <a:pt x="34781" y="29706"/>
                    <a:pt x="34781" y="29746"/>
                  </a:cubicBezTo>
                  <a:cubicBezTo>
                    <a:pt x="34781" y="29756"/>
                    <a:pt x="34792" y="29776"/>
                    <a:pt x="34792" y="29786"/>
                  </a:cubicBezTo>
                  <a:lnTo>
                    <a:pt x="34792" y="29796"/>
                  </a:lnTo>
                  <a:lnTo>
                    <a:pt x="34792" y="29816"/>
                  </a:lnTo>
                  <a:lnTo>
                    <a:pt x="34792" y="29846"/>
                  </a:lnTo>
                  <a:lnTo>
                    <a:pt x="34801" y="29876"/>
                  </a:lnTo>
                  <a:cubicBezTo>
                    <a:pt x="34801" y="29926"/>
                    <a:pt x="34812" y="29966"/>
                    <a:pt x="34812" y="30006"/>
                  </a:cubicBezTo>
                  <a:lnTo>
                    <a:pt x="34821" y="30036"/>
                  </a:lnTo>
                  <a:cubicBezTo>
                    <a:pt x="34832" y="30116"/>
                    <a:pt x="34841" y="30185"/>
                    <a:pt x="34841" y="30265"/>
                  </a:cubicBezTo>
                  <a:cubicBezTo>
                    <a:pt x="34852" y="30345"/>
                    <a:pt x="34861" y="30436"/>
                    <a:pt x="34872" y="30525"/>
                  </a:cubicBezTo>
                  <a:lnTo>
                    <a:pt x="34872" y="30655"/>
                  </a:lnTo>
                  <a:cubicBezTo>
                    <a:pt x="34872" y="30695"/>
                    <a:pt x="34872" y="30725"/>
                    <a:pt x="34861" y="30755"/>
                  </a:cubicBezTo>
                  <a:lnTo>
                    <a:pt x="34861" y="30785"/>
                  </a:lnTo>
                  <a:lnTo>
                    <a:pt x="34861" y="30835"/>
                  </a:lnTo>
                  <a:cubicBezTo>
                    <a:pt x="34861" y="30865"/>
                    <a:pt x="34861" y="30885"/>
                    <a:pt x="34872" y="30905"/>
                  </a:cubicBezTo>
                  <a:cubicBezTo>
                    <a:pt x="34872" y="30925"/>
                    <a:pt x="34881" y="30935"/>
                    <a:pt x="34881" y="30945"/>
                  </a:cubicBezTo>
                  <a:lnTo>
                    <a:pt x="34892" y="30965"/>
                  </a:lnTo>
                  <a:cubicBezTo>
                    <a:pt x="34912" y="30995"/>
                    <a:pt x="34932" y="31035"/>
                    <a:pt x="34981" y="31065"/>
                  </a:cubicBezTo>
                  <a:cubicBezTo>
                    <a:pt x="35001" y="31085"/>
                    <a:pt x="35021" y="31105"/>
                    <a:pt x="35041" y="31115"/>
                  </a:cubicBezTo>
                  <a:cubicBezTo>
                    <a:pt x="35052" y="31135"/>
                    <a:pt x="35061" y="31145"/>
                    <a:pt x="35081" y="31155"/>
                  </a:cubicBezTo>
                  <a:cubicBezTo>
                    <a:pt x="35121" y="31195"/>
                    <a:pt x="35172" y="31225"/>
                    <a:pt x="35211" y="31255"/>
                  </a:cubicBezTo>
                  <a:cubicBezTo>
                    <a:pt x="35251" y="31285"/>
                    <a:pt x="35281" y="31305"/>
                    <a:pt x="35321" y="31335"/>
                  </a:cubicBezTo>
                  <a:cubicBezTo>
                    <a:pt x="35361" y="31364"/>
                    <a:pt x="35391" y="31395"/>
                    <a:pt x="35431" y="31415"/>
                  </a:cubicBezTo>
                  <a:cubicBezTo>
                    <a:pt x="35451" y="31435"/>
                    <a:pt x="35481" y="31444"/>
                    <a:pt x="35501" y="31455"/>
                  </a:cubicBezTo>
                  <a:cubicBezTo>
                    <a:pt x="35531" y="31475"/>
                    <a:pt x="35561" y="31484"/>
                    <a:pt x="35591" y="31504"/>
                  </a:cubicBezTo>
                  <a:cubicBezTo>
                    <a:pt x="35641" y="31524"/>
                    <a:pt x="35691" y="31555"/>
                    <a:pt x="35741" y="31584"/>
                  </a:cubicBezTo>
                  <a:lnTo>
                    <a:pt x="35751" y="31595"/>
                  </a:lnTo>
                  <a:cubicBezTo>
                    <a:pt x="35801" y="31624"/>
                    <a:pt x="35851" y="31655"/>
                    <a:pt x="35911" y="31675"/>
                  </a:cubicBezTo>
                  <a:cubicBezTo>
                    <a:pt x="35931" y="31684"/>
                    <a:pt x="35960" y="31695"/>
                    <a:pt x="35980" y="31715"/>
                  </a:cubicBezTo>
                  <a:lnTo>
                    <a:pt x="35991" y="31715"/>
                  </a:lnTo>
                  <a:cubicBezTo>
                    <a:pt x="36011" y="31724"/>
                    <a:pt x="36040" y="31735"/>
                    <a:pt x="36060" y="31755"/>
                  </a:cubicBezTo>
                  <a:cubicBezTo>
                    <a:pt x="36080" y="31764"/>
                    <a:pt x="36091" y="31775"/>
                    <a:pt x="36100" y="31795"/>
                  </a:cubicBezTo>
                  <a:cubicBezTo>
                    <a:pt x="36111" y="31795"/>
                    <a:pt x="36111" y="31804"/>
                    <a:pt x="36120" y="31804"/>
                  </a:cubicBezTo>
                  <a:cubicBezTo>
                    <a:pt x="36100" y="31824"/>
                    <a:pt x="36071" y="31834"/>
                    <a:pt x="36051" y="31854"/>
                  </a:cubicBezTo>
                  <a:lnTo>
                    <a:pt x="36051" y="31864"/>
                  </a:lnTo>
                  <a:lnTo>
                    <a:pt x="36040" y="31864"/>
                  </a:lnTo>
                  <a:lnTo>
                    <a:pt x="36020" y="31884"/>
                  </a:lnTo>
                  <a:lnTo>
                    <a:pt x="36000" y="31894"/>
                  </a:lnTo>
                  <a:cubicBezTo>
                    <a:pt x="35960" y="31934"/>
                    <a:pt x="35921" y="31964"/>
                    <a:pt x="35881" y="31994"/>
                  </a:cubicBezTo>
                  <a:cubicBezTo>
                    <a:pt x="35811" y="32044"/>
                    <a:pt x="35751" y="32084"/>
                    <a:pt x="35661" y="32144"/>
                  </a:cubicBezTo>
                  <a:lnTo>
                    <a:pt x="35591" y="32194"/>
                  </a:lnTo>
                  <a:cubicBezTo>
                    <a:pt x="35571" y="32214"/>
                    <a:pt x="35541" y="32234"/>
                    <a:pt x="35511" y="32254"/>
                  </a:cubicBezTo>
                  <a:lnTo>
                    <a:pt x="35491" y="32264"/>
                  </a:lnTo>
                  <a:lnTo>
                    <a:pt x="35471" y="32284"/>
                  </a:lnTo>
                  <a:lnTo>
                    <a:pt x="35451" y="32294"/>
                  </a:lnTo>
                  <a:cubicBezTo>
                    <a:pt x="35401" y="32324"/>
                    <a:pt x="35361" y="32364"/>
                    <a:pt x="35311" y="32394"/>
                  </a:cubicBezTo>
                  <a:cubicBezTo>
                    <a:pt x="35261" y="32434"/>
                    <a:pt x="35211" y="32464"/>
                    <a:pt x="35172" y="32484"/>
                  </a:cubicBezTo>
                  <a:cubicBezTo>
                    <a:pt x="35121" y="32514"/>
                    <a:pt x="35081" y="32534"/>
                    <a:pt x="35032" y="32554"/>
                  </a:cubicBezTo>
                  <a:cubicBezTo>
                    <a:pt x="35041" y="32543"/>
                    <a:pt x="35041" y="32524"/>
                    <a:pt x="35041" y="32514"/>
                  </a:cubicBezTo>
                  <a:lnTo>
                    <a:pt x="35041" y="32504"/>
                  </a:lnTo>
                  <a:lnTo>
                    <a:pt x="35041" y="32494"/>
                  </a:lnTo>
                  <a:lnTo>
                    <a:pt x="35052" y="32454"/>
                  </a:lnTo>
                  <a:lnTo>
                    <a:pt x="35052" y="32444"/>
                  </a:lnTo>
                  <a:lnTo>
                    <a:pt x="35052" y="32424"/>
                  </a:lnTo>
                  <a:lnTo>
                    <a:pt x="35061" y="32404"/>
                  </a:lnTo>
                  <a:cubicBezTo>
                    <a:pt x="35061" y="32384"/>
                    <a:pt x="35061" y="32354"/>
                    <a:pt x="35072" y="32324"/>
                  </a:cubicBezTo>
                  <a:cubicBezTo>
                    <a:pt x="35081" y="32194"/>
                    <a:pt x="35081" y="32084"/>
                    <a:pt x="35081" y="31984"/>
                  </a:cubicBezTo>
                  <a:cubicBezTo>
                    <a:pt x="35072" y="31874"/>
                    <a:pt x="35072" y="31755"/>
                    <a:pt x="35081" y="31664"/>
                  </a:cubicBezTo>
                  <a:lnTo>
                    <a:pt x="35081" y="31644"/>
                  </a:lnTo>
                  <a:cubicBezTo>
                    <a:pt x="35081" y="31575"/>
                    <a:pt x="35081" y="31495"/>
                    <a:pt x="35041" y="31435"/>
                  </a:cubicBezTo>
                  <a:cubicBezTo>
                    <a:pt x="35001" y="31375"/>
                    <a:pt x="34941" y="31335"/>
                    <a:pt x="34872" y="31305"/>
                  </a:cubicBezTo>
                  <a:cubicBezTo>
                    <a:pt x="34841" y="31295"/>
                    <a:pt x="34821" y="31285"/>
                    <a:pt x="34792" y="31265"/>
                  </a:cubicBezTo>
                  <a:lnTo>
                    <a:pt x="34672" y="31205"/>
                  </a:lnTo>
                  <a:cubicBezTo>
                    <a:pt x="34612" y="31185"/>
                    <a:pt x="34552" y="31185"/>
                    <a:pt x="34492" y="31175"/>
                  </a:cubicBezTo>
                  <a:lnTo>
                    <a:pt x="34492" y="31155"/>
                  </a:lnTo>
                  <a:cubicBezTo>
                    <a:pt x="34492" y="31105"/>
                    <a:pt x="34482" y="31045"/>
                    <a:pt x="34482" y="30995"/>
                  </a:cubicBezTo>
                  <a:lnTo>
                    <a:pt x="34472" y="30965"/>
                  </a:lnTo>
                  <a:cubicBezTo>
                    <a:pt x="34462" y="30855"/>
                    <a:pt x="34432" y="30735"/>
                    <a:pt x="34402" y="30615"/>
                  </a:cubicBezTo>
                  <a:cubicBezTo>
                    <a:pt x="34392" y="30565"/>
                    <a:pt x="34372" y="30516"/>
                    <a:pt x="34362" y="30476"/>
                  </a:cubicBezTo>
                  <a:lnTo>
                    <a:pt x="34352" y="30436"/>
                  </a:lnTo>
                  <a:cubicBezTo>
                    <a:pt x="34342" y="30405"/>
                    <a:pt x="34332" y="30365"/>
                    <a:pt x="34312" y="30325"/>
                  </a:cubicBezTo>
                  <a:lnTo>
                    <a:pt x="34302" y="30305"/>
                  </a:lnTo>
                  <a:lnTo>
                    <a:pt x="34272" y="30276"/>
                  </a:lnTo>
                  <a:cubicBezTo>
                    <a:pt x="34252" y="30256"/>
                    <a:pt x="34232" y="30245"/>
                    <a:pt x="34212" y="30236"/>
                  </a:cubicBezTo>
                  <a:cubicBezTo>
                    <a:pt x="34192" y="30216"/>
                    <a:pt x="34172" y="30205"/>
                    <a:pt x="34142" y="30196"/>
                  </a:cubicBezTo>
                  <a:lnTo>
                    <a:pt x="34092" y="30196"/>
                  </a:lnTo>
                  <a:lnTo>
                    <a:pt x="34082" y="30145"/>
                  </a:lnTo>
                  <a:lnTo>
                    <a:pt x="34082" y="30125"/>
                  </a:lnTo>
                  <a:lnTo>
                    <a:pt x="34082" y="30056"/>
                  </a:lnTo>
                  <a:lnTo>
                    <a:pt x="34082" y="30036"/>
                  </a:lnTo>
                  <a:lnTo>
                    <a:pt x="34082" y="30026"/>
                  </a:lnTo>
                  <a:lnTo>
                    <a:pt x="34072" y="29946"/>
                  </a:lnTo>
                  <a:lnTo>
                    <a:pt x="34072" y="29896"/>
                  </a:lnTo>
                  <a:lnTo>
                    <a:pt x="34072" y="29886"/>
                  </a:lnTo>
                  <a:lnTo>
                    <a:pt x="34072" y="29876"/>
                  </a:lnTo>
                  <a:lnTo>
                    <a:pt x="34072" y="29766"/>
                  </a:lnTo>
                  <a:cubicBezTo>
                    <a:pt x="34062" y="29706"/>
                    <a:pt x="34052" y="29646"/>
                    <a:pt x="34052" y="29586"/>
                  </a:cubicBezTo>
                  <a:lnTo>
                    <a:pt x="34052" y="29576"/>
                  </a:lnTo>
                  <a:cubicBezTo>
                    <a:pt x="34042" y="29536"/>
                    <a:pt x="34032" y="29466"/>
                    <a:pt x="34032" y="29396"/>
                  </a:cubicBezTo>
                  <a:cubicBezTo>
                    <a:pt x="34022" y="29277"/>
                    <a:pt x="34022" y="29157"/>
                    <a:pt x="34012" y="29057"/>
                  </a:cubicBezTo>
                  <a:cubicBezTo>
                    <a:pt x="34012" y="28977"/>
                    <a:pt x="34012" y="28897"/>
                    <a:pt x="34002" y="28827"/>
                  </a:cubicBezTo>
                  <a:lnTo>
                    <a:pt x="34002" y="28787"/>
                  </a:lnTo>
                  <a:cubicBezTo>
                    <a:pt x="34012" y="28787"/>
                    <a:pt x="34012" y="28787"/>
                    <a:pt x="34012" y="28777"/>
                  </a:cubicBezTo>
                  <a:lnTo>
                    <a:pt x="34022" y="28777"/>
                  </a:lnTo>
                  <a:lnTo>
                    <a:pt x="34032" y="28767"/>
                  </a:lnTo>
                  <a:cubicBezTo>
                    <a:pt x="34052" y="28747"/>
                    <a:pt x="34082" y="28737"/>
                    <a:pt x="34102" y="28727"/>
                  </a:cubicBezTo>
                  <a:cubicBezTo>
                    <a:pt x="34142" y="28707"/>
                    <a:pt x="34192" y="28697"/>
                    <a:pt x="34242" y="28667"/>
                  </a:cubicBezTo>
                  <a:lnTo>
                    <a:pt x="34252" y="28667"/>
                  </a:lnTo>
                  <a:lnTo>
                    <a:pt x="34262" y="28657"/>
                  </a:lnTo>
                  <a:cubicBezTo>
                    <a:pt x="34272" y="28657"/>
                    <a:pt x="34282" y="28647"/>
                    <a:pt x="34292" y="28647"/>
                  </a:cubicBezTo>
                  <a:cubicBezTo>
                    <a:pt x="34312" y="28637"/>
                    <a:pt x="34332" y="28617"/>
                    <a:pt x="34352" y="28607"/>
                  </a:cubicBezTo>
                  <a:lnTo>
                    <a:pt x="34382" y="28587"/>
                  </a:lnTo>
                  <a:cubicBezTo>
                    <a:pt x="34412" y="28567"/>
                    <a:pt x="34442" y="28537"/>
                    <a:pt x="34462" y="28517"/>
                  </a:cubicBezTo>
                  <a:cubicBezTo>
                    <a:pt x="34482" y="28507"/>
                    <a:pt x="34502" y="28487"/>
                    <a:pt x="34512" y="28477"/>
                  </a:cubicBezTo>
                  <a:lnTo>
                    <a:pt x="34522" y="28467"/>
                  </a:lnTo>
                  <a:lnTo>
                    <a:pt x="34532" y="28467"/>
                  </a:lnTo>
                  <a:cubicBezTo>
                    <a:pt x="34542" y="28447"/>
                    <a:pt x="34552" y="28437"/>
                    <a:pt x="34572" y="28427"/>
                  </a:cubicBezTo>
                  <a:cubicBezTo>
                    <a:pt x="34582" y="28427"/>
                    <a:pt x="34582" y="28417"/>
                    <a:pt x="34592" y="28417"/>
                  </a:cubicBezTo>
                  <a:lnTo>
                    <a:pt x="34602" y="28397"/>
                  </a:lnTo>
                  <a:lnTo>
                    <a:pt x="34692" y="28337"/>
                  </a:lnTo>
                  <a:lnTo>
                    <a:pt x="34702" y="28327"/>
                  </a:lnTo>
                  <a:lnTo>
                    <a:pt x="34712" y="28317"/>
                  </a:lnTo>
                  <a:lnTo>
                    <a:pt x="34741" y="28297"/>
                  </a:lnTo>
                  <a:cubicBezTo>
                    <a:pt x="34772" y="28277"/>
                    <a:pt x="34801" y="28257"/>
                    <a:pt x="34821" y="28237"/>
                  </a:cubicBezTo>
                  <a:lnTo>
                    <a:pt x="34832" y="28237"/>
                  </a:lnTo>
                  <a:cubicBezTo>
                    <a:pt x="34852" y="28217"/>
                    <a:pt x="34881" y="28207"/>
                    <a:pt x="34901" y="28187"/>
                  </a:cubicBezTo>
                  <a:cubicBezTo>
                    <a:pt x="34941" y="28158"/>
                    <a:pt x="34992" y="28138"/>
                    <a:pt x="35032" y="28118"/>
                  </a:cubicBezTo>
                  <a:cubicBezTo>
                    <a:pt x="35072" y="28098"/>
                    <a:pt x="35101" y="28078"/>
                    <a:pt x="35132" y="28067"/>
                  </a:cubicBezTo>
                  <a:cubicBezTo>
                    <a:pt x="35141" y="28067"/>
                    <a:pt x="35152" y="28058"/>
                    <a:pt x="35161" y="28058"/>
                  </a:cubicBezTo>
                  <a:close/>
                  <a:moveTo>
                    <a:pt x="30545" y="20224"/>
                  </a:moveTo>
                  <a:cubicBezTo>
                    <a:pt x="30545" y="20234"/>
                    <a:pt x="30545" y="20244"/>
                    <a:pt x="30535" y="20254"/>
                  </a:cubicBezTo>
                  <a:lnTo>
                    <a:pt x="30535" y="20324"/>
                  </a:lnTo>
                  <a:lnTo>
                    <a:pt x="30535" y="20374"/>
                  </a:lnTo>
                  <a:lnTo>
                    <a:pt x="30535" y="20414"/>
                  </a:lnTo>
                  <a:cubicBezTo>
                    <a:pt x="30535" y="20453"/>
                    <a:pt x="30525" y="20504"/>
                    <a:pt x="30525" y="20533"/>
                  </a:cubicBezTo>
                  <a:lnTo>
                    <a:pt x="30525" y="20584"/>
                  </a:lnTo>
                  <a:cubicBezTo>
                    <a:pt x="30515" y="20624"/>
                    <a:pt x="30515" y="20664"/>
                    <a:pt x="30515" y="20704"/>
                  </a:cubicBezTo>
                  <a:lnTo>
                    <a:pt x="30515" y="20764"/>
                  </a:lnTo>
                  <a:cubicBezTo>
                    <a:pt x="30515" y="20824"/>
                    <a:pt x="30515" y="20884"/>
                    <a:pt x="30505" y="20943"/>
                  </a:cubicBezTo>
                  <a:lnTo>
                    <a:pt x="30505" y="21043"/>
                  </a:lnTo>
                  <a:lnTo>
                    <a:pt x="30505" y="21063"/>
                  </a:lnTo>
                  <a:lnTo>
                    <a:pt x="30505" y="21073"/>
                  </a:lnTo>
                  <a:lnTo>
                    <a:pt x="30505" y="21093"/>
                  </a:lnTo>
                  <a:lnTo>
                    <a:pt x="30505" y="21103"/>
                  </a:lnTo>
                  <a:lnTo>
                    <a:pt x="30505" y="21123"/>
                  </a:lnTo>
                  <a:lnTo>
                    <a:pt x="30505" y="21333"/>
                  </a:lnTo>
                  <a:lnTo>
                    <a:pt x="30505" y="21353"/>
                  </a:lnTo>
                  <a:lnTo>
                    <a:pt x="30505" y="21383"/>
                  </a:lnTo>
                  <a:lnTo>
                    <a:pt x="30505" y="21393"/>
                  </a:lnTo>
                  <a:cubicBezTo>
                    <a:pt x="30495" y="21503"/>
                    <a:pt x="30495" y="21623"/>
                    <a:pt x="30485" y="21732"/>
                  </a:cubicBezTo>
                  <a:lnTo>
                    <a:pt x="30485" y="21843"/>
                  </a:lnTo>
                  <a:lnTo>
                    <a:pt x="30485" y="21863"/>
                  </a:lnTo>
                  <a:lnTo>
                    <a:pt x="30485" y="21883"/>
                  </a:lnTo>
                  <a:lnTo>
                    <a:pt x="30485" y="21903"/>
                  </a:lnTo>
                  <a:lnTo>
                    <a:pt x="30485" y="21923"/>
                  </a:lnTo>
                  <a:lnTo>
                    <a:pt x="30485" y="21943"/>
                  </a:lnTo>
                  <a:lnTo>
                    <a:pt x="30485" y="22123"/>
                  </a:lnTo>
                  <a:cubicBezTo>
                    <a:pt x="30485" y="22232"/>
                    <a:pt x="30485" y="22342"/>
                    <a:pt x="30475" y="22442"/>
                  </a:cubicBezTo>
                  <a:lnTo>
                    <a:pt x="30475" y="22462"/>
                  </a:lnTo>
                  <a:lnTo>
                    <a:pt x="30475" y="22532"/>
                  </a:lnTo>
                  <a:cubicBezTo>
                    <a:pt x="30465" y="22792"/>
                    <a:pt x="30465" y="23062"/>
                    <a:pt x="30475" y="23351"/>
                  </a:cubicBezTo>
                  <a:cubicBezTo>
                    <a:pt x="30475" y="23481"/>
                    <a:pt x="30485" y="23621"/>
                    <a:pt x="30485" y="23751"/>
                  </a:cubicBezTo>
                  <a:cubicBezTo>
                    <a:pt x="30485" y="23851"/>
                    <a:pt x="30495" y="23951"/>
                    <a:pt x="30495" y="24011"/>
                  </a:cubicBezTo>
                  <a:lnTo>
                    <a:pt x="30495" y="24031"/>
                  </a:lnTo>
                  <a:lnTo>
                    <a:pt x="30505" y="24051"/>
                  </a:lnTo>
                  <a:lnTo>
                    <a:pt x="30505" y="24141"/>
                  </a:lnTo>
                  <a:cubicBezTo>
                    <a:pt x="30525" y="24381"/>
                    <a:pt x="30535" y="24670"/>
                    <a:pt x="30545" y="24960"/>
                  </a:cubicBezTo>
                  <a:cubicBezTo>
                    <a:pt x="30545" y="25080"/>
                    <a:pt x="30535" y="25200"/>
                    <a:pt x="30535" y="25280"/>
                  </a:cubicBezTo>
                  <a:lnTo>
                    <a:pt x="30535" y="25360"/>
                  </a:lnTo>
                  <a:lnTo>
                    <a:pt x="30535" y="25569"/>
                  </a:lnTo>
                  <a:lnTo>
                    <a:pt x="30535" y="25629"/>
                  </a:lnTo>
                  <a:lnTo>
                    <a:pt x="30535" y="25700"/>
                  </a:lnTo>
                  <a:lnTo>
                    <a:pt x="30525" y="25769"/>
                  </a:lnTo>
                  <a:cubicBezTo>
                    <a:pt x="30525" y="25979"/>
                    <a:pt x="30525" y="26189"/>
                    <a:pt x="30515" y="26399"/>
                  </a:cubicBezTo>
                  <a:lnTo>
                    <a:pt x="30515" y="26548"/>
                  </a:lnTo>
                  <a:cubicBezTo>
                    <a:pt x="30505" y="26628"/>
                    <a:pt x="30505" y="26699"/>
                    <a:pt x="30505" y="26768"/>
                  </a:cubicBezTo>
                  <a:lnTo>
                    <a:pt x="30505" y="26848"/>
                  </a:lnTo>
                  <a:cubicBezTo>
                    <a:pt x="30505" y="26988"/>
                    <a:pt x="30495" y="27168"/>
                    <a:pt x="30495" y="27358"/>
                  </a:cubicBezTo>
                  <a:cubicBezTo>
                    <a:pt x="30485" y="27638"/>
                    <a:pt x="30475" y="27898"/>
                    <a:pt x="30475" y="28147"/>
                  </a:cubicBezTo>
                  <a:cubicBezTo>
                    <a:pt x="30475" y="28677"/>
                    <a:pt x="30525" y="29217"/>
                    <a:pt x="30575" y="29776"/>
                  </a:cubicBezTo>
                  <a:cubicBezTo>
                    <a:pt x="30605" y="30006"/>
                    <a:pt x="30625" y="30245"/>
                    <a:pt x="30645" y="30545"/>
                  </a:cubicBezTo>
                  <a:cubicBezTo>
                    <a:pt x="30645" y="30596"/>
                    <a:pt x="30655" y="30655"/>
                    <a:pt x="30655" y="30705"/>
                  </a:cubicBezTo>
                  <a:lnTo>
                    <a:pt x="30655" y="30715"/>
                  </a:lnTo>
                  <a:lnTo>
                    <a:pt x="30655" y="30725"/>
                  </a:lnTo>
                  <a:cubicBezTo>
                    <a:pt x="30675" y="30915"/>
                    <a:pt x="30685" y="31145"/>
                    <a:pt x="30685" y="31355"/>
                  </a:cubicBezTo>
                  <a:cubicBezTo>
                    <a:pt x="30685" y="31415"/>
                    <a:pt x="30685" y="31464"/>
                    <a:pt x="30675" y="31524"/>
                  </a:cubicBezTo>
                  <a:lnTo>
                    <a:pt x="30675" y="31575"/>
                  </a:lnTo>
                  <a:lnTo>
                    <a:pt x="30675" y="31615"/>
                  </a:lnTo>
                  <a:lnTo>
                    <a:pt x="30675" y="31655"/>
                  </a:lnTo>
                  <a:lnTo>
                    <a:pt x="30675" y="31814"/>
                  </a:lnTo>
                  <a:cubicBezTo>
                    <a:pt x="30665" y="31874"/>
                    <a:pt x="30665" y="31934"/>
                    <a:pt x="30665" y="31994"/>
                  </a:cubicBezTo>
                  <a:cubicBezTo>
                    <a:pt x="30665" y="32074"/>
                    <a:pt x="30655" y="32174"/>
                    <a:pt x="30655" y="32234"/>
                  </a:cubicBezTo>
                  <a:lnTo>
                    <a:pt x="30645" y="32304"/>
                  </a:lnTo>
                  <a:cubicBezTo>
                    <a:pt x="30645" y="32344"/>
                    <a:pt x="30635" y="32374"/>
                    <a:pt x="30635" y="32404"/>
                  </a:cubicBezTo>
                  <a:lnTo>
                    <a:pt x="30635" y="32424"/>
                  </a:lnTo>
                  <a:cubicBezTo>
                    <a:pt x="30635" y="32484"/>
                    <a:pt x="30625" y="32543"/>
                    <a:pt x="30625" y="32594"/>
                  </a:cubicBezTo>
                  <a:cubicBezTo>
                    <a:pt x="30615" y="32623"/>
                    <a:pt x="30615" y="32654"/>
                    <a:pt x="30605" y="32674"/>
                  </a:cubicBezTo>
                  <a:cubicBezTo>
                    <a:pt x="30595" y="32694"/>
                    <a:pt x="30585" y="32703"/>
                    <a:pt x="30585" y="32714"/>
                  </a:cubicBezTo>
                  <a:cubicBezTo>
                    <a:pt x="30575" y="32723"/>
                    <a:pt x="30565" y="32734"/>
                    <a:pt x="30545" y="32743"/>
                  </a:cubicBezTo>
                  <a:cubicBezTo>
                    <a:pt x="30525" y="32763"/>
                    <a:pt x="30505" y="32774"/>
                    <a:pt x="30485" y="32783"/>
                  </a:cubicBezTo>
                  <a:cubicBezTo>
                    <a:pt x="30445" y="32803"/>
                    <a:pt x="30395" y="32814"/>
                    <a:pt x="30356" y="32814"/>
                  </a:cubicBezTo>
                  <a:cubicBezTo>
                    <a:pt x="30336" y="32823"/>
                    <a:pt x="30316" y="32823"/>
                    <a:pt x="30296" y="32823"/>
                  </a:cubicBezTo>
                  <a:lnTo>
                    <a:pt x="30256" y="32823"/>
                  </a:lnTo>
                  <a:cubicBezTo>
                    <a:pt x="30225" y="32814"/>
                    <a:pt x="30185" y="32803"/>
                    <a:pt x="30145" y="32783"/>
                  </a:cubicBezTo>
                  <a:cubicBezTo>
                    <a:pt x="30116" y="32774"/>
                    <a:pt x="30096" y="32763"/>
                    <a:pt x="30065" y="32754"/>
                  </a:cubicBezTo>
                  <a:lnTo>
                    <a:pt x="30025" y="32734"/>
                  </a:lnTo>
                  <a:cubicBezTo>
                    <a:pt x="29985" y="32714"/>
                    <a:pt x="29945" y="32694"/>
                    <a:pt x="29905" y="32663"/>
                  </a:cubicBezTo>
                  <a:lnTo>
                    <a:pt x="29846" y="32603"/>
                  </a:lnTo>
                  <a:cubicBezTo>
                    <a:pt x="29826" y="32583"/>
                    <a:pt x="29816" y="32554"/>
                    <a:pt x="29796" y="32534"/>
                  </a:cubicBezTo>
                  <a:cubicBezTo>
                    <a:pt x="29766" y="32444"/>
                    <a:pt x="29746" y="32354"/>
                    <a:pt x="29736" y="32264"/>
                  </a:cubicBezTo>
                  <a:cubicBezTo>
                    <a:pt x="29726" y="32174"/>
                    <a:pt x="29726" y="32084"/>
                    <a:pt x="29716" y="32004"/>
                  </a:cubicBezTo>
                  <a:lnTo>
                    <a:pt x="29716" y="31914"/>
                  </a:lnTo>
                  <a:cubicBezTo>
                    <a:pt x="29716" y="31824"/>
                    <a:pt x="29706" y="31744"/>
                    <a:pt x="29706" y="31664"/>
                  </a:cubicBezTo>
                  <a:lnTo>
                    <a:pt x="29706" y="31644"/>
                  </a:lnTo>
                  <a:lnTo>
                    <a:pt x="29706" y="31624"/>
                  </a:lnTo>
                  <a:lnTo>
                    <a:pt x="29696" y="31535"/>
                  </a:lnTo>
                  <a:cubicBezTo>
                    <a:pt x="29686" y="31444"/>
                    <a:pt x="29686" y="31364"/>
                    <a:pt x="29686" y="31275"/>
                  </a:cubicBezTo>
                  <a:lnTo>
                    <a:pt x="29676" y="31205"/>
                  </a:lnTo>
                  <a:lnTo>
                    <a:pt x="29676" y="31145"/>
                  </a:lnTo>
                  <a:lnTo>
                    <a:pt x="29666" y="31025"/>
                  </a:lnTo>
                  <a:lnTo>
                    <a:pt x="29666" y="31015"/>
                  </a:lnTo>
                  <a:cubicBezTo>
                    <a:pt x="29666" y="30925"/>
                    <a:pt x="29656" y="30835"/>
                    <a:pt x="29656" y="30745"/>
                  </a:cubicBezTo>
                  <a:lnTo>
                    <a:pt x="29656" y="30485"/>
                  </a:lnTo>
                  <a:lnTo>
                    <a:pt x="29656" y="30445"/>
                  </a:lnTo>
                  <a:lnTo>
                    <a:pt x="29656" y="30425"/>
                  </a:lnTo>
                  <a:cubicBezTo>
                    <a:pt x="29646" y="30265"/>
                    <a:pt x="29646" y="30096"/>
                    <a:pt x="29636" y="29926"/>
                  </a:cubicBezTo>
                  <a:lnTo>
                    <a:pt x="29636" y="29746"/>
                  </a:lnTo>
                  <a:cubicBezTo>
                    <a:pt x="29626" y="29666"/>
                    <a:pt x="29626" y="29586"/>
                    <a:pt x="29626" y="29516"/>
                  </a:cubicBezTo>
                  <a:cubicBezTo>
                    <a:pt x="29616" y="29377"/>
                    <a:pt x="29616" y="29237"/>
                    <a:pt x="29616" y="29097"/>
                  </a:cubicBezTo>
                  <a:cubicBezTo>
                    <a:pt x="29616" y="28847"/>
                    <a:pt x="29606" y="28557"/>
                    <a:pt x="29586" y="28287"/>
                  </a:cubicBezTo>
                  <a:lnTo>
                    <a:pt x="29576" y="28158"/>
                  </a:lnTo>
                  <a:cubicBezTo>
                    <a:pt x="29546" y="27918"/>
                    <a:pt x="29526" y="27678"/>
                    <a:pt x="29516" y="27438"/>
                  </a:cubicBezTo>
                  <a:cubicBezTo>
                    <a:pt x="29496" y="27178"/>
                    <a:pt x="29476" y="26908"/>
                    <a:pt x="29456" y="26648"/>
                  </a:cubicBezTo>
                  <a:cubicBezTo>
                    <a:pt x="29456" y="26579"/>
                    <a:pt x="29446" y="26508"/>
                    <a:pt x="29446" y="26439"/>
                  </a:cubicBezTo>
                  <a:lnTo>
                    <a:pt x="29446" y="26429"/>
                  </a:lnTo>
                  <a:lnTo>
                    <a:pt x="29446" y="26419"/>
                  </a:lnTo>
                  <a:lnTo>
                    <a:pt x="29446" y="26409"/>
                  </a:lnTo>
                  <a:lnTo>
                    <a:pt x="29446" y="26399"/>
                  </a:lnTo>
                  <a:lnTo>
                    <a:pt x="29446" y="26389"/>
                  </a:lnTo>
                  <a:cubicBezTo>
                    <a:pt x="29436" y="26199"/>
                    <a:pt x="29416" y="25999"/>
                    <a:pt x="29406" y="25809"/>
                  </a:cubicBezTo>
                  <a:cubicBezTo>
                    <a:pt x="29396" y="25769"/>
                    <a:pt x="29396" y="25720"/>
                    <a:pt x="29396" y="25680"/>
                  </a:cubicBezTo>
                  <a:cubicBezTo>
                    <a:pt x="29376" y="25449"/>
                    <a:pt x="29346" y="25230"/>
                    <a:pt x="29346" y="24990"/>
                  </a:cubicBezTo>
                  <a:lnTo>
                    <a:pt x="29346" y="24181"/>
                  </a:lnTo>
                  <a:cubicBezTo>
                    <a:pt x="29346" y="24011"/>
                    <a:pt x="29356" y="23831"/>
                    <a:pt x="29366" y="23671"/>
                  </a:cubicBezTo>
                  <a:lnTo>
                    <a:pt x="29366" y="23641"/>
                  </a:lnTo>
                  <a:cubicBezTo>
                    <a:pt x="29376" y="23551"/>
                    <a:pt x="29376" y="23461"/>
                    <a:pt x="29376" y="23361"/>
                  </a:cubicBezTo>
                  <a:cubicBezTo>
                    <a:pt x="29386" y="23191"/>
                    <a:pt x="29386" y="23022"/>
                    <a:pt x="29396" y="22882"/>
                  </a:cubicBezTo>
                  <a:lnTo>
                    <a:pt x="29396" y="22822"/>
                  </a:lnTo>
                  <a:lnTo>
                    <a:pt x="29396" y="22562"/>
                  </a:lnTo>
                  <a:cubicBezTo>
                    <a:pt x="29406" y="22442"/>
                    <a:pt x="29406" y="22332"/>
                    <a:pt x="29416" y="22212"/>
                  </a:cubicBezTo>
                  <a:lnTo>
                    <a:pt x="29416" y="22162"/>
                  </a:lnTo>
                  <a:cubicBezTo>
                    <a:pt x="29416" y="22023"/>
                    <a:pt x="29426" y="21892"/>
                    <a:pt x="29426" y="21752"/>
                  </a:cubicBezTo>
                  <a:cubicBezTo>
                    <a:pt x="29426" y="21603"/>
                    <a:pt x="29436" y="21453"/>
                    <a:pt x="29436" y="21303"/>
                  </a:cubicBezTo>
                  <a:cubicBezTo>
                    <a:pt x="29436" y="21183"/>
                    <a:pt x="29436" y="21043"/>
                    <a:pt x="29426" y="20873"/>
                  </a:cubicBezTo>
                  <a:cubicBezTo>
                    <a:pt x="29556" y="20804"/>
                    <a:pt x="29636" y="20753"/>
                    <a:pt x="29726" y="20704"/>
                  </a:cubicBezTo>
                  <a:lnTo>
                    <a:pt x="29866" y="20613"/>
                  </a:lnTo>
                  <a:cubicBezTo>
                    <a:pt x="29965" y="20564"/>
                    <a:pt x="30045" y="20513"/>
                    <a:pt x="30136" y="20464"/>
                  </a:cubicBezTo>
                  <a:cubicBezTo>
                    <a:pt x="30265" y="20394"/>
                    <a:pt x="30395" y="20314"/>
                    <a:pt x="30545" y="20224"/>
                  </a:cubicBezTo>
                  <a:close/>
                  <a:moveTo>
                    <a:pt x="25929" y="29037"/>
                  </a:moveTo>
                  <a:lnTo>
                    <a:pt x="25919" y="29066"/>
                  </a:lnTo>
                  <a:lnTo>
                    <a:pt x="25919" y="29086"/>
                  </a:lnTo>
                  <a:lnTo>
                    <a:pt x="25919" y="29097"/>
                  </a:lnTo>
                  <a:lnTo>
                    <a:pt x="25919" y="29106"/>
                  </a:lnTo>
                  <a:lnTo>
                    <a:pt x="25919" y="29117"/>
                  </a:lnTo>
                  <a:lnTo>
                    <a:pt x="25919" y="29126"/>
                  </a:lnTo>
                  <a:cubicBezTo>
                    <a:pt x="25919" y="29337"/>
                    <a:pt x="25919" y="29546"/>
                    <a:pt x="25909" y="29766"/>
                  </a:cubicBezTo>
                  <a:cubicBezTo>
                    <a:pt x="25909" y="29896"/>
                    <a:pt x="25909" y="30026"/>
                    <a:pt x="25899" y="30165"/>
                  </a:cubicBezTo>
                  <a:lnTo>
                    <a:pt x="25899" y="30185"/>
                  </a:lnTo>
                  <a:lnTo>
                    <a:pt x="25899" y="30465"/>
                  </a:lnTo>
                  <a:lnTo>
                    <a:pt x="25899" y="30516"/>
                  </a:lnTo>
                  <a:lnTo>
                    <a:pt x="25899" y="30635"/>
                  </a:lnTo>
                  <a:cubicBezTo>
                    <a:pt x="25889" y="30955"/>
                    <a:pt x="25889" y="31245"/>
                    <a:pt x="25889" y="31544"/>
                  </a:cubicBezTo>
                  <a:lnTo>
                    <a:pt x="25889" y="32464"/>
                  </a:lnTo>
                  <a:lnTo>
                    <a:pt x="25889" y="32903"/>
                  </a:lnTo>
                  <a:lnTo>
                    <a:pt x="25889" y="32914"/>
                  </a:lnTo>
                  <a:cubicBezTo>
                    <a:pt x="25879" y="32914"/>
                    <a:pt x="25869" y="32923"/>
                    <a:pt x="25859" y="32923"/>
                  </a:cubicBezTo>
                  <a:lnTo>
                    <a:pt x="25859" y="32903"/>
                  </a:lnTo>
                  <a:cubicBezTo>
                    <a:pt x="25859" y="32874"/>
                    <a:pt x="25849" y="32834"/>
                    <a:pt x="25849" y="32783"/>
                  </a:cubicBezTo>
                  <a:lnTo>
                    <a:pt x="25839" y="32723"/>
                  </a:lnTo>
                  <a:lnTo>
                    <a:pt x="25839" y="32714"/>
                  </a:lnTo>
                  <a:cubicBezTo>
                    <a:pt x="25829" y="32663"/>
                    <a:pt x="25829" y="32603"/>
                    <a:pt x="25829" y="32563"/>
                  </a:cubicBezTo>
                  <a:lnTo>
                    <a:pt x="25819" y="32543"/>
                  </a:lnTo>
                  <a:lnTo>
                    <a:pt x="25819" y="32524"/>
                  </a:lnTo>
                  <a:lnTo>
                    <a:pt x="25819" y="32384"/>
                  </a:lnTo>
                  <a:lnTo>
                    <a:pt x="25819" y="32324"/>
                  </a:lnTo>
                  <a:lnTo>
                    <a:pt x="25819" y="32244"/>
                  </a:lnTo>
                  <a:cubicBezTo>
                    <a:pt x="25819" y="32204"/>
                    <a:pt x="25809" y="32164"/>
                    <a:pt x="25809" y="32134"/>
                  </a:cubicBezTo>
                  <a:lnTo>
                    <a:pt x="25809" y="31934"/>
                  </a:lnTo>
                  <a:lnTo>
                    <a:pt x="25809" y="31524"/>
                  </a:lnTo>
                  <a:cubicBezTo>
                    <a:pt x="25809" y="31444"/>
                    <a:pt x="25819" y="31364"/>
                    <a:pt x="25819" y="31285"/>
                  </a:cubicBezTo>
                  <a:lnTo>
                    <a:pt x="25819" y="31115"/>
                  </a:lnTo>
                  <a:lnTo>
                    <a:pt x="25819" y="30805"/>
                  </a:lnTo>
                  <a:lnTo>
                    <a:pt x="25819" y="30775"/>
                  </a:lnTo>
                  <a:lnTo>
                    <a:pt x="25819" y="30765"/>
                  </a:lnTo>
                  <a:lnTo>
                    <a:pt x="25819" y="30745"/>
                  </a:lnTo>
                  <a:lnTo>
                    <a:pt x="25819" y="30715"/>
                  </a:lnTo>
                  <a:lnTo>
                    <a:pt x="25819" y="30305"/>
                  </a:lnTo>
                  <a:lnTo>
                    <a:pt x="25819" y="29906"/>
                  </a:lnTo>
                  <a:lnTo>
                    <a:pt x="25819" y="29796"/>
                  </a:lnTo>
                  <a:cubicBezTo>
                    <a:pt x="25829" y="29696"/>
                    <a:pt x="25829" y="29596"/>
                    <a:pt x="25829" y="29496"/>
                  </a:cubicBezTo>
                  <a:lnTo>
                    <a:pt x="25829" y="29257"/>
                  </a:lnTo>
                  <a:lnTo>
                    <a:pt x="25829" y="29246"/>
                  </a:lnTo>
                  <a:lnTo>
                    <a:pt x="25829" y="29217"/>
                  </a:lnTo>
                  <a:lnTo>
                    <a:pt x="25829" y="29106"/>
                  </a:lnTo>
                  <a:lnTo>
                    <a:pt x="25829" y="29086"/>
                  </a:lnTo>
                  <a:cubicBezTo>
                    <a:pt x="25839" y="29086"/>
                    <a:pt x="25849" y="29086"/>
                    <a:pt x="25859" y="29077"/>
                  </a:cubicBezTo>
                  <a:lnTo>
                    <a:pt x="25869" y="29066"/>
                  </a:lnTo>
                  <a:lnTo>
                    <a:pt x="25929" y="29037"/>
                  </a:lnTo>
                  <a:close/>
                  <a:moveTo>
                    <a:pt x="25759" y="26899"/>
                  </a:moveTo>
                  <a:lnTo>
                    <a:pt x="25759" y="26899"/>
                  </a:lnTo>
                  <a:cubicBezTo>
                    <a:pt x="25749" y="26919"/>
                    <a:pt x="25749" y="26939"/>
                    <a:pt x="25749" y="26988"/>
                  </a:cubicBezTo>
                  <a:lnTo>
                    <a:pt x="25749" y="27198"/>
                  </a:lnTo>
                  <a:lnTo>
                    <a:pt x="25749" y="27228"/>
                  </a:lnTo>
                  <a:lnTo>
                    <a:pt x="25749" y="27238"/>
                  </a:lnTo>
                  <a:cubicBezTo>
                    <a:pt x="25739" y="27348"/>
                    <a:pt x="25739" y="27478"/>
                    <a:pt x="25739" y="27598"/>
                  </a:cubicBezTo>
                  <a:lnTo>
                    <a:pt x="25739" y="27638"/>
                  </a:lnTo>
                  <a:lnTo>
                    <a:pt x="25739" y="27998"/>
                  </a:lnTo>
                  <a:lnTo>
                    <a:pt x="25739" y="28178"/>
                  </a:lnTo>
                  <a:lnTo>
                    <a:pt x="25739" y="28267"/>
                  </a:lnTo>
                  <a:lnTo>
                    <a:pt x="25739" y="28407"/>
                  </a:lnTo>
                  <a:lnTo>
                    <a:pt x="25739" y="28577"/>
                  </a:lnTo>
                  <a:lnTo>
                    <a:pt x="25739" y="28637"/>
                  </a:lnTo>
                  <a:lnTo>
                    <a:pt x="25739" y="28797"/>
                  </a:lnTo>
                  <a:lnTo>
                    <a:pt x="25739" y="29077"/>
                  </a:lnTo>
                  <a:lnTo>
                    <a:pt x="25739" y="29197"/>
                  </a:lnTo>
                  <a:cubicBezTo>
                    <a:pt x="25739" y="29346"/>
                    <a:pt x="25739" y="29466"/>
                    <a:pt x="25729" y="29596"/>
                  </a:cubicBezTo>
                  <a:cubicBezTo>
                    <a:pt x="25729" y="29656"/>
                    <a:pt x="25729" y="29726"/>
                    <a:pt x="25719" y="29786"/>
                  </a:cubicBezTo>
                  <a:cubicBezTo>
                    <a:pt x="25719" y="29856"/>
                    <a:pt x="25719" y="29926"/>
                    <a:pt x="25709" y="30006"/>
                  </a:cubicBezTo>
                  <a:lnTo>
                    <a:pt x="25709" y="30615"/>
                  </a:lnTo>
                  <a:lnTo>
                    <a:pt x="25709" y="30805"/>
                  </a:lnTo>
                  <a:lnTo>
                    <a:pt x="25709" y="30815"/>
                  </a:lnTo>
                  <a:cubicBezTo>
                    <a:pt x="25709" y="30945"/>
                    <a:pt x="25709" y="31085"/>
                    <a:pt x="25699" y="31225"/>
                  </a:cubicBezTo>
                  <a:cubicBezTo>
                    <a:pt x="25699" y="31355"/>
                    <a:pt x="25699" y="31495"/>
                    <a:pt x="25689" y="31635"/>
                  </a:cubicBezTo>
                  <a:lnTo>
                    <a:pt x="25689" y="32424"/>
                  </a:lnTo>
                  <a:cubicBezTo>
                    <a:pt x="25689" y="32474"/>
                    <a:pt x="25699" y="32534"/>
                    <a:pt x="25699" y="32594"/>
                  </a:cubicBezTo>
                  <a:lnTo>
                    <a:pt x="25699" y="32623"/>
                  </a:lnTo>
                  <a:cubicBezTo>
                    <a:pt x="25699" y="32643"/>
                    <a:pt x="25709" y="32654"/>
                    <a:pt x="25709" y="32674"/>
                  </a:cubicBezTo>
                  <a:cubicBezTo>
                    <a:pt x="25709" y="32703"/>
                    <a:pt x="25709" y="32734"/>
                    <a:pt x="25719" y="32763"/>
                  </a:cubicBezTo>
                  <a:cubicBezTo>
                    <a:pt x="25719" y="32823"/>
                    <a:pt x="25729" y="32874"/>
                    <a:pt x="25729" y="32934"/>
                  </a:cubicBezTo>
                  <a:lnTo>
                    <a:pt x="25729" y="32994"/>
                  </a:lnTo>
                  <a:lnTo>
                    <a:pt x="25729" y="33003"/>
                  </a:lnTo>
                  <a:cubicBezTo>
                    <a:pt x="25709" y="33023"/>
                    <a:pt x="25689" y="33033"/>
                    <a:pt x="25659" y="33043"/>
                  </a:cubicBezTo>
                  <a:lnTo>
                    <a:pt x="25649" y="33053"/>
                  </a:lnTo>
                  <a:lnTo>
                    <a:pt x="25629" y="33063"/>
                  </a:lnTo>
                  <a:lnTo>
                    <a:pt x="25579" y="33093"/>
                  </a:lnTo>
                  <a:lnTo>
                    <a:pt x="25559" y="33093"/>
                  </a:lnTo>
                  <a:lnTo>
                    <a:pt x="25559" y="33043"/>
                  </a:lnTo>
                  <a:lnTo>
                    <a:pt x="25559" y="32994"/>
                  </a:lnTo>
                  <a:cubicBezTo>
                    <a:pt x="25559" y="32954"/>
                    <a:pt x="25549" y="32923"/>
                    <a:pt x="25549" y="32883"/>
                  </a:cubicBezTo>
                  <a:cubicBezTo>
                    <a:pt x="25549" y="32823"/>
                    <a:pt x="25549" y="32774"/>
                    <a:pt x="25540" y="32723"/>
                  </a:cubicBezTo>
                  <a:lnTo>
                    <a:pt x="25540" y="32623"/>
                  </a:lnTo>
                  <a:cubicBezTo>
                    <a:pt x="25529" y="32574"/>
                    <a:pt x="25529" y="32514"/>
                    <a:pt x="25529" y="32464"/>
                  </a:cubicBezTo>
                  <a:cubicBezTo>
                    <a:pt x="25520" y="32394"/>
                    <a:pt x="25520" y="32324"/>
                    <a:pt x="25520" y="32264"/>
                  </a:cubicBezTo>
                  <a:lnTo>
                    <a:pt x="25520" y="32184"/>
                  </a:lnTo>
                  <a:lnTo>
                    <a:pt x="25520" y="32034"/>
                  </a:lnTo>
                  <a:lnTo>
                    <a:pt x="25520" y="31934"/>
                  </a:lnTo>
                  <a:lnTo>
                    <a:pt x="25520" y="31854"/>
                  </a:lnTo>
                  <a:lnTo>
                    <a:pt x="25520" y="31615"/>
                  </a:lnTo>
                  <a:cubicBezTo>
                    <a:pt x="25509" y="31435"/>
                    <a:pt x="25509" y="31235"/>
                    <a:pt x="25520" y="31035"/>
                  </a:cubicBezTo>
                  <a:lnTo>
                    <a:pt x="25520" y="30925"/>
                  </a:lnTo>
                  <a:lnTo>
                    <a:pt x="25520" y="30895"/>
                  </a:lnTo>
                  <a:cubicBezTo>
                    <a:pt x="25520" y="30855"/>
                    <a:pt x="25529" y="30815"/>
                    <a:pt x="25529" y="30765"/>
                  </a:cubicBezTo>
                  <a:lnTo>
                    <a:pt x="25529" y="30635"/>
                  </a:lnTo>
                  <a:lnTo>
                    <a:pt x="25540" y="30496"/>
                  </a:lnTo>
                  <a:lnTo>
                    <a:pt x="25540" y="30485"/>
                  </a:lnTo>
                  <a:lnTo>
                    <a:pt x="25540" y="30476"/>
                  </a:lnTo>
                  <a:cubicBezTo>
                    <a:pt x="25540" y="30345"/>
                    <a:pt x="25540" y="30216"/>
                    <a:pt x="25549" y="30086"/>
                  </a:cubicBezTo>
                  <a:lnTo>
                    <a:pt x="25559" y="29886"/>
                  </a:lnTo>
                  <a:cubicBezTo>
                    <a:pt x="25559" y="29726"/>
                    <a:pt x="25569" y="29546"/>
                    <a:pt x="25569" y="29337"/>
                  </a:cubicBezTo>
                  <a:lnTo>
                    <a:pt x="25569" y="29286"/>
                  </a:lnTo>
                  <a:lnTo>
                    <a:pt x="25569" y="29277"/>
                  </a:lnTo>
                  <a:lnTo>
                    <a:pt x="25579" y="29257"/>
                  </a:lnTo>
                  <a:cubicBezTo>
                    <a:pt x="25579" y="29086"/>
                    <a:pt x="25579" y="28906"/>
                    <a:pt x="25589" y="28727"/>
                  </a:cubicBezTo>
                  <a:cubicBezTo>
                    <a:pt x="25589" y="28517"/>
                    <a:pt x="25579" y="28297"/>
                    <a:pt x="25579" y="28107"/>
                  </a:cubicBezTo>
                  <a:lnTo>
                    <a:pt x="25569" y="28087"/>
                  </a:lnTo>
                  <a:lnTo>
                    <a:pt x="25569" y="28078"/>
                  </a:lnTo>
                  <a:lnTo>
                    <a:pt x="25569" y="28067"/>
                  </a:lnTo>
                  <a:cubicBezTo>
                    <a:pt x="25569" y="27998"/>
                    <a:pt x="25569" y="27798"/>
                    <a:pt x="25559" y="27608"/>
                  </a:cubicBezTo>
                  <a:lnTo>
                    <a:pt x="25559" y="27428"/>
                  </a:lnTo>
                  <a:lnTo>
                    <a:pt x="25559" y="26959"/>
                  </a:lnTo>
                  <a:cubicBezTo>
                    <a:pt x="25599" y="26948"/>
                    <a:pt x="25639" y="26928"/>
                    <a:pt x="25689" y="26919"/>
                  </a:cubicBezTo>
                  <a:lnTo>
                    <a:pt x="25719" y="26908"/>
                  </a:lnTo>
                  <a:lnTo>
                    <a:pt x="25759" y="26899"/>
                  </a:lnTo>
                  <a:close/>
                  <a:moveTo>
                    <a:pt x="38259" y="30825"/>
                  </a:moveTo>
                  <a:cubicBezTo>
                    <a:pt x="38378" y="30885"/>
                    <a:pt x="38478" y="30955"/>
                    <a:pt x="38578" y="31025"/>
                  </a:cubicBezTo>
                  <a:cubicBezTo>
                    <a:pt x="38678" y="31095"/>
                    <a:pt x="38798" y="31175"/>
                    <a:pt x="38928" y="31245"/>
                  </a:cubicBezTo>
                  <a:cubicBezTo>
                    <a:pt x="38968" y="31275"/>
                    <a:pt x="39008" y="31295"/>
                    <a:pt x="39058" y="31315"/>
                  </a:cubicBezTo>
                  <a:lnTo>
                    <a:pt x="39078" y="31325"/>
                  </a:lnTo>
                  <a:cubicBezTo>
                    <a:pt x="39148" y="31364"/>
                    <a:pt x="39228" y="31404"/>
                    <a:pt x="39298" y="31455"/>
                  </a:cubicBezTo>
                  <a:cubicBezTo>
                    <a:pt x="39378" y="31495"/>
                    <a:pt x="39448" y="31544"/>
                    <a:pt x="39508" y="31595"/>
                  </a:cubicBezTo>
                  <a:lnTo>
                    <a:pt x="39518" y="31595"/>
                  </a:lnTo>
                  <a:lnTo>
                    <a:pt x="39528" y="31604"/>
                  </a:lnTo>
                  <a:lnTo>
                    <a:pt x="39538" y="31604"/>
                  </a:lnTo>
                  <a:lnTo>
                    <a:pt x="39657" y="31695"/>
                  </a:lnTo>
                  <a:cubicBezTo>
                    <a:pt x="39768" y="31764"/>
                    <a:pt x="39877" y="31824"/>
                    <a:pt x="39997" y="31894"/>
                  </a:cubicBezTo>
                  <a:cubicBezTo>
                    <a:pt x="40107" y="31954"/>
                    <a:pt x="40227" y="32024"/>
                    <a:pt x="40337" y="32104"/>
                  </a:cubicBezTo>
                  <a:cubicBezTo>
                    <a:pt x="40457" y="32184"/>
                    <a:pt x="40567" y="32244"/>
                    <a:pt x="40667" y="32284"/>
                  </a:cubicBezTo>
                  <a:cubicBezTo>
                    <a:pt x="40767" y="32334"/>
                    <a:pt x="40867" y="32384"/>
                    <a:pt x="40956" y="32444"/>
                  </a:cubicBezTo>
                  <a:cubicBezTo>
                    <a:pt x="40947" y="32444"/>
                    <a:pt x="40927" y="32464"/>
                    <a:pt x="40916" y="32474"/>
                  </a:cubicBezTo>
                  <a:cubicBezTo>
                    <a:pt x="40896" y="32484"/>
                    <a:pt x="40887" y="32494"/>
                    <a:pt x="40876" y="32504"/>
                  </a:cubicBezTo>
                  <a:cubicBezTo>
                    <a:pt x="40816" y="32554"/>
                    <a:pt x="40747" y="32583"/>
                    <a:pt x="40687" y="32623"/>
                  </a:cubicBezTo>
                  <a:lnTo>
                    <a:pt x="40677" y="32623"/>
                  </a:lnTo>
                  <a:cubicBezTo>
                    <a:pt x="40627" y="32654"/>
                    <a:pt x="40557" y="32694"/>
                    <a:pt x="40507" y="32734"/>
                  </a:cubicBezTo>
                  <a:cubicBezTo>
                    <a:pt x="40447" y="32774"/>
                    <a:pt x="40397" y="32814"/>
                    <a:pt x="40337" y="32854"/>
                  </a:cubicBezTo>
                  <a:lnTo>
                    <a:pt x="40317" y="32863"/>
                  </a:lnTo>
                  <a:lnTo>
                    <a:pt x="40107" y="33014"/>
                  </a:lnTo>
                  <a:lnTo>
                    <a:pt x="40028" y="33073"/>
                  </a:lnTo>
                  <a:lnTo>
                    <a:pt x="39988" y="33093"/>
                  </a:lnTo>
                  <a:lnTo>
                    <a:pt x="39928" y="33133"/>
                  </a:lnTo>
                  <a:cubicBezTo>
                    <a:pt x="39917" y="33143"/>
                    <a:pt x="39897" y="33153"/>
                    <a:pt x="39888" y="33163"/>
                  </a:cubicBezTo>
                  <a:lnTo>
                    <a:pt x="39877" y="33163"/>
                  </a:lnTo>
                  <a:cubicBezTo>
                    <a:pt x="39857" y="33143"/>
                    <a:pt x="39837" y="33133"/>
                    <a:pt x="39808" y="33113"/>
                  </a:cubicBezTo>
                  <a:lnTo>
                    <a:pt x="39797" y="33103"/>
                  </a:lnTo>
                  <a:lnTo>
                    <a:pt x="39708" y="33043"/>
                  </a:lnTo>
                  <a:lnTo>
                    <a:pt x="39528" y="32954"/>
                  </a:lnTo>
                  <a:lnTo>
                    <a:pt x="39508" y="32934"/>
                  </a:lnTo>
                  <a:cubicBezTo>
                    <a:pt x="39428" y="32903"/>
                    <a:pt x="39358" y="32863"/>
                    <a:pt x="39288" y="32834"/>
                  </a:cubicBezTo>
                  <a:lnTo>
                    <a:pt x="39278" y="32834"/>
                  </a:lnTo>
                  <a:lnTo>
                    <a:pt x="39268" y="32823"/>
                  </a:lnTo>
                  <a:lnTo>
                    <a:pt x="39258" y="32814"/>
                  </a:lnTo>
                  <a:lnTo>
                    <a:pt x="39248" y="32814"/>
                  </a:lnTo>
                  <a:lnTo>
                    <a:pt x="39068" y="32723"/>
                  </a:lnTo>
                  <a:cubicBezTo>
                    <a:pt x="38988" y="32683"/>
                    <a:pt x="38918" y="32643"/>
                    <a:pt x="38848" y="32614"/>
                  </a:cubicBezTo>
                  <a:lnTo>
                    <a:pt x="38798" y="32594"/>
                  </a:lnTo>
                  <a:lnTo>
                    <a:pt x="38789" y="32583"/>
                  </a:lnTo>
                  <a:cubicBezTo>
                    <a:pt x="38738" y="32563"/>
                    <a:pt x="38678" y="32534"/>
                    <a:pt x="38638" y="32514"/>
                  </a:cubicBezTo>
                  <a:cubicBezTo>
                    <a:pt x="38569" y="32474"/>
                    <a:pt x="38509" y="32434"/>
                    <a:pt x="38449" y="32404"/>
                  </a:cubicBezTo>
                  <a:lnTo>
                    <a:pt x="38438" y="32394"/>
                  </a:lnTo>
                  <a:cubicBezTo>
                    <a:pt x="38369" y="32354"/>
                    <a:pt x="38289" y="32314"/>
                    <a:pt x="38219" y="32274"/>
                  </a:cubicBezTo>
                  <a:lnTo>
                    <a:pt x="38039" y="32184"/>
                  </a:lnTo>
                  <a:cubicBezTo>
                    <a:pt x="38009" y="32164"/>
                    <a:pt x="37969" y="32134"/>
                    <a:pt x="37939" y="32114"/>
                  </a:cubicBezTo>
                  <a:cubicBezTo>
                    <a:pt x="37909" y="32104"/>
                    <a:pt x="37889" y="32084"/>
                    <a:pt x="37859" y="32074"/>
                  </a:cubicBezTo>
                  <a:cubicBezTo>
                    <a:pt x="37789" y="32024"/>
                    <a:pt x="37709" y="31984"/>
                    <a:pt x="37639" y="31944"/>
                  </a:cubicBezTo>
                  <a:cubicBezTo>
                    <a:pt x="37590" y="31924"/>
                    <a:pt x="37559" y="31904"/>
                    <a:pt x="37519" y="31884"/>
                  </a:cubicBezTo>
                  <a:cubicBezTo>
                    <a:pt x="37479" y="31864"/>
                    <a:pt x="37439" y="31844"/>
                    <a:pt x="37399" y="31814"/>
                  </a:cubicBezTo>
                  <a:lnTo>
                    <a:pt x="37379" y="31804"/>
                  </a:lnTo>
                  <a:cubicBezTo>
                    <a:pt x="37319" y="31764"/>
                    <a:pt x="37230" y="31724"/>
                    <a:pt x="37150" y="31684"/>
                  </a:cubicBezTo>
                  <a:cubicBezTo>
                    <a:pt x="37140" y="31675"/>
                    <a:pt x="37120" y="31664"/>
                    <a:pt x="37100" y="31655"/>
                  </a:cubicBezTo>
                  <a:lnTo>
                    <a:pt x="37090" y="31655"/>
                  </a:lnTo>
                  <a:cubicBezTo>
                    <a:pt x="37040" y="31624"/>
                    <a:pt x="37000" y="31604"/>
                    <a:pt x="36960" y="31584"/>
                  </a:cubicBezTo>
                  <a:lnTo>
                    <a:pt x="36980" y="31575"/>
                  </a:lnTo>
                  <a:cubicBezTo>
                    <a:pt x="37020" y="31544"/>
                    <a:pt x="37060" y="31524"/>
                    <a:pt x="37100" y="31495"/>
                  </a:cubicBezTo>
                  <a:cubicBezTo>
                    <a:pt x="37170" y="31455"/>
                    <a:pt x="37230" y="31424"/>
                    <a:pt x="37290" y="31384"/>
                  </a:cubicBezTo>
                  <a:lnTo>
                    <a:pt x="37299" y="31375"/>
                  </a:lnTo>
                  <a:cubicBezTo>
                    <a:pt x="37359" y="31344"/>
                    <a:pt x="37419" y="31305"/>
                    <a:pt x="37470" y="31275"/>
                  </a:cubicBezTo>
                  <a:cubicBezTo>
                    <a:pt x="37479" y="31275"/>
                    <a:pt x="37490" y="31265"/>
                    <a:pt x="37499" y="31265"/>
                  </a:cubicBezTo>
                  <a:lnTo>
                    <a:pt x="37499" y="31255"/>
                  </a:lnTo>
                  <a:cubicBezTo>
                    <a:pt x="37579" y="31205"/>
                    <a:pt x="37649" y="31165"/>
                    <a:pt x="37699" y="31115"/>
                  </a:cubicBezTo>
                  <a:lnTo>
                    <a:pt x="37719" y="31105"/>
                  </a:lnTo>
                  <a:lnTo>
                    <a:pt x="37729" y="31095"/>
                  </a:lnTo>
                  <a:cubicBezTo>
                    <a:pt x="37749" y="31085"/>
                    <a:pt x="37759" y="31085"/>
                    <a:pt x="37779" y="31075"/>
                  </a:cubicBezTo>
                  <a:cubicBezTo>
                    <a:pt x="37799" y="31055"/>
                    <a:pt x="37829" y="31045"/>
                    <a:pt x="37849" y="31035"/>
                  </a:cubicBezTo>
                  <a:cubicBezTo>
                    <a:pt x="37889" y="31015"/>
                    <a:pt x="37919" y="30995"/>
                    <a:pt x="37959" y="30965"/>
                  </a:cubicBezTo>
                  <a:lnTo>
                    <a:pt x="37979" y="30965"/>
                  </a:lnTo>
                  <a:cubicBezTo>
                    <a:pt x="38039" y="30925"/>
                    <a:pt x="38099" y="30885"/>
                    <a:pt x="38169" y="30845"/>
                  </a:cubicBezTo>
                  <a:cubicBezTo>
                    <a:pt x="38199" y="30835"/>
                    <a:pt x="38229" y="30835"/>
                    <a:pt x="38249" y="30825"/>
                  </a:cubicBezTo>
                  <a:close/>
                  <a:moveTo>
                    <a:pt x="29496" y="32504"/>
                  </a:moveTo>
                  <a:lnTo>
                    <a:pt x="29496" y="32524"/>
                  </a:lnTo>
                  <a:cubicBezTo>
                    <a:pt x="29506" y="32554"/>
                    <a:pt x="29516" y="32583"/>
                    <a:pt x="29536" y="32623"/>
                  </a:cubicBezTo>
                  <a:cubicBezTo>
                    <a:pt x="29546" y="32674"/>
                    <a:pt x="29586" y="32703"/>
                    <a:pt x="29616" y="32754"/>
                  </a:cubicBezTo>
                  <a:cubicBezTo>
                    <a:pt x="29636" y="32774"/>
                    <a:pt x="29666" y="32794"/>
                    <a:pt x="29686" y="32814"/>
                  </a:cubicBezTo>
                  <a:cubicBezTo>
                    <a:pt x="29726" y="32854"/>
                    <a:pt x="29766" y="32883"/>
                    <a:pt x="29806" y="32903"/>
                  </a:cubicBezTo>
                  <a:cubicBezTo>
                    <a:pt x="29856" y="32923"/>
                    <a:pt x="29905" y="32934"/>
                    <a:pt x="29925" y="32943"/>
                  </a:cubicBezTo>
                  <a:cubicBezTo>
                    <a:pt x="29956" y="32954"/>
                    <a:pt x="29976" y="32963"/>
                    <a:pt x="29996" y="32974"/>
                  </a:cubicBezTo>
                  <a:lnTo>
                    <a:pt x="30005" y="32974"/>
                  </a:lnTo>
                  <a:lnTo>
                    <a:pt x="30016" y="32983"/>
                  </a:lnTo>
                  <a:lnTo>
                    <a:pt x="30036" y="32983"/>
                  </a:lnTo>
                  <a:cubicBezTo>
                    <a:pt x="30076" y="33003"/>
                    <a:pt x="30116" y="33023"/>
                    <a:pt x="30156" y="33033"/>
                  </a:cubicBezTo>
                  <a:cubicBezTo>
                    <a:pt x="30205" y="33043"/>
                    <a:pt x="30256" y="33043"/>
                    <a:pt x="30305" y="33043"/>
                  </a:cubicBezTo>
                  <a:lnTo>
                    <a:pt x="30376" y="33043"/>
                  </a:lnTo>
                  <a:cubicBezTo>
                    <a:pt x="30415" y="33033"/>
                    <a:pt x="30465" y="33023"/>
                    <a:pt x="30515" y="33014"/>
                  </a:cubicBezTo>
                  <a:cubicBezTo>
                    <a:pt x="30605" y="32994"/>
                    <a:pt x="30675" y="32954"/>
                    <a:pt x="30745" y="32903"/>
                  </a:cubicBezTo>
                  <a:cubicBezTo>
                    <a:pt x="30775" y="32863"/>
                    <a:pt x="30805" y="32814"/>
                    <a:pt x="30815" y="32803"/>
                  </a:cubicBezTo>
                  <a:lnTo>
                    <a:pt x="30825" y="32794"/>
                  </a:lnTo>
                  <a:lnTo>
                    <a:pt x="30825" y="32783"/>
                  </a:lnTo>
                  <a:lnTo>
                    <a:pt x="30845" y="32754"/>
                  </a:lnTo>
                  <a:lnTo>
                    <a:pt x="30845" y="32743"/>
                  </a:lnTo>
                  <a:cubicBezTo>
                    <a:pt x="30855" y="32723"/>
                    <a:pt x="30855" y="32703"/>
                    <a:pt x="30865" y="32683"/>
                  </a:cubicBezTo>
                  <a:cubicBezTo>
                    <a:pt x="30875" y="32623"/>
                    <a:pt x="30885" y="32563"/>
                    <a:pt x="30885" y="32514"/>
                  </a:cubicBezTo>
                  <a:cubicBezTo>
                    <a:pt x="30895" y="32543"/>
                    <a:pt x="30905" y="32574"/>
                    <a:pt x="30905" y="32594"/>
                  </a:cubicBezTo>
                  <a:lnTo>
                    <a:pt x="30915" y="32603"/>
                  </a:lnTo>
                  <a:lnTo>
                    <a:pt x="30915" y="32614"/>
                  </a:lnTo>
                  <a:cubicBezTo>
                    <a:pt x="30915" y="32654"/>
                    <a:pt x="30925" y="32694"/>
                    <a:pt x="30935" y="32734"/>
                  </a:cubicBezTo>
                  <a:lnTo>
                    <a:pt x="30935" y="32754"/>
                  </a:lnTo>
                  <a:lnTo>
                    <a:pt x="30935" y="32774"/>
                  </a:lnTo>
                  <a:lnTo>
                    <a:pt x="30945" y="32774"/>
                  </a:lnTo>
                  <a:lnTo>
                    <a:pt x="30945" y="32794"/>
                  </a:lnTo>
                  <a:cubicBezTo>
                    <a:pt x="30945" y="32803"/>
                    <a:pt x="30945" y="32814"/>
                    <a:pt x="30955" y="32814"/>
                  </a:cubicBezTo>
                  <a:cubicBezTo>
                    <a:pt x="30945" y="32834"/>
                    <a:pt x="30925" y="32854"/>
                    <a:pt x="30915" y="32874"/>
                  </a:cubicBezTo>
                  <a:lnTo>
                    <a:pt x="30905" y="32883"/>
                  </a:lnTo>
                  <a:cubicBezTo>
                    <a:pt x="30895" y="32903"/>
                    <a:pt x="30885" y="32914"/>
                    <a:pt x="30875" y="32923"/>
                  </a:cubicBezTo>
                  <a:lnTo>
                    <a:pt x="30875" y="32934"/>
                  </a:lnTo>
                  <a:lnTo>
                    <a:pt x="30865" y="32943"/>
                  </a:lnTo>
                  <a:cubicBezTo>
                    <a:pt x="30845" y="32974"/>
                    <a:pt x="30825" y="32994"/>
                    <a:pt x="30805" y="33014"/>
                  </a:cubicBezTo>
                  <a:lnTo>
                    <a:pt x="30795" y="33023"/>
                  </a:lnTo>
                  <a:lnTo>
                    <a:pt x="30775" y="33043"/>
                  </a:lnTo>
                  <a:lnTo>
                    <a:pt x="30765" y="33053"/>
                  </a:lnTo>
                  <a:lnTo>
                    <a:pt x="30755" y="33063"/>
                  </a:lnTo>
                  <a:cubicBezTo>
                    <a:pt x="30735" y="33083"/>
                    <a:pt x="30725" y="33093"/>
                    <a:pt x="30715" y="33113"/>
                  </a:cubicBezTo>
                  <a:cubicBezTo>
                    <a:pt x="30705" y="33113"/>
                    <a:pt x="30695" y="33123"/>
                    <a:pt x="30685" y="33123"/>
                  </a:cubicBezTo>
                  <a:cubicBezTo>
                    <a:pt x="30665" y="33133"/>
                    <a:pt x="30635" y="33143"/>
                    <a:pt x="30615" y="33143"/>
                  </a:cubicBezTo>
                  <a:lnTo>
                    <a:pt x="30595" y="33143"/>
                  </a:lnTo>
                  <a:cubicBezTo>
                    <a:pt x="30575" y="33153"/>
                    <a:pt x="30555" y="33153"/>
                    <a:pt x="30545" y="33153"/>
                  </a:cubicBezTo>
                  <a:lnTo>
                    <a:pt x="30505" y="33163"/>
                  </a:lnTo>
                  <a:lnTo>
                    <a:pt x="30495" y="33163"/>
                  </a:lnTo>
                  <a:lnTo>
                    <a:pt x="30495" y="33173"/>
                  </a:lnTo>
                  <a:cubicBezTo>
                    <a:pt x="30465" y="33173"/>
                    <a:pt x="30425" y="33183"/>
                    <a:pt x="30395" y="33193"/>
                  </a:cubicBezTo>
                  <a:cubicBezTo>
                    <a:pt x="30325" y="33203"/>
                    <a:pt x="30276" y="33203"/>
                    <a:pt x="30225" y="33203"/>
                  </a:cubicBezTo>
                  <a:cubicBezTo>
                    <a:pt x="30205" y="33203"/>
                    <a:pt x="30185" y="33213"/>
                    <a:pt x="30176" y="33213"/>
                  </a:cubicBezTo>
                  <a:cubicBezTo>
                    <a:pt x="30136" y="33213"/>
                    <a:pt x="30096" y="33203"/>
                    <a:pt x="30056" y="33203"/>
                  </a:cubicBezTo>
                  <a:cubicBezTo>
                    <a:pt x="30025" y="33193"/>
                    <a:pt x="29996" y="33193"/>
                    <a:pt x="29965" y="33183"/>
                  </a:cubicBezTo>
                  <a:lnTo>
                    <a:pt x="29876" y="33153"/>
                  </a:lnTo>
                  <a:cubicBezTo>
                    <a:pt x="29826" y="33133"/>
                    <a:pt x="29776" y="33113"/>
                    <a:pt x="29736" y="33083"/>
                  </a:cubicBezTo>
                  <a:cubicBezTo>
                    <a:pt x="29706" y="33073"/>
                    <a:pt x="29686" y="33063"/>
                    <a:pt x="29656" y="33053"/>
                  </a:cubicBezTo>
                  <a:cubicBezTo>
                    <a:pt x="29636" y="33043"/>
                    <a:pt x="29616" y="33023"/>
                    <a:pt x="29606" y="33014"/>
                  </a:cubicBezTo>
                  <a:lnTo>
                    <a:pt x="29596" y="33014"/>
                  </a:lnTo>
                  <a:cubicBezTo>
                    <a:pt x="29576" y="32994"/>
                    <a:pt x="29556" y="32974"/>
                    <a:pt x="29526" y="32954"/>
                  </a:cubicBezTo>
                  <a:lnTo>
                    <a:pt x="29526" y="32943"/>
                  </a:lnTo>
                  <a:lnTo>
                    <a:pt x="29516" y="32934"/>
                  </a:lnTo>
                  <a:cubicBezTo>
                    <a:pt x="29506" y="32923"/>
                    <a:pt x="29486" y="32914"/>
                    <a:pt x="29476" y="32903"/>
                  </a:cubicBezTo>
                  <a:cubicBezTo>
                    <a:pt x="29456" y="32883"/>
                    <a:pt x="29436" y="32863"/>
                    <a:pt x="29406" y="32843"/>
                  </a:cubicBezTo>
                  <a:lnTo>
                    <a:pt x="29396" y="32834"/>
                  </a:lnTo>
                  <a:lnTo>
                    <a:pt x="29336" y="32774"/>
                  </a:lnTo>
                  <a:cubicBezTo>
                    <a:pt x="29326" y="32763"/>
                    <a:pt x="29316" y="32743"/>
                    <a:pt x="29316" y="32734"/>
                  </a:cubicBezTo>
                  <a:cubicBezTo>
                    <a:pt x="29306" y="32714"/>
                    <a:pt x="29296" y="32694"/>
                    <a:pt x="29296" y="32674"/>
                  </a:cubicBezTo>
                  <a:lnTo>
                    <a:pt x="29286" y="32654"/>
                  </a:lnTo>
                  <a:cubicBezTo>
                    <a:pt x="29286" y="32643"/>
                    <a:pt x="29286" y="32643"/>
                    <a:pt x="29276" y="32634"/>
                  </a:cubicBezTo>
                  <a:lnTo>
                    <a:pt x="29286" y="32634"/>
                  </a:lnTo>
                  <a:lnTo>
                    <a:pt x="29316" y="32603"/>
                  </a:lnTo>
                  <a:cubicBezTo>
                    <a:pt x="29336" y="32583"/>
                    <a:pt x="29366" y="32574"/>
                    <a:pt x="29396" y="32554"/>
                  </a:cubicBezTo>
                  <a:lnTo>
                    <a:pt x="29416" y="32543"/>
                  </a:lnTo>
                  <a:cubicBezTo>
                    <a:pt x="29446" y="32534"/>
                    <a:pt x="29466" y="32514"/>
                    <a:pt x="29496" y="32504"/>
                  </a:cubicBezTo>
                  <a:close/>
                  <a:moveTo>
                    <a:pt x="34812" y="31704"/>
                  </a:moveTo>
                  <a:lnTo>
                    <a:pt x="34812" y="31775"/>
                  </a:lnTo>
                  <a:cubicBezTo>
                    <a:pt x="34812" y="31824"/>
                    <a:pt x="34812" y="31864"/>
                    <a:pt x="34821" y="31914"/>
                  </a:cubicBezTo>
                  <a:lnTo>
                    <a:pt x="34821" y="31984"/>
                  </a:lnTo>
                  <a:lnTo>
                    <a:pt x="34821" y="32004"/>
                  </a:lnTo>
                  <a:lnTo>
                    <a:pt x="34821" y="32014"/>
                  </a:lnTo>
                  <a:cubicBezTo>
                    <a:pt x="34821" y="32024"/>
                    <a:pt x="34821" y="32044"/>
                    <a:pt x="34832" y="32064"/>
                  </a:cubicBezTo>
                  <a:cubicBezTo>
                    <a:pt x="34832" y="32144"/>
                    <a:pt x="34832" y="32234"/>
                    <a:pt x="34821" y="32344"/>
                  </a:cubicBezTo>
                  <a:lnTo>
                    <a:pt x="34821" y="32404"/>
                  </a:lnTo>
                  <a:cubicBezTo>
                    <a:pt x="34812" y="32434"/>
                    <a:pt x="34812" y="32464"/>
                    <a:pt x="34812" y="32494"/>
                  </a:cubicBezTo>
                  <a:lnTo>
                    <a:pt x="34812" y="32534"/>
                  </a:lnTo>
                  <a:cubicBezTo>
                    <a:pt x="34801" y="32563"/>
                    <a:pt x="34801" y="32594"/>
                    <a:pt x="34801" y="32623"/>
                  </a:cubicBezTo>
                  <a:cubicBezTo>
                    <a:pt x="34801" y="32634"/>
                    <a:pt x="34792" y="32643"/>
                    <a:pt x="34792" y="32654"/>
                  </a:cubicBezTo>
                  <a:cubicBezTo>
                    <a:pt x="34712" y="32723"/>
                    <a:pt x="34622" y="32774"/>
                    <a:pt x="34522" y="32823"/>
                  </a:cubicBezTo>
                  <a:cubicBezTo>
                    <a:pt x="34492" y="32843"/>
                    <a:pt x="34462" y="32863"/>
                    <a:pt x="34432" y="32874"/>
                  </a:cubicBezTo>
                  <a:cubicBezTo>
                    <a:pt x="34422" y="32883"/>
                    <a:pt x="34412" y="32883"/>
                    <a:pt x="34412" y="32894"/>
                  </a:cubicBezTo>
                  <a:cubicBezTo>
                    <a:pt x="34302" y="32943"/>
                    <a:pt x="34192" y="32994"/>
                    <a:pt x="34092" y="33043"/>
                  </a:cubicBezTo>
                  <a:lnTo>
                    <a:pt x="33753" y="33213"/>
                  </a:lnTo>
                  <a:lnTo>
                    <a:pt x="33662" y="33263"/>
                  </a:lnTo>
                  <a:cubicBezTo>
                    <a:pt x="33593" y="33303"/>
                    <a:pt x="33522" y="33333"/>
                    <a:pt x="33453" y="33373"/>
                  </a:cubicBezTo>
                  <a:lnTo>
                    <a:pt x="33403" y="33393"/>
                  </a:lnTo>
                  <a:lnTo>
                    <a:pt x="33363" y="33423"/>
                  </a:lnTo>
                  <a:lnTo>
                    <a:pt x="33363" y="33383"/>
                  </a:lnTo>
                  <a:lnTo>
                    <a:pt x="33363" y="33373"/>
                  </a:lnTo>
                  <a:cubicBezTo>
                    <a:pt x="33363" y="33353"/>
                    <a:pt x="33363" y="33333"/>
                    <a:pt x="33373" y="33313"/>
                  </a:cubicBezTo>
                  <a:lnTo>
                    <a:pt x="33373" y="33253"/>
                  </a:lnTo>
                  <a:lnTo>
                    <a:pt x="33373" y="33113"/>
                  </a:lnTo>
                  <a:lnTo>
                    <a:pt x="33373" y="33014"/>
                  </a:lnTo>
                  <a:cubicBezTo>
                    <a:pt x="33373" y="32963"/>
                    <a:pt x="33373" y="32903"/>
                    <a:pt x="33383" y="32854"/>
                  </a:cubicBezTo>
                  <a:cubicBezTo>
                    <a:pt x="33383" y="32763"/>
                    <a:pt x="33383" y="32674"/>
                    <a:pt x="33393" y="32583"/>
                  </a:cubicBezTo>
                  <a:lnTo>
                    <a:pt x="33393" y="32563"/>
                  </a:lnTo>
                  <a:lnTo>
                    <a:pt x="33413" y="32563"/>
                  </a:lnTo>
                  <a:cubicBezTo>
                    <a:pt x="33453" y="32563"/>
                    <a:pt x="33493" y="32554"/>
                    <a:pt x="33542" y="32534"/>
                  </a:cubicBezTo>
                  <a:cubicBezTo>
                    <a:pt x="33613" y="32504"/>
                    <a:pt x="33673" y="32464"/>
                    <a:pt x="33733" y="32424"/>
                  </a:cubicBezTo>
                  <a:cubicBezTo>
                    <a:pt x="33762" y="32414"/>
                    <a:pt x="33793" y="32394"/>
                    <a:pt x="33813" y="32384"/>
                  </a:cubicBezTo>
                  <a:cubicBezTo>
                    <a:pt x="33853" y="32354"/>
                    <a:pt x="33893" y="32334"/>
                    <a:pt x="33933" y="32314"/>
                  </a:cubicBezTo>
                  <a:cubicBezTo>
                    <a:pt x="33982" y="32284"/>
                    <a:pt x="34032" y="32244"/>
                    <a:pt x="34082" y="32214"/>
                  </a:cubicBezTo>
                  <a:lnTo>
                    <a:pt x="34122" y="32194"/>
                  </a:lnTo>
                  <a:cubicBezTo>
                    <a:pt x="34162" y="32164"/>
                    <a:pt x="34192" y="32144"/>
                    <a:pt x="34232" y="32124"/>
                  </a:cubicBezTo>
                  <a:lnTo>
                    <a:pt x="34252" y="32104"/>
                  </a:lnTo>
                  <a:lnTo>
                    <a:pt x="34322" y="32064"/>
                  </a:lnTo>
                  <a:lnTo>
                    <a:pt x="34352" y="32044"/>
                  </a:lnTo>
                  <a:lnTo>
                    <a:pt x="34362" y="32034"/>
                  </a:lnTo>
                  <a:cubicBezTo>
                    <a:pt x="34412" y="32004"/>
                    <a:pt x="34462" y="31974"/>
                    <a:pt x="34512" y="31934"/>
                  </a:cubicBezTo>
                  <a:cubicBezTo>
                    <a:pt x="34542" y="31904"/>
                    <a:pt x="34582" y="31884"/>
                    <a:pt x="34612" y="31854"/>
                  </a:cubicBezTo>
                  <a:lnTo>
                    <a:pt x="34732" y="31764"/>
                  </a:lnTo>
                  <a:cubicBezTo>
                    <a:pt x="34752" y="31755"/>
                    <a:pt x="34772" y="31735"/>
                    <a:pt x="34792" y="31724"/>
                  </a:cubicBezTo>
                  <a:lnTo>
                    <a:pt x="34801" y="31715"/>
                  </a:lnTo>
                  <a:lnTo>
                    <a:pt x="34812" y="31704"/>
                  </a:lnTo>
                  <a:close/>
                  <a:moveTo>
                    <a:pt x="31704" y="31824"/>
                  </a:moveTo>
                  <a:lnTo>
                    <a:pt x="31724" y="31844"/>
                  </a:lnTo>
                  <a:cubicBezTo>
                    <a:pt x="31734" y="31854"/>
                    <a:pt x="31744" y="31854"/>
                    <a:pt x="31754" y="31864"/>
                  </a:cubicBezTo>
                  <a:cubicBezTo>
                    <a:pt x="31784" y="31884"/>
                    <a:pt x="31814" y="31894"/>
                    <a:pt x="31844" y="31914"/>
                  </a:cubicBezTo>
                  <a:cubicBezTo>
                    <a:pt x="31914" y="31944"/>
                    <a:pt x="31984" y="31974"/>
                    <a:pt x="32054" y="32014"/>
                  </a:cubicBezTo>
                  <a:cubicBezTo>
                    <a:pt x="32074" y="32024"/>
                    <a:pt x="32084" y="32034"/>
                    <a:pt x="32104" y="32044"/>
                  </a:cubicBezTo>
                  <a:cubicBezTo>
                    <a:pt x="32124" y="32054"/>
                    <a:pt x="32134" y="32064"/>
                    <a:pt x="32154" y="32074"/>
                  </a:cubicBezTo>
                  <a:cubicBezTo>
                    <a:pt x="32184" y="32094"/>
                    <a:pt x="32224" y="32114"/>
                    <a:pt x="32254" y="32124"/>
                  </a:cubicBezTo>
                  <a:cubicBezTo>
                    <a:pt x="32304" y="32154"/>
                    <a:pt x="32363" y="32174"/>
                    <a:pt x="32403" y="32184"/>
                  </a:cubicBezTo>
                  <a:lnTo>
                    <a:pt x="32423" y="32194"/>
                  </a:lnTo>
                  <a:cubicBezTo>
                    <a:pt x="32443" y="32194"/>
                    <a:pt x="32463" y="32204"/>
                    <a:pt x="32474" y="32214"/>
                  </a:cubicBezTo>
                  <a:cubicBezTo>
                    <a:pt x="32494" y="32214"/>
                    <a:pt x="32514" y="32224"/>
                    <a:pt x="32534" y="32234"/>
                  </a:cubicBezTo>
                  <a:cubicBezTo>
                    <a:pt x="32554" y="32244"/>
                    <a:pt x="32574" y="32254"/>
                    <a:pt x="32603" y="32264"/>
                  </a:cubicBezTo>
                  <a:cubicBezTo>
                    <a:pt x="32634" y="32284"/>
                    <a:pt x="32674" y="32294"/>
                    <a:pt x="32703" y="32314"/>
                  </a:cubicBezTo>
                  <a:cubicBezTo>
                    <a:pt x="32723" y="32324"/>
                    <a:pt x="32743" y="32324"/>
                    <a:pt x="32774" y="32334"/>
                  </a:cubicBezTo>
                  <a:lnTo>
                    <a:pt x="32783" y="32334"/>
                  </a:lnTo>
                  <a:cubicBezTo>
                    <a:pt x="32803" y="32344"/>
                    <a:pt x="32833" y="32354"/>
                    <a:pt x="32863" y="32364"/>
                  </a:cubicBezTo>
                  <a:cubicBezTo>
                    <a:pt x="32893" y="32384"/>
                    <a:pt x="32923" y="32394"/>
                    <a:pt x="32953" y="32414"/>
                  </a:cubicBezTo>
                  <a:cubicBezTo>
                    <a:pt x="32993" y="32434"/>
                    <a:pt x="33023" y="32454"/>
                    <a:pt x="33073" y="32464"/>
                  </a:cubicBezTo>
                  <a:cubicBezTo>
                    <a:pt x="33093" y="32474"/>
                    <a:pt x="33123" y="32484"/>
                    <a:pt x="33143" y="32494"/>
                  </a:cubicBezTo>
                  <a:lnTo>
                    <a:pt x="33153" y="32494"/>
                  </a:lnTo>
                  <a:lnTo>
                    <a:pt x="33173" y="32504"/>
                  </a:lnTo>
                  <a:cubicBezTo>
                    <a:pt x="33193" y="32514"/>
                    <a:pt x="33213" y="32524"/>
                    <a:pt x="33233" y="32524"/>
                  </a:cubicBezTo>
                  <a:cubicBezTo>
                    <a:pt x="33213" y="32623"/>
                    <a:pt x="33213" y="32714"/>
                    <a:pt x="33203" y="32803"/>
                  </a:cubicBezTo>
                  <a:lnTo>
                    <a:pt x="33203" y="33063"/>
                  </a:lnTo>
                  <a:cubicBezTo>
                    <a:pt x="33193" y="33163"/>
                    <a:pt x="33193" y="33253"/>
                    <a:pt x="33193" y="33333"/>
                  </a:cubicBezTo>
                  <a:cubicBezTo>
                    <a:pt x="33183" y="33373"/>
                    <a:pt x="33183" y="33413"/>
                    <a:pt x="33183" y="33443"/>
                  </a:cubicBezTo>
                  <a:lnTo>
                    <a:pt x="33183" y="33493"/>
                  </a:lnTo>
                  <a:lnTo>
                    <a:pt x="33183" y="33503"/>
                  </a:lnTo>
                  <a:lnTo>
                    <a:pt x="33173" y="33513"/>
                  </a:lnTo>
                  <a:cubicBezTo>
                    <a:pt x="33153" y="33513"/>
                    <a:pt x="33143" y="33523"/>
                    <a:pt x="33123" y="33523"/>
                  </a:cubicBezTo>
                  <a:lnTo>
                    <a:pt x="33103" y="33523"/>
                  </a:lnTo>
                  <a:cubicBezTo>
                    <a:pt x="33063" y="33513"/>
                    <a:pt x="33033" y="33503"/>
                    <a:pt x="33003" y="33493"/>
                  </a:cubicBezTo>
                  <a:cubicBezTo>
                    <a:pt x="32973" y="33483"/>
                    <a:pt x="32953" y="33463"/>
                    <a:pt x="32923" y="33453"/>
                  </a:cubicBezTo>
                  <a:lnTo>
                    <a:pt x="32913" y="33443"/>
                  </a:lnTo>
                  <a:lnTo>
                    <a:pt x="32903" y="33443"/>
                  </a:lnTo>
                  <a:lnTo>
                    <a:pt x="32883" y="33423"/>
                  </a:lnTo>
                  <a:cubicBezTo>
                    <a:pt x="32833" y="33393"/>
                    <a:pt x="32774" y="33373"/>
                    <a:pt x="32743" y="33353"/>
                  </a:cubicBezTo>
                  <a:lnTo>
                    <a:pt x="32683" y="33323"/>
                  </a:lnTo>
                  <a:cubicBezTo>
                    <a:pt x="32663" y="33313"/>
                    <a:pt x="32634" y="33303"/>
                    <a:pt x="32603" y="33283"/>
                  </a:cubicBezTo>
                  <a:cubicBezTo>
                    <a:pt x="32554" y="33263"/>
                    <a:pt x="32494" y="33243"/>
                    <a:pt x="32443" y="33223"/>
                  </a:cubicBezTo>
                  <a:cubicBezTo>
                    <a:pt x="32383" y="33193"/>
                    <a:pt x="32334" y="33163"/>
                    <a:pt x="32264" y="33123"/>
                  </a:cubicBezTo>
                  <a:cubicBezTo>
                    <a:pt x="32244" y="33103"/>
                    <a:pt x="32224" y="33093"/>
                    <a:pt x="32204" y="33083"/>
                  </a:cubicBezTo>
                  <a:lnTo>
                    <a:pt x="32194" y="33073"/>
                  </a:lnTo>
                  <a:cubicBezTo>
                    <a:pt x="32154" y="33053"/>
                    <a:pt x="32124" y="33043"/>
                    <a:pt x="32104" y="33023"/>
                  </a:cubicBezTo>
                  <a:lnTo>
                    <a:pt x="32074" y="32994"/>
                  </a:lnTo>
                  <a:cubicBezTo>
                    <a:pt x="32064" y="32983"/>
                    <a:pt x="32064" y="32974"/>
                    <a:pt x="32054" y="32963"/>
                  </a:cubicBezTo>
                  <a:cubicBezTo>
                    <a:pt x="32054" y="32943"/>
                    <a:pt x="32044" y="32923"/>
                    <a:pt x="32034" y="32903"/>
                  </a:cubicBezTo>
                  <a:lnTo>
                    <a:pt x="32034" y="32894"/>
                  </a:lnTo>
                  <a:lnTo>
                    <a:pt x="32034" y="32883"/>
                  </a:lnTo>
                  <a:cubicBezTo>
                    <a:pt x="32024" y="32874"/>
                    <a:pt x="32024" y="32854"/>
                    <a:pt x="32014" y="32834"/>
                  </a:cubicBezTo>
                  <a:cubicBezTo>
                    <a:pt x="32004" y="32803"/>
                    <a:pt x="32004" y="32783"/>
                    <a:pt x="31984" y="32743"/>
                  </a:cubicBezTo>
                  <a:lnTo>
                    <a:pt x="31964" y="32694"/>
                  </a:lnTo>
                  <a:cubicBezTo>
                    <a:pt x="31954" y="32654"/>
                    <a:pt x="31934" y="32603"/>
                    <a:pt x="31924" y="32554"/>
                  </a:cubicBezTo>
                  <a:lnTo>
                    <a:pt x="31914" y="32543"/>
                  </a:lnTo>
                  <a:cubicBezTo>
                    <a:pt x="31904" y="32494"/>
                    <a:pt x="31884" y="32444"/>
                    <a:pt x="31874" y="32394"/>
                  </a:cubicBezTo>
                  <a:lnTo>
                    <a:pt x="31844" y="32334"/>
                  </a:lnTo>
                  <a:lnTo>
                    <a:pt x="31844" y="32324"/>
                  </a:lnTo>
                  <a:lnTo>
                    <a:pt x="31834" y="32314"/>
                  </a:lnTo>
                  <a:lnTo>
                    <a:pt x="31834" y="32304"/>
                  </a:lnTo>
                  <a:cubicBezTo>
                    <a:pt x="31824" y="32284"/>
                    <a:pt x="31824" y="32264"/>
                    <a:pt x="31814" y="32244"/>
                  </a:cubicBezTo>
                  <a:cubicBezTo>
                    <a:pt x="31794" y="32194"/>
                    <a:pt x="31774" y="32144"/>
                    <a:pt x="31764" y="32094"/>
                  </a:cubicBezTo>
                  <a:cubicBezTo>
                    <a:pt x="31734" y="31994"/>
                    <a:pt x="31714" y="31904"/>
                    <a:pt x="31704" y="31824"/>
                  </a:cubicBezTo>
                  <a:close/>
                  <a:moveTo>
                    <a:pt x="29216" y="32723"/>
                  </a:moveTo>
                  <a:cubicBezTo>
                    <a:pt x="29226" y="32754"/>
                    <a:pt x="29236" y="32783"/>
                    <a:pt x="29256" y="32814"/>
                  </a:cubicBezTo>
                  <a:cubicBezTo>
                    <a:pt x="29266" y="32834"/>
                    <a:pt x="29286" y="32854"/>
                    <a:pt x="29306" y="32863"/>
                  </a:cubicBezTo>
                  <a:lnTo>
                    <a:pt x="29336" y="32894"/>
                  </a:lnTo>
                  <a:cubicBezTo>
                    <a:pt x="29376" y="32934"/>
                    <a:pt x="29416" y="32963"/>
                    <a:pt x="29446" y="32994"/>
                  </a:cubicBezTo>
                  <a:lnTo>
                    <a:pt x="29466" y="33014"/>
                  </a:lnTo>
                  <a:lnTo>
                    <a:pt x="29476" y="33023"/>
                  </a:lnTo>
                  <a:lnTo>
                    <a:pt x="29496" y="33043"/>
                  </a:lnTo>
                  <a:cubicBezTo>
                    <a:pt x="29516" y="33063"/>
                    <a:pt x="29536" y="33083"/>
                    <a:pt x="29556" y="33093"/>
                  </a:cubicBezTo>
                  <a:cubicBezTo>
                    <a:pt x="29576" y="33113"/>
                    <a:pt x="29606" y="33123"/>
                    <a:pt x="29626" y="33143"/>
                  </a:cubicBezTo>
                  <a:lnTo>
                    <a:pt x="29686" y="33173"/>
                  </a:lnTo>
                  <a:lnTo>
                    <a:pt x="29736" y="33203"/>
                  </a:lnTo>
                  <a:lnTo>
                    <a:pt x="29746" y="33203"/>
                  </a:lnTo>
                  <a:lnTo>
                    <a:pt x="29756" y="33213"/>
                  </a:lnTo>
                  <a:cubicBezTo>
                    <a:pt x="29786" y="33223"/>
                    <a:pt x="29806" y="33233"/>
                    <a:pt x="29826" y="33243"/>
                  </a:cubicBezTo>
                  <a:cubicBezTo>
                    <a:pt x="29876" y="33263"/>
                    <a:pt x="29925" y="33283"/>
                    <a:pt x="29976" y="33293"/>
                  </a:cubicBezTo>
                  <a:cubicBezTo>
                    <a:pt x="29996" y="33303"/>
                    <a:pt x="30025" y="33303"/>
                    <a:pt x="30056" y="33313"/>
                  </a:cubicBezTo>
                  <a:lnTo>
                    <a:pt x="30136" y="33313"/>
                  </a:lnTo>
                  <a:cubicBezTo>
                    <a:pt x="30145" y="33323"/>
                    <a:pt x="30165" y="33323"/>
                    <a:pt x="30176" y="33323"/>
                  </a:cubicBezTo>
                  <a:cubicBezTo>
                    <a:pt x="30205" y="33323"/>
                    <a:pt x="30245" y="33313"/>
                    <a:pt x="30276" y="33313"/>
                  </a:cubicBezTo>
                  <a:lnTo>
                    <a:pt x="30305" y="33313"/>
                  </a:lnTo>
                  <a:cubicBezTo>
                    <a:pt x="30345" y="33303"/>
                    <a:pt x="30395" y="33303"/>
                    <a:pt x="30445" y="33293"/>
                  </a:cubicBezTo>
                  <a:cubicBezTo>
                    <a:pt x="30475" y="33293"/>
                    <a:pt x="30505" y="33283"/>
                    <a:pt x="30535" y="33273"/>
                  </a:cubicBezTo>
                  <a:lnTo>
                    <a:pt x="30555" y="33273"/>
                  </a:lnTo>
                  <a:lnTo>
                    <a:pt x="30585" y="33263"/>
                  </a:lnTo>
                  <a:lnTo>
                    <a:pt x="30595" y="33263"/>
                  </a:lnTo>
                  <a:lnTo>
                    <a:pt x="30615" y="33253"/>
                  </a:lnTo>
                  <a:lnTo>
                    <a:pt x="30645" y="33253"/>
                  </a:lnTo>
                  <a:cubicBezTo>
                    <a:pt x="30675" y="33243"/>
                    <a:pt x="30705" y="33233"/>
                    <a:pt x="30725" y="33223"/>
                  </a:cubicBezTo>
                  <a:cubicBezTo>
                    <a:pt x="30745" y="33213"/>
                    <a:pt x="30765" y="33203"/>
                    <a:pt x="30785" y="33183"/>
                  </a:cubicBezTo>
                  <a:cubicBezTo>
                    <a:pt x="30795" y="33183"/>
                    <a:pt x="30805" y="33173"/>
                    <a:pt x="30815" y="33163"/>
                  </a:cubicBezTo>
                  <a:lnTo>
                    <a:pt x="30815" y="33153"/>
                  </a:lnTo>
                  <a:cubicBezTo>
                    <a:pt x="30835" y="33133"/>
                    <a:pt x="30855" y="33113"/>
                    <a:pt x="30865" y="33093"/>
                  </a:cubicBezTo>
                  <a:lnTo>
                    <a:pt x="30885" y="33083"/>
                  </a:lnTo>
                  <a:cubicBezTo>
                    <a:pt x="30905" y="33053"/>
                    <a:pt x="30915" y="33043"/>
                    <a:pt x="30935" y="33023"/>
                  </a:cubicBezTo>
                  <a:cubicBezTo>
                    <a:pt x="30945" y="33003"/>
                    <a:pt x="30965" y="32983"/>
                    <a:pt x="30985" y="32954"/>
                  </a:cubicBezTo>
                  <a:lnTo>
                    <a:pt x="30985" y="32974"/>
                  </a:lnTo>
                  <a:cubicBezTo>
                    <a:pt x="30985" y="33014"/>
                    <a:pt x="30995" y="33053"/>
                    <a:pt x="30995" y="33083"/>
                  </a:cubicBezTo>
                  <a:cubicBezTo>
                    <a:pt x="31005" y="33113"/>
                    <a:pt x="31005" y="33143"/>
                    <a:pt x="31005" y="33173"/>
                  </a:cubicBezTo>
                  <a:cubicBezTo>
                    <a:pt x="30995" y="33193"/>
                    <a:pt x="30995" y="33213"/>
                    <a:pt x="30985" y="33233"/>
                  </a:cubicBezTo>
                  <a:lnTo>
                    <a:pt x="30955" y="33293"/>
                  </a:lnTo>
                  <a:lnTo>
                    <a:pt x="30885" y="33363"/>
                  </a:lnTo>
                  <a:lnTo>
                    <a:pt x="30875" y="33383"/>
                  </a:lnTo>
                  <a:cubicBezTo>
                    <a:pt x="30865" y="33393"/>
                    <a:pt x="30855" y="33413"/>
                    <a:pt x="30835" y="33423"/>
                  </a:cubicBezTo>
                  <a:lnTo>
                    <a:pt x="30825" y="33433"/>
                  </a:lnTo>
                  <a:cubicBezTo>
                    <a:pt x="30795" y="33473"/>
                    <a:pt x="30765" y="33513"/>
                    <a:pt x="30725" y="33553"/>
                  </a:cubicBezTo>
                  <a:cubicBezTo>
                    <a:pt x="30695" y="33563"/>
                    <a:pt x="30675" y="33583"/>
                    <a:pt x="30645" y="33593"/>
                  </a:cubicBezTo>
                  <a:lnTo>
                    <a:pt x="30555" y="33623"/>
                  </a:lnTo>
                  <a:cubicBezTo>
                    <a:pt x="30525" y="33623"/>
                    <a:pt x="30505" y="33633"/>
                    <a:pt x="30475" y="33633"/>
                  </a:cubicBezTo>
                  <a:lnTo>
                    <a:pt x="30465" y="33633"/>
                  </a:lnTo>
                  <a:cubicBezTo>
                    <a:pt x="30425" y="33643"/>
                    <a:pt x="30376" y="33653"/>
                    <a:pt x="30325" y="33653"/>
                  </a:cubicBezTo>
                  <a:lnTo>
                    <a:pt x="30296" y="33663"/>
                  </a:lnTo>
                  <a:lnTo>
                    <a:pt x="30285" y="33663"/>
                  </a:lnTo>
                  <a:lnTo>
                    <a:pt x="30276" y="33673"/>
                  </a:lnTo>
                  <a:lnTo>
                    <a:pt x="30256" y="33673"/>
                  </a:lnTo>
                  <a:cubicBezTo>
                    <a:pt x="30236" y="33673"/>
                    <a:pt x="30225" y="33673"/>
                    <a:pt x="30205" y="33683"/>
                  </a:cubicBezTo>
                  <a:cubicBezTo>
                    <a:pt x="30165" y="33683"/>
                    <a:pt x="30116" y="33693"/>
                    <a:pt x="30056" y="33693"/>
                  </a:cubicBezTo>
                  <a:cubicBezTo>
                    <a:pt x="30005" y="33693"/>
                    <a:pt x="29956" y="33683"/>
                    <a:pt x="29905" y="33683"/>
                  </a:cubicBezTo>
                  <a:cubicBezTo>
                    <a:pt x="29866" y="33673"/>
                    <a:pt x="29816" y="33663"/>
                    <a:pt x="29776" y="33653"/>
                  </a:cubicBezTo>
                  <a:lnTo>
                    <a:pt x="29756" y="33653"/>
                  </a:lnTo>
                  <a:lnTo>
                    <a:pt x="29736" y="33643"/>
                  </a:lnTo>
                  <a:cubicBezTo>
                    <a:pt x="29656" y="33633"/>
                    <a:pt x="29596" y="33613"/>
                    <a:pt x="29536" y="33593"/>
                  </a:cubicBezTo>
                  <a:cubicBezTo>
                    <a:pt x="29476" y="33563"/>
                    <a:pt x="29436" y="33543"/>
                    <a:pt x="29396" y="33513"/>
                  </a:cubicBezTo>
                  <a:lnTo>
                    <a:pt x="29336" y="33453"/>
                  </a:lnTo>
                  <a:cubicBezTo>
                    <a:pt x="29316" y="33423"/>
                    <a:pt x="29306" y="33403"/>
                    <a:pt x="29296" y="33383"/>
                  </a:cubicBezTo>
                  <a:cubicBezTo>
                    <a:pt x="29276" y="33343"/>
                    <a:pt x="29266" y="33303"/>
                    <a:pt x="29266" y="33253"/>
                  </a:cubicBezTo>
                  <a:lnTo>
                    <a:pt x="29256" y="33223"/>
                  </a:lnTo>
                  <a:cubicBezTo>
                    <a:pt x="29246" y="33193"/>
                    <a:pt x="29246" y="33173"/>
                    <a:pt x="29236" y="33153"/>
                  </a:cubicBezTo>
                  <a:lnTo>
                    <a:pt x="29236" y="33143"/>
                  </a:lnTo>
                  <a:cubicBezTo>
                    <a:pt x="29236" y="33123"/>
                    <a:pt x="29226" y="33083"/>
                    <a:pt x="29216" y="33043"/>
                  </a:cubicBezTo>
                  <a:cubicBezTo>
                    <a:pt x="29216" y="33003"/>
                    <a:pt x="29206" y="32963"/>
                    <a:pt x="29206" y="32903"/>
                  </a:cubicBezTo>
                  <a:lnTo>
                    <a:pt x="29206" y="32894"/>
                  </a:lnTo>
                  <a:cubicBezTo>
                    <a:pt x="29206" y="32843"/>
                    <a:pt x="29206" y="32794"/>
                    <a:pt x="29216" y="32743"/>
                  </a:cubicBezTo>
                  <a:lnTo>
                    <a:pt x="29216" y="32723"/>
                  </a:lnTo>
                  <a:close/>
                  <a:moveTo>
                    <a:pt x="25409" y="29166"/>
                  </a:moveTo>
                  <a:lnTo>
                    <a:pt x="25409" y="29206"/>
                  </a:lnTo>
                  <a:lnTo>
                    <a:pt x="25409" y="29257"/>
                  </a:lnTo>
                  <a:lnTo>
                    <a:pt x="25400" y="29306"/>
                  </a:lnTo>
                  <a:cubicBezTo>
                    <a:pt x="25400" y="29496"/>
                    <a:pt x="25389" y="29696"/>
                    <a:pt x="25380" y="29886"/>
                  </a:cubicBezTo>
                  <a:cubicBezTo>
                    <a:pt x="25380" y="29956"/>
                    <a:pt x="25380" y="30026"/>
                    <a:pt x="25369" y="30096"/>
                  </a:cubicBezTo>
                  <a:lnTo>
                    <a:pt x="25369" y="30145"/>
                  </a:lnTo>
                  <a:lnTo>
                    <a:pt x="25369" y="30216"/>
                  </a:lnTo>
                  <a:lnTo>
                    <a:pt x="25369" y="30256"/>
                  </a:lnTo>
                  <a:lnTo>
                    <a:pt x="25360" y="30325"/>
                  </a:lnTo>
                  <a:lnTo>
                    <a:pt x="25360" y="30445"/>
                  </a:lnTo>
                  <a:cubicBezTo>
                    <a:pt x="25349" y="30545"/>
                    <a:pt x="25349" y="30645"/>
                    <a:pt x="25349" y="30745"/>
                  </a:cubicBezTo>
                  <a:cubicBezTo>
                    <a:pt x="25340" y="30785"/>
                    <a:pt x="25340" y="30825"/>
                    <a:pt x="25340" y="30865"/>
                  </a:cubicBezTo>
                  <a:lnTo>
                    <a:pt x="25340" y="30905"/>
                  </a:lnTo>
                  <a:cubicBezTo>
                    <a:pt x="25340" y="30945"/>
                    <a:pt x="25329" y="30975"/>
                    <a:pt x="25329" y="31015"/>
                  </a:cubicBezTo>
                  <a:cubicBezTo>
                    <a:pt x="25320" y="31185"/>
                    <a:pt x="25320" y="31375"/>
                    <a:pt x="25320" y="31584"/>
                  </a:cubicBezTo>
                  <a:cubicBezTo>
                    <a:pt x="25309" y="31695"/>
                    <a:pt x="25309" y="31804"/>
                    <a:pt x="25309" y="31924"/>
                  </a:cubicBezTo>
                  <a:lnTo>
                    <a:pt x="25309" y="32164"/>
                  </a:lnTo>
                  <a:lnTo>
                    <a:pt x="25309" y="32214"/>
                  </a:lnTo>
                  <a:lnTo>
                    <a:pt x="25309" y="32224"/>
                  </a:lnTo>
                  <a:lnTo>
                    <a:pt x="25309" y="32234"/>
                  </a:lnTo>
                  <a:lnTo>
                    <a:pt x="25309" y="32254"/>
                  </a:lnTo>
                  <a:lnTo>
                    <a:pt x="25309" y="32264"/>
                  </a:lnTo>
                  <a:lnTo>
                    <a:pt x="25309" y="32284"/>
                  </a:lnTo>
                  <a:lnTo>
                    <a:pt x="25309" y="32434"/>
                  </a:lnTo>
                  <a:cubicBezTo>
                    <a:pt x="25309" y="32504"/>
                    <a:pt x="25309" y="32563"/>
                    <a:pt x="25320" y="32634"/>
                  </a:cubicBezTo>
                  <a:lnTo>
                    <a:pt x="25320" y="32643"/>
                  </a:lnTo>
                  <a:lnTo>
                    <a:pt x="25320" y="32703"/>
                  </a:lnTo>
                  <a:cubicBezTo>
                    <a:pt x="25320" y="32754"/>
                    <a:pt x="25329" y="32803"/>
                    <a:pt x="25329" y="32854"/>
                  </a:cubicBezTo>
                  <a:lnTo>
                    <a:pt x="25329" y="32974"/>
                  </a:lnTo>
                  <a:lnTo>
                    <a:pt x="25340" y="33023"/>
                  </a:lnTo>
                  <a:lnTo>
                    <a:pt x="25340" y="33103"/>
                  </a:lnTo>
                  <a:lnTo>
                    <a:pt x="25340" y="33113"/>
                  </a:lnTo>
                  <a:lnTo>
                    <a:pt x="25340" y="33133"/>
                  </a:lnTo>
                  <a:cubicBezTo>
                    <a:pt x="25340" y="33173"/>
                    <a:pt x="25349" y="33203"/>
                    <a:pt x="25360" y="33233"/>
                  </a:cubicBezTo>
                  <a:lnTo>
                    <a:pt x="25340" y="33243"/>
                  </a:lnTo>
                  <a:lnTo>
                    <a:pt x="25300" y="33273"/>
                  </a:lnTo>
                  <a:cubicBezTo>
                    <a:pt x="25209" y="33343"/>
                    <a:pt x="25120" y="33403"/>
                    <a:pt x="25040" y="33453"/>
                  </a:cubicBezTo>
                  <a:cubicBezTo>
                    <a:pt x="24990" y="33483"/>
                    <a:pt x="24950" y="33523"/>
                    <a:pt x="24910" y="33553"/>
                  </a:cubicBezTo>
                  <a:lnTo>
                    <a:pt x="24900" y="33563"/>
                  </a:lnTo>
                  <a:lnTo>
                    <a:pt x="24890" y="33563"/>
                  </a:lnTo>
                  <a:lnTo>
                    <a:pt x="24880" y="33573"/>
                  </a:lnTo>
                  <a:cubicBezTo>
                    <a:pt x="24850" y="33603"/>
                    <a:pt x="24820" y="33623"/>
                    <a:pt x="24790" y="33643"/>
                  </a:cubicBezTo>
                  <a:cubicBezTo>
                    <a:pt x="24750" y="33673"/>
                    <a:pt x="24710" y="33693"/>
                    <a:pt x="24660" y="33723"/>
                  </a:cubicBezTo>
                  <a:lnTo>
                    <a:pt x="24650" y="33733"/>
                  </a:lnTo>
                  <a:cubicBezTo>
                    <a:pt x="24630" y="33743"/>
                    <a:pt x="24620" y="33753"/>
                    <a:pt x="24600" y="33762"/>
                  </a:cubicBezTo>
                  <a:lnTo>
                    <a:pt x="24600" y="33603"/>
                  </a:lnTo>
                  <a:lnTo>
                    <a:pt x="24600" y="33563"/>
                  </a:lnTo>
                  <a:cubicBezTo>
                    <a:pt x="24590" y="33453"/>
                    <a:pt x="24590" y="33343"/>
                    <a:pt x="24590" y="33233"/>
                  </a:cubicBezTo>
                  <a:lnTo>
                    <a:pt x="24590" y="33163"/>
                  </a:lnTo>
                  <a:cubicBezTo>
                    <a:pt x="24580" y="33043"/>
                    <a:pt x="24580" y="32954"/>
                    <a:pt x="24580" y="32863"/>
                  </a:cubicBezTo>
                  <a:lnTo>
                    <a:pt x="24580" y="32474"/>
                  </a:lnTo>
                  <a:lnTo>
                    <a:pt x="24580" y="32024"/>
                  </a:lnTo>
                  <a:cubicBezTo>
                    <a:pt x="24580" y="31914"/>
                    <a:pt x="24580" y="31804"/>
                    <a:pt x="24570" y="31695"/>
                  </a:cubicBezTo>
                  <a:cubicBezTo>
                    <a:pt x="24570" y="31535"/>
                    <a:pt x="24570" y="31375"/>
                    <a:pt x="24560" y="31185"/>
                  </a:cubicBezTo>
                  <a:lnTo>
                    <a:pt x="24560" y="31145"/>
                  </a:lnTo>
                  <a:lnTo>
                    <a:pt x="24560" y="31115"/>
                  </a:lnTo>
                  <a:lnTo>
                    <a:pt x="24560" y="31085"/>
                  </a:lnTo>
                  <a:lnTo>
                    <a:pt x="24560" y="31055"/>
                  </a:lnTo>
                  <a:cubicBezTo>
                    <a:pt x="24550" y="30995"/>
                    <a:pt x="24550" y="30945"/>
                    <a:pt x="24550" y="30895"/>
                  </a:cubicBezTo>
                  <a:cubicBezTo>
                    <a:pt x="24550" y="30815"/>
                    <a:pt x="24550" y="30735"/>
                    <a:pt x="24540" y="30665"/>
                  </a:cubicBezTo>
                  <a:lnTo>
                    <a:pt x="24540" y="30496"/>
                  </a:lnTo>
                  <a:cubicBezTo>
                    <a:pt x="24530" y="30445"/>
                    <a:pt x="24530" y="30405"/>
                    <a:pt x="24530" y="30356"/>
                  </a:cubicBezTo>
                  <a:lnTo>
                    <a:pt x="24530" y="30336"/>
                  </a:lnTo>
                  <a:lnTo>
                    <a:pt x="24530" y="30325"/>
                  </a:lnTo>
                  <a:lnTo>
                    <a:pt x="24530" y="30316"/>
                  </a:lnTo>
                  <a:cubicBezTo>
                    <a:pt x="24530" y="30245"/>
                    <a:pt x="24530" y="30165"/>
                    <a:pt x="24520" y="30086"/>
                  </a:cubicBezTo>
                  <a:cubicBezTo>
                    <a:pt x="24520" y="29946"/>
                    <a:pt x="24510" y="29806"/>
                    <a:pt x="24510" y="29686"/>
                  </a:cubicBezTo>
                  <a:cubicBezTo>
                    <a:pt x="24510" y="29626"/>
                    <a:pt x="24510" y="29576"/>
                    <a:pt x="24520" y="29516"/>
                  </a:cubicBezTo>
                  <a:lnTo>
                    <a:pt x="24600" y="29476"/>
                  </a:lnTo>
                  <a:lnTo>
                    <a:pt x="24620" y="29466"/>
                  </a:lnTo>
                  <a:lnTo>
                    <a:pt x="24640" y="29466"/>
                  </a:lnTo>
                  <a:lnTo>
                    <a:pt x="24650" y="29456"/>
                  </a:lnTo>
                  <a:lnTo>
                    <a:pt x="24660" y="29446"/>
                  </a:lnTo>
                  <a:cubicBezTo>
                    <a:pt x="24690" y="29436"/>
                    <a:pt x="24710" y="29426"/>
                    <a:pt x="24730" y="29416"/>
                  </a:cubicBezTo>
                  <a:cubicBezTo>
                    <a:pt x="24750" y="29406"/>
                    <a:pt x="24770" y="29406"/>
                    <a:pt x="24790" y="29396"/>
                  </a:cubicBezTo>
                  <a:lnTo>
                    <a:pt x="24800" y="29386"/>
                  </a:lnTo>
                  <a:lnTo>
                    <a:pt x="24810" y="29386"/>
                  </a:lnTo>
                  <a:cubicBezTo>
                    <a:pt x="24830" y="29377"/>
                    <a:pt x="24850" y="29377"/>
                    <a:pt x="24870" y="29366"/>
                  </a:cubicBezTo>
                  <a:cubicBezTo>
                    <a:pt x="24900" y="29357"/>
                    <a:pt x="24930" y="29337"/>
                    <a:pt x="24960" y="29326"/>
                  </a:cubicBezTo>
                  <a:lnTo>
                    <a:pt x="24970" y="29317"/>
                  </a:lnTo>
                  <a:lnTo>
                    <a:pt x="25010" y="29306"/>
                  </a:lnTo>
                  <a:cubicBezTo>
                    <a:pt x="25030" y="29297"/>
                    <a:pt x="25050" y="29286"/>
                    <a:pt x="25069" y="29286"/>
                  </a:cubicBezTo>
                  <a:lnTo>
                    <a:pt x="25069" y="29277"/>
                  </a:lnTo>
                  <a:cubicBezTo>
                    <a:pt x="25089" y="29277"/>
                    <a:pt x="25109" y="29266"/>
                    <a:pt x="25129" y="29266"/>
                  </a:cubicBezTo>
                  <a:cubicBezTo>
                    <a:pt x="25140" y="29257"/>
                    <a:pt x="25160" y="29246"/>
                    <a:pt x="25169" y="29246"/>
                  </a:cubicBezTo>
                  <a:cubicBezTo>
                    <a:pt x="25200" y="29237"/>
                    <a:pt x="25220" y="29226"/>
                    <a:pt x="25240" y="29217"/>
                  </a:cubicBezTo>
                  <a:cubicBezTo>
                    <a:pt x="25280" y="29206"/>
                    <a:pt x="25320" y="29186"/>
                    <a:pt x="25360" y="29177"/>
                  </a:cubicBezTo>
                  <a:lnTo>
                    <a:pt x="25369" y="29177"/>
                  </a:lnTo>
                  <a:cubicBezTo>
                    <a:pt x="25380" y="29166"/>
                    <a:pt x="25400" y="29166"/>
                    <a:pt x="25409" y="29166"/>
                  </a:cubicBezTo>
                  <a:close/>
                  <a:moveTo>
                    <a:pt x="31235" y="33163"/>
                  </a:moveTo>
                  <a:cubicBezTo>
                    <a:pt x="31244" y="33183"/>
                    <a:pt x="31275" y="33193"/>
                    <a:pt x="31295" y="33203"/>
                  </a:cubicBezTo>
                  <a:cubicBezTo>
                    <a:pt x="31315" y="33203"/>
                    <a:pt x="31324" y="33213"/>
                    <a:pt x="31344" y="33213"/>
                  </a:cubicBezTo>
                  <a:cubicBezTo>
                    <a:pt x="31355" y="33223"/>
                    <a:pt x="31364" y="33223"/>
                    <a:pt x="31375" y="33223"/>
                  </a:cubicBezTo>
                  <a:cubicBezTo>
                    <a:pt x="31375" y="33233"/>
                    <a:pt x="31384" y="33233"/>
                    <a:pt x="31384" y="33233"/>
                  </a:cubicBezTo>
                  <a:lnTo>
                    <a:pt x="31384" y="33243"/>
                  </a:lnTo>
                  <a:cubicBezTo>
                    <a:pt x="31395" y="33263"/>
                    <a:pt x="31395" y="33293"/>
                    <a:pt x="31384" y="33333"/>
                  </a:cubicBezTo>
                  <a:lnTo>
                    <a:pt x="31384" y="33343"/>
                  </a:lnTo>
                  <a:cubicBezTo>
                    <a:pt x="31364" y="33363"/>
                    <a:pt x="31344" y="33393"/>
                    <a:pt x="31324" y="33413"/>
                  </a:cubicBezTo>
                  <a:cubicBezTo>
                    <a:pt x="31315" y="33423"/>
                    <a:pt x="31315" y="33433"/>
                    <a:pt x="31304" y="33433"/>
                  </a:cubicBezTo>
                  <a:cubicBezTo>
                    <a:pt x="31295" y="33463"/>
                    <a:pt x="31275" y="33483"/>
                    <a:pt x="31255" y="33503"/>
                  </a:cubicBezTo>
                  <a:lnTo>
                    <a:pt x="31244" y="33503"/>
                  </a:lnTo>
                  <a:lnTo>
                    <a:pt x="31244" y="33513"/>
                  </a:lnTo>
                  <a:lnTo>
                    <a:pt x="31224" y="33533"/>
                  </a:lnTo>
                  <a:cubicBezTo>
                    <a:pt x="31215" y="33553"/>
                    <a:pt x="31184" y="33573"/>
                    <a:pt x="31164" y="33593"/>
                  </a:cubicBezTo>
                  <a:cubicBezTo>
                    <a:pt x="31115" y="33633"/>
                    <a:pt x="31075" y="33663"/>
                    <a:pt x="31015" y="33703"/>
                  </a:cubicBezTo>
                  <a:lnTo>
                    <a:pt x="31005" y="33703"/>
                  </a:lnTo>
                  <a:lnTo>
                    <a:pt x="30995" y="33713"/>
                  </a:lnTo>
                  <a:cubicBezTo>
                    <a:pt x="30925" y="33762"/>
                    <a:pt x="30855" y="33802"/>
                    <a:pt x="30795" y="33842"/>
                  </a:cubicBezTo>
                  <a:cubicBezTo>
                    <a:pt x="30745" y="33862"/>
                    <a:pt x="30705" y="33893"/>
                    <a:pt x="30655" y="33913"/>
                  </a:cubicBezTo>
                  <a:lnTo>
                    <a:pt x="30645" y="33922"/>
                  </a:lnTo>
                  <a:lnTo>
                    <a:pt x="30595" y="33953"/>
                  </a:lnTo>
                  <a:cubicBezTo>
                    <a:pt x="30525" y="33982"/>
                    <a:pt x="30465" y="34022"/>
                    <a:pt x="30395" y="34062"/>
                  </a:cubicBezTo>
                  <a:lnTo>
                    <a:pt x="30385" y="34062"/>
                  </a:lnTo>
                  <a:lnTo>
                    <a:pt x="30236" y="34153"/>
                  </a:lnTo>
                  <a:lnTo>
                    <a:pt x="30116" y="34182"/>
                  </a:lnTo>
                  <a:lnTo>
                    <a:pt x="30105" y="34182"/>
                  </a:lnTo>
                  <a:cubicBezTo>
                    <a:pt x="30076" y="34182"/>
                    <a:pt x="30045" y="34162"/>
                    <a:pt x="30016" y="34153"/>
                  </a:cubicBezTo>
                  <a:cubicBezTo>
                    <a:pt x="30005" y="34153"/>
                    <a:pt x="29985" y="34142"/>
                    <a:pt x="29976" y="34133"/>
                  </a:cubicBezTo>
                  <a:lnTo>
                    <a:pt x="29965" y="34133"/>
                  </a:lnTo>
                  <a:lnTo>
                    <a:pt x="29956" y="34122"/>
                  </a:lnTo>
                  <a:cubicBezTo>
                    <a:pt x="29925" y="34113"/>
                    <a:pt x="29905" y="34102"/>
                    <a:pt x="29876" y="34082"/>
                  </a:cubicBezTo>
                  <a:lnTo>
                    <a:pt x="29786" y="34053"/>
                  </a:lnTo>
                  <a:cubicBezTo>
                    <a:pt x="29766" y="34042"/>
                    <a:pt x="29746" y="34042"/>
                    <a:pt x="29716" y="34033"/>
                  </a:cubicBezTo>
                  <a:lnTo>
                    <a:pt x="29706" y="34033"/>
                  </a:lnTo>
                  <a:cubicBezTo>
                    <a:pt x="29646" y="34013"/>
                    <a:pt x="29596" y="33993"/>
                    <a:pt x="29546" y="33982"/>
                  </a:cubicBezTo>
                  <a:cubicBezTo>
                    <a:pt x="29526" y="33973"/>
                    <a:pt x="29516" y="33973"/>
                    <a:pt x="29496" y="33962"/>
                  </a:cubicBezTo>
                  <a:cubicBezTo>
                    <a:pt x="29456" y="33953"/>
                    <a:pt x="29426" y="33942"/>
                    <a:pt x="29396" y="33933"/>
                  </a:cubicBezTo>
                  <a:cubicBezTo>
                    <a:pt x="29386" y="33922"/>
                    <a:pt x="29376" y="33922"/>
                    <a:pt x="29366" y="33913"/>
                  </a:cubicBezTo>
                  <a:lnTo>
                    <a:pt x="29356" y="33913"/>
                  </a:lnTo>
                  <a:cubicBezTo>
                    <a:pt x="29336" y="33902"/>
                    <a:pt x="29326" y="33893"/>
                    <a:pt x="29316" y="33893"/>
                  </a:cubicBezTo>
                  <a:cubicBezTo>
                    <a:pt x="29296" y="33882"/>
                    <a:pt x="29276" y="33873"/>
                    <a:pt x="29266" y="33873"/>
                  </a:cubicBezTo>
                  <a:lnTo>
                    <a:pt x="29256" y="33862"/>
                  </a:lnTo>
                  <a:lnTo>
                    <a:pt x="29246" y="33862"/>
                  </a:lnTo>
                  <a:lnTo>
                    <a:pt x="29216" y="33853"/>
                  </a:lnTo>
                  <a:cubicBezTo>
                    <a:pt x="29146" y="33813"/>
                    <a:pt x="29086" y="33782"/>
                    <a:pt x="29026" y="33743"/>
                  </a:cubicBezTo>
                  <a:lnTo>
                    <a:pt x="29017" y="33743"/>
                  </a:lnTo>
                  <a:cubicBezTo>
                    <a:pt x="28946" y="33693"/>
                    <a:pt x="28877" y="33663"/>
                    <a:pt x="28817" y="33633"/>
                  </a:cubicBezTo>
                  <a:cubicBezTo>
                    <a:pt x="28797" y="33623"/>
                    <a:pt x="28786" y="33613"/>
                    <a:pt x="28766" y="33613"/>
                  </a:cubicBezTo>
                  <a:lnTo>
                    <a:pt x="28757" y="33603"/>
                  </a:lnTo>
                  <a:lnTo>
                    <a:pt x="28746" y="33603"/>
                  </a:lnTo>
                  <a:lnTo>
                    <a:pt x="28737" y="33593"/>
                  </a:lnTo>
                  <a:cubicBezTo>
                    <a:pt x="28697" y="33573"/>
                    <a:pt x="28647" y="33553"/>
                    <a:pt x="28607" y="33533"/>
                  </a:cubicBezTo>
                  <a:cubicBezTo>
                    <a:pt x="28577" y="33513"/>
                    <a:pt x="28547" y="33493"/>
                    <a:pt x="28517" y="33483"/>
                  </a:cubicBezTo>
                  <a:lnTo>
                    <a:pt x="28517" y="33473"/>
                  </a:lnTo>
                  <a:lnTo>
                    <a:pt x="28507" y="33473"/>
                  </a:lnTo>
                  <a:lnTo>
                    <a:pt x="28507" y="33463"/>
                  </a:lnTo>
                  <a:lnTo>
                    <a:pt x="28497" y="33463"/>
                  </a:lnTo>
                  <a:cubicBezTo>
                    <a:pt x="28537" y="33443"/>
                    <a:pt x="28577" y="33423"/>
                    <a:pt x="28617" y="33413"/>
                  </a:cubicBezTo>
                  <a:lnTo>
                    <a:pt x="28637" y="33403"/>
                  </a:lnTo>
                  <a:lnTo>
                    <a:pt x="28647" y="33393"/>
                  </a:lnTo>
                  <a:lnTo>
                    <a:pt x="28657" y="33393"/>
                  </a:lnTo>
                  <a:lnTo>
                    <a:pt x="28677" y="33383"/>
                  </a:lnTo>
                  <a:lnTo>
                    <a:pt x="28687" y="33373"/>
                  </a:lnTo>
                  <a:cubicBezTo>
                    <a:pt x="28726" y="33363"/>
                    <a:pt x="28757" y="33343"/>
                    <a:pt x="28797" y="33323"/>
                  </a:cubicBezTo>
                  <a:cubicBezTo>
                    <a:pt x="28846" y="33303"/>
                    <a:pt x="28886" y="33273"/>
                    <a:pt x="28946" y="33243"/>
                  </a:cubicBezTo>
                  <a:lnTo>
                    <a:pt x="29037" y="33183"/>
                  </a:lnTo>
                  <a:lnTo>
                    <a:pt x="29037" y="33223"/>
                  </a:lnTo>
                  <a:lnTo>
                    <a:pt x="29037" y="33293"/>
                  </a:lnTo>
                  <a:lnTo>
                    <a:pt x="29037" y="33383"/>
                  </a:lnTo>
                  <a:cubicBezTo>
                    <a:pt x="29046" y="33423"/>
                    <a:pt x="29046" y="33463"/>
                    <a:pt x="29057" y="33493"/>
                  </a:cubicBezTo>
                  <a:cubicBezTo>
                    <a:pt x="29066" y="33523"/>
                    <a:pt x="29086" y="33553"/>
                    <a:pt x="29106" y="33583"/>
                  </a:cubicBezTo>
                  <a:cubicBezTo>
                    <a:pt x="29117" y="33613"/>
                    <a:pt x="29137" y="33643"/>
                    <a:pt x="29166" y="33673"/>
                  </a:cubicBezTo>
                  <a:cubicBezTo>
                    <a:pt x="29186" y="33703"/>
                    <a:pt x="29216" y="33733"/>
                    <a:pt x="29256" y="33753"/>
                  </a:cubicBezTo>
                  <a:cubicBezTo>
                    <a:pt x="29296" y="33793"/>
                    <a:pt x="29346" y="33813"/>
                    <a:pt x="29396" y="33842"/>
                  </a:cubicBezTo>
                  <a:cubicBezTo>
                    <a:pt x="29456" y="33873"/>
                    <a:pt x="29516" y="33893"/>
                    <a:pt x="29596" y="33913"/>
                  </a:cubicBezTo>
                  <a:cubicBezTo>
                    <a:pt x="29706" y="33953"/>
                    <a:pt x="29836" y="33982"/>
                    <a:pt x="29956" y="33982"/>
                  </a:cubicBezTo>
                  <a:lnTo>
                    <a:pt x="29965" y="33982"/>
                  </a:lnTo>
                  <a:cubicBezTo>
                    <a:pt x="30016" y="33982"/>
                    <a:pt x="30056" y="33973"/>
                    <a:pt x="30096" y="33973"/>
                  </a:cubicBezTo>
                  <a:lnTo>
                    <a:pt x="30125" y="33973"/>
                  </a:lnTo>
                  <a:cubicBezTo>
                    <a:pt x="30205" y="33962"/>
                    <a:pt x="30265" y="33953"/>
                    <a:pt x="30325" y="33933"/>
                  </a:cubicBezTo>
                  <a:cubicBezTo>
                    <a:pt x="30345" y="33922"/>
                    <a:pt x="30365" y="33922"/>
                    <a:pt x="30385" y="33913"/>
                  </a:cubicBezTo>
                  <a:lnTo>
                    <a:pt x="30395" y="33902"/>
                  </a:lnTo>
                  <a:lnTo>
                    <a:pt x="30415" y="33902"/>
                  </a:lnTo>
                  <a:cubicBezTo>
                    <a:pt x="30435" y="33893"/>
                    <a:pt x="30465" y="33882"/>
                    <a:pt x="30495" y="33873"/>
                  </a:cubicBezTo>
                  <a:cubicBezTo>
                    <a:pt x="30515" y="33873"/>
                    <a:pt x="30525" y="33862"/>
                    <a:pt x="30545" y="33862"/>
                  </a:cubicBezTo>
                  <a:lnTo>
                    <a:pt x="30555" y="33862"/>
                  </a:lnTo>
                  <a:cubicBezTo>
                    <a:pt x="30585" y="33853"/>
                    <a:pt x="30625" y="33842"/>
                    <a:pt x="30655" y="33822"/>
                  </a:cubicBezTo>
                  <a:cubicBezTo>
                    <a:pt x="30705" y="33802"/>
                    <a:pt x="30765" y="33773"/>
                    <a:pt x="30815" y="33743"/>
                  </a:cubicBezTo>
                  <a:cubicBezTo>
                    <a:pt x="30835" y="33723"/>
                    <a:pt x="30865" y="33703"/>
                    <a:pt x="30885" y="33673"/>
                  </a:cubicBezTo>
                  <a:lnTo>
                    <a:pt x="30955" y="33603"/>
                  </a:lnTo>
                  <a:cubicBezTo>
                    <a:pt x="30985" y="33553"/>
                    <a:pt x="31025" y="33513"/>
                    <a:pt x="31065" y="33473"/>
                  </a:cubicBezTo>
                  <a:cubicBezTo>
                    <a:pt x="31104" y="33433"/>
                    <a:pt x="31144" y="33383"/>
                    <a:pt x="31175" y="33323"/>
                  </a:cubicBezTo>
                  <a:cubicBezTo>
                    <a:pt x="31204" y="33273"/>
                    <a:pt x="31224" y="33213"/>
                    <a:pt x="31235" y="33163"/>
                  </a:cubicBezTo>
                  <a:close/>
                  <a:moveTo>
                    <a:pt x="23870" y="20784"/>
                  </a:moveTo>
                  <a:lnTo>
                    <a:pt x="23881" y="20793"/>
                  </a:lnTo>
                  <a:cubicBezTo>
                    <a:pt x="23921" y="20824"/>
                    <a:pt x="23961" y="20844"/>
                    <a:pt x="24001" y="20873"/>
                  </a:cubicBezTo>
                  <a:lnTo>
                    <a:pt x="24010" y="20884"/>
                  </a:lnTo>
                  <a:lnTo>
                    <a:pt x="24050" y="20913"/>
                  </a:lnTo>
                  <a:cubicBezTo>
                    <a:pt x="24130" y="20963"/>
                    <a:pt x="24190" y="21003"/>
                    <a:pt x="24241" y="21033"/>
                  </a:cubicBezTo>
                  <a:cubicBezTo>
                    <a:pt x="24301" y="21073"/>
                    <a:pt x="24350" y="21093"/>
                    <a:pt x="24410" y="21123"/>
                  </a:cubicBezTo>
                  <a:lnTo>
                    <a:pt x="24430" y="21143"/>
                  </a:lnTo>
                  <a:cubicBezTo>
                    <a:pt x="24560" y="21203"/>
                    <a:pt x="24700" y="21283"/>
                    <a:pt x="24850" y="21343"/>
                  </a:cubicBezTo>
                  <a:cubicBezTo>
                    <a:pt x="24930" y="21373"/>
                    <a:pt x="24990" y="21403"/>
                    <a:pt x="25060" y="21423"/>
                  </a:cubicBezTo>
                  <a:cubicBezTo>
                    <a:pt x="25089" y="21443"/>
                    <a:pt x="25120" y="21453"/>
                    <a:pt x="25160" y="21463"/>
                  </a:cubicBezTo>
                  <a:cubicBezTo>
                    <a:pt x="25189" y="21473"/>
                    <a:pt x="25229" y="21483"/>
                    <a:pt x="25269" y="21503"/>
                  </a:cubicBezTo>
                  <a:cubicBezTo>
                    <a:pt x="25289" y="21513"/>
                    <a:pt x="25309" y="21523"/>
                    <a:pt x="25329" y="21523"/>
                  </a:cubicBezTo>
                  <a:cubicBezTo>
                    <a:pt x="25380" y="21543"/>
                    <a:pt x="25420" y="21563"/>
                    <a:pt x="25460" y="21583"/>
                  </a:cubicBezTo>
                  <a:lnTo>
                    <a:pt x="25469" y="21593"/>
                  </a:lnTo>
                  <a:cubicBezTo>
                    <a:pt x="25500" y="21603"/>
                    <a:pt x="25529" y="21623"/>
                    <a:pt x="25569" y="21643"/>
                  </a:cubicBezTo>
                  <a:cubicBezTo>
                    <a:pt x="25629" y="21672"/>
                    <a:pt x="25699" y="21692"/>
                    <a:pt x="25749" y="21712"/>
                  </a:cubicBezTo>
                  <a:lnTo>
                    <a:pt x="25759" y="21723"/>
                  </a:lnTo>
                  <a:lnTo>
                    <a:pt x="25829" y="21752"/>
                  </a:lnTo>
                  <a:lnTo>
                    <a:pt x="25879" y="21772"/>
                  </a:lnTo>
                  <a:cubicBezTo>
                    <a:pt x="25899" y="21903"/>
                    <a:pt x="25909" y="22032"/>
                    <a:pt x="25919" y="22162"/>
                  </a:cubicBezTo>
                  <a:lnTo>
                    <a:pt x="25919" y="22182"/>
                  </a:lnTo>
                  <a:lnTo>
                    <a:pt x="25919" y="22202"/>
                  </a:lnTo>
                  <a:lnTo>
                    <a:pt x="25919" y="22212"/>
                  </a:lnTo>
                  <a:cubicBezTo>
                    <a:pt x="25939" y="22372"/>
                    <a:pt x="25949" y="22522"/>
                    <a:pt x="25969" y="22682"/>
                  </a:cubicBezTo>
                  <a:cubicBezTo>
                    <a:pt x="25969" y="22722"/>
                    <a:pt x="25969" y="22752"/>
                    <a:pt x="25979" y="22792"/>
                  </a:cubicBezTo>
                  <a:lnTo>
                    <a:pt x="25979" y="22802"/>
                  </a:lnTo>
                  <a:cubicBezTo>
                    <a:pt x="25989" y="22832"/>
                    <a:pt x="25989" y="22862"/>
                    <a:pt x="25989" y="22891"/>
                  </a:cubicBezTo>
                  <a:cubicBezTo>
                    <a:pt x="25999" y="22971"/>
                    <a:pt x="26009" y="23051"/>
                    <a:pt x="26009" y="23142"/>
                  </a:cubicBezTo>
                  <a:cubicBezTo>
                    <a:pt x="26019" y="23262"/>
                    <a:pt x="26029" y="23381"/>
                    <a:pt x="26029" y="23501"/>
                  </a:cubicBezTo>
                  <a:lnTo>
                    <a:pt x="26029" y="23511"/>
                  </a:lnTo>
                  <a:lnTo>
                    <a:pt x="26029" y="23521"/>
                  </a:lnTo>
                  <a:lnTo>
                    <a:pt x="26029" y="23571"/>
                  </a:lnTo>
                  <a:lnTo>
                    <a:pt x="26029" y="23701"/>
                  </a:lnTo>
                  <a:cubicBezTo>
                    <a:pt x="26039" y="23961"/>
                    <a:pt x="26049" y="24221"/>
                    <a:pt x="26029" y="24481"/>
                  </a:cubicBezTo>
                  <a:lnTo>
                    <a:pt x="26019" y="24790"/>
                  </a:lnTo>
                  <a:lnTo>
                    <a:pt x="26009" y="24940"/>
                  </a:lnTo>
                  <a:cubicBezTo>
                    <a:pt x="26009" y="24990"/>
                    <a:pt x="25999" y="25030"/>
                    <a:pt x="25999" y="25070"/>
                  </a:cubicBezTo>
                  <a:lnTo>
                    <a:pt x="25999" y="25080"/>
                  </a:lnTo>
                  <a:lnTo>
                    <a:pt x="25999" y="25100"/>
                  </a:lnTo>
                  <a:lnTo>
                    <a:pt x="25999" y="25110"/>
                  </a:lnTo>
                  <a:lnTo>
                    <a:pt x="25999" y="25130"/>
                  </a:lnTo>
                  <a:cubicBezTo>
                    <a:pt x="25989" y="25210"/>
                    <a:pt x="25989" y="25300"/>
                    <a:pt x="25979" y="25380"/>
                  </a:cubicBezTo>
                  <a:lnTo>
                    <a:pt x="25979" y="25849"/>
                  </a:lnTo>
                  <a:cubicBezTo>
                    <a:pt x="25969" y="25959"/>
                    <a:pt x="25979" y="26079"/>
                    <a:pt x="25989" y="26179"/>
                  </a:cubicBezTo>
                  <a:lnTo>
                    <a:pt x="25989" y="26299"/>
                  </a:lnTo>
                  <a:cubicBezTo>
                    <a:pt x="25989" y="26379"/>
                    <a:pt x="25999" y="26479"/>
                    <a:pt x="25999" y="26568"/>
                  </a:cubicBezTo>
                  <a:cubicBezTo>
                    <a:pt x="25969" y="26579"/>
                    <a:pt x="25949" y="26579"/>
                    <a:pt x="25919" y="26588"/>
                  </a:cubicBezTo>
                  <a:lnTo>
                    <a:pt x="25909" y="26588"/>
                  </a:lnTo>
                  <a:lnTo>
                    <a:pt x="25859" y="26599"/>
                  </a:lnTo>
                  <a:lnTo>
                    <a:pt x="25839" y="26608"/>
                  </a:lnTo>
                  <a:lnTo>
                    <a:pt x="25809" y="26608"/>
                  </a:lnTo>
                  <a:cubicBezTo>
                    <a:pt x="25739" y="26628"/>
                    <a:pt x="25669" y="26648"/>
                    <a:pt x="25609" y="26668"/>
                  </a:cubicBezTo>
                  <a:cubicBezTo>
                    <a:pt x="25559" y="26679"/>
                    <a:pt x="25509" y="26699"/>
                    <a:pt x="25469" y="26708"/>
                  </a:cubicBezTo>
                  <a:cubicBezTo>
                    <a:pt x="25400" y="26728"/>
                    <a:pt x="25329" y="26759"/>
                    <a:pt x="25269" y="26788"/>
                  </a:cubicBezTo>
                  <a:lnTo>
                    <a:pt x="25200" y="26828"/>
                  </a:lnTo>
                  <a:lnTo>
                    <a:pt x="25169" y="26848"/>
                  </a:lnTo>
                  <a:cubicBezTo>
                    <a:pt x="25100" y="26879"/>
                    <a:pt x="25030" y="26928"/>
                    <a:pt x="24960" y="26988"/>
                  </a:cubicBezTo>
                  <a:cubicBezTo>
                    <a:pt x="24900" y="27038"/>
                    <a:pt x="24850" y="27108"/>
                    <a:pt x="24790" y="27188"/>
                  </a:cubicBezTo>
                  <a:cubicBezTo>
                    <a:pt x="24750" y="27258"/>
                    <a:pt x="24710" y="27328"/>
                    <a:pt x="24670" y="27428"/>
                  </a:cubicBezTo>
                  <a:cubicBezTo>
                    <a:pt x="24630" y="27508"/>
                    <a:pt x="24610" y="27568"/>
                    <a:pt x="24600" y="27638"/>
                  </a:cubicBezTo>
                  <a:lnTo>
                    <a:pt x="24580" y="27698"/>
                  </a:lnTo>
                  <a:lnTo>
                    <a:pt x="24570" y="27747"/>
                  </a:lnTo>
                  <a:lnTo>
                    <a:pt x="24540" y="27898"/>
                  </a:lnTo>
                  <a:lnTo>
                    <a:pt x="24540" y="27907"/>
                  </a:lnTo>
                  <a:lnTo>
                    <a:pt x="24540" y="27918"/>
                  </a:lnTo>
                  <a:cubicBezTo>
                    <a:pt x="24530" y="27998"/>
                    <a:pt x="24520" y="28067"/>
                    <a:pt x="24510" y="28138"/>
                  </a:cubicBezTo>
                  <a:cubicBezTo>
                    <a:pt x="24500" y="28227"/>
                    <a:pt x="24490" y="28307"/>
                    <a:pt x="24470" y="28397"/>
                  </a:cubicBezTo>
                  <a:lnTo>
                    <a:pt x="24470" y="28407"/>
                  </a:lnTo>
                  <a:lnTo>
                    <a:pt x="24470" y="28417"/>
                  </a:lnTo>
                  <a:lnTo>
                    <a:pt x="24470" y="28427"/>
                  </a:lnTo>
                  <a:cubicBezTo>
                    <a:pt x="24440" y="28587"/>
                    <a:pt x="24420" y="28757"/>
                    <a:pt x="24400" y="28926"/>
                  </a:cubicBezTo>
                  <a:cubicBezTo>
                    <a:pt x="24380" y="29177"/>
                    <a:pt x="24350" y="29456"/>
                    <a:pt x="24330" y="29736"/>
                  </a:cubicBezTo>
                  <a:cubicBezTo>
                    <a:pt x="24330" y="29786"/>
                    <a:pt x="24321" y="29826"/>
                    <a:pt x="24321" y="29876"/>
                  </a:cubicBezTo>
                  <a:lnTo>
                    <a:pt x="24321" y="29926"/>
                  </a:lnTo>
                  <a:lnTo>
                    <a:pt x="24321" y="30026"/>
                  </a:lnTo>
                  <a:cubicBezTo>
                    <a:pt x="24310" y="30056"/>
                    <a:pt x="24310" y="30086"/>
                    <a:pt x="24310" y="30116"/>
                  </a:cubicBezTo>
                  <a:cubicBezTo>
                    <a:pt x="24310" y="30256"/>
                    <a:pt x="24301" y="30396"/>
                    <a:pt x="24301" y="30516"/>
                  </a:cubicBezTo>
                  <a:lnTo>
                    <a:pt x="24301" y="31325"/>
                  </a:lnTo>
                  <a:lnTo>
                    <a:pt x="24301" y="32134"/>
                  </a:lnTo>
                  <a:cubicBezTo>
                    <a:pt x="24301" y="32414"/>
                    <a:pt x="24290" y="32674"/>
                    <a:pt x="24281" y="32903"/>
                  </a:cubicBezTo>
                  <a:cubicBezTo>
                    <a:pt x="24270" y="33113"/>
                    <a:pt x="24270" y="33293"/>
                    <a:pt x="24270" y="33453"/>
                  </a:cubicBezTo>
                  <a:lnTo>
                    <a:pt x="24261" y="33523"/>
                  </a:lnTo>
                  <a:lnTo>
                    <a:pt x="24261" y="33553"/>
                  </a:lnTo>
                  <a:lnTo>
                    <a:pt x="24261" y="33573"/>
                  </a:lnTo>
                  <a:lnTo>
                    <a:pt x="24261" y="33593"/>
                  </a:lnTo>
                  <a:lnTo>
                    <a:pt x="24261" y="33723"/>
                  </a:lnTo>
                  <a:lnTo>
                    <a:pt x="24261" y="33743"/>
                  </a:lnTo>
                  <a:lnTo>
                    <a:pt x="24261" y="33853"/>
                  </a:lnTo>
                  <a:cubicBezTo>
                    <a:pt x="24261" y="33882"/>
                    <a:pt x="24270" y="33913"/>
                    <a:pt x="24270" y="33933"/>
                  </a:cubicBezTo>
                  <a:cubicBezTo>
                    <a:pt x="24270" y="33953"/>
                    <a:pt x="24281" y="33973"/>
                    <a:pt x="24290" y="33993"/>
                  </a:cubicBezTo>
                  <a:lnTo>
                    <a:pt x="24270" y="33993"/>
                  </a:lnTo>
                  <a:lnTo>
                    <a:pt x="24241" y="34013"/>
                  </a:lnTo>
                  <a:lnTo>
                    <a:pt x="24230" y="34022"/>
                  </a:lnTo>
                  <a:cubicBezTo>
                    <a:pt x="24201" y="34042"/>
                    <a:pt x="24170" y="34053"/>
                    <a:pt x="24141" y="34073"/>
                  </a:cubicBezTo>
                  <a:cubicBezTo>
                    <a:pt x="24101" y="34102"/>
                    <a:pt x="24061" y="34133"/>
                    <a:pt x="24010" y="34162"/>
                  </a:cubicBezTo>
                  <a:lnTo>
                    <a:pt x="23990" y="34182"/>
                  </a:lnTo>
                  <a:lnTo>
                    <a:pt x="23981" y="34193"/>
                  </a:lnTo>
                  <a:lnTo>
                    <a:pt x="23970" y="34202"/>
                  </a:lnTo>
                  <a:lnTo>
                    <a:pt x="23961" y="34202"/>
                  </a:lnTo>
                  <a:cubicBezTo>
                    <a:pt x="23941" y="34222"/>
                    <a:pt x="23910" y="34242"/>
                    <a:pt x="23890" y="34252"/>
                  </a:cubicBezTo>
                  <a:lnTo>
                    <a:pt x="23881" y="34262"/>
                  </a:lnTo>
                  <a:lnTo>
                    <a:pt x="23870" y="34182"/>
                  </a:lnTo>
                  <a:lnTo>
                    <a:pt x="23870" y="33993"/>
                  </a:lnTo>
                  <a:lnTo>
                    <a:pt x="23870" y="33623"/>
                  </a:lnTo>
                  <a:lnTo>
                    <a:pt x="23870" y="33563"/>
                  </a:lnTo>
                  <a:cubicBezTo>
                    <a:pt x="23870" y="33413"/>
                    <a:pt x="23870" y="33243"/>
                    <a:pt x="23861" y="33073"/>
                  </a:cubicBezTo>
                  <a:lnTo>
                    <a:pt x="23861" y="32514"/>
                  </a:lnTo>
                  <a:cubicBezTo>
                    <a:pt x="23861" y="32324"/>
                    <a:pt x="23861" y="32144"/>
                    <a:pt x="23870" y="31954"/>
                  </a:cubicBezTo>
                  <a:cubicBezTo>
                    <a:pt x="23870" y="31874"/>
                    <a:pt x="23881" y="31784"/>
                    <a:pt x="23890" y="31695"/>
                  </a:cubicBezTo>
                  <a:lnTo>
                    <a:pt x="23890" y="31624"/>
                  </a:lnTo>
                  <a:lnTo>
                    <a:pt x="23901" y="31624"/>
                  </a:lnTo>
                  <a:cubicBezTo>
                    <a:pt x="23901" y="31564"/>
                    <a:pt x="23910" y="31484"/>
                    <a:pt x="23910" y="31424"/>
                  </a:cubicBezTo>
                  <a:lnTo>
                    <a:pt x="23910" y="31395"/>
                  </a:lnTo>
                  <a:lnTo>
                    <a:pt x="23910" y="31384"/>
                  </a:lnTo>
                  <a:lnTo>
                    <a:pt x="23921" y="31375"/>
                  </a:lnTo>
                  <a:lnTo>
                    <a:pt x="23921" y="31135"/>
                  </a:lnTo>
                  <a:lnTo>
                    <a:pt x="23921" y="30855"/>
                  </a:lnTo>
                  <a:lnTo>
                    <a:pt x="23921" y="30276"/>
                  </a:lnTo>
                  <a:cubicBezTo>
                    <a:pt x="23930" y="30086"/>
                    <a:pt x="23930" y="29896"/>
                    <a:pt x="23930" y="29696"/>
                  </a:cubicBezTo>
                  <a:cubicBezTo>
                    <a:pt x="23930" y="29476"/>
                    <a:pt x="23941" y="29266"/>
                    <a:pt x="23950" y="29097"/>
                  </a:cubicBezTo>
                  <a:cubicBezTo>
                    <a:pt x="23961" y="28966"/>
                    <a:pt x="23961" y="28827"/>
                    <a:pt x="23970" y="28687"/>
                  </a:cubicBezTo>
                  <a:lnTo>
                    <a:pt x="23970" y="28637"/>
                  </a:lnTo>
                  <a:lnTo>
                    <a:pt x="23981" y="28527"/>
                  </a:lnTo>
                  <a:cubicBezTo>
                    <a:pt x="23981" y="28447"/>
                    <a:pt x="23981" y="28367"/>
                    <a:pt x="23990" y="28287"/>
                  </a:cubicBezTo>
                  <a:lnTo>
                    <a:pt x="23990" y="28257"/>
                  </a:lnTo>
                  <a:lnTo>
                    <a:pt x="23990" y="28247"/>
                  </a:lnTo>
                  <a:cubicBezTo>
                    <a:pt x="24001" y="28147"/>
                    <a:pt x="24001" y="28038"/>
                    <a:pt x="24010" y="27938"/>
                  </a:cubicBezTo>
                  <a:cubicBezTo>
                    <a:pt x="24021" y="27658"/>
                    <a:pt x="24021" y="27378"/>
                    <a:pt x="24010" y="27118"/>
                  </a:cubicBezTo>
                  <a:lnTo>
                    <a:pt x="24010" y="27098"/>
                  </a:lnTo>
                  <a:lnTo>
                    <a:pt x="24010" y="26759"/>
                  </a:lnTo>
                  <a:cubicBezTo>
                    <a:pt x="24010" y="26488"/>
                    <a:pt x="24010" y="26209"/>
                    <a:pt x="24001" y="25979"/>
                  </a:cubicBezTo>
                  <a:lnTo>
                    <a:pt x="24001" y="25949"/>
                  </a:lnTo>
                  <a:lnTo>
                    <a:pt x="24001" y="25939"/>
                  </a:lnTo>
                  <a:lnTo>
                    <a:pt x="24001" y="25909"/>
                  </a:lnTo>
                  <a:cubicBezTo>
                    <a:pt x="24001" y="25799"/>
                    <a:pt x="24001" y="25689"/>
                    <a:pt x="23990" y="25580"/>
                  </a:cubicBezTo>
                  <a:cubicBezTo>
                    <a:pt x="23990" y="25200"/>
                    <a:pt x="23981" y="24800"/>
                    <a:pt x="23970" y="24481"/>
                  </a:cubicBezTo>
                  <a:lnTo>
                    <a:pt x="23970" y="24461"/>
                  </a:lnTo>
                  <a:lnTo>
                    <a:pt x="23970" y="24450"/>
                  </a:lnTo>
                  <a:lnTo>
                    <a:pt x="23961" y="24390"/>
                  </a:lnTo>
                  <a:cubicBezTo>
                    <a:pt x="23961" y="24210"/>
                    <a:pt x="23950" y="24011"/>
                    <a:pt x="23941" y="23811"/>
                  </a:cubicBezTo>
                  <a:lnTo>
                    <a:pt x="23930" y="23731"/>
                  </a:lnTo>
                  <a:cubicBezTo>
                    <a:pt x="23910" y="23561"/>
                    <a:pt x="23901" y="23391"/>
                    <a:pt x="23890" y="23211"/>
                  </a:cubicBezTo>
                  <a:cubicBezTo>
                    <a:pt x="23881" y="23131"/>
                    <a:pt x="23881" y="23042"/>
                    <a:pt x="23870" y="22951"/>
                  </a:cubicBezTo>
                  <a:lnTo>
                    <a:pt x="23870" y="22942"/>
                  </a:lnTo>
                  <a:lnTo>
                    <a:pt x="23861" y="22842"/>
                  </a:lnTo>
                  <a:lnTo>
                    <a:pt x="23861" y="22792"/>
                  </a:lnTo>
                  <a:cubicBezTo>
                    <a:pt x="23861" y="22742"/>
                    <a:pt x="23851" y="22682"/>
                    <a:pt x="23851" y="22632"/>
                  </a:cubicBezTo>
                  <a:cubicBezTo>
                    <a:pt x="23841" y="22432"/>
                    <a:pt x="23841" y="22242"/>
                    <a:pt x="23841" y="22063"/>
                  </a:cubicBezTo>
                  <a:cubicBezTo>
                    <a:pt x="23841" y="21912"/>
                    <a:pt x="23851" y="21772"/>
                    <a:pt x="23851" y="21643"/>
                  </a:cubicBezTo>
                  <a:lnTo>
                    <a:pt x="23851" y="21633"/>
                  </a:lnTo>
                  <a:cubicBezTo>
                    <a:pt x="23861" y="21573"/>
                    <a:pt x="23861" y="21523"/>
                    <a:pt x="23861" y="21473"/>
                  </a:cubicBezTo>
                  <a:cubicBezTo>
                    <a:pt x="23861" y="21353"/>
                    <a:pt x="23870" y="21233"/>
                    <a:pt x="23870" y="21143"/>
                  </a:cubicBezTo>
                  <a:lnTo>
                    <a:pt x="23870" y="21133"/>
                  </a:lnTo>
                  <a:lnTo>
                    <a:pt x="23870" y="21123"/>
                  </a:lnTo>
                  <a:lnTo>
                    <a:pt x="23870" y="21113"/>
                  </a:lnTo>
                  <a:lnTo>
                    <a:pt x="23870" y="20904"/>
                  </a:lnTo>
                  <a:lnTo>
                    <a:pt x="23870" y="20864"/>
                  </a:lnTo>
                  <a:lnTo>
                    <a:pt x="23870" y="20833"/>
                  </a:lnTo>
                  <a:lnTo>
                    <a:pt x="23870" y="20784"/>
                  </a:lnTo>
                  <a:close/>
                  <a:moveTo>
                    <a:pt x="32594" y="29366"/>
                  </a:moveTo>
                  <a:lnTo>
                    <a:pt x="32594" y="29496"/>
                  </a:lnTo>
                  <a:lnTo>
                    <a:pt x="32594" y="29506"/>
                  </a:lnTo>
                  <a:lnTo>
                    <a:pt x="32594" y="29516"/>
                  </a:lnTo>
                  <a:lnTo>
                    <a:pt x="32594" y="29526"/>
                  </a:lnTo>
                  <a:cubicBezTo>
                    <a:pt x="32583" y="29696"/>
                    <a:pt x="32583" y="29866"/>
                    <a:pt x="32583" y="30036"/>
                  </a:cubicBezTo>
                  <a:cubicBezTo>
                    <a:pt x="32594" y="30096"/>
                    <a:pt x="32594" y="30156"/>
                    <a:pt x="32603" y="30216"/>
                  </a:cubicBezTo>
                  <a:cubicBezTo>
                    <a:pt x="32614" y="30285"/>
                    <a:pt x="32614" y="30345"/>
                    <a:pt x="32634" y="30405"/>
                  </a:cubicBezTo>
                  <a:cubicBezTo>
                    <a:pt x="32594" y="30425"/>
                    <a:pt x="32554" y="30456"/>
                    <a:pt x="32503" y="30485"/>
                  </a:cubicBezTo>
                  <a:cubicBezTo>
                    <a:pt x="32474" y="30505"/>
                    <a:pt x="32434" y="30536"/>
                    <a:pt x="32403" y="30556"/>
                  </a:cubicBezTo>
                  <a:cubicBezTo>
                    <a:pt x="32363" y="30585"/>
                    <a:pt x="32334" y="30625"/>
                    <a:pt x="32304" y="30675"/>
                  </a:cubicBezTo>
                  <a:cubicBezTo>
                    <a:pt x="32244" y="30745"/>
                    <a:pt x="32224" y="30845"/>
                    <a:pt x="32224" y="30905"/>
                  </a:cubicBezTo>
                  <a:cubicBezTo>
                    <a:pt x="32214" y="30965"/>
                    <a:pt x="32214" y="31015"/>
                    <a:pt x="32214" y="31075"/>
                  </a:cubicBezTo>
                  <a:lnTo>
                    <a:pt x="32214" y="31175"/>
                  </a:lnTo>
                  <a:lnTo>
                    <a:pt x="32164" y="31205"/>
                  </a:lnTo>
                  <a:lnTo>
                    <a:pt x="32104" y="31235"/>
                  </a:lnTo>
                  <a:lnTo>
                    <a:pt x="32084" y="31245"/>
                  </a:lnTo>
                  <a:lnTo>
                    <a:pt x="32074" y="31255"/>
                  </a:lnTo>
                  <a:cubicBezTo>
                    <a:pt x="32014" y="31295"/>
                    <a:pt x="31944" y="31335"/>
                    <a:pt x="31884" y="31375"/>
                  </a:cubicBezTo>
                  <a:cubicBezTo>
                    <a:pt x="31774" y="31435"/>
                    <a:pt x="31664" y="31515"/>
                    <a:pt x="31594" y="31584"/>
                  </a:cubicBezTo>
                  <a:cubicBezTo>
                    <a:pt x="31564" y="31604"/>
                    <a:pt x="31544" y="31624"/>
                    <a:pt x="31524" y="31664"/>
                  </a:cubicBezTo>
                  <a:cubicBezTo>
                    <a:pt x="31515" y="31695"/>
                    <a:pt x="31524" y="31724"/>
                    <a:pt x="31535" y="31755"/>
                  </a:cubicBezTo>
                  <a:lnTo>
                    <a:pt x="31535" y="31764"/>
                  </a:lnTo>
                  <a:lnTo>
                    <a:pt x="31535" y="31775"/>
                  </a:lnTo>
                  <a:cubicBezTo>
                    <a:pt x="31544" y="31814"/>
                    <a:pt x="31555" y="31844"/>
                    <a:pt x="31555" y="31884"/>
                  </a:cubicBezTo>
                  <a:lnTo>
                    <a:pt x="31564" y="31904"/>
                  </a:lnTo>
                  <a:lnTo>
                    <a:pt x="31564" y="31944"/>
                  </a:lnTo>
                  <a:cubicBezTo>
                    <a:pt x="31575" y="31984"/>
                    <a:pt x="31584" y="32034"/>
                    <a:pt x="31594" y="32074"/>
                  </a:cubicBezTo>
                  <a:lnTo>
                    <a:pt x="31604" y="32094"/>
                  </a:lnTo>
                  <a:lnTo>
                    <a:pt x="31604" y="32114"/>
                  </a:lnTo>
                  <a:cubicBezTo>
                    <a:pt x="31614" y="32174"/>
                    <a:pt x="31634" y="32224"/>
                    <a:pt x="31644" y="32274"/>
                  </a:cubicBezTo>
                  <a:cubicBezTo>
                    <a:pt x="31664" y="32314"/>
                    <a:pt x="31674" y="32364"/>
                    <a:pt x="31684" y="32404"/>
                  </a:cubicBezTo>
                  <a:lnTo>
                    <a:pt x="31694" y="32414"/>
                  </a:lnTo>
                  <a:lnTo>
                    <a:pt x="31704" y="32444"/>
                  </a:lnTo>
                  <a:cubicBezTo>
                    <a:pt x="31714" y="32504"/>
                    <a:pt x="31734" y="32554"/>
                    <a:pt x="31744" y="32603"/>
                  </a:cubicBezTo>
                  <a:cubicBezTo>
                    <a:pt x="31754" y="32663"/>
                    <a:pt x="31774" y="32714"/>
                    <a:pt x="31784" y="32763"/>
                  </a:cubicBezTo>
                  <a:lnTo>
                    <a:pt x="31794" y="32774"/>
                  </a:lnTo>
                  <a:lnTo>
                    <a:pt x="31794" y="32783"/>
                  </a:lnTo>
                  <a:cubicBezTo>
                    <a:pt x="31814" y="32834"/>
                    <a:pt x="31824" y="32883"/>
                    <a:pt x="31834" y="32923"/>
                  </a:cubicBezTo>
                  <a:cubicBezTo>
                    <a:pt x="31834" y="32934"/>
                    <a:pt x="31844" y="32943"/>
                    <a:pt x="31844" y="32954"/>
                  </a:cubicBezTo>
                  <a:lnTo>
                    <a:pt x="31844" y="32974"/>
                  </a:lnTo>
                  <a:cubicBezTo>
                    <a:pt x="31854" y="33014"/>
                    <a:pt x="31864" y="33043"/>
                    <a:pt x="31874" y="33073"/>
                  </a:cubicBezTo>
                  <a:cubicBezTo>
                    <a:pt x="31884" y="33103"/>
                    <a:pt x="31894" y="33123"/>
                    <a:pt x="31904" y="33133"/>
                  </a:cubicBezTo>
                  <a:cubicBezTo>
                    <a:pt x="31924" y="33153"/>
                    <a:pt x="31934" y="33173"/>
                    <a:pt x="31954" y="33193"/>
                  </a:cubicBezTo>
                  <a:cubicBezTo>
                    <a:pt x="31984" y="33223"/>
                    <a:pt x="32024" y="33253"/>
                    <a:pt x="32064" y="33283"/>
                  </a:cubicBezTo>
                  <a:cubicBezTo>
                    <a:pt x="32074" y="33283"/>
                    <a:pt x="32084" y="33293"/>
                    <a:pt x="32104" y="33303"/>
                  </a:cubicBezTo>
                  <a:lnTo>
                    <a:pt x="32134" y="33323"/>
                  </a:lnTo>
                  <a:lnTo>
                    <a:pt x="32144" y="33343"/>
                  </a:lnTo>
                  <a:lnTo>
                    <a:pt x="32154" y="33343"/>
                  </a:lnTo>
                  <a:cubicBezTo>
                    <a:pt x="32174" y="33363"/>
                    <a:pt x="32214" y="33383"/>
                    <a:pt x="32234" y="33403"/>
                  </a:cubicBezTo>
                  <a:cubicBezTo>
                    <a:pt x="32284" y="33433"/>
                    <a:pt x="32343" y="33463"/>
                    <a:pt x="32374" y="33483"/>
                  </a:cubicBezTo>
                  <a:cubicBezTo>
                    <a:pt x="32423" y="33503"/>
                    <a:pt x="32463" y="33523"/>
                    <a:pt x="32523" y="33553"/>
                  </a:cubicBezTo>
                  <a:cubicBezTo>
                    <a:pt x="32534" y="33563"/>
                    <a:pt x="32543" y="33563"/>
                    <a:pt x="32554" y="33573"/>
                  </a:cubicBezTo>
                  <a:lnTo>
                    <a:pt x="32563" y="33573"/>
                  </a:lnTo>
                  <a:lnTo>
                    <a:pt x="32563" y="33583"/>
                  </a:lnTo>
                  <a:lnTo>
                    <a:pt x="32583" y="33583"/>
                  </a:lnTo>
                  <a:cubicBezTo>
                    <a:pt x="32603" y="33603"/>
                    <a:pt x="32623" y="33613"/>
                    <a:pt x="32654" y="33633"/>
                  </a:cubicBezTo>
                  <a:cubicBezTo>
                    <a:pt x="32703" y="33653"/>
                    <a:pt x="32743" y="33693"/>
                    <a:pt x="32794" y="33723"/>
                  </a:cubicBezTo>
                  <a:lnTo>
                    <a:pt x="32743" y="33753"/>
                  </a:lnTo>
                  <a:lnTo>
                    <a:pt x="32734" y="33753"/>
                  </a:lnTo>
                  <a:cubicBezTo>
                    <a:pt x="32654" y="33802"/>
                    <a:pt x="32594" y="33842"/>
                    <a:pt x="32534" y="33882"/>
                  </a:cubicBezTo>
                  <a:cubicBezTo>
                    <a:pt x="32394" y="33953"/>
                    <a:pt x="32314" y="34002"/>
                    <a:pt x="32234" y="34042"/>
                  </a:cubicBezTo>
                  <a:cubicBezTo>
                    <a:pt x="32174" y="34082"/>
                    <a:pt x="32104" y="34113"/>
                    <a:pt x="32044" y="34142"/>
                  </a:cubicBezTo>
                  <a:lnTo>
                    <a:pt x="32034" y="34142"/>
                  </a:lnTo>
                  <a:lnTo>
                    <a:pt x="32004" y="34162"/>
                  </a:lnTo>
                  <a:cubicBezTo>
                    <a:pt x="31974" y="34173"/>
                    <a:pt x="31944" y="34193"/>
                    <a:pt x="31924" y="34202"/>
                  </a:cubicBezTo>
                  <a:lnTo>
                    <a:pt x="31804" y="34262"/>
                  </a:lnTo>
                  <a:lnTo>
                    <a:pt x="31784" y="34272"/>
                  </a:lnTo>
                  <a:lnTo>
                    <a:pt x="31774" y="34272"/>
                  </a:lnTo>
                  <a:lnTo>
                    <a:pt x="31704" y="34312"/>
                  </a:lnTo>
                  <a:cubicBezTo>
                    <a:pt x="31714" y="34272"/>
                    <a:pt x="31724" y="34232"/>
                    <a:pt x="31724" y="34182"/>
                  </a:cubicBezTo>
                  <a:cubicBezTo>
                    <a:pt x="31734" y="34122"/>
                    <a:pt x="31734" y="34053"/>
                    <a:pt x="31734" y="33993"/>
                  </a:cubicBezTo>
                  <a:cubicBezTo>
                    <a:pt x="31734" y="33942"/>
                    <a:pt x="31734" y="33893"/>
                    <a:pt x="31724" y="33842"/>
                  </a:cubicBezTo>
                  <a:lnTo>
                    <a:pt x="31724" y="33822"/>
                  </a:lnTo>
                  <a:lnTo>
                    <a:pt x="31714" y="33762"/>
                  </a:lnTo>
                  <a:cubicBezTo>
                    <a:pt x="31704" y="33683"/>
                    <a:pt x="31694" y="33583"/>
                    <a:pt x="31694" y="33483"/>
                  </a:cubicBezTo>
                  <a:cubicBezTo>
                    <a:pt x="31694" y="33423"/>
                    <a:pt x="31684" y="33373"/>
                    <a:pt x="31684" y="33313"/>
                  </a:cubicBezTo>
                  <a:cubicBezTo>
                    <a:pt x="31684" y="33263"/>
                    <a:pt x="31674" y="33213"/>
                    <a:pt x="31664" y="33173"/>
                  </a:cubicBezTo>
                  <a:cubicBezTo>
                    <a:pt x="31654" y="33123"/>
                    <a:pt x="31634" y="33083"/>
                    <a:pt x="31604" y="33053"/>
                  </a:cubicBezTo>
                  <a:cubicBezTo>
                    <a:pt x="31584" y="33023"/>
                    <a:pt x="31544" y="33003"/>
                    <a:pt x="31495" y="32983"/>
                  </a:cubicBezTo>
                  <a:cubicBezTo>
                    <a:pt x="31464" y="32983"/>
                    <a:pt x="31444" y="32974"/>
                    <a:pt x="31415" y="32974"/>
                  </a:cubicBezTo>
                  <a:lnTo>
                    <a:pt x="31395" y="32963"/>
                  </a:lnTo>
                  <a:cubicBezTo>
                    <a:pt x="31364" y="32963"/>
                    <a:pt x="31335" y="32954"/>
                    <a:pt x="31315" y="32943"/>
                  </a:cubicBezTo>
                  <a:cubicBezTo>
                    <a:pt x="31304" y="32934"/>
                    <a:pt x="31284" y="32934"/>
                    <a:pt x="31264" y="32923"/>
                  </a:cubicBezTo>
                  <a:lnTo>
                    <a:pt x="31244" y="32923"/>
                  </a:lnTo>
                  <a:lnTo>
                    <a:pt x="31244" y="32874"/>
                  </a:lnTo>
                  <a:lnTo>
                    <a:pt x="31244" y="32863"/>
                  </a:lnTo>
                  <a:lnTo>
                    <a:pt x="31235" y="32854"/>
                  </a:lnTo>
                  <a:lnTo>
                    <a:pt x="31235" y="32834"/>
                  </a:lnTo>
                  <a:lnTo>
                    <a:pt x="31235" y="32823"/>
                  </a:lnTo>
                  <a:cubicBezTo>
                    <a:pt x="31235" y="32783"/>
                    <a:pt x="31235" y="32754"/>
                    <a:pt x="31224" y="32723"/>
                  </a:cubicBezTo>
                  <a:lnTo>
                    <a:pt x="31224" y="32674"/>
                  </a:lnTo>
                  <a:cubicBezTo>
                    <a:pt x="31224" y="32654"/>
                    <a:pt x="31224" y="32623"/>
                    <a:pt x="31215" y="32603"/>
                  </a:cubicBezTo>
                  <a:cubicBezTo>
                    <a:pt x="31215" y="32543"/>
                    <a:pt x="31215" y="32474"/>
                    <a:pt x="31195" y="32414"/>
                  </a:cubicBezTo>
                  <a:cubicBezTo>
                    <a:pt x="31175" y="32374"/>
                    <a:pt x="31155" y="32314"/>
                    <a:pt x="31104" y="32274"/>
                  </a:cubicBezTo>
                  <a:cubicBezTo>
                    <a:pt x="31085" y="32254"/>
                    <a:pt x="31065" y="32244"/>
                    <a:pt x="31045" y="32234"/>
                  </a:cubicBezTo>
                  <a:cubicBezTo>
                    <a:pt x="31015" y="32214"/>
                    <a:pt x="30985" y="32204"/>
                    <a:pt x="30945" y="32204"/>
                  </a:cubicBezTo>
                  <a:lnTo>
                    <a:pt x="30915" y="32204"/>
                  </a:lnTo>
                  <a:cubicBezTo>
                    <a:pt x="30915" y="32164"/>
                    <a:pt x="30925" y="32114"/>
                    <a:pt x="30925" y="32074"/>
                  </a:cubicBezTo>
                  <a:cubicBezTo>
                    <a:pt x="30935" y="31984"/>
                    <a:pt x="30935" y="31884"/>
                    <a:pt x="30935" y="31795"/>
                  </a:cubicBezTo>
                  <a:lnTo>
                    <a:pt x="30935" y="31764"/>
                  </a:lnTo>
                  <a:lnTo>
                    <a:pt x="30935" y="31664"/>
                  </a:lnTo>
                  <a:lnTo>
                    <a:pt x="30935" y="31524"/>
                  </a:lnTo>
                  <a:lnTo>
                    <a:pt x="30945" y="31515"/>
                  </a:lnTo>
                  <a:lnTo>
                    <a:pt x="30945" y="31275"/>
                  </a:lnTo>
                  <a:cubicBezTo>
                    <a:pt x="30945" y="31155"/>
                    <a:pt x="30935" y="31025"/>
                    <a:pt x="30925" y="30905"/>
                  </a:cubicBezTo>
                  <a:lnTo>
                    <a:pt x="30925" y="30895"/>
                  </a:lnTo>
                  <a:lnTo>
                    <a:pt x="30925" y="30885"/>
                  </a:lnTo>
                  <a:cubicBezTo>
                    <a:pt x="30925" y="30805"/>
                    <a:pt x="30915" y="30735"/>
                    <a:pt x="30915" y="30655"/>
                  </a:cubicBezTo>
                  <a:cubicBezTo>
                    <a:pt x="30905" y="30545"/>
                    <a:pt x="30895" y="30425"/>
                    <a:pt x="30885" y="30305"/>
                  </a:cubicBezTo>
                  <a:cubicBezTo>
                    <a:pt x="30895" y="30305"/>
                    <a:pt x="30905" y="30305"/>
                    <a:pt x="30915" y="30296"/>
                  </a:cubicBezTo>
                  <a:lnTo>
                    <a:pt x="30925" y="30285"/>
                  </a:lnTo>
                  <a:lnTo>
                    <a:pt x="30925" y="30276"/>
                  </a:lnTo>
                  <a:lnTo>
                    <a:pt x="30955" y="30256"/>
                  </a:lnTo>
                  <a:lnTo>
                    <a:pt x="31005" y="30216"/>
                  </a:lnTo>
                  <a:lnTo>
                    <a:pt x="31065" y="30185"/>
                  </a:lnTo>
                  <a:lnTo>
                    <a:pt x="31085" y="30165"/>
                  </a:lnTo>
                  <a:cubicBezTo>
                    <a:pt x="31144" y="30136"/>
                    <a:pt x="31195" y="30096"/>
                    <a:pt x="31244" y="30076"/>
                  </a:cubicBezTo>
                  <a:cubicBezTo>
                    <a:pt x="31295" y="30046"/>
                    <a:pt x="31355" y="30016"/>
                    <a:pt x="31404" y="29986"/>
                  </a:cubicBezTo>
                  <a:lnTo>
                    <a:pt x="31424" y="29986"/>
                  </a:lnTo>
                  <a:cubicBezTo>
                    <a:pt x="31475" y="29956"/>
                    <a:pt x="31535" y="29926"/>
                    <a:pt x="31594" y="29896"/>
                  </a:cubicBezTo>
                  <a:lnTo>
                    <a:pt x="31594" y="29886"/>
                  </a:lnTo>
                  <a:lnTo>
                    <a:pt x="31614" y="29886"/>
                  </a:lnTo>
                  <a:cubicBezTo>
                    <a:pt x="31664" y="29856"/>
                    <a:pt x="31714" y="29826"/>
                    <a:pt x="31764" y="29806"/>
                  </a:cubicBezTo>
                  <a:lnTo>
                    <a:pt x="31824" y="29776"/>
                  </a:lnTo>
                  <a:lnTo>
                    <a:pt x="31844" y="29766"/>
                  </a:lnTo>
                  <a:lnTo>
                    <a:pt x="31854" y="29756"/>
                  </a:lnTo>
                  <a:lnTo>
                    <a:pt x="31864" y="29756"/>
                  </a:lnTo>
                  <a:lnTo>
                    <a:pt x="31874" y="29746"/>
                  </a:lnTo>
                  <a:cubicBezTo>
                    <a:pt x="31894" y="29736"/>
                    <a:pt x="31914" y="29726"/>
                    <a:pt x="31934" y="29726"/>
                  </a:cubicBezTo>
                  <a:cubicBezTo>
                    <a:pt x="31984" y="29696"/>
                    <a:pt x="32044" y="29666"/>
                    <a:pt x="32104" y="29636"/>
                  </a:cubicBezTo>
                  <a:lnTo>
                    <a:pt x="32134" y="29616"/>
                  </a:lnTo>
                  <a:lnTo>
                    <a:pt x="32144" y="29616"/>
                  </a:lnTo>
                  <a:lnTo>
                    <a:pt x="32154" y="29606"/>
                  </a:lnTo>
                  <a:cubicBezTo>
                    <a:pt x="32184" y="29586"/>
                    <a:pt x="32224" y="29576"/>
                    <a:pt x="32264" y="29556"/>
                  </a:cubicBezTo>
                  <a:cubicBezTo>
                    <a:pt x="32334" y="29506"/>
                    <a:pt x="32403" y="29476"/>
                    <a:pt x="32494" y="29426"/>
                  </a:cubicBezTo>
                  <a:lnTo>
                    <a:pt x="32503" y="29416"/>
                  </a:lnTo>
                  <a:cubicBezTo>
                    <a:pt x="32534" y="29406"/>
                    <a:pt x="32563" y="29386"/>
                    <a:pt x="32594" y="29366"/>
                  </a:cubicBezTo>
                  <a:close/>
                  <a:moveTo>
                    <a:pt x="26109" y="21872"/>
                  </a:moveTo>
                  <a:cubicBezTo>
                    <a:pt x="26129" y="21883"/>
                    <a:pt x="26149" y="21892"/>
                    <a:pt x="26159" y="21903"/>
                  </a:cubicBezTo>
                  <a:lnTo>
                    <a:pt x="26169" y="21903"/>
                  </a:lnTo>
                  <a:lnTo>
                    <a:pt x="26219" y="21923"/>
                  </a:lnTo>
                  <a:cubicBezTo>
                    <a:pt x="26339" y="21972"/>
                    <a:pt x="26459" y="22032"/>
                    <a:pt x="26628" y="22112"/>
                  </a:cubicBezTo>
                  <a:lnTo>
                    <a:pt x="26659" y="22132"/>
                  </a:lnTo>
                  <a:cubicBezTo>
                    <a:pt x="26728" y="22172"/>
                    <a:pt x="26798" y="22202"/>
                    <a:pt x="26878" y="22212"/>
                  </a:cubicBezTo>
                  <a:cubicBezTo>
                    <a:pt x="26898" y="22222"/>
                    <a:pt x="26918" y="22222"/>
                    <a:pt x="26948" y="22222"/>
                  </a:cubicBezTo>
                  <a:lnTo>
                    <a:pt x="26958" y="22222"/>
                  </a:lnTo>
                  <a:cubicBezTo>
                    <a:pt x="26978" y="22222"/>
                    <a:pt x="26998" y="22212"/>
                    <a:pt x="27008" y="22212"/>
                  </a:cubicBezTo>
                  <a:lnTo>
                    <a:pt x="27038" y="22212"/>
                  </a:lnTo>
                  <a:cubicBezTo>
                    <a:pt x="27058" y="22212"/>
                    <a:pt x="27078" y="22202"/>
                    <a:pt x="27098" y="22202"/>
                  </a:cubicBezTo>
                  <a:cubicBezTo>
                    <a:pt x="27138" y="22192"/>
                    <a:pt x="27168" y="22172"/>
                    <a:pt x="27208" y="22162"/>
                  </a:cubicBezTo>
                  <a:cubicBezTo>
                    <a:pt x="27278" y="22132"/>
                    <a:pt x="27358" y="22103"/>
                    <a:pt x="27438" y="22063"/>
                  </a:cubicBezTo>
                  <a:lnTo>
                    <a:pt x="27438" y="22092"/>
                  </a:lnTo>
                  <a:lnTo>
                    <a:pt x="27438" y="22123"/>
                  </a:lnTo>
                  <a:lnTo>
                    <a:pt x="27438" y="22172"/>
                  </a:lnTo>
                  <a:lnTo>
                    <a:pt x="27438" y="22332"/>
                  </a:lnTo>
                  <a:lnTo>
                    <a:pt x="27438" y="22692"/>
                  </a:lnTo>
                  <a:lnTo>
                    <a:pt x="27438" y="22702"/>
                  </a:lnTo>
                  <a:lnTo>
                    <a:pt x="27428" y="22742"/>
                  </a:lnTo>
                  <a:lnTo>
                    <a:pt x="27428" y="22752"/>
                  </a:lnTo>
                  <a:lnTo>
                    <a:pt x="27428" y="22842"/>
                  </a:lnTo>
                  <a:lnTo>
                    <a:pt x="27428" y="22942"/>
                  </a:lnTo>
                  <a:lnTo>
                    <a:pt x="27428" y="22962"/>
                  </a:lnTo>
                  <a:lnTo>
                    <a:pt x="27428" y="22971"/>
                  </a:lnTo>
                  <a:cubicBezTo>
                    <a:pt x="27418" y="23171"/>
                    <a:pt x="27418" y="23421"/>
                    <a:pt x="27398" y="23651"/>
                  </a:cubicBezTo>
                  <a:lnTo>
                    <a:pt x="27398" y="23751"/>
                  </a:lnTo>
                  <a:lnTo>
                    <a:pt x="27398" y="23771"/>
                  </a:lnTo>
                  <a:lnTo>
                    <a:pt x="27398" y="23781"/>
                  </a:lnTo>
                  <a:cubicBezTo>
                    <a:pt x="27378" y="24031"/>
                    <a:pt x="27368" y="24290"/>
                    <a:pt x="27358" y="24550"/>
                  </a:cubicBezTo>
                  <a:cubicBezTo>
                    <a:pt x="27358" y="24680"/>
                    <a:pt x="27368" y="24810"/>
                    <a:pt x="27368" y="24930"/>
                  </a:cubicBezTo>
                  <a:lnTo>
                    <a:pt x="27368" y="24940"/>
                  </a:lnTo>
                  <a:lnTo>
                    <a:pt x="27378" y="24950"/>
                  </a:lnTo>
                  <a:lnTo>
                    <a:pt x="27378" y="24960"/>
                  </a:lnTo>
                  <a:lnTo>
                    <a:pt x="27378" y="24970"/>
                  </a:lnTo>
                  <a:lnTo>
                    <a:pt x="27378" y="24980"/>
                  </a:lnTo>
                  <a:cubicBezTo>
                    <a:pt x="27378" y="25130"/>
                    <a:pt x="27388" y="25289"/>
                    <a:pt x="27388" y="25440"/>
                  </a:cubicBezTo>
                  <a:cubicBezTo>
                    <a:pt x="27398" y="25700"/>
                    <a:pt x="27398" y="25959"/>
                    <a:pt x="27398" y="26219"/>
                  </a:cubicBezTo>
                  <a:lnTo>
                    <a:pt x="27398" y="26229"/>
                  </a:lnTo>
                  <a:lnTo>
                    <a:pt x="27398" y="26249"/>
                  </a:lnTo>
                  <a:lnTo>
                    <a:pt x="27398" y="26339"/>
                  </a:lnTo>
                  <a:cubicBezTo>
                    <a:pt x="27398" y="26639"/>
                    <a:pt x="27388" y="26928"/>
                    <a:pt x="27388" y="27248"/>
                  </a:cubicBezTo>
                  <a:cubicBezTo>
                    <a:pt x="27378" y="27618"/>
                    <a:pt x="27378" y="27998"/>
                    <a:pt x="27378" y="28337"/>
                  </a:cubicBezTo>
                  <a:lnTo>
                    <a:pt x="27378" y="28357"/>
                  </a:lnTo>
                  <a:lnTo>
                    <a:pt x="27378" y="28367"/>
                  </a:lnTo>
                  <a:lnTo>
                    <a:pt x="27378" y="28387"/>
                  </a:lnTo>
                  <a:lnTo>
                    <a:pt x="27378" y="29037"/>
                  </a:lnTo>
                  <a:cubicBezTo>
                    <a:pt x="27368" y="29337"/>
                    <a:pt x="27368" y="29646"/>
                    <a:pt x="27348" y="29966"/>
                  </a:cubicBezTo>
                  <a:cubicBezTo>
                    <a:pt x="27338" y="30106"/>
                    <a:pt x="27328" y="30245"/>
                    <a:pt x="27318" y="30396"/>
                  </a:cubicBezTo>
                  <a:lnTo>
                    <a:pt x="27318" y="30456"/>
                  </a:lnTo>
                  <a:lnTo>
                    <a:pt x="27318" y="30465"/>
                  </a:lnTo>
                  <a:lnTo>
                    <a:pt x="27308" y="30496"/>
                  </a:lnTo>
                  <a:cubicBezTo>
                    <a:pt x="27298" y="30625"/>
                    <a:pt x="27288" y="30735"/>
                    <a:pt x="27288" y="30835"/>
                  </a:cubicBezTo>
                  <a:cubicBezTo>
                    <a:pt x="27278" y="31005"/>
                    <a:pt x="27278" y="31165"/>
                    <a:pt x="27278" y="31315"/>
                  </a:cubicBezTo>
                  <a:cubicBezTo>
                    <a:pt x="27278" y="31444"/>
                    <a:pt x="27278" y="31595"/>
                    <a:pt x="27288" y="31755"/>
                  </a:cubicBezTo>
                  <a:lnTo>
                    <a:pt x="27288" y="31775"/>
                  </a:lnTo>
                  <a:cubicBezTo>
                    <a:pt x="27298" y="31914"/>
                    <a:pt x="27298" y="32054"/>
                    <a:pt x="27298" y="32204"/>
                  </a:cubicBezTo>
                  <a:lnTo>
                    <a:pt x="27298" y="32524"/>
                  </a:lnTo>
                  <a:lnTo>
                    <a:pt x="27298" y="32663"/>
                  </a:lnTo>
                  <a:cubicBezTo>
                    <a:pt x="27298" y="32874"/>
                    <a:pt x="27288" y="33123"/>
                    <a:pt x="27278" y="33453"/>
                  </a:cubicBezTo>
                  <a:cubicBezTo>
                    <a:pt x="27278" y="33713"/>
                    <a:pt x="27268" y="33982"/>
                    <a:pt x="27228" y="34252"/>
                  </a:cubicBezTo>
                  <a:cubicBezTo>
                    <a:pt x="27218" y="34372"/>
                    <a:pt x="27168" y="34482"/>
                    <a:pt x="27138" y="34582"/>
                  </a:cubicBezTo>
                  <a:cubicBezTo>
                    <a:pt x="27118" y="34622"/>
                    <a:pt x="27098" y="34652"/>
                    <a:pt x="27088" y="34672"/>
                  </a:cubicBezTo>
                  <a:lnTo>
                    <a:pt x="27048" y="34712"/>
                  </a:lnTo>
                  <a:cubicBezTo>
                    <a:pt x="27028" y="34732"/>
                    <a:pt x="27008" y="34742"/>
                    <a:pt x="26978" y="34752"/>
                  </a:cubicBezTo>
                  <a:cubicBezTo>
                    <a:pt x="26928" y="34772"/>
                    <a:pt x="26878" y="34782"/>
                    <a:pt x="26828" y="34792"/>
                  </a:cubicBezTo>
                  <a:lnTo>
                    <a:pt x="26708" y="34792"/>
                  </a:lnTo>
                  <a:lnTo>
                    <a:pt x="26588" y="34762"/>
                  </a:lnTo>
                  <a:cubicBezTo>
                    <a:pt x="26568" y="34742"/>
                    <a:pt x="26548" y="34732"/>
                    <a:pt x="26528" y="34722"/>
                  </a:cubicBezTo>
                  <a:lnTo>
                    <a:pt x="26508" y="34712"/>
                  </a:lnTo>
                  <a:lnTo>
                    <a:pt x="26508" y="34702"/>
                  </a:lnTo>
                  <a:cubicBezTo>
                    <a:pt x="26479" y="34682"/>
                    <a:pt x="26448" y="34652"/>
                    <a:pt x="26428" y="34632"/>
                  </a:cubicBezTo>
                  <a:cubicBezTo>
                    <a:pt x="26408" y="34592"/>
                    <a:pt x="26388" y="34552"/>
                    <a:pt x="26359" y="34502"/>
                  </a:cubicBezTo>
                  <a:lnTo>
                    <a:pt x="26328" y="34412"/>
                  </a:lnTo>
                  <a:lnTo>
                    <a:pt x="26299" y="34292"/>
                  </a:lnTo>
                  <a:cubicBezTo>
                    <a:pt x="26288" y="34222"/>
                    <a:pt x="26279" y="34153"/>
                    <a:pt x="26269" y="34093"/>
                  </a:cubicBezTo>
                  <a:cubicBezTo>
                    <a:pt x="26259" y="33962"/>
                    <a:pt x="26249" y="33813"/>
                    <a:pt x="26249" y="33713"/>
                  </a:cubicBezTo>
                  <a:lnTo>
                    <a:pt x="26249" y="33673"/>
                  </a:lnTo>
                  <a:cubicBezTo>
                    <a:pt x="26249" y="33553"/>
                    <a:pt x="26239" y="33433"/>
                    <a:pt x="26239" y="33313"/>
                  </a:cubicBezTo>
                  <a:lnTo>
                    <a:pt x="26229" y="33283"/>
                  </a:lnTo>
                  <a:lnTo>
                    <a:pt x="26229" y="33213"/>
                  </a:lnTo>
                  <a:lnTo>
                    <a:pt x="26229" y="33163"/>
                  </a:lnTo>
                  <a:cubicBezTo>
                    <a:pt x="26219" y="33033"/>
                    <a:pt x="26219" y="32903"/>
                    <a:pt x="26219" y="32774"/>
                  </a:cubicBezTo>
                  <a:cubicBezTo>
                    <a:pt x="26209" y="32623"/>
                    <a:pt x="26209" y="32474"/>
                    <a:pt x="26209" y="32334"/>
                  </a:cubicBezTo>
                  <a:cubicBezTo>
                    <a:pt x="26219" y="32064"/>
                    <a:pt x="26209" y="31795"/>
                    <a:pt x="26209" y="31504"/>
                  </a:cubicBezTo>
                  <a:lnTo>
                    <a:pt x="26209" y="31455"/>
                  </a:lnTo>
                  <a:lnTo>
                    <a:pt x="26209" y="31444"/>
                  </a:lnTo>
                  <a:lnTo>
                    <a:pt x="26209" y="31424"/>
                  </a:lnTo>
                  <a:cubicBezTo>
                    <a:pt x="26209" y="31115"/>
                    <a:pt x="26209" y="30805"/>
                    <a:pt x="26219" y="30525"/>
                  </a:cubicBezTo>
                  <a:lnTo>
                    <a:pt x="26219" y="30516"/>
                  </a:lnTo>
                  <a:lnTo>
                    <a:pt x="26219" y="30425"/>
                  </a:lnTo>
                  <a:lnTo>
                    <a:pt x="26219" y="30416"/>
                  </a:lnTo>
                  <a:lnTo>
                    <a:pt x="26219" y="30396"/>
                  </a:lnTo>
                  <a:lnTo>
                    <a:pt x="26219" y="30365"/>
                  </a:lnTo>
                  <a:lnTo>
                    <a:pt x="26219" y="30345"/>
                  </a:lnTo>
                  <a:lnTo>
                    <a:pt x="26219" y="30066"/>
                  </a:lnTo>
                  <a:cubicBezTo>
                    <a:pt x="26219" y="29996"/>
                    <a:pt x="26219" y="29926"/>
                    <a:pt x="26229" y="29856"/>
                  </a:cubicBezTo>
                  <a:lnTo>
                    <a:pt x="26229" y="29636"/>
                  </a:lnTo>
                  <a:lnTo>
                    <a:pt x="26229" y="29357"/>
                  </a:lnTo>
                  <a:lnTo>
                    <a:pt x="26229" y="29317"/>
                  </a:lnTo>
                  <a:lnTo>
                    <a:pt x="26229" y="29277"/>
                  </a:lnTo>
                  <a:lnTo>
                    <a:pt x="26219" y="29246"/>
                  </a:lnTo>
                  <a:lnTo>
                    <a:pt x="26219" y="29206"/>
                  </a:lnTo>
                  <a:lnTo>
                    <a:pt x="26219" y="29166"/>
                  </a:lnTo>
                  <a:lnTo>
                    <a:pt x="26219" y="29117"/>
                  </a:lnTo>
                  <a:lnTo>
                    <a:pt x="26219" y="28777"/>
                  </a:lnTo>
                  <a:cubicBezTo>
                    <a:pt x="26219" y="28627"/>
                    <a:pt x="26219" y="28487"/>
                    <a:pt x="26229" y="28337"/>
                  </a:cubicBezTo>
                  <a:cubicBezTo>
                    <a:pt x="26229" y="28237"/>
                    <a:pt x="26239" y="28127"/>
                    <a:pt x="26249" y="28038"/>
                  </a:cubicBezTo>
                  <a:lnTo>
                    <a:pt x="26249" y="28027"/>
                  </a:lnTo>
                  <a:cubicBezTo>
                    <a:pt x="26249" y="27987"/>
                    <a:pt x="26249" y="27947"/>
                    <a:pt x="26259" y="27898"/>
                  </a:cubicBezTo>
                  <a:cubicBezTo>
                    <a:pt x="26259" y="27787"/>
                    <a:pt x="26269" y="27648"/>
                    <a:pt x="26279" y="27478"/>
                  </a:cubicBezTo>
                  <a:lnTo>
                    <a:pt x="26279" y="27368"/>
                  </a:lnTo>
                  <a:lnTo>
                    <a:pt x="26279" y="27348"/>
                  </a:lnTo>
                  <a:lnTo>
                    <a:pt x="26279" y="27308"/>
                  </a:lnTo>
                  <a:lnTo>
                    <a:pt x="26279" y="27298"/>
                  </a:lnTo>
                  <a:cubicBezTo>
                    <a:pt x="26288" y="27208"/>
                    <a:pt x="26288" y="27128"/>
                    <a:pt x="26288" y="27038"/>
                  </a:cubicBezTo>
                  <a:lnTo>
                    <a:pt x="26288" y="26599"/>
                  </a:lnTo>
                  <a:cubicBezTo>
                    <a:pt x="26288" y="26488"/>
                    <a:pt x="26288" y="26389"/>
                    <a:pt x="26279" y="26279"/>
                  </a:cubicBezTo>
                  <a:lnTo>
                    <a:pt x="26279" y="26269"/>
                  </a:lnTo>
                  <a:lnTo>
                    <a:pt x="26279" y="26259"/>
                  </a:lnTo>
                  <a:lnTo>
                    <a:pt x="26279" y="26249"/>
                  </a:lnTo>
                  <a:lnTo>
                    <a:pt x="26279" y="26169"/>
                  </a:lnTo>
                  <a:lnTo>
                    <a:pt x="26269" y="26119"/>
                  </a:lnTo>
                  <a:lnTo>
                    <a:pt x="26269" y="26109"/>
                  </a:lnTo>
                  <a:cubicBezTo>
                    <a:pt x="26269" y="25999"/>
                    <a:pt x="26259" y="25849"/>
                    <a:pt x="26259" y="25709"/>
                  </a:cubicBezTo>
                  <a:lnTo>
                    <a:pt x="26259" y="25250"/>
                  </a:lnTo>
                  <a:cubicBezTo>
                    <a:pt x="26259" y="25090"/>
                    <a:pt x="26269" y="24920"/>
                    <a:pt x="26269" y="24760"/>
                  </a:cubicBezTo>
                  <a:lnTo>
                    <a:pt x="26269" y="24740"/>
                  </a:lnTo>
                  <a:lnTo>
                    <a:pt x="26279" y="24710"/>
                  </a:lnTo>
                  <a:cubicBezTo>
                    <a:pt x="26279" y="24590"/>
                    <a:pt x="26288" y="24461"/>
                    <a:pt x="26288" y="24341"/>
                  </a:cubicBezTo>
                  <a:cubicBezTo>
                    <a:pt x="26288" y="24221"/>
                    <a:pt x="26288" y="24090"/>
                    <a:pt x="26279" y="23991"/>
                  </a:cubicBezTo>
                  <a:lnTo>
                    <a:pt x="26279" y="23981"/>
                  </a:lnTo>
                  <a:lnTo>
                    <a:pt x="26279" y="23971"/>
                  </a:lnTo>
                  <a:lnTo>
                    <a:pt x="26279" y="23901"/>
                  </a:lnTo>
                  <a:cubicBezTo>
                    <a:pt x="26279" y="23781"/>
                    <a:pt x="26269" y="23661"/>
                    <a:pt x="26269" y="23551"/>
                  </a:cubicBezTo>
                  <a:lnTo>
                    <a:pt x="26259" y="23441"/>
                  </a:lnTo>
                  <a:cubicBezTo>
                    <a:pt x="26259" y="23311"/>
                    <a:pt x="26249" y="23182"/>
                    <a:pt x="26239" y="23051"/>
                  </a:cubicBezTo>
                  <a:cubicBezTo>
                    <a:pt x="26229" y="22942"/>
                    <a:pt x="26219" y="22832"/>
                    <a:pt x="26199" y="22732"/>
                  </a:cubicBezTo>
                  <a:lnTo>
                    <a:pt x="26199" y="22722"/>
                  </a:lnTo>
                  <a:lnTo>
                    <a:pt x="26189" y="22672"/>
                  </a:lnTo>
                  <a:cubicBezTo>
                    <a:pt x="26169" y="22502"/>
                    <a:pt x="26149" y="22322"/>
                    <a:pt x="26139" y="22152"/>
                  </a:cubicBezTo>
                  <a:lnTo>
                    <a:pt x="26139" y="22142"/>
                  </a:lnTo>
                  <a:lnTo>
                    <a:pt x="26129" y="22092"/>
                  </a:lnTo>
                  <a:lnTo>
                    <a:pt x="26129" y="22083"/>
                  </a:lnTo>
                  <a:lnTo>
                    <a:pt x="26129" y="22072"/>
                  </a:lnTo>
                  <a:lnTo>
                    <a:pt x="26129" y="22052"/>
                  </a:lnTo>
                  <a:cubicBezTo>
                    <a:pt x="26119" y="21992"/>
                    <a:pt x="26119" y="21932"/>
                    <a:pt x="26109" y="21872"/>
                  </a:cubicBezTo>
                  <a:close/>
                  <a:moveTo>
                    <a:pt x="40996" y="32603"/>
                  </a:moveTo>
                  <a:cubicBezTo>
                    <a:pt x="40987" y="32683"/>
                    <a:pt x="40976" y="32763"/>
                    <a:pt x="40967" y="32854"/>
                  </a:cubicBezTo>
                  <a:cubicBezTo>
                    <a:pt x="40956" y="32894"/>
                    <a:pt x="40956" y="32943"/>
                    <a:pt x="40947" y="32983"/>
                  </a:cubicBezTo>
                  <a:lnTo>
                    <a:pt x="40947" y="32994"/>
                  </a:lnTo>
                  <a:lnTo>
                    <a:pt x="40947" y="33003"/>
                  </a:lnTo>
                  <a:cubicBezTo>
                    <a:pt x="40927" y="33093"/>
                    <a:pt x="40916" y="33203"/>
                    <a:pt x="40896" y="33313"/>
                  </a:cubicBezTo>
                  <a:cubicBezTo>
                    <a:pt x="40887" y="33453"/>
                    <a:pt x="40896" y="33593"/>
                    <a:pt x="40907" y="33723"/>
                  </a:cubicBezTo>
                  <a:cubicBezTo>
                    <a:pt x="40907" y="33753"/>
                    <a:pt x="40907" y="33782"/>
                    <a:pt x="40916" y="33813"/>
                  </a:cubicBezTo>
                  <a:lnTo>
                    <a:pt x="40916" y="33822"/>
                  </a:lnTo>
                  <a:cubicBezTo>
                    <a:pt x="40916" y="33913"/>
                    <a:pt x="40927" y="34033"/>
                    <a:pt x="40956" y="34142"/>
                  </a:cubicBezTo>
                  <a:cubicBezTo>
                    <a:pt x="40956" y="34162"/>
                    <a:pt x="40956" y="34173"/>
                    <a:pt x="40967" y="34193"/>
                  </a:cubicBezTo>
                  <a:cubicBezTo>
                    <a:pt x="40956" y="34202"/>
                    <a:pt x="40936" y="34213"/>
                    <a:pt x="40916" y="34222"/>
                  </a:cubicBezTo>
                  <a:lnTo>
                    <a:pt x="40867" y="34262"/>
                  </a:lnTo>
                  <a:cubicBezTo>
                    <a:pt x="40836" y="34292"/>
                    <a:pt x="40807" y="34312"/>
                    <a:pt x="40776" y="34332"/>
                  </a:cubicBezTo>
                  <a:lnTo>
                    <a:pt x="40657" y="34422"/>
                  </a:lnTo>
                  <a:cubicBezTo>
                    <a:pt x="40607" y="34462"/>
                    <a:pt x="40557" y="34512"/>
                    <a:pt x="40507" y="34552"/>
                  </a:cubicBezTo>
                  <a:lnTo>
                    <a:pt x="40487" y="34562"/>
                  </a:lnTo>
                  <a:cubicBezTo>
                    <a:pt x="40467" y="34572"/>
                    <a:pt x="40457" y="34592"/>
                    <a:pt x="40437" y="34602"/>
                  </a:cubicBezTo>
                  <a:lnTo>
                    <a:pt x="40357" y="34672"/>
                  </a:lnTo>
                  <a:cubicBezTo>
                    <a:pt x="40317" y="34702"/>
                    <a:pt x="40267" y="34742"/>
                    <a:pt x="40227" y="34782"/>
                  </a:cubicBezTo>
                  <a:cubicBezTo>
                    <a:pt x="40207" y="34802"/>
                    <a:pt x="40177" y="34822"/>
                    <a:pt x="40157" y="34842"/>
                  </a:cubicBezTo>
                  <a:lnTo>
                    <a:pt x="40127" y="34862"/>
                  </a:lnTo>
                  <a:lnTo>
                    <a:pt x="40107" y="34882"/>
                  </a:lnTo>
                  <a:cubicBezTo>
                    <a:pt x="40077" y="34902"/>
                    <a:pt x="40047" y="34922"/>
                    <a:pt x="40017" y="34952"/>
                  </a:cubicBezTo>
                  <a:cubicBezTo>
                    <a:pt x="39957" y="35001"/>
                    <a:pt x="39897" y="35052"/>
                    <a:pt x="39848" y="35101"/>
                  </a:cubicBezTo>
                  <a:lnTo>
                    <a:pt x="39857" y="35081"/>
                  </a:lnTo>
                  <a:lnTo>
                    <a:pt x="39857" y="35061"/>
                  </a:lnTo>
                  <a:cubicBezTo>
                    <a:pt x="39857" y="35032"/>
                    <a:pt x="39857" y="35001"/>
                    <a:pt x="39868" y="34981"/>
                  </a:cubicBezTo>
                  <a:lnTo>
                    <a:pt x="39868" y="34961"/>
                  </a:lnTo>
                  <a:lnTo>
                    <a:pt x="39868" y="34952"/>
                  </a:lnTo>
                  <a:lnTo>
                    <a:pt x="39868" y="34932"/>
                  </a:lnTo>
                  <a:cubicBezTo>
                    <a:pt x="39877" y="34892"/>
                    <a:pt x="39877" y="34862"/>
                    <a:pt x="39888" y="34822"/>
                  </a:cubicBezTo>
                  <a:lnTo>
                    <a:pt x="39897" y="34692"/>
                  </a:lnTo>
                  <a:cubicBezTo>
                    <a:pt x="39908" y="34572"/>
                    <a:pt x="39928" y="34452"/>
                    <a:pt x="39937" y="34332"/>
                  </a:cubicBezTo>
                  <a:cubicBezTo>
                    <a:pt x="39957" y="34142"/>
                    <a:pt x="39977" y="33973"/>
                    <a:pt x="39988" y="33802"/>
                  </a:cubicBezTo>
                  <a:cubicBezTo>
                    <a:pt x="39997" y="33723"/>
                    <a:pt x="39997" y="33643"/>
                    <a:pt x="39997" y="33563"/>
                  </a:cubicBezTo>
                  <a:lnTo>
                    <a:pt x="39997" y="33463"/>
                  </a:lnTo>
                  <a:cubicBezTo>
                    <a:pt x="39988" y="33393"/>
                    <a:pt x="39988" y="33333"/>
                    <a:pt x="39957" y="33273"/>
                  </a:cubicBezTo>
                  <a:cubicBezTo>
                    <a:pt x="40008" y="33253"/>
                    <a:pt x="40047" y="33223"/>
                    <a:pt x="40117" y="33183"/>
                  </a:cubicBezTo>
                  <a:cubicBezTo>
                    <a:pt x="40177" y="33143"/>
                    <a:pt x="40247" y="33103"/>
                    <a:pt x="40307" y="33063"/>
                  </a:cubicBezTo>
                  <a:lnTo>
                    <a:pt x="40367" y="33023"/>
                  </a:lnTo>
                  <a:cubicBezTo>
                    <a:pt x="40417" y="32994"/>
                    <a:pt x="40467" y="32954"/>
                    <a:pt x="40517" y="32923"/>
                  </a:cubicBezTo>
                  <a:cubicBezTo>
                    <a:pt x="40577" y="32894"/>
                    <a:pt x="40637" y="32854"/>
                    <a:pt x="40697" y="32823"/>
                  </a:cubicBezTo>
                  <a:lnTo>
                    <a:pt x="40697" y="32814"/>
                  </a:lnTo>
                  <a:lnTo>
                    <a:pt x="40707" y="32814"/>
                  </a:lnTo>
                  <a:cubicBezTo>
                    <a:pt x="40767" y="32783"/>
                    <a:pt x="40836" y="32734"/>
                    <a:pt x="40907" y="32694"/>
                  </a:cubicBezTo>
                  <a:lnTo>
                    <a:pt x="40987" y="32614"/>
                  </a:lnTo>
                  <a:lnTo>
                    <a:pt x="40996" y="32603"/>
                  </a:lnTo>
                  <a:close/>
                  <a:moveTo>
                    <a:pt x="31395" y="33533"/>
                  </a:moveTo>
                  <a:cubicBezTo>
                    <a:pt x="31395" y="33623"/>
                    <a:pt x="31404" y="33703"/>
                    <a:pt x="31404" y="33793"/>
                  </a:cubicBezTo>
                  <a:lnTo>
                    <a:pt x="31415" y="33842"/>
                  </a:lnTo>
                  <a:cubicBezTo>
                    <a:pt x="31424" y="33902"/>
                    <a:pt x="31435" y="34002"/>
                    <a:pt x="31435" y="34102"/>
                  </a:cubicBezTo>
                  <a:cubicBezTo>
                    <a:pt x="31444" y="34193"/>
                    <a:pt x="31444" y="34292"/>
                    <a:pt x="31435" y="34392"/>
                  </a:cubicBezTo>
                  <a:cubicBezTo>
                    <a:pt x="31424" y="34402"/>
                    <a:pt x="31424" y="34412"/>
                    <a:pt x="31424" y="34422"/>
                  </a:cubicBezTo>
                  <a:lnTo>
                    <a:pt x="31395" y="34452"/>
                  </a:lnTo>
                  <a:cubicBezTo>
                    <a:pt x="31375" y="34462"/>
                    <a:pt x="31364" y="34472"/>
                    <a:pt x="31344" y="34482"/>
                  </a:cubicBezTo>
                  <a:lnTo>
                    <a:pt x="31335" y="34492"/>
                  </a:lnTo>
                  <a:lnTo>
                    <a:pt x="31324" y="34492"/>
                  </a:lnTo>
                  <a:cubicBezTo>
                    <a:pt x="31304" y="34512"/>
                    <a:pt x="31295" y="34522"/>
                    <a:pt x="31275" y="34532"/>
                  </a:cubicBezTo>
                  <a:cubicBezTo>
                    <a:pt x="31235" y="34562"/>
                    <a:pt x="31204" y="34582"/>
                    <a:pt x="31164" y="34602"/>
                  </a:cubicBezTo>
                  <a:lnTo>
                    <a:pt x="31144" y="34612"/>
                  </a:lnTo>
                  <a:cubicBezTo>
                    <a:pt x="31095" y="34642"/>
                    <a:pt x="31035" y="34672"/>
                    <a:pt x="30985" y="34702"/>
                  </a:cubicBezTo>
                  <a:cubicBezTo>
                    <a:pt x="30965" y="34702"/>
                    <a:pt x="30955" y="34712"/>
                    <a:pt x="30945" y="34722"/>
                  </a:cubicBezTo>
                  <a:lnTo>
                    <a:pt x="30935" y="34722"/>
                  </a:lnTo>
                  <a:lnTo>
                    <a:pt x="30925" y="34732"/>
                  </a:lnTo>
                  <a:lnTo>
                    <a:pt x="30895" y="34742"/>
                  </a:lnTo>
                  <a:lnTo>
                    <a:pt x="30885" y="34752"/>
                  </a:lnTo>
                  <a:cubicBezTo>
                    <a:pt x="30815" y="34782"/>
                    <a:pt x="30755" y="34812"/>
                    <a:pt x="30685" y="34842"/>
                  </a:cubicBezTo>
                  <a:cubicBezTo>
                    <a:pt x="30585" y="34892"/>
                    <a:pt x="30485" y="34942"/>
                    <a:pt x="30365" y="34992"/>
                  </a:cubicBezTo>
                  <a:cubicBezTo>
                    <a:pt x="30276" y="35041"/>
                    <a:pt x="30185" y="35081"/>
                    <a:pt x="30096" y="35121"/>
                  </a:cubicBezTo>
                  <a:cubicBezTo>
                    <a:pt x="30085" y="35072"/>
                    <a:pt x="30085" y="35021"/>
                    <a:pt x="30085" y="34972"/>
                  </a:cubicBezTo>
                  <a:cubicBezTo>
                    <a:pt x="30085" y="34912"/>
                    <a:pt x="30096" y="34852"/>
                    <a:pt x="30096" y="34802"/>
                  </a:cubicBezTo>
                  <a:lnTo>
                    <a:pt x="30096" y="34752"/>
                  </a:lnTo>
                  <a:cubicBezTo>
                    <a:pt x="30096" y="34732"/>
                    <a:pt x="30105" y="34702"/>
                    <a:pt x="30105" y="34672"/>
                  </a:cubicBezTo>
                  <a:cubicBezTo>
                    <a:pt x="30105" y="34622"/>
                    <a:pt x="30105" y="34572"/>
                    <a:pt x="30116" y="34522"/>
                  </a:cubicBezTo>
                  <a:cubicBezTo>
                    <a:pt x="30116" y="34482"/>
                    <a:pt x="30125" y="34432"/>
                    <a:pt x="30125" y="34382"/>
                  </a:cubicBezTo>
                  <a:lnTo>
                    <a:pt x="30136" y="34332"/>
                  </a:lnTo>
                  <a:lnTo>
                    <a:pt x="30165" y="34332"/>
                  </a:lnTo>
                  <a:cubicBezTo>
                    <a:pt x="30205" y="34322"/>
                    <a:pt x="30236" y="34312"/>
                    <a:pt x="30265" y="34292"/>
                  </a:cubicBezTo>
                  <a:lnTo>
                    <a:pt x="30285" y="34282"/>
                  </a:lnTo>
                  <a:cubicBezTo>
                    <a:pt x="30336" y="34262"/>
                    <a:pt x="30395" y="34232"/>
                    <a:pt x="30445" y="34202"/>
                  </a:cubicBezTo>
                  <a:lnTo>
                    <a:pt x="30455" y="34202"/>
                  </a:lnTo>
                  <a:lnTo>
                    <a:pt x="30475" y="34182"/>
                  </a:lnTo>
                  <a:cubicBezTo>
                    <a:pt x="30555" y="34142"/>
                    <a:pt x="30615" y="34102"/>
                    <a:pt x="30675" y="34073"/>
                  </a:cubicBezTo>
                  <a:lnTo>
                    <a:pt x="30715" y="34053"/>
                  </a:lnTo>
                  <a:cubicBezTo>
                    <a:pt x="30765" y="34022"/>
                    <a:pt x="30825" y="33993"/>
                    <a:pt x="30875" y="33953"/>
                  </a:cubicBezTo>
                  <a:cubicBezTo>
                    <a:pt x="30945" y="33913"/>
                    <a:pt x="31015" y="33873"/>
                    <a:pt x="31075" y="33833"/>
                  </a:cubicBezTo>
                  <a:cubicBezTo>
                    <a:pt x="31104" y="33802"/>
                    <a:pt x="31135" y="33782"/>
                    <a:pt x="31164" y="33762"/>
                  </a:cubicBezTo>
                  <a:cubicBezTo>
                    <a:pt x="31195" y="33733"/>
                    <a:pt x="31235" y="33713"/>
                    <a:pt x="31255" y="33683"/>
                  </a:cubicBezTo>
                  <a:cubicBezTo>
                    <a:pt x="31275" y="33673"/>
                    <a:pt x="31284" y="33653"/>
                    <a:pt x="31304" y="33643"/>
                  </a:cubicBezTo>
                  <a:lnTo>
                    <a:pt x="31315" y="33623"/>
                  </a:lnTo>
                  <a:lnTo>
                    <a:pt x="31324" y="33613"/>
                  </a:lnTo>
                  <a:cubicBezTo>
                    <a:pt x="31344" y="33593"/>
                    <a:pt x="31355" y="33573"/>
                    <a:pt x="31375" y="33553"/>
                  </a:cubicBezTo>
                  <a:lnTo>
                    <a:pt x="31395" y="33533"/>
                  </a:lnTo>
                  <a:close/>
                  <a:moveTo>
                    <a:pt x="27518" y="34332"/>
                  </a:moveTo>
                  <a:lnTo>
                    <a:pt x="27527" y="34342"/>
                  </a:lnTo>
                  <a:lnTo>
                    <a:pt x="27538" y="34342"/>
                  </a:lnTo>
                  <a:lnTo>
                    <a:pt x="27547" y="34352"/>
                  </a:lnTo>
                  <a:cubicBezTo>
                    <a:pt x="27567" y="34362"/>
                    <a:pt x="27578" y="34382"/>
                    <a:pt x="27587" y="34392"/>
                  </a:cubicBezTo>
                  <a:cubicBezTo>
                    <a:pt x="27578" y="34412"/>
                    <a:pt x="27578" y="34432"/>
                    <a:pt x="27578" y="34452"/>
                  </a:cubicBezTo>
                  <a:cubicBezTo>
                    <a:pt x="27567" y="34472"/>
                    <a:pt x="27567" y="34492"/>
                    <a:pt x="27567" y="34512"/>
                  </a:cubicBezTo>
                  <a:cubicBezTo>
                    <a:pt x="27558" y="34532"/>
                    <a:pt x="27558" y="34552"/>
                    <a:pt x="27547" y="34582"/>
                  </a:cubicBezTo>
                  <a:lnTo>
                    <a:pt x="27538" y="34592"/>
                  </a:lnTo>
                  <a:lnTo>
                    <a:pt x="27527" y="34602"/>
                  </a:lnTo>
                  <a:lnTo>
                    <a:pt x="27527" y="34612"/>
                  </a:lnTo>
                  <a:lnTo>
                    <a:pt x="27527" y="34622"/>
                  </a:lnTo>
                  <a:cubicBezTo>
                    <a:pt x="27518" y="34632"/>
                    <a:pt x="27507" y="34652"/>
                    <a:pt x="27498" y="34662"/>
                  </a:cubicBezTo>
                  <a:cubicBezTo>
                    <a:pt x="27487" y="34682"/>
                    <a:pt x="27487" y="34702"/>
                    <a:pt x="27478" y="34722"/>
                  </a:cubicBezTo>
                  <a:lnTo>
                    <a:pt x="27468" y="34732"/>
                  </a:lnTo>
                  <a:lnTo>
                    <a:pt x="27468" y="34752"/>
                  </a:lnTo>
                  <a:lnTo>
                    <a:pt x="27458" y="34762"/>
                  </a:lnTo>
                  <a:cubicBezTo>
                    <a:pt x="27448" y="34802"/>
                    <a:pt x="27418" y="34832"/>
                    <a:pt x="27398" y="34862"/>
                  </a:cubicBezTo>
                  <a:cubicBezTo>
                    <a:pt x="27378" y="34892"/>
                    <a:pt x="27358" y="34912"/>
                    <a:pt x="27338" y="34942"/>
                  </a:cubicBezTo>
                  <a:lnTo>
                    <a:pt x="27328" y="34952"/>
                  </a:lnTo>
                  <a:cubicBezTo>
                    <a:pt x="27318" y="34972"/>
                    <a:pt x="27298" y="34992"/>
                    <a:pt x="27288" y="35001"/>
                  </a:cubicBezTo>
                  <a:cubicBezTo>
                    <a:pt x="27278" y="35012"/>
                    <a:pt x="27258" y="35021"/>
                    <a:pt x="27248" y="35032"/>
                  </a:cubicBezTo>
                  <a:cubicBezTo>
                    <a:pt x="27208" y="35061"/>
                    <a:pt x="27178" y="35092"/>
                    <a:pt x="27138" y="35112"/>
                  </a:cubicBezTo>
                  <a:cubicBezTo>
                    <a:pt x="27108" y="35121"/>
                    <a:pt x="27078" y="35121"/>
                    <a:pt x="27038" y="35132"/>
                  </a:cubicBezTo>
                  <a:cubicBezTo>
                    <a:pt x="26998" y="35141"/>
                    <a:pt x="26968" y="35152"/>
                    <a:pt x="26928" y="35152"/>
                  </a:cubicBezTo>
                  <a:cubicBezTo>
                    <a:pt x="26848" y="35161"/>
                    <a:pt x="26768" y="35161"/>
                    <a:pt x="26708" y="35172"/>
                  </a:cubicBezTo>
                  <a:lnTo>
                    <a:pt x="26688" y="35172"/>
                  </a:lnTo>
                  <a:cubicBezTo>
                    <a:pt x="26668" y="35172"/>
                    <a:pt x="26639" y="35161"/>
                    <a:pt x="26619" y="35161"/>
                  </a:cubicBezTo>
                  <a:lnTo>
                    <a:pt x="26588" y="35161"/>
                  </a:lnTo>
                  <a:cubicBezTo>
                    <a:pt x="26559" y="35161"/>
                    <a:pt x="26519" y="35161"/>
                    <a:pt x="26479" y="35152"/>
                  </a:cubicBezTo>
                  <a:cubicBezTo>
                    <a:pt x="26459" y="35152"/>
                    <a:pt x="26428" y="35152"/>
                    <a:pt x="26399" y="35141"/>
                  </a:cubicBezTo>
                  <a:cubicBezTo>
                    <a:pt x="26379" y="35132"/>
                    <a:pt x="26348" y="35121"/>
                    <a:pt x="26328" y="35112"/>
                  </a:cubicBezTo>
                  <a:cubicBezTo>
                    <a:pt x="26299" y="35101"/>
                    <a:pt x="26269" y="35081"/>
                    <a:pt x="26239" y="35061"/>
                  </a:cubicBezTo>
                  <a:cubicBezTo>
                    <a:pt x="26219" y="35041"/>
                    <a:pt x="26189" y="35021"/>
                    <a:pt x="26169" y="34992"/>
                  </a:cubicBezTo>
                  <a:lnTo>
                    <a:pt x="26159" y="34992"/>
                  </a:lnTo>
                  <a:lnTo>
                    <a:pt x="26149" y="34981"/>
                  </a:lnTo>
                  <a:lnTo>
                    <a:pt x="26139" y="34972"/>
                  </a:lnTo>
                  <a:cubicBezTo>
                    <a:pt x="26109" y="34952"/>
                    <a:pt x="26079" y="34922"/>
                    <a:pt x="26059" y="34892"/>
                  </a:cubicBezTo>
                  <a:cubicBezTo>
                    <a:pt x="26019" y="34832"/>
                    <a:pt x="25979" y="34762"/>
                    <a:pt x="25949" y="34702"/>
                  </a:cubicBezTo>
                  <a:cubicBezTo>
                    <a:pt x="25929" y="34642"/>
                    <a:pt x="25919" y="34582"/>
                    <a:pt x="25899" y="34532"/>
                  </a:cubicBezTo>
                  <a:lnTo>
                    <a:pt x="25899" y="34522"/>
                  </a:lnTo>
                  <a:lnTo>
                    <a:pt x="25899" y="34512"/>
                  </a:lnTo>
                  <a:cubicBezTo>
                    <a:pt x="25889" y="34502"/>
                    <a:pt x="25889" y="34492"/>
                    <a:pt x="25889" y="34492"/>
                  </a:cubicBezTo>
                  <a:cubicBezTo>
                    <a:pt x="25889" y="34482"/>
                    <a:pt x="25889" y="34482"/>
                    <a:pt x="25879" y="34482"/>
                  </a:cubicBezTo>
                  <a:cubicBezTo>
                    <a:pt x="25899" y="34462"/>
                    <a:pt x="25919" y="34442"/>
                    <a:pt x="25939" y="34432"/>
                  </a:cubicBezTo>
                  <a:cubicBezTo>
                    <a:pt x="25949" y="34422"/>
                    <a:pt x="25959" y="34412"/>
                    <a:pt x="25969" y="34412"/>
                  </a:cubicBezTo>
                  <a:cubicBezTo>
                    <a:pt x="25979" y="34432"/>
                    <a:pt x="25979" y="34462"/>
                    <a:pt x="25989" y="34492"/>
                  </a:cubicBezTo>
                  <a:cubicBezTo>
                    <a:pt x="26019" y="34562"/>
                    <a:pt x="26049" y="34642"/>
                    <a:pt x="26099" y="34722"/>
                  </a:cubicBezTo>
                  <a:cubicBezTo>
                    <a:pt x="26139" y="34792"/>
                    <a:pt x="26189" y="34862"/>
                    <a:pt x="26259" y="34912"/>
                  </a:cubicBezTo>
                  <a:cubicBezTo>
                    <a:pt x="26308" y="34952"/>
                    <a:pt x="26368" y="35001"/>
                    <a:pt x="26439" y="35032"/>
                  </a:cubicBezTo>
                  <a:cubicBezTo>
                    <a:pt x="26519" y="35061"/>
                    <a:pt x="26599" y="35081"/>
                    <a:pt x="26708" y="35092"/>
                  </a:cubicBezTo>
                  <a:lnTo>
                    <a:pt x="26788" y="35092"/>
                  </a:lnTo>
                  <a:cubicBezTo>
                    <a:pt x="26838" y="35092"/>
                    <a:pt x="26898" y="35081"/>
                    <a:pt x="26948" y="35061"/>
                  </a:cubicBezTo>
                  <a:cubicBezTo>
                    <a:pt x="26978" y="35061"/>
                    <a:pt x="27008" y="35041"/>
                    <a:pt x="27048" y="35032"/>
                  </a:cubicBezTo>
                  <a:lnTo>
                    <a:pt x="27058" y="35032"/>
                  </a:lnTo>
                  <a:cubicBezTo>
                    <a:pt x="27108" y="35012"/>
                    <a:pt x="27158" y="34981"/>
                    <a:pt x="27198" y="34952"/>
                  </a:cubicBezTo>
                  <a:cubicBezTo>
                    <a:pt x="27228" y="34932"/>
                    <a:pt x="27258" y="34912"/>
                    <a:pt x="27288" y="34882"/>
                  </a:cubicBezTo>
                  <a:cubicBezTo>
                    <a:pt x="27318" y="34852"/>
                    <a:pt x="27338" y="34822"/>
                    <a:pt x="27358" y="34782"/>
                  </a:cubicBezTo>
                  <a:cubicBezTo>
                    <a:pt x="27388" y="34742"/>
                    <a:pt x="27408" y="34692"/>
                    <a:pt x="27418" y="34652"/>
                  </a:cubicBezTo>
                  <a:cubicBezTo>
                    <a:pt x="27428" y="34632"/>
                    <a:pt x="27438" y="34612"/>
                    <a:pt x="27438" y="34602"/>
                  </a:cubicBezTo>
                  <a:cubicBezTo>
                    <a:pt x="27458" y="34572"/>
                    <a:pt x="27468" y="34542"/>
                    <a:pt x="27478" y="34512"/>
                  </a:cubicBezTo>
                  <a:lnTo>
                    <a:pt x="27478" y="34502"/>
                  </a:lnTo>
                  <a:cubicBezTo>
                    <a:pt x="27478" y="34482"/>
                    <a:pt x="27487" y="34462"/>
                    <a:pt x="27498" y="34432"/>
                  </a:cubicBezTo>
                  <a:cubicBezTo>
                    <a:pt x="27507" y="34402"/>
                    <a:pt x="27507" y="34372"/>
                    <a:pt x="27518" y="34332"/>
                  </a:cubicBezTo>
                  <a:close/>
                  <a:moveTo>
                    <a:pt x="28477" y="33633"/>
                  </a:moveTo>
                  <a:lnTo>
                    <a:pt x="28477" y="33633"/>
                  </a:lnTo>
                  <a:cubicBezTo>
                    <a:pt x="28497" y="33653"/>
                    <a:pt x="28527" y="33673"/>
                    <a:pt x="28547" y="33683"/>
                  </a:cubicBezTo>
                  <a:lnTo>
                    <a:pt x="28667" y="33743"/>
                  </a:lnTo>
                  <a:cubicBezTo>
                    <a:pt x="28706" y="33753"/>
                    <a:pt x="28726" y="33773"/>
                    <a:pt x="28757" y="33782"/>
                  </a:cubicBezTo>
                  <a:cubicBezTo>
                    <a:pt x="28817" y="33813"/>
                    <a:pt x="28886" y="33853"/>
                    <a:pt x="28957" y="33902"/>
                  </a:cubicBezTo>
                  <a:cubicBezTo>
                    <a:pt x="29006" y="33933"/>
                    <a:pt x="29077" y="33973"/>
                    <a:pt x="29157" y="34013"/>
                  </a:cubicBezTo>
                  <a:lnTo>
                    <a:pt x="29166" y="34022"/>
                  </a:lnTo>
                  <a:lnTo>
                    <a:pt x="29176" y="34022"/>
                  </a:lnTo>
                  <a:cubicBezTo>
                    <a:pt x="29196" y="34033"/>
                    <a:pt x="29206" y="34033"/>
                    <a:pt x="29226" y="34042"/>
                  </a:cubicBezTo>
                  <a:cubicBezTo>
                    <a:pt x="29236" y="34053"/>
                    <a:pt x="29246" y="34053"/>
                    <a:pt x="29256" y="34062"/>
                  </a:cubicBezTo>
                  <a:cubicBezTo>
                    <a:pt x="29266" y="34073"/>
                    <a:pt x="29286" y="34073"/>
                    <a:pt x="29296" y="34082"/>
                  </a:cubicBezTo>
                  <a:cubicBezTo>
                    <a:pt x="29346" y="34102"/>
                    <a:pt x="29396" y="34122"/>
                    <a:pt x="29446" y="34133"/>
                  </a:cubicBezTo>
                  <a:lnTo>
                    <a:pt x="29476" y="34142"/>
                  </a:lnTo>
                  <a:lnTo>
                    <a:pt x="29516" y="34153"/>
                  </a:lnTo>
                  <a:cubicBezTo>
                    <a:pt x="29556" y="34173"/>
                    <a:pt x="29606" y="34182"/>
                    <a:pt x="29656" y="34193"/>
                  </a:cubicBezTo>
                  <a:lnTo>
                    <a:pt x="29676" y="34202"/>
                  </a:lnTo>
                  <a:cubicBezTo>
                    <a:pt x="29696" y="34213"/>
                    <a:pt x="29716" y="34213"/>
                    <a:pt x="29736" y="34213"/>
                  </a:cubicBezTo>
                  <a:cubicBezTo>
                    <a:pt x="29756" y="34222"/>
                    <a:pt x="29776" y="34232"/>
                    <a:pt x="29806" y="34242"/>
                  </a:cubicBezTo>
                  <a:lnTo>
                    <a:pt x="29836" y="34252"/>
                  </a:lnTo>
                  <a:cubicBezTo>
                    <a:pt x="29876" y="34272"/>
                    <a:pt x="29925" y="34292"/>
                    <a:pt x="29976" y="34312"/>
                  </a:cubicBezTo>
                  <a:lnTo>
                    <a:pt x="29965" y="34372"/>
                  </a:lnTo>
                  <a:lnTo>
                    <a:pt x="29965" y="34382"/>
                  </a:lnTo>
                  <a:cubicBezTo>
                    <a:pt x="29956" y="34432"/>
                    <a:pt x="29956" y="34482"/>
                    <a:pt x="29945" y="34522"/>
                  </a:cubicBezTo>
                  <a:cubicBezTo>
                    <a:pt x="29945" y="34562"/>
                    <a:pt x="29945" y="34592"/>
                    <a:pt x="29936" y="34632"/>
                  </a:cubicBezTo>
                  <a:lnTo>
                    <a:pt x="29936" y="34652"/>
                  </a:lnTo>
                  <a:lnTo>
                    <a:pt x="29936" y="34762"/>
                  </a:lnTo>
                  <a:cubicBezTo>
                    <a:pt x="29925" y="34782"/>
                    <a:pt x="29925" y="34812"/>
                    <a:pt x="29925" y="34832"/>
                  </a:cubicBezTo>
                  <a:lnTo>
                    <a:pt x="29925" y="34862"/>
                  </a:lnTo>
                  <a:cubicBezTo>
                    <a:pt x="29916" y="34902"/>
                    <a:pt x="29916" y="34942"/>
                    <a:pt x="29916" y="34992"/>
                  </a:cubicBezTo>
                  <a:cubicBezTo>
                    <a:pt x="29916" y="35021"/>
                    <a:pt x="29905" y="35061"/>
                    <a:pt x="29905" y="35092"/>
                  </a:cubicBezTo>
                  <a:lnTo>
                    <a:pt x="29905" y="35152"/>
                  </a:lnTo>
                  <a:cubicBezTo>
                    <a:pt x="29896" y="35152"/>
                    <a:pt x="29896" y="35161"/>
                    <a:pt x="29896" y="35161"/>
                  </a:cubicBezTo>
                  <a:lnTo>
                    <a:pt x="29896" y="35172"/>
                  </a:lnTo>
                  <a:lnTo>
                    <a:pt x="29896" y="35181"/>
                  </a:lnTo>
                  <a:lnTo>
                    <a:pt x="29886" y="35181"/>
                  </a:lnTo>
                  <a:cubicBezTo>
                    <a:pt x="29856" y="35172"/>
                    <a:pt x="29826" y="35152"/>
                    <a:pt x="29796" y="35141"/>
                  </a:cubicBezTo>
                  <a:lnTo>
                    <a:pt x="29706" y="35112"/>
                  </a:lnTo>
                  <a:lnTo>
                    <a:pt x="29686" y="35101"/>
                  </a:lnTo>
                  <a:cubicBezTo>
                    <a:pt x="29656" y="35092"/>
                    <a:pt x="29616" y="35072"/>
                    <a:pt x="29586" y="35061"/>
                  </a:cubicBezTo>
                  <a:cubicBezTo>
                    <a:pt x="29526" y="35032"/>
                    <a:pt x="29456" y="35001"/>
                    <a:pt x="29386" y="34961"/>
                  </a:cubicBezTo>
                  <a:lnTo>
                    <a:pt x="29366" y="34952"/>
                  </a:lnTo>
                  <a:cubicBezTo>
                    <a:pt x="29336" y="34932"/>
                    <a:pt x="29296" y="34912"/>
                    <a:pt x="29266" y="34902"/>
                  </a:cubicBezTo>
                  <a:lnTo>
                    <a:pt x="29246" y="34882"/>
                  </a:lnTo>
                  <a:cubicBezTo>
                    <a:pt x="29206" y="34872"/>
                    <a:pt x="29166" y="34852"/>
                    <a:pt x="29137" y="34832"/>
                  </a:cubicBezTo>
                  <a:lnTo>
                    <a:pt x="28986" y="34742"/>
                  </a:lnTo>
                  <a:lnTo>
                    <a:pt x="28986" y="34732"/>
                  </a:lnTo>
                  <a:cubicBezTo>
                    <a:pt x="28957" y="34712"/>
                    <a:pt x="28926" y="34702"/>
                    <a:pt x="28897" y="34682"/>
                  </a:cubicBezTo>
                  <a:cubicBezTo>
                    <a:pt x="28857" y="34652"/>
                    <a:pt x="28806" y="34622"/>
                    <a:pt x="28766" y="34602"/>
                  </a:cubicBezTo>
                  <a:cubicBezTo>
                    <a:pt x="28737" y="34592"/>
                    <a:pt x="28706" y="34572"/>
                    <a:pt x="28677" y="34552"/>
                  </a:cubicBezTo>
                  <a:cubicBezTo>
                    <a:pt x="28677" y="34552"/>
                    <a:pt x="28677" y="34522"/>
                    <a:pt x="28667" y="34492"/>
                  </a:cubicBezTo>
                  <a:cubicBezTo>
                    <a:pt x="28667" y="34472"/>
                    <a:pt x="28657" y="34452"/>
                    <a:pt x="28657" y="34442"/>
                  </a:cubicBezTo>
                  <a:lnTo>
                    <a:pt x="28657" y="34432"/>
                  </a:lnTo>
                  <a:cubicBezTo>
                    <a:pt x="28647" y="34412"/>
                    <a:pt x="28647" y="34392"/>
                    <a:pt x="28637" y="34372"/>
                  </a:cubicBezTo>
                  <a:cubicBezTo>
                    <a:pt x="28637" y="34352"/>
                    <a:pt x="28627" y="34322"/>
                    <a:pt x="28617" y="34292"/>
                  </a:cubicBezTo>
                  <a:lnTo>
                    <a:pt x="28617" y="34282"/>
                  </a:lnTo>
                  <a:lnTo>
                    <a:pt x="28607" y="34242"/>
                  </a:lnTo>
                  <a:cubicBezTo>
                    <a:pt x="28597" y="34202"/>
                    <a:pt x="28587" y="34162"/>
                    <a:pt x="28577" y="34113"/>
                  </a:cubicBezTo>
                  <a:cubicBezTo>
                    <a:pt x="28547" y="34022"/>
                    <a:pt x="28527" y="33942"/>
                    <a:pt x="28517" y="33862"/>
                  </a:cubicBezTo>
                  <a:cubicBezTo>
                    <a:pt x="28507" y="33802"/>
                    <a:pt x="28497" y="33753"/>
                    <a:pt x="28487" y="33693"/>
                  </a:cubicBezTo>
                  <a:lnTo>
                    <a:pt x="28487" y="33663"/>
                  </a:lnTo>
                  <a:lnTo>
                    <a:pt x="28477" y="33633"/>
                  </a:lnTo>
                  <a:close/>
                  <a:moveTo>
                    <a:pt x="25819" y="34612"/>
                  </a:moveTo>
                  <a:cubicBezTo>
                    <a:pt x="25819" y="34632"/>
                    <a:pt x="25829" y="34652"/>
                    <a:pt x="25839" y="34682"/>
                  </a:cubicBezTo>
                  <a:cubicBezTo>
                    <a:pt x="25859" y="34742"/>
                    <a:pt x="25889" y="34802"/>
                    <a:pt x="25909" y="34852"/>
                  </a:cubicBezTo>
                  <a:cubicBezTo>
                    <a:pt x="25939" y="34902"/>
                    <a:pt x="25979" y="34952"/>
                    <a:pt x="26019" y="35001"/>
                  </a:cubicBezTo>
                  <a:lnTo>
                    <a:pt x="26059" y="35041"/>
                  </a:lnTo>
                  <a:lnTo>
                    <a:pt x="26079" y="35061"/>
                  </a:lnTo>
                  <a:cubicBezTo>
                    <a:pt x="26089" y="35061"/>
                    <a:pt x="26099" y="35072"/>
                    <a:pt x="26109" y="35081"/>
                  </a:cubicBezTo>
                  <a:lnTo>
                    <a:pt x="26109" y="35092"/>
                  </a:lnTo>
                  <a:lnTo>
                    <a:pt x="26139" y="35121"/>
                  </a:lnTo>
                  <a:cubicBezTo>
                    <a:pt x="26179" y="35152"/>
                    <a:pt x="26229" y="35201"/>
                    <a:pt x="26279" y="35232"/>
                  </a:cubicBezTo>
                  <a:cubicBezTo>
                    <a:pt x="26308" y="35241"/>
                    <a:pt x="26328" y="35261"/>
                    <a:pt x="26368" y="35272"/>
                  </a:cubicBezTo>
                  <a:cubicBezTo>
                    <a:pt x="26399" y="35281"/>
                    <a:pt x="26428" y="35292"/>
                    <a:pt x="26459" y="35292"/>
                  </a:cubicBezTo>
                  <a:cubicBezTo>
                    <a:pt x="26499" y="35301"/>
                    <a:pt x="26539" y="35301"/>
                    <a:pt x="26579" y="35301"/>
                  </a:cubicBezTo>
                  <a:lnTo>
                    <a:pt x="26639" y="35301"/>
                  </a:lnTo>
                  <a:cubicBezTo>
                    <a:pt x="26708" y="35301"/>
                    <a:pt x="26768" y="35292"/>
                    <a:pt x="26818" y="35281"/>
                  </a:cubicBezTo>
                  <a:lnTo>
                    <a:pt x="26828" y="35281"/>
                  </a:lnTo>
                  <a:cubicBezTo>
                    <a:pt x="26898" y="35272"/>
                    <a:pt x="26958" y="35261"/>
                    <a:pt x="27008" y="35252"/>
                  </a:cubicBezTo>
                  <a:cubicBezTo>
                    <a:pt x="27028" y="35241"/>
                    <a:pt x="27058" y="35232"/>
                    <a:pt x="27088" y="35221"/>
                  </a:cubicBezTo>
                  <a:cubicBezTo>
                    <a:pt x="27118" y="35221"/>
                    <a:pt x="27148" y="35212"/>
                    <a:pt x="27178" y="35192"/>
                  </a:cubicBezTo>
                  <a:cubicBezTo>
                    <a:pt x="27198" y="35181"/>
                    <a:pt x="27218" y="35172"/>
                    <a:pt x="27248" y="35152"/>
                  </a:cubicBezTo>
                  <a:cubicBezTo>
                    <a:pt x="27268" y="35132"/>
                    <a:pt x="27298" y="35112"/>
                    <a:pt x="27318" y="35092"/>
                  </a:cubicBezTo>
                  <a:cubicBezTo>
                    <a:pt x="27348" y="35072"/>
                    <a:pt x="27368" y="35061"/>
                    <a:pt x="27388" y="35041"/>
                  </a:cubicBezTo>
                  <a:cubicBezTo>
                    <a:pt x="27398" y="35021"/>
                    <a:pt x="27408" y="35001"/>
                    <a:pt x="27428" y="34992"/>
                  </a:cubicBezTo>
                  <a:lnTo>
                    <a:pt x="27428" y="34981"/>
                  </a:lnTo>
                  <a:lnTo>
                    <a:pt x="27438" y="34961"/>
                  </a:lnTo>
                  <a:lnTo>
                    <a:pt x="27458" y="34942"/>
                  </a:lnTo>
                  <a:cubicBezTo>
                    <a:pt x="27487" y="34902"/>
                    <a:pt x="27507" y="34872"/>
                    <a:pt x="27527" y="34842"/>
                  </a:cubicBezTo>
                  <a:lnTo>
                    <a:pt x="27558" y="34782"/>
                  </a:lnTo>
                  <a:lnTo>
                    <a:pt x="27558" y="34772"/>
                  </a:lnTo>
                  <a:lnTo>
                    <a:pt x="27587" y="34712"/>
                  </a:lnTo>
                  <a:lnTo>
                    <a:pt x="27607" y="34682"/>
                  </a:lnTo>
                  <a:lnTo>
                    <a:pt x="27627" y="34642"/>
                  </a:lnTo>
                  <a:lnTo>
                    <a:pt x="27618" y="34682"/>
                  </a:lnTo>
                  <a:cubicBezTo>
                    <a:pt x="27627" y="34712"/>
                    <a:pt x="27627" y="34742"/>
                    <a:pt x="27627" y="34782"/>
                  </a:cubicBezTo>
                  <a:cubicBezTo>
                    <a:pt x="27638" y="34862"/>
                    <a:pt x="27638" y="34932"/>
                    <a:pt x="27627" y="35001"/>
                  </a:cubicBezTo>
                  <a:cubicBezTo>
                    <a:pt x="27627" y="35001"/>
                    <a:pt x="27627" y="35032"/>
                    <a:pt x="27618" y="35061"/>
                  </a:cubicBezTo>
                  <a:cubicBezTo>
                    <a:pt x="27607" y="35092"/>
                    <a:pt x="27587" y="35112"/>
                    <a:pt x="27567" y="35132"/>
                  </a:cubicBezTo>
                  <a:cubicBezTo>
                    <a:pt x="27498" y="35221"/>
                    <a:pt x="27418" y="35321"/>
                    <a:pt x="27328" y="35401"/>
                  </a:cubicBezTo>
                  <a:cubicBezTo>
                    <a:pt x="27318" y="35401"/>
                    <a:pt x="27308" y="35412"/>
                    <a:pt x="27298" y="35421"/>
                  </a:cubicBezTo>
                  <a:cubicBezTo>
                    <a:pt x="27288" y="35421"/>
                    <a:pt x="27268" y="35432"/>
                    <a:pt x="27248" y="35432"/>
                  </a:cubicBezTo>
                  <a:lnTo>
                    <a:pt x="27228" y="35441"/>
                  </a:lnTo>
                  <a:cubicBezTo>
                    <a:pt x="27198" y="35451"/>
                    <a:pt x="27178" y="35461"/>
                    <a:pt x="27138" y="35471"/>
                  </a:cubicBezTo>
                  <a:cubicBezTo>
                    <a:pt x="27088" y="35491"/>
                    <a:pt x="27028" y="35511"/>
                    <a:pt x="26968" y="35521"/>
                  </a:cubicBezTo>
                  <a:lnTo>
                    <a:pt x="26958" y="35521"/>
                  </a:lnTo>
                  <a:cubicBezTo>
                    <a:pt x="26888" y="35531"/>
                    <a:pt x="26798" y="35541"/>
                    <a:pt x="26719" y="35541"/>
                  </a:cubicBezTo>
                  <a:lnTo>
                    <a:pt x="26448" y="35541"/>
                  </a:lnTo>
                  <a:cubicBezTo>
                    <a:pt x="26408" y="35531"/>
                    <a:pt x="26359" y="35521"/>
                    <a:pt x="26319" y="35521"/>
                  </a:cubicBezTo>
                  <a:cubicBezTo>
                    <a:pt x="26288" y="35511"/>
                    <a:pt x="26259" y="35511"/>
                    <a:pt x="26229" y="35491"/>
                  </a:cubicBezTo>
                  <a:lnTo>
                    <a:pt x="26189" y="35481"/>
                  </a:lnTo>
                  <a:lnTo>
                    <a:pt x="26179" y="35471"/>
                  </a:lnTo>
                  <a:lnTo>
                    <a:pt x="26159" y="35461"/>
                  </a:lnTo>
                  <a:cubicBezTo>
                    <a:pt x="26139" y="35461"/>
                    <a:pt x="26119" y="35451"/>
                    <a:pt x="26099" y="35441"/>
                  </a:cubicBezTo>
                  <a:cubicBezTo>
                    <a:pt x="26059" y="35421"/>
                    <a:pt x="26039" y="35412"/>
                    <a:pt x="26009" y="35392"/>
                  </a:cubicBezTo>
                  <a:cubicBezTo>
                    <a:pt x="25979" y="35361"/>
                    <a:pt x="25949" y="35332"/>
                    <a:pt x="25919" y="35292"/>
                  </a:cubicBezTo>
                  <a:lnTo>
                    <a:pt x="25859" y="35201"/>
                  </a:lnTo>
                  <a:cubicBezTo>
                    <a:pt x="25849" y="35172"/>
                    <a:pt x="25839" y="35141"/>
                    <a:pt x="25829" y="35101"/>
                  </a:cubicBezTo>
                  <a:cubicBezTo>
                    <a:pt x="25819" y="35061"/>
                    <a:pt x="25809" y="35032"/>
                    <a:pt x="25799" y="34992"/>
                  </a:cubicBezTo>
                  <a:lnTo>
                    <a:pt x="25799" y="34912"/>
                  </a:lnTo>
                  <a:lnTo>
                    <a:pt x="25789" y="34872"/>
                  </a:lnTo>
                  <a:lnTo>
                    <a:pt x="25789" y="34732"/>
                  </a:lnTo>
                  <a:lnTo>
                    <a:pt x="25819" y="34612"/>
                  </a:lnTo>
                  <a:close/>
                  <a:moveTo>
                    <a:pt x="29406" y="31152"/>
                  </a:moveTo>
                  <a:cubicBezTo>
                    <a:pt x="29406" y="31153"/>
                    <a:pt x="29406" y="31154"/>
                    <a:pt x="29406" y="31155"/>
                  </a:cubicBezTo>
                  <a:lnTo>
                    <a:pt x="29416" y="31165"/>
                  </a:lnTo>
                  <a:cubicBezTo>
                    <a:pt x="29416" y="31295"/>
                    <a:pt x="29426" y="31424"/>
                    <a:pt x="29426" y="31564"/>
                  </a:cubicBezTo>
                  <a:lnTo>
                    <a:pt x="29426" y="31615"/>
                  </a:lnTo>
                  <a:lnTo>
                    <a:pt x="29436" y="31675"/>
                  </a:lnTo>
                  <a:cubicBezTo>
                    <a:pt x="29436" y="31775"/>
                    <a:pt x="29446" y="31854"/>
                    <a:pt x="29446" y="31944"/>
                  </a:cubicBezTo>
                  <a:lnTo>
                    <a:pt x="29446" y="32014"/>
                  </a:lnTo>
                  <a:lnTo>
                    <a:pt x="29446" y="32034"/>
                  </a:lnTo>
                  <a:lnTo>
                    <a:pt x="29446" y="32134"/>
                  </a:lnTo>
                  <a:cubicBezTo>
                    <a:pt x="29446" y="32194"/>
                    <a:pt x="29446" y="32264"/>
                    <a:pt x="29456" y="32334"/>
                  </a:cubicBezTo>
                  <a:lnTo>
                    <a:pt x="29456" y="32344"/>
                  </a:lnTo>
                  <a:lnTo>
                    <a:pt x="29426" y="32364"/>
                  </a:lnTo>
                  <a:lnTo>
                    <a:pt x="29416" y="32364"/>
                  </a:lnTo>
                  <a:cubicBezTo>
                    <a:pt x="29376" y="32394"/>
                    <a:pt x="29326" y="32414"/>
                    <a:pt x="29286" y="32434"/>
                  </a:cubicBezTo>
                  <a:cubicBezTo>
                    <a:pt x="29236" y="32464"/>
                    <a:pt x="29206" y="32484"/>
                    <a:pt x="29166" y="32514"/>
                  </a:cubicBezTo>
                  <a:cubicBezTo>
                    <a:pt x="29137" y="32534"/>
                    <a:pt x="29106" y="32574"/>
                    <a:pt x="29077" y="32614"/>
                  </a:cubicBezTo>
                  <a:cubicBezTo>
                    <a:pt x="29066" y="32634"/>
                    <a:pt x="29057" y="32654"/>
                    <a:pt x="29057" y="32663"/>
                  </a:cubicBezTo>
                  <a:cubicBezTo>
                    <a:pt x="29046" y="32683"/>
                    <a:pt x="29046" y="32703"/>
                    <a:pt x="29037" y="32734"/>
                  </a:cubicBezTo>
                  <a:lnTo>
                    <a:pt x="29037" y="32794"/>
                  </a:lnTo>
                  <a:lnTo>
                    <a:pt x="29037" y="32854"/>
                  </a:lnTo>
                  <a:lnTo>
                    <a:pt x="29037" y="32874"/>
                  </a:lnTo>
                  <a:cubicBezTo>
                    <a:pt x="29037" y="32903"/>
                    <a:pt x="29026" y="32934"/>
                    <a:pt x="29026" y="32963"/>
                  </a:cubicBezTo>
                  <a:cubicBezTo>
                    <a:pt x="28966" y="32994"/>
                    <a:pt x="28897" y="33033"/>
                    <a:pt x="28826" y="33083"/>
                  </a:cubicBezTo>
                  <a:cubicBezTo>
                    <a:pt x="28766" y="33113"/>
                    <a:pt x="28706" y="33143"/>
                    <a:pt x="28647" y="33163"/>
                  </a:cubicBezTo>
                  <a:cubicBezTo>
                    <a:pt x="28597" y="33183"/>
                    <a:pt x="28547" y="33203"/>
                    <a:pt x="28497" y="33233"/>
                  </a:cubicBezTo>
                  <a:lnTo>
                    <a:pt x="28467" y="33243"/>
                  </a:lnTo>
                  <a:cubicBezTo>
                    <a:pt x="28417" y="33263"/>
                    <a:pt x="28377" y="33283"/>
                    <a:pt x="28337" y="33313"/>
                  </a:cubicBezTo>
                  <a:cubicBezTo>
                    <a:pt x="28307" y="33333"/>
                    <a:pt x="28297" y="33353"/>
                    <a:pt x="28277" y="33373"/>
                  </a:cubicBezTo>
                  <a:cubicBezTo>
                    <a:pt x="28257" y="33403"/>
                    <a:pt x="28257" y="33443"/>
                    <a:pt x="28257" y="33463"/>
                  </a:cubicBezTo>
                  <a:cubicBezTo>
                    <a:pt x="28257" y="33493"/>
                    <a:pt x="28267" y="33513"/>
                    <a:pt x="28267" y="33543"/>
                  </a:cubicBezTo>
                  <a:lnTo>
                    <a:pt x="28277" y="33623"/>
                  </a:lnTo>
                  <a:cubicBezTo>
                    <a:pt x="28277" y="33643"/>
                    <a:pt x="28277" y="33673"/>
                    <a:pt x="28287" y="33703"/>
                  </a:cubicBezTo>
                  <a:cubicBezTo>
                    <a:pt x="28287" y="33743"/>
                    <a:pt x="28297" y="33793"/>
                    <a:pt x="28297" y="33853"/>
                  </a:cubicBezTo>
                  <a:cubicBezTo>
                    <a:pt x="28297" y="33902"/>
                    <a:pt x="28307" y="33962"/>
                    <a:pt x="28307" y="34022"/>
                  </a:cubicBezTo>
                  <a:cubicBezTo>
                    <a:pt x="28317" y="34082"/>
                    <a:pt x="28327" y="34142"/>
                    <a:pt x="28337" y="34193"/>
                  </a:cubicBezTo>
                  <a:lnTo>
                    <a:pt x="28337" y="34202"/>
                  </a:lnTo>
                  <a:lnTo>
                    <a:pt x="28337" y="34213"/>
                  </a:lnTo>
                  <a:lnTo>
                    <a:pt x="28337" y="34222"/>
                  </a:lnTo>
                  <a:cubicBezTo>
                    <a:pt x="28347" y="34262"/>
                    <a:pt x="28357" y="34312"/>
                    <a:pt x="28357" y="34352"/>
                  </a:cubicBezTo>
                  <a:cubicBezTo>
                    <a:pt x="28367" y="34392"/>
                    <a:pt x="28367" y="34442"/>
                    <a:pt x="28377" y="34512"/>
                  </a:cubicBezTo>
                  <a:lnTo>
                    <a:pt x="28377" y="34562"/>
                  </a:lnTo>
                  <a:cubicBezTo>
                    <a:pt x="28377" y="34612"/>
                    <a:pt x="28387" y="34642"/>
                    <a:pt x="28407" y="34692"/>
                  </a:cubicBezTo>
                  <a:cubicBezTo>
                    <a:pt x="28427" y="34732"/>
                    <a:pt x="28477" y="34762"/>
                    <a:pt x="28517" y="34782"/>
                  </a:cubicBezTo>
                  <a:lnTo>
                    <a:pt x="28577" y="34812"/>
                  </a:lnTo>
                  <a:lnTo>
                    <a:pt x="28587" y="34812"/>
                  </a:lnTo>
                  <a:lnTo>
                    <a:pt x="28607" y="34822"/>
                  </a:lnTo>
                  <a:cubicBezTo>
                    <a:pt x="28637" y="34832"/>
                    <a:pt x="28677" y="34852"/>
                    <a:pt x="28717" y="34862"/>
                  </a:cubicBezTo>
                  <a:lnTo>
                    <a:pt x="28726" y="34872"/>
                  </a:lnTo>
                  <a:lnTo>
                    <a:pt x="28757" y="34882"/>
                  </a:lnTo>
                  <a:cubicBezTo>
                    <a:pt x="28806" y="34902"/>
                    <a:pt x="28857" y="34932"/>
                    <a:pt x="28906" y="34961"/>
                  </a:cubicBezTo>
                  <a:cubicBezTo>
                    <a:pt x="28937" y="34981"/>
                    <a:pt x="28957" y="34992"/>
                    <a:pt x="28986" y="35012"/>
                  </a:cubicBezTo>
                  <a:cubicBezTo>
                    <a:pt x="29026" y="35032"/>
                    <a:pt x="29086" y="35052"/>
                    <a:pt x="29106" y="35072"/>
                  </a:cubicBezTo>
                  <a:lnTo>
                    <a:pt x="29117" y="35072"/>
                  </a:lnTo>
                  <a:cubicBezTo>
                    <a:pt x="29157" y="35092"/>
                    <a:pt x="29186" y="35101"/>
                    <a:pt x="29226" y="35121"/>
                  </a:cubicBezTo>
                  <a:lnTo>
                    <a:pt x="29266" y="35141"/>
                  </a:lnTo>
                  <a:lnTo>
                    <a:pt x="29326" y="35172"/>
                  </a:lnTo>
                  <a:lnTo>
                    <a:pt x="29446" y="35232"/>
                  </a:lnTo>
                  <a:cubicBezTo>
                    <a:pt x="29496" y="35252"/>
                    <a:pt x="29536" y="35272"/>
                    <a:pt x="29576" y="35281"/>
                  </a:cubicBezTo>
                  <a:cubicBezTo>
                    <a:pt x="29606" y="35292"/>
                    <a:pt x="29626" y="35301"/>
                    <a:pt x="29646" y="35312"/>
                  </a:cubicBezTo>
                  <a:cubicBezTo>
                    <a:pt x="29656" y="35312"/>
                    <a:pt x="29676" y="35321"/>
                    <a:pt x="29696" y="35332"/>
                  </a:cubicBezTo>
                  <a:cubicBezTo>
                    <a:pt x="29676" y="35332"/>
                    <a:pt x="29656" y="35341"/>
                    <a:pt x="29646" y="35352"/>
                  </a:cubicBezTo>
                  <a:lnTo>
                    <a:pt x="29616" y="35372"/>
                  </a:lnTo>
                  <a:cubicBezTo>
                    <a:pt x="29566" y="35392"/>
                    <a:pt x="29516" y="35412"/>
                    <a:pt x="29466" y="35441"/>
                  </a:cubicBezTo>
                  <a:cubicBezTo>
                    <a:pt x="29356" y="35491"/>
                    <a:pt x="29246" y="35551"/>
                    <a:pt x="29166" y="35591"/>
                  </a:cubicBezTo>
                  <a:cubicBezTo>
                    <a:pt x="29146" y="35601"/>
                    <a:pt x="29137" y="35601"/>
                    <a:pt x="29117" y="35611"/>
                  </a:cubicBezTo>
                  <a:lnTo>
                    <a:pt x="29097" y="35621"/>
                  </a:lnTo>
                  <a:cubicBezTo>
                    <a:pt x="29066" y="35641"/>
                    <a:pt x="29046" y="35651"/>
                    <a:pt x="29026" y="35661"/>
                  </a:cubicBezTo>
                  <a:cubicBezTo>
                    <a:pt x="28986" y="35681"/>
                    <a:pt x="28957" y="35701"/>
                    <a:pt x="28917" y="35721"/>
                  </a:cubicBezTo>
                  <a:lnTo>
                    <a:pt x="28877" y="35741"/>
                  </a:lnTo>
                  <a:cubicBezTo>
                    <a:pt x="28797" y="35791"/>
                    <a:pt x="28717" y="35831"/>
                    <a:pt x="28667" y="35861"/>
                  </a:cubicBezTo>
                  <a:lnTo>
                    <a:pt x="28657" y="35861"/>
                  </a:lnTo>
                  <a:lnTo>
                    <a:pt x="28577" y="35901"/>
                  </a:lnTo>
                  <a:lnTo>
                    <a:pt x="28547" y="35921"/>
                  </a:lnTo>
                  <a:lnTo>
                    <a:pt x="28517" y="35931"/>
                  </a:lnTo>
                  <a:lnTo>
                    <a:pt x="28507" y="35941"/>
                  </a:lnTo>
                  <a:cubicBezTo>
                    <a:pt x="28467" y="35961"/>
                    <a:pt x="28437" y="35981"/>
                    <a:pt x="28397" y="36001"/>
                  </a:cubicBezTo>
                  <a:cubicBezTo>
                    <a:pt x="28397" y="35961"/>
                    <a:pt x="28397" y="35921"/>
                    <a:pt x="28407" y="35881"/>
                  </a:cubicBezTo>
                  <a:lnTo>
                    <a:pt x="28407" y="35841"/>
                  </a:lnTo>
                  <a:cubicBezTo>
                    <a:pt x="28407" y="35811"/>
                    <a:pt x="28407" y="35781"/>
                    <a:pt x="28417" y="35751"/>
                  </a:cubicBezTo>
                  <a:lnTo>
                    <a:pt x="28417" y="35741"/>
                  </a:lnTo>
                  <a:lnTo>
                    <a:pt x="28417" y="35731"/>
                  </a:lnTo>
                  <a:cubicBezTo>
                    <a:pt x="28417" y="35701"/>
                    <a:pt x="28417" y="35681"/>
                    <a:pt x="28427" y="35661"/>
                  </a:cubicBezTo>
                  <a:cubicBezTo>
                    <a:pt x="28427" y="35561"/>
                    <a:pt x="28427" y="35461"/>
                    <a:pt x="28417" y="35372"/>
                  </a:cubicBezTo>
                  <a:lnTo>
                    <a:pt x="28417" y="35361"/>
                  </a:lnTo>
                  <a:lnTo>
                    <a:pt x="28417" y="35332"/>
                  </a:lnTo>
                  <a:lnTo>
                    <a:pt x="28417" y="35301"/>
                  </a:lnTo>
                  <a:lnTo>
                    <a:pt x="28417" y="35192"/>
                  </a:lnTo>
                  <a:lnTo>
                    <a:pt x="28407" y="35152"/>
                  </a:lnTo>
                  <a:lnTo>
                    <a:pt x="28407" y="35132"/>
                  </a:lnTo>
                  <a:lnTo>
                    <a:pt x="28407" y="35112"/>
                  </a:lnTo>
                  <a:cubicBezTo>
                    <a:pt x="28407" y="35081"/>
                    <a:pt x="28397" y="35061"/>
                    <a:pt x="28387" y="35041"/>
                  </a:cubicBezTo>
                  <a:cubicBezTo>
                    <a:pt x="28377" y="35021"/>
                    <a:pt x="28357" y="34992"/>
                    <a:pt x="28327" y="34981"/>
                  </a:cubicBezTo>
                  <a:cubicBezTo>
                    <a:pt x="28317" y="34972"/>
                    <a:pt x="28307" y="34972"/>
                    <a:pt x="28287" y="34961"/>
                  </a:cubicBezTo>
                  <a:lnTo>
                    <a:pt x="28277" y="34952"/>
                  </a:lnTo>
                  <a:cubicBezTo>
                    <a:pt x="28267" y="34952"/>
                    <a:pt x="28257" y="34942"/>
                    <a:pt x="28247" y="34942"/>
                  </a:cubicBezTo>
                  <a:lnTo>
                    <a:pt x="28237" y="34932"/>
                  </a:lnTo>
                  <a:lnTo>
                    <a:pt x="28217" y="34932"/>
                  </a:lnTo>
                  <a:cubicBezTo>
                    <a:pt x="28207" y="34922"/>
                    <a:pt x="28197" y="34922"/>
                    <a:pt x="28197" y="34922"/>
                  </a:cubicBezTo>
                  <a:cubicBezTo>
                    <a:pt x="28167" y="34912"/>
                    <a:pt x="28147" y="34902"/>
                    <a:pt x="28127" y="34892"/>
                  </a:cubicBezTo>
                  <a:cubicBezTo>
                    <a:pt x="28107" y="34892"/>
                    <a:pt x="28087" y="34882"/>
                    <a:pt x="28067" y="34872"/>
                  </a:cubicBezTo>
                  <a:lnTo>
                    <a:pt x="28047" y="34862"/>
                  </a:lnTo>
                  <a:cubicBezTo>
                    <a:pt x="28007" y="34842"/>
                    <a:pt x="27958" y="34822"/>
                    <a:pt x="27907" y="34812"/>
                  </a:cubicBezTo>
                  <a:lnTo>
                    <a:pt x="27907" y="34762"/>
                  </a:lnTo>
                  <a:lnTo>
                    <a:pt x="27907" y="34742"/>
                  </a:lnTo>
                  <a:cubicBezTo>
                    <a:pt x="27907" y="34702"/>
                    <a:pt x="27907" y="34662"/>
                    <a:pt x="27898" y="34622"/>
                  </a:cubicBezTo>
                  <a:cubicBezTo>
                    <a:pt x="27898" y="34582"/>
                    <a:pt x="27887" y="34542"/>
                    <a:pt x="27878" y="34492"/>
                  </a:cubicBezTo>
                  <a:lnTo>
                    <a:pt x="27878" y="34442"/>
                  </a:lnTo>
                  <a:lnTo>
                    <a:pt x="27867" y="34432"/>
                  </a:lnTo>
                  <a:lnTo>
                    <a:pt x="27867" y="34412"/>
                  </a:lnTo>
                  <a:lnTo>
                    <a:pt x="27867" y="34372"/>
                  </a:lnTo>
                  <a:cubicBezTo>
                    <a:pt x="27867" y="34352"/>
                    <a:pt x="27867" y="34332"/>
                    <a:pt x="27858" y="34312"/>
                  </a:cubicBezTo>
                  <a:cubicBezTo>
                    <a:pt x="27847" y="34252"/>
                    <a:pt x="27798" y="34193"/>
                    <a:pt x="27778" y="34162"/>
                  </a:cubicBezTo>
                  <a:cubicBezTo>
                    <a:pt x="27707" y="34113"/>
                    <a:pt x="27627" y="34042"/>
                    <a:pt x="27538" y="34042"/>
                  </a:cubicBezTo>
                  <a:lnTo>
                    <a:pt x="27538" y="34022"/>
                  </a:lnTo>
                  <a:cubicBezTo>
                    <a:pt x="27558" y="33773"/>
                    <a:pt x="27558" y="33523"/>
                    <a:pt x="27558" y="33273"/>
                  </a:cubicBezTo>
                  <a:lnTo>
                    <a:pt x="27558" y="33113"/>
                  </a:lnTo>
                  <a:lnTo>
                    <a:pt x="27558" y="32334"/>
                  </a:lnTo>
                  <a:lnTo>
                    <a:pt x="27558" y="32304"/>
                  </a:lnTo>
                  <a:lnTo>
                    <a:pt x="27558" y="32294"/>
                  </a:lnTo>
                  <a:lnTo>
                    <a:pt x="27558" y="32254"/>
                  </a:lnTo>
                  <a:cubicBezTo>
                    <a:pt x="27587" y="32224"/>
                    <a:pt x="27618" y="32204"/>
                    <a:pt x="27647" y="32184"/>
                  </a:cubicBezTo>
                  <a:cubicBezTo>
                    <a:pt x="27738" y="32104"/>
                    <a:pt x="27847" y="32054"/>
                    <a:pt x="27958" y="31994"/>
                  </a:cubicBezTo>
                  <a:lnTo>
                    <a:pt x="27967" y="31994"/>
                  </a:lnTo>
                  <a:cubicBezTo>
                    <a:pt x="28007" y="31974"/>
                    <a:pt x="28037" y="31954"/>
                    <a:pt x="28077" y="31934"/>
                  </a:cubicBezTo>
                  <a:cubicBezTo>
                    <a:pt x="28177" y="31874"/>
                    <a:pt x="28297" y="31814"/>
                    <a:pt x="28427" y="31735"/>
                  </a:cubicBezTo>
                  <a:cubicBezTo>
                    <a:pt x="28457" y="31715"/>
                    <a:pt x="28497" y="31695"/>
                    <a:pt x="28527" y="31675"/>
                  </a:cubicBezTo>
                  <a:lnTo>
                    <a:pt x="28537" y="31664"/>
                  </a:lnTo>
                  <a:lnTo>
                    <a:pt x="28547" y="31655"/>
                  </a:lnTo>
                  <a:lnTo>
                    <a:pt x="28557" y="31655"/>
                  </a:lnTo>
                  <a:lnTo>
                    <a:pt x="28567" y="31644"/>
                  </a:lnTo>
                  <a:cubicBezTo>
                    <a:pt x="28617" y="31615"/>
                    <a:pt x="28697" y="31564"/>
                    <a:pt x="28777" y="31524"/>
                  </a:cubicBezTo>
                  <a:lnTo>
                    <a:pt x="28806" y="31504"/>
                  </a:lnTo>
                  <a:lnTo>
                    <a:pt x="28826" y="31495"/>
                  </a:lnTo>
                  <a:cubicBezTo>
                    <a:pt x="28866" y="31475"/>
                    <a:pt x="28906" y="31455"/>
                    <a:pt x="28937" y="31435"/>
                  </a:cubicBezTo>
                  <a:cubicBezTo>
                    <a:pt x="28986" y="31395"/>
                    <a:pt x="29046" y="31364"/>
                    <a:pt x="29097" y="31335"/>
                  </a:cubicBezTo>
                  <a:cubicBezTo>
                    <a:pt x="29137" y="31305"/>
                    <a:pt x="29186" y="31285"/>
                    <a:pt x="29226" y="31255"/>
                  </a:cubicBezTo>
                  <a:cubicBezTo>
                    <a:pt x="29256" y="31235"/>
                    <a:pt x="29286" y="31215"/>
                    <a:pt x="29326" y="31205"/>
                  </a:cubicBezTo>
                  <a:lnTo>
                    <a:pt x="29406" y="31152"/>
                  </a:lnTo>
                  <a:close/>
                  <a:moveTo>
                    <a:pt x="27887" y="35041"/>
                  </a:moveTo>
                  <a:lnTo>
                    <a:pt x="27918" y="35052"/>
                  </a:lnTo>
                  <a:lnTo>
                    <a:pt x="27927" y="35061"/>
                  </a:lnTo>
                  <a:lnTo>
                    <a:pt x="27938" y="35061"/>
                  </a:lnTo>
                  <a:cubicBezTo>
                    <a:pt x="27967" y="35081"/>
                    <a:pt x="27997" y="35092"/>
                    <a:pt x="28027" y="35101"/>
                  </a:cubicBezTo>
                  <a:cubicBezTo>
                    <a:pt x="28037" y="35101"/>
                    <a:pt x="28047" y="35112"/>
                    <a:pt x="28057" y="35112"/>
                  </a:cubicBezTo>
                  <a:cubicBezTo>
                    <a:pt x="28077" y="35121"/>
                    <a:pt x="28097" y="35121"/>
                    <a:pt x="28117" y="35132"/>
                  </a:cubicBezTo>
                  <a:cubicBezTo>
                    <a:pt x="28127" y="35132"/>
                    <a:pt x="28137" y="35141"/>
                    <a:pt x="28147" y="35141"/>
                  </a:cubicBezTo>
                  <a:lnTo>
                    <a:pt x="28157" y="35152"/>
                  </a:lnTo>
                  <a:cubicBezTo>
                    <a:pt x="28147" y="35152"/>
                    <a:pt x="28137" y="35152"/>
                    <a:pt x="28127" y="35161"/>
                  </a:cubicBezTo>
                  <a:cubicBezTo>
                    <a:pt x="28087" y="35192"/>
                    <a:pt x="28047" y="35221"/>
                    <a:pt x="28017" y="35252"/>
                  </a:cubicBezTo>
                  <a:lnTo>
                    <a:pt x="28007" y="35261"/>
                  </a:lnTo>
                  <a:cubicBezTo>
                    <a:pt x="27997" y="35272"/>
                    <a:pt x="27987" y="35281"/>
                    <a:pt x="27967" y="35281"/>
                  </a:cubicBezTo>
                  <a:cubicBezTo>
                    <a:pt x="27927" y="35312"/>
                    <a:pt x="27887" y="35341"/>
                    <a:pt x="27858" y="35361"/>
                  </a:cubicBezTo>
                  <a:lnTo>
                    <a:pt x="27847" y="35372"/>
                  </a:lnTo>
                  <a:cubicBezTo>
                    <a:pt x="27827" y="35381"/>
                    <a:pt x="27818" y="35392"/>
                    <a:pt x="27798" y="35401"/>
                  </a:cubicBezTo>
                  <a:cubicBezTo>
                    <a:pt x="27767" y="35421"/>
                    <a:pt x="27747" y="35441"/>
                    <a:pt x="27718" y="35461"/>
                  </a:cubicBezTo>
                  <a:lnTo>
                    <a:pt x="27707" y="35471"/>
                  </a:lnTo>
                  <a:cubicBezTo>
                    <a:pt x="27678" y="35491"/>
                    <a:pt x="27638" y="35521"/>
                    <a:pt x="27598" y="35541"/>
                  </a:cubicBezTo>
                  <a:cubicBezTo>
                    <a:pt x="27567" y="35571"/>
                    <a:pt x="27538" y="35591"/>
                    <a:pt x="27498" y="35611"/>
                  </a:cubicBezTo>
                  <a:lnTo>
                    <a:pt x="27408" y="35671"/>
                  </a:lnTo>
                  <a:cubicBezTo>
                    <a:pt x="27398" y="35681"/>
                    <a:pt x="27378" y="35681"/>
                    <a:pt x="27368" y="35691"/>
                  </a:cubicBezTo>
                  <a:lnTo>
                    <a:pt x="27368" y="35701"/>
                  </a:lnTo>
                  <a:lnTo>
                    <a:pt x="27348" y="35711"/>
                  </a:lnTo>
                  <a:cubicBezTo>
                    <a:pt x="27298" y="35741"/>
                    <a:pt x="27258" y="35771"/>
                    <a:pt x="27208" y="35801"/>
                  </a:cubicBezTo>
                  <a:cubicBezTo>
                    <a:pt x="27148" y="35831"/>
                    <a:pt x="27088" y="35871"/>
                    <a:pt x="27018" y="35901"/>
                  </a:cubicBezTo>
                  <a:cubicBezTo>
                    <a:pt x="26968" y="35931"/>
                    <a:pt x="26898" y="35971"/>
                    <a:pt x="26828" y="36001"/>
                  </a:cubicBezTo>
                  <a:cubicBezTo>
                    <a:pt x="26778" y="36021"/>
                    <a:pt x="26739" y="36031"/>
                    <a:pt x="26688" y="36041"/>
                  </a:cubicBezTo>
                  <a:cubicBezTo>
                    <a:pt x="26679" y="36041"/>
                    <a:pt x="26668" y="36041"/>
                    <a:pt x="26659" y="36031"/>
                  </a:cubicBezTo>
                  <a:cubicBezTo>
                    <a:pt x="26648" y="36031"/>
                    <a:pt x="26648" y="36031"/>
                    <a:pt x="26639" y="36021"/>
                  </a:cubicBezTo>
                  <a:cubicBezTo>
                    <a:pt x="26619" y="36021"/>
                    <a:pt x="26608" y="36011"/>
                    <a:pt x="26588" y="36011"/>
                  </a:cubicBezTo>
                  <a:cubicBezTo>
                    <a:pt x="26548" y="35991"/>
                    <a:pt x="26508" y="35981"/>
                    <a:pt x="26468" y="35971"/>
                  </a:cubicBezTo>
                  <a:cubicBezTo>
                    <a:pt x="26448" y="35961"/>
                    <a:pt x="26428" y="35961"/>
                    <a:pt x="26408" y="35951"/>
                  </a:cubicBezTo>
                  <a:cubicBezTo>
                    <a:pt x="26359" y="35941"/>
                    <a:pt x="26288" y="35921"/>
                    <a:pt x="26219" y="35891"/>
                  </a:cubicBezTo>
                  <a:lnTo>
                    <a:pt x="26019" y="35791"/>
                  </a:lnTo>
                  <a:cubicBezTo>
                    <a:pt x="25979" y="35771"/>
                    <a:pt x="25949" y="35751"/>
                    <a:pt x="25919" y="35731"/>
                  </a:cubicBezTo>
                  <a:cubicBezTo>
                    <a:pt x="25899" y="35711"/>
                    <a:pt x="25879" y="35701"/>
                    <a:pt x="25859" y="35681"/>
                  </a:cubicBezTo>
                  <a:cubicBezTo>
                    <a:pt x="25839" y="35681"/>
                    <a:pt x="25829" y="35671"/>
                    <a:pt x="25819" y="35661"/>
                  </a:cubicBezTo>
                  <a:cubicBezTo>
                    <a:pt x="25779" y="35631"/>
                    <a:pt x="25739" y="35611"/>
                    <a:pt x="25699" y="35591"/>
                  </a:cubicBezTo>
                  <a:cubicBezTo>
                    <a:pt x="25669" y="35581"/>
                    <a:pt x="25639" y="35571"/>
                    <a:pt x="25619" y="35551"/>
                  </a:cubicBezTo>
                  <a:cubicBezTo>
                    <a:pt x="25569" y="35531"/>
                    <a:pt x="25529" y="35501"/>
                    <a:pt x="25489" y="35471"/>
                  </a:cubicBezTo>
                  <a:lnTo>
                    <a:pt x="25480" y="35471"/>
                  </a:lnTo>
                  <a:cubicBezTo>
                    <a:pt x="25460" y="35451"/>
                    <a:pt x="25449" y="35441"/>
                    <a:pt x="25429" y="35432"/>
                  </a:cubicBezTo>
                  <a:cubicBezTo>
                    <a:pt x="25400" y="35412"/>
                    <a:pt x="25369" y="35401"/>
                    <a:pt x="25340" y="35381"/>
                  </a:cubicBezTo>
                  <a:lnTo>
                    <a:pt x="25340" y="35372"/>
                  </a:lnTo>
                  <a:lnTo>
                    <a:pt x="25329" y="35372"/>
                  </a:lnTo>
                  <a:cubicBezTo>
                    <a:pt x="25289" y="35352"/>
                    <a:pt x="25249" y="35321"/>
                    <a:pt x="25209" y="35292"/>
                  </a:cubicBezTo>
                  <a:lnTo>
                    <a:pt x="25189" y="35281"/>
                  </a:lnTo>
                  <a:cubicBezTo>
                    <a:pt x="25209" y="35281"/>
                    <a:pt x="25229" y="35272"/>
                    <a:pt x="25249" y="35261"/>
                  </a:cubicBezTo>
                  <a:lnTo>
                    <a:pt x="25260" y="35252"/>
                  </a:lnTo>
                  <a:lnTo>
                    <a:pt x="25280" y="35241"/>
                  </a:lnTo>
                  <a:lnTo>
                    <a:pt x="25300" y="35241"/>
                  </a:lnTo>
                  <a:lnTo>
                    <a:pt x="25420" y="35181"/>
                  </a:lnTo>
                  <a:cubicBezTo>
                    <a:pt x="25460" y="35152"/>
                    <a:pt x="25489" y="35132"/>
                    <a:pt x="25529" y="35101"/>
                  </a:cubicBezTo>
                  <a:lnTo>
                    <a:pt x="25549" y="35092"/>
                  </a:lnTo>
                  <a:cubicBezTo>
                    <a:pt x="25569" y="35072"/>
                    <a:pt x="25589" y="35061"/>
                    <a:pt x="25609" y="35052"/>
                  </a:cubicBezTo>
                  <a:cubicBezTo>
                    <a:pt x="25619" y="35072"/>
                    <a:pt x="25619" y="35101"/>
                    <a:pt x="25629" y="35141"/>
                  </a:cubicBezTo>
                  <a:cubicBezTo>
                    <a:pt x="25649" y="35201"/>
                    <a:pt x="25669" y="35261"/>
                    <a:pt x="25699" y="35312"/>
                  </a:cubicBezTo>
                  <a:cubicBezTo>
                    <a:pt x="25719" y="35372"/>
                    <a:pt x="25759" y="35432"/>
                    <a:pt x="25799" y="35471"/>
                  </a:cubicBezTo>
                  <a:cubicBezTo>
                    <a:pt x="25839" y="35521"/>
                    <a:pt x="25889" y="35561"/>
                    <a:pt x="25939" y="35591"/>
                  </a:cubicBezTo>
                  <a:cubicBezTo>
                    <a:pt x="25959" y="35611"/>
                    <a:pt x="25989" y="35621"/>
                    <a:pt x="26009" y="35631"/>
                  </a:cubicBezTo>
                  <a:lnTo>
                    <a:pt x="26029" y="35641"/>
                  </a:lnTo>
                  <a:cubicBezTo>
                    <a:pt x="26049" y="35641"/>
                    <a:pt x="26069" y="35651"/>
                    <a:pt x="26089" y="35661"/>
                  </a:cubicBezTo>
                  <a:lnTo>
                    <a:pt x="26109" y="35671"/>
                  </a:lnTo>
                  <a:cubicBezTo>
                    <a:pt x="26139" y="35691"/>
                    <a:pt x="26179" y="35701"/>
                    <a:pt x="26209" y="35711"/>
                  </a:cubicBezTo>
                  <a:cubicBezTo>
                    <a:pt x="26249" y="35721"/>
                    <a:pt x="26288" y="35731"/>
                    <a:pt x="26319" y="35731"/>
                  </a:cubicBezTo>
                  <a:cubicBezTo>
                    <a:pt x="26339" y="35741"/>
                    <a:pt x="26359" y="35741"/>
                    <a:pt x="26379" y="35741"/>
                  </a:cubicBezTo>
                  <a:lnTo>
                    <a:pt x="26388" y="35741"/>
                  </a:lnTo>
                  <a:cubicBezTo>
                    <a:pt x="26419" y="35751"/>
                    <a:pt x="26448" y="35751"/>
                    <a:pt x="26479" y="35761"/>
                  </a:cubicBezTo>
                  <a:lnTo>
                    <a:pt x="26619" y="35761"/>
                  </a:lnTo>
                  <a:cubicBezTo>
                    <a:pt x="26639" y="35761"/>
                    <a:pt x="26659" y="35751"/>
                    <a:pt x="26679" y="35751"/>
                  </a:cubicBezTo>
                  <a:lnTo>
                    <a:pt x="26758" y="35751"/>
                  </a:lnTo>
                  <a:cubicBezTo>
                    <a:pt x="26798" y="35751"/>
                    <a:pt x="26838" y="35741"/>
                    <a:pt x="26868" y="35741"/>
                  </a:cubicBezTo>
                  <a:lnTo>
                    <a:pt x="26878" y="35741"/>
                  </a:lnTo>
                  <a:lnTo>
                    <a:pt x="26908" y="35731"/>
                  </a:lnTo>
                  <a:lnTo>
                    <a:pt x="26938" y="35731"/>
                  </a:lnTo>
                  <a:cubicBezTo>
                    <a:pt x="26978" y="35721"/>
                    <a:pt x="27028" y="35721"/>
                    <a:pt x="27078" y="35701"/>
                  </a:cubicBezTo>
                  <a:cubicBezTo>
                    <a:pt x="27108" y="35701"/>
                    <a:pt x="27138" y="35691"/>
                    <a:pt x="27168" y="35671"/>
                  </a:cubicBezTo>
                  <a:lnTo>
                    <a:pt x="27178" y="35671"/>
                  </a:lnTo>
                  <a:cubicBezTo>
                    <a:pt x="27198" y="35661"/>
                    <a:pt x="27218" y="35661"/>
                    <a:pt x="27238" y="35651"/>
                  </a:cubicBezTo>
                  <a:cubicBezTo>
                    <a:pt x="27258" y="35641"/>
                    <a:pt x="27278" y="35641"/>
                    <a:pt x="27298" y="35641"/>
                  </a:cubicBezTo>
                  <a:cubicBezTo>
                    <a:pt x="27338" y="35621"/>
                    <a:pt x="27378" y="35611"/>
                    <a:pt x="27418" y="35591"/>
                  </a:cubicBezTo>
                  <a:cubicBezTo>
                    <a:pt x="27468" y="35571"/>
                    <a:pt x="27507" y="35531"/>
                    <a:pt x="27538" y="35501"/>
                  </a:cubicBezTo>
                  <a:lnTo>
                    <a:pt x="27567" y="35481"/>
                  </a:lnTo>
                  <a:cubicBezTo>
                    <a:pt x="27658" y="35401"/>
                    <a:pt x="27727" y="35332"/>
                    <a:pt x="27787" y="35252"/>
                  </a:cubicBezTo>
                  <a:cubicBezTo>
                    <a:pt x="27818" y="35221"/>
                    <a:pt x="27838" y="35192"/>
                    <a:pt x="27847" y="35172"/>
                  </a:cubicBezTo>
                  <a:cubicBezTo>
                    <a:pt x="27867" y="35132"/>
                    <a:pt x="27878" y="35081"/>
                    <a:pt x="27887" y="35041"/>
                  </a:cubicBezTo>
                  <a:close/>
                  <a:moveTo>
                    <a:pt x="25899" y="33233"/>
                  </a:moveTo>
                  <a:lnTo>
                    <a:pt x="25899" y="33363"/>
                  </a:lnTo>
                  <a:cubicBezTo>
                    <a:pt x="25899" y="33473"/>
                    <a:pt x="25909" y="33633"/>
                    <a:pt x="25909" y="33793"/>
                  </a:cubicBezTo>
                  <a:lnTo>
                    <a:pt x="25909" y="33802"/>
                  </a:lnTo>
                  <a:lnTo>
                    <a:pt x="25909" y="33813"/>
                  </a:lnTo>
                  <a:cubicBezTo>
                    <a:pt x="25909" y="33893"/>
                    <a:pt x="25909" y="33953"/>
                    <a:pt x="25919" y="34013"/>
                  </a:cubicBezTo>
                  <a:cubicBezTo>
                    <a:pt x="25919" y="34082"/>
                    <a:pt x="25929" y="34153"/>
                    <a:pt x="25939" y="34222"/>
                  </a:cubicBezTo>
                  <a:cubicBezTo>
                    <a:pt x="25919" y="34222"/>
                    <a:pt x="25899" y="34222"/>
                    <a:pt x="25879" y="34232"/>
                  </a:cubicBezTo>
                  <a:cubicBezTo>
                    <a:pt x="25849" y="34242"/>
                    <a:pt x="25819" y="34262"/>
                    <a:pt x="25789" y="34282"/>
                  </a:cubicBezTo>
                  <a:lnTo>
                    <a:pt x="25789" y="34292"/>
                  </a:lnTo>
                  <a:cubicBezTo>
                    <a:pt x="25769" y="34302"/>
                    <a:pt x="25759" y="34312"/>
                    <a:pt x="25739" y="34322"/>
                  </a:cubicBezTo>
                  <a:cubicBezTo>
                    <a:pt x="25719" y="34342"/>
                    <a:pt x="25709" y="34362"/>
                    <a:pt x="25699" y="34382"/>
                  </a:cubicBezTo>
                  <a:cubicBezTo>
                    <a:pt x="25649" y="34462"/>
                    <a:pt x="25619" y="34552"/>
                    <a:pt x="25599" y="34632"/>
                  </a:cubicBezTo>
                  <a:cubicBezTo>
                    <a:pt x="25579" y="34712"/>
                    <a:pt x="25579" y="34782"/>
                    <a:pt x="25589" y="34842"/>
                  </a:cubicBezTo>
                  <a:cubicBezTo>
                    <a:pt x="25529" y="34872"/>
                    <a:pt x="25480" y="34902"/>
                    <a:pt x="25429" y="34932"/>
                  </a:cubicBezTo>
                  <a:lnTo>
                    <a:pt x="25420" y="34942"/>
                  </a:lnTo>
                  <a:lnTo>
                    <a:pt x="25409" y="34942"/>
                  </a:lnTo>
                  <a:cubicBezTo>
                    <a:pt x="25369" y="34972"/>
                    <a:pt x="25329" y="35001"/>
                    <a:pt x="25280" y="35021"/>
                  </a:cubicBezTo>
                  <a:cubicBezTo>
                    <a:pt x="25240" y="35052"/>
                    <a:pt x="25200" y="35061"/>
                    <a:pt x="25169" y="35081"/>
                  </a:cubicBezTo>
                  <a:lnTo>
                    <a:pt x="25160" y="35081"/>
                  </a:lnTo>
                  <a:lnTo>
                    <a:pt x="25120" y="35101"/>
                  </a:lnTo>
                  <a:lnTo>
                    <a:pt x="25109" y="35101"/>
                  </a:lnTo>
                  <a:lnTo>
                    <a:pt x="25050" y="35132"/>
                  </a:lnTo>
                  <a:cubicBezTo>
                    <a:pt x="24980" y="35181"/>
                    <a:pt x="24960" y="35272"/>
                    <a:pt x="24960" y="35341"/>
                  </a:cubicBezTo>
                  <a:lnTo>
                    <a:pt x="24960" y="35481"/>
                  </a:lnTo>
                  <a:lnTo>
                    <a:pt x="24960" y="35491"/>
                  </a:lnTo>
                  <a:lnTo>
                    <a:pt x="24960" y="35521"/>
                  </a:lnTo>
                  <a:lnTo>
                    <a:pt x="24960" y="35711"/>
                  </a:lnTo>
                  <a:cubicBezTo>
                    <a:pt x="24960" y="35751"/>
                    <a:pt x="24950" y="35791"/>
                    <a:pt x="24950" y="35831"/>
                  </a:cubicBezTo>
                  <a:lnTo>
                    <a:pt x="24950" y="35891"/>
                  </a:lnTo>
                  <a:lnTo>
                    <a:pt x="24950" y="36001"/>
                  </a:lnTo>
                  <a:lnTo>
                    <a:pt x="24950" y="36011"/>
                  </a:lnTo>
                  <a:lnTo>
                    <a:pt x="24950" y="36021"/>
                  </a:lnTo>
                  <a:lnTo>
                    <a:pt x="24950" y="36041"/>
                  </a:lnTo>
                  <a:lnTo>
                    <a:pt x="24950" y="36051"/>
                  </a:lnTo>
                  <a:lnTo>
                    <a:pt x="24950" y="36071"/>
                  </a:lnTo>
                  <a:lnTo>
                    <a:pt x="24950" y="36171"/>
                  </a:lnTo>
                  <a:lnTo>
                    <a:pt x="24950" y="36200"/>
                  </a:lnTo>
                  <a:cubicBezTo>
                    <a:pt x="24910" y="36180"/>
                    <a:pt x="24870" y="36161"/>
                    <a:pt x="24830" y="36151"/>
                  </a:cubicBezTo>
                  <a:lnTo>
                    <a:pt x="24820" y="36151"/>
                  </a:lnTo>
                  <a:lnTo>
                    <a:pt x="24810" y="36141"/>
                  </a:lnTo>
                  <a:lnTo>
                    <a:pt x="24790" y="36141"/>
                  </a:lnTo>
                  <a:cubicBezTo>
                    <a:pt x="24740" y="36121"/>
                    <a:pt x="24680" y="36091"/>
                    <a:pt x="24620" y="36071"/>
                  </a:cubicBezTo>
                  <a:cubicBezTo>
                    <a:pt x="24550" y="36041"/>
                    <a:pt x="24500" y="36021"/>
                    <a:pt x="24460" y="36001"/>
                  </a:cubicBezTo>
                  <a:cubicBezTo>
                    <a:pt x="24430" y="35981"/>
                    <a:pt x="24400" y="35961"/>
                    <a:pt x="24360" y="35941"/>
                  </a:cubicBezTo>
                  <a:lnTo>
                    <a:pt x="24350" y="35941"/>
                  </a:lnTo>
                  <a:lnTo>
                    <a:pt x="24340" y="35931"/>
                  </a:lnTo>
                  <a:cubicBezTo>
                    <a:pt x="24321" y="35921"/>
                    <a:pt x="24310" y="35911"/>
                    <a:pt x="24301" y="35911"/>
                  </a:cubicBezTo>
                  <a:lnTo>
                    <a:pt x="24270" y="35891"/>
                  </a:lnTo>
                  <a:cubicBezTo>
                    <a:pt x="24170" y="35831"/>
                    <a:pt x="24061" y="35771"/>
                    <a:pt x="23970" y="35701"/>
                  </a:cubicBezTo>
                  <a:cubicBezTo>
                    <a:pt x="23941" y="35681"/>
                    <a:pt x="23910" y="35661"/>
                    <a:pt x="23881" y="35631"/>
                  </a:cubicBezTo>
                  <a:cubicBezTo>
                    <a:pt x="23890" y="35511"/>
                    <a:pt x="23890" y="35412"/>
                    <a:pt x="23890" y="35332"/>
                  </a:cubicBezTo>
                  <a:cubicBezTo>
                    <a:pt x="23890" y="35161"/>
                    <a:pt x="23890" y="34972"/>
                    <a:pt x="23881" y="34752"/>
                  </a:cubicBezTo>
                  <a:lnTo>
                    <a:pt x="23881" y="34432"/>
                  </a:lnTo>
                  <a:cubicBezTo>
                    <a:pt x="23910" y="34412"/>
                    <a:pt x="23930" y="34402"/>
                    <a:pt x="23961" y="34382"/>
                  </a:cubicBezTo>
                  <a:cubicBezTo>
                    <a:pt x="23990" y="34362"/>
                    <a:pt x="24021" y="34352"/>
                    <a:pt x="24041" y="34332"/>
                  </a:cubicBezTo>
                  <a:lnTo>
                    <a:pt x="24090" y="34302"/>
                  </a:lnTo>
                  <a:cubicBezTo>
                    <a:pt x="24130" y="34272"/>
                    <a:pt x="24181" y="34242"/>
                    <a:pt x="24230" y="34213"/>
                  </a:cubicBezTo>
                  <a:cubicBezTo>
                    <a:pt x="24250" y="34202"/>
                    <a:pt x="24270" y="34202"/>
                    <a:pt x="24290" y="34193"/>
                  </a:cubicBezTo>
                  <a:lnTo>
                    <a:pt x="24290" y="34182"/>
                  </a:lnTo>
                  <a:cubicBezTo>
                    <a:pt x="24321" y="34173"/>
                    <a:pt x="24340" y="34162"/>
                    <a:pt x="24360" y="34153"/>
                  </a:cubicBezTo>
                  <a:cubicBezTo>
                    <a:pt x="24400" y="34133"/>
                    <a:pt x="24430" y="34113"/>
                    <a:pt x="24470" y="34082"/>
                  </a:cubicBezTo>
                  <a:cubicBezTo>
                    <a:pt x="24500" y="34082"/>
                    <a:pt x="24530" y="34062"/>
                    <a:pt x="24560" y="34042"/>
                  </a:cubicBezTo>
                  <a:cubicBezTo>
                    <a:pt x="24570" y="34033"/>
                    <a:pt x="24580" y="34013"/>
                    <a:pt x="24590" y="34002"/>
                  </a:cubicBezTo>
                  <a:lnTo>
                    <a:pt x="24590" y="33993"/>
                  </a:lnTo>
                  <a:lnTo>
                    <a:pt x="24600" y="33993"/>
                  </a:lnTo>
                  <a:lnTo>
                    <a:pt x="24620" y="33982"/>
                  </a:lnTo>
                  <a:lnTo>
                    <a:pt x="24640" y="33962"/>
                  </a:lnTo>
                  <a:cubicBezTo>
                    <a:pt x="24680" y="33933"/>
                    <a:pt x="24730" y="33902"/>
                    <a:pt x="24780" y="33882"/>
                  </a:cubicBezTo>
                  <a:lnTo>
                    <a:pt x="24790" y="33882"/>
                  </a:lnTo>
                  <a:cubicBezTo>
                    <a:pt x="24820" y="33862"/>
                    <a:pt x="24860" y="33833"/>
                    <a:pt x="24900" y="33813"/>
                  </a:cubicBezTo>
                  <a:cubicBezTo>
                    <a:pt x="24940" y="33782"/>
                    <a:pt x="24970" y="33762"/>
                    <a:pt x="25010" y="33743"/>
                  </a:cubicBezTo>
                  <a:lnTo>
                    <a:pt x="25010" y="33733"/>
                  </a:lnTo>
                  <a:cubicBezTo>
                    <a:pt x="25069" y="33703"/>
                    <a:pt x="25120" y="33673"/>
                    <a:pt x="25169" y="33643"/>
                  </a:cubicBezTo>
                  <a:cubicBezTo>
                    <a:pt x="25249" y="33593"/>
                    <a:pt x="25340" y="33533"/>
                    <a:pt x="25440" y="33473"/>
                  </a:cubicBezTo>
                  <a:lnTo>
                    <a:pt x="25460" y="33463"/>
                  </a:lnTo>
                  <a:cubicBezTo>
                    <a:pt x="25489" y="33443"/>
                    <a:pt x="25540" y="33413"/>
                    <a:pt x="25579" y="33383"/>
                  </a:cubicBezTo>
                  <a:cubicBezTo>
                    <a:pt x="25619" y="33363"/>
                    <a:pt x="25659" y="33343"/>
                    <a:pt x="25689" y="33333"/>
                  </a:cubicBezTo>
                  <a:lnTo>
                    <a:pt x="25719" y="33323"/>
                  </a:lnTo>
                  <a:lnTo>
                    <a:pt x="25769" y="33303"/>
                  </a:lnTo>
                  <a:cubicBezTo>
                    <a:pt x="25789" y="33283"/>
                    <a:pt x="25819" y="33273"/>
                    <a:pt x="25839" y="33263"/>
                  </a:cubicBezTo>
                  <a:lnTo>
                    <a:pt x="25899" y="33233"/>
                  </a:lnTo>
                  <a:close/>
                  <a:moveTo>
                    <a:pt x="36311" y="32044"/>
                  </a:moveTo>
                  <a:lnTo>
                    <a:pt x="36311" y="32064"/>
                  </a:lnTo>
                  <a:cubicBezTo>
                    <a:pt x="36320" y="32084"/>
                    <a:pt x="36331" y="32094"/>
                    <a:pt x="36351" y="32114"/>
                  </a:cubicBezTo>
                  <a:cubicBezTo>
                    <a:pt x="36360" y="32134"/>
                    <a:pt x="36380" y="32144"/>
                    <a:pt x="36391" y="32154"/>
                  </a:cubicBezTo>
                  <a:lnTo>
                    <a:pt x="36400" y="32154"/>
                  </a:lnTo>
                  <a:cubicBezTo>
                    <a:pt x="36430" y="32184"/>
                    <a:pt x="36470" y="32194"/>
                    <a:pt x="36520" y="32204"/>
                  </a:cubicBezTo>
                  <a:lnTo>
                    <a:pt x="36640" y="32234"/>
                  </a:lnTo>
                  <a:lnTo>
                    <a:pt x="36670" y="32244"/>
                  </a:lnTo>
                  <a:lnTo>
                    <a:pt x="36690" y="32254"/>
                  </a:lnTo>
                  <a:lnTo>
                    <a:pt x="36670" y="32254"/>
                  </a:lnTo>
                  <a:cubicBezTo>
                    <a:pt x="36630" y="32274"/>
                    <a:pt x="36600" y="32284"/>
                    <a:pt x="36570" y="32304"/>
                  </a:cubicBezTo>
                  <a:cubicBezTo>
                    <a:pt x="36540" y="32324"/>
                    <a:pt x="36500" y="32334"/>
                    <a:pt x="36460" y="32354"/>
                  </a:cubicBezTo>
                  <a:lnTo>
                    <a:pt x="36351" y="32414"/>
                  </a:lnTo>
                  <a:lnTo>
                    <a:pt x="36240" y="32464"/>
                  </a:lnTo>
                  <a:cubicBezTo>
                    <a:pt x="36140" y="32514"/>
                    <a:pt x="36040" y="32574"/>
                    <a:pt x="35951" y="32614"/>
                  </a:cubicBezTo>
                  <a:lnTo>
                    <a:pt x="35951" y="32623"/>
                  </a:lnTo>
                  <a:lnTo>
                    <a:pt x="35940" y="32623"/>
                  </a:lnTo>
                  <a:cubicBezTo>
                    <a:pt x="35891" y="32654"/>
                    <a:pt x="35851" y="32674"/>
                    <a:pt x="35811" y="32694"/>
                  </a:cubicBezTo>
                  <a:cubicBezTo>
                    <a:pt x="35711" y="32743"/>
                    <a:pt x="35651" y="32783"/>
                    <a:pt x="35591" y="32814"/>
                  </a:cubicBezTo>
                  <a:cubicBezTo>
                    <a:pt x="35521" y="32854"/>
                    <a:pt x="35451" y="32903"/>
                    <a:pt x="35381" y="32943"/>
                  </a:cubicBezTo>
                  <a:lnTo>
                    <a:pt x="35361" y="32954"/>
                  </a:lnTo>
                  <a:lnTo>
                    <a:pt x="35351" y="32963"/>
                  </a:lnTo>
                  <a:lnTo>
                    <a:pt x="35331" y="32974"/>
                  </a:lnTo>
                  <a:lnTo>
                    <a:pt x="35321" y="32983"/>
                  </a:lnTo>
                  <a:lnTo>
                    <a:pt x="35311" y="32994"/>
                  </a:lnTo>
                  <a:lnTo>
                    <a:pt x="35301" y="32994"/>
                  </a:lnTo>
                  <a:lnTo>
                    <a:pt x="35291" y="33003"/>
                  </a:lnTo>
                  <a:cubicBezTo>
                    <a:pt x="35261" y="33033"/>
                    <a:pt x="35221" y="33053"/>
                    <a:pt x="35181" y="33083"/>
                  </a:cubicBezTo>
                  <a:cubicBezTo>
                    <a:pt x="35121" y="33113"/>
                    <a:pt x="35052" y="33153"/>
                    <a:pt x="34972" y="33193"/>
                  </a:cubicBezTo>
                  <a:cubicBezTo>
                    <a:pt x="34892" y="33233"/>
                    <a:pt x="34821" y="33263"/>
                    <a:pt x="34752" y="33303"/>
                  </a:cubicBezTo>
                  <a:cubicBezTo>
                    <a:pt x="34702" y="33333"/>
                    <a:pt x="34652" y="33353"/>
                    <a:pt x="34602" y="33383"/>
                  </a:cubicBezTo>
                  <a:lnTo>
                    <a:pt x="34542" y="33423"/>
                  </a:lnTo>
                  <a:cubicBezTo>
                    <a:pt x="34462" y="33463"/>
                    <a:pt x="34372" y="33503"/>
                    <a:pt x="34302" y="33543"/>
                  </a:cubicBezTo>
                  <a:lnTo>
                    <a:pt x="34292" y="33543"/>
                  </a:lnTo>
                  <a:lnTo>
                    <a:pt x="34282" y="33553"/>
                  </a:lnTo>
                  <a:lnTo>
                    <a:pt x="34102" y="33643"/>
                  </a:lnTo>
                  <a:cubicBezTo>
                    <a:pt x="34072" y="33663"/>
                    <a:pt x="34042" y="33673"/>
                    <a:pt x="34012" y="33693"/>
                  </a:cubicBezTo>
                  <a:lnTo>
                    <a:pt x="33993" y="33703"/>
                  </a:lnTo>
                  <a:cubicBezTo>
                    <a:pt x="33953" y="33723"/>
                    <a:pt x="33922" y="33733"/>
                    <a:pt x="33882" y="33753"/>
                  </a:cubicBezTo>
                  <a:cubicBezTo>
                    <a:pt x="33842" y="33782"/>
                    <a:pt x="33793" y="33802"/>
                    <a:pt x="33742" y="33833"/>
                  </a:cubicBezTo>
                  <a:cubicBezTo>
                    <a:pt x="33722" y="33842"/>
                    <a:pt x="33693" y="33853"/>
                    <a:pt x="33673" y="33873"/>
                  </a:cubicBezTo>
                  <a:cubicBezTo>
                    <a:pt x="33602" y="33902"/>
                    <a:pt x="33542" y="33942"/>
                    <a:pt x="33463" y="33973"/>
                  </a:cubicBezTo>
                  <a:cubicBezTo>
                    <a:pt x="33423" y="34002"/>
                    <a:pt x="33373" y="34022"/>
                    <a:pt x="33323" y="34042"/>
                  </a:cubicBezTo>
                  <a:lnTo>
                    <a:pt x="33313" y="34053"/>
                  </a:lnTo>
                  <a:cubicBezTo>
                    <a:pt x="33293" y="34062"/>
                    <a:pt x="33263" y="34073"/>
                    <a:pt x="33243" y="34082"/>
                  </a:cubicBezTo>
                  <a:cubicBezTo>
                    <a:pt x="33153" y="34122"/>
                    <a:pt x="33093" y="34153"/>
                    <a:pt x="33033" y="34182"/>
                  </a:cubicBezTo>
                  <a:cubicBezTo>
                    <a:pt x="32973" y="34222"/>
                    <a:pt x="32913" y="34252"/>
                    <a:pt x="32853" y="34282"/>
                  </a:cubicBezTo>
                  <a:lnTo>
                    <a:pt x="32843" y="34292"/>
                  </a:lnTo>
                  <a:lnTo>
                    <a:pt x="32833" y="34292"/>
                  </a:lnTo>
                  <a:lnTo>
                    <a:pt x="32813" y="34302"/>
                  </a:lnTo>
                  <a:cubicBezTo>
                    <a:pt x="32743" y="34342"/>
                    <a:pt x="32674" y="34382"/>
                    <a:pt x="32594" y="34422"/>
                  </a:cubicBezTo>
                  <a:lnTo>
                    <a:pt x="32574" y="34442"/>
                  </a:lnTo>
                  <a:lnTo>
                    <a:pt x="32563" y="34442"/>
                  </a:lnTo>
                  <a:cubicBezTo>
                    <a:pt x="32503" y="34482"/>
                    <a:pt x="32443" y="34512"/>
                    <a:pt x="32383" y="34542"/>
                  </a:cubicBezTo>
                  <a:cubicBezTo>
                    <a:pt x="32343" y="34562"/>
                    <a:pt x="32304" y="34582"/>
                    <a:pt x="32274" y="34602"/>
                  </a:cubicBezTo>
                  <a:lnTo>
                    <a:pt x="32254" y="34602"/>
                  </a:lnTo>
                  <a:lnTo>
                    <a:pt x="32244" y="34612"/>
                  </a:lnTo>
                  <a:cubicBezTo>
                    <a:pt x="32214" y="34632"/>
                    <a:pt x="32174" y="34642"/>
                    <a:pt x="32144" y="34662"/>
                  </a:cubicBezTo>
                  <a:cubicBezTo>
                    <a:pt x="32064" y="34702"/>
                    <a:pt x="31994" y="34742"/>
                    <a:pt x="31934" y="34772"/>
                  </a:cubicBezTo>
                  <a:cubicBezTo>
                    <a:pt x="31864" y="34812"/>
                    <a:pt x="31784" y="34862"/>
                    <a:pt x="31704" y="34902"/>
                  </a:cubicBezTo>
                  <a:cubicBezTo>
                    <a:pt x="31634" y="34932"/>
                    <a:pt x="31564" y="34972"/>
                    <a:pt x="31495" y="35001"/>
                  </a:cubicBezTo>
                  <a:lnTo>
                    <a:pt x="31375" y="35061"/>
                  </a:lnTo>
                  <a:lnTo>
                    <a:pt x="31344" y="35072"/>
                  </a:lnTo>
                  <a:cubicBezTo>
                    <a:pt x="31324" y="35081"/>
                    <a:pt x="31304" y="35092"/>
                    <a:pt x="31275" y="35101"/>
                  </a:cubicBezTo>
                  <a:cubicBezTo>
                    <a:pt x="31184" y="35152"/>
                    <a:pt x="31115" y="35181"/>
                    <a:pt x="31045" y="35221"/>
                  </a:cubicBezTo>
                  <a:lnTo>
                    <a:pt x="30975" y="35261"/>
                  </a:lnTo>
                  <a:lnTo>
                    <a:pt x="30955" y="35261"/>
                  </a:lnTo>
                  <a:lnTo>
                    <a:pt x="30945" y="35272"/>
                  </a:lnTo>
                  <a:lnTo>
                    <a:pt x="30935" y="35281"/>
                  </a:lnTo>
                  <a:lnTo>
                    <a:pt x="30915" y="35292"/>
                  </a:lnTo>
                  <a:cubicBezTo>
                    <a:pt x="30885" y="35301"/>
                    <a:pt x="30855" y="35321"/>
                    <a:pt x="30825" y="35332"/>
                  </a:cubicBezTo>
                  <a:lnTo>
                    <a:pt x="30705" y="35392"/>
                  </a:lnTo>
                  <a:lnTo>
                    <a:pt x="30695" y="35392"/>
                  </a:lnTo>
                  <a:cubicBezTo>
                    <a:pt x="30665" y="35412"/>
                    <a:pt x="30635" y="35421"/>
                    <a:pt x="30605" y="35432"/>
                  </a:cubicBezTo>
                  <a:cubicBezTo>
                    <a:pt x="30475" y="35501"/>
                    <a:pt x="30325" y="35571"/>
                    <a:pt x="30165" y="35661"/>
                  </a:cubicBezTo>
                  <a:cubicBezTo>
                    <a:pt x="30105" y="35701"/>
                    <a:pt x="30045" y="35731"/>
                    <a:pt x="29985" y="35761"/>
                  </a:cubicBezTo>
                  <a:lnTo>
                    <a:pt x="29956" y="35781"/>
                  </a:lnTo>
                  <a:cubicBezTo>
                    <a:pt x="29876" y="35831"/>
                    <a:pt x="29796" y="35871"/>
                    <a:pt x="29736" y="35901"/>
                  </a:cubicBezTo>
                  <a:cubicBezTo>
                    <a:pt x="29666" y="35941"/>
                    <a:pt x="29596" y="35971"/>
                    <a:pt x="29516" y="36011"/>
                  </a:cubicBezTo>
                  <a:cubicBezTo>
                    <a:pt x="29496" y="36011"/>
                    <a:pt x="29486" y="36021"/>
                    <a:pt x="29466" y="36031"/>
                  </a:cubicBezTo>
                  <a:lnTo>
                    <a:pt x="29456" y="36031"/>
                  </a:lnTo>
                  <a:lnTo>
                    <a:pt x="29426" y="36051"/>
                  </a:lnTo>
                  <a:cubicBezTo>
                    <a:pt x="29386" y="36071"/>
                    <a:pt x="29336" y="36081"/>
                    <a:pt x="29296" y="36111"/>
                  </a:cubicBezTo>
                  <a:cubicBezTo>
                    <a:pt x="29236" y="36131"/>
                    <a:pt x="29176" y="36161"/>
                    <a:pt x="29117" y="36191"/>
                  </a:cubicBezTo>
                  <a:lnTo>
                    <a:pt x="29106" y="36200"/>
                  </a:lnTo>
                  <a:lnTo>
                    <a:pt x="29077" y="36211"/>
                  </a:lnTo>
                  <a:lnTo>
                    <a:pt x="29057" y="36231"/>
                  </a:lnTo>
                  <a:cubicBezTo>
                    <a:pt x="29026" y="36240"/>
                    <a:pt x="28997" y="36251"/>
                    <a:pt x="28977" y="36271"/>
                  </a:cubicBezTo>
                  <a:cubicBezTo>
                    <a:pt x="28946" y="36280"/>
                    <a:pt x="28926" y="36300"/>
                    <a:pt x="28906" y="36320"/>
                  </a:cubicBezTo>
                  <a:lnTo>
                    <a:pt x="28886" y="36331"/>
                  </a:lnTo>
                  <a:lnTo>
                    <a:pt x="28866" y="36351"/>
                  </a:lnTo>
                  <a:lnTo>
                    <a:pt x="28846" y="36331"/>
                  </a:lnTo>
                  <a:cubicBezTo>
                    <a:pt x="28826" y="36320"/>
                    <a:pt x="28817" y="36320"/>
                    <a:pt x="28806" y="36311"/>
                  </a:cubicBezTo>
                  <a:cubicBezTo>
                    <a:pt x="28726" y="36271"/>
                    <a:pt x="28657" y="36220"/>
                    <a:pt x="28577" y="36161"/>
                  </a:cubicBezTo>
                  <a:lnTo>
                    <a:pt x="28567" y="36151"/>
                  </a:lnTo>
                  <a:lnTo>
                    <a:pt x="28537" y="36131"/>
                  </a:lnTo>
                  <a:lnTo>
                    <a:pt x="28567" y="36111"/>
                  </a:lnTo>
                  <a:lnTo>
                    <a:pt x="28597" y="36101"/>
                  </a:lnTo>
                  <a:lnTo>
                    <a:pt x="28607" y="36091"/>
                  </a:lnTo>
                  <a:cubicBezTo>
                    <a:pt x="28647" y="36081"/>
                    <a:pt x="28697" y="36061"/>
                    <a:pt x="28737" y="36041"/>
                  </a:cubicBezTo>
                  <a:lnTo>
                    <a:pt x="28777" y="36031"/>
                  </a:lnTo>
                  <a:cubicBezTo>
                    <a:pt x="28806" y="36021"/>
                    <a:pt x="28857" y="36001"/>
                    <a:pt x="28906" y="35981"/>
                  </a:cubicBezTo>
                  <a:cubicBezTo>
                    <a:pt x="29006" y="35941"/>
                    <a:pt x="29106" y="35891"/>
                    <a:pt x="29216" y="35841"/>
                  </a:cubicBezTo>
                  <a:cubicBezTo>
                    <a:pt x="29266" y="35821"/>
                    <a:pt x="29306" y="35801"/>
                    <a:pt x="29356" y="35771"/>
                  </a:cubicBezTo>
                  <a:lnTo>
                    <a:pt x="29366" y="35761"/>
                  </a:lnTo>
                  <a:lnTo>
                    <a:pt x="29386" y="35761"/>
                  </a:lnTo>
                  <a:lnTo>
                    <a:pt x="29396" y="35751"/>
                  </a:lnTo>
                  <a:lnTo>
                    <a:pt x="29516" y="35691"/>
                  </a:lnTo>
                  <a:lnTo>
                    <a:pt x="29566" y="35671"/>
                  </a:lnTo>
                  <a:cubicBezTo>
                    <a:pt x="29606" y="35651"/>
                    <a:pt x="29636" y="35641"/>
                    <a:pt x="29666" y="35621"/>
                  </a:cubicBezTo>
                  <a:cubicBezTo>
                    <a:pt x="29716" y="35601"/>
                    <a:pt x="29766" y="35571"/>
                    <a:pt x="29796" y="35561"/>
                  </a:cubicBezTo>
                  <a:lnTo>
                    <a:pt x="29806" y="35551"/>
                  </a:lnTo>
                  <a:cubicBezTo>
                    <a:pt x="29836" y="35541"/>
                    <a:pt x="29856" y="35531"/>
                    <a:pt x="29876" y="35511"/>
                  </a:cubicBezTo>
                  <a:lnTo>
                    <a:pt x="29886" y="35511"/>
                  </a:lnTo>
                  <a:cubicBezTo>
                    <a:pt x="29905" y="35501"/>
                    <a:pt x="29936" y="35491"/>
                    <a:pt x="29956" y="35471"/>
                  </a:cubicBezTo>
                  <a:lnTo>
                    <a:pt x="29976" y="35471"/>
                  </a:lnTo>
                  <a:cubicBezTo>
                    <a:pt x="29985" y="35471"/>
                    <a:pt x="29996" y="35481"/>
                    <a:pt x="30016" y="35481"/>
                  </a:cubicBezTo>
                  <a:cubicBezTo>
                    <a:pt x="30056" y="35481"/>
                    <a:pt x="30096" y="35451"/>
                    <a:pt x="30136" y="35432"/>
                  </a:cubicBezTo>
                  <a:cubicBezTo>
                    <a:pt x="30165" y="35412"/>
                    <a:pt x="30185" y="35392"/>
                    <a:pt x="30216" y="35381"/>
                  </a:cubicBezTo>
                  <a:cubicBezTo>
                    <a:pt x="30265" y="35352"/>
                    <a:pt x="30316" y="35321"/>
                    <a:pt x="30356" y="35301"/>
                  </a:cubicBezTo>
                  <a:lnTo>
                    <a:pt x="30365" y="35292"/>
                  </a:lnTo>
                  <a:lnTo>
                    <a:pt x="30376" y="35292"/>
                  </a:lnTo>
                  <a:lnTo>
                    <a:pt x="30705" y="35112"/>
                  </a:lnTo>
                  <a:cubicBezTo>
                    <a:pt x="30755" y="35081"/>
                    <a:pt x="30805" y="35041"/>
                    <a:pt x="30855" y="35021"/>
                  </a:cubicBezTo>
                  <a:lnTo>
                    <a:pt x="30865" y="35012"/>
                  </a:lnTo>
                  <a:lnTo>
                    <a:pt x="30885" y="35001"/>
                  </a:lnTo>
                  <a:cubicBezTo>
                    <a:pt x="30915" y="34972"/>
                    <a:pt x="30955" y="34952"/>
                    <a:pt x="30995" y="34932"/>
                  </a:cubicBezTo>
                  <a:cubicBezTo>
                    <a:pt x="31015" y="34912"/>
                    <a:pt x="31035" y="34902"/>
                    <a:pt x="31055" y="34892"/>
                  </a:cubicBezTo>
                  <a:cubicBezTo>
                    <a:pt x="31104" y="34862"/>
                    <a:pt x="31155" y="34842"/>
                    <a:pt x="31204" y="34812"/>
                  </a:cubicBezTo>
                  <a:lnTo>
                    <a:pt x="31324" y="34752"/>
                  </a:lnTo>
                  <a:lnTo>
                    <a:pt x="31375" y="34732"/>
                  </a:lnTo>
                  <a:lnTo>
                    <a:pt x="31395" y="34722"/>
                  </a:lnTo>
                  <a:cubicBezTo>
                    <a:pt x="31424" y="34702"/>
                    <a:pt x="31455" y="34682"/>
                    <a:pt x="31495" y="34672"/>
                  </a:cubicBezTo>
                  <a:cubicBezTo>
                    <a:pt x="31544" y="34642"/>
                    <a:pt x="31594" y="34622"/>
                    <a:pt x="31644" y="34602"/>
                  </a:cubicBezTo>
                  <a:cubicBezTo>
                    <a:pt x="31764" y="34552"/>
                    <a:pt x="31874" y="34492"/>
                    <a:pt x="31954" y="34452"/>
                  </a:cubicBezTo>
                  <a:lnTo>
                    <a:pt x="32164" y="34362"/>
                  </a:lnTo>
                  <a:lnTo>
                    <a:pt x="32174" y="34352"/>
                  </a:lnTo>
                  <a:lnTo>
                    <a:pt x="32204" y="34342"/>
                  </a:lnTo>
                  <a:cubicBezTo>
                    <a:pt x="32224" y="34332"/>
                    <a:pt x="32254" y="34312"/>
                    <a:pt x="32274" y="34302"/>
                  </a:cubicBezTo>
                  <a:cubicBezTo>
                    <a:pt x="32343" y="34272"/>
                    <a:pt x="32414" y="34242"/>
                    <a:pt x="32474" y="34213"/>
                  </a:cubicBezTo>
                  <a:lnTo>
                    <a:pt x="32534" y="34182"/>
                  </a:lnTo>
                  <a:lnTo>
                    <a:pt x="32594" y="34153"/>
                  </a:lnTo>
                  <a:cubicBezTo>
                    <a:pt x="32703" y="34102"/>
                    <a:pt x="32803" y="34053"/>
                    <a:pt x="32893" y="34002"/>
                  </a:cubicBezTo>
                  <a:cubicBezTo>
                    <a:pt x="33033" y="33922"/>
                    <a:pt x="33173" y="33853"/>
                    <a:pt x="33303" y="33793"/>
                  </a:cubicBezTo>
                  <a:lnTo>
                    <a:pt x="33313" y="33793"/>
                  </a:lnTo>
                  <a:lnTo>
                    <a:pt x="33333" y="33782"/>
                  </a:lnTo>
                  <a:lnTo>
                    <a:pt x="33513" y="33693"/>
                  </a:lnTo>
                  <a:cubicBezTo>
                    <a:pt x="33622" y="33643"/>
                    <a:pt x="33722" y="33593"/>
                    <a:pt x="33833" y="33533"/>
                  </a:cubicBezTo>
                  <a:lnTo>
                    <a:pt x="33873" y="33513"/>
                  </a:lnTo>
                  <a:lnTo>
                    <a:pt x="33882" y="33503"/>
                  </a:lnTo>
                  <a:cubicBezTo>
                    <a:pt x="33953" y="33463"/>
                    <a:pt x="34052" y="33413"/>
                    <a:pt x="34152" y="33363"/>
                  </a:cubicBezTo>
                  <a:cubicBezTo>
                    <a:pt x="34362" y="33243"/>
                    <a:pt x="34562" y="33133"/>
                    <a:pt x="34761" y="33023"/>
                  </a:cubicBezTo>
                  <a:cubicBezTo>
                    <a:pt x="34821" y="32983"/>
                    <a:pt x="34881" y="32954"/>
                    <a:pt x="34932" y="32923"/>
                  </a:cubicBezTo>
                  <a:lnTo>
                    <a:pt x="34941" y="32914"/>
                  </a:lnTo>
                  <a:lnTo>
                    <a:pt x="34961" y="32903"/>
                  </a:lnTo>
                  <a:lnTo>
                    <a:pt x="35001" y="32883"/>
                  </a:lnTo>
                  <a:lnTo>
                    <a:pt x="35072" y="32834"/>
                  </a:lnTo>
                  <a:cubicBezTo>
                    <a:pt x="35121" y="32803"/>
                    <a:pt x="35172" y="32774"/>
                    <a:pt x="35221" y="32754"/>
                  </a:cubicBezTo>
                  <a:lnTo>
                    <a:pt x="35231" y="32743"/>
                  </a:lnTo>
                  <a:lnTo>
                    <a:pt x="35241" y="32743"/>
                  </a:lnTo>
                  <a:cubicBezTo>
                    <a:pt x="35281" y="32714"/>
                    <a:pt x="35331" y="32694"/>
                    <a:pt x="35371" y="32663"/>
                  </a:cubicBezTo>
                  <a:cubicBezTo>
                    <a:pt x="35441" y="32623"/>
                    <a:pt x="35511" y="32583"/>
                    <a:pt x="35561" y="32543"/>
                  </a:cubicBezTo>
                  <a:lnTo>
                    <a:pt x="35571" y="32543"/>
                  </a:lnTo>
                  <a:lnTo>
                    <a:pt x="35581" y="32534"/>
                  </a:lnTo>
                  <a:lnTo>
                    <a:pt x="35591" y="32534"/>
                  </a:lnTo>
                  <a:lnTo>
                    <a:pt x="35601" y="32524"/>
                  </a:lnTo>
                  <a:lnTo>
                    <a:pt x="35651" y="32494"/>
                  </a:lnTo>
                  <a:lnTo>
                    <a:pt x="35671" y="32484"/>
                  </a:lnTo>
                  <a:cubicBezTo>
                    <a:pt x="35711" y="32454"/>
                    <a:pt x="35761" y="32424"/>
                    <a:pt x="35801" y="32394"/>
                  </a:cubicBezTo>
                  <a:lnTo>
                    <a:pt x="35821" y="32384"/>
                  </a:lnTo>
                  <a:cubicBezTo>
                    <a:pt x="35871" y="32354"/>
                    <a:pt x="35911" y="32324"/>
                    <a:pt x="35960" y="32294"/>
                  </a:cubicBezTo>
                  <a:cubicBezTo>
                    <a:pt x="36040" y="32244"/>
                    <a:pt x="36120" y="32184"/>
                    <a:pt x="36180" y="32134"/>
                  </a:cubicBezTo>
                  <a:lnTo>
                    <a:pt x="36191" y="32134"/>
                  </a:lnTo>
                  <a:lnTo>
                    <a:pt x="36240" y="32094"/>
                  </a:lnTo>
                  <a:lnTo>
                    <a:pt x="36260" y="32084"/>
                  </a:lnTo>
                  <a:lnTo>
                    <a:pt x="36311" y="32044"/>
                  </a:lnTo>
                  <a:close/>
                  <a:moveTo>
                    <a:pt x="36720" y="32324"/>
                  </a:moveTo>
                  <a:cubicBezTo>
                    <a:pt x="36710" y="32354"/>
                    <a:pt x="36710" y="32384"/>
                    <a:pt x="36710" y="32434"/>
                  </a:cubicBezTo>
                  <a:cubicBezTo>
                    <a:pt x="36710" y="32444"/>
                    <a:pt x="36710" y="32454"/>
                    <a:pt x="36700" y="32464"/>
                  </a:cubicBezTo>
                  <a:lnTo>
                    <a:pt x="36700" y="32474"/>
                  </a:lnTo>
                  <a:lnTo>
                    <a:pt x="36700" y="32484"/>
                  </a:lnTo>
                  <a:lnTo>
                    <a:pt x="36700" y="32494"/>
                  </a:lnTo>
                  <a:lnTo>
                    <a:pt x="36700" y="32514"/>
                  </a:lnTo>
                  <a:lnTo>
                    <a:pt x="36700" y="32543"/>
                  </a:lnTo>
                  <a:cubicBezTo>
                    <a:pt x="36690" y="32543"/>
                    <a:pt x="36680" y="32554"/>
                    <a:pt x="36660" y="32563"/>
                  </a:cubicBezTo>
                  <a:lnTo>
                    <a:pt x="36620" y="32594"/>
                  </a:lnTo>
                  <a:cubicBezTo>
                    <a:pt x="36540" y="32634"/>
                    <a:pt x="36460" y="32683"/>
                    <a:pt x="36380" y="32723"/>
                  </a:cubicBezTo>
                  <a:lnTo>
                    <a:pt x="36371" y="32734"/>
                  </a:lnTo>
                  <a:lnTo>
                    <a:pt x="36320" y="32754"/>
                  </a:lnTo>
                  <a:cubicBezTo>
                    <a:pt x="36251" y="32794"/>
                    <a:pt x="36180" y="32834"/>
                    <a:pt x="36100" y="32874"/>
                  </a:cubicBezTo>
                  <a:lnTo>
                    <a:pt x="36011" y="32923"/>
                  </a:lnTo>
                  <a:cubicBezTo>
                    <a:pt x="35951" y="32954"/>
                    <a:pt x="35891" y="32983"/>
                    <a:pt x="35841" y="33014"/>
                  </a:cubicBezTo>
                  <a:lnTo>
                    <a:pt x="35821" y="33014"/>
                  </a:lnTo>
                  <a:lnTo>
                    <a:pt x="35801" y="33023"/>
                  </a:lnTo>
                  <a:cubicBezTo>
                    <a:pt x="35771" y="33043"/>
                    <a:pt x="35741" y="33063"/>
                    <a:pt x="35701" y="33083"/>
                  </a:cubicBezTo>
                  <a:cubicBezTo>
                    <a:pt x="35611" y="33123"/>
                    <a:pt x="35511" y="33183"/>
                    <a:pt x="35381" y="33253"/>
                  </a:cubicBezTo>
                  <a:lnTo>
                    <a:pt x="35271" y="33323"/>
                  </a:lnTo>
                  <a:lnTo>
                    <a:pt x="35251" y="33333"/>
                  </a:lnTo>
                  <a:lnTo>
                    <a:pt x="35241" y="33333"/>
                  </a:lnTo>
                  <a:lnTo>
                    <a:pt x="35231" y="33343"/>
                  </a:lnTo>
                  <a:cubicBezTo>
                    <a:pt x="35081" y="33433"/>
                    <a:pt x="34932" y="33523"/>
                    <a:pt x="34772" y="33603"/>
                  </a:cubicBezTo>
                  <a:cubicBezTo>
                    <a:pt x="34562" y="33723"/>
                    <a:pt x="34352" y="33842"/>
                    <a:pt x="34152" y="33962"/>
                  </a:cubicBezTo>
                  <a:cubicBezTo>
                    <a:pt x="34092" y="33993"/>
                    <a:pt x="34032" y="34033"/>
                    <a:pt x="33973" y="34062"/>
                  </a:cubicBezTo>
                  <a:lnTo>
                    <a:pt x="33953" y="34073"/>
                  </a:lnTo>
                  <a:lnTo>
                    <a:pt x="33942" y="34082"/>
                  </a:lnTo>
                  <a:lnTo>
                    <a:pt x="33922" y="34093"/>
                  </a:lnTo>
                  <a:cubicBezTo>
                    <a:pt x="33802" y="34162"/>
                    <a:pt x="33673" y="34242"/>
                    <a:pt x="33542" y="34312"/>
                  </a:cubicBezTo>
                  <a:cubicBezTo>
                    <a:pt x="33433" y="34372"/>
                    <a:pt x="33323" y="34432"/>
                    <a:pt x="33203" y="34492"/>
                  </a:cubicBezTo>
                  <a:lnTo>
                    <a:pt x="33193" y="34502"/>
                  </a:lnTo>
                  <a:lnTo>
                    <a:pt x="33183" y="34502"/>
                  </a:lnTo>
                  <a:lnTo>
                    <a:pt x="33153" y="34522"/>
                  </a:lnTo>
                  <a:lnTo>
                    <a:pt x="33143" y="34522"/>
                  </a:lnTo>
                  <a:lnTo>
                    <a:pt x="33133" y="34532"/>
                  </a:lnTo>
                  <a:cubicBezTo>
                    <a:pt x="33053" y="34572"/>
                    <a:pt x="32983" y="34602"/>
                    <a:pt x="32913" y="34642"/>
                  </a:cubicBezTo>
                  <a:lnTo>
                    <a:pt x="32853" y="34682"/>
                  </a:lnTo>
                  <a:lnTo>
                    <a:pt x="32833" y="34692"/>
                  </a:lnTo>
                  <a:lnTo>
                    <a:pt x="32823" y="34702"/>
                  </a:lnTo>
                  <a:cubicBezTo>
                    <a:pt x="32754" y="34732"/>
                    <a:pt x="32694" y="34762"/>
                    <a:pt x="32623" y="34802"/>
                  </a:cubicBezTo>
                  <a:lnTo>
                    <a:pt x="32474" y="34892"/>
                  </a:lnTo>
                  <a:lnTo>
                    <a:pt x="32454" y="34892"/>
                  </a:lnTo>
                  <a:lnTo>
                    <a:pt x="32434" y="34912"/>
                  </a:lnTo>
                  <a:lnTo>
                    <a:pt x="32314" y="34972"/>
                  </a:lnTo>
                  <a:cubicBezTo>
                    <a:pt x="32264" y="35001"/>
                    <a:pt x="32214" y="35032"/>
                    <a:pt x="32154" y="35061"/>
                  </a:cubicBezTo>
                  <a:lnTo>
                    <a:pt x="32144" y="35072"/>
                  </a:lnTo>
                  <a:lnTo>
                    <a:pt x="32024" y="35132"/>
                  </a:lnTo>
                  <a:cubicBezTo>
                    <a:pt x="31924" y="35181"/>
                    <a:pt x="31814" y="35241"/>
                    <a:pt x="31704" y="35301"/>
                  </a:cubicBezTo>
                  <a:cubicBezTo>
                    <a:pt x="31504" y="35412"/>
                    <a:pt x="31295" y="35511"/>
                    <a:pt x="31075" y="35611"/>
                  </a:cubicBezTo>
                  <a:cubicBezTo>
                    <a:pt x="30865" y="35711"/>
                    <a:pt x="30665" y="35801"/>
                    <a:pt x="30485" y="35911"/>
                  </a:cubicBezTo>
                  <a:cubicBezTo>
                    <a:pt x="30445" y="35941"/>
                    <a:pt x="30405" y="35961"/>
                    <a:pt x="30376" y="35981"/>
                  </a:cubicBezTo>
                  <a:cubicBezTo>
                    <a:pt x="30316" y="36021"/>
                    <a:pt x="30265" y="36051"/>
                    <a:pt x="30205" y="36081"/>
                  </a:cubicBezTo>
                  <a:lnTo>
                    <a:pt x="30056" y="36171"/>
                  </a:lnTo>
                  <a:cubicBezTo>
                    <a:pt x="30025" y="36191"/>
                    <a:pt x="30005" y="36211"/>
                    <a:pt x="29976" y="36220"/>
                  </a:cubicBezTo>
                  <a:cubicBezTo>
                    <a:pt x="29956" y="36231"/>
                    <a:pt x="29936" y="36251"/>
                    <a:pt x="29916" y="36260"/>
                  </a:cubicBezTo>
                  <a:cubicBezTo>
                    <a:pt x="29816" y="36320"/>
                    <a:pt x="29706" y="36380"/>
                    <a:pt x="29606" y="36420"/>
                  </a:cubicBezTo>
                  <a:cubicBezTo>
                    <a:pt x="29526" y="36460"/>
                    <a:pt x="29426" y="36511"/>
                    <a:pt x="29336" y="36560"/>
                  </a:cubicBezTo>
                  <a:cubicBezTo>
                    <a:pt x="29326" y="36560"/>
                    <a:pt x="29316" y="36571"/>
                    <a:pt x="29306" y="36580"/>
                  </a:cubicBezTo>
                  <a:lnTo>
                    <a:pt x="29296" y="36571"/>
                  </a:lnTo>
                  <a:lnTo>
                    <a:pt x="29276" y="36560"/>
                  </a:lnTo>
                  <a:cubicBezTo>
                    <a:pt x="29246" y="36540"/>
                    <a:pt x="29216" y="36531"/>
                    <a:pt x="29176" y="36511"/>
                  </a:cubicBezTo>
                  <a:lnTo>
                    <a:pt x="29176" y="36500"/>
                  </a:lnTo>
                  <a:lnTo>
                    <a:pt x="29166" y="36500"/>
                  </a:lnTo>
                  <a:cubicBezTo>
                    <a:pt x="29126" y="36480"/>
                    <a:pt x="29086" y="36451"/>
                    <a:pt x="29046" y="36431"/>
                  </a:cubicBezTo>
                  <a:cubicBezTo>
                    <a:pt x="29026" y="36420"/>
                    <a:pt x="29017" y="36420"/>
                    <a:pt x="29006" y="36411"/>
                  </a:cubicBezTo>
                  <a:lnTo>
                    <a:pt x="29017" y="36400"/>
                  </a:lnTo>
                  <a:lnTo>
                    <a:pt x="29037" y="36400"/>
                  </a:lnTo>
                  <a:cubicBezTo>
                    <a:pt x="29057" y="36380"/>
                    <a:pt x="29077" y="36371"/>
                    <a:pt x="29097" y="36360"/>
                  </a:cubicBezTo>
                  <a:lnTo>
                    <a:pt x="29137" y="36340"/>
                  </a:lnTo>
                  <a:lnTo>
                    <a:pt x="29166" y="36331"/>
                  </a:lnTo>
                  <a:cubicBezTo>
                    <a:pt x="29226" y="36291"/>
                    <a:pt x="29286" y="36260"/>
                    <a:pt x="29356" y="36231"/>
                  </a:cubicBezTo>
                  <a:cubicBezTo>
                    <a:pt x="29406" y="36200"/>
                    <a:pt x="29456" y="36180"/>
                    <a:pt x="29496" y="36161"/>
                  </a:cubicBezTo>
                  <a:lnTo>
                    <a:pt x="29526" y="36151"/>
                  </a:lnTo>
                  <a:lnTo>
                    <a:pt x="29566" y="36131"/>
                  </a:lnTo>
                  <a:cubicBezTo>
                    <a:pt x="29636" y="36101"/>
                    <a:pt x="29706" y="36061"/>
                    <a:pt x="29786" y="36021"/>
                  </a:cubicBezTo>
                  <a:cubicBezTo>
                    <a:pt x="29866" y="35981"/>
                    <a:pt x="29936" y="35941"/>
                    <a:pt x="30005" y="35901"/>
                  </a:cubicBezTo>
                  <a:lnTo>
                    <a:pt x="30065" y="35871"/>
                  </a:lnTo>
                  <a:lnTo>
                    <a:pt x="30065" y="35861"/>
                  </a:lnTo>
                  <a:cubicBezTo>
                    <a:pt x="30116" y="35841"/>
                    <a:pt x="30165" y="35811"/>
                    <a:pt x="30216" y="35781"/>
                  </a:cubicBezTo>
                  <a:cubicBezTo>
                    <a:pt x="30356" y="35701"/>
                    <a:pt x="30495" y="35621"/>
                    <a:pt x="30655" y="35551"/>
                  </a:cubicBezTo>
                  <a:cubicBezTo>
                    <a:pt x="30685" y="35541"/>
                    <a:pt x="30715" y="35521"/>
                    <a:pt x="30745" y="35511"/>
                  </a:cubicBezTo>
                  <a:lnTo>
                    <a:pt x="30755" y="35501"/>
                  </a:lnTo>
                  <a:lnTo>
                    <a:pt x="30765" y="35501"/>
                  </a:lnTo>
                  <a:lnTo>
                    <a:pt x="30775" y="35491"/>
                  </a:lnTo>
                  <a:lnTo>
                    <a:pt x="30785" y="35491"/>
                  </a:lnTo>
                  <a:cubicBezTo>
                    <a:pt x="30815" y="35471"/>
                    <a:pt x="30845" y="35461"/>
                    <a:pt x="30875" y="35441"/>
                  </a:cubicBezTo>
                  <a:cubicBezTo>
                    <a:pt x="30935" y="35412"/>
                    <a:pt x="31005" y="35381"/>
                    <a:pt x="31055" y="35352"/>
                  </a:cubicBezTo>
                  <a:lnTo>
                    <a:pt x="31065" y="35341"/>
                  </a:lnTo>
                  <a:lnTo>
                    <a:pt x="31085" y="35341"/>
                  </a:lnTo>
                  <a:lnTo>
                    <a:pt x="31085" y="35332"/>
                  </a:lnTo>
                  <a:lnTo>
                    <a:pt x="31095" y="35332"/>
                  </a:lnTo>
                  <a:cubicBezTo>
                    <a:pt x="31215" y="35272"/>
                    <a:pt x="31335" y="35201"/>
                    <a:pt x="31424" y="35161"/>
                  </a:cubicBezTo>
                  <a:lnTo>
                    <a:pt x="31435" y="35161"/>
                  </a:lnTo>
                  <a:lnTo>
                    <a:pt x="31455" y="35152"/>
                  </a:lnTo>
                  <a:cubicBezTo>
                    <a:pt x="31484" y="35132"/>
                    <a:pt x="31515" y="35121"/>
                    <a:pt x="31544" y="35112"/>
                  </a:cubicBezTo>
                  <a:cubicBezTo>
                    <a:pt x="31604" y="35072"/>
                    <a:pt x="31684" y="35041"/>
                    <a:pt x="31764" y="34992"/>
                  </a:cubicBezTo>
                  <a:cubicBezTo>
                    <a:pt x="31824" y="34961"/>
                    <a:pt x="31894" y="34922"/>
                    <a:pt x="31944" y="34892"/>
                  </a:cubicBezTo>
                  <a:lnTo>
                    <a:pt x="31964" y="34882"/>
                  </a:lnTo>
                  <a:lnTo>
                    <a:pt x="31984" y="34872"/>
                  </a:lnTo>
                  <a:lnTo>
                    <a:pt x="31994" y="34862"/>
                  </a:lnTo>
                  <a:cubicBezTo>
                    <a:pt x="32044" y="34832"/>
                    <a:pt x="32114" y="34792"/>
                    <a:pt x="32184" y="34752"/>
                  </a:cubicBezTo>
                  <a:cubicBezTo>
                    <a:pt x="32214" y="34742"/>
                    <a:pt x="32244" y="34722"/>
                    <a:pt x="32284" y="34712"/>
                  </a:cubicBezTo>
                  <a:lnTo>
                    <a:pt x="32284" y="34702"/>
                  </a:lnTo>
                  <a:lnTo>
                    <a:pt x="32294" y="34702"/>
                  </a:lnTo>
                  <a:lnTo>
                    <a:pt x="32304" y="34692"/>
                  </a:lnTo>
                  <a:lnTo>
                    <a:pt x="32314" y="34692"/>
                  </a:lnTo>
                  <a:cubicBezTo>
                    <a:pt x="32343" y="34672"/>
                    <a:pt x="32383" y="34662"/>
                    <a:pt x="32414" y="34642"/>
                  </a:cubicBezTo>
                  <a:cubicBezTo>
                    <a:pt x="32483" y="34602"/>
                    <a:pt x="32554" y="34562"/>
                    <a:pt x="32614" y="34532"/>
                  </a:cubicBezTo>
                  <a:lnTo>
                    <a:pt x="32634" y="34512"/>
                  </a:lnTo>
                  <a:lnTo>
                    <a:pt x="32843" y="34392"/>
                  </a:lnTo>
                  <a:lnTo>
                    <a:pt x="32863" y="34382"/>
                  </a:lnTo>
                  <a:lnTo>
                    <a:pt x="32873" y="34372"/>
                  </a:lnTo>
                  <a:cubicBezTo>
                    <a:pt x="32943" y="34342"/>
                    <a:pt x="33003" y="34302"/>
                    <a:pt x="33063" y="34272"/>
                  </a:cubicBezTo>
                  <a:cubicBezTo>
                    <a:pt x="33133" y="34232"/>
                    <a:pt x="33203" y="34202"/>
                    <a:pt x="33283" y="34162"/>
                  </a:cubicBezTo>
                  <a:lnTo>
                    <a:pt x="33353" y="34133"/>
                  </a:lnTo>
                  <a:cubicBezTo>
                    <a:pt x="33403" y="34113"/>
                    <a:pt x="33453" y="34082"/>
                    <a:pt x="33493" y="34062"/>
                  </a:cubicBezTo>
                  <a:cubicBezTo>
                    <a:pt x="33562" y="34033"/>
                    <a:pt x="33633" y="34002"/>
                    <a:pt x="33713" y="33953"/>
                  </a:cubicBezTo>
                  <a:cubicBezTo>
                    <a:pt x="33742" y="33942"/>
                    <a:pt x="33762" y="33922"/>
                    <a:pt x="33793" y="33913"/>
                  </a:cubicBezTo>
                  <a:lnTo>
                    <a:pt x="33802" y="33902"/>
                  </a:lnTo>
                  <a:lnTo>
                    <a:pt x="33822" y="33893"/>
                  </a:lnTo>
                  <a:cubicBezTo>
                    <a:pt x="33862" y="33873"/>
                    <a:pt x="33893" y="33853"/>
                    <a:pt x="33922" y="33842"/>
                  </a:cubicBezTo>
                  <a:cubicBezTo>
                    <a:pt x="33953" y="33822"/>
                    <a:pt x="33982" y="33813"/>
                    <a:pt x="34002" y="33793"/>
                  </a:cubicBezTo>
                  <a:lnTo>
                    <a:pt x="34012" y="33793"/>
                  </a:lnTo>
                  <a:lnTo>
                    <a:pt x="34132" y="33733"/>
                  </a:lnTo>
                  <a:cubicBezTo>
                    <a:pt x="34202" y="33693"/>
                    <a:pt x="34272" y="33653"/>
                    <a:pt x="34352" y="33613"/>
                  </a:cubicBezTo>
                  <a:cubicBezTo>
                    <a:pt x="34422" y="33573"/>
                    <a:pt x="34502" y="33533"/>
                    <a:pt x="34572" y="33493"/>
                  </a:cubicBezTo>
                  <a:lnTo>
                    <a:pt x="34642" y="33453"/>
                  </a:lnTo>
                  <a:lnTo>
                    <a:pt x="34692" y="33433"/>
                  </a:lnTo>
                  <a:lnTo>
                    <a:pt x="34722" y="33413"/>
                  </a:lnTo>
                  <a:lnTo>
                    <a:pt x="34781" y="33383"/>
                  </a:lnTo>
                  <a:cubicBezTo>
                    <a:pt x="34841" y="33343"/>
                    <a:pt x="34912" y="33313"/>
                    <a:pt x="34992" y="33273"/>
                  </a:cubicBezTo>
                  <a:cubicBezTo>
                    <a:pt x="35081" y="33233"/>
                    <a:pt x="35152" y="33193"/>
                    <a:pt x="35211" y="33163"/>
                  </a:cubicBezTo>
                  <a:cubicBezTo>
                    <a:pt x="35261" y="33133"/>
                    <a:pt x="35321" y="33093"/>
                    <a:pt x="35381" y="33053"/>
                  </a:cubicBezTo>
                  <a:lnTo>
                    <a:pt x="35421" y="33033"/>
                  </a:lnTo>
                  <a:cubicBezTo>
                    <a:pt x="35491" y="32983"/>
                    <a:pt x="35561" y="32943"/>
                    <a:pt x="35631" y="32903"/>
                  </a:cubicBezTo>
                  <a:cubicBezTo>
                    <a:pt x="35691" y="32863"/>
                    <a:pt x="35751" y="32834"/>
                    <a:pt x="35801" y="32803"/>
                  </a:cubicBezTo>
                  <a:lnTo>
                    <a:pt x="35811" y="32794"/>
                  </a:lnTo>
                  <a:lnTo>
                    <a:pt x="35831" y="32783"/>
                  </a:lnTo>
                  <a:cubicBezTo>
                    <a:pt x="35881" y="32763"/>
                    <a:pt x="35931" y="32734"/>
                    <a:pt x="35980" y="32703"/>
                  </a:cubicBezTo>
                  <a:lnTo>
                    <a:pt x="36011" y="32694"/>
                  </a:lnTo>
                  <a:cubicBezTo>
                    <a:pt x="36100" y="32643"/>
                    <a:pt x="36191" y="32594"/>
                    <a:pt x="36271" y="32554"/>
                  </a:cubicBezTo>
                  <a:lnTo>
                    <a:pt x="36300" y="32534"/>
                  </a:lnTo>
                  <a:lnTo>
                    <a:pt x="36320" y="32524"/>
                  </a:lnTo>
                  <a:cubicBezTo>
                    <a:pt x="36371" y="32494"/>
                    <a:pt x="36430" y="32464"/>
                    <a:pt x="36490" y="32434"/>
                  </a:cubicBezTo>
                  <a:lnTo>
                    <a:pt x="36510" y="32424"/>
                  </a:lnTo>
                  <a:lnTo>
                    <a:pt x="36530" y="32414"/>
                  </a:lnTo>
                  <a:lnTo>
                    <a:pt x="36550" y="32404"/>
                  </a:lnTo>
                  <a:cubicBezTo>
                    <a:pt x="36570" y="32394"/>
                    <a:pt x="36580" y="32384"/>
                    <a:pt x="36600" y="32384"/>
                  </a:cubicBezTo>
                  <a:cubicBezTo>
                    <a:pt x="36640" y="32364"/>
                    <a:pt x="36670" y="32344"/>
                    <a:pt x="36710" y="32334"/>
                  </a:cubicBezTo>
                  <a:lnTo>
                    <a:pt x="36720" y="32324"/>
                  </a:lnTo>
                  <a:close/>
                  <a:moveTo>
                    <a:pt x="46003" y="28007"/>
                  </a:moveTo>
                  <a:cubicBezTo>
                    <a:pt x="46012" y="28018"/>
                    <a:pt x="46023" y="28038"/>
                    <a:pt x="46043" y="28058"/>
                  </a:cubicBezTo>
                  <a:cubicBezTo>
                    <a:pt x="46102" y="28147"/>
                    <a:pt x="46182" y="28237"/>
                    <a:pt x="46252" y="28327"/>
                  </a:cubicBezTo>
                  <a:cubicBezTo>
                    <a:pt x="46312" y="28397"/>
                    <a:pt x="46382" y="28457"/>
                    <a:pt x="46452" y="28507"/>
                  </a:cubicBezTo>
                  <a:cubicBezTo>
                    <a:pt x="46542" y="28577"/>
                    <a:pt x="46632" y="28647"/>
                    <a:pt x="46732" y="28707"/>
                  </a:cubicBezTo>
                  <a:cubicBezTo>
                    <a:pt x="46831" y="28757"/>
                    <a:pt x="46931" y="28807"/>
                    <a:pt x="47042" y="28847"/>
                  </a:cubicBezTo>
                  <a:cubicBezTo>
                    <a:pt x="47111" y="28877"/>
                    <a:pt x="47191" y="28906"/>
                    <a:pt x="47271" y="28917"/>
                  </a:cubicBezTo>
                  <a:cubicBezTo>
                    <a:pt x="47321" y="28926"/>
                    <a:pt x="47381" y="28937"/>
                    <a:pt x="47441" y="28937"/>
                  </a:cubicBezTo>
                  <a:cubicBezTo>
                    <a:pt x="47491" y="28926"/>
                    <a:pt x="47541" y="28926"/>
                    <a:pt x="47591" y="28917"/>
                  </a:cubicBezTo>
                  <a:cubicBezTo>
                    <a:pt x="47691" y="28906"/>
                    <a:pt x="47781" y="28887"/>
                    <a:pt x="47871" y="28877"/>
                  </a:cubicBezTo>
                  <a:cubicBezTo>
                    <a:pt x="47891" y="28867"/>
                    <a:pt x="47901" y="28867"/>
                    <a:pt x="47911" y="28867"/>
                  </a:cubicBezTo>
                  <a:lnTo>
                    <a:pt x="47971" y="28867"/>
                  </a:lnTo>
                  <a:cubicBezTo>
                    <a:pt x="48001" y="28867"/>
                    <a:pt x="48030" y="28877"/>
                    <a:pt x="48061" y="28887"/>
                  </a:cubicBezTo>
                  <a:lnTo>
                    <a:pt x="48081" y="28906"/>
                  </a:lnTo>
                  <a:cubicBezTo>
                    <a:pt x="48090" y="28917"/>
                    <a:pt x="48090" y="28917"/>
                    <a:pt x="48101" y="28917"/>
                  </a:cubicBezTo>
                  <a:cubicBezTo>
                    <a:pt x="48150" y="28926"/>
                    <a:pt x="48201" y="28946"/>
                    <a:pt x="48250" y="28977"/>
                  </a:cubicBezTo>
                  <a:lnTo>
                    <a:pt x="48281" y="28977"/>
                  </a:lnTo>
                  <a:cubicBezTo>
                    <a:pt x="48430" y="29046"/>
                    <a:pt x="48580" y="29117"/>
                    <a:pt x="48740" y="29186"/>
                  </a:cubicBezTo>
                  <a:cubicBezTo>
                    <a:pt x="48900" y="29277"/>
                    <a:pt x="49060" y="29377"/>
                    <a:pt x="49220" y="29466"/>
                  </a:cubicBezTo>
                  <a:cubicBezTo>
                    <a:pt x="49309" y="29516"/>
                    <a:pt x="49389" y="29556"/>
                    <a:pt x="49480" y="29606"/>
                  </a:cubicBezTo>
                  <a:cubicBezTo>
                    <a:pt x="49560" y="29646"/>
                    <a:pt x="49640" y="29696"/>
                    <a:pt x="49719" y="29736"/>
                  </a:cubicBezTo>
                  <a:cubicBezTo>
                    <a:pt x="49879" y="29826"/>
                    <a:pt x="50049" y="29916"/>
                    <a:pt x="50209" y="29996"/>
                  </a:cubicBezTo>
                  <a:lnTo>
                    <a:pt x="50659" y="30236"/>
                  </a:lnTo>
                  <a:cubicBezTo>
                    <a:pt x="50799" y="30316"/>
                    <a:pt x="50948" y="30376"/>
                    <a:pt x="51098" y="30456"/>
                  </a:cubicBezTo>
                  <a:cubicBezTo>
                    <a:pt x="51158" y="30485"/>
                    <a:pt x="51228" y="30525"/>
                    <a:pt x="51288" y="30556"/>
                  </a:cubicBezTo>
                  <a:lnTo>
                    <a:pt x="51468" y="30645"/>
                  </a:lnTo>
                  <a:lnTo>
                    <a:pt x="51678" y="30765"/>
                  </a:lnTo>
                  <a:cubicBezTo>
                    <a:pt x="51727" y="30795"/>
                    <a:pt x="51778" y="30815"/>
                    <a:pt x="51818" y="30845"/>
                  </a:cubicBezTo>
                  <a:cubicBezTo>
                    <a:pt x="51887" y="31015"/>
                    <a:pt x="51967" y="31185"/>
                    <a:pt x="52047" y="31355"/>
                  </a:cubicBezTo>
                  <a:cubicBezTo>
                    <a:pt x="52147" y="31544"/>
                    <a:pt x="52267" y="31715"/>
                    <a:pt x="52397" y="31884"/>
                  </a:cubicBezTo>
                  <a:cubicBezTo>
                    <a:pt x="52467" y="31954"/>
                    <a:pt x="52527" y="32034"/>
                    <a:pt x="52597" y="32104"/>
                  </a:cubicBezTo>
                  <a:cubicBezTo>
                    <a:pt x="52627" y="32134"/>
                    <a:pt x="52667" y="32164"/>
                    <a:pt x="52697" y="32194"/>
                  </a:cubicBezTo>
                  <a:cubicBezTo>
                    <a:pt x="52747" y="32234"/>
                    <a:pt x="52797" y="32274"/>
                    <a:pt x="52847" y="32304"/>
                  </a:cubicBezTo>
                  <a:cubicBezTo>
                    <a:pt x="52946" y="32374"/>
                    <a:pt x="53046" y="32424"/>
                    <a:pt x="53146" y="32464"/>
                  </a:cubicBezTo>
                  <a:cubicBezTo>
                    <a:pt x="53237" y="32504"/>
                    <a:pt x="53336" y="32534"/>
                    <a:pt x="53436" y="32563"/>
                  </a:cubicBezTo>
                  <a:cubicBezTo>
                    <a:pt x="53536" y="32594"/>
                    <a:pt x="53636" y="32614"/>
                    <a:pt x="53736" y="32634"/>
                  </a:cubicBezTo>
                  <a:cubicBezTo>
                    <a:pt x="53846" y="32654"/>
                    <a:pt x="53956" y="32674"/>
                    <a:pt x="54076" y="32683"/>
                  </a:cubicBezTo>
                  <a:cubicBezTo>
                    <a:pt x="54130" y="32686"/>
                    <a:pt x="54184" y="32687"/>
                    <a:pt x="54239" y="32687"/>
                  </a:cubicBezTo>
                  <a:cubicBezTo>
                    <a:pt x="54388" y="32687"/>
                    <a:pt x="54539" y="32678"/>
                    <a:pt x="54685" y="32663"/>
                  </a:cubicBezTo>
                  <a:cubicBezTo>
                    <a:pt x="54905" y="32643"/>
                    <a:pt x="55105" y="32594"/>
                    <a:pt x="55315" y="32543"/>
                  </a:cubicBezTo>
                  <a:cubicBezTo>
                    <a:pt x="55524" y="32494"/>
                    <a:pt x="55724" y="32414"/>
                    <a:pt x="55914" y="32324"/>
                  </a:cubicBezTo>
                  <a:cubicBezTo>
                    <a:pt x="56104" y="32234"/>
                    <a:pt x="56284" y="32134"/>
                    <a:pt x="56464" y="32004"/>
                  </a:cubicBezTo>
                  <a:cubicBezTo>
                    <a:pt x="56483" y="31994"/>
                    <a:pt x="56503" y="31984"/>
                    <a:pt x="56523" y="31964"/>
                  </a:cubicBezTo>
                  <a:cubicBezTo>
                    <a:pt x="56534" y="31954"/>
                    <a:pt x="56554" y="31944"/>
                    <a:pt x="56563" y="31934"/>
                  </a:cubicBezTo>
                  <a:cubicBezTo>
                    <a:pt x="56594" y="31914"/>
                    <a:pt x="56614" y="31894"/>
                    <a:pt x="56643" y="31874"/>
                  </a:cubicBezTo>
                  <a:cubicBezTo>
                    <a:pt x="56694" y="31834"/>
                    <a:pt x="56734" y="31795"/>
                    <a:pt x="56774" y="31764"/>
                  </a:cubicBezTo>
                  <a:cubicBezTo>
                    <a:pt x="56934" y="31624"/>
                    <a:pt x="57093" y="31475"/>
                    <a:pt x="57223" y="31315"/>
                  </a:cubicBezTo>
                  <a:cubicBezTo>
                    <a:pt x="57293" y="31235"/>
                    <a:pt x="57353" y="31155"/>
                    <a:pt x="57423" y="31075"/>
                  </a:cubicBezTo>
                  <a:cubicBezTo>
                    <a:pt x="57483" y="30995"/>
                    <a:pt x="57553" y="30905"/>
                    <a:pt x="57613" y="30825"/>
                  </a:cubicBezTo>
                  <a:cubicBezTo>
                    <a:pt x="57682" y="30735"/>
                    <a:pt x="57742" y="30645"/>
                    <a:pt x="57793" y="30556"/>
                  </a:cubicBezTo>
                  <a:cubicBezTo>
                    <a:pt x="57853" y="30465"/>
                    <a:pt x="57893" y="30376"/>
                    <a:pt x="57942" y="30285"/>
                  </a:cubicBezTo>
                  <a:cubicBezTo>
                    <a:pt x="57953" y="30276"/>
                    <a:pt x="57953" y="30265"/>
                    <a:pt x="57962" y="30256"/>
                  </a:cubicBezTo>
                  <a:cubicBezTo>
                    <a:pt x="57993" y="30285"/>
                    <a:pt x="58033" y="30316"/>
                    <a:pt x="58073" y="30345"/>
                  </a:cubicBezTo>
                  <a:lnTo>
                    <a:pt x="58192" y="30465"/>
                  </a:lnTo>
                  <a:lnTo>
                    <a:pt x="58162" y="30556"/>
                  </a:lnTo>
                  <a:cubicBezTo>
                    <a:pt x="58133" y="30635"/>
                    <a:pt x="58093" y="30705"/>
                    <a:pt x="58053" y="30785"/>
                  </a:cubicBezTo>
                  <a:cubicBezTo>
                    <a:pt x="58013" y="30865"/>
                    <a:pt x="57982" y="30945"/>
                    <a:pt x="57953" y="31025"/>
                  </a:cubicBezTo>
                  <a:cubicBezTo>
                    <a:pt x="57933" y="31075"/>
                    <a:pt x="57913" y="31115"/>
                    <a:pt x="57882" y="31165"/>
                  </a:cubicBezTo>
                  <a:cubicBezTo>
                    <a:pt x="57862" y="31205"/>
                    <a:pt x="57842" y="31245"/>
                    <a:pt x="57813" y="31285"/>
                  </a:cubicBezTo>
                  <a:cubicBezTo>
                    <a:pt x="57793" y="31325"/>
                    <a:pt x="57762" y="31364"/>
                    <a:pt x="57733" y="31395"/>
                  </a:cubicBezTo>
                  <a:cubicBezTo>
                    <a:pt x="57713" y="31435"/>
                    <a:pt x="57682" y="31475"/>
                    <a:pt x="57653" y="31504"/>
                  </a:cubicBezTo>
                  <a:cubicBezTo>
                    <a:pt x="57613" y="31564"/>
                    <a:pt x="57563" y="31624"/>
                    <a:pt x="57523" y="31675"/>
                  </a:cubicBezTo>
                  <a:cubicBezTo>
                    <a:pt x="57473" y="31735"/>
                    <a:pt x="57433" y="31784"/>
                    <a:pt x="57393" y="31844"/>
                  </a:cubicBezTo>
                  <a:cubicBezTo>
                    <a:pt x="57343" y="31904"/>
                    <a:pt x="57293" y="31954"/>
                    <a:pt x="57243" y="32014"/>
                  </a:cubicBezTo>
                  <a:cubicBezTo>
                    <a:pt x="57203" y="32074"/>
                    <a:pt x="57153" y="32124"/>
                    <a:pt x="57103" y="32174"/>
                  </a:cubicBezTo>
                  <a:cubicBezTo>
                    <a:pt x="57053" y="32224"/>
                    <a:pt x="57003" y="32284"/>
                    <a:pt x="56943" y="32334"/>
                  </a:cubicBezTo>
                  <a:cubicBezTo>
                    <a:pt x="56894" y="32394"/>
                    <a:pt x="56843" y="32444"/>
                    <a:pt x="56783" y="32494"/>
                  </a:cubicBezTo>
                  <a:cubicBezTo>
                    <a:pt x="56734" y="32534"/>
                    <a:pt x="56683" y="32583"/>
                    <a:pt x="56634" y="32634"/>
                  </a:cubicBezTo>
                  <a:cubicBezTo>
                    <a:pt x="56574" y="32683"/>
                    <a:pt x="56523" y="32734"/>
                    <a:pt x="56464" y="32783"/>
                  </a:cubicBezTo>
                  <a:lnTo>
                    <a:pt x="56434" y="32814"/>
                  </a:lnTo>
                  <a:cubicBezTo>
                    <a:pt x="56384" y="32843"/>
                    <a:pt x="56334" y="32883"/>
                    <a:pt x="56274" y="32914"/>
                  </a:cubicBezTo>
                  <a:lnTo>
                    <a:pt x="56094" y="33033"/>
                  </a:lnTo>
                  <a:cubicBezTo>
                    <a:pt x="55964" y="33113"/>
                    <a:pt x="55844" y="33183"/>
                    <a:pt x="55715" y="33253"/>
                  </a:cubicBezTo>
                  <a:cubicBezTo>
                    <a:pt x="55595" y="33313"/>
                    <a:pt x="55475" y="33373"/>
                    <a:pt x="55344" y="33433"/>
                  </a:cubicBezTo>
                  <a:cubicBezTo>
                    <a:pt x="55225" y="33493"/>
                    <a:pt x="55105" y="33543"/>
                    <a:pt x="54995" y="33593"/>
                  </a:cubicBezTo>
                  <a:lnTo>
                    <a:pt x="54985" y="33593"/>
                  </a:lnTo>
                  <a:cubicBezTo>
                    <a:pt x="54855" y="33643"/>
                    <a:pt x="54715" y="33703"/>
                    <a:pt x="54585" y="33753"/>
                  </a:cubicBezTo>
                  <a:lnTo>
                    <a:pt x="54376" y="33842"/>
                  </a:lnTo>
                  <a:cubicBezTo>
                    <a:pt x="54305" y="33862"/>
                    <a:pt x="54236" y="33893"/>
                    <a:pt x="54165" y="33913"/>
                  </a:cubicBezTo>
                  <a:cubicBezTo>
                    <a:pt x="54036" y="33962"/>
                    <a:pt x="53896" y="34002"/>
                    <a:pt x="53756" y="34042"/>
                  </a:cubicBezTo>
                  <a:cubicBezTo>
                    <a:pt x="53686" y="34062"/>
                    <a:pt x="53606" y="34082"/>
                    <a:pt x="53536" y="34102"/>
                  </a:cubicBezTo>
                  <a:cubicBezTo>
                    <a:pt x="53466" y="34113"/>
                    <a:pt x="53396" y="34133"/>
                    <a:pt x="53326" y="34153"/>
                  </a:cubicBezTo>
                  <a:cubicBezTo>
                    <a:pt x="53086" y="34202"/>
                    <a:pt x="52857" y="34252"/>
                    <a:pt x="52617" y="34292"/>
                  </a:cubicBezTo>
                  <a:cubicBezTo>
                    <a:pt x="52467" y="34312"/>
                    <a:pt x="52327" y="34322"/>
                    <a:pt x="52177" y="34342"/>
                  </a:cubicBezTo>
                  <a:cubicBezTo>
                    <a:pt x="52107" y="34352"/>
                    <a:pt x="52038" y="34362"/>
                    <a:pt x="51967" y="34362"/>
                  </a:cubicBezTo>
                  <a:cubicBezTo>
                    <a:pt x="51927" y="34362"/>
                    <a:pt x="51887" y="34372"/>
                    <a:pt x="51847" y="34372"/>
                  </a:cubicBezTo>
                  <a:lnTo>
                    <a:pt x="51747" y="34372"/>
                  </a:lnTo>
                  <a:cubicBezTo>
                    <a:pt x="51707" y="34372"/>
                    <a:pt x="51678" y="34372"/>
                    <a:pt x="51647" y="34382"/>
                  </a:cubicBezTo>
                  <a:lnTo>
                    <a:pt x="51518" y="34382"/>
                  </a:lnTo>
                  <a:cubicBezTo>
                    <a:pt x="51498" y="34382"/>
                    <a:pt x="51498" y="34402"/>
                    <a:pt x="51518" y="34402"/>
                  </a:cubicBezTo>
                  <a:lnTo>
                    <a:pt x="51847" y="34402"/>
                  </a:lnTo>
                  <a:cubicBezTo>
                    <a:pt x="51857" y="34405"/>
                    <a:pt x="51869" y="34407"/>
                    <a:pt x="51880" y="34407"/>
                  </a:cubicBezTo>
                  <a:cubicBezTo>
                    <a:pt x="51903" y="34407"/>
                    <a:pt x="51928" y="34402"/>
                    <a:pt x="51947" y="34402"/>
                  </a:cubicBezTo>
                  <a:cubicBezTo>
                    <a:pt x="52098" y="34392"/>
                    <a:pt x="52247" y="34382"/>
                    <a:pt x="52397" y="34362"/>
                  </a:cubicBezTo>
                  <a:cubicBezTo>
                    <a:pt x="52537" y="34352"/>
                    <a:pt x="52687" y="34332"/>
                    <a:pt x="52827" y="34312"/>
                  </a:cubicBezTo>
                  <a:cubicBezTo>
                    <a:pt x="52977" y="34282"/>
                    <a:pt x="53117" y="34262"/>
                    <a:pt x="53266" y="34232"/>
                  </a:cubicBezTo>
                  <a:cubicBezTo>
                    <a:pt x="53336" y="34222"/>
                    <a:pt x="53396" y="34202"/>
                    <a:pt x="53466" y="34193"/>
                  </a:cubicBezTo>
                  <a:cubicBezTo>
                    <a:pt x="53546" y="34173"/>
                    <a:pt x="53616" y="34162"/>
                    <a:pt x="53696" y="34142"/>
                  </a:cubicBezTo>
                  <a:cubicBezTo>
                    <a:pt x="53766" y="34122"/>
                    <a:pt x="53836" y="34113"/>
                    <a:pt x="53906" y="34093"/>
                  </a:cubicBezTo>
                  <a:cubicBezTo>
                    <a:pt x="53976" y="34082"/>
                    <a:pt x="54046" y="34062"/>
                    <a:pt x="54116" y="34042"/>
                  </a:cubicBezTo>
                  <a:cubicBezTo>
                    <a:pt x="54256" y="34002"/>
                    <a:pt x="54396" y="33962"/>
                    <a:pt x="54525" y="33913"/>
                  </a:cubicBezTo>
                  <a:cubicBezTo>
                    <a:pt x="54595" y="33893"/>
                    <a:pt x="54665" y="33862"/>
                    <a:pt x="54735" y="33833"/>
                  </a:cubicBezTo>
                  <a:cubicBezTo>
                    <a:pt x="54805" y="33813"/>
                    <a:pt x="54875" y="33782"/>
                    <a:pt x="54935" y="33762"/>
                  </a:cubicBezTo>
                  <a:cubicBezTo>
                    <a:pt x="55075" y="33713"/>
                    <a:pt x="55205" y="33663"/>
                    <a:pt x="55335" y="33603"/>
                  </a:cubicBezTo>
                  <a:cubicBezTo>
                    <a:pt x="55484" y="33543"/>
                    <a:pt x="55615" y="33483"/>
                    <a:pt x="55754" y="33413"/>
                  </a:cubicBezTo>
                  <a:cubicBezTo>
                    <a:pt x="55884" y="33353"/>
                    <a:pt x="56014" y="33283"/>
                    <a:pt x="56134" y="33213"/>
                  </a:cubicBezTo>
                  <a:cubicBezTo>
                    <a:pt x="56194" y="33173"/>
                    <a:pt x="56264" y="33133"/>
                    <a:pt x="56324" y="33093"/>
                  </a:cubicBezTo>
                  <a:cubicBezTo>
                    <a:pt x="56384" y="33063"/>
                    <a:pt x="56444" y="33023"/>
                    <a:pt x="56503" y="32983"/>
                  </a:cubicBezTo>
                  <a:lnTo>
                    <a:pt x="56683" y="32834"/>
                  </a:lnTo>
                  <a:lnTo>
                    <a:pt x="56843" y="32674"/>
                  </a:lnTo>
                  <a:cubicBezTo>
                    <a:pt x="56894" y="32623"/>
                    <a:pt x="56954" y="32574"/>
                    <a:pt x="57003" y="32524"/>
                  </a:cubicBezTo>
                  <a:cubicBezTo>
                    <a:pt x="57053" y="32474"/>
                    <a:pt x="57103" y="32424"/>
                    <a:pt x="57143" y="32364"/>
                  </a:cubicBezTo>
                  <a:cubicBezTo>
                    <a:pt x="57193" y="32304"/>
                    <a:pt x="57243" y="32254"/>
                    <a:pt x="57293" y="32194"/>
                  </a:cubicBezTo>
                  <a:cubicBezTo>
                    <a:pt x="57343" y="32134"/>
                    <a:pt x="57393" y="32074"/>
                    <a:pt x="57443" y="32004"/>
                  </a:cubicBezTo>
                  <a:cubicBezTo>
                    <a:pt x="57483" y="31954"/>
                    <a:pt x="57523" y="31884"/>
                    <a:pt x="57573" y="31824"/>
                  </a:cubicBezTo>
                  <a:cubicBezTo>
                    <a:pt x="57613" y="31775"/>
                    <a:pt x="57653" y="31715"/>
                    <a:pt x="57693" y="31664"/>
                  </a:cubicBezTo>
                  <a:lnTo>
                    <a:pt x="57813" y="31484"/>
                  </a:lnTo>
                  <a:cubicBezTo>
                    <a:pt x="57853" y="31424"/>
                    <a:pt x="57893" y="31355"/>
                    <a:pt x="57933" y="31295"/>
                  </a:cubicBezTo>
                  <a:cubicBezTo>
                    <a:pt x="57973" y="31235"/>
                    <a:pt x="58002" y="31175"/>
                    <a:pt x="58042" y="31115"/>
                  </a:cubicBezTo>
                  <a:cubicBezTo>
                    <a:pt x="58053" y="31085"/>
                    <a:pt x="58073" y="31045"/>
                    <a:pt x="58093" y="31015"/>
                  </a:cubicBezTo>
                  <a:cubicBezTo>
                    <a:pt x="58102" y="30985"/>
                    <a:pt x="58122" y="30955"/>
                    <a:pt x="58133" y="30925"/>
                  </a:cubicBezTo>
                  <a:cubicBezTo>
                    <a:pt x="58162" y="30875"/>
                    <a:pt x="58182" y="30825"/>
                    <a:pt x="58212" y="30785"/>
                  </a:cubicBezTo>
                  <a:cubicBezTo>
                    <a:pt x="58242" y="30745"/>
                    <a:pt x="58272" y="30695"/>
                    <a:pt x="58292" y="30655"/>
                  </a:cubicBezTo>
                  <a:cubicBezTo>
                    <a:pt x="58302" y="30635"/>
                    <a:pt x="58302" y="30625"/>
                    <a:pt x="58312" y="30615"/>
                  </a:cubicBezTo>
                  <a:cubicBezTo>
                    <a:pt x="58312" y="30625"/>
                    <a:pt x="58322" y="30635"/>
                    <a:pt x="58332" y="30645"/>
                  </a:cubicBezTo>
                  <a:lnTo>
                    <a:pt x="58362" y="30705"/>
                  </a:lnTo>
                  <a:cubicBezTo>
                    <a:pt x="58382" y="30765"/>
                    <a:pt x="58412" y="30835"/>
                    <a:pt x="58432" y="30895"/>
                  </a:cubicBezTo>
                  <a:lnTo>
                    <a:pt x="58422" y="30905"/>
                  </a:lnTo>
                  <a:cubicBezTo>
                    <a:pt x="58412" y="30985"/>
                    <a:pt x="58392" y="31055"/>
                    <a:pt x="58362" y="31125"/>
                  </a:cubicBezTo>
                  <a:cubicBezTo>
                    <a:pt x="58342" y="31205"/>
                    <a:pt x="58312" y="31285"/>
                    <a:pt x="58282" y="31364"/>
                  </a:cubicBezTo>
                  <a:cubicBezTo>
                    <a:pt x="58242" y="31444"/>
                    <a:pt x="58202" y="31515"/>
                    <a:pt x="58162" y="31584"/>
                  </a:cubicBezTo>
                  <a:cubicBezTo>
                    <a:pt x="58113" y="31655"/>
                    <a:pt x="58062" y="31715"/>
                    <a:pt x="58013" y="31784"/>
                  </a:cubicBezTo>
                  <a:cubicBezTo>
                    <a:pt x="57833" y="32024"/>
                    <a:pt x="57633" y="32244"/>
                    <a:pt x="57423" y="32454"/>
                  </a:cubicBezTo>
                  <a:cubicBezTo>
                    <a:pt x="57313" y="32554"/>
                    <a:pt x="57203" y="32654"/>
                    <a:pt x="57093" y="32763"/>
                  </a:cubicBezTo>
                  <a:cubicBezTo>
                    <a:pt x="57033" y="32814"/>
                    <a:pt x="56983" y="32863"/>
                    <a:pt x="56923" y="32914"/>
                  </a:cubicBezTo>
                  <a:cubicBezTo>
                    <a:pt x="56863" y="32974"/>
                    <a:pt x="56803" y="33023"/>
                    <a:pt x="56743" y="33073"/>
                  </a:cubicBezTo>
                  <a:cubicBezTo>
                    <a:pt x="56634" y="33163"/>
                    <a:pt x="56514" y="33263"/>
                    <a:pt x="56394" y="33353"/>
                  </a:cubicBezTo>
                  <a:lnTo>
                    <a:pt x="56154" y="33533"/>
                  </a:lnTo>
                  <a:cubicBezTo>
                    <a:pt x="56074" y="33593"/>
                    <a:pt x="55994" y="33653"/>
                    <a:pt x="55914" y="33723"/>
                  </a:cubicBezTo>
                  <a:lnTo>
                    <a:pt x="55555" y="33962"/>
                  </a:lnTo>
                  <a:cubicBezTo>
                    <a:pt x="55424" y="34042"/>
                    <a:pt x="55284" y="34113"/>
                    <a:pt x="55155" y="34182"/>
                  </a:cubicBezTo>
                  <a:cubicBezTo>
                    <a:pt x="55035" y="34252"/>
                    <a:pt x="54905" y="34322"/>
                    <a:pt x="54775" y="34382"/>
                  </a:cubicBezTo>
                  <a:cubicBezTo>
                    <a:pt x="54645" y="34442"/>
                    <a:pt x="54516" y="34502"/>
                    <a:pt x="54376" y="34562"/>
                  </a:cubicBezTo>
                  <a:cubicBezTo>
                    <a:pt x="54245" y="34612"/>
                    <a:pt x="54116" y="34662"/>
                    <a:pt x="53986" y="34702"/>
                  </a:cubicBezTo>
                  <a:cubicBezTo>
                    <a:pt x="53846" y="34752"/>
                    <a:pt x="53716" y="34782"/>
                    <a:pt x="53576" y="34822"/>
                  </a:cubicBezTo>
                  <a:lnTo>
                    <a:pt x="53616" y="34981"/>
                  </a:lnTo>
                  <a:cubicBezTo>
                    <a:pt x="53766" y="34942"/>
                    <a:pt x="53926" y="34902"/>
                    <a:pt x="54076" y="34852"/>
                  </a:cubicBezTo>
                  <a:cubicBezTo>
                    <a:pt x="54225" y="34812"/>
                    <a:pt x="54385" y="34752"/>
                    <a:pt x="54536" y="34702"/>
                  </a:cubicBezTo>
                  <a:cubicBezTo>
                    <a:pt x="54615" y="34672"/>
                    <a:pt x="54685" y="34642"/>
                    <a:pt x="54755" y="34612"/>
                  </a:cubicBezTo>
                  <a:cubicBezTo>
                    <a:pt x="54825" y="34582"/>
                    <a:pt x="54905" y="34552"/>
                    <a:pt x="54975" y="34512"/>
                  </a:cubicBezTo>
                  <a:cubicBezTo>
                    <a:pt x="55115" y="34452"/>
                    <a:pt x="55255" y="34382"/>
                    <a:pt x="55404" y="34322"/>
                  </a:cubicBezTo>
                  <a:cubicBezTo>
                    <a:pt x="55475" y="34282"/>
                    <a:pt x="55544" y="34252"/>
                    <a:pt x="55615" y="34213"/>
                  </a:cubicBezTo>
                  <a:cubicBezTo>
                    <a:pt x="55684" y="34173"/>
                    <a:pt x="55754" y="34142"/>
                    <a:pt x="55814" y="34102"/>
                  </a:cubicBezTo>
                  <a:cubicBezTo>
                    <a:pt x="55944" y="34022"/>
                    <a:pt x="56074" y="33942"/>
                    <a:pt x="56194" y="33853"/>
                  </a:cubicBezTo>
                  <a:cubicBezTo>
                    <a:pt x="56324" y="33762"/>
                    <a:pt x="56454" y="33683"/>
                    <a:pt x="56594" y="33583"/>
                  </a:cubicBezTo>
                  <a:cubicBezTo>
                    <a:pt x="56714" y="33493"/>
                    <a:pt x="56843" y="33403"/>
                    <a:pt x="56963" y="33313"/>
                  </a:cubicBezTo>
                  <a:cubicBezTo>
                    <a:pt x="57033" y="33253"/>
                    <a:pt x="57103" y="33203"/>
                    <a:pt x="57163" y="33153"/>
                  </a:cubicBezTo>
                  <a:cubicBezTo>
                    <a:pt x="57223" y="33103"/>
                    <a:pt x="57273" y="33053"/>
                    <a:pt x="57333" y="32994"/>
                  </a:cubicBezTo>
                  <a:cubicBezTo>
                    <a:pt x="57443" y="32894"/>
                    <a:pt x="57563" y="32794"/>
                    <a:pt x="57673" y="32683"/>
                  </a:cubicBezTo>
                  <a:cubicBezTo>
                    <a:pt x="57902" y="32464"/>
                    <a:pt x="58102" y="32214"/>
                    <a:pt x="58292" y="31964"/>
                  </a:cubicBezTo>
                  <a:cubicBezTo>
                    <a:pt x="58352" y="31884"/>
                    <a:pt x="58412" y="31804"/>
                    <a:pt x="58462" y="31715"/>
                  </a:cubicBezTo>
                  <a:cubicBezTo>
                    <a:pt x="58482" y="31675"/>
                    <a:pt x="58502" y="31644"/>
                    <a:pt x="58522" y="31604"/>
                  </a:cubicBezTo>
                  <a:lnTo>
                    <a:pt x="58522" y="31744"/>
                  </a:lnTo>
                  <a:lnTo>
                    <a:pt x="58522" y="32074"/>
                  </a:lnTo>
                  <a:cubicBezTo>
                    <a:pt x="58512" y="32134"/>
                    <a:pt x="58512" y="32194"/>
                    <a:pt x="58512" y="32264"/>
                  </a:cubicBezTo>
                  <a:cubicBezTo>
                    <a:pt x="58502" y="32264"/>
                    <a:pt x="58492" y="32274"/>
                    <a:pt x="58492" y="32284"/>
                  </a:cubicBezTo>
                  <a:cubicBezTo>
                    <a:pt x="58462" y="32324"/>
                    <a:pt x="58442" y="32364"/>
                    <a:pt x="58412" y="32404"/>
                  </a:cubicBezTo>
                  <a:cubicBezTo>
                    <a:pt x="58362" y="32474"/>
                    <a:pt x="58312" y="32534"/>
                    <a:pt x="58262" y="32603"/>
                  </a:cubicBezTo>
                  <a:cubicBezTo>
                    <a:pt x="58172" y="32714"/>
                    <a:pt x="58082" y="32834"/>
                    <a:pt x="57982" y="32943"/>
                  </a:cubicBezTo>
                  <a:cubicBezTo>
                    <a:pt x="57933" y="33003"/>
                    <a:pt x="57882" y="33053"/>
                    <a:pt x="57833" y="33113"/>
                  </a:cubicBezTo>
                  <a:lnTo>
                    <a:pt x="57682" y="33263"/>
                  </a:lnTo>
                  <a:cubicBezTo>
                    <a:pt x="57563" y="33373"/>
                    <a:pt x="57453" y="33473"/>
                    <a:pt x="57333" y="33563"/>
                  </a:cubicBezTo>
                  <a:cubicBezTo>
                    <a:pt x="57213" y="33663"/>
                    <a:pt x="57093" y="33753"/>
                    <a:pt x="56983" y="33842"/>
                  </a:cubicBezTo>
                  <a:cubicBezTo>
                    <a:pt x="56863" y="33933"/>
                    <a:pt x="56743" y="34013"/>
                    <a:pt x="56623" y="34093"/>
                  </a:cubicBezTo>
                  <a:cubicBezTo>
                    <a:pt x="56563" y="34142"/>
                    <a:pt x="56503" y="34182"/>
                    <a:pt x="56444" y="34222"/>
                  </a:cubicBezTo>
                  <a:lnTo>
                    <a:pt x="56234" y="34372"/>
                  </a:lnTo>
                  <a:cubicBezTo>
                    <a:pt x="56104" y="34452"/>
                    <a:pt x="55974" y="34542"/>
                    <a:pt x="55844" y="34622"/>
                  </a:cubicBezTo>
                  <a:cubicBezTo>
                    <a:pt x="55704" y="34702"/>
                    <a:pt x="55575" y="34782"/>
                    <a:pt x="55435" y="34862"/>
                  </a:cubicBezTo>
                  <a:cubicBezTo>
                    <a:pt x="55335" y="34922"/>
                    <a:pt x="55235" y="34961"/>
                    <a:pt x="55135" y="35012"/>
                  </a:cubicBezTo>
                  <a:cubicBezTo>
                    <a:pt x="54995" y="35072"/>
                    <a:pt x="54845" y="35121"/>
                    <a:pt x="54695" y="35172"/>
                  </a:cubicBezTo>
                  <a:cubicBezTo>
                    <a:pt x="54555" y="35232"/>
                    <a:pt x="54405" y="35292"/>
                    <a:pt x="54256" y="35352"/>
                  </a:cubicBezTo>
                  <a:cubicBezTo>
                    <a:pt x="54185" y="35381"/>
                    <a:pt x="54105" y="35412"/>
                    <a:pt x="54036" y="35441"/>
                  </a:cubicBezTo>
                  <a:cubicBezTo>
                    <a:pt x="53956" y="35461"/>
                    <a:pt x="53876" y="35481"/>
                    <a:pt x="53806" y="35511"/>
                  </a:cubicBezTo>
                  <a:cubicBezTo>
                    <a:pt x="53756" y="35521"/>
                    <a:pt x="53716" y="35531"/>
                    <a:pt x="53676" y="35541"/>
                  </a:cubicBezTo>
                  <a:lnTo>
                    <a:pt x="53706" y="35671"/>
                  </a:lnTo>
                  <a:cubicBezTo>
                    <a:pt x="53746" y="35661"/>
                    <a:pt x="53786" y="35651"/>
                    <a:pt x="53826" y="35631"/>
                  </a:cubicBezTo>
                  <a:lnTo>
                    <a:pt x="54036" y="35571"/>
                  </a:lnTo>
                  <a:cubicBezTo>
                    <a:pt x="54116" y="35541"/>
                    <a:pt x="54196" y="35521"/>
                    <a:pt x="54276" y="35491"/>
                  </a:cubicBezTo>
                  <a:cubicBezTo>
                    <a:pt x="54425" y="35432"/>
                    <a:pt x="54565" y="35381"/>
                    <a:pt x="54715" y="35321"/>
                  </a:cubicBezTo>
                  <a:cubicBezTo>
                    <a:pt x="54785" y="35301"/>
                    <a:pt x="54855" y="35281"/>
                    <a:pt x="54935" y="35252"/>
                  </a:cubicBezTo>
                  <a:cubicBezTo>
                    <a:pt x="55005" y="35232"/>
                    <a:pt x="55085" y="35201"/>
                    <a:pt x="55165" y="35181"/>
                  </a:cubicBezTo>
                  <a:cubicBezTo>
                    <a:pt x="55315" y="35121"/>
                    <a:pt x="55455" y="35061"/>
                    <a:pt x="55604" y="34981"/>
                  </a:cubicBezTo>
                  <a:cubicBezTo>
                    <a:pt x="55874" y="34832"/>
                    <a:pt x="56154" y="34692"/>
                    <a:pt x="56424" y="34522"/>
                  </a:cubicBezTo>
                  <a:cubicBezTo>
                    <a:pt x="56554" y="34442"/>
                    <a:pt x="56683" y="34352"/>
                    <a:pt x="56814" y="34262"/>
                  </a:cubicBezTo>
                  <a:cubicBezTo>
                    <a:pt x="56943" y="34182"/>
                    <a:pt x="57063" y="34093"/>
                    <a:pt x="57183" y="34002"/>
                  </a:cubicBezTo>
                  <a:cubicBezTo>
                    <a:pt x="57323" y="33902"/>
                    <a:pt x="57453" y="33802"/>
                    <a:pt x="57583" y="33693"/>
                  </a:cubicBezTo>
                  <a:cubicBezTo>
                    <a:pt x="57702" y="33593"/>
                    <a:pt x="57822" y="33493"/>
                    <a:pt x="57942" y="33373"/>
                  </a:cubicBezTo>
                  <a:cubicBezTo>
                    <a:pt x="58102" y="33213"/>
                    <a:pt x="58252" y="33033"/>
                    <a:pt x="58392" y="32854"/>
                  </a:cubicBezTo>
                  <a:lnTo>
                    <a:pt x="58392" y="32854"/>
                  </a:lnTo>
                  <a:cubicBezTo>
                    <a:pt x="58392" y="32854"/>
                    <a:pt x="58392" y="32863"/>
                    <a:pt x="58382" y="32874"/>
                  </a:cubicBezTo>
                  <a:cubicBezTo>
                    <a:pt x="58362" y="32963"/>
                    <a:pt x="58342" y="33053"/>
                    <a:pt x="58322" y="33133"/>
                  </a:cubicBezTo>
                  <a:cubicBezTo>
                    <a:pt x="58292" y="33213"/>
                    <a:pt x="58272" y="33283"/>
                    <a:pt x="58242" y="33363"/>
                  </a:cubicBezTo>
                  <a:cubicBezTo>
                    <a:pt x="58212" y="33433"/>
                    <a:pt x="58172" y="33513"/>
                    <a:pt x="58133" y="33583"/>
                  </a:cubicBezTo>
                  <a:cubicBezTo>
                    <a:pt x="58093" y="33683"/>
                    <a:pt x="58042" y="33782"/>
                    <a:pt x="57993" y="33873"/>
                  </a:cubicBezTo>
                  <a:cubicBezTo>
                    <a:pt x="57953" y="33962"/>
                    <a:pt x="57902" y="34053"/>
                    <a:pt x="57862" y="34142"/>
                  </a:cubicBezTo>
                  <a:cubicBezTo>
                    <a:pt x="57813" y="34232"/>
                    <a:pt x="57762" y="34312"/>
                    <a:pt x="57702" y="34392"/>
                  </a:cubicBezTo>
                  <a:cubicBezTo>
                    <a:pt x="57633" y="34492"/>
                    <a:pt x="57543" y="34582"/>
                    <a:pt x="57463" y="34662"/>
                  </a:cubicBezTo>
                  <a:cubicBezTo>
                    <a:pt x="57423" y="34712"/>
                    <a:pt x="57373" y="34762"/>
                    <a:pt x="57323" y="34812"/>
                  </a:cubicBezTo>
                  <a:cubicBezTo>
                    <a:pt x="57273" y="34862"/>
                    <a:pt x="57223" y="34902"/>
                    <a:pt x="57163" y="34942"/>
                  </a:cubicBezTo>
                  <a:cubicBezTo>
                    <a:pt x="57063" y="35021"/>
                    <a:pt x="56954" y="35101"/>
                    <a:pt x="56854" y="35172"/>
                  </a:cubicBezTo>
                  <a:cubicBezTo>
                    <a:pt x="56803" y="35201"/>
                    <a:pt x="56743" y="35241"/>
                    <a:pt x="56694" y="35272"/>
                  </a:cubicBezTo>
                  <a:cubicBezTo>
                    <a:pt x="56634" y="35301"/>
                    <a:pt x="56563" y="35341"/>
                    <a:pt x="56503" y="35372"/>
                  </a:cubicBezTo>
                  <a:cubicBezTo>
                    <a:pt x="56374" y="35441"/>
                    <a:pt x="56244" y="35511"/>
                    <a:pt x="56104" y="35581"/>
                  </a:cubicBezTo>
                  <a:cubicBezTo>
                    <a:pt x="55984" y="35651"/>
                    <a:pt x="55854" y="35711"/>
                    <a:pt x="55724" y="35771"/>
                  </a:cubicBezTo>
                  <a:cubicBezTo>
                    <a:pt x="55555" y="35841"/>
                    <a:pt x="55384" y="35911"/>
                    <a:pt x="55205" y="35961"/>
                  </a:cubicBezTo>
                  <a:cubicBezTo>
                    <a:pt x="55005" y="36031"/>
                    <a:pt x="54805" y="36091"/>
                    <a:pt x="54605" y="36151"/>
                  </a:cubicBezTo>
                  <a:cubicBezTo>
                    <a:pt x="54416" y="36200"/>
                    <a:pt x="54225" y="36260"/>
                    <a:pt x="54036" y="36300"/>
                  </a:cubicBezTo>
                  <a:cubicBezTo>
                    <a:pt x="53846" y="36351"/>
                    <a:pt x="53656" y="36391"/>
                    <a:pt x="53466" y="36431"/>
                  </a:cubicBezTo>
                  <a:cubicBezTo>
                    <a:pt x="53336" y="36460"/>
                    <a:pt x="53217" y="36480"/>
                    <a:pt x="53086" y="36500"/>
                  </a:cubicBezTo>
                  <a:cubicBezTo>
                    <a:pt x="52966" y="36520"/>
                    <a:pt x="52837" y="36540"/>
                    <a:pt x="52707" y="36560"/>
                  </a:cubicBezTo>
                  <a:lnTo>
                    <a:pt x="52687" y="36560"/>
                  </a:lnTo>
                  <a:cubicBezTo>
                    <a:pt x="52507" y="36580"/>
                    <a:pt x="52327" y="36611"/>
                    <a:pt x="52147" y="36620"/>
                  </a:cubicBezTo>
                  <a:cubicBezTo>
                    <a:pt x="51958" y="36640"/>
                    <a:pt x="51778" y="36650"/>
                    <a:pt x="51588" y="36650"/>
                  </a:cubicBezTo>
                  <a:lnTo>
                    <a:pt x="51028" y="36650"/>
                  </a:lnTo>
                  <a:cubicBezTo>
                    <a:pt x="50848" y="36640"/>
                    <a:pt x="50659" y="36640"/>
                    <a:pt x="50479" y="36631"/>
                  </a:cubicBezTo>
                  <a:cubicBezTo>
                    <a:pt x="50349" y="36620"/>
                    <a:pt x="50209" y="36611"/>
                    <a:pt x="50079" y="36591"/>
                  </a:cubicBezTo>
                  <a:cubicBezTo>
                    <a:pt x="49909" y="36571"/>
                    <a:pt x="49739" y="36540"/>
                    <a:pt x="49569" y="36511"/>
                  </a:cubicBezTo>
                  <a:cubicBezTo>
                    <a:pt x="49380" y="36471"/>
                    <a:pt x="49180" y="36431"/>
                    <a:pt x="48990" y="36400"/>
                  </a:cubicBezTo>
                  <a:cubicBezTo>
                    <a:pt x="48800" y="36371"/>
                    <a:pt x="48610" y="36340"/>
                    <a:pt x="48421" y="36291"/>
                  </a:cubicBezTo>
                  <a:cubicBezTo>
                    <a:pt x="48230" y="36251"/>
                    <a:pt x="48041" y="36200"/>
                    <a:pt x="47851" y="36141"/>
                  </a:cubicBezTo>
                  <a:lnTo>
                    <a:pt x="47311" y="35961"/>
                  </a:lnTo>
                  <a:cubicBezTo>
                    <a:pt x="47142" y="35901"/>
                    <a:pt x="46971" y="35841"/>
                    <a:pt x="46802" y="35771"/>
                  </a:cubicBezTo>
                  <a:cubicBezTo>
                    <a:pt x="46462" y="35631"/>
                    <a:pt x="46142" y="35471"/>
                    <a:pt x="45812" y="35301"/>
                  </a:cubicBezTo>
                  <a:cubicBezTo>
                    <a:pt x="45652" y="35212"/>
                    <a:pt x="45493" y="35112"/>
                    <a:pt x="45333" y="35012"/>
                  </a:cubicBezTo>
                  <a:cubicBezTo>
                    <a:pt x="45263" y="34972"/>
                    <a:pt x="45183" y="34922"/>
                    <a:pt x="45103" y="34872"/>
                  </a:cubicBezTo>
                  <a:cubicBezTo>
                    <a:pt x="45043" y="34832"/>
                    <a:pt x="44973" y="34782"/>
                    <a:pt x="44913" y="34732"/>
                  </a:cubicBezTo>
                  <a:cubicBezTo>
                    <a:pt x="44833" y="34672"/>
                    <a:pt x="44753" y="34602"/>
                    <a:pt x="44673" y="34532"/>
                  </a:cubicBezTo>
                  <a:cubicBezTo>
                    <a:pt x="44604" y="34472"/>
                    <a:pt x="44544" y="34402"/>
                    <a:pt x="44484" y="34322"/>
                  </a:cubicBezTo>
                  <a:cubicBezTo>
                    <a:pt x="44364" y="34142"/>
                    <a:pt x="44244" y="33953"/>
                    <a:pt x="44154" y="33753"/>
                  </a:cubicBezTo>
                  <a:cubicBezTo>
                    <a:pt x="44104" y="33613"/>
                    <a:pt x="44054" y="33483"/>
                    <a:pt x="44004" y="33343"/>
                  </a:cubicBezTo>
                  <a:lnTo>
                    <a:pt x="44004" y="33343"/>
                  </a:lnTo>
                  <a:cubicBezTo>
                    <a:pt x="44044" y="33403"/>
                    <a:pt x="44084" y="33453"/>
                    <a:pt x="44114" y="33503"/>
                  </a:cubicBezTo>
                  <a:cubicBezTo>
                    <a:pt x="44204" y="33633"/>
                    <a:pt x="44294" y="33762"/>
                    <a:pt x="44393" y="33882"/>
                  </a:cubicBezTo>
                  <a:lnTo>
                    <a:pt x="44484" y="33833"/>
                  </a:lnTo>
                  <a:cubicBezTo>
                    <a:pt x="44464" y="33802"/>
                    <a:pt x="44433" y="33773"/>
                    <a:pt x="44413" y="33753"/>
                  </a:cubicBezTo>
                  <a:cubicBezTo>
                    <a:pt x="44364" y="33683"/>
                    <a:pt x="44314" y="33613"/>
                    <a:pt x="44264" y="33533"/>
                  </a:cubicBezTo>
                  <a:cubicBezTo>
                    <a:pt x="44214" y="33463"/>
                    <a:pt x="44154" y="33393"/>
                    <a:pt x="44114" y="33313"/>
                  </a:cubicBezTo>
                  <a:cubicBezTo>
                    <a:pt x="44064" y="33233"/>
                    <a:pt x="44014" y="33163"/>
                    <a:pt x="43964" y="33083"/>
                  </a:cubicBezTo>
                  <a:cubicBezTo>
                    <a:pt x="43944" y="33033"/>
                    <a:pt x="43924" y="32994"/>
                    <a:pt x="43904" y="32954"/>
                  </a:cubicBezTo>
                  <a:cubicBezTo>
                    <a:pt x="43864" y="32814"/>
                    <a:pt x="43834" y="32674"/>
                    <a:pt x="43804" y="32543"/>
                  </a:cubicBezTo>
                  <a:cubicBezTo>
                    <a:pt x="43774" y="32394"/>
                    <a:pt x="43744" y="32254"/>
                    <a:pt x="43724" y="32104"/>
                  </a:cubicBezTo>
                  <a:cubicBezTo>
                    <a:pt x="43704" y="31984"/>
                    <a:pt x="43694" y="31864"/>
                    <a:pt x="43704" y="31744"/>
                  </a:cubicBezTo>
                  <a:cubicBezTo>
                    <a:pt x="43704" y="31615"/>
                    <a:pt x="43714" y="31495"/>
                    <a:pt x="43724" y="31375"/>
                  </a:cubicBezTo>
                  <a:cubicBezTo>
                    <a:pt x="43744" y="31285"/>
                    <a:pt x="43754" y="31195"/>
                    <a:pt x="43784" y="31105"/>
                  </a:cubicBezTo>
                  <a:lnTo>
                    <a:pt x="43814" y="31015"/>
                  </a:lnTo>
                  <a:lnTo>
                    <a:pt x="43934" y="31015"/>
                  </a:lnTo>
                  <a:cubicBezTo>
                    <a:pt x="43934" y="30895"/>
                    <a:pt x="43944" y="30765"/>
                    <a:pt x="43964" y="30645"/>
                  </a:cubicBezTo>
                  <a:cubicBezTo>
                    <a:pt x="44004" y="30545"/>
                    <a:pt x="44054" y="30436"/>
                    <a:pt x="44104" y="30336"/>
                  </a:cubicBezTo>
                  <a:cubicBezTo>
                    <a:pt x="44144" y="30236"/>
                    <a:pt x="44194" y="30145"/>
                    <a:pt x="44234" y="30046"/>
                  </a:cubicBezTo>
                  <a:lnTo>
                    <a:pt x="44324" y="30056"/>
                  </a:lnTo>
                  <a:cubicBezTo>
                    <a:pt x="44334" y="30036"/>
                    <a:pt x="44334" y="30006"/>
                    <a:pt x="44334" y="29976"/>
                  </a:cubicBezTo>
                  <a:cubicBezTo>
                    <a:pt x="44344" y="29926"/>
                    <a:pt x="44354" y="29876"/>
                    <a:pt x="44354" y="29826"/>
                  </a:cubicBezTo>
                  <a:cubicBezTo>
                    <a:pt x="44444" y="29666"/>
                    <a:pt x="44553" y="29526"/>
                    <a:pt x="44653" y="29377"/>
                  </a:cubicBezTo>
                  <a:cubicBezTo>
                    <a:pt x="44704" y="29306"/>
                    <a:pt x="44753" y="29237"/>
                    <a:pt x="44813" y="29166"/>
                  </a:cubicBezTo>
                  <a:cubicBezTo>
                    <a:pt x="44864" y="29097"/>
                    <a:pt x="44913" y="29026"/>
                    <a:pt x="44963" y="28966"/>
                  </a:cubicBezTo>
                  <a:cubicBezTo>
                    <a:pt x="45023" y="28887"/>
                    <a:pt x="45093" y="28807"/>
                    <a:pt x="45163" y="28727"/>
                  </a:cubicBezTo>
                  <a:cubicBezTo>
                    <a:pt x="45233" y="28657"/>
                    <a:pt x="45313" y="28587"/>
                    <a:pt x="45383" y="28517"/>
                  </a:cubicBezTo>
                  <a:cubicBezTo>
                    <a:pt x="45453" y="28447"/>
                    <a:pt x="45533" y="28377"/>
                    <a:pt x="45612" y="28307"/>
                  </a:cubicBezTo>
                  <a:cubicBezTo>
                    <a:pt x="45692" y="28237"/>
                    <a:pt x="45772" y="28178"/>
                    <a:pt x="45843" y="28118"/>
                  </a:cubicBezTo>
                  <a:cubicBezTo>
                    <a:pt x="45852" y="28107"/>
                    <a:pt x="45863" y="28098"/>
                    <a:pt x="45872" y="28098"/>
                  </a:cubicBezTo>
                  <a:cubicBezTo>
                    <a:pt x="45903" y="28067"/>
                    <a:pt x="45932" y="28047"/>
                    <a:pt x="45972" y="28027"/>
                  </a:cubicBezTo>
                  <a:cubicBezTo>
                    <a:pt x="45983" y="28018"/>
                    <a:pt x="45992" y="28007"/>
                    <a:pt x="46003" y="28007"/>
                  </a:cubicBezTo>
                  <a:close/>
                  <a:moveTo>
                    <a:pt x="41087" y="34332"/>
                  </a:moveTo>
                  <a:lnTo>
                    <a:pt x="41096" y="34342"/>
                  </a:lnTo>
                  <a:lnTo>
                    <a:pt x="41136" y="34362"/>
                  </a:lnTo>
                  <a:cubicBezTo>
                    <a:pt x="41187" y="34412"/>
                    <a:pt x="41247" y="34442"/>
                    <a:pt x="41296" y="34482"/>
                  </a:cubicBezTo>
                  <a:cubicBezTo>
                    <a:pt x="41396" y="34542"/>
                    <a:pt x="41506" y="34602"/>
                    <a:pt x="41656" y="34682"/>
                  </a:cubicBezTo>
                  <a:lnTo>
                    <a:pt x="41696" y="34702"/>
                  </a:lnTo>
                  <a:lnTo>
                    <a:pt x="41826" y="34772"/>
                  </a:lnTo>
                  <a:cubicBezTo>
                    <a:pt x="41896" y="34812"/>
                    <a:pt x="41966" y="34842"/>
                    <a:pt x="42035" y="34882"/>
                  </a:cubicBezTo>
                  <a:cubicBezTo>
                    <a:pt x="42115" y="34922"/>
                    <a:pt x="42195" y="34961"/>
                    <a:pt x="42266" y="35001"/>
                  </a:cubicBezTo>
                  <a:lnTo>
                    <a:pt x="42286" y="35012"/>
                  </a:lnTo>
                  <a:lnTo>
                    <a:pt x="42295" y="35012"/>
                  </a:lnTo>
                  <a:cubicBezTo>
                    <a:pt x="42435" y="35081"/>
                    <a:pt x="42595" y="35172"/>
                    <a:pt x="42745" y="35252"/>
                  </a:cubicBezTo>
                  <a:cubicBezTo>
                    <a:pt x="42825" y="35292"/>
                    <a:pt x="42905" y="35341"/>
                    <a:pt x="42975" y="35381"/>
                  </a:cubicBezTo>
                  <a:lnTo>
                    <a:pt x="43015" y="35412"/>
                  </a:lnTo>
                  <a:lnTo>
                    <a:pt x="43045" y="35421"/>
                  </a:lnTo>
                  <a:cubicBezTo>
                    <a:pt x="43095" y="35461"/>
                    <a:pt x="43145" y="35491"/>
                    <a:pt x="43205" y="35521"/>
                  </a:cubicBezTo>
                  <a:cubicBezTo>
                    <a:pt x="43274" y="35571"/>
                    <a:pt x="43354" y="35611"/>
                    <a:pt x="43425" y="35641"/>
                  </a:cubicBezTo>
                  <a:cubicBezTo>
                    <a:pt x="43485" y="35661"/>
                    <a:pt x="43534" y="35691"/>
                    <a:pt x="43594" y="35711"/>
                  </a:cubicBezTo>
                  <a:cubicBezTo>
                    <a:pt x="43625" y="35721"/>
                    <a:pt x="43654" y="35731"/>
                    <a:pt x="43674" y="35741"/>
                  </a:cubicBezTo>
                  <a:cubicBezTo>
                    <a:pt x="43754" y="35771"/>
                    <a:pt x="43824" y="35811"/>
                    <a:pt x="43884" y="35861"/>
                  </a:cubicBezTo>
                  <a:cubicBezTo>
                    <a:pt x="43914" y="35881"/>
                    <a:pt x="43934" y="35901"/>
                    <a:pt x="43954" y="35921"/>
                  </a:cubicBezTo>
                  <a:lnTo>
                    <a:pt x="43944" y="35921"/>
                  </a:lnTo>
                  <a:lnTo>
                    <a:pt x="43944" y="35931"/>
                  </a:lnTo>
                  <a:lnTo>
                    <a:pt x="43924" y="35941"/>
                  </a:lnTo>
                  <a:cubicBezTo>
                    <a:pt x="43894" y="35961"/>
                    <a:pt x="43854" y="35981"/>
                    <a:pt x="43834" y="36001"/>
                  </a:cubicBezTo>
                  <a:cubicBezTo>
                    <a:pt x="43804" y="36011"/>
                    <a:pt x="43784" y="36021"/>
                    <a:pt x="43764" y="36031"/>
                  </a:cubicBezTo>
                  <a:lnTo>
                    <a:pt x="43744" y="36041"/>
                  </a:lnTo>
                  <a:lnTo>
                    <a:pt x="43704" y="36061"/>
                  </a:lnTo>
                  <a:cubicBezTo>
                    <a:pt x="43634" y="36091"/>
                    <a:pt x="43554" y="36141"/>
                    <a:pt x="43485" y="36191"/>
                  </a:cubicBezTo>
                  <a:lnTo>
                    <a:pt x="43465" y="36211"/>
                  </a:lnTo>
                  <a:lnTo>
                    <a:pt x="43445" y="36211"/>
                  </a:lnTo>
                  <a:cubicBezTo>
                    <a:pt x="43434" y="36231"/>
                    <a:pt x="43414" y="36240"/>
                    <a:pt x="43394" y="36251"/>
                  </a:cubicBezTo>
                  <a:lnTo>
                    <a:pt x="43385" y="36260"/>
                  </a:lnTo>
                  <a:lnTo>
                    <a:pt x="43374" y="36271"/>
                  </a:lnTo>
                  <a:lnTo>
                    <a:pt x="43365" y="36271"/>
                  </a:lnTo>
                  <a:cubicBezTo>
                    <a:pt x="43345" y="36291"/>
                    <a:pt x="43314" y="36311"/>
                    <a:pt x="43294" y="36320"/>
                  </a:cubicBezTo>
                  <a:cubicBezTo>
                    <a:pt x="43214" y="36371"/>
                    <a:pt x="43145" y="36411"/>
                    <a:pt x="43075" y="36451"/>
                  </a:cubicBezTo>
                  <a:cubicBezTo>
                    <a:pt x="43015" y="36480"/>
                    <a:pt x="42965" y="36511"/>
                    <a:pt x="42905" y="36540"/>
                  </a:cubicBezTo>
                  <a:lnTo>
                    <a:pt x="42885" y="36551"/>
                  </a:lnTo>
                  <a:lnTo>
                    <a:pt x="42785" y="36611"/>
                  </a:lnTo>
                  <a:lnTo>
                    <a:pt x="42735" y="36631"/>
                  </a:lnTo>
                  <a:cubicBezTo>
                    <a:pt x="42705" y="36650"/>
                    <a:pt x="42685" y="36660"/>
                    <a:pt x="42655" y="36680"/>
                  </a:cubicBezTo>
                  <a:lnTo>
                    <a:pt x="42645" y="36680"/>
                  </a:lnTo>
                  <a:lnTo>
                    <a:pt x="42645" y="36690"/>
                  </a:lnTo>
                  <a:cubicBezTo>
                    <a:pt x="42615" y="36660"/>
                    <a:pt x="42585" y="36640"/>
                    <a:pt x="42535" y="36620"/>
                  </a:cubicBezTo>
                  <a:lnTo>
                    <a:pt x="42535" y="36611"/>
                  </a:lnTo>
                  <a:lnTo>
                    <a:pt x="42525" y="36611"/>
                  </a:lnTo>
                  <a:cubicBezTo>
                    <a:pt x="42475" y="36580"/>
                    <a:pt x="42406" y="36551"/>
                    <a:pt x="42346" y="36520"/>
                  </a:cubicBezTo>
                  <a:cubicBezTo>
                    <a:pt x="42315" y="36500"/>
                    <a:pt x="42275" y="36480"/>
                    <a:pt x="42235" y="36460"/>
                  </a:cubicBezTo>
                  <a:cubicBezTo>
                    <a:pt x="42215" y="36440"/>
                    <a:pt x="42186" y="36431"/>
                    <a:pt x="42166" y="36420"/>
                  </a:cubicBezTo>
                  <a:cubicBezTo>
                    <a:pt x="42146" y="36411"/>
                    <a:pt x="42126" y="36400"/>
                    <a:pt x="42115" y="36391"/>
                  </a:cubicBezTo>
                  <a:lnTo>
                    <a:pt x="42106" y="36380"/>
                  </a:lnTo>
                  <a:cubicBezTo>
                    <a:pt x="42066" y="36360"/>
                    <a:pt x="42015" y="36331"/>
                    <a:pt x="41966" y="36300"/>
                  </a:cubicBezTo>
                  <a:cubicBezTo>
                    <a:pt x="41926" y="36280"/>
                    <a:pt x="41886" y="36251"/>
                    <a:pt x="41816" y="36200"/>
                  </a:cubicBezTo>
                  <a:lnTo>
                    <a:pt x="41776" y="36171"/>
                  </a:lnTo>
                  <a:cubicBezTo>
                    <a:pt x="41706" y="36121"/>
                    <a:pt x="41646" y="36091"/>
                    <a:pt x="41586" y="36061"/>
                  </a:cubicBezTo>
                  <a:cubicBezTo>
                    <a:pt x="41536" y="36031"/>
                    <a:pt x="41486" y="36011"/>
                    <a:pt x="41416" y="35981"/>
                  </a:cubicBezTo>
                  <a:lnTo>
                    <a:pt x="41366" y="35961"/>
                  </a:lnTo>
                  <a:cubicBezTo>
                    <a:pt x="41296" y="35931"/>
                    <a:pt x="41236" y="35901"/>
                    <a:pt x="41167" y="35871"/>
                  </a:cubicBezTo>
                  <a:cubicBezTo>
                    <a:pt x="41107" y="35841"/>
                    <a:pt x="41036" y="35821"/>
                    <a:pt x="40976" y="35791"/>
                  </a:cubicBezTo>
                  <a:cubicBezTo>
                    <a:pt x="40836" y="35731"/>
                    <a:pt x="40697" y="35671"/>
                    <a:pt x="40557" y="35601"/>
                  </a:cubicBezTo>
                  <a:cubicBezTo>
                    <a:pt x="40447" y="35551"/>
                    <a:pt x="40307" y="35481"/>
                    <a:pt x="40167" y="35401"/>
                  </a:cubicBezTo>
                  <a:cubicBezTo>
                    <a:pt x="40127" y="35381"/>
                    <a:pt x="40097" y="35361"/>
                    <a:pt x="40057" y="35341"/>
                  </a:cubicBezTo>
                  <a:lnTo>
                    <a:pt x="40047" y="35332"/>
                  </a:lnTo>
                  <a:lnTo>
                    <a:pt x="40028" y="35321"/>
                  </a:lnTo>
                  <a:lnTo>
                    <a:pt x="40008" y="35312"/>
                  </a:lnTo>
                  <a:lnTo>
                    <a:pt x="39977" y="35292"/>
                  </a:lnTo>
                  <a:cubicBezTo>
                    <a:pt x="39957" y="35281"/>
                    <a:pt x="39937" y="35272"/>
                    <a:pt x="39917" y="35252"/>
                  </a:cubicBezTo>
                  <a:lnTo>
                    <a:pt x="39937" y="35241"/>
                  </a:lnTo>
                  <a:cubicBezTo>
                    <a:pt x="39977" y="35212"/>
                    <a:pt x="40008" y="35181"/>
                    <a:pt x="40047" y="35152"/>
                  </a:cubicBezTo>
                  <a:cubicBezTo>
                    <a:pt x="40107" y="35092"/>
                    <a:pt x="40167" y="35052"/>
                    <a:pt x="40227" y="35001"/>
                  </a:cubicBezTo>
                  <a:cubicBezTo>
                    <a:pt x="40237" y="35001"/>
                    <a:pt x="40237" y="34992"/>
                    <a:pt x="40237" y="34992"/>
                  </a:cubicBezTo>
                  <a:cubicBezTo>
                    <a:pt x="40407" y="34862"/>
                    <a:pt x="40587" y="34712"/>
                    <a:pt x="40707" y="34622"/>
                  </a:cubicBezTo>
                  <a:lnTo>
                    <a:pt x="40727" y="34602"/>
                  </a:lnTo>
                  <a:lnTo>
                    <a:pt x="40737" y="34602"/>
                  </a:lnTo>
                  <a:lnTo>
                    <a:pt x="40796" y="34542"/>
                  </a:lnTo>
                  <a:cubicBezTo>
                    <a:pt x="40816" y="34532"/>
                    <a:pt x="40836" y="34522"/>
                    <a:pt x="40856" y="34502"/>
                  </a:cubicBezTo>
                  <a:lnTo>
                    <a:pt x="40876" y="34492"/>
                  </a:lnTo>
                  <a:lnTo>
                    <a:pt x="40896" y="34472"/>
                  </a:lnTo>
                  <a:cubicBezTo>
                    <a:pt x="40936" y="34442"/>
                    <a:pt x="40967" y="34422"/>
                    <a:pt x="41007" y="34392"/>
                  </a:cubicBezTo>
                  <a:lnTo>
                    <a:pt x="41027" y="34372"/>
                  </a:lnTo>
                  <a:lnTo>
                    <a:pt x="41036" y="34372"/>
                  </a:lnTo>
                  <a:lnTo>
                    <a:pt x="41036" y="34362"/>
                  </a:lnTo>
                  <a:lnTo>
                    <a:pt x="41047" y="34362"/>
                  </a:lnTo>
                  <a:cubicBezTo>
                    <a:pt x="41056" y="34352"/>
                    <a:pt x="41076" y="34342"/>
                    <a:pt x="41087" y="34332"/>
                  </a:cubicBezTo>
                  <a:close/>
                  <a:moveTo>
                    <a:pt x="28177" y="35281"/>
                  </a:moveTo>
                  <a:lnTo>
                    <a:pt x="28177" y="35341"/>
                  </a:lnTo>
                  <a:cubicBezTo>
                    <a:pt x="28177" y="35361"/>
                    <a:pt x="28167" y="35381"/>
                    <a:pt x="28167" y="35401"/>
                  </a:cubicBezTo>
                  <a:lnTo>
                    <a:pt x="28167" y="35421"/>
                  </a:lnTo>
                  <a:cubicBezTo>
                    <a:pt x="28167" y="35471"/>
                    <a:pt x="28167" y="35541"/>
                    <a:pt x="28157" y="35611"/>
                  </a:cubicBezTo>
                  <a:lnTo>
                    <a:pt x="28157" y="35661"/>
                  </a:lnTo>
                  <a:lnTo>
                    <a:pt x="28147" y="35661"/>
                  </a:lnTo>
                  <a:lnTo>
                    <a:pt x="28147" y="35671"/>
                  </a:lnTo>
                  <a:cubicBezTo>
                    <a:pt x="28147" y="35731"/>
                    <a:pt x="28127" y="35791"/>
                    <a:pt x="28127" y="35861"/>
                  </a:cubicBezTo>
                  <a:lnTo>
                    <a:pt x="28127" y="35921"/>
                  </a:lnTo>
                  <a:lnTo>
                    <a:pt x="28127" y="36071"/>
                  </a:lnTo>
                  <a:lnTo>
                    <a:pt x="28117" y="36091"/>
                  </a:lnTo>
                  <a:lnTo>
                    <a:pt x="28087" y="36121"/>
                  </a:lnTo>
                  <a:lnTo>
                    <a:pt x="28077" y="36131"/>
                  </a:lnTo>
                  <a:cubicBezTo>
                    <a:pt x="28067" y="36141"/>
                    <a:pt x="28057" y="36151"/>
                    <a:pt x="28037" y="36161"/>
                  </a:cubicBezTo>
                  <a:cubicBezTo>
                    <a:pt x="28017" y="36171"/>
                    <a:pt x="27997" y="36191"/>
                    <a:pt x="27977" y="36200"/>
                  </a:cubicBezTo>
                  <a:cubicBezTo>
                    <a:pt x="27967" y="36211"/>
                    <a:pt x="27958" y="36220"/>
                    <a:pt x="27938" y="36231"/>
                  </a:cubicBezTo>
                  <a:cubicBezTo>
                    <a:pt x="27887" y="36260"/>
                    <a:pt x="27847" y="36291"/>
                    <a:pt x="27807" y="36320"/>
                  </a:cubicBezTo>
                  <a:lnTo>
                    <a:pt x="27747" y="36351"/>
                  </a:lnTo>
                  <a:lnTo>
                    <a:pt x="27738" y="36351"/>
                  </a:lnTo>
                  <a:lnTo>
                    <a:pt x="27727" y="36360"/>
                  </a:lnTo>
                  <a:cubicBezTo>
                    <a:pt x="27658" y="36400"/>
                    <a:pt x="27587" y="36451"/>
                    <a:pt x="27507" y="36491"/>
                  </a:cubicBezTo>
                  <a:cubicBezTo>
                    <a:pt x="27448" y="36520"/>
                    <a:pt x="27398" y="36551"/>
                    <a:pt x="27338" y="36580"/>
                  </a:cubicBezTo>
                  <a:cubicBezTo>
                    <a:pt x="27288" y="36600"/>
                    <a:pt x="27238" y="36631"/>
                    <a:pt x="27188" y="36650"/>
                  </a:cubicBezTo>
                  <a:lnTo>
                    <a:pt x="26978" y="36770"/>
                  </a:lnTo>
                  <a:lnTo>
                    <a:pt x="26978" y="36780"/>
                  </a:lnTo>
                  <a:lnTo>
                    <a:pt x="26958" y="36780"/>
                  </a:lnTo>
                  <a:lnTo>
                    <a:pt x="26888" y="36830"/>
                  </a:lnTo>
                  <a:cubicBezTo>
                    <a:pt x="26858" y="36850"/>
                    <a:pt x="26818" y="36860"/>
                    <a:pt x="26788" y="36880"/>
                  </a:cubicBezTo>
                  <a:cubicBezTo>
                    <a:pt x="26778" y="36890"/>
                    <a:pt x="26768" y="36890"/>
                    <a:pt x="26758" y="36900"/>
                  </a:cubicBezTo>
                  <a:lnTo>
                    <a:pt x="26748" y="36900"/>
                  </a:lnTo>
                  <a:cubicBezTo>
                    <a:pt x="26739" y="36870"/>
                    <a:pt x="26739" y="36840"/>
                    <a:pt x="26739" y="36810"/>
                  </a:cubicBezTo>
                  <a:lnTo>
                    <a:pt x="26728" y="36770"/>
                  </a:lnTo>
                  <a:cubicBezTo>
                    <a:pt x="26728" y="36720"/>
                    <a:pt x="26728" y="36670"/>
                    <a:pt x="26719" y="36620"/>
                  </a:cubicBezTo>
                  <a:lnTo>
                    <a:pt x="26719" y="36600"/>
                  </a:lnTo>
                  <a:lnTo>
                    <a:pt x="26719" y="36560"/>
                  </a:lnTo>
                  <a:cubicBezTo>
                    <a:pt x="26708" y="36511"/>
                    <a:pt x="26708" y="36460"/>
                    <a:pt x="26708" y="36411"/>
                  </a:cubicBezTo>
                  <a:lnTo>
                    <a:pt x="26708" y="36231"/>
                  </a:lnTo>
                  <a:cubicBezTo>
                    <a:pt x="26728" y="36231"/>
                    <a:pt x="26748" y="36220"/>
                    <a:pt x="26768" y="36220"/>
                  </a:cubicBezTo>
                  <a:cubicBezTo>
                    <a:pt x="26778" y="36211"/>
                    <a:pt x="26798" y="36211"/>
                    <a:pt x="26828" y="36200"/>
                  </a:cubicBezTo>
                  <a:lnTo>
                    <a:pt x="26948" y="36141"/>
                  </a:lnTo>
                  <a:cubicBezTo>
                    <a:pt x="26998" y="36121"/>
                    <a:pt x="27048" y="36091"/>
                    <a:pt x="27108" y="36061"/>
                  </a:cubicBezTo>
                  <a:lnTo>
                    <a:pt x="27108" y="36051"/>
                  </a:lnTo>
                  <a:lnTo>
                    <a:pt x="27118" y="36051"/>
                  </a:lnTo>
                  <a:lnTo>
                    <a:pt x="27158" y="36031"/>
                  </a:lnTo>
                  <a:cubicBezTo>
                    <a:pt x="27228" y="35981"/>
                    <a:pt x="27288" y="35941"/>
                    <a:pt x="27348" y="35901"/>
                  </a:cubicBezTo>
                  <a:cubicBezTo>
                    <a:pt x="27378" y="35891"/>
                    <a:pt x="27398" y="35871"/>
                    <a:pt x="27428" y="35851"/>
                  </a:cubicBezTo>
                  <a:cubicBezTo>
                    <a:pt x="27468" y="35821"/>
                    <a:pt x="27507" y="35801"/>
                    <a:pt x="27547" y="35771"/>
                  </a:cubicBezTo>
                  <a:lnTo>
                    <a:pt x="27578" y="35751"/>
                  </a:lnTo>
                  <a:cubicBezTo>
                    <a:pt x="27618" y="35721"/>
                    <a:pt x="27658" y="35691"/>
                    <a:pt x="27698" y="35671"/>
                  </a:cubicBezTo>
                  <a:cubicBezTo>
                    <a:pt x="27727" y="35651"/>
                    <a:pt x="27747" y="35631"/>
                    <a:pt x="27778" y="35601"/>
                  </a:cubicBezTo>
                  <a:lnTo>
                    <a:pt x="27787" y="35601"/>
                  </a:lnTo>
                  <a:lnTo>
                    <a:pt x="27818" y="35571"/>
                  </a:lnTo>
                  <a:lnTo>
                    <a:pt x="27838" y="35561"/>
                  </a:lnTo>
                  <a:lnTo>
                    <a:pt x="27878" y="35531"/>
                  </a:lnTo>
                  <a:lnTo>
                    <a:pt x="27907" y="35501"/>
                  </a:lnTo>
                  <a:lnTo>
                    <a:pt x="27927" y="35491"/>
                  </a:lnTo>
                  <a:cubicBezTo>
                    <a:pt x="27947" y="35481"/>
                    <a:pt x="27967" y="35461"/>
                    <a:pt x="27987" y="35451"/>
                  </a:cubicBezTo>
                  <a:cubicBezTo>
                    <a:pt x="27997" y="35432"/>
                    <a:pt x="28007" y="35421"/>
                    <a:pt x="28017" y="35412"/>
                  </a:cubicBezTo>
                  <a:lnTo>
                    <a:pt x="28027" y="35412"/>
                  </a:lnTo>
                  <a:lnTo>
                    <a:pt x="28027" y="35401"/>
                  </a:lnTo>
                  <a:cubicBezTo>
                    <a:pt x="28047" y="35381"/>
                    <a:pt x="28077" y="35361"/>
                    <a:pt x="28097" y="35341"/>
                  </a:cubicBezTo>
                  <a:cubicBezTo>
                    <a:pt x="28117" y="35321"/>
                    <a:pt x="28137" y="35312"/>
                    <a:pt x="28147" y="35301"/>
                  </a:cubicBezTo>
                  <a:lnTo>
                    <a:pt x="28157" y="35301"/>
                  </a:lnTo>
                  <a:cubicBezTo>
                    <a:pt x="28167" y="35292"/>
                    <a:pt x="28177" y="35292"/>
                    <a:pt x="28177" y="35281"/>
                  </a:cubicBezTo>
                  <a:close/>
                  <a:moveTo>
                    <a:pt x="25160" y="35432"/>
                  </a:moveTo>
                  <a:cubicBezTo>
                    <a:pt x="25180" y="35441"/>
                    <a:pt x="25200" y="35461"/>
                    <a:pt x="25220" y="35471"/>
                  </a:cubicBezTo>
                  <a:cubicBezTo>
                    <a:pt x="25229" y="35481"/>
                    <a:pt x="25240" y="35481"/>
                    <a:pt x="25249" y="35491"/>
                  </a:cubicBezTo>
                  <a:lnTo>
                    <a:pt x="25260" y="35501"/>
                  </a:lnTo>
                  <a:lnTo>
                    <a:pt x="25269" y="35501"/>
                  </a:lnTo>
                  <a:lnTo>
                    <a:pt x="25280" y="35511"/>
                  </a:lnTo>
                  <a:cubicBezTo>
                    <a:pt x="25289" y="35511"/>
                    <a:pt x="25300" y="35521"/>
                    <a:pt x="25320" y="35531"/>
                  </a:cubicBezTo>
                  <a:cubicBezTo>
                    <a:pt x="25340" y="35551"/>
                    <a:pt x="25369" y="35571"/>
                    <a:pt x="25420" y="35601"/>
                  </a:cubicBezTo>
                  <a:lnTo>
                    <a:pt x="25509" y="35661"/>
                  </a:lnTo>
                  <a:cubicBezTo>
                    <a:pt x="25549" y="35691"/>
                    <a:pt x="25579" y="35701"/>
                    <a:pt x="25609" y="35721"/>
                  </a:cubicBezTo>
                  <a:cubicBezTo>
                    <a:pt x="25649" y="35741"/>
                    <a:pt x="25679" y="35751"/>
                    <a:pt x="25709" y="35771"/>
                  </a:cubicBezTo>
                  <a:cubicBezTo>
                    <a:pt x="25739" y="35791"/>
                    <a:pt x="25769" y="35811"/>
                    <a:pt x="25789" y="35821"/>
                  </a:cubicBezTo>
                  <a:lnTo>
                    <a:pt x="25809" y="35841"/>
                  </a:lnTo>
                  <a:cubicBezTo>
                    <a:pt x="25869" y="35881"/>
                    <a:pt x="25939" y="35921"/>
                    <a:pt x="25999" y="35961"/>
                  </a:cubicBezTo>
                  <a:cubicBezTo>
                    <a:pt x="26079" y="36011"/>
                    <a:pt x="26159" y="36041"/>
                    <a:pt x="26229" y="36071"/>
                  </a:cubicBezTo>
                  <a:lnTo>
                    <a:pt x="26319" y="36101"/>
                  </a:lnTo>
                  <a:lnTo>
                    <a:pt x="26328" y="36111"/>
                  </a:lnTo>
                  <a:lnTo>
                    <a:pt x="26339" y="36111"/>
                  </a:lnTo>
                  <a:cubicBezTo>
                    <a:pt x="26379" y="36121"/>
                    <a:pt x="26408" y="36141"/>
                    <a:pt x="26448" y="36151"/>
                  </a:cubicBezTo>
                  <a:cubicBezTo>
                    <a:pt x="26479" y="36161"/>
                    <a:pt x="26508" y="36180"/>
                    <a:pt x="26539" y="36191"/>
                  </a:cubicBezTo>
                  <a:cubicBezTo>
                    <a:pt x="26528" y="36280"/>
                    <a:pt x="26528" y="36340"/>
                    <a:pt x="26528" y="36400"/>
                  </a:cubicBezTo>
                  <a:cubicBezTo>
                    <a:pt x="26539" y="36451"/>
                    <a:pt x="26539" y="36491"/>
                    <a:pt x="26539" y="36540"/>
                  </a:cubicBezTo>
                  <a:lnTo>
                    <a:pt x="26539" y="36551"/>
                  </a:lnTo>
                  <a:cubicBezTo>
                    <a:pt x="26548" y="36571"/>
                    <a:pt x="26548" y="36600"/>
                    <a:pt x="26548" y="36620"/>
                  </a:cubicBezTo>
                  <a:cubicBezTo>
                    <a:pt x="26559" y="36680"/>
                    <a:pt x="26559" y="36740"/>
                    <a:pt x="26559" y="36810"/>
                  </a:cubicBezTo>
                  <a:lnTo>
                    <a:pt x="26559" y="36920"/>
                  </a:lnTo>
                  <a:lnTo>
                    <a:pt x="26559" y="36930"/>
                  </a:lnTo>
                  <a:lnTo>
                    <a:pt x="26559" y="36940"/>
                  </a:lnTo>
                  <a:cubicBezTo>
                    <a:pt x="26539" y="36930"/>
                    <a:pt x="26519" y="36920"/>
                    <a:pt x="26488" y="36910"/>
                  </a:cubicBezTo>
                  <a:lnTo>
                    <a:pt x="26479" y="36900"/>
                  </a:lnTo>
                  <a:lnTo>
                    <a:pt x="26459" y="36900"/>
                  </a:lnTo>
                  <a:lnTo>
                    <a:pt x="26439" y="36890"/>
                  </a:lnTo>
                  <a:cubicBezTo>
                    <a:pt x="26399" y="36870"/>
                    <a:pt x="26359" y="36860"/>
                    <a:pt x="26328" y="36840"/>
                  </a:cubicBezTo>
                  <a:cubicBezTo>
                    <a:pt x="26308" y="36840"/>
                    <a:pt x="26288" y="36830"/>
                    <a:pt x="26269" y="36820"/>
                  </a:cubicBezTo>
                  <a:lnTo>
                    <a:pt x="26259" y="36810"/>
                  </a:lnTo>
                  <a:lnTo>
                    <a:pt x="26249" y="36810"/>
                  </a:lnTo>
                  <a:cubicBezTo>
                    <a:pt x="26219" y="36790"/>
                    <a:pt x="26179" y="36780"/>
                    <a:pt x="26139" y="36760"/>
                  </a:cubicBezTo>
                  <a:lnTo>
                    <a:pt x="26129" y="36760"/>
                  </a:lnTo>
                  <a:lnTo>
                    <a:pt x="26119" y="36750"/>
                  </a:lnTo>
                  <a:lnTo>
                    <a:pt x="26059" y="36720"/>
                  </a:lnTo>
                  <a:cubicBezTo>
                    <a:pt x="26019" y="36700"/>
                    <a:pt x="25989" y="36680"/>
                    <a:pt x="25959" y="36660"/>
                  </a:cubicBezTo>
                  <a:lnTo>
                    <a:pt x="25929" y="36640"/>
                  </a:lnTo>
                  <a:cubicBezTo>
                    <a:pt x="25889" y="36611"/>
                    <a:pt x="25849" y="36591"/>
                    <a:pt x="25799" y="36560"/>
                  </a:cubicBezTo>
                  <a:cubicBezTo>
                    <a:pt x="25759" y="36551"/>
                    <a:pt x="25729" y="36531"/>
                    <a:pt x="25689" y="36511"/>
                  </a:cubicBezTo>
                  <a:lnTo>
                    <a:pt x="25639" y="36491"/>
                  </a:lnTo>
                  <a:cubicBezTo>
                    <a:pt x="25599" y="36471"/>
                    <a:pt x="25549" y="36460"/>
                    <a:pt x="25509" y="36440"/>
                  </a:cubicBezTo>
                  <a:lnTo>
                    <a:pt x="25489" y="36431"/>
                  </a:lnTo>
                  <a:lnTo>
                    <a:pt x="25449" y="36420"/>
                  </a:lnTo>
                  <a:lnTo>
                    <a:pt x="25440" y="36411"/>
                  </a:lnTo>
                  <a:lnTo>
                    <a:pt x="25400" y="36391"/>
                  </a:lnTo>
                  <a:lnTo>
                    <a:pt x="25369" y="36380"/>
                  </a:lnTo>
                  <a:lnTo>
                    <a:pt x="25360" y="36380"/>
                  </a:lnTo>
                  <a:cubicBezTo>
                    <a:pt x="25329" y="36371"/>
                    <a:pt x="25300" y="36351"/>
                    <a:pt x="25280" y="36340"/>
                  </a:cubicBezTo>
                  <a:lnTo>
                    <a:pt x="25260" y="36331"/>
                  </a:lnTo>
                  <a:lnTo>
                    <a:pt x="25240" y="36331"/>
                  </a:lnTo>
                  <a:cubicBezTo>
                    <a:pt x="25240" y="36311"/>
                    <a:pt x="25229" y="36300"/>
                    <a:pt x="25229" y="36280"/>
                  </a:cubicBezTo>
                  <a:lnTo>
                    <a:pt x="25200" y="36191"/>
                  </a:lnTo>
                  <a:lnTo>
                    <a:pt x="25200" y="36101"/>
                  </a:lnTo>
                  <a:lnTo>
                    <a:pt x="25200" y="36091"/>
                  </a:lnTo>
                  <a:cubicBezTo>
                    <a:pt x="25189" y="36051"/>
                    <a:pt x="25189" y="36021"/>
                    <a:pt x="25180" y="35981"/>
                  </a:cubicBezTo>
                  <a:cubicBezTo>
                    <a:pt x="25180" y="35911"/>
                    <a:pt x="25169" y="35851"/>
                    <a:pt x="25169" y="35771"/>
                  </a:cubicBezTo>
                  <a:lnTo>
                    <a:pt x="25169" y="35661"/>
                  </a:lnTo>
                  <a:cubicBezTo>
                    <a:pt x="25169" y="35621"/>
                    <a:pt x="25160" y="35591"/>
                    <a:pt x="25160" y="35551"/>
                  </a:cubicBezTo>
                  <a:lnTo>
                    <a:pt x="25160" y="35531"/>
                  </a:lnTo>
                  <a:lnTo>
                    <a:pt x="25160" y="35432"/>
                  </a:lnTo>
                  <a:close/>
                  <a:moveTo>
                    <a:pt x="36800" y="32754"/>
                  </a:moveTo>
                  <a:lnTo>
                    <a:pt x="36800" y="32763"/>
                  </a:lnTo>
                  <a:lnTo>
                    <a:pt x="36820" y="32763"/>
                  </a:lnTo>
                  <a:cubicBezTo>
                    <a:pt x="36850" y="32783"/>
                    <a:pt x="36880" y="32794"/>
                    <a:pt x="36910" y="32814"/>
                  </a:cubicBezTo>
                  <a:lnTo>
                    <a:pt x="36920" y="32814"/>
                  </a:lnTo>
                  <a:lnTo>
                    <a:pt x="36960" y="32834"/>
                  </a:lnTo>
                  <a:cubicBezTo>
                    <a:pt x="36990" y="32854"/>
                    <a:pt x="37030" y="32874"/>
                    <a:pt x="37060" y="32894"/>
                  </a:cubicBezTo>
                  <a:cubicBezTo>
                    <a:pt x="37080" y="32903"/>
                    <a:pt x="37110" y="32914"/>
                    <a:pt x="37130" y="32923"/>
                  </a:cubicBezTo>
                  <a:cubicBezTo>
                    <a:pt x="37159" y="32943"/>
                    <a:pt x="37199" y="32963"/>
                    <a:pt x="37230" y="32974"/>
                  </a:cubicBezTo>
                  <a:cubicBezTo>
                    <a:pt x="37250" y="32994"/>
                    <a:pt x="37270" y="33003"/>
                    <a:pt x="37290" y="33014"/>
                  </a:cubicBezTo>
                  <a:lnTo>
                    <a:pt x="37299" y="33023"/>
                  </a:lnTo>
                  <a:cubicBezTo>
                    <a:pt x="37170" y="33073"/>
                    <a:pt x="37060" y="33133"/>
                    <a:pt x="36940" y="33203"/>
                  </a:cubicBezTo>
                  <a:cubicBezTo>
                    <a:pt x="36820" y="33263"/>
                    <a:pt x="36680" y="33343"/>
                    <a:pt x="36530" y="33423"/>
                  </a:cubicBezTo>
                  <a:lnTo>
                    <a:pt x="36320" y="33543"/>
                  </a:lnTo>
                  <a:lnTo>
                    <a:pt x="36260" y="33573"/>
                  </a:lnTo>
                  <a:cubicBezTo>
                    <a:pt x="36211" y="33603"/>
                    <a:pt x="36160" y="33623"/>
                    <a:pt x="36111" y="33653"/>
                  </a:cubicBezTo>
                  <a:cubicBezTo>
                    <a:pt x="36020" y="33703"/>
                    <a:pt x="35921" y="33753"/>
                    <a:pt x="35831" y="33802"/>
                  </a:cubicBezTo>
                  <a:lnTo>
                    <a:pt x="35801" y="33822"/>
                  </a:lnTo>
                  <a:lnTo>
                    <a:pt x="35681" y="33882"/>
                  </a:lnTo>
                  <a:cubicBezTo>
                    <a:pt x="35661" y="33893"/>
                    <a:pt x="35641" y="33902"/>
                    <a:pt x="35621" y="33922"/>
                  </a:cubicBezTo>
                  <a:lnTo>
                    <a:pt x="35601" y="33933"/>
                  </a:lnTo>
                  <a:cubicBezTo>
                    <a:pt x="35571" y="33953"/>
                    <a:pt x="35531" y="33973"/>
                    <a:pt x="35491" y="33993"/>
                  </a:cubicBezTo>
                  <a:cubicBezTo>
                    <a:pt x="35421" y="34033"/>
                    <a:pt x="35351" y="34062"/>
                    <a:pt x="35271" y="34102"/>
                  </a:cubicBezTo>
                  <a:cubicBezTo>
                    <a:pt x="35211" y="34133"/>
                    <a:pt x="35141" y="34173"/>
                    <a:pt x="35081" y="34213"/>
                  </a:cubicBezTo>
                  <a:cubicBezTo>
                    <a:pt x="35032" y="34232"/>
                    <a:pt x="34992" y="34262"/>
                    <a:pt x="34941" y="34292"/>
                  </a:cubicBezTo>
                  <a:lnTo>
                    <a:pt x="34872" y="34322"/>
                  </a:lnTo>
                  <a:cubicBezTo>
                    <a:pt x="34741" y="34402"/>
                    <a:pt x="34602" y="34472"/>
                    <a:pt x="34452" y="34552"/>
                  </a:cubicBezTo>
                  <a:lnTo>
                    <a:pt x="34332" y="34612"/>
                  </a:lnTo>
                  <a:lnTo>
                    <a:pt x="34312" y="34622"/>
                  </a:lnTo>
                  <a:cubicBezTo>
                    <a:pt x="34232" y="34662"/>
                    <a:pt x="34132" y="34712"/>
                    <a:pt x="34042" y="34762"/>
                  </a:cubicBezTo>
                  <a:cubicBezTo>
                    <a:pt x="33882" y="34852"/>
                    <a:pt x="33753" y="34922"/>
                    <a:pt x="33642" y="34992"/>
                  </a:cubicBezTo>
                  <a:cubicBezTo>
                    <a:pt x="33503" y="35072"/>
                    <a:pt x="33363" y="35161"/>
                    <a:pt x="33243" y="35241"/>
                  </a:cubicBezTo>
                  <a:lnTo>
                    <a:pt x="33143" y="35301"/>
                  </a:lnTo>
                  <a:lnTo>
                    <a:pt x="33043" y="35361"/>
                  </a:lnTo>
                  <a:lnTo>
                    <a:pt x="33023" y="35381"/>
                  </a:lnTo>
                  <a:lnTo>
                    <a:pt x="33013" y="35381"/>
                  </a:lnTo>
                  <a:cubicBezTo>
                    <a:pt x="32953" y="35421"/>
                    <a:pt x="32903" y="35451"/>
                    <a:pt x="32853" y="35481"/>
                  </a:cubicBezTo>
                  <a:cubicBezTo>
                    <a:pt x="32783" y="35521"/>
                    <a:pt x="32723" y="35561"/>
                    <a:pt x="32654" y="35601"/>
                  </a:cubicBezTo>
                  <a:cubicBezTo>
                    <a:pt x="32574" y="35641"/>
                    <a:pt x="32514" y="35691"/>
                    <a:pt x="32454" y="35721"/>
                  </a:cubicBezTo>
                  <a:cubicBezTo>
                    <a:pt x="32374" y="35771"/>
                    <a:pt x="32294" y="35821"/>
                    <a:pt x="32204" y="35871"/>
                  </a:cubicBezTo>
                  <a:lnTo>
                    <a:pt x="32054" y="35961"/>
                  </a:lnTo>
                  <a:lnTo>
                    <a:pt x="32034" y="35971"/>
                  </a:lnTo>
                  <a:lnTo>
                    <a:pt x="32024" y="35971"/>
                  </a:lnTo>
                  <a:cubicBezTo>
                    <a:pt x="31934" y="36031"/>
                    <a:pt x="31794" y="36111"/>
                    <a:pt x="31664" y="36180"/>
                  </a:cubicBezTo>
                  <a:cubicBezTo>
                    <a:pt x="31535" y="36251"/>
                    <a:pt x="31395" y="36331"/>
                    <a:pt x="31255" y="36411"/>
                  </a:cubicBezTo>
                  <a:lnTo>
                    <a:pt x="31195" y="36451"/>
                  </a:lnTo>
                  <a:cubicBezTo>
                    <a:pt x="31095" y="36500"/>
                    <a:pt x="30975" y="36571"/>
                    <a:pt x="30865" y="36631"/>
                  </a:cubicBezTo>
                  <a:cubicBezTo>
                    <a:pt x="30845" y="36650"/>
                    <a:pt x="30815" y="36660"/>
                    <a:pt x="30795" y="36670"/>
                  </a:cubicBezTo>
                  <a:lnTo>
                    <a:pt x="30785" y="36680"/>
                  </a:lnTo>
                  <a:lnTo>
                    <a:pt x="30775" y="36690"/>
                  </a:lnTo>
                  <a:cubicBezTo>
                    <a:pt x="30755" y="36690"/>
                    <a:pt x="30735" y="36700"/>
                    <a:pt x="30715" y="36710"/>
                  </a:cubicBezTo>
                  <a:cubicBezTo>
                    <a:pt x="30675" y="36740"/>
                    <a:pt x="30625" y="36770"/>
                    <a:pt x="30565" y="36810"/>
                  </a:cubicBezTo>
                  <a:cubicBezTo>
                    <a:pt x="30545" y="36820"/>
                    <a:pt x="30525" y="36830"/>
                    <a:pt x="30505" y="36850"/>
                  </a:cubicBezTo>
                  <a:lnTo>
                    <a:pt x="30485" y="36850"/>
                  </a:lnTo>
                  <a:lnTo>
                    <a:pt x="30485" y="36860"/>
                  </a:lnTo>
                  <a:cubicBezTo>
                    <a:pt x="30465" y="36870"/>
                    <a:pt x="30445" y="36890"/>
                    <a:pt x="30415" y="36900"/>
                  </a:cubicBezTo>
                  <a:lnTo>
                    <a:pt x="30395" y="36920"/>
                  </a:lnTo>
                  <a:lnTo>
                    <a:pt x="30345" y="36950"/>
                  </a:lnTo>
                  <a:lnTo>
                    <a:pt x="30336" y="36950"/>
                  </a:lnTo>
                  <a:cubicBezTo>
                    <a:pt x="30305" y="36970"/>
                    <a:pt x="30296" y="36980"/>
                    <a:pt x="30276" y="36990"/>
                  </a:cubicBezTo>
                  <a:lnTo>
                    <a:pt x="30256" y="36990"/>
                  </a:lnTo>
                  <a:lnTo>
                    <a:pt x="30236" y="36980"/>
                  </a:lnTo>
                  <a:cubicBezTo>
                    <a:pt x="30196" y="36960"/>
                    <a:pt x="30145" y="36950"/>
                    <a:pt x="30105" y="36930"/>
                  </a:cubicBezTo>
                  <a:cubicBezTo>
                    <a:pt x="30085" y="36920"/>
                    <a:pt x="30065" y="36920"/>
                    <a:pt x="30045" y="36910"/>
                  </a:cubicBezTo>
                  <a:cubicBezTo>
                    <a:pt x="30005" y="36900"/>
                    <a:pt x="29965" y="36890"/>
                    <a:pt x="29936" y="36870"/>
                  </a:cubicBezTo>
                  <a:cubicBezTo>
                    <a:pt x="29886" y="36850"/>
                    <a:pt x="29846" y="36830"/>
                    <a:pt x="29806" y="36810"/>
                  </a:cubicBezTo>
                  <a:lnTo>
                    <a:pt x="29796" y="36810"/>
                  </a:lnTo>
                  <a:lnTo>
                    <a:pt x="29776" y="36800"/>
                  </a:lnTo>
                  <a:cubicBezTo>
                    <a:pt x="29766" y="36790"/>
                    <a:pt x="29746" y="36780"/>
                    <a:pt x="29736" y="36780"/>
                  </a:cubicBezTo>
                  <a:cubicBezTo>
                    <a:pt x="29666" y="36740"/>
                    <a:pt x="29586" y="36710"/>
                    <a:pt x="29546" y="36690"/>
                  </a:cubicBezTo>
                  <a:lnTo>
                    <a:pt x="29516" y="36680"/>
                  </a:lnTo>
                  <a:lnTo>
                    <a:pt x="29576" y="36650"/>
                  </a:lnTo>
                  <a:lnTo>
                    <a:pt x="29606" y="36631"/>
                  </a:lnTo>
                  <a:lnTo>
                    <a:pt x="29636" y="36620"/>
                  </a:lnTo>
                  <a:cubicBezTo>
                    <a:pt x="29666" y="36600"/>
                    <a:pt x="29696" y="36580"/>
                    <a:pt x="29736" y="36560"/>
                  </a:cubicBezTo>
                  <a:lnTo>
                    <a:pt x="29766" y="36540"/>
                  </a:lnTo>
                  <a:cubicBezTo>
                    <a:pt x="29816" y="36520"/>
                    <a:pt x="29866" y="36491"/>
                    <a:pt x="29916" y="36460"/>
                  </a:cubicBezTo>
                  <a:cubicBezTo>
                    <a:pt x="29956" y="36451"/>
                    <a:pt x="29985" y="36431"/>
                    <a:pt x="30016" y="36411"/>
                  </a:cubicBezTo>
                  <a:lnTo>
                    <a:pt x="30025" y="36400"/>
                  </a:lnTo>
                  <a:lnTo>
                    <a:pt x="30045" y="36400"/>
                  </a:lnTo>
                  <a:lnTo>
                    <a:pt x="30045" y="36391"/>
                  </a:lnTo>
                  <a:lnTo>
                    <a:pt x="30056" y="36391"/>
                  </a:lnTo>
                  <a:cubicBezTo>
                    <a:pt x="30105" y="36360"/>
                    <a:pt x="30165" y="36320"/>
                    <a:pt x="30225" y="36300"/>
                  </a:cubicBezTo>
                  <a:cubicBezTo>
                    <a:pt x="30245" y="36280"/>
                    <a:pt x="30265" y="36271"/>
                    <a:pt x="30296" y="36260"/>
                  </a:cubicBezTo>
                  <a:lnTo>
                    <a:pt x="30305" y="36260"/>
                  </a:lnTo>
                  <a:lnTo>
                    <a:pt x="30316" y="36251"/>
                  </a:lnTo>
                  <a:cubicBezTo>
                    <a:pt x="30336" y="36240"/>
                    <a:pt x="30356" y="36240"/>
                    <a:pt x="30365" y="36231"/>
                  </a:cubicBezTo>
                  <a:cubicBezTo>
                    <a:pt x="30415" y="36211"/>
                    <a:pt x="30455" y="36180"/>
                    <a:pt x="30515" y="36151"/>
                  </a:cubicBezTo>
                  <a:cubicBezTo>
                    <a:pt x="30605" y="36101"/>
                    <a:pt x="30705" y="36041"/>
                    <a:pt x="30805" y="35981"/>
                  </a:cubicBezTo>
                  <a:cubicBezTo>
                    <a:pt x="30885" y="35941"/>
                    <a:pt x="30975" y="35901"/>
                    <a:pt x="31055" y="35861"/>
                  </a:cubicBezTo>
                  <a:lnTo>
                    <a:pt x="31065" y="35861"/>
                  </a:lnTo>
                  <a:lnTo>
                    <a:pt x="31104" y="35841"/>
                  </a:lnTo>
                  <a:cubicBezTo>
                    <a:pt x="31144" y="35821"/>
                    <a:pt x="31195" y="35791"/>
                    <a:pt x="31235" y="35771"/>
                  </a:cubicBezTo>
                  <a:lnTo>
                    <a:pt x="31255" y="35771"/>
                  </a:lnTo>
                  <a:cubicBezTo>
                    <a:pt x="31304" y="35741"/>
                    <a:pt x="31355" y="35721"/>
                    <a:pt x="31404" y="35691"/>
                  </a:cubicBezTo>
                  <a:cubicBezTo>
                    <a:pt x="31515" y="35651"/>
                    <a:pt x="31604" y="35601"/>
                    <a:pt x="31714" y="35541"/>
                  </a:cubicBezTo>
                  <a:lnTo>
                    <a:pt x="31724" y="35541"/>
                  </a:lnTo>
                  <a:cubicBezTo>
                    <a:pt x="31824" y="35491"/>
                    <a:pt x="31934" y="35432"/>
                    <a:pt x="32054" y="35372"/>
                  </a:cubicBezTo>
                  <a:cubicBezTo>
                    <a:pt x="32104" y="35341"/>
                    <a:pt x="32164" y="35312"/>
                    <a:pt x="32224" y="35272"/>
                  </a:cubicBezTo>
                  <a:lnTo>
                    <a:pt x="32343" y="35212"/>
                  </a:lnTo>
                  <a:cubicBezTo>
                    <a:pt x="32443" y="35161"/>
                    <a:pt x="32554" y="35101"/>
                    <a:pt x="32654" y="35041"/>
                  </a:cubicBezTo>
                  <a:cubicBezTo>
                    <a:pt x="32723" y="35001"/>
                    <a:pt x="32803" y="34961"/>
                    <a:pt x="32873" y="34922"/>
                  </a:cubicBezTo>
                  <a:lnTo>
                    <a:pt x="32953" y="34882"/>
                  </a:lnTo>
                  <a:lnTo>
                    <a:pt x="32993" y="34862"/>
                  </a:lnTo>
                  <a:cubicBezTo>
                    <a:pt x="33083" y="34812"/>
                    <a:pt x="33163" y="34772"/>
                    <a:pt x="33243" y="34722"/>
                  </a:cubicBezTo>
                  <a:lnTo>
                    <a:pt x="33293" y="34702"/>
                  </a:lnTo>
                  <a:lnTo>
                    <a:pt x="33303" y="34692"/>
                  </a:lnTo>
                  <a:lnTo>
                    <a:pt x="33313" y="34692"/>
                  </a:lnTo>
                  <a:cubicBezTo>
                    <a:pt x="33393" y="34652"/>
                    <a:pt x="33473" y="34612"/>
                    <a:pt x="33553" y="34562"/>
                  </a:cubicBezTo>
                  <a:cubicBezTo>
                    <a:pt x="33653" y="34512"/>
                    <a:pt x="33762" y="34452"/>
                    <a:pt x="33862" y="34392"/>
                  </a:cubicBezTo>
                  <a:cubicBezTo>
                    <a:pt x="33933" y="34352"/>
                    <a:pt x="34002" y="34312"/>
                    <a:pt x="34072" y="34262"/>
                  </a:cubicBezTo>
                  <a:lnTo>
                    <a:pt x="34182" y="34202"/>
                  </a:lnTo>
                  <a:cubicBezTo>
                    <a:pt x="34242" y="34162"/>
                    <a:pt x="34302" y="34133"/>
                    <a:pt x="34362" y="34093"/>
                  </a:cubicBezTo>
                  <a:lnTo>
                    <a:pt x="34382" y="34082"/>
                  </a:lnTo>
                  <a:lnTo>
                    <a:pt x="34482" y="34033"/>
                  </a:lnTo>
                  <a:lnTo>
                    <a:pt x="34502" y="34013"/>
                  </a:lnTo>
                  <a:lnTo>
                    <a:pt x="34512" y="34013"/>
                  </a:lnTo>
                  <a:cubicBezTo>
                    <a:pt x="34602" y="33953"/>
                    <a:pt x="34702" y="33902"/>
                    <a:pt x="34792" y="33853"/>
                  </a:cubicBezTo>
                  <a:cubicBezTo>
                    <a:pt x="34972" y="33753"/>
                    <a:pt x="35172" y="33643"/>
                    <a:pt x="35421" y="33493"/>
                  </a:cubicBezTo>
                  <a:lnTo>
                    <a:pt x="35431" y="33483"/>
                  </a:lnTo>
                  <a:lnTo>
                    <a:pt x="35441" y="33483"/>
                  </a:lnTo>
                  <a:cubicBezTo>
                    <a:pt x="35541" y="33423"/>
                    <a:pt x="35631" y="33373"/>
                    <a:pt x="35731" y="33313"/>
                  </a:cubicBezTo>
                  <a:cubicBezTo>
                    <a:pt x="35781" y="33283"/>
                    <a:pt x="35841" y="33253"/>
                    <a:pt x="35911" y="33223"/>
                  </a:cubicBezTo>
                  <a:lnTo>
                    <a:pt x="35921" y="33213"/>
                  </a:lnTo>
                  <a:cubicBezTo>
                    <a:pt x="35960" y="33193"/>
                    <a:pt x="35991" y="33173"/>
                    <a:pt x="36031" y="33163"/>
                  </a:cubicBezTo>
                  <a:cubicBezTo>
                    <a:pt x="36211" y="33063"/>
                    <a:pt x="36391" y="32974"/>
                    <a:pt x="36650" y="32834"/>
                  </a:cubicBezTo>
                  <a:lnTo>
                    <a:pt x="36690" y="32803"/>
                  </a:lnTo>
                  <a:cubicBezTo>
                    <a:pt x="36730" y="32794"/>
                    <a:pt x="36760" y="32774"/>
                    <a:pt x="36790" y="32754"/>
                  </a:cubicBezTo>
                  <a:close/>
                  <a:moveTo>
                    <a:pt x="37430" y="33093"/>
                  </a:moveTo>
                  <a:cubicBezTo>
                    <a:pt x="37430" y="33133"/>
                    <a:pt x="37419" y="33183"/>
                    <a:pt x="37419" y="33213"/>
                  </a:cubicBezTo>
                  <a:lnTo>
                    <a:pt x="37419" y="33223"/>
                  </a:lnTo>
                  <a:cubicBezTo>
                    <a:pt x="37419" y="33263"/>
                    <a:pt x="37410" y="33293"/>
                    <a:pt x="37410" y="33323"/>
                  </a:cubicBezTo>
                  <a:lnTo>
                    <a:pt x="37410" y="33453"/>
                  </a:lnTo>
                  <a:lnTo>
                    <a:pt x="37410" y="33563"/>
                  </a:lnTo>
                  <a:lnTo>
                    <a:pt x="37370" y="33583"/>
                  </a:lnTo>
                  <a:lnTo>
                    <a:pt x="37339" y="33603"/>
                  </a:lnTo>
                  <a:lnTo>
                    <a:pt x="37299" y="33623"/>
                  </a:lnTo>
                  <a:cubicBezTo>
                    <a:pt x="37179" y="33703"/>
                    <a:pt x="37070" y="33762"/>
                    <a:pt x="36960" y="33822"/>
                  </a:cubicBezTo>
                  <a:cubicBezTo>
                    <a:pt x="36870" y="33882"/>
                    <a:pt x="36780" y="33922"/>
                    <a:pt x="36700" y="33973"/>
                  </a:cubicBezTo>
                  <a:lnTo>
                    <a:pt x="36690" y="33973"/>
                  </a:lnTo>
                  <a:lnTo>
                    <a:pt x="36680" y="33982"/>
                  </a:lnTo>
                  <a:lnTo>
                    <a:pt x="36600" y="34022"/>
                  </a:lnTo>
                  <a:cubicBezTo>
                    <a:pt x="36480" y="34093"/>
                    <a:pt x="36360" y="34162"/>
                    <a:pt x="36271" y="34222"/>
                  </a:cubicBezTo>
                  <a:lnTo>
                    <a:pt x="36180" y="34282"/>
                  </a:lnTo>
                  <a:lnTo>
                    <a:pt x="36140" y="34302"/>
                  </a:lnTo>
                  <a:lnTo>
                    <a:pt x="36120" y="34322"/>
                  </a:lnTo>
                  <a:lnTo>
                    <a:pt x="36080" y="34342"/>
                  </a:lnTo>
                  <a:lnTo>
                    <a:pt x="36011" y="34382"/>
                  </a:lnTo>
                  <a:lnTo>
                    <a:pt x="35931" y="34432"/>
                  </a:lnTo>
                  <a:cubicBezTo>
                    <a:pt x="35871" y="34472"/>
                    <a:pt x="35811" y="34502"/>
                    <a:pt x="35771" y="34532"/>
                  </a:cubicBezTo>
                  <a:lnTo>
                    <a:pt x="35761" y="34532"/>
                  </a:lnTo>
                  <a:lnTo>
                    <a:pt x="35751" y="34542"/>
                  </a:lnTo>
                  <a:lnTo>
                    <a:pt x="35741" y="34542"/>
                  </a:lnTo>
                  <a:lnTo>
                    <a:pt x="35591" y="34632"/>
                  </a:lnTo>
                  <a:cubicBezTo>
                    <a:pt x="35521" y="34672"/>
                    <a:pt x="35451" y="34722"/>
                    <a:pt x="35411" y="34752"/>
                  </a:cubicBezTo>
                  <a:lnTo>
                    <a:pt x="35391" y="34762"/>
                  </a:lnTo>
                  <a:lnTo>
                    <a:pt x="35271" y="34852"/>
                  </a:lnTo>
                  <a:cubicBezTo>
                    <a:pt x="35181" y="34902"/>
                    <a:pt x="35101" y="34952"/>
                    <a:pt x="35021" y="35001"/>
                  </a:cubicBezTo>
                  <a:lnTo>
                    <a:pt x="35001" y="35012"/>
                  </a:lnTo>
                  <a:lnTo>
                    <a:pt x="34992" y="35012"/>
                  </a:lnTo>
                  <a:lnTo>
                    <a:pt x="34981" y="35021"/>
                  </a:lnTo>
                  <a:lnTo>
                    <a:pt x="34932" y="35052"/>
                  </a:lnTo>
                  <a:cubicBezTo>
                    <a:pt x="34821" y="35121"/>
                    <a:pt x="34712" y="35181"/>
                    <a:pt x="34632" y="35221"/>
                  </a:cubicBezTo>
                  <a:lnTo>
                    <a:pt x="34622" y="35221"/>
                  </a:lnTo>
                  <a:lnTo>
                    <a:pt x="34582" y="35252"/>
                  </a:lnTo>
                  <a:cubicBezTo>
                    <a:pt x="34532" y="35272"/>
                    <a:pt x="34472" y="35301"/>
                    <a:pt x="34422" y="35332"/>
                  </a:cubicBezTo>
                  <a:cubicBezTo>
                    <a:pt x="34362" y="35372"/>
                    <a:pt x="34302" y="35401"/>
                    <a:pt x="34242" y="35432"/>
                  </a:cubicBezTo>
                  <a:cubicBezTo>
                    <a:pt x="34012" y="35551"/>
                    <a:pt x="33773" y="35691"/>
                    <a:pt x="33533" y="35811"/>
                  </a:cubicBezTo>
                  <a:cubicBezTo>
                    <a:pt x="33393" y="35891"/>
                    <a:pt x="33283" y="35951"/>
                    <a:pt x="33173" y="36011"/>
                  </a:cubicBezTo>
                  <a:cubicBezTo>
                    <a:pt x="33033" y="36081"/>
                    <a:pt x="32933" y="36141"/>
                    <a:pt x="32833" y="36200"/>
                  </a:cubicBezTo>
                  <a:cubicBezTo>
                    <a:pt x="32723" y="36271"/>
                    <a:pt x="32603" y="36340"/>
                    <a:pt x="32483" y="36400"/>
                  </a:cubicBezTo>
                  <a:cubicBezTo>
                    <a:pt x="32363" y="36471"/>
                    <a:pt x="32244" y="36531"/>
                    <a:pt x="32144" y="36580"/>
                  </a:cubicBezTo>
                  <a:cubicBezTo>
                    <a:pt x="32064" y="36620"/>
                    <a:pt x="31984" y="36670"/>
                    <a:pt x="31914" y="36700"/>
                  </a:cubicBezTo>
                  <a:lnTo>
                    <a:pt x="31894" y="36710"/>
                  </a:lnTo>
                  <a:lnTo>
                    <a:pt x="31844" y="36750"/>
                  </a:lnTo>
                  <a:cubicBezTo>
                    <a:pt x="31784" y="36780"/>
                    <a:pt x="31724" y="36810"/>
                    <a:pt x="31674" y="36830"/>
                  </a:cubicBezTo>
                  <a:lnTo>
                    <a:pt x="31664" y="36840"/>
                  </a:lnTo>
                  <a:lnTo>
                    <a:pt x="31654" y="36840"/>
                  </a:lnTo>
                  <a:lnTo>
                    <a:pt x="31644" y="36850"/>
                  </a:lnTo>
                  <a:cubicBezTo>
                    <a:pt x="31604" y="36870"/>
                    <a:pt x="31575" y="36880"/>
                    <a:pt x="31535" y="36900"/>
                  </a:cubicBezTo>
                  <a:cubicBezTo>
                    <a:pt x="31484" y="36930"/>
                    <a:pt x="31444" y="36950"/>
                    <a:pt x="31404" y="36980"/>
                  </a:cubicBezTo>
                  <a:lnTo>
                    <a:pt x="31384" y="36980"/>
                  </a:lnTo>
                  <a:lnTo>
                    <a:pt x="31375" y="36990"/>
                  </a:lnTo>
                  <a:lnTo>
                    <a:pt x="31364" y="37000"/>
                  </a:lnTo>
                  <a:lnTo>
                    <a:pt x="31244" y="37060"/>
                  </a:lnTo>
                  <a:cubicBezTo>
                    <a:pt x="31215" y="37080"/>
                    <a:pt x="31195" y="37090"/>
                    <a:pt x="31164" y="37100"/>
                  </a:cubicBezTo>
                  <a:cubicBezTo>
                    <a:pt x="31085" y="37140"/>
                    <a:pt x="31005" y="37170"/>
                    <a:pt x="30945" y="37230"/>
                  </a:cubicBezTo>
                  <a:cubicBezTo>
                    <a:pt x="30935" y="37240"/>
                    <a:pt x="30935" y="37240"/>
                    <a:pt x="30935" y="37250"/>
                  </a:cubicBezTo>
                  <a:lnTo>
                    <a:pt x="30935" y="37240"/>
                  </a:lnTo>
                  <a:lnTo>
                    <a:pt x="30925" y="37240"/>
                  </a:lnTo>
                  <a:cubicBezTo>
                    <a:pt x="30875" y="37210"/>
                    <a:pt x="30805" y="37180"/>
                    <a:pt x="30725" y="37150"/>
                  </a:cubicBezTo>
                  <a:cubicBezTo>
                    <a:pt x="30665" y="37120"/>
                    <a:pt x="30595" y="37100"/>
                    <a:pt x="30535" y="37080"/>
                  </a:cubicBezTo>
                  <a:cubicBezTo>
                    <a:pt x="30515" y="37070"/>
                    <a:pt x="30495" y="37070"/>
                    <a:pt x="30475" y="37060"/>
                  </a:cubicBezTo>
                  <a:cubicBezTo>
                    <a:pt x="30495" y="37050"/>
                    <a:pt x="30515" y="37040"/>
                    <a:pt x="30545" y="37020"/>
                  </a:cubicBezTo>
                  <a:cubicBezTo>
                    <a:pt x="30605" y="36980"/>
                    <a:pt x="30665" y="36940"/>
                    <a:pt x="30735" y="36900"/>
                  </a:cubicBezTo>
                  <a:cubicBezTo>
                    <a:pt x="30765" y="36880"/>
                    <a:pt x="30805" y="36860"/>
                    <a:pt x="30845" y="36840"/>
                  </a:cubicBezTo>
                  <a:lnTo>
                    <a:pt x="30855" y="36830"/>
                  </a:lnTo>
                  <a:lnTo>
                    <a:pt x="30875" y="36820"/>
                  </a:lnTo>
                  <a:lnTo>
                    <a:pt x="30885" y="36810"/>
                  </a:lnTo>
                  <a:cubicBezTo>
                    <a:pt x="30905" y="36810"/>
                    <a:pt x="30915" y="36800"/>
                    <a:pt x="30925" y="36790"/>
                  </a:cubicBezTo>
                  <a:cubicBezTo>
                    <a:pt x="30955" y="36780"/>
                    <a:pt x="30985" y="36760"/>
                    <a:pt x="31015" y="36740"/>
                  </a:cubicBezTo>
                  <a:lnTo>
                    <a:pt x="31025" y="36730"/>
                  </a:lnTo>
                  <a:cubicBezTo>
                    <a:pt x="31055" y="36720"/>
                    <a:pt x="31085" y="36700"/>
                    <a:pt x="31115" y="36680"/>
                  </a:cubicBezTo>
                  <a:cubicBezTo>
                    <a:pt x="31184" y="36640"/>
                    <a:pt x="31264" y="36600"/>
                    <a:pt x="31335" y="36551"/>
                  </a:cubicBezTo>
                  <a:cubicBezTo>
                    <a:pt x="31395" y="36520"/>
                    <a:pt x="31444" y="36480"/>
                    <a:pt x="31504" y="36451"/>
                  </a:cubicBezTo>
                  <a:cubicBezTo>
                    <a:pt x="31575" y="36411"/>
                    <a:pt x="31634" y="36380"/>
                    <a:pt x="31704" y="36340"/>
                  </a:cubicBezTo>
                  <a:lnTo>
                    <a:pt x="31714" y="36340"/>
                  </a:lnTo>
                  <a:lnTo>
                    <a:pt x="31714" y="36331"/>
                  </a:lnTo>
                  <a:cubicBezTo>
                    <a:pt x="31784" y="36300"/>
                    <a:pt x="31844" y="36260"/>
                    <a:pt x="31904" y="36231"/>
                  </a:cubicBezTo>
                  <a:cubicBezTo>
                    <a:pt x="31974" y="36191"/>
                    <a:pt x="32034" y="36151"/>
                    <a:pt x="32094" y="36121"/>
                  </a:cubicBezTo>
                  <a:lnTo>
                    <a:pt x="32104" y="36111"/>
                  </a:lnTo>
                  <a:lnTo>
                    <a:pt x="32124" y="36101"/>
                  </a:lnTo>
                  <a:cubicBezTo>
                    <a:pt x="32184" y="36061"/>
                    <a:pt x="32244" y="36031"/>
                    <a:pt x="32304" y="35991"/>
                  </a:cubicBezTo>
                  <a:lnTo>
                    <a:pt x="32514" y="35871"/>
                  </a:lnTo>
                  <a:lnTo>
                    <a:pt x="32543" y="35841"/>
                  </a:lnTo>
                  <a:lnTo>
                    <a:pt x="32554" y="35841"/>
                  </a:lnTo>
                  <a:lnTo>
                    <a:pt x="32703" y="35751"/>
                  </a:lnTo>
                  <a:lnTo>
                    <a:pt x="32763" y="35721"/>
                  </a:lnTo>
                  <a:cubicBezTo>
                    <a:pt x="32803" y="35691"/>
                    <a:pt x="32853" y="35661"/>
                    <a:pt x="32893" y="35641"/>
                  </a:cubicBezTo>
                  <a:cubicBezTo>
                    <a:pt x="32963" y="35601"/>
                    <a:pt x="33033" y="35561"/>
                    <a:pt x="33093" y="35511"/>
                  </a:cubicBezTo>
                  <a:cubicBezTo>
                    <a:pt x="33223" y="35432"/>
                    <a:pt x="33353" y="35341"/>
                    <a:pt x="33493" y="35252"/>
                  </a:cubicBezTo>
                  <a:cubicBezTo>
                    <a:pt x="33613" y="35172"/>
                    <a:pt x="33742" y="35092"/>
                    <a:pt x="33882" y="35012"/>
                  </a:cubicBezTo>
                  <a:lnTo>
                    <a:pt x="33942" y="34981"/>
                  </a:lnTo>
                  <a:lnTo>
                    <a:pt x="33953" y="34972"/>
                  </a:lnTo>
                  <a:cubicBezTo>
                    <a:pt x="34042" y="34922"/>
                    <a:pt x="34162" y="34852"/>
                    <a:pt x="34282" y="34792"/>
                  </a:cubicBezTo>
                  <a:lnTo>
                    <a:pt x="34382" y="34732"/>
                  </a:lnTo>
                  <a:lnTo>
                    <a:pt x="34392" y="34732"/>
                  </a:lnTo>
                  <a:cubicBezTo>
                    <a:pt x="34492" y="34682"/>
                    <a:pt x="34602" y="34622"/>
                    <a:pt x="34712" y="34572"/>
                  </a:cubicBezTo>
                  <a:cubicBezTo>
                    <a:pt x="34781" y="34532"/>
                    <a:pt x="34841" y="34502"/>
                    <a:pt x="34901" y="34462"/>
                  </a:cubicBezTo>
                  <a:lnTo>
                    <a:pt x="34972" y="34422"/>
                  </a:lnTo>
                  <a:cubicBezTo>
                    <a:pt x="35021" y="34392"/>
                    <a:pt x="35061" y="34372"/>
                    <a:pt x="35112" y="34342"/>
                  </a:cubicBezTo>
                  <a:cubicBezTo>
                    <a:pt x="35181" y="34302"/>
                    <a:pt x="35261" y="34262"/>
                    <a:pt x="35351" y="34213"/>
                  </a:cubicBezTo>
                  <a:cubicBezTo>
                    <a:pt x="35411" y="34182"/>
                    <a:pt x="35461" y="34153"/>
                    <a:pt x="35521" y="34122"/>
                  </a:cubicBezTo>
                  <a:cubicBezTo>
                    <a:pt x="35601" y="34082"/>
                    <a:pt x="35671" y="34042"/>
                    <a:pt x="35751" y="34002"/>
                  </a:cubicBezTo>
                  <a:lnTo>
                    <a:pt x="35771" y="33982"/>
                  </a:lnTo>
                  <a:lnTo>
                    <a:pt x="35841" y="33953"/>
                  </a:lnTo>
                  <a:lnTo>
                    <a:pt x="35940" y="33893"/>
                  </a:lnTo>
                  <a:cubicBezTo>
                    <a:pt x="36060" y="33822"/>
                    <a:pt x="36200" y="33753"/>
                    <a:pt x="36360" y="33673"/>
                  </a:cubicBezTo>
                  <a:cubicBezTo>
                    <a:pt x="36460" y="33613"/>
                    <a:pt x="36570" y="33553"/>
                    <a:pt x="36650" y="33503"/>
                  </a:cubicBezTo>
                  <a:cubicBezTo>
                    <a:pt x="36690" y="33483"/>
                    <a:pt x="36730" y="33463"/>
                    <a:pt x="36760" y="33443"/>
                  </a:cubicBezTo>
                  <a:cubicBezTo>
                    <a:pt x="36860" y="33383"/>
                    <a:pt x="36970" y="33323"/>
                    <a:pt x="37080" y="33263"/>
                  </a:cubicBezTo>
                  <a:cubicBezTo>
                    <a:pt x="37179" y="33213"/>
                    <a:pt x="37290" y="33163"/>
                    <a:pt x="37419" y="33093"/>
                  </a:cubicBezTo>
                  <a:close/>
                  <a:moveTo>
                    <a:pt x="37629" y="33762"/>
                  </a:moveTo>
                  <a:cubicBezTo>
                    <a:pt x="37689" y="33793"/>
                    <a:pt x="37749" y="33833"/>
                    <a:pt x="37809" y="33862"/>
                  </a:cubicBezTo>
                  <a:cubicBezTo>
                    <a:pt x="37859" y="33893"/>
                    <a:pt x="37919" y="33922"/>
                    <a:pt x="37969" y="33953"/>
                  </a:cubicBezTo>
                  <a:lnTo>
                    <a:pt x="38019" y="33973"/>
                  </a:lnTo>
                  <a:lnTo>
                    <a:pt x="38059" y="33993"/>
                  </a:lnTo>
                  <a:cubicBezTo>
                    <a:pt x="38109" y="34022"/>
                    <a:pt x="38159" y="34053"/>
                    <a:pt x="38219" y="34073"/>
                  </a:cubicBezTo>
                  <a:lnTo>
                    <a:pt x="38319" y="34122"/>
                  </a:lnTo>
                  <a:cubicBezTo>
                    <a:pt x="38289" y="34122"/>
                    <a:pt x="38229" y="34153"/>
                    <a:pt x="38149" y="34193"/>
                  </a:cubicBezTo>
                  <a:cubicBezTo>
                    <a:pt x="38109" y="34213"/>
                    <a:pt x="38059" y="34242"/>
                    <a:pt x="38019" y="34262"/>
                  </a:cubicBezTo>
                  <a:cubicBezTo>
                    <a:pt x="37999" y="34282"/>
                    <a:pt x="37969" y="34292"/>
                    <a:pt x="37949" y="34302"/>
                  </a:cubicBezTo>
                  <a:cubicBezTo>
                    <a:pt x="37819" y="34372"/>
                    <a:pt x="37679" y="34442"/>
                    <a:pt x="37530" y="34522"/>
                  </a:cubicBezTo>
                  <a:lnTo>
                    <a:pt x="37399" y="34582"/>
                  </a:lnTo>
                  <a:cubicBezTo>
                    <a:pt x="37299" y="34642"/>
                    <a:pt x="37199" y="34692"/>
                    <a:pt x="37090" y="34742"/>
                  </a:cubicBezTo>
                  <a:cubicBezTo>
                    <a:pt x="37030" y="34772"/>
                    <a:pt x="36960" y="34812"/>
                    <a:pt x="36890" y="34842"/>
                  </a:cubicBezTo>
                  <a:cubicBezTo>
                    <a:pt x="36840" y="34872"/>
                    <a:pt x="36790" y="34892"/>
                    <a:pt x="36740" y="34912"/>
                  </a:cubicBezTo>
                  <a:lnTo>
                    <a:pt x="36730" y="34922"/>
                  </a:lnTo>
                  <a:lnTo>
                    <a:pt x="36720" y="34922"/>
                  </a:lnTo>
                  <a:lnTo>
                    <a:pt x="36670" y="34942"/>
                  </a:lnTo>
                  <a:cubicBezTo>
                    <a:pt x="36510" y="35012"/>
                    <a:pt x="36371" y="35081"/>
                    <a:pt x="36251" y="35141"/>
                  </a:cubicBezTo>
                  <a:cubicBezTo>
                    <a:pt x="36151" y="35181"/>
                    <a:pt x="36051" y="35241"/>
                    <a:pt x="35960" y="35292"/>
                  </a:cubicBezTo>
                  <a:lnTo>
                    <a:pt x="35951" y="35292"/>
                  </a:lnTo>
                  <a:lnTo>
                    <a:pt x="35940" y="35301"/>
                  </a:lnTo>
                  <a:lnTo>
                    <a:pt x="35931" y="35301"/>
                  </a:lnTo>
                  <a:lnTo>
                    <a:pt x="35841" y="35352"/>
                  </a:lnTo>
                  <a:cubicBezTo>
                    <a:pt x="35781" y="35381"/>
                    <a:pt x="35711" y="35421"/>
                    <a:pt x="35641" y="35461"/>
                  </a:cubicBezTo>
                  <a:cubicBezTo>
                    <a:pt x="35591" y="35491"/>
                    <a:pt x="35531" y="35531"/>
                    <a:pt x="35451" y="35571"/>
                  </a:cubicBezTo>
                  <a:lnTo>
                    <a:pt x="35441" y="35581"/>
                  </a:lnTo>
                  <a:lnTo>
                    <a:pt x="35371" y="35621"/>
                  </a:lnTo>
                  <a:cubicBezTo>
                    <a:pt x="35331" y="35651"/>
                    <a:pt x="35291" y="35671"/>
                    <a:pt x="35251" y="35701"/>
                  </a:cubicBezTo>
                  <a:cubicBezTo>
                    <a:pt x="35181" y="35741"/>
                    <a:pt x="35112" y="35781"/>
                    <a:pt x="35032" y="35831"/>
                  </a:cubicBezTo>
                  <a:lnTo>
                    <a:pt x="35001" y="35851"/>
                  </a:lnTo>
                  <a:lnTo>
                    <a:pt x="34992" y="35861"/>
                  </a:lnTo>
                  <a:lnTo>
                    <a:pt x="34972" y="35871"/>
                  </a:lnTo>
                  <a:lnTo>
                    <a:pt x="34952" y="35891"/>
                  </a:lnTo>
                  <a:cubicBezTo>
                    <a:pt x="34921" y="35911"/>
                    <a:pt x="34881" y="35931"/>
                    <a:pt x="34852" y="35951"/>
                  </a:cubicBezTo>
                  <a:cubicBezTo>
                    <a:pt x="34781" y="35991"/>
                    <a:pt x="34722" y="36031"/>
                    <a:pt x="34642" y="36081"/>
                  </a:cubicBezTo>
                  <a:cubicBezTo>
                    <a:pt x="34512" y="36151"/>
                    <a:pt x="34372" y="36231"/>
                    <a:pt x="34242" y="36300"/>
                  </a:cubicBezTo>
                  <a:cubicBezTo>
                    <a:pt x="34102" y="36380"/>
                    <a:pt x="33953" y="36460"/>
                    <a:pt x="33813" y="36531"/>
                  </a:cubicBezTo>
                  <a:lnTo>
                    <a:pt x="33742" y="36571"/>
                  </a:lnTo>
                  <a:lnTo>
                    <a:pt x="33733" y="36580"/>
                  </a:lnTo>
                  <a:lnTo>
                    <a:pt x="33613" y="36640"/>
                  </a:lnTo>
                  <a:cubicBezTo>
                    <a:pt x="33553" y="36670"/>
                    <a:pt x="33493" y="36700"/>
                    <a:pt x="33443" y="36740"/>
                  </a:cubicBezTo>
                  <a:lnTo>
                    <a:pt x="33433" y="36740"/>
                  </a:lnTo>
                  <a:lnTo>
                    <a:pt x="33413" y="36750"/>
                  </a:lnTo>
                  <a:lnTo>
                    <a:pt x="33393" y="36760"/>
                  </a:lnTo>
                  <a:cubicBezTo>
                    <a:pt x="33343" y="36800"/>
                    <a:pt x="33273" y="36840"/>
                    <a:pt x="33213" y="36870"/>
                  </a:cubicBezTo>
                  <a:cubicBezTo>
                    <a:pt x="33173" y="36890"/>
                    <a:pt x="33143" y="36910"/>
                    <a:pt x="33113" y="36920"/>
                  </a:cubicBezTo>
                  <a:lnTo>
                    <a:pt x="33093" y="36930"/>
                  </a:lnTo>
                  <a:lnTo>
                    <a:pt x="33073" y="36940"/>
                  </a:lnTo>
                  <a:lnTo>
                    <a:pt x="33003" y="36980"/>
                  </a:lnTo>
                  <a:cubicBezTo>
                    <a:pt x="32843" y="37070"/>
                    <a:pt x="32714" y="37140"/>
                    <a:pt x="32603" y="37220"/>
                  </a:cubicBezTo>
                  <a:cubicBezTo>
                    <a:pt x="32563" y="37240"/>
                    <a:pt x="32523" y="37270"/>
                    <a:pt x="32474" y="37300"/>
                  </a:cubicBezTo>
                  <a:lnTo>
                    <a:pt x="32443" y="37320"/>
                  </a:lnTo>
                  <a:lnTo>
                    <a:pt x="32414" y="37340"/>
                  </a:lnTo>
                  <a:cubicBezTo>
                    <a:pt x="32354" y="37379"/>
                    <a:pt x="32284" y="37419"/>
                    <a:pt x="32214" y="37459"/>
                  </a:cubicBezTo>
                  <a:cubicBezTo>
                    <a:pt x="32174" y="37490"/>
                    <a:pt x="32134" y="37510"/>
                    <a:pt x="32094" y="37530"/>
                  </a:cubicBezTo>
                  <a:lnTo>
                    <a:pt x="32084" y="37530"/>
                  </a:lnTo>
                  <a:cubicBezTo>
                    <a:pt x="32064" y="37539"/>
                    <a:pt x="32034" y="37550"/>
                    <a:pt x="32014" y="37570"/>
                  </a:cubicBezTo>
                  <a:cubicBezTo>
                    <a:pt x="31984" y="37579"/>
                    <a:pt x="31944" y="37599"/>
                    <a:pt x="31904" y="37619"/>
                  </a:cubicBezTo>
                  <a:lnTo>
                    <a:pt x="31904" y="37630"/>
                  </a:lnTo>
                  <a:lnTo>
                    <a:pt x="31894" y="37630"/>
                  </a:lnTo>
                  <a:lnTo>
                    <a:pt x="31874" y="37639"/>
                  </a:lnTo>
                  <a:cubicBezTo>
                    <a:pt x="31854" y="37650"/>
                    <a:pt x="31844" y="37659"/>
                    <a:pt x="31824" y="37670"/>
                  </a:cubicBezTo>
                  <a:cubicBezTo>
                    <a:pt x="31794" y="37690"/>
                    <a:pt x="31764" y="37699"/>
                    <a:pt x="31724" y="37719"/>
                  </a:cubicBezTo>
                  <a:lnTo>
                    <a:pt x="31634" y="37750"/>
                  </a:lnTo>
                  <a:lnTo>
                    <a:pt x="31614" y="37759"/>
                  </a:lnTo>
                  <a:cubicBezTo>
                    <a:pt x="31604" y="37759"/>
                    <a:pt x="31594" y="37759"/>
                    <a:pt x="31584" y="37770"/>
                  </a:cubicBezTo>
                  <a:cubicBezTo>
                    <a:pt x="31555" y="37699"/>
                    <a:pt x="31515" y="37639"/>
                    <a:pt x="31464" y="37590"/>
                  </a:cubicBezTo>
                  <a:cubicBezTo>
                    <a:pt x="31415" y="37530"/>
                    <a:pt x="31355" y="37479"/>
                    <a:pt x="31275" y="37419"/>
                  </a:cubicBezTo>
                  <a:cubicBezTo>
                    <a:pt x="31244" y="37399"/>
                    <a:pt x="31204" y="37379"/>
                    <a:pt x="31164" y="37360"/>
                  </a:cubicBezTo>
                  <a:lnTo>
                    <a:pt x="31275" y="37310"/>
                  </a:lnTo>
                  <a:lnTo>
                    <a:pt x="31284" y="37300"/>
                  </a:lnTo>
                  <a:lnTo>
                    <a:pt x="31295" y="37300"/>
                  </a:lnTo>
                  <a:cubicBezTo>
                    <a:pt x="31335" y="37280"/>
                    <a:pt x="31375" y="37260"/>
                    <a:pt x="31404" y="37240"/>
                  </a:cubicBezTo>
                  <a:cubicBezTo>
                    <a:pt x="31455" y="37220"/>
                    <a:pt x="31495" y="37190"/>
                    <a:pt x="31544" y="37170"/>
                  </a:cubicBezTo>
                  <a:lnTo>
                    <a:pt x="31555" y="37160"/>
                  </a:lnTo>
                  <a:lnTo>
                    <a:pt x="31564" y="37160"/>
                  </a:lnTo>
                  <a:lnTo>
                    <a:pt x="31575" y="37150"/>
                  </a:lnTo>
                  <a:cubicBezTo>
                    <a:pt x="31624" y="37120"/>
                    <a:pt x="31674" y="37090"/>
                    <a:pt x="31724" y="37070"/>
                  </a:cubicBezTo>
                  <a:lnTo>
                    <a:pt x="31784" y="37040"/>
                  </a:lnTo>
                  <a:lnTo>
                    <a:pt x="31794" y="37030"/>
                  </a:lnTo>
                  <a:lnTo>
                    <a:pt x="31804" y="37030"/>
                  </a:lnTo>
                  <a:lnTo>
                    <a:pt x="31814" y="37020"/>
                  </a:lnTo>
                  <a:cubicBezTo>
                    <a:pt x="31844" y="37010"/>
                    <a:pt x="31864" y="36990"/>
                    <a:pt x="31894" y="36980"/>
                  </a:cubicBezTo>
                  <a:cubicBezTo>
                    <a:pt x="31944" y="36950"/>
                    <a:pt x="32004" y="36920"/>
                    <a:pt x="32054" y="36880"/>
                  </a:cubicBezTo>
                  <a:cubicBezTo>
                    <a:pt x="32154" y="36830"/>
                    <a:pt x="32254" y="36780"/>
                    <a:pt x="32343" y="36730"/>
                  </a:cubicBezTo>
                  <a:lnTo>
                    <a:pt x="32403" y="36700"/>
                  </a:lnTo>
                  <a:cubicBezTo>
                    <a:pt x="32543" y="36631"/>
                    <a:pt x="32674" y="36560"/>
                    <a:pt x="32783" y="36491"/>
                  </a:cubicBezTo>
                  <a:lnTo>
                    <a:pt x="32794" y="36480"/>
                  </a:lnTo>
                  <a:lnTo>
                    <a:pt x="32803" y="36480"/>
                  </a:lnTo>
                  <a:lnTo>
                    <a:pt x="32813" y="36471"/>
                  </a:lnTo>
                  <a:lnTo>
                    <a:pt x="32823" y="36471"/>
                  </a:lnTo>
                  <a:lnTo>
                    <a:pt x="32843" y="36460"/>
                  </a:lnTo>
                  <a:cubicBezTo>
                    <a:pt x="32923" y="36411"/>
                    <a:pt x="33003" y="36360"/>
                    <a:pt x="33093" y="36311"/>
                  </a:cubicBezTo>
                  <a:cubicBezTo>
                    <a:pt x="33153" y="36280"/>
                    <a:pt x="33223" y="36240"/>
                    <a:pt x="33293" y="36211"/>
                  </a:cubicBezTo>
                  <a:lnTo>
                    <a:pt x="33303" y="36200"/>
                  </a:lnTo>
                  <a:cubicBezTo>
                    <a:pt x="33343" y="36180"/>
                    <a:pt x="33393" y="36161"/>
                    <a:pt x="33433" y="36131"/>
                  </a:cubicBezTo>
                  <a:cubicBezTo>
                    <a:pt x="33513" y="36091"/>
                    <a:pt x="33582" y="36051"/>
                    <a:pt x="33653" y="36011"/>
                  </a:cubicBezTo>
                  <a:lnTo>
                    <a:pt x="33702" y="35991"/>
                  </a:lnTo>
                  <a:lnTo>
                    <a:pt x="33793" y="35941"/>
                  </a:lnTo>
                  <a:lnTo>
                    <a:pt x="33973" y="35841"/>
                  </a:lnTo>
                  <a:lnTo>
                    <a:pt x="33993" y="35831"/>
                  </a:lnTo>
                  <a:lnTo>
                    <a:pt x="34002" y="35831"/>
                  </a:lnTo>
                  <a:lnTo>
                    <a:pt x="34022" y="35811"/>
                  </a:lnTo>
                  <a:cubicBezTo>
                    <a:pt x="34192" y="35731"/>
                    <a:pt x="34342" y="35641"/>
                    <a:pt x="34502" y="35561"/>
                  </a:cubicBezTo>
                  <a:lnTo>
                    <a:pt x="34562" y="35521"/>
                  </a:lnTo>
                  <a:lnTo>
                    <a:pt x="34622" y="35491"/>
                  </a:lnTo>
                  <a:lnTo>
                    <a:pt x="34642" y="35481"/>
                  </a:lnTo>
                  <a:cubicBezTo>
                    <a:pt x="34712" y="35441"/>
                    <a:pt x="34772" y="35412"/>
                    <a:pt x="34841" y="35372"/>
                  </a:cubicBezTo>
                  <a:cubicBezTo>
                    <a:pt x="34972" y="35301"/>
                    <a:pt x="35092" y="35221"/>
                    <a:pt x="35201" y="35152"/>
                  </a:cubicBezTo>
                  <a:cubicBezTo>
                    <a:pt x="35321" y="35081"/>
                    <a:pt x="35421" y="35012"/>
                    <a:pt x="35511" y="34952"/>
                  </a:cubicBezTo>
                  <a:lnTo>
                    <a:pt x="35521" y="34942"/>
                  </a:lnTo>
                  <a:cubicBezTo>
                    <a:pt x="35581" y="34902"/>
                    <a:pt x="35631" y="34872"/>
                    <a:pt x="35681" y="34842"/>
                  </a:cubicBezTo>
                  <a:cubicBezTo>
                    <a:pt x="35721" y="34812"/>
                    <a:pt x="35761" y="34792"/>
                    <a:pt x="35801" y="34772"/>
                  </a:cubicBezTo>
                  <a:lnTo>
                    <a:pt x="35811" y="34772"/>
                  </a:lnTo>
                  <a:lnTo>
                    <a:pt x="35821" y="34762"/>
                  </a:lnTo>
                  <a:lnTo>
                    <a:pt x="35841" y="34752"/>
                  </a:lnTo>
                  <a:cubicBezTo>
                    <a:pt x="35960" y="34682"/>
                    <a:pt x="36080" y="34622"/>
                    <a:pt x="36191" y="34552"/>
                  </a:cubicBezTo>
                  <a:lnTo>
                    <a:pt x="36260" y="34512"/>
                  </a:lnTo>
                  <a:cubicBezTo>
                    <a:pt x="36360" y="34452"/>
                    <a:pt x="36440" y="34402"/>
                    <a:pt x="36530" y="34362"/>
                  </a:cubicBezTo>
                  <a:lnTo>
                    <a:pt x="36800" y="34213"/>
                  </a:lnTo>
                  <a:lnTo>
                    <a:pt x="36820" y="34213"/>
                  </a:lnTo>
                  <a:lnTo>
                    <a:pt x="36820" y="34202"/>
                  </a:lnTo>
                  <a:lnTo>
                    <a:pt x="36830" y="34202"/>
                  </a:lnTo>
                  <a:cubicBezTo>
                    <a:pt x="36920" y="34153"/>
                    <a:pt x="37020" y="34102"/>
                    <a:pt x="37110" y="34053"/>
                  </a:cubicBezTo>
                  <a:cubicBezTo>
                    <a:pt x="37199" y="34002"/>
                    <a:pt x="37299" y="33953"/>
                    <a:pt x="37390" y="33902"/>
                  </a:cubicBezTo>
                  <a:lnTo>
                    <a:pt x="37439" y="33862"/>
                  </a:lnTo>
                  <a:lnTo>
                    <a:pt x="37530" y="33813"/>
                  </a:lnTo>
                  <a:lnTo>
                    <a:pt x="37559" y="33802"/>
                  </a:lnTo>
                  <a:lnTo>
                    <a:pt x="37579" y="33793"/>
                  </a:lnTo>
                  <a:lnTo>
                    <a:pt x="37590" y="33782"/>
                  </a:lnTo>
                  <a:lnTo>
                    <a:pt x="37629" y="33762"/>
                  </a:lnTo>
                  <a:close/>
                  <a:moveTo>
                    <a:pt x="38378" y="34232"/>
                  </a:moveTo>
                  <a:lnTo>
                    <a:pt x="38378" y="34232"/>
                  </a:lnTo>
                  <a:cubicBezTo>
                    <a:pt x="38369" y="34262"/>
                    <a:pt x="38358" y="34302"/>
                    <a:pt x="38349" y="34352"/>
                  </a:cubicBezTo>
                  <a:cubicBezTo>
                    <a:pt x="38349" y="34412"/>
                    <a:pt x="38339" y="34492"/>
                    <a:pt x="38329" y="34582"/>
                  </a:cubicBezTo>
                  <a:cubicBezTo>
                    <a:pt x="38269" y="34602"/>
                    <a:pt x="38199" y="34632"/>
                    <a:pt x="38139" y="34662"/>
                  </a:cubicBezTo>
                  <a:lnTo>
                    <a:pt x="38129" y="34672"/>
                  </a:lnTo>
                  <a:cubicBezTo>
                    <a:pt x="38089" y="34692"/>
                    <a:pt x="38039" y="34712"/>
                    <a:pt x="37999" y="34732"/>
                  </a:cubicBezTo>
                  <a:cubicBezTo>
                    <a:pt x="37959" y="34752"/>
                    <a:pt x="37919" y="34772"/>
                    <a:pt x="37879" y="34802"/>
                  </a:cubicBezTo>
                  <a:lnTo>
                    <a:pt x="37849" y="34812"/>
                  </a:lnTo>
                  <a:cubicBezTo>
                    <a:pt x="37829" y="34832"/>
                    <a:pt x="37809" y="34842"/>
                    <a:pt x="37779" y="34852"/>
                  </a:cubicBezTo>
                  <a:lnTo>
                    <a:pt x="37769" y="34862"/>
                  </a:lnTo>
                  <a:lnTo>
                    <a:pt x="37739" y="34872"/>
                  </a:lnTo>
                  <a:lnTo>
                    <a:pt x="37719" y="34892"/>
                  </a:lnTo>
                  <a:lnTo>
                    <a:pt x="37699" y="34902"/>
                  </a:lnTo>
                  <a:cubicBezTo>
                    <a:pt x="37659" y="34922"/>
                    <a:pt x="37619" y="34942"/>
                    <a:pt x="37570" y="34972"/>
                  </a:cubicBezTo>
                  <a:cubicBezTo>
                    <a:pt x="37490" y="35012"/>
                    <a:pt x="37399" y="35072"/>
                    <a:pt x="37290" y="35132"/>
                  </a:cubicBezTo>
                  <a:cubicBezTo>
                    <a:pt x="37199" y="35181"/>
                    <a:pt x="37110" y="35241"/>
                    <a:pt x="37030" y="35301"/>
                  </a:cubicBezTo>
                  <a:cubicBezTo>
                    <a:pt x="36960" y="35352"/>
                    <a:pt x="36860" y="35412"/>
                    <a:pt x="36760" y="35471"/>
                  </a:cubicBezTo>
                  <a:cubicBezTo>
                    <a:pt x="36700" y="35511"/>
                    <a:pt x="36630" y="35551"/>
                    <a:pt x="36570" y="35591"/>
                  </a:cubicBezTo>
                  <a:lnTo>
                    <a:pt x="36500" y="35631"/>
                  </a:lnTo>
                  <a:lnTo>
                    <a:pt x="36200" y="35811"/>
                  </a:lnTo>
                  <a:cubicBezTo>
                    <a:pt x="36111" y="35861"/>
                    <a:pt x="36020" y="35911"/>
                    <a:pt x="35931" y="35971"/>
                  </a:cubicBezTo>
                  <a:lnTo>
                    <a:pt x="35871" y="36001"/>
                  </a:lnTo>
                  <a:lnTo>
                    <a:pt x="35841" y="36021"/>
                  </a:lnTo>
                  <a:lnTo>
                    <a:pt x="35811" y="36031"/>
                  </a:lnTo>
                  <a:lnTo>
                    <a:pt x="35781" y="36051"/>
                  </a:lnTo>
                  <a:cubicBezTo>
                    <a:pt x="35731" y="36081"/>
                    <a:pt x="35691" y="36101"/>
                    <a:pt x="35641" y="36131"/>
                  </a:cubicBezTo>
                  <a:cubicBezTo>
                    <a:pt x="35561" y="36171"/>
                    <a:pt x="35491" y="36220"/>
                    <a:pt x="35421" y="36260"/>
                  </a:cubicBezTo>
                  <a:lnTo>
                    <a:pt x="35361" y="36291"/>
                  </a:lnTo>
                  <a:cubicBezTo>
                    <a:pt x="35281" y="36340"/>
                    <a:pt x="35192" y="36400"/>
                    <a:pt x="35092" y="36451"/>
                  </a:cubicBezTo>
                  <a:cubicBezTo>
                    <a:pt x="35001" y="36500"/>
                    <a:pt x="34901" y="36551"/>
                    <a:pt x="34801" y="36600"/>
                  </a:cubicBezTo>
                  <a:cubicBezTo>
                    <a:pt x="34712" y="36650"/>
                    <a:pt x="34612" y="36700"/>
                    <a:pt x="34512" y="36750"/>
                  </a:cubicBezTo>
                  <a:cubicBezTo>
                    <a:pt x="34332" y="36850"/>
                    <a:pt x="34142" y="36950"/>
                    <a:pt x="33973" y="37030"/>
                  </a:cubicBezTo>
                  <a:lnTo>
                    <a:pt x="33962" y="37040"/>
                  </a:lnTo>
                  <a:lnTo>
                    <a:pt x="33953" y="37040"/>
                  </a:lnTo>
                  <a:lnTo>
                    <a:pt x="33922" y="37060"/>
                  </a:lnTo>
                  <a:lnTo>
                    <a:pt x="33813" y="37110"/>
                  </a:lnTo>
                  <a:lnTo>
                    <a:pt x="33802" y="37110"/>
                  </a:lnTo>
                  <a:lnTo>
                    <a:pt x="33773" y="37130"/>
                  </a:lnTo>
                  <a:cubicBezTo>
                    <a:pt x="33722" y="37150"/>
                    <a:pt x="33682" y="37180"/>
                    <a:pt x="33633" y="37200"/>
                  </a:cubicBezTo>
                  <a:cubicBezTo>
                    <a:pt x="33553" y="37240"/>
                    <a:pt x="33483" y="37280"/>
                    <a:pt x="33393" y="37320"/>
                  </a:cubicBezTo>
                  <a:lnTo>
                    <a:pt x="33383" y="37330"/>
                  </a:lnTo>
                  <a:lnTo>
                    <a:pt x="33343" y="37350"/>
                  </a:lnTo>
                  <a:cubicBezTo>
                    <a:pt x="33273" y="37390"/>
                    <a:pt x="33193" y="37430"/>
                    <a:pt x="33113" y="37470"/>
                  </a:cubicBezTo>
                  <a:lnTo>
                    <a:pt x="33063" y="37490"/>
                  </a:lnTo>
                  <a:cubicBezTo>
                    <a:pt x="33003" y="37530"/>
                    <a:pt x="32933" y="37559"/>
                    <a:pt x="32873" y="37590"/>
                  </a:cubicBezTo>
                  <a:lnTo>
                    <a:pt x="32863" y="37599"/>
                  </a:lnTo>
                  <a:lnTo>
                    <a:pt x="32843" y="37610"/>
                  </a:lnTo>
                  <a:lnTo>
                    <a:pt x="32783" y="37639"/>
                  </a:lnTo>
                  <a:lnTo>
                    <a:pt x="32694" y="37690"/>
                  </a:lnTo>
                  <a:cubicBezTo>
                    <a:pt x="32643" y="37710"/>
                    <a:pt x="32574" y="37750"/>
                    <a:pt x="32503" y="37790"/>
                  </a:cubicBezTo>
                  <a:cubicBezTo>
                    <a:pt x="32443" y="37819"/>
                    <a:pt x="32383" y="37859"/>
                    <a:pt x="32334" y="37889"/>
                  </a:cubicBezTo>
                  <a:lnTo>
                    <a:pt x="32264" y="37939"/>
                  </a:lnTo>
                  <a:cubicBezTo>
                    <a:pt x="32204" y="37969"/>
                    <a:pt x="32134" y="38009"/>
                    <a:pt x="32084" y="38039"/>
                  </a:cubicBezTo>
                  <a:lnTo>
                    <a:pt x="32074" y="38039"/>
                  </a:lnTo>
                  <a:lnTo>
                    <a:pt x="32074" y="38049"/>
                  </a:lnTo>
                  <a:cubicBezTo>
                    <a:pt x="32044" y="38059"/>
                    <a:pt x="32014" y="38079"/>
                    <a:pt x="31984" y="38089"/>
                  </a:cubicBezTo>
                  <a:cubicBezTo>
                    <a:pt x="31904" y="38139"/>
                    <a:pt x="31824" y="38179"/>
                    <a:pt x="31724" y="38229"/>
                  </a:cubicBezTo>
                  <a:cubicBezTo>
                    <a:pt x="31704" y="38249"/>
                    <a:pt x="31684" y="38259"/>
                    <a:pt x="31654" y="38269"/>
                  </a:cubicBezTo>
                  <a:cubicBezTo>
                    <a:pt x="31664" y="38219"/>
                    <a:pt x="31654" y="38169"/>
                    <a:pt x="31654" y="38099"/>
                  </a:cubicBezTo>
                  <a:cubicBezTo>
                    <a:pt x="31644" y="38039"/>
                    <a:pt x="31634" y="37979"/>
                    <a:pt x="31624" y="37929"/>
                  </a:cubicBezTo>
                  <a:lnTo>
                    <a:pt x="31634" y="37929"/>
                  </a:lnTo>
                  <a:cubicBezTo>
                    <a:pt x="31644" y="37919"/>
                    <a:pt x="31654" y="37919"/>
                    <a:pt x="31674" y="37909"/>
                  </a:cubicBezTo>
                  <a:cubicBezTo>
                    <a:pt x="31714" y="37899"/>
                    <a:pt x="31744" y="37879"/>
                    <a:pt x="31774" y="37869"/>
                  </a:cubicBezTo>
                  <a:lnTo>
                    <a:pt x="31794" y="37859"/>
                  </a:lnTo>
                  <a:cubicBezTo>
                    <a:pt x="31844" y="37839"/>
                    <a:pt x="31904" y="37810"/>
                    <a:pt x="31954" y="37779"/>
                  </a:cubicBezTo>
                  <a:lnTo>
                    <a:pt x="32014" y="37750"/>
                  </a:lnTo>
                  <a:lnTo>
                    <a:pt x="32024" y="37750"/>
                  </a:lnTo>
                  <a:cubicBezTo>
                    <a:pt x="32064" y="37719"/>
                    <a:pt x="32104" y="37699"/>
                    <a:pt x="32144" y="37679"/>
                  </a:cubicBezTo>
                  <a:cubicBezTo>
                    <a:pt x="32214" y="37650"/>
                    <a:pt x="32284" y="37610"/>
                    <a:pt x="32354" y="37570"/>
                  </a:cubicBezTo>
                  <a:cubicBezTo>
                    <a:pt x="32423" y="37519"/>
                    <a:pt x="32503" y="37470"/>
                    <a:pt x="32563" y="37430"/>
                  </a:cubicBezTo>
                  <a:lnTo>
                    <a:pt x="32574" y="37419"/>
                  </a:lnTo>
                  <a:cubicBezTo>
                    <a:pt x="32623" y="37390"/>
                    <a:pt x="32674" y="37360"/>
                    <a:pt x="32734" y="37320"/>
                  </a:cubicBezTo>
                  <a:cubicBezTo>
                    <a:pt x="32843" y="37250"/>
                    <a:pt x="32983" y="37170"/>
                    <a:pt x="33133" y="37090"/>
                  </a:cubicBezTo>
                  <a:lnTo>
                    <a:pt x="33173" y="37060"/>
                  </a:lnTo>
                  <a:cubicBezTo>
                    <a:pt x="33233" y="37030"/>
                    <a:pt x="33283" y="37000"/>
                    <a:pt x="33343" y="36970"/>
                  </a:cubicBezTo>
                  <a:cubicBezTo>
                    <a:pt x="33383" y="36950"/>
                    <a:pt x="33433" y="36920"/>
                    <a:pt x="33483" y="36890"/>
                  </a:cubicBezTo>
                  <a:lnTo>
                    <a:pt x="33533" y="36860"/>
                  </a:lnTo>
                  <a:cubicBezTo>
                    <a:pt x="33602" y="36810"/>
                    <a:pt x="33673" y="36780"/>
                    <a:pt x="33742" y="36740"/>
                  </a:cubicBezTo>
                  <a:lnTo>
                    <a:pt x="33882" y="36670"/>
                  </a:lnTo>
                  <a:lnTo>
                    <a:pt x="33962" y="36620"/>
                  </a:lnTo>
                  <a:cubicBezTo>
                    <a:pt x="34102" y="36551"/>
                    <a:pt x="34242" y="36480"/>
                    <a:pt x="34372" y="36400"/>
                  </a:cubicBezTo>
                  <a:cubicBezTo>
                    <a:pt x="34522" y="36320"/>
                    <a:pt x="34652" y="36251"/>
                    <a:pt x="34772" y="36171"/>
                  </a:cubicBezTo>
                  <a:cubicBezTo>
                    <a:pt x="34901" y="36101"/>
                    <a:pt x="35032" y="36011"/>
                    <a:pt x="35132" y="35941"/>
                  </a:cubicBezTo>
                  <a:lnTo>
                    <a:pt x="35181" y="35921"/>
                  </a:lnTo>
                  <a:cubicBezTo>
                    <a:pt x="35271" y="35861"/>
                    <a:pt x="35371" y="35801"/>
                    <a:pt x="35451" y="35751"/>
                  </a:cubicBezTo>
                  <a:lnTo>
                    <a:pt x="35461" y="35741"/>
                  </a:lnTo>
                  <a:lnTo>
                    <a:pt x="35471" y="35731"/>
                  </a:lnTo>
                  <a:lnTo>
                    <a:pt x="35561" y="35681"/>
                  </a:lnTo>
                  <a:cubicBezTo>
                    <a:pt x="35621" y="35641"/>
                    <a:pt x="35691" y="35601"/>
                    <a:pt x="35761" y="35561"/>
                  </a:cubicBezTo>
                  <a:lnTo>
                    <a:pt x="35821" y="35531"/>
                  </a:lnTo>
                  <a:lnTo>
                    <a:pt x="35851" y="35511"/>
                  </a:lnTo>
                  <a:lnTo>
                    <a:pt x="35881" y="35491"/>
                  </a:lnTo>
                  <a:lnTo>
                    <a:pt x="35960" y="35451"/>
                  </a:lnTo>
                  <a:lnTo>
                    <a:pt x="36031" y="35412"/>
                  </a:lnTo>
                  <a:cubicBezTo>
                    <a:pt x="36080" y="35381"/>
                    <a:pt x="36120" y="35361"/>
                    <a:pt x="36160" y="35332"/>
                  </a:cubicBezTo>
                  <a:cubicBezTo>
                    <a:pt x="36240" y="35292"/>
                    <a:pt x="36300" y="35261"/>
                    <a:pt x="36371" y="35232"/>
                  </a:cubicBezTo>
                  <a:cubicBezTo>
                    <a:pt x="36500" y="35172"/>
                    <a:pt x="36640" y="35101"/>
                    <a:pt x="36800" y="35021"/>
                  </a:cubicBezTo>
                  <a:cubicBezTo>
                    <a:pt x="36880" y="34992"/>
                    <a:pt x="36950" y="34961"/>
                    <a:pt x="37020" y="34922"/>
                  </a:cubicBezTo>
                  <a:cubicBezTo>
                    <a:pt x="37070" y="34902"/>
                    <a:pt x="37120" y="34872"/>
                    <a:pt x="37159" y="34852"/>
                  </a:cubicBezTo>
                  <a:lnTo>
                    <a:pt x="37219" y="34822"/>
                  </a:lnTo>
                  <a:cubicBezTo>
                    <a:pt x="37299" y="34782"/>
                    <a:pt x="37370" y="34752"/>
                    <a:pt x="37439" y="34712"/>
                  </a:cubicBezTo>
                  <a:lnTo>
                    <a:pt x="37470" y="34702"/>
                  </a:lnTo>
                  <a:lnTo>
                    <a:pt x="37499" y="34682"/>
                  </a:lnTo>
                  <a:lnTo>
                    <a:pt x="37510" y="34682"/>
                  </a:lnTo>
                  <a:cubicBezTo>
                    <a:pt x="37699" y="34582"/>
                    <a:pt x="37889" y="34492"/>
                    <a:pt x="38069" y="34392"/>
                  </a:cubicBezTo>
                  <a:lnTo>
                    <a:pt x="38099" y="34372"/>
                  </a:lnTo>
                  <a:cubicBezTo>
                    <a:pt x="38149" y="34342"/>
                    <a:pt x="38189" y="34312"/>
                    <a:pt x="38239" y="34292"/>
                  </a:cubicBezTo>
                  <a:cubicBezTo>
                    <a:pt x="38279" y="34272"/>
                    <a:pt x="38319" y="34262"/>
                    <a:pt x="38358" y="34242"/>
                  </a:cubicBezTo>
                  <a:lnTo>
                    <a:pt x="38378" y="34232"/>
                  </a:lnTo>
                  <a:close/>
                  <a:moveTo>
                    <a:pt x="36750" y="31724"/>
                  </a:moveTo>
                  <a:cubicBezTo>
                    <a:pt x="36790" y="31755"/>
                    <a:pt x="36830" y="31775"/>
                    <a:pt x="36870" y="31795"/>
                  </a:cubicBezTo>
                  <a:lnTo>
                    <a:pt x="36920" y="31824"/>
                  </a:lnTo>
                  <a:lnTo>
                    <a:pt x="36930" y="31824"/>
                  </a:lnTo>
                  <a:cubicBezTo>
                    <a:pt x="36980" y="31854"/>
                    <a:pt x="37030" y="31874"/>
                    <a:pt x="37080" y="31904"/>
                  </a:cubicBezTo>
                  <a:cubicBezTo>
                    <a:pt x="37140" y="31944"/>
                    <a:pt x="37210" y="31974"/>
                    <a:pt x="37270" y="32014"/>
                  </a:cubicBezTo>
                  <a:cubicBezTo>
                    <a:pt x="37330" y="32054"/>
                    <a:pt x="37410" y="32094"/>
                    <a:pt x="37490" y="32144"/>
                  </a:cubicBezTo>
                  <a:lnTo>
                    <a:pt x="37519" y="32154"/>
                  </a:lnTo>
                  <a:lnTo>
                    <a:pt x="37530" y="32164"/>
                  </a:lnTo>
                  <a:cubicBezTo>
                    <a:pt x="37579" y="32184"/>
                    <a:pt x="37629" y="32214"/>
                    <a:pt x="37679" y="32244"/>
                  </a:cubicBezTo>
                  <a:cubicBezTo>
                    <a:pt x="37739" y="32284"/>
                    <a:pt x="37799" y="32324"/>
                    <a:pt x="37869" y="32364"/>
                  </a:cubicBezTo>
                  <a:lnTo>
                    <a:pt x="37889" y="32384"/>
                  </a:lnTo>
                  <a:cubicBezTo>
                    <a:pt x="37949" y="32424"/>
                    <a:pt x="38019" y="32464"/>
                    <a:pt x="38079" y="32494"/>
                  </a:cubicBezTo>
                  <a:lnTo>
                    <a:pt x="38089" y="32504"/>
                  </a:lnTo>
                  <a:lnTo>
                    <a:pt x="38099" y="32504"/>
                  </a:lnTo>
                  <a:lnTo>
                    <a:pt x="38109" y="32514"/>
                  </a:lnTo>
                  <a:cubicBezTo>
                    <a:pt x="38159" y="32543"/>
                    <a:pt x="38229" y="32583"/>
                    <a:pt x="38289" y="32623"/>
                  </a:cubicBezTo>
                  <a:cubicBezTo>
                    <a:pt x="38398" y="32694"/>
                    <a:pt x="38498" y="32754"/>
                    <a:pt x="38589" y="32803"/>
                  </a:cubicBezTo>
                  <a:lnTo>
                    <a:pt x="38618" y="32823"/>
                  </a:lnTo>
                  <a:lnTo>
                    <a:pt x="38629" y="32823"/>
                  </a:lnTo>
                  <a:cubicBezTo>
                    <a:pt x="38718" y="32874"/>
                    <a:pt x="38818" y="32934"/>
                    <a:pt x="38918" y="32994"/>
                  </a:cubicBezTo>
                  <a:cubicBezTo>
                    <a:pt x="38948" y="33003"/>
                    <a:pt x="38978" y="33023"/>
                    <a:pt x="39008" y="33043"/>
                  </a:cubicBezTo>
                  <a:lnTo>
                    <a:pt x="39028" y="33053"/>
                  </a:lnTo>
                  <a:cubicBezTo>
                    <a:pt x="39178" y="33143"/>
                    <a:pt x="39338" y="33243"/>
                    <a:pt x="39478" y="33353"/>
                  </a:cubicBezTo>
                  <a:cubicBezTo>
                    <a:pt x="39518" y="33383"/>
                    <a:pt x="39548" y="33413"/>
                    <a:pt x="39568" y="33433"/>
                  </a:cubicBezTo>
                  <a:cubicBezTo>
                    <a:pt x="39577" y="33443"/>
                    <a:pt x="39577" y="33443"/>
                    <a:pt x="39577" y="33453"/>
                  </a:cubicBezTo>
                  <a:cubicBezTo>
                    <a:pt x="39588" y="33463"/>
                    <a:pt x="39588" y="33483"/>
                    <a:pt x="39588" y="33503"/>
                  </a:cubicBezTo>
                  <a:cubicBezTo>
                    <a:pt x="39597" y="33563"/>
                    <a:pt x="39597" y="33643"/>
                    <a:pt x="39608" y="33713"/>
                  </a:cubicBezTo>
                  <a:lnTo>
                    <a:pt x="39608" y="33782"/>
                  </a:lnTo>
                  <a:cubicBezTo>
                    <a:pt x="39608" y="33853"/>
                    <a:pt x="39617" y="33922"/>
                    <a:pt x="39617" y="33982"/>
                  </a:cubicBezTo>
                  <a:cubicBezTo>
                    <a:pt x="39617" y="34033"/>
                    <a:pt x="39608" y="34093"/>
                    <a:pt x="39608" y="34153"/>
                  </a:cubicBezTo>
                  <a:lnTo>
                    <a:pt x="39608" y="34222"/>
                  </a:lnTo>
                  <a:cubicBezTo>
                    <a:pt x="39608" y="34312"/>
                    <a:pt x="39597" y="34402"/>
                    <a:pt x="39597" y="34492"/>
                  </a:cubicBezTo>
                  <a:lnTo>
                    <a:pt x="39597" y="34812"/>
                  </a:lnTo>
                  <a:lnTo>
                    <a:pt x="39597" y="34972"/>
                  </a:lnTo>
                  <a:lnTo>
                    <a:pt x="39588" y="35021"/>
                  </a:lnTo>
                  <a:cubicBezTo>
                    <a:pt x="39588" y="35081"/>
                    <a:pt x="39588" y="35141"/>
                    <a:pt x="39597" y="35192"/>
                  </a:cubicBezTo>
                  <a:cubicBezTo>
                    <a:pt x="39597" y="35232"/>
                    <a:pt x="39608" y="35281"/>
                    <a:pt x="39628" y="35321"/>
                  </a:cubicBezTo>
                  <a:cubicBezTo>
                    <a:pt x="39648" y="35372"/>
                    <a:pt x="39697" y="35401"/>
                    <a:pt x="39748" y="35421"/>
                  </a:cubicBezTo>
                  <a:cubicBezTo>
                    <a:pt x="39808" y="35461"/>
                    <a:pt x="39868" y="35501"/>
                    <a:pt x="39937" y="35541"/>
                  </a:cubicBezTo>
                  <a:cubicBezTo>
                    <a:pt x="40008" y="35591"/>
                    <a:pt x="40077" y="35641"/>
                    <a:pt x="40147" y="35681"/>
                  </a:cubicBezTo>
                  <a:cubicBezTo>
                    <a:pt x="40277" y="35761"/>
                    <a:pt x="40407" y="35821"/>
                    <a:pt x="40527" y="35891"/>
                  </a:cubicBezTo>
                  <a:lnTo>
                    <a:pt x="40537" y="35891"/>
                  </a:lnTo>
                  <a:lnTo>
                    <a:pt x="40577" y="35911"/>
                  </a:lnTo>
                  <a:cubicBezTo>
                    <a:pt x="40637" y="35941"/>
                    <a:pt x="40687" y="35961"/>
                    <a:pt x="40737" y="35991"/>
                  </a:cubicBezTo>
                  <a:cubicBezTo>
                    <a:pt x="40836" y="36041"/>
                    <a:pt x="40927" y="36091"/>
                    <a:pt x="41016" y="36131"/>
                  </a:cubicBezTo>
                  <a:cubicBezTo>
                    <a:pt x="41087" y="36171"/>
                    <a:pt x="41167" y="36211"/>
                    <a:pt x="41247" y="36240"/>
                  </a:cubicBezTo>
                  <a:cubicBezTo>
                    <a:pt x="41266" y="36251"/>
                    <a:pt x="41276" y="36260"/>
                    <a:pt x="41286" y="36260"/>
                  </a:cubicBezTo>
                  <a:lnTo>
                    <a:pt x="41296" y="36260"/>
                  </a:lnTo>
                  <a:lnTo>
                    <a:pt x="41306" y="36271"/>
                  </a:lnTo>
                  <a:cubicBezTo>
                    <a:pt x="41346" y="36291"/>
                    <a:pt x="41396" y="36311"/>
                    <a:pt x="41446" y="36331"/>
                  </a:cubicBezTo>
                  <a:cubicBezTo>
                    <a:pt x="41536" y="36380"/>
                    <a:pt x="41616" y="36440"/>
                    <a:pt x="41686" y="36491"/>
                  </a:cubicBezTo>
                  <a:cubicBezTo>
                    <a:pt x="41776" y="36551"/>
                    <a:pt x="41856" y="36611"/>
                    <a:pt x="41956" y="36660"/>
                  </a:cubicBezTo>
                  <a:lnTo>
                    <a:pt x="42046" y="36720"/>
                  </a:lnTo>
                  <a:lnTo>
                    <a:pt x="42055" y="36720"/>
                  </a:lnTo>
                  <a:lnTo>
                    <a:pt x="42075" y="36730"/>
                  </a:lnTo>
                  <a:lnTo>
                    <a:pt x="42086" y="36740"/>
                  </a:lnTo>
                  <a:cubicBezTo>
                    <a:pt x="42126" y="36770"/>
                    <a:pt x="42166" y="36790"/>
                    <a:pt x="42206" y="36810"/>
                  </a:cubicBezTo>
                  <a:cubicBezTo>
                    <a:pt x="42246" y="36840"/>
                    <a:pt x="42286" y="36860"/>
                    <a:pt x="42335" y="36880"/>
                  </a:cubicBezTo>
                  <a:lnTo>
                    <a:pt x="42346" y="36890"/>
                  </a:lnTo>
                  <a:cubicBezTo>
                    <a:pt x="42375" y="36900"/>
                    <a:pt x="42395" y="36910"/>
                    <a:pt x="42406" y="36920"/>
                  </a:cubicBezTo>
                  <a:cubicBezTo>
                    <a:pt x="42426" y="36970"/>
                    <a:pt x="42435" y="37020"/>
                    <a:pt x="42446" y="37070"/>
                  </a:cubicBezTo>
                  <a:cubicBezTo>
                    <a:pt x="42475" y="37350"/>
                    <a:pt x="42495" y="37639"/>
                    <a:pt x="42495" y="37949"/>
                  </a:cubicBezTo>
                  <a:lnTo>
                    <a:pt x="42495" y="38319"/>
                  </a:lnTo>
                  <a:lnTo>
                    <a:pt x="42495" y="38329"/>
                  </a:lnTo>
                  <a:lnTo>
                    <a:pt x="42495" y="38339"/>
                  </a:lnTo>
                  <a:lnTo>
                    <a:pt x="42495" y="38399"/>
                  </a:lnTo>
                  <a:lnTo>
                    <a:pt x="42495" y="38409"/>
                  </a:lnTo>
                  <a:lnTo>
                    <a:pt x="42495" y="38419"/>
                  </a:lnTo>
                  <a:lnTo>
                    <a:pt x="42495" y="38598"/>
                  </a:lnTo>
                  <a:lnTo>
                    <a:pt x="42495" y="38649"/>
                  </a:lnTo>
                  <a:lnTo>
                    <a:pt x="42485" y="38649"/>
                  </a:lnTo>
                  <a:lnTo>
                    <a:pt x="42475" y="38638"/>
                  </a:lnTo>
                  <a:cubicBezTo>
                    <a:pt x="42455" y="38638"/>
                    <a:pt x="42435" y="38638"/>
                    <a:pt x="42415" y="38629"/>
                  </a:cubicBezTo>
                  <a:lnTo>
                    <a:pt x="42295" y="38598"/>
                  </a:lnTo>
                  <a:lnTo>
                    <a:pt x="42286" y="38598"/>
                  </a:lnTo>
                  <a:lnTo>
                    <a:pt x="42255" y="38589"/>
                  </a:lnTo>
                  <a:cubicBezTo>
                    <a:pt x="42206" y="38579"/>
                    <a:pt x="42155" y="38559"/>
                    <a:pt x="42106" y="38549"/>
                  </a:cubicBezTo>
                  <a:cubicBezTo>
                    <a:pt x="42086" y="38529"/>
                    <a:pt x="42055" y="38519"/>
                    <a:pt x="42026" y="38499"/>
                  </a:cubicBezTo>
                  <a:lnTo>
                    <a:pt x="42015" y="38499"/>
                  </a:lnTo>
                  <a:cubicBezTo>
                    <a:pt x="42006" y="38489"/>
                    <a:pt x="41986" y="38479"/>
                    <a:pt x="41976" y="38469"/>
                  </a:cubicBezTo>
                  <a:cubicBezTo>
                    <a:pt x="41926" y="38449"/>
                    <a:pt x="41876" y="38419"/>
                    <a:pt x="41836" y="38379"/>
                  </a:cubicBezTo>
                  <a:cubicBezTo>
                    <a:pt x="41806" y="38359"/>
                    <a:pt x="41776" y="38339"/>
                    <a:pt x="41756" y="38319"/>
                  </a:cubicBezTo>
                  <a:cubicBezTo>
                    <a:pt x="41746" y="38309"/>
                    <a:pt x="41736" y="38299"/>
                    <a:pt x="41716" y="38289"/>
                  </a:cubicBezTo>
                  <a:cubicBezTo>
                    <a:pt x="41716" y="38279"/>
                    <a:pt x="41716" y="38279"/>
                    <a:pt x="41706" y="38269"/>
                  </a:cubicBezTo>
                  <a:cubicBezTo>
                    <a:pt x="41696" y="38259"/>
                    <a:pt x="41676" y="38249"/>
                    <a:pt x="41656" y="38249"/>
                  </a:cubicBezTo>
                  <a:lnTo>
                    <a:pt x="41636" y="38229"/>
                  </a:lnTo>
                  <a:cubicBezTo>
                    <a:pt x="41656" y="38179"/>
                    <a:pt x="41676" y="38119"/>
                    <a:pt x="41686" y="38059"/>
                  </a:cubicBezTo>
                  <a:cubicBezTo>
                    <a:pt x="41686" y="38019"/>
                    <a:pt x="41696" y="37989"/>
                    <a:pt x="41696" y="37969"/>
                  </a:cubicBezTo>
                  <a:cubicBezTo>
                    <a:pt x="41696" y="37939"/>
                    <a:pt x="41686" y="37909"/>
                    <a:pt x="41686" y="37889"/>
                  </a:cubicBezTo>
                  <a:cubicBezTo>
                    <a:pt x="41666" y="37850"/>
                    <a:pt x="41656" y="37830"/>
                    <a:pt x="41626" y="37799"/>
                  </a:cubicBezTo>
                  <a:cubicBezTo>
                    <a:pt x="41606" y="37779"/>
                    <a:pt x="41596" y="37759"/>
                    <a:pt x="41576" y="37759"/>
                  </a:cubicBezTo>
                  <a:lnTo>
                    <a:pt x="41566" y="37739"/>
                  </a:lnTo>
                  <a:lnTo>
                    <a:pt x="41536" y="37719"/>
                  </a:lnTo>
                  <a:lnTo>
                    <a:pt x="41526" y="37710"/>
                  </a:lnTo>
                  <a:lnTo>
                    <a:pt x="41496" y="37690"/>
                  </a:lnTo>
                  <a:cubicBezTo>
                    <a:pt x="41436" y="37639"/>
                    <a:pt x="41376" y="37599"/>
                    <a:pt x="41326" y="37570"/>
                  </a:cubicBezTo>
                  <a:cubicBezTo>
                    <a:pt x="41296" y="37550"/>
                    <a:pt x="41276" y="37539"/>
                    <a:pt x="41247" y="37519"/>
                  </a:cubicBezTo>
                  <a:cubicBezTo>
                    <a:pt x="41227" y="37510"/>
                    <a:pt x="41196" y="37490"/>
                    <a:pt x="41176" y="37479"/>
                  </a:cubicBezTo>
                  <a:cubicBezTo>
                    <a:pt x="41116" y="37450"/>
                    <a:pt x="41067" y="37419"/>
                    <a:pt x="41016" y="37399"/>
                  </a:cubicBezTo>
                  <a:cubicBezTo>
                    <a:pt x="40976" y="37379"/>
                    <a:pt x="40936" y="37360"/>
                    <a:pt x="40876" y="37340"/>
                  </a:cubicBezTo>
                  <a:lnTo>
                    <a:pt x="40836" y="37320"/>
                  </a:lnTo>
                  <a:lnTo>
                    <a:pt x="40816" y="37320"/>
                  </a:lnTo>
                  <a:lnTo>
                    <a:pt x="40816" y="37310"/>
                  </a:lnTo>
                  <a:lnTo>
                    <a:pt x="40787" y="37300"/>
                  </a:lnTo>
                  <a:lnTo>
                    <a:pt x="40787" y="37290"/>
                  </a:lnTo>
                  <a:lnTo>
                    <a:pt x="40787" y="37210"/>
                  </a:lnTo>
                  <a:cubicBezTo>
                    <a:pt x="40796" y="37140"/>
                    <a:pt x="40796" y="37080"/>
                    <a:pt x="40796" y="37020"/>
                  </a:cubicBezTo>
                  <a:cubicBezTo>
                    <a:pt x="40787" y="36950"/>
                    <a:pt x="40787" y="36860"/>
                    <a:pt x="40717" y="36800"/>
                  </a:cubicBezTo>
                  <a:cubicBezTo>
                    <a:pt x="40667" y="36760"/>
                    <a:pt x="40607" y="36730"/>
                    <a:pt x="40547" y="36700"/>
                  </a:cubicBezTo>
                  <a:cubicBezTo>
                    <a:pt x="40537" y="36690"/>
                    <a:pt x="40517" y="36690"/>
                    <a:pt x="40497" y="36680"/>
                  </a:cubicBezTo>
                  <a:lnTo>
                    <a:pt x="40487" y="36670"/>
                  </a:lnTo>
                  <a:lnTo>
                    <a:pt x="40477" y="36670"/>
                  </a:lnTo>
                  <a:cubicBezTo>
                    <a:pt x="40457" y="36660"/>
                    <a:pt x="40427" y="36650"/>
                    <a:pt x="40407" y="36640"/>
                  </a:cubicBezTo>
                  <a:lnTo>
                    <a:pt x="40367" y="36620"/>
                  </a:lnTo>
                  <a:lnTo>
                    <a:pt x="40347" y="36611"/>
                  </a:lnTo>
                  <a:lnTo>
                    <a:pt x="40337" y="36600"/>
                  </a:lnTo>
                  <a:lnTo>
                    <a:pt x="40327" y="36600"/>
                  </a:lnTo>
                  <a:lnTo>
                    <a:pt x="40307" y="36591"/>
                  </a:lnTo>
                  <a:lnTo>
                    <a:pt x="40297" y="36580"/>
                  </a:lnTo>
                  <a:cubicBezTo>
                    <a:pt x="40277" y="36571"/>
                    <a:pt x="40257" y="36560"/>
                    <a:pt x="40227" y="36551"/>
                  </a:cubicBezTo>
                  <a:cubicBezTo>
                    <a:pt x="40167" y="36520"/>
                    <a:pt x="40107" y="36500"/>
                    <a:pt x="40047" y="36471"/>
                  </a:cubicBezTo>
                  <a:cubicBezTo>
                    <a:pt x="40028" y="36460"/>
                    <a:pt x="40008" y="36460"/>
                    <a:pt x="39997" y="36451"/>
                  </a:cubicBezTo>
                  <a:lnTo>
                    <a:pt x="39968" y="36420"/>
                  </a:lnTo>
                  <a:cubicBezTo>
                    <a:pt x="39968" y="36391"/>
                    <a:pt x="39977" y="36351"/>
                    <a:pt x="39977" y="36311"/>
                  </a:cubicBezTo>
                  <a:cubicBezTo>
                    <a:pt x="39988" y="36271"/>
                    <a:pt x="39988" y="36231"/>
                    <a:pt x="39997" y="36151"/>
                  </a:cubicBezTo>
                  <a:cubicBezTo>
                    <a:pt x="40008" y="36111"/>
                    <a:pt x="40008" y="36071"/>
                    <a:pt x="40008" y="36041"/>
                  </a:cubicBezTo>
                  <a:lnTo>
                    <a:pt x="40008" y="36031"/>
                  </a:lnTo>
                  <a:lnTo>
                    <a:pt x="40017" y="35991"/>
                  </a:lnTo>
                  <a:lnTo>
                    <a:pt x="40017" y="35931"/>
                  </a:lnTo>
                  <a:cubicBezTo>
                    <a:pt x="40017" y="35871"/>
                    <a:pt x="39997" y="35821"/>
                    <a:pt x="39957" y="35781"/>
                  </a:cubicBezTo>
                  <a:cubicBezTo>
                    <a:pt x="39917" y="35731"/>
                    <a:pt x="39857" y="35701"/>
                    <a:pt x="39788" y="35671"/>
                  </a:cubicBezTo>
                  <a:cubicBezTo>
                    <a:pt x="39737" y="35651"/>
                    <a:pt x="39668" y="35621"/>
                    <a:pt x="39608" y="35601"/>
                  </a:cubicBezTo>
                  <a:cubicBezTo>
                    <a:pt x="39528" y="35581"/>
                    <a:pt x="39448" y="35561"/>
                    <a:pt x="39378" y="35541"/>
                  </a:cubicBezTo>
                  <a:lnTo>
                    <a:pt x="39368" y="35541"/>
                  </a:lnTo>
                  <a:cubicBezTo>
                    <a:pt x="39328" y="35531"/>
                    <a:pt x="39278" y="35511"/>
                    <a:pt x="39238" y="35501"/>
                  </a:cubicBezTo>
                  <a:lnTo>
                    <a:pt x="39228" y="35501"/>
                  </a:lnTo>
                  <a:cubicBezTo>
                    <a:pt x="39198" y="35491"/>
                    <a:pt x="39158" y="35481"/>
                    <a:pt x="39118" y="35471"/>
                  </a:cubicBezTo>
                  <a:lnTo>
                    <a:pt x="39118" y="35441"/>
                  </a:lnTo>
                  <a:lnTo>
                    <a:pt x="39118" y="35432"/>
                  </a:lnTo>
                  <a:lnTo>
                    <a:pt x="39118" y="35421"/>
                  </a:lnTo>
                  <a:lnTo>
                    <a:pt x="39118" y="35412"/>
                  </a:lnTo>
                  <a:lnTo>
                    <a:pt x="39118" y="35381"/>
                  </a:lnTo>
                  <a:lnTo>
                    <a:pt x="39128" y="35352"/>
                  </a:lnTo>
                  <a:lnTo>
                    <a:pt x="39128" y="35241"/>
                  </a:lnTo>
                  <a:cubicBezTo>
                    <a:pt x="39138" y="35221"/>
                    <a:pt x="39138" y="35192"/>
                    <a:pt x="39148" y="35161"/>
                  </a:cubicBezTo>
                  <a:lnTo>
                    <a:pt x="39148" y="35152"/>
                  </a:lnTo>
                  <a:cubicBezTo>
                    <a:pt x="39158" y="35121"/>
                    <a:pt x="39158" y="35092"/>
                    <a:pt x="39158" y="35061"/>
                  </a:cubicBezTo>
                  <a:lnTo>
                    <a:pt x="39168" y="35052"/>
                  </a:lnTo>
                  <a:cubicBezTo>
                    <a:pt x="39168" y="35012"/>
                    <a:pt x="39178" y="34981"/>
                    <a:pt x="39178" y="34952"/>
                  </a:cubicBezTo>
                  <a:cubicBezTo>
                    <a:pt x="39178" y="34932"/>
                    <a:pt x="39168" y="34902"/>
                    <a:pt x="39168" y="34882"/>
                  </a:cubicBezTo>
                  <a:cubicBezTo>
                    <a:pt x="39158" y="34852"/>
                    <a:pt x="39148" y="34832"/>
                    <a:pt x="39118" y="34802"/>
                  </a:cubicBezTo>
                  <a:cubicBezTo>
                    <a:pt x="39098" y="34772"/>
                    <a:pt x="39058" y="34752"/>
                    <a:pt x="39038" y="34732"/>
                  </a:cubicBezTo>
                  <a:cubicBezTo>
                    <a:pt x="39008" y="34712"/>
                    <a:pt x="38978" y="34702"/>
                    <a:pt x="38938" y="34682"/>
                  </a:cubicBezTo>
                  <a:cubicBezTo>
                    <a:pt x="38878" y="34652"/>
                    <a:pt x="38829" y="34632"/>
                    <a:pt x="38778" y="34612"/>
                  </a:cubicBezTo>
                  <a:lnTo>
                    <a:pt x="38738" y="34592"/>
                  </a:lnTo>
                  <a:cubicBezTo>
                    <a:pt x="38689" y="34572"/>
                    <a:pt x="38638" y="34552"/>
                    <a:pt x="38598" y="34532"/>
                  </a:cubicBezTo>
                  <a:cubicBezTo>
                    <a:pt x="38589" y="34522"/>
                    <a:pt x="38569" y="34522"/>
                    <a:pt x="38558" y="34512"/>
                  </a:cubicBezTo>
                  <a:lnTo>
                    <a:pt x="38569" y="34502"/>
                  </a:lnTo>
                  <a:lnTo>
                    <a:pt x="38569" y="34492"/>
                  </a:lnTo>
                  <a:lnTo>
                    <a:pt x="38569" y="34482"/>
                  </a:lnTo>
                  <a:cubicBezTo>
                    <a:pt x="38569" y="34442"/>
                    <a:pt x="38578" y="34392"/>
                    <a:pt x="38589" y="34332"/>
                  </a:cubicBezTo>
                  <a:cubicBezTo>
                    <a:pt x="38609" y="34272"/>
                    <a:pt x="38618" y="34213"/>
                    <a:pt x="38629" y="34142"/>
                  </a:cubicBezTo>
                  <a:cubicBezTo>
                    <a:pt x="38638" y="34102"/>
                    <a:pt x="38609" y="34042"/>
                    <a:pt x="38569" y="34002"/>
                  </a:cubicBezTo>
                  <a:cubicBezTo>
                    <a:pt x="38549" y="33982"/>
                    <a:pt x="38518" y="33962"/>
                    <a:pt x="38498" y="33953"/>
                  </a:cubicBezTo>
                  <a:lnTo>
                    <a:pt x="38489" y="33942"/>
                  </a:lnTo>
                  <a:cubicBezTo>
                    <a:pt x="38438" y="33913"/>
                    <a:pt x="38378" y="33882"/>
                    <a:pt x="38329" y="33862"/>
                  </a:cubicBezTo>
                  <a:cubicBezTo>
                    <a:pt x="38279" y="33833"/>
                    <a:pt x="38229" y="33802"/>
                    <a:pt x="38199" y="33793"/>
                  </a:cubicBezTo>
                  <a:cubicBezTo>
                    <a:pt x="38179" y="33773"/>
                    <a:pt x="38159" y="33762"/>
                    <a:pt x="38139" y="33753"/>
                  </a:cubicBezTo>
                  <a:lnTo>
                    <a:pt x="38129" y="33753"/>
                  </a:lnTo>
                  <a:cubicBezTo>
                    <a:pt x="38099" y="33733"/>
                    <a:pt x="38069" y="33723"/>
                    <a:pt x="38049" y="33703"/>
                  </a:cubicBezTo>
                  <a:cubicBezTo>
                    <a:pt x="38009" y="33683"/>
                    <a:pt x="37979" y="33653"/>
                    <a:pt x="37939" y="33633"/>
                  </a:cubicBezTo>
                  <a:lnTo>
                    <a:pt x="37929" y="33623"/>
                  </a:lnTo>
                  <a:lnTo>
                    <a:pt x="37889" y="33603"/>
                  </a:lnTo>
                  <a:cubicBezTo>
                    <a:pt x="37849" y="33573"/>
                    <a:pt x="37809" y="33543"/>
                    <a:pt x="37759" y="33513"/>
                  </a:cubicBezTo>
                  <a:cubicBezTo>
                    <a:pt x="37749" y="33503"/>
                    <a:pt x="37739" y="33503"/>
                    <a:pt x="37729" y="33493"/>
                  </a:cubicBezTo>
                  <a:cubicBezTo>
                    <a:pt x="37699" y="33483"/>
                    <a:pt x="37669" y="33463"/>
                    <a:pt x="37629" y="33463"/>
                  </a:cubicBezTo>
                  <a:lnTo>
                    <a:pt x="37619" y="33463"/>
                  </a:lnTo>
                  <a:lnTo>
                    <a:pt x="37619" y="33453"/>
                  </a:lnTo>
                  <a:lnTo>
                    <a:pt x="37619" y="33413"/>
                  </a:lnTo>
                  <a:cubicBezTo>
                    <a:pt x="37619" y="33373"/>
                    <a:pt x="37629" y="33323"/>
                    <a:pt x="37629" y="33283"/>
                  </a:cubicBezTo>
                  <a:cubicBezTo>
                    <a:pt x="37629" y="33263"/>
                    <a:pt x="37639" y="33243"/>
                    <a:pt x="37639" y="33213"/>
                  </a:cubicBezTo>
                  <a:lnTo>
                    <a:pt x="37649" y="33203"/>
                  </a:lnTo>
                  <a:lnTo>
                    <a:pt x="37649" y="33183"/>
                  </a:lnTo>
                  <a:lnTo>
                    <a:pt x="37649" y="33173"/>
                  </a:lnTo>
                  <a:lnTo>
                    <a:pt x="37649" y="33153"/>
                  </a:lnTo>
                  <a:cubicBezTo>
                    <a:pt x="37659" y="33143"/>
                    <a:pt x="37659" y="33133"/>
                    <a:pt x="37659" y="33123"/>
                  </a:cubicBezTo>
                  <a:lnTo>
                    <a:pt x="37659" y="33113"/>
                  </a:lnTo>
                  <a:cubicBezTo>
                    <a:pt x="37659" y="33103"/>
                    <a:pt x="37659" y="33093"/>
                    <a:pt x="37669" y="33083"/>
                  </a:cubicBezTo>
                  <a:lnTo>
                    <a:pt x="37669" y="33063"/>
                  </a:lnTo>
                  <a:lnTo>
                    <a:pt x="37669" y="33053"/>
                  </a:lnTo>
                  <a:cubicBezTo>
                    <a:pt x="37679" y="33023"/>
                    <a:pt x="37679" y="32994"/>
                    <a:pt x="37669" y="32963"/>
                  </a:cubicBezTo>
                  <a:cubicBezTo>
                    <a:pt x="37659" y="32883"/>
                    <a:pt x="37579" y="32854"/>
                    <a:pt x="37519" y="32823"/>
                  </a:cubicBezTo>
                  <a:lnTo>
                    <a:pt x="37510" y="32814"/>
                  </a:lnTo>
                  <a:lnTo>
                    <a:pt x="37499" y="32814"/>
                  </a:lnTo>
                  <a:lnTo>
                    <a:pt x="37479" y="32803"/>
                  </a:lnTo>
                  <a:cubicBezTo>
                    <a:pt x="37450" y="32794"/>
                    <a:pt x="37419" y="32774"/>
                    <a:pt x="37390" y="32754"/>
                  </a:cubicBezTo>
                  <a:lnTo>
                    <a:pt x="37350" y="32723"/>
                  </a:lnTo>
                  <a:cubicBezTo>
                    <a:pt x="37279" y="32694"/>
                    <a:pt x="37210" y="32654"/>
                    <a:pt x="37150" y="32634"/>
                  </a:cubicBezTo>
                  <a:lnTo>
                    <a:pt x="37140" y="32634"/>
                  </a:lnTo>
                  <a:cubicBezTo>
                    <a:pt x="37120" y="32614"/>
                    <a:pt x="37090" y="32603"/>
                    <a:pt x="37060" y="32583"/>
                  </a:cubicBezTo>
                  <a:cubicBezTo>
                    <a:pt x="37010" y="32563"/>
                    <a:pt x="36950" y="32534"/>
                    <a:pt x="36890" y="32514"/>
                  </a:cubicBezTo>
                  <a:cubicBezTo>
                    <a:pt x="36890" y="32484"/>
                    <a:pt x="36900" y="32464"/>
                    <a:pt x="36900" y="32444"/>
                  </a:cubicBezTo>
                  <a:cubicBezTo>
                    <a:pt x="36910" y="32394"/>
                    <a:pt x="36920" y="32344"/>
                    <a:pt x="36930" y="32304"/>
                  </a:cubicBezTo>
                  <a:lnTo>
                    <a:pt x="36940" y="32284"/>
                  </a:lnTo>
                  <a:cubicBezTo>
                    <a:pt x="36940" y="32254"/>
                    <a:pt x="36950" y="32224"/>
                    <a:pt x="36950" y="32194"/>
                  </a:cubicBezTo>
                  <a:cubicBezTo>
                    <a:pt x="36950" y="32164"/>
                    <a:pt x="36940" y="32134"/>
                    <a:pt x="36910" y="32094"/>
                  </a:cubicBezTo>
                  <a:cubicBezTo>
                    <a:pt x="36880" y="32064"/>
                    <a:pt x="36840" y="32054"/>
                    <a:pt x="36810" y="32044"/>
                  </a:cubicBezTo>
                  <a:cubicBezTo>
                    <a:pt x="36770" y="32034"/>
                    <a:pt x="36740" y="32024"/>
                    <a:pt x="36700" y="32014"/>
                  </a:cubicBezTo>
                  <a:lnTo>
                    <a:pt x="36670" y="32004"/>
                  </a:lnTo>
                  <a:lnTo>
                    <a:pt x="36650" y="32004"/>
                  </a:lnTo>
                  <a:lnTo>
                    <a:pt x="36640" y="31994"/>
                  </a:lnTo>
                  <a:lnTo>
                    <a:pt x="36620" y="31994"/>
                  </a:lnTo>
                  <a:cubicBezTo>
                    <a:pt x="36590" y="31984"/>
                    <a:pt x="36570" y="31984"/>
                    <a:pt x="36540" y="31974"/>
                  </a:cubicBezTo>
                  <a:cubicBezTo>
                    <a:pt x="36530" y="31964"/>
                    <a:pt x="36520" y="31964"/>
                    <a:pt x="36510" y="31954"/>
                  </a:cubicBezTo>
                  <a:cubicBezTo>
                    <a:pt x="36500" y="31954"/>
                    <a:pt x="36490" y="31944"/>
                    <a:pt x="36470" y="31934"/>
                  </a:cubicBezTo>
                  <a:lnTo>
                    <a:pt x="36460" y="31924"/>
                  </a:lnTo>
                  <a:lnTo>
                    <a:pt x="36520" y="31884"/>
                  </a:lnTo>
                  <a:cubicBezTo>
                    <a:pt x="36560" y="31844"/>
                    <a:pt x="36610" y="31814"/>
                    <a:pt x="36660" y="31784"/>
                  </a:cubicBezTo>
                  <a:cubicBezTo>
                    <a:pt x="36690" y="31764"/>
                    <a:pt x="36710" y="31744"/>
                    <a:pt x="36740" y="31735"/>
                  </a:cubicBezTo>
                  <a:lnTo>
                    <a:pt x="36750" y="31724"/>
                  </a:lnTo>
                  <a:close/>
                  <a:moveTo>
                    <a:pt x="44044" y="36061"/>
                  </a:moveTo>
                  <a:lnTo>
                    <a:pt x="44044" y="36071"/>
                  </a:lnTo>
                  <a:lnTo>
                    <a:pt x="44044" y="36101"/>
                  </a:lnTo>
                  <a:cubicBezTo>
                    <a:pt x="44054" y="36151"/>
                    <a:pt x="44054" y="36211"/>
                    <a:pt x="44054" y="36260"/>
                  </a:cubicBezTo>
                  <a:lnTo>
                    <a:pt x="44064" y="36331"/>
                  </a:lnTo>
                  <a:lnTo>
                    <a:pt x="44064" y="36391"/>
                  </a:lnTo>
                  <a:lnTo>
                    <a:pt x="44064" y="36480"/>
                  </a:lnTo>
                  <a:lnTo>
                    <a:pt x="44064" y="36591"/>
                  </a:lnTo>
                  <a:lnTo>
                    <a:pt x="44064" y="36640"/>
                  </a:lnTo>
                  <a:lnTo>
                    <a:pt x="44074" y="36640"/>
                  </a:lnTo>
                  <a:lnTo>
                    <a:pt x="44074" y="36670"/>
                  </a:lnTo>
                  <a:lnTo>
                    <a:pt x="44074" y="36880"/>
                  </a:lnTo>
                  <a:cubicBezTo>
                    <a:pt x="44084" y="36970"/>
                    <a:pt x="44084" y="37030"/>
                    <a:pt x="44074" y="37110"/>
                  </a:cubicBezTo>
                  <a:cubicBezTo>
                    <a:pt x="44074" y="37170"/>
                    <a:pt x="44064" y="37230"/>
                    <a:pt x="44064" y="37280"/>
                  </a:cubicBezTo>
                  <a:lnTo>
                    <a:pt x="44064" y="37310"/>
                  </a:lnTo>
                  <a:lnTo>
                    <a:pt x="44054" y="37379"/>
                  </a:lnTo>
                  <a:lnTo>
                    <a:pt x="44054" y="37390"/>
                  </a:lnTo>
                  <a:lnTo>
                    <a:pt x="44054" y="37399"/>
                  </a:lnTo>
                  <a:lnTo>
                    <a:pt x="44044" y="37410"/>
                  </a:lnTo>
                  <a:lnTo>
                    <a:pt x="44044" y="37419"/>
                  </a:lnTo>
                  <a:lnTo>
                    <a:pt x="44044" y="37430"/>
                  </a:lnTo>
                  <a:cubicBezTo>
                    <a:pt x="44034" y="37519"/>
                    <a:pt x="44024" y="37619"/>
                    <a:pt x="44024" y="37710"/>
                  </a:cubicBezTo>
                  <a:cubicBezTo>
                    <a:pt x="44014" y="37759"/>
                    <a:pt x="44014" y="37819"/>
                    <a:pt x="44004" y="37859"/>
                  </a:cubicBezTo>
                  <a:cubicBezTo>
                    <a:pt x="44004" y="37879"/>
                    <a:pt x="44004" y="37899"/>
                    <a:pt x="43994" y="37909"/>
                  </a:cubicBezTo>
                  <a:lnTo>
                    <a:pt x="43994" y="37929"/>
                  </a:lnTo>
                  <a:lnTo>
                    <a:pt x="43994" y="37959"/>
                  </a:lnTo>
                  <a:cubicBezTo>
                    <a:pt x="43984" y="37979"/>
                    <a:pt x="43984" y="37999"/>
                    <a:pt x="43984" y="38029"/>
                  </a:cubicBezTo>
                  <a:lnTo>
                    <a:pt x="43984" y="38039"/>
                  </a:lnTo>
                  <a:lnTo>
                    <a:pt x="43984" y="38059"/>
                  </a:lnTo>
                  <a:cubicBezTo>
                    <a:pt x="43964" y="38079"/>
                    <a:pt x="43934" y="38089"/>
                    <a:pt x="43914" y="38109"/>
                  </a:cubicBezTo>
                  <a:cubicBezTo>
                    <a:pt x="43894" y="38129"/>
                    <a:pt x="43874" y="38139"/>
                    <a:pt x="43844" y="38149"/>
                  </a:cubicBezTo>
                  <a:lnTo>
                    <a:pt x="43824" y="38159"/>
                  </a:lnTo>
                  <a:cubicBezTo>
                    <a:pt x="43794" y="38169"/>
                    <a:pt x="43744" y="38189"/>
                    <a:pt x="43704" y="38209"/>
                  </a:cubicBezTo>
                  <a:cubicBezTo>
                    <a:pt x="43684" y="38219"/>
                    <a:pt x="43654" y="38229"/>
                    <a:pt x="43634" y="38249"/>
                  </a:cubicBezTo>
                  <a:lnTo>
                    <a:pt x="43574" y="38279"/>
                  </a:lnTo>
                  <a:cubicBezTo>
                    <a:pt x="43494" y="38319"/>
                    <a:pt x="43405" y="38359"/>
                    <a:pt x="43294" y="38429"/>
                  </a:cubicBezTo>
                  <a:cubicBezTo>
                    <a:pt x="43205" y="38479"/>
                    <a:pt x="43105" y="38539"/>
                    <a:pt x="42995" y="38609"/>
                  </a:cubicBezTo>
                  <a:cubicBezTo>
                    <a:pt x="42975" y="38618"/>
                    <a:pt x="42945" y="38629"/>
                    <a:pt x="42925" y="38649"/>
                  </a:cubicBezTo>
                  <a:lnTo>
                    <a:pt x="42835" y="38709"/>
                  </a:lnTo>
                  <a:cubicBezTo>
                    <a:pt x="42825" y="38638"/>
                    <a:pt x="42825" y="38569"/>
                    <a:pt x="42825" y="38519"/>
                  </a:cubicBezTo>
                  <a:lnTo>
                    <a:pt x="42825" y="38269"/>
                  </a:lnTo>
                  <a:cubicBezTo>
                    <a:pt x="42825" y="38199"/>
                    <a:pt x="42835" y="38129"/>
                    <a:pt x="42835" y="38059"/>
                  </a:cubicBezTo>
                  <a:cubicBezTo>
                    <a:pt x="42835" y="37889"/>
                    <a:pt x="42825" y="37739"/>
                    <a:pt x="42815" y="37599"/>
                  </a:cubicBezTo>
                  <a:cubicBezTo>
                    <a:pt x="42805" y="37450"/>
                    <a:pt x="42795" y="37300"/>
                    <a:pt x="42775" y="37140"/>
                  </a:cubicBezTo>
                  <a:cubicBezTo>
                    <a:pt x="42775" y="37060"/>
                    <a:pt x="42755" y="36970"/>
                    <a:pt x="42735" y="36880"/>
                  </a:cubicBezTo>
                  <a:cubicBezTo>
                    <a:pt x="42735" y="36850"/>
                    <a:pt x="42725" y="36830"/>
                    <a:pt x="42725" y="36820"/>
                  </a:cubicBezTo>
                  <a:lnTo>
                    <a:pt x="42755" y="36800"/>
                  </a:lnTo>
                  <a:lnTo>
                    <a:pt x="42775" y="36790"/>
                  </a:lnTo>
                  <a:lnTo>
                    <a:pt x="42815" y="36770"/>
                  </a:lnTo>
                  <a:cubicBezTo>
                    <a:pt x="42875" y="36730"/>
                    <a:pt x="42945" y="36690"/>
                    <a:pt x="43015" y="36660"/>
                  </a:cubicBezTo>
                  <a:lnTo>
                    <a:pt x="43035" y="36650"/>
                  </a:lnTo>
                  <a:cubicBezTo>
                    <a:pt x="43065" y="36631"/>
                    <a:pt x="43095" y="36611"/>
                    <a:pt x="43125" y="36600"/>
                  </a:cubicBezTo>
                  <a:cubicBezTo>
                    <a:pt x="43175" y="36571"/>
                    <a:pt x="43214" y="36551"/>
                    <a:pt x="43254" y="36520"/>
                  </a:cubicBezTo>
                  <a:cubicBezTo>
                    <a:pt x="43325" y="36491"/>
                    <a:pt x="43385" y="36451"/>
                    <a:pt x="43474" y="36391"/>
                  </a:cubicBezTo>
                  <a:cubicBezTo>
                    <a:pt x="43494" y="36380"/>
                    <a:pt x="43514" y="36360"/>
                    <a:pt x="43534" y="36351"/>
                  </a:cubicBezTo>
                  <a:lnTo>
                    <a:pt x="43545" y="36340"/>
                  </a:lnTo>
                  <a:lnTo>
                    <a:pt x="43554" y="36340"/>
                  </a:lnTo>
                  <a:lnTo>
                    <a:pt x="43554" y="36331"/>
                  </a:lnTo>
                  <a:cubicBezTo>
                    <a:pt x="43574" y="36320"/>
                    <a:pt x="43594" y="36300"/>
                    <a:pt x="43614" y="36291"/>
                  </a:cubicBezTo>
                  <a:cubicBezTo>
                    <a:pt x="43665" y="36260"/>
                    <a:pt x="43714" y="36231"/>
                    <a:pt x="43764" y="36211"/>
                  </a:cubicBezTo>
                  <a:lnTo>
                    <a:pt x="43784" y="36200"/>
                  </a:lnTo>
                  <a:cubicBezTo>
                    <a:pt x="43814" y="36191"/>
                    <a:pt x="43834" y="36171"/>
                    <a:pt x="43864" y="36161"/>
                  </a:cubicBezTo>
                  <a:lnTo>
                    <a:pt x="43874" y="36161"/>
                  </a:lnTo>
                  <a:lnTo>
                    <a:pt x="43884" y="36151"/>
                  </a:lnTo>
                  <a:lnTo>
                    <a:pt x="43894" y="36151"/>
                  </a:lnTo>
                  <a:lnTo>
                    <a:pt x="43954" y="36121"/>
                  </a:lnTo>
                  <a:cubicBezTo>
                    <a:pt x="43974" y="36111"/>
                    <a:pt x="44004" y="36091"/>
                    <a:pt x="44034" y="36071"/>
                  </a:cubicBezTo>
                  <a:lnTo>
                    <a:pt x="44044" y="36061"/>
                  </a:lnTo>
                  <a:close/>
                  <a:moveTo>
                    <a:pt x="28367" y="36211"/>
                  </a:moveTo>
                  <a:lnTo>
                    <a:pt x="28377" y="36220"/>
                  </a:lnTo>
                  <a:lnTo>
                    <a:pt x="28377" y="36231"/>
                  </a:lnTo>
                  <a:lnTo>
                    <a:pt x="28387" y="36231"/>
                  </a:lnTo>
                  <a:cubicBezTo>
                    <a:pt x="28437" y="36280"/>
                    <a:pt x="28487" y="36320"/>
                    <a:pt x="28537" y="36360"/>
                  </a:cubicBezTo>
                  <a:cubicBezTo>
                    <a:pt x="28607" y="36411"/>
                    <a:pt x="28667" y="36451"/>
                    <a:pt x="28737" y="36491"/>
                  </a:cubicBezTo>
                  <a:cubicBezTo>
                    <a:pt x="28757" y="36500"/>
                    <a:pt x="28777" y="36520"/>
                    <a:pt x="28806" y="36531"/>
                  </a:cubicBezTo>
                  <a:lnTo>
                    <a:pt x="28817" y="36540"/>
                  </a:lnTo>
                  <a:lnTo>
                    <a:pt x="28826" y="36540"/>
                  </a:lnTo>
                  <a:cubicBezTo>
                    <a:pt x="28857" y="36560"/>
                    <a:pt x="28897" y="36580"/>
                    <a:pt x="28937" y="36600"/>
                  </a:cubicBezTo>
                  <a:cubicBezTo>
                    <a:pt x="28986" y="36640"/>
                    <a:pt x="29037" y="36670"/>
                    <a:pt x="29086" y="36700"/>
                  </a:cubicBezTo>
                  <a:lnTo>
                    <a:pt x="29106" y="36710"/>
                  </a:lnTo>
                  <a:lnTo>
                    <a:pt x="29106" y="36720"/>
                  </a:lnTo>
                  <a:cubicBezTo>
                    <a:pt x="29176" y="36760"/>
                    <a:pt x="29246" y="36800"/>
                    <a:pt x="29306" y="36840"/>
                  </a:cubicBezTo>
                  <a:cubicBezTo>
                    <a:pt x="29356" y="36870"/>
                    <a:pt x="29396" y="36890"/>
                    <a:pt x="29436" y="36910"/>
                  </a:cubicBezTo>
                  <a:lnTo>
                    <a:pt x="29456" y="36920"/>
                  </a:lnTo>
                  <a:cubicBezTo>
                    <a:pt x="29476" y="36930"/>
                    <a:pt x="29496" y="36940"/>
                    <a:pt x="29506" y="36950"/>
                  </a:cubicBezTo>
                  <a:cubicBezTo>
                    <a:pt x="29566" y="36980"/>
                    <a:pt x="29626" y="37020"/>
                    <a:pt x="29676" y="37050"/>
                  </a:cubicBezTo>
                  <a:lnTo>
                    <a:pt x="29686" y="37050"/>
                  </a:lnTo>
                  <a:lnTo>
                    <a:pt x="29706" y="37060"/>
                  </a:lnTo>
                  <a:cubicBezTo>
                    <a:pt x="29736" y="37080"/>
                    <a:pt x="29786" y="37110"/>
                    <a:pt x="29826" y="37130"/>
                  </a:cubicBezTo>
                  <a:cubicBezTo>
                    <a:pt x="29866" y="37160"/>
                    <a:pt x="29916" y="37170"/>
                    <a:pt x="29956" y="37190"/>
                  </a:cubicBezTo>
                  <a:lnTo>
                    <a:pt x="29965" y="37190"/>
                  </a:lnTo>
                  <a:lnTo>
                    <a:pt x="29985" y="37200"/>
                  </a:lnTo>
                  <a:cubicBezTo>
                    <a:pt x="30025" y="37220"/>
                    <a:pt x="30056" y="37230"/>
                    <a:pt x="30096" y="37250"/>
                  </a:cubicBezTo>
                  <a:lnTo>
                    <a:pt x="30125" y="37260"/>
                  </a:lnTo>
                  <a:lnTo>
                    <a:pt x="30136" y="37270"/>
                  </a:lnTo>
                  <a:lnTo>
                    <a:pt x="30145" y="37280"/>
                  </a:lnTo>
                  <a:cubicBezTo>
                    <a:pt x="30185" y="37290"/>
                    <a:pt x="30216" y="37300"/>
                    <a:pt x="30245" y="37320"/>
                  </a:cubicBezTo>
                  <a:cubicBezTo>
                    <a:pt x="30305" y="37350"/>
                    <a:pt x="30376" y="37370"/>
                    <a:pt x="30435" y="37399"/>
                  </a:cubicBezTo>
                  <a:lnTo>
                    <a:pt x="30445" y="37399"/>
                  </a:lnTo>
                  <a:lnTo>
                    <a:pt x="30455" y="37410"/>
                  </a:lnTo>
                  <a:lnTo>
                    <a:pt x="30465" y="37410"/>
                  </a:lnTo>
                  <a:lnTo>
                    <a:pt x="30535" y="37439"/>
                  </a:lnTo>
                  <a:cubicBezTo>
                    <a:pt x="30585" y="37459"/>
                    <a:pt x="30635" y="37490"/>
                    <a:pt x="30675" y="37510"/>
                  </a:cubicBezTo>
                  <a:cubicBezTo>
                    <a:pt x="30705" y="37519"/>
                    <a:pt x="30725" y="37539"/>
                    <a:pt x="30755" y="37559"/>
                  </a:cubicBezTo>
                  <a:lnTo>
                    <a:pt x="30765" y="37559"/>
                  </a:lnTo>
                  <a:lnTo>
                    <a:pt x="30775" y="37570"/>
                  </a:lnTo>
                  <a:lnTo>
                    <a:pt x="30785" y="37579"/>
                  </a:lnTo>
                  <a:lnTo>
                    <a:pt x="30795" y="37579"/>
                  </a:lnTo>
                  <a:cubicBezTo>
                    <a:pt x="30805" y="37590"/>
                    <a:pt x="30815" y="37590"/>
                    <a:pt x="30825" y="37599"/>
                  </a:cubicBezTo>
                  <a:cubicBezTo>
                    <a:pt x="30855" y="37610"/>
                    <a:pt x="30875" y="37630"/>
                    <a:pt x="30905" y="37650"/>
                  </a:cubicBezTo>
                  <a:lnTo>
                    <a:pt x="30915" y="37650"/>
                  </a:lnTo>
                  <a:cubicBezTo>
                    <a:pt x="30975" y="37679"/>
                    <a:pt x="31035" y="37710"/>
                    <a:pt x="31085" y="37750"/>
                  </a:cubicBezTo>
                  <a:cubicBezTo>
                    <a:pt x="31104" y="37770"/>
                    <a:pt x="31135" y="37790"/>
                    <a:pt x="31155" y="37810"/>
                  </a:cubicBezTo>
                  <a:lnTo>
                    <a:pt x="31144" y="37819"/>
                  </a:lnTo>
                  <a:lnTo>
                    <a:pt x="31135" y="37819"/>
                  </a:lnTo>
                  <a:lnTo>
                    <a:pt x="31045" y="37879"/>
                  </a:lnTo>
                  <a:lnTo>
                    <a:pt x="31035" y="37889"/>
                  </a:lnTo>
                  <a:lnTo>
                    <a:pt x="31025" y="37889"/>
                  </a:lnTo>
                  <a:cubicBezTo>
                    <a:pt x="31015" y="37899"/>
                    <a:pt x="31005" y="37909"/>
                    <a:pt x="30995" y="37909"/>
                  </a:cubicBezTo>
                  <a:lnTo>
                    <a:pt x="30905" y="37969"/>
                  </a:lnTo>
                  <a:cubicBezTo>
                    <a:pt x="30895" y="37989"/>
                    <a:pt x="30885" y="37999"/>
                    <a:pt x="30865" y="38009"/>
                  </a:cubicBezTo>
                  <a:lnTo>
                    <a:pt x="30865" y="38019"/>
                  </a:lnTo>
                  <a:lnTo>
                    <a:pt x="30845" y="38029"/>
                  </a:lnTo>
                  <a:cubicBezTo>
                    <a:pt x="30805" y="38079"/>
                    <a:pt x="30765" y="38109"/>
                    <a:pt x="30725" y="38149"/>
                  </a:cubicBezTo>
                  <a:cubicBezTo>
                    <a:pt x="30665" y="38189"/>
                    <a:pt x="30605" y="38229"/>
                    <a:pt x="30525" y="38279"/>
                  </a:cubicBezTo>
                  <a:cubicBezTo>
                    <a:pt x="30435" y="38339"/>
                    <a:pt x="30365" y="38389"/>
                    <a:pt x="30296" y="38429"/>
                  </a:cubicBezTo>
                  <a:cubicBezTo>
                    <a:pt x="30276" y="38439"/>
                    <a:pt x="30256" y="38449"/>
                    <a:pt x="30245" y="38459"/>
                  </a:cubicBezTo>
                  <a:lnTo>
                    <a:pt x="30216" y="38469"/>
                  </a:lnTo>
                  <a:lnTo>
                    <a:pt x="30196" y="38479"/>
                  </a:lnTo>
                  <a:lnTo>
                    <a:pt x="30196" y="38489"/>
                  </a:lnTo>
                  <a:lnTo>
                    <a:pt x="30185" y="38489"/>
                  </a:lnTo>
                  <a:cubicBezTo>
                    <a:pt x="30145" y="38509"/>
                    <a:pt x="30096" y="38539"/>
                    <a:pt x="30056" y="38569"/>
                  </a:cubicBezTo>
                  <a:cubicBezTo>
                    <a:pt x="29985" y="38609"/>
                    <a:pt x="29916" y="38658"/>
                    <a:pt x="29826" y="38718"/>
                  </a:cubicBezTo>
                  <a:lnTo>
                    <a:pt x="29736" y="38778"/>
                  </a:lnTo>
                  <a:lnTo>
                    <a:pt x="29706" y="38798"/>
                  </a:lnTo>
                  <a:lnTo>
                    <a:pt x="29696" y="38809"/>
                  </a:lnTo>
                  <a:lnTo>
                    <a:pt x="29696" y="38798"/>
                  </a:lnTo>
                  <a:cubicBezTo>
                    <a:pt x="29686" y="38778"/>
                    <a:pt x="29676" y="38758"/>
                    <a:pt x="29656" y="38738"/>
                  </a:cubicBezTo>
                  <a:cubicBezTo>
                    <a:pt x="29646" y="38729"/>
                    <a:pt x="29636" y="38709"/>
                    <a:pt x="29616" y="38689"/>
                  </a:cubicBezTo>
                  <a:cubicBezTo>
                    <a:pt x="29606" y="38678"/>
                    <a:pt x="29586" y="38669"/>
                    <a:pt x="29566" y="38658"/>
                  </a:cubicBezTo>
                  <a:lnTo>
                    <a:pt x="29556" y="38649"/>
                  </a:lnTo>
                  <a:cubicBezTo>
                    <a:pt x="29546" y="38638"/>
                    <a:pt x="29526" y="38629"/>
                    <a:pt x="29516" y="38618"/>
                  </a:cubicBezTo>
                  <a:lnTo>
                    <a:pt x="29486" y="38609"/>
                  </a:lnTo>
                  <a:cubicBezTo>
                    <a:pt x="29466" y="38598"/>
                    <a:pt x="29436" y="38579"/>
                    <a:pt x="29406" y="38569"/>
                  </a:cubicBezTo>
                  <a:cubicBezTo>
                    <a:pt x="29386" y="38559"/>
                    <a:pt x="29356" y="38539"/>
                    <a:pt x="29336" y="38529"/>
                  </a:cubicBezTo>
                  <a:lnTo>
                    <a:pt x="29316" y="38519"/>
                  </a:lnTo>
                  <a:lnTo>
                    <a:pt x="29286" y="38509"/>
                  </a:lnTo>
                  <a:cubicBezTo>
                    <a:pt x="29266" y="38489"/>
                    <a:pt x="29236" y="38469"/>
                    <a:pt x="29216" y="38449"/>
                  </a:cubicBezTo>
                  <a:cubicBezTo>
                    <a:pt x="29196" y="38429"/>
                    <a:pt x="29176" y="38419"/>
                    <a:pt x="29146" y="38399"/>
                  </a:cubicBezTo>
                  <a:lnTo>
                    <a:pt x="29137" y="38389"/>
                  </a:lnTo>
                  <a:lnTo>
                    <a:pt x="29126" y="38389"/>
                  </a:lnTo>
                  <a:cubicBezTo>
                    <a:pt x="29117" y="38379"/>
                    <a:pt x="29097" y="38369"/>
                    <a:pt x="29077" y="38349"/>
                  </a:cubicBezTo>
                  <a:cubicBezTo>
                    <a:pt x="29037" y="38329"/>
                    <a:pt x="29006" y="38299"/>
                    <a:pt x="28966" y="38269"/>
                  </a:cubicBezTo>
                  <a:lnTo>
                    <a:pt x="28926" y="38239"/>
                  </a:lnTo>
                  <a:cubicBezTo>
                    <a:pt x="28837" y="38169"/>
                    <a:pt x="28726" y="38109"/>
                    <a:pt x="28637" y="38059"/>
                  </a:cubicBezTo>
                  <a:cubicBezTo>
                    <a:pt x="28607" y="38049"/>
                    <a:pt x="28577" y="38029"/>
                    <a:pt x="28557" y="38019"/>
                  </a:cubicBezTo>
                  <a:lnTo>
                    <a:pt x="28537" y="38009"/>
                  </a:lnTo>
                  <a:lnTo>
                    <a:pt x="28527" y="37999"/>
                  </a:lnTo>
                  <a:lnTo>
                    <a:pt x="28517" y="37999"/>
                  </a:lnTo>
                  <a:lnTo>
                    <a:pt x="28487" y="37989"/>
                  </a:lnTo>
                  <a:cubicBezTo>
                    <a:pt x="28477" y="37979"/>
                    <a:pt x="28457" y="37969"/>
                    <a:pt x="28437" y="37959"/>
                  </a:cubicBezTo>
                  <a:lnTo>
                    <a:pt x="28427" y="37959"/>
                  </a:lnTo>
                  <a:lnTo>
                    <a:pt x="28417" y="37949"/>
                  </a:lnTo>
                  <a:cubicBezTo>
                    <a:pt x="28387" y="37939"/>
                    <a:pt x="28357" y="37919"/>
                    <a:pt x="28327" y="37899"/>
                  </a:cubicBezTo>
                  <a:cubicBezTo>
                    <a:pt x="28277" y="37879"/>
                    <a:pt x="28227" y="37850"/>
                    <a:pt x="28177" y="37830"/>
                  </a:cubicBezTo>
                  <a:cubicBezTo>
                    <a:pt x="28147" y="37819"/>
                    <a:pt x="28127" y="37799"/>
                    <a:pt x="28097" y="37790"/>
                  </a:cubicBezTo>
                  <a:cubicBezTo>
                    <a:pt x="28067" y="37779"/>
                    <a:pt x="28047" y="37759"/>
                    <a:pt x="28017" y="37750"/>
                  </a:cubicBezTo>
                  <a:cubicBezTo>
                    <a:pt x="27987" y="37739"/>
                    <a:pt x="27958" y="37719"/>
                    <a:pt x="27927" y="37699"/>
                  </a:cubicBezTo>
                  <a:lnTo>
                    <a:pt x="27918" y="37699"/>
                  </a:lnTo>
                  <a:cubicBezTo>
                    <a:pt x="27898" y="37679"/>
                    <a:pt x="27878" y="37670"/>
                    <a:pt x="27858" y="37659"/>
                  </a:cubicBezTo>
                  <a:cubicBezTo>
                    <a:pt x="27827" y="37639"/>
                    <a:pt x="27807" y="37630"/>
                    <a:pt x="27787" y="37619"/>
                  </a:cubicBezTo>
                  <a:lnTo>
                    <a:pt x="27778" y="37619"/>
                  </a:lnTo>
                  <a:cubicBezTo>
                    <a:pt x="27747" y="37599"/>
                    <a:pt x="27718" y="37579"/>
                    <a:pt x="27687" y="37570"/>
                  </a:cubicBezTo>
                  <a:cubicBezTo>
                    <a:pt x="27627" y="37530"/>
                    <a:pt x="27567" y="37499"/>
                    <a:pt x="27507" y="37470"/>
                  </a:cubicBezTo>
                  <a:cubicBezTo>
                    <a:pt x="27487" y="37450"/>
                    <a:pt x="27468" y="37439"/>
                    <a:pt x="27448" y="37430"/>
                  </a:cubicBezTo>
                  <a:lnTo>
                    <a:pt x="27438" y="37419"/>
                  </a:lnTo>
                  <a:lnTo>
                    <a:pt x="27428" y="37419"/>
                  </a:lnTo>
                  <a:lnTo>
                    <a:pt x="27418" y="37410"/>
                  </a:lnTo>
                  <a:cubicBezTo>
                    <a:pt x="27398" y="37399"/>
                    <a:pt x="27388" y="37390"/>
                    <a:pt x="27368" y="37379"/>
                  </a:cubicBezTo>
                  <a:lnTo>
                    <a:pt x="27188" y="37290"/>
                  </a:lnTo>
                  <a:lnTo>
                    <a:pt x="27168" y="37270"/>
                  </a:lnTo>
                  <a:cubicBezTo>
                    <a:pt x="27138" y="37260"/>
                    <a:pt x="27108" y="37240"/>
                    <a:pt x="27078" y="37230"/>
                  </a:cubicBezTo>
                  <a:cubicBezTo>
                    <a:pt x="27018" y="37200"/>
                    <a:pt x="26958" y="37170"/>
                    <a:pt x="26908" y="37150"/>
                  </a:cubicBezTo>
                  <a:lnTo>
                    <a:pt x="26878" y="37140"/>
                  </a:lnTo>
                  <a:cubicBezTo>
                    <a:pt x="26868" y="37140"/>
                    <a:pt x="26848" y="37130"/>
                    <a:pt x="26838" y="37120"/>
                  </a:cubicBezTo>
                  <a:lnTo>
                    <a:pt x="26848" y="37120"/>
                  </a:lnTo>
                  <a:cubicBezTo>
                    <a:pt x="26878" y="37100"/>
                    <a:pt x="26898" y="37080"/>
                    <a:pt x="26928" y="37070"/>
                  </a:cubicBezTo>
                  <a:cubicBezTo>
                    <a:pt x="26948" y="37050"/>
                    <a:pt x="26968" y="37040"/>
                    <a:pt x="26988" y="37030"/>
                  </a:cubicBezTo>
                  <a:lnTo>
                    <a:pt x="26998" y="37020"/>
                  </a:lnTo>
                  <a:cubicBezTo>
                    <a:pt x="27058" y="36980"/>
                    <a:pt x="27168" y="36910"/>
                    <a:pt x="27278" y="36840"/>
                  </a:cubicBezTo>
                  <a:cubicBezTo>
                    <a:pt x="27348" y="36800"/>
                    <a:pt x="27418" y="36760"/>
                    <a:pt x="27478" y="36720"/>
                  </a:cubicBezTo>
                  <a:lnTo>
                    <a:pt x="27507" y="36700"/>
                  </a:lnTo>
                  <a:lnTo>
                    <a:pt x="27587" y="36660"/>
                  </a:lnTo>
                  <a:cubicBezTo>
                    <a:pt x="27618" y="36640"/>
                    <a:pt x="27658" y="36620"/>
                    <a:pt x="27698" y="36591"/>
                  </a:cubicBezTo>
                  <a:lnTo>
                    <a:pt x="27707" y="36591"/>
                  </a:lnTo>
                  <a:cubicBezTo>
                    <a:pt x="27767" y="36551"/>
                    <a:pt x="27827" y="36520"/>
                    <a:pt x="27878" y="36480"/>
                  </a:cubicBezTo>
                  <a:cubicBezTo>
                    <a:pt x="27907" y="36471"/>
                    <a:pt x="27938" y="36451"/>
                    <a:pt x="27967" y="36440"/>
                  </a:cubicBezTo>
                  <a:lnTo>
                    <a:pt x="28027" y="36400"/>
                  </a:lnTo>
                  <a:cubicBezTo>
                    <a:pt x="28037" y="36400"/>
                    <a:pt x="28047" y="36391"/>
                    <a:pt x="28057" y="36391"/>
                  </a:cubicBezTo>
                  <a:lnTo>
                    <a:pt x="28057" y="36380"/>
                  </a:lnTo>
                  <a:lnTo>
                    <a:pt x="28077" y="36380"/>
                  </a:lnTo>
                  <a:cubicBezTo>
                    <a:pt x="28097" y="36360"/>
                    <a:pt x="28127" y="36351"/>
                    <a:pt x="28147" y="36340"/>
                  </a:cubicBezTo>
                  <a:lnTo>
                    <a:pt x="28177" y="36320"/>
                  </a:lnTo>
                  <a:cubicBezTo>
                    <a:pt x="28197" y="36300"/>
                    <a:pt x="28227" y="36280"/>
                    <a:pt x="28257" y="36271"/>
                  </a:cubicBezTo>
                  <a:cubicBezTo>
                    <a:pt x="28267" y="36271"/>
                    <a:pt x="28277" y="36260"/>
                    <a:pt x="28287" y="36251"/>
                  </a:cubicBezTo>
                  <a:lnTo>
                    <a:pt x="28307" y="36240"/>
                  </a:lnTo>
                  <a:lnTo>
                    <a:pt x="28327" y="36231"/>
                  </a:lnTo>
                  <a:cubicBezTo>
                    <a:pt x="28337" y="36231"/>
                    <a:pt x="28347" y="36220"/>
                    <a:pt x="28357" y="36220"/>
                  </a:cubicBezTo>
                  <a:lnTo>
                    <a:pt x="28367" y="36211"/>
                  </a:lnTo>
                  <a:close/>
                  <a:moveTo>
                    <a:pt x="38478" y="34752"/>
                  </a:moveTo>
                  <a:cubicBezTo>
                    <a:pt x="38478" y="34752"/>
                    <a:pt x="38489" y="34762"/>
                    <a:pt x="38498" y="34762"/>
                  </a:cubicBezTo>
                  <a:lnTo>
                    <a:pt x="38558" y="34782"/>
                  </a:lnTo>
                  <a:cubicBezTo>
                    <a:pt x="38598" y="34802"/>
                    <a:pt x="38629" y="34812"/>
                    <a:pt x="38669" y="34822"/>
                  </a:cubicBezTo>
                  <a:lnTo>
                    <a:pt x="38698" y="34832"/>
                  </a:lnTo>
                  <a:cubicBezTo>
                    <a:pt x="38738" y="34852"/>
                    <a:pt x="38789" y="34872"/>
                    <a:pt x="38829" y="34882"/>
                  </a:cubicBezTo>
                  <a:cubicBezTo>
                    <a:pt x="38868" y="34902"/>
                    <a:pt x="38908" y="34922"/>
                    <a:pt x="38938" y="34942"/>
                  </a:cubicBezTo>
                  <a:lnTo>
                    <a:pt x="38898" y="34972"/>
                  </a:lnTo>
                  <a:cubicBezTo>
                    <a:pt x="38858" y="34992"/>
                    <a:pt x="38829" y="35012"/>
                    <a:pt x="38798" y="35041"/>
                  </a:cubicBezTo>
                  <a:cubicBezTo>
                    <a:pt x="38758" y="35061"/>
                    <a:pt x="38729" y="35081"/>
                    <a:pt x="38689" y="35112"/>
                  </a:cubicBezTo>
                  <a:lnTo>
                    <a:pt x="38678" y="35112"/>
                  </a:lnTo>
                  <a:cubicBezTo>
                    <a:pt x="38649" y="35132"/>
                    <a:pt x="38629" y="35152"/>
                    <a:pt x="38598" y="35161"/>
                  </a:cubicBezTo>
                  <a:cubicBezTo>
                    <a:pt x="38529" y="35212"/>
                    <a:pt x="38458" y="35252"/>
                    <a:pt x="38389" y="35301"/>
                  </a:cubicBezTo>
                  <a:cubicBezTo>
                    <a:pt x="38319" y="35352"/>
                    <a:pt x="38249" y="35392"/>
                    <a:pt x="38189" y="35441"/>
                  </a:cubicBezTo>
                  <a:cubicBezTo>
                    <a:pt x="38039" y="35531"/>
                    <a:pt x="37909" y="35621"/>
                    <a:pt x="37779" y="35691"/>
                  </a:cubicBezTo>
                  <a:cubicBezTo>
                    <a:pt x="37719" y="35731"/>
                    <a:pt x="37659" y="35771"/>
                    <a:pt x="37599" y="35801"/>
                  </a:cubicBezTo>
                  <a:lnTo>
                    <a:pt x="37359" y="35951"/>
                  </a:lnTo>
                  <a:cubicBezTo>
                    <a:pt x="37319" y="35971"/>
                    <a:pt x="37279" y="36001"/>
                    <a:pt x="37239" y="36021"/>
                  </a:cubicBezTo>
                  <a:cubicBezTo>
                    <a:pt x="37210" y="36041"/>
                    <a:pt x="37170" y="36061"/>
                    <a:pt x="37140" y="36081"/>
                  </a:cubicBezTo>
                  <a:cubicBezTo>
                    <a:pt x="37060" y="36121"/>
                    <a:pt x="36990" y="36171"/>
                    <a:pt x="36930" y="36211"/>
                  </a:cubicBezTo>
                  <a:cubicBezTo>
                    <a:pt x="36830" y="36271"/>
                    <a:pt x="36720" y="36340"/>
                    <a:pt x="36620" y="36400"/>
                  </a:cubicBezTo>
                  <a:lnTo>
                    <a:pt x="36510" y="36471"/>
                  </a:lnTo>
                  <a:cubicBezTo>
                    <a:pt x="36430" y="36520"/>
                    <a:pt x="36351" y="36560"/>
                    <a:pt x="36280" y="36611"/>
                  </a:cubicBezTo>
                  <a:lnTo>
                    <a:pt x="36271" y="36620"/>
                  </a:lnTo>
                  <a:lnTo>
                    <a:pt x="36251" y="36631"/>
                  </a:lnTo>
                  <a:lnTo>
                    <a:pt x="36231" y="36640"/>
                  </a:lnTo>
                  <a:cubicBezTo>
                    <a:pt x="36180" y="36670"/>
                    <a:pt x="36140" y="36690"/>
                    <a:pt x="36091" y="36720"/>
                  </a:cubicBezTo>
                  <a:lnTo>
                    <a:pt x="36040" y="36750"/>
                  </a:lnTo>
                  <a:cubicBezTo>
                    <a:pt x="35931" y="36820"/>
                    <a:pt x="35811" y="36900"/>
                    <a:pt x="35681" y="36960"/>
                  </a:cubicBezTo>
                  <a:lnTo>
                    <a:pt x="35381" y="37110"/>
                  </a:lnTo>
                  <a:cubicBezTo>
                    <a:pt x="35341" y="37130"/>
                    <a:pt x="35291" y="37160"/>
                    <a:pt x="35241" y="37180"/>
                  </a:cubicBezTo>
                  <a:cubicBezTo>
                    <a:pt x="35132" y="37240"/>
                    <a:pt x="35012" y="37310"/>
                    <a:pt x="34912" y="37360"/>
                  </a:cubicBezTo>
                  <a:lnTo>
                    <a:pt x="34912" y="37370"/>
                  </a:lnTo>
                  <a:lnTo>
                    <a:pt x="34841" y="37399"/>
                  </a:lnTo>
                  <a:lnTo>
                    <a:pt x="34821" y="37419"/>
                  </a:lnTo>
                  <a:cubicBezTo>
                    <a:pt x="34692" y="37490"/>
                    <a:pt x="34562" y="37559"/>
                    <a:pt x="34412" y="37639"/>
                  </a:cubicBezTo>
                  <a:lnTo>
                    <a:pt x="34402" y="37639"/>
                  </a:lnTo>
                  <a:lnTo>
                    <a:pt x="34382" y="37650"/>
                  </a:lnTo>
                  <a:cubicBezTo>
                    <a:pt x="34302" y="37699"/>
                    <a:pt x="34232" y="37730"/>
                    <a:pt x="34172" y="37770"/>
                  </a:cubicBezTo>
                  <a:cubicBezTo>
                    <a:pt x="34102" y="37810"/>
                    <a:pt x="34022" y="37850"/>
                    <a:pt x="33973" y="37889"/>
                  </a:cubicBezTo>
                  <a:lnTo>
                    <a:pt x="33962" y="37889"/>
                  </a:lnTo>
                  <a:cubicBezTo>
                    <a:pt x="33893" y="37939"/>
                    <a:pt x="33822" y="37979"/>
                    <a:pt x="33753" y="38009"/>
                  </a:cubicBezTo>
                  <a:cubicBezTo>
                    <a:pt x="33722" y="38029"/>
                    <a:pt x="33693" y="38049"/>
                    <a:pt x="33653" y="38069"/>
                  </a:cubicBezTo>
                  <a:cubicBezTo>
                    <a:pt x="33622" y="38089"/>
                    <a:pt x="33593" y="38099"/>
                    <a:pt x="33562" y="38119"/>
                  </a:cubicBezTo>
                  <a:cubicBezTo>
                    <a:pt x="33483" y="38159"/>
                    <a:pt x="33413" y="38199"/>
                    <a:pt x="33343" y="38249"/>
                  </a:cubicBezTo>
                  <a:cubicBezTo>
                    <a:pt x="33303" y="38269"/>
                    <a:pt x="33273" y="38299"/>
                    <a:pt x="33233" y="38319"/>
                  </a:cubicBezTo>
                  <a:lnTo>
                    <a:pt x="33223" y="38329"/>
                  </a:lnTo>
                  <a:cubicBezTo>
                    <a:pt x="33193" y="38349"/>
                    <a:pt x="33173" y="38359"/>
                    <a:pt x="33143" y="38379"/>
                  </a:cubicBezTo>
                  <a:lnTo>
                    <a:pt x="33123" y="38389"/>
                  </a:lnTo>
                  <a:lnTo>
                    <a:pt x="33113" y="38399"/>
                  </a:lnTo>
                  <a:cubicBezTo>
                    <a:pt x="33053" y="38439"/>
                    <a:pt x="33003" y="38469"/>
                    <a:pt x="32953" y="38499"/>
                  </a:cubicBezTo>
                  <a:cubicBezTo>
                    <a:pt x="32903" y="38529"/>
                    <a:pt x="32853" y="38549"/>
                    <a:pt x="32813" y="38579"/>
                  </a:cubicBezTo>
                  <a:lnTo>
                    <a:pt x="32794" y="38589"/>
                  </a:lnTo>
                  <a:lnTo>
                    <a:pt x="32734" y="38618"/>
                  </a:lnTo>
                  <a:cubicBezTo>
                    <a:pt x="32674" y="38649"/>
                    <a:pt x="32603" y="38689"/>
                    <a:pt x="32534" y="38729"/>
                  </a:cubicBezTo>
                  <a:lnTo>
                    <a:pt x="32494" y="38749"/>
                  </a:lnTo>
                  <a:cubicBezTo>
                    <a:pt x="32474" y="38769"/>
                    <a:pt x="32454" y="38778"/>
                    <a:pt x="32423" y="38798"/>
                  </a:cubicBezTo>
                  <a:cubicBezTo>
                    <a:pt x="32394" y="38809"/>
                    <a:pt x="32363" y="38829"/>
                    <a:pt x="32314" y="38849"/>
                  </a:cubicBezTo>
                  <a:lnTo>
                    <a:pt x="32274" y="38869"/>
                  </a:lnTo>
                  <a:lnTo>
                    <a:pt x="32234" y="38889"/>
                  </a:lnTo>
                  <a:cubicBezTo>
                    <a:pt x="32134" y="38929"/>
                    <a:pt x="32004" y="38989"/>
                    <a:pt x="31894" y="39049"/>
                  </a:cubicBezTo>
                  <a:lnTo>
                    <a:pt x="31854" y="39069"/>
                  </a:lnTo>
                  <a:lnTo>
                    <a:pt x="31844" y="39078"/>
                  </a:lnTo>
                  <a:lnTo>
                    <a:pt x="31794" y="39098"/>
                  </a:lnTo>
                  <a:cubicBezTo>
                    <a:pt x="31774" y="39118"/>
                    <a:pt x="31754" y="39128"/>
                    <a:pt x="31734" y="39138"/>
                  </a:cubicBezTo>
                  <a:lnTo>
                    <a:pt x="31704" y="39148"/>
                  </a:lnTo>
                  <a:cubicBezTo>
                    <a:pt x="31694" y="39148"/>
                    <a:pt x="31674" y="39158"/>
                    <a:pt x="31664" y="39168"/>
                  </a:cubicBezTo>
                  <a:cubicBezTo>
                    <a:pt x="31654" y="39168"/>
                    <a:pt x="31634" y="39178"/>
                    <a:pt x="31624" y="39188"/>
                  </a:cubicBezTo>
                  <a:cubicBezTo>
                    <a:pt x="31634" y="39058"/>
                    <a:pt x="31644" y="38938"/>
                    <a:pt x="31654" y="38798"/>
                  </a:cubicBezTo>
                  <a:cubicBezTo>
                    <a:pt x="31654" y="38689"/>
                    <a:pt x="31664" y="38589"/>
                    <a:pt x="31664" y="38499"/>
                  </a:cubicBezTo>
                  <a:cubicBezTo>
                    <a:pt x="31854" y="38419"/>
                    <a:pt x="32034" y="38319"/>
                    <a:pt x="32204" y="38239"/>
                  </a:cubicBezTo>
                  <a:cubicBezTo>
                    <a:pt x="32254" y="38209"/>
                    <a:pt x="32304" y="38189"/>
                    <a:pt x="32334" y="38159"/>
                  </a:cubicBezTo>
                  <a:cubicBezTo>
                    <a:pt x="32374" y="38149"/>
                    <a:pt x="32403" y="38129"/>
                    <a:pt x="32423" y="38109"/>
                  </a:cubicBezTo>
                  <a:lnTo>
                    <a:pt x="32434" y="38099"/>
                  </a:lnTo>
                  <a:lnTo>
                    <a:pt x="32463" y="38089"/>
                  </a:lnTo>
                  <a:cubicBezTo>
                    <a:pt x="32543" y="38029"/>
                    <a:pt x="32634" y="37979"/>
                    <a:pt x="32714" y="37939"/>
                  </a:cubicBezTo>
                  <a:cubicBezTo>
                    <a:pt x="32893" y="37850"/>
                    <a:pt x="33083" y="37750"/>
                    <a:pt x="33273" y="37650"/>
                  </a:cubicBezTo>
                  <a:cubicBezTo>
                    <a:pt x="33373" y="37599"/>
                    <a:pt x="33453" y="37550"/>
                    <a:pt x="33533" y="37510"/>
                  </a:cubicBezTo>
                  <a:lnTo>
                    <a:pt x="33542" y="37510"/>
                  </a:lnTo>
                  <a:lnTo>
                    <a:pt x="33542" y="37499"/>
                  </a:lnTo>
                  <a:cubicBezTo>
                    <a:pt x="33633" y="37459"/>
                    <a:pt x="33742" y="37399"/>
                    <a:pt x="33842" y="37350"/>
                  </a:cubicBezTo>
                  <a:cubicBezTo>
                    <a:pt x="34022" y="37260"/>
                    <a:pt x="34232" y="37160"/>
                    <a:pt x="34432" y="37050"/>
                  </a:cubicBezTo>
                  <a:cubicBezTo>
                    <a:pt x="34492" y="37010"/>
                    <a:pt x="34552" y="36980"/>
                    <a:pt x="34612" y="36950"/>
                  </a:cubicBezTo>
                  <a:lnTo>
                    <a:pt x="34632" y="36940"/>
                  </a:lnTo>
                  <a:cubicBezTo>
                    <a:pt x="34662" y="36920"/>
                    <a:pt x="34692" y="36910"/>
                    <a:pt x="34722" y="36890"/>
                  </a:cubicBezTo>
                  <a:cubicBezTo>
                    <a:pt x="34781" y="36860"/>
                    <a:pt x="34841" y="36830"/>
                    <a:pt x="34892" y="36800"/>
                  </a:cubicBezTo>
                  <a:lnTo>
                    <a:pt x="34901" y="36790"/>
                  </a:lnTo>
                  <a:lnTo>
                    <a:pt x="34912" y="36790"/>
                  </a:lnTo>
                  <a:cubicBezTo>
                    <a:pt x="34952" y="36770"/>
                    <a:pt x="34981" y="36760"/>
                    <a:pt x="35012" y="36740"/>
                  </a:cubicBezTo>
                  <a:cubicBezTo>
                    <a:pt x="35192" y="36650"/>
                    <a:pt x="35361" y="36540"/>
                    <a:pt x="35561" y="36411"/>
                  </a:cubicBezTo>
                  <a:cubicBezTo>
                    <a:pt x="35651" y="36360"/>
                    <a:pt x="35751" y="36300"/>
                    <a:pt x="35851" y="36240"/>
                  </a:cubicBezTo>
                  <a:lnTo>
                    <a:pt x="35911" y="36211"/>
                  </a:lnTo>
                  <a:lnTo>
                    <a:pt x="35921" y="36200"/>
                  </a:lnTo>
                  <a:cubicBezTo>
                    <a:pt x="35991" y="36171"/>
                    <a:pt x="36051" y="36131"/>
                    <a:pt x="36120" y="36091"/>
                  </a:cubicBezTo>
                  <a:lnTo>
                    <a:pt x="36251" y="36021"/>
                  </a:lnTo>
                  <a:cubicBezTo>
                    <a:pt x="36300" y="35991"/>
                    <a:pt x="36340" y="35961"/>
                    <a:pt x="36391" y="35931"/>
                  </a:cubicBezTo>
                  <a:cubicBezTo>
                    <a:pt x="36430" y="35911"/>
                    <a:pt x="36470" y="35891"/>
                    <a:pt x="36510" y="35861"/>
                  </a:cubicBezTo>
                  <a:cubicBezTo>
                    <a:pt x="36560" y="35831"/>
                    <a:pt x="36620" y="35801"/>
                    <a:pt x="36680" y="35761"/>
                  </a:cubicBezTo>
                  <a:lnTo>
                    <a:pt x="36720" y="35741"/>
                  </a:lnTo>
                  <a:lnTo>
                    <a:pt x="36760" y="35721"/>
                  </a:lnTo>
                  <a:cubicBezTo>
                    <a:pt x="36820" y="35681"/>
                    <a:pt x="36890" y="35641"/>
                    <a:pt x="36950" y="35601"/>
                  </a:cubicBezTo>
                  <a:cubicBezTo>
                    <a:pt x="37010" y="35571"/>
                    <a:pt x="37060" y="35541"/>
                    <a:pt x="37110" y="35501"/>
                  </a:cubicBezTo>
                  <a:cubicBezTo>
                    <a:pt x="37150" y="35481"/>
                    <a:pt x="37179" y="35461"/>
                    <a:pt x="37219" y="35432"/>
                  </a:cubicBezTo>
                  <a:cubicBezTo>
                    <a:pt x="37419" y="35312"/>
                    <a:pt x="37610" y="35201"/>
                    <a:pt x="37789" y="35101"/>
                  </a:cubicBezTo>
                  <a:cubicBezTo>
                    <a:pt x="37879" y="35041"/>
                    <a:pt x="37979" y="34992"/>
                    <a:pt x="38059" y="34942"/>
                  </a:cubicBezTo>
                  <a:cubicBezTo>
                    <a:pt x="38159" y="34882"/>
                    <a:pt x="38249" y="34842"/>
                    <a:pt x="38339" y="34802"/>
                  </a:cubicBezTo>
                  <a:lnTo>
                    <a:pt x="38349" y="34792"/>
                  </a:lnTo>
                  <a:cubicBezTo>
                    <a:pt x="38389" y="34782"/>
                    <a:pt x="38438" y="34762"/>
                    <a:pt x="38478" y="34752"/>
                  </a:cubicBezTo>
                  <a:close/>
                  <a:moveTo>
                    <a:pt x="38918" y="35101"/>
                  </a:moveTo>
                  <a:lnTo>
                    <a:pt x="38918" y="35101"/>
                  </a:lnTo>
                  <a:cubicBezTo>
                    <a:pt x="38898" y="35172"/>
                    <a:pt x="38888" y="35232"/>
                    <a:pt x="38888" y="35301"/>
                  </a:cubicBezTo>
                  <a:cubicBezTo>
                    <a:pt x="38888" y="35321"/>
                    <a:pt x="38878" y="35341"/>
                    <a:pt x="38878" y="35361"/>
                  </a:cubicBezTo>
                  <a:cubicBezTo>
                    <a:pt x="38878" y="35401"/>
                    <a:pt x="38878" y="35441"/>
                    <a:pt x="38868" y="35481"/>
                  </a:cubicBezTo>
                  <a:cubicBezTo>
                    <a:pt x="38868" y="35511"/>
                    <a:pt x="38868" y="35541"/>
                    <a:pt x="38878" y="35581"/>
                  </a:cubicBezTo>
                  <a:cubicBezTo>
                    <a:pt x="38818" y="35601"/>
                    <a:pt x="38758" y="35631"/>
                    <a:pt x="38689" y="35671"/>
                  </a:cubicBezTo>
                  <a:cubicBezTo>
                    <a:pt x="38589" y="35721"/>
                    <a:pt x="38489" y="35771"/>
                    <a:pt x="38378" y="35831"/>
                  </a:cubicBezTo>
                  <a:cubicBezTo>
                    <a:pt x="38159" y="35951"/>
                    <a:pt x="37919" y="36091"/>
                    <a:pt x="37799" y="36161"/>
                  </a:cubicBezTo>
                  <a:cubicBezTo>
                    <a:pt x="37669" y="36231"/>
                    <a:pt x="37550" y="36311"/>
                    <a:pt x="37450" y="36371"/>
                  </a:cubicBezTo>
                  <a:lnTo>
                    <a:pt x="37439" y="36380"/>
                  </a:lnTo>
                  <a:lnTo>
                    <a:pt x="37410" y="36400"/>
                  </a:lnTo>
                  <a:lnTo>
                    <a:pt x="37390" y="36411"/>
                  </a:lnTo>
                  <a:lnTo>
                    <a:pt x="37379" y="36411"/>
                  </a:lnTo>
                  <a:cubicBezTo>
                    <a:pt x="37319" y="36451"/>
                    <a:pt x="37270" y="36491"/>
                    <a:pt x="37210" y="36520"/>
                  </a:cubicBezTo>
                  <a:cubicBezTo>
                    <a:pt x="37030" y="36631"/>
                    <a:pt x="36830" y="36750"/>
                    <a:pt x="36640" y="36860"/>
                  </a:cubicBezTo>
                  <a:cubicBezTo>
                    <a:pt x="36580" y="36890"/>
                    <a:pt x="36530" y="36930"/>
                    <a:pt x="36480" y="36960"/>
                  </a:cubicBezTo>
                  <a:lnTo>
                    <a:pt x="36470" y="36970"/>
                  </a:lnTo>
                  <a:lnTo>
                    <a:pt x="36460" y="36970"/>
                  </a:lnTo>
                  <a:cubicBezTo>
                    <a:pt x="36420" y="36990"/>
                    <a:pt x="36391" y="37010"/>
                    <a:pt x="36360" y="37030"/>
                  </a:cubicBezTo>
                  <a:cubicBezTo>
                    <a:pt x="36320" y="37050"/>
                    <a:pt x="36291" y="37070"/>
                    <a:pt x="36260" y="37090"/>
                  </a:cubicBezTo>
                  <a:lnTo>
                    <a:pt x="36251" y="37100"/>
                  </a:lnTo>
                  <a:lnTo>
                    <a:pt x="36240" y="37100"/>
                  </a:lnTo>
                  <a:cubicBezTo>
                    <a:pt x="36191" y="37130"/>
                    <a:pt x="36131" y="37170"/>
                    <a:pt x="36080" y="37200"/>
                  </a:cubicBezTo>
                  <a:cubicBezTo>
                    <a:pt x="36031" y="37240"/>
                    <a:pt x="35980" y="37270"/>
                    <a:pt x="35921" y="37310"/>
                  </a:cubicBezTo>
                  <a:lnTo>
                    <a:pt x="35901" y="37330"/>
                  </a:lnTo>
                  <a:cubicBezTo>
                    <a:pt x="35861" y="37350"/>
                    <a:pt x="35831" y="37370"/>
                    <a:pt x="35801" y="37390"/>
                  </a:cubicBezTo>
                  <a:cubicBezTo>
                    <a:pt x="35721" y="37439"/>
                    <a:pt x="35641" y="37490"/>
                    <a:pt x="35581" y="37530"/>
                  </a:cubicBezTo>
                  <a:lnTo>
                    <a:pt x="35561" y="37550"/>
                  </a:lnTo>
                  <a:lnTo>
                    <a:pt x="35541" y="37559"/>
                  </a:lnTo>
                  <a:lnTo>
                    <a:pt x="35521" y="37579"/>
                  </a:lnTo>
                  <a:cubicBezTo>
                    <a:pt x="35371" y="37670"/>
                    <a:pt x="35211" y="37770"/>
                    <a:pt x="35081" y="37850"/>
                  </a:cubicBezTo>
                  <a:lnTo>
                    <a:pt x="35072" y="37859"/>
                  </a:lnTo>
                  <a:lnTo>
                    <a:pt x="35061" y="37859"/>
                  </a:lnTo>
                  <a:lnTo>
                    <a:pt x="34932" y="37939"/>
                  </a:lnTo>
                  <a:cubicBezTo>
                    <a:pt x="34881" y="37979"/>
                    <a:pt x="34821" y="38009"/>
                    <a:pt x="34761" y="38039"/>
                  </a:cubicBezTo>
                  <a:lnTo>
                    <a:pt x="34741" y="38059"/>
                  </a:lnTo>
                  <a:cubicBezTo>
                    <a:pt x="34702" y="38079"/>
                    <a:pt x="34672" y="38089"/>
                    <a:pt x="34642" y="38109"/>
                  </a:cubicBezTo>
                  <a:cubicBezTo>
                    <a:pt x="34612" y="38129"/>
                    <a:pt x="34582" y="38149"/>
                    <a:pt x="34542" y="38169"/>
                  </a:cubicBezTo>
                  <a:lnTo>
                    <a:pt x="34532" y="38179"/>
                  </a:lnTo>
                  <a:cubicBezTo>
                    <a:pt x="34472" y="38219"/>
                    <a:pt x="34422" y="38249"/>
                    <a:pt x="34362" y="38279"/>
                  </a:cubicBezTo>
                  <a:cubicBezTo>
                    <a:pt x="34262" y="38339"/>
                    <a:pt x="34142" y="38409"/>
                    <a:pt x="34072" y="38449"/>
                  </a:cubicBezTo>
                  <a:lnTo>
                    <a:pt x="34062" y="38449"/>
                  </a:lnTo>
                  <a:lnTo>
                    <a:pt x="34062" y="38459"/>
                  </a:lnTo>
                  <a:lnTo>
                    <a:pt x="34042" y="38469"/>
                  </a:lnTo>
                  <a:lnTo>
                    <a:pt x="34022" y="38479"/>
                  </a:lnTo>
                  <a:cubicBezTo>
                    <a:pt x="33942" y="38519"/>
                    <a:pt x="33842" y="38579"/>
                    <a:pt x="33753" y="38629"/>
                  </a:cubicBezTo>
                  <a:cubicBezTo>
                    <a:pt x="33653" y="38689"/>
                    <a:pt x="33553" y="38749"/>
                    <a:pt x="33473" y="38809"/>
                  </a:cubicBezTo>
                  <a:cubicBezTo>
                    <a:pt x="33363" y="38869"/>
                    <a:pt x="33273" y="38929"/>
                    <a:pt x="33183" y="38978"/>
                  </a:cubicBezTo>
                  <a:cubicBezTo>
                    <a:pt x="33143" y="38998"/>
                    <a:pt x="33103" y="39018"/>
                    <a:pt x="33063" y="39049"/>
                  </a:cubicBezTo>
                  <a:lnTo>
                    <a:pt x="33043" y="39058"/>
                  </a:lnTo>
                  <a:lnTo>
                    <a:pt x="33023" y="39058"/>
                  </a:lnTo>
                  <a:lnTo>
                    <a:pt x="33013" y="39069"/>
                  </a:lnTo>
                  <a:lnTo>
                    <a:pt x="33003" y="39078"/>
                  </a:lnTo>
                  <a:cubicBezTo>
                    <a:pt x="32963" y="39098"/>
                    <a:pt x="32933" y="39108"/>
                    <a:pt x="32893" y="39128"/>
                  </a:cubicBezTo>
                  <a:cubicBezTo>
                    <a:pt x="32813" y="39178"/>
                    <a:pt x="32734" y="39228"/>
                    <a:pt x="32654" y="39268"/>
                  </a:cubicBezTo>
                  <a:lnTo>
                    <a:pt x="32643" y="39278"/>
                  </a:lnTo>
                  <a:lnTo>
                    <a:pt x="32603" y="39298"/>
                  </a:lnTo>
                  <a:cubicBezTo>
                    <a:pt x="32483" y="39358"/>
                    <a:pt x="32403" y="39408"/>
                    <a:pt x="32323" y="39448"/>
                  </a:cubicBezTo>
                  <a:cubicBezTo>
                    <a:pt x="32244" y="39488"/>
                    <a:pt x="32134" y="39548"/>
                    <a:pt x="32024" y="39608"/>
                  </a:cubicBezTo>
                  <a:cubicBezTo>
                    <a:pt x="31984" y="39638"/>
                    <a:pt x="31934" y="39658"/>
                    <a:pt x="31894" y="39688"/>
                  </a:cubicBezTo>
                  <a:lnTo>
                    <a:pt x="31824" y="39728"/>
                  </a:lnTo>
                  <a:lnTo>
                    <a:pt x="31794" y="39748"/>
                  </a:lnTo>
                  <a:lnTo>
                    <a:pt x="31734" y="39778"/>
                  </a:lnTo>
                  <a:lnTo>
                    <a:pt x="31684" y="39808"/>
                  </a:lnTo>
                  <a:cubicBezTo>
                    <a:pt x="31674" y="39817"/>
                    <a:pt x="31654" y="39828"/>
                    <a:pt x="31644" y="39837"/>
                  </a:cubicBezTo>
                  <a:cubicBezTo>
                    <a:pt x="31644" y="39848"/>
                    <a:pt x="31634" y="39848"/>
                    <a:pt x="31634" y="39848"/>
                  </a:cubicBezTo>
                  <a:lnTo>
                    <a:pt x="31594" y="39808"/>
                  </a:lnTo>
                  <a:cubicBezTo>
                    <a:pt x="31584" y="39797"/>
                    <a:pt x="31584" y="39788"/>
                    <a:pt x="31575" y="39778"/>
                  </a:cubicBezTo>
                  <a:cubicBezTo>
                    <a:pt x="31575" y="39768"/>
                    <a:pt x="31564" y="39758"/>
                    <a:pt x="31564" y="39758"/>
                  </a:cubicBezTo>
                  <a:cubicBezTo>
                    <a:pt x="31584" y="39628"/>
                    <a:pt x="31604" y="39508"/>
                    <a:pt x="31614" y="39398"/>
                  </a:cubicBezTo>
                  <a:cubicBezTo>
                    <a:pt x="31634" y="39378"/>
                    <a:pt x="31654" y="39358"/>
                    <a:pt x="31674" y="39348"/>
                  </a:cubicBezTo>
                  <a:cubicBezTo>
                    <a:pt x="31714" y="39318"/>
                    <a:pt x="31764" y="39298"/>
                    <a:pt x="31804" y="39278"/>
                  </a:cubicBezTo>
                  <a:lnTo>
                    <a:pt x="31814" y="39278"/>
                  </a:lnTo>
                  <a:lnTo>
                    <a:pt x="31874" y="39248"/>
                  </a:lnTo>
                  <a:cubicBezTo>
                    <a:pt x="31904" y="39228"/>
                    <a:pt x="31934" y="39208"/>
                    <a:pt x="31964" y="39198"/>
                  </a:cubicBezTo>
                  <a:cubicBezTo>
                    <a:pt x="32004" y="39178"/>
                    <a:pt x="32044" y="39158"/>
                    <a:pt x="32074" y="39138"/>
                  </a:cubicBezTo>
                  <a:cubicBezTo>
                    <a:pt x="32154" y="39098"/>
                    <a:pt x="32224" y="39069"/>
                    <a:pt x="32294" y="39038"/>
                  </a:cubicBezTo>
                  <a:lnTo>
                    <a:pt x="32354" y="39009"/>
                  </a:lnTo>
                  <a:lnTo>
                    <a:pt x="32363" y="39009"/>
                  </a:lnTo>
                  <a:lnTo>
                    <a:pt x="32503" y="38938"/>
                  </a:lnTo>
                  <a:cubicBezTo>
                    <a:pt x="32534" y="38918"/>
                    <a:pt x="32563" y="38909"/>
                    <a:pt x="32594" y="38889"/>
                  </a:cubicBezTo>
                  <a:lnTo>
                    <a:pt x="32614" y="38878"/>
                  </a:lnTo>
                  <a:cubicBezTo>
                    <a:pt x="32643" y="38849"/>
                    <a:pt x="32674" y="38829"/>
                    <a:pt x="32714" y="38809"/>
                  </a:cubicBezTo>
                  <a:cubicBezTo>
                    <a:pt x="32774" y="38778"/>
                    <a:pt x="32833" y="38738"/>
                    <a:pt x="32883" y="38718"/>
                  </a:cubicBezTo>
                  <a:lnTo>
                    <a:pt x="32893" y="38709"/>
                  </a:lnTo>
                  <a:lnTo>
                    <a:pt x="32913" y="38698"/>
                  </a:lnTo>
                  <a:cubicBezTo>
                    <a:pt x="32973" y="38669"/>
                    <a:pt x="33053" y="38629"/>
                    <a:pt x="33123" y="38579"/>
                  </a:cubicBezTo>
                  <a:cubicBezTo>
                    <a:pt x="33193" y="38539"/>
                    <a:pt x="33253" y="38489"/>
                    <a:pt x="33323" y="38449"/>
                  </a:cubicBezTo>
                  <a:lnTo>
                    <a:pt x="33333" y="38439"/>
                  </a:lnTo>
                  <a:lnTo>
                    <a:pt x="33343" y="38439"/>
                  </a:lnTo>
                  <a:cubicBezTo>
                    <a:pt x="33403" y="38399"/>
                    <a:pt x="33463" y="38349"/>
                    <a:pt x="33522" y="38319"/>
                  </a:cubicBezTo>
                  <a:lnTo>
                    <a:pt x="33733" y="38199"/>
                  </a:lnTo>
                  <a:cubicBezTo>
                    <a:pt x="33813" y="38159"/>
                    <a:pt x="33882" y="38129"/>
                    <a:pt x="33942" y="38089"/>
                  </a:cubicBezTo>
                  <a:cubicBezTo>
                    <a:pt x="33982" y="38069"/>
                    <a:pt x="34022" y="38039"/>
                    <a:pt x="34052" y="38019"/>
                  </a:cubicBezTo>
                  <a:lnTo>
                    <a:pt x="34082" y="38009"/>
                  </a:lnTo>
                  <a:lnTo>
                    <a:pt x="34092" y="37999"/>
                  </a:lnTo>
                  <a:lnTo>
                    <a:pt x="34152" y="37969"/>
                  </a:lnTo>
                  <a:cubicBezTo>
                    <a:pt x="34272" y="37889"/>
                    <a:pt x="34402" y="37830"/>
                    <a:pt x="34522" y="37770"/>
                  </a:cubicBezTo>
                  <a:lnTo>
                    <a:pt x="34582" y="37739"/>
                  </a:lnTo>
                  <a:cubicBezTo>
                    <a:pt x="34752" y="37650"/>
                    <a:pt x="34892" y="37579"/>
                    <a:pt x="35012" y="37510"/>
                  </a:cubicBezTo>
                  <a:lnTo>
                    <a:pt x="35021" y="37499"/>
                  </a:lnTo>
                  <a:cubicBezTo>
                    <a:pt x="35081" y="37470"/>
                    <a:pt x="35161" y="37419"/>
                    <a:pt x="35231" y="37379"/>
                  </a:cubicBezTo>
                  <a:cubicBezTo>
                    <a:pt x="35281" y="37350"/>
                    <a:pt x="35341" y="37330"/>
                    <a:pt x="35391" y="37300"/>
                  </a:cubicBezTo>
                  <a:lnTo>
                    <a:pt x="35441" y="37270"/>
                  </a:lnTo>
                  <a:lnTo>
                    <a:pt x="35451" y="37270"/>
                  </a:lnTo>
                  <a:cubicBezTo>
                    <a:pt x="35591" y="37200"/>
                    <a:pt x="35731" y="37130"/>
                    <a:pt x="35871" y="37050"/>
                  </a:cubicBezTo>
                  <a:cubicBezTo>
                    <a:pt x="35971" y="36990"/>
                    <a:pt x="36071" y="36920"/>
                    <a:pt x="36131" y="36890"/>
                  </a:cubicBezTo>
                  <a:lnTo>
                    <a:pt x="36140" y="36880"/>
                  </a:lnTo>
                  <a:lnTo>
                    <a:pt x="36180" y="36860"/>
                  </a:lnTo>
                  <a:cubicBezTo>
                    <a:pt x="36211" y="36830"/>
                    <a:pt x="36240" y="36810"/>
                    <a:pt x="36280" y="36790"/>
                  </a:cubicBezTo>
                  <a:lnTo>
                    <a:pt x="36351" y="36750"/>
                  </a:lnTo>
                  <a:cubicBezTo>
                    <a:pt x="36470" y="36670"/>
                    <a:pt x="36580" y="36600"/>
                    <a:pt x="36700" y="36531"/>
                  </a:cubicBezTo>
                  <a:cubicBezTo>
                    <a:pt x="36770" y="36480"/>
                    <a:pt x="36840" y="36440"/>
                    <a:pt x="36910" y="36400"/>
                  </a:cubicBezTo>
                  <a:cubicBezTo>
                    <a:pt x="36940" y="36371"/>
                    <a:pt x="36980" y="36351"/>
                    <a:pt x="37010" y="36331"/>
                  </a:cubicBezTo>
                  <a:cubicBezTo>
                    <a:pt x="37040" y="36311"/>
                    <a:pt x="37080" y="36291"/>
                    <a:pt x="37110" y="36271"/>
                  </a:cubicBezTo>
                  <a:cubicBezTo>
                    <a:pt x="37179" y="36220"/>
                    <a:pt x="37250" y="36180"/>
                    <a:pt x="37319" y="36141"/>
                  </a:cubicBezTo>
                  <a:lnTo>
                    <a:pt x="37330" y="36131"/>
                  </a:lnTo>
                  <a:cubicBezTo>
                    <a:pt x="37399" y="36091"/>
                    <a:pt x="37459" y="36051"/>
                    <a:pt x="37530" y="36011"/>
                  </a:cubicBezTo>
                  <a:lnTo>
                    <a:pt x="37579" y="35971"/>
                  </a:lnTo>
                  <a:lnTo>
                    <a:pt x="37590" y="35961"/>
                  </a:lnTo>
                  <a:lnTo>
                    <a:pt x="37610" y="35961"/>
                  </a:lnTo>
                  <a:cubicBezTo>
                    <a:pt x="37649" y="35931"/>
                    <a:pt x="37689" y="35901"/>
                    <a:pt x="37729" y="35881"/>
                  </a:cubicBezTo>
                  <a:lnTo>
                    <a:pt x="37799" y="35831"/>
                  </a:lnTo>
                  <a:cubicBezTo>
                    <a:pt x="37849" y="35811"/>
                    <a:pt x="37889" y="35781"/>
                    <a:pt x="37939" y="35751"/>
                  </a:cubicBezTo>
                  <a:cubicBezTo>
                    <a:pt x="38069" y="35661"/>
                    <a:pt x="38209" y="35571"/>
                    <a:pt x="38329" y="35491"/>
                  </a:cubicBezTo>
                  <a:lnTo>
                    <a:pt x="38339" y="35481"/>
                  </a:lnTo>
                  <a:lnTo>
                    <a:pt x="38349" y="35481"/>
                  </a:lnTo>
                  <a:lnTo>
                    <a:pt x="38358" y="35471"/>
                  </a:lnTo>
                  <a:lnTo>
                    <a:pt x="38438" y="35421"/>
                  </a:lnTo>
                  <a:lnTo>
                    <a:pt x="38449" y="35412"/>
                  </a:lnTo>
                  <a:lnTo>
                    <a:pt x="38469" y="35401"/>
                  </a:lnTo>
                  <a:cubicBezTo>
                    <a:pt x="38549" y="35352"/>
                    <a:pt x="38629" y="35292"/>
                    <a:pt x="38709" y="35241"/>
                  </a:cubicBezTo>
                  <a:lnTo>
                    <a:pt x="38749" y="35212"/>
                  </a:lnTo>
                  <a:cubicBezTo>
                    <a:pt x="38798" y="35181"/>
                    <a:pt x="38838" y="35161"/>
                    <a:pt x="38878" y="35132"/>
                  </a:cubicBezTo>
                  <a:cubicBezTo>
                    <a:pt x="38898" y="35121"/>
                    <a:pt x="38908" y="35112"/>
                    <a:pt x="38918" y="35101"/>
                  </a:cubicBezTo>
                  <a:close/>
                  <a:moveTo>
                    <a:pt x="39058" y="35691"/>
                  </a:moveTo>
                  <a:cubicBezTo>
                    <a:pt x="39138" y="35721"/>
                    <a:pt x="39238" y="35741"/>
                    <a:pt x="39348" y="35771"/>
                  </a:cubicBezTo>
                  <a:cubicBezTo>
                    <a:pt x="39408" y="35781"/>
                    <a:pt x="39468" y="35801"/>
                    <a:pt x="39538" y="35821"/>
                  </a:cubicBezTo>
                  <a:cubicBezTo>
                    <a:pt x="39577" y="35841"/>
                    <a:pt x="39637" y="35861"/>
                    <a:pt x="39697" y="35881"/>
                  </a:cubicBezTo>
                  <a:lnTo>
                    <a:pt x="39708" y="35881"/>
                  </a:lnTo>
                  <a:cubicBezTo>
                    <a:pt x="39717" y="35891"/>
                    <a:pt x="39728" y="35891"/>
                    <a:pt x="39737" y="35901"/>
                  </a:cubicBezTo>
                  <a:cubicBezTo>
                    <a:pt x="39717" y="35911"/>
                    <a:pt x="39677" y="35931"/>
                    <a:pt x="39628" y="35971"/>
                  </a:cubicBezTo>
                  <a:lnTo>
                    <a:pt x="39568" y="36001"/>
                  </a:lnTo>
                  <a:lnTo>
                    <a:pt x="39528" y="36031"/>
                  </a:lnTo>
                  <a:cubicBezTo>
                    <a:pt x="39468" y="36071"/>
                    <a:pt x="39398" y="36111"/>
                    <a:pt x="39338" y="36151"/>
                  </a:cubicBezTo>
                  <a:lnTo>
                    <a:pt x="39328" y="36161"/>
                  </a:lnTo>
                  <a:lnTo>
                    <a:pt x="39318" y="36161"/>
                  </a:lnTo>
                  <a:cubicBezTo>
                    <a:pt x="39298" y="36180"/>
                    <a:pt x="39268" y="36191"/>
                    <a:pt x="39238" y="36211"/>
                  </a:cubicBezTo>
                  <a:cubicBezTo>
                    <a:pt x="39198" y="36231"/>
                    <a:pt x="39168" y="36251"/>
                    <a:pt x="39128" y="36271"/>
                  </a:cubicBezTo>
                  <a:lnTo>
                    <a:pt x="38908" y="36400"/>
                  </a:lnTo>
                  <a:cubicBezTo>
                    <a:pt x="38769" y="36491"/>
                    <a:pt x="38618" y="36571"/>
                    <a:pt x="38478" y="36660"/>
                  </a:cubicBezTo>
                  <a:cubicBezTo>
                    <a:pt x="38438" y="36690"/>
                    <a:pt x="38389" y="36710"/>
                    <a:pt x="38349" y="36740"/>
                  </a:cubicBezTo>
                  <a:lnTo>
                    <a:pt x="38329" y="36750"/>
                  </a:lnTo>
                  <a:lnTo>
                    <a:pt x="38269" y="36780"/>
                  </a:lnTo>
                  <a:cubicBezTo>
                    <a:pt x="38259" y="36790"/>
                    <a:pt x="38239" y="36800"/>
                    <a:pt x="38219" y="36810"/>
                  </a:cubicBezTo>
                  <a:lnTo>
                    <a:pt x="38209" y="36820"/>
                  </a:lnTo>
                  <a:lnTo>
                    <a:pt x="38179" y="36830"/>
                  </a:lnTo>
                  <a:lnTo>
                    <a:pt x="38159" y="36850"/>
                  </a:lnTo>
                  <a:cubicBezTo>
                    <a:pt x="38129" y="36860"/>
                    <a:pt x="38109" y="36870"/>
                    <a:pt x="38089" y="36880"/>
                  </a:cubicBezTo>
                  <a:lnTo>
                    <a:pt x="38059" y="36900"/>
                  </a:lnTo>
                  <a:lnTo>
                    <a:pt x="38049" y="36900"/>
                  </a:lnTo>
                  <a:lnTo>
                    <a:pt x="38039" y="36910"/>
                  </a:lnTo>
                  <a:cubicBezTo>
                    <a:pt x="37989" y="36940"/>
                    <a:pt x="37929" y="36970"/>
                    <a:pt x="37869" y="37000"/>
                  </a:cubicBezTo>
                  <a:cubicBezTo>
                    <a:pt x="37799" y="37040"/>
                    <a:pt x="37719" y="37070"/>
                    <a:pt x="37649" y="37110"/>
                  </a:cubicBezTo>
                  <a:cubicBezTo>
                    <a:pt x="37510" y="37180"/>
                    <a:pt x="37359" y="37250"/>
                    <a:pt x="37210" y="37320"/>
                  </a:cubicBezTo>
                  <a:lnTo>
                    <a:pt x="37080" y="37379"/>
                  </a:lnTo>
                  <a:cubicBezTo>
                    <a:pt x="36980" y="37430"/>
                    <a:pt x="36880" y="37479"/>
                    <a:pt x="36780" y="37519"/>
                  </a:cubicBezTo>
                  <a:cubicBezTo>
                    <a:pt x="36690" y="37559"/>
                    <a:pt x="36620" y="37599"/>
                    <a:pt x="36560" y="37630"/>
                  </a:cubicBezTo>
                  <a:cubicBezTo>
                    <a:pt x="36490" y="37670"/>
                    <a:pt x="36420" y="37710"/>
                    <a:pt x="36371" y="37750"/>
                  </a:cubicBezTo>
                  <a:lnTo>
                    <a:pt x="36351" y="37759"/>
                  </a:lnTo>
                  <a:cubicBezTo>
                    <a:pt x="36291" y="37799"/>
                    <a:pt x="36220" y="37859"/>
                    <a:pt x="36151" y="37909"/>
                  </a:cubicBezTo>
                  <a:lnTo>
                    <a:pt x="36140" y="37909"/>
                  </a:lnTo>
                  <a:cubicBezTo>
                    <a:pt x="36080" y="37959"/>
                    <a:pt x="36031" y="37999"/>
                    <a:pt x="35980" y="38039"/>
                  </a:cubicBezTo>
                  <a:cubicBezTo>
                    <a:pt x="35851" y="38129"/>
                    <a:pt x="35711" y="38219"/>
                    <a:pt x="35581" y="38299"/>
                  </a:cubicBezTo>
                  <a:cubicBezTo>
                    <a:pt x="35481" y="38369"/>
                    <a:pt x="35361" y="38429"/>
                    <a:pt x="35261" y="38479"/>
                  </a:cubicBezTo>
                  <a:lnTo>
                    <a:pt x="35261" y="38489"/>
                  </a:lnTo>
                  <a:lnTo>
                    <a:pt x="35241" y="38499"/>
                  </a:lnTo>
                  <a:lnTo>
                    <a:pt x="35172" y="38529"/>
                  </a:lnTo>
                  <a:cubicBezTo>
                    <a:pt x="35132" y="38559"/>
                    <a:pt x="35092" y="38579"/>
                    <a:pt x="35041" y="38609"/>
                  </a:cubicBezTo>
                  <a:lnTo>
                    <a:pt x="35032" y="38609"/>
                  </a:lnTo>
                  <a:lnTo>
                    <a:pt x="35021" y="38618"/>
                  </a:lnTo>
                  <a:lnTo>
                    <a:pt x="34961" y="38649"/>
                  </a:lnTo>
                  <a:cubicBezTo>
                    <a:pt x="34901" y="38689"/>
                    <a:pt x="34841" y="38718"/>
                    <a:pt x="34781" y="38749"/>
                  </a:cubicBezTo>
                  <a:lnTo>
                    <a:pt x="34772" y="38758"/>
                  </a:lnTo>
                  <a:cubicBezTo>
                    <a:pt x="34692" y="38798"/>
                    <a:pt x="34622" y="38838"/>
                    <a:pt x="34552" y="38878"/>
                  </a:cubicBezTo>
                  <a:cubicBezTo>
                    <a:pt x="34492" y="38909"/>
                    <a:pt x="34422" y="38949"/>
                    <a:pt x="34342" y="38989"/>
                  </a:cubicBezTo>
                  <a:cubicBezTo>
                    <a:pt x="34312" y="39009"/>
                    <a:pt x="34272" y="39029"/>
                    <a:pt x="34242" y="39038"/>
                  </a:cubicBezTo>
                  <a:lnTo>
                    <a:pt x="34222" y="39049"/>
                  </a:lnTo>
                  <a:cubicBezTo>
                    <a:pt x="34192" y="39069"/>
                    <a:pt x="34162" y="39078"/>
                    <a:pt x="34132" y="39098"/>
                  </a:cubicBezTo>
                  <a:cubicBezTo>
                    <a:pt x="34062" y="39128"/>
                    <a:pt x="34002" y="39158"/>
                    <a:pt x="33933" y="39198"/>
                  </a:cubicBezTo>
                  <a:lnTo>
                    <a:pt x="33922" y="39208"/>
                  </a:lnTo>
                  <a:cubicBezTo>
                    <a:pt x="33862" y="39238"/>
                    <a:pt x="33802" y="39278"/>
                    <a:pt x="33742" y="39318"/>
                  </a:cubicBezTo>
                  <a:cubicBezTo>
                    <a:pt x="33673" y="39368"/>
                    <a:pt x="33613" y="39408"/>
                    <a:pt x="33553" y="39448"/>
                  </a:cubicBezTo>
                  <a:lnTo>
                    <a:pt x="33542" y="39458"/>
                  </a:lnTo>
                  <a:lnTo>
                    <a:pt x="33533" y="39468"/>
                  </a:lnTo>
                  <a:cubicBezTo>
                    <a:pt x="33493" y="39498"/>
                    <a:pt x="33423" y="39548"/>
                    <a:pt x="33353" y="39588"/>
                  </a:cubicBezTo>
                  <a:cubicBezTo>
                    <a:pt x="33303" y="39628"/>
                    <a:pt x="33253" y="39658"/>
                    <a:pt x="33193" y="39698"/>
                  </a:cubicBezTo>
                  <a:lnTo>
                    <a:pt x="33163" y="39718"/>
                  </a:lnTo>
                  <a:cubicBezTo>
                    <a:pt x="33103" y="39748"/>
                    <a:pt x="33043" y="39788"/>
                    <a:pt x="32963" y="39848"/>
                  </a:cubicBezTo>
                  <a:lnTo>
                    <a:pt x="32923" y="39877"/>
                  </a:lnTo>
                  <a:cubicBezTo>
                    <a:pt x="32883" y="39908"/>
                    <a:pt x="32833" y="39948"/>
                    <a:pt x="32783" y="39977"/>
                  </a:cubicBezTo>
                  <a:lnTo>
                    <a:pt x="32694" y="40037"/>
                  </a:lnTo>
                  <a:lnTo>
                    <a:pt x="32663" y="40057"/>
                  </a:lnTo>
                  <a:cubicBezTo>
                    <a:pt x="32643" y="40068"/>
                    <a:pt x="32614" y="40088"/>
                    <a:pt x="32594" y="40097"/>
                  </a:cubicBezTo>
                  <a:lnTo>
                    <a:pt x="32503" y="40157"/>
                  </a:lnTo>
                  <a:lnTo>
                    <a:pt x="32414" y="40217"/>
                  </a:lnTo>
                  <a:lnTo>
                    <a:pt x="32394" y="40228"/>
                  </a:lnTo>
                  <a:cubicBezTo>
                    <a:pt x="32383" y="40228"/>
                    <a:pt x="32374" y="40237"/>
                    <a:pt x="32363" y="40237"/>
                  </a:cubicBezTo>
                  <a:cubicBezTo>
                    <a:pt x="32343" y="40248"/>
                    <a:pt x="32334" y="40277"/>
                    <a:pt x="32334" y="40297"/>
                  </a:cubicBezTo>
                  <a:lnTo>
                    <a:pt x="32323" y="40297"/>
                  </a:lnTo>
                  <a:cubicBezTo>
                    <a:pt x="32304" y="40277"/>
                    <a:pt x="32274" y="40268"/>
                    <a:pt x="32244" y="40248"/>
                  </a:cubicBezTo>
                  <a:cubicBezTo>
                    <a:pt x="32214" y="40237"/>
                    <a:pt x="32184" y="40217"/>
                    <a:pt x="32154" y="40208"/>
                  </a:cubicBezTo>
                  <a:cubicBezTo>
                    <a:pt x="32104" y="40168"/>
                    <a:pt x="32044" y="40128"/>
                    <a:pt x="31984" y="40088"/>
                  </a:cubicBezTo>
                  <a:cubicBezTo>
                    <a:pt x="31934" y="40057"/>
                    <a:pt x="31894" y="40028"/>
                    <a:pt x="31844" y="39997"/>
                  </a:cubicBezTo>
                  <a:lnTo>
                    <a:pt x="31874" y="39988"/>
                  </a:lnTo>
                  <a:lnTo>
                    <a:pt x="31904" y="39968"/>
                  </a:lnTo>
                  <a:lnTo>
                    <a:pt x="31974" y="39928"/>
                  </a:lnTo>
                  <a:lnTo>
                    <a:pt x="32044" y="39877"/>
                  </a:lnTo>
                  <a:cubicBezTo>
                    <a:pt x="32154" y="39817"/>
                    <a:pt x="32244" y="39768"/>
                    <a:pt x="32323" y="39718"/>
                  </a:cubicBezTo>
                  <a:lnTo>
                    <a:pt x="32383" y="39688"/>
                  </a:lnTo>
                  <a:lnTo>
                    <a:pt x="32414" y="39668"/>
                  </a:lnTo>
                  <a:cubicBezTo>
                    <a:pt x="32483" y="39638"/>
                    <a:pt x="32543" y="39608"/>
                    <a:pt x="32614" y="39568"/>
                  </a:cubicBezTo>
                  <a:lnTo>
                    <a:pt x="32763" y="39478"/>
                  </a:lnTo>
                  <a:cubicBezTo>
                    <a:pt x="32803" y="39458"/>
                    <a:pt x="32853" y="39428"/>
                    <a:pt x="32893" y="39408"/>
                  </a:cubicBezTo>
                  <a:cubicBezTo>
                    <a:pt x="32983" y="39358"/>
                    <a:pt x="33073" y="39298"/>
                    <a:pt x="33193" y="39238"/>
                  </a:cubicBezTo>
                  <a:lnTo>
                    <a:pt x="33203" y="39228"/>
                  </a:lnTo>
                  <a:cubicBezTo>
                    <a:pt x="33293" y="39188"/>
                    <a:pt x="33393" y="39128"/>
                    <a:pt x="33473" y="39069"/>
                  </a:cubicBezTo>
                  <a:cubicBezTo>
                    <a:pt x="33513" y="39049"/>
                    <a:pt x="33553" y="39018"/>
                    <a:pt x="33593" y="38998"/>
                  </a:cubicBezTo>
                  <a:lnTo>
                    <a:pt x="33602" y="38989"/>
                  </a:lnTo>
                  <a:lnTo>
                    <a:pt x="33633" y="38969"/>
                  </a:lnTo>
                  <a:cubicBezTo>
                    <a:pt x="33682" y="38938"/>
                    <a:pt x="33722" y="38909"/>
                    <a:pt x="33773" y="38878"/>
                  </a:cubicBezTo>
                  <a:cubicBezTo>
                    <a:pt x="33853" y="38829"/>
                    <a:pt x="33933" y="38778"/>
                    <a:pt x="34042" y="38718"/>
                  </a:cubicBezTo>
                  <a:cubicBezTo>
                    <a:pt x="34102" y="38689"/>
                    <a:pt x="34162" y="38649"/>
                    <a:pt x="34222" y="38618"/>
                  </a:cubicBezTo>
                  <a:lnTo>
                    <a:pt x="34262" y="38598"/>
                  </a:lnTo>
                  <a:lnTo>
                    <a:pt x="34292" y="38579"/>
                  </a:lnTo>
                  <a:lnTo>
                    <a:pt x="34352" y="38549"/>
                  </a:lnTo>
                  <a:cubicBezTo>
                    <a:pt x="34462" y="38489"/>
                    <a:pt x="34562" y="38429"/>
                    <a:pt x="34652" y="38379"/>
                  </a:cubicBezTo>
                  <a:lnTo>
                    <a:pt x="34652" y="38369"/>
                  </a:lnTo>
                  <a:cubicBezTo>
                    <a:pt x="34732" y="38329"/>
                    <a:pt x="34801" y="38279"/>
                    <a:pt x="34881" y="38239"/>
                  </a:cubicBezTo>
                  <a:lnTo>
                    <a:pt x="34952" y="38199"/>
                  </a:lnTo>
                  <a:cubicBezTo>
                    <a:pt x="35012" y="38159"/>
                    <a:pt x="35081" y="38119"/>
                    <a:pt x="35141" y="38089"/>
                  </a:cubicBezTo>
                  <a:lnTo>
                    <a:pt x="35161" y="38069"/>
                  </a:lnTo>
                  <a:lnTo>
                    <a:pt x="35231" y="38029"/>
                  </a:lnTo>
                  <a:lnTo>
                    <a:pt x="35311" y="37979"/>
                  </a:lnTo>
                  <a:cubicBezTo>
                    <a:pt x="35451" y="37899"/>
                    <a:pt x="35631" y="37790"/>
                    <a:pt x="35801" y="37679"/>
                  </a:cubicBezTo>
                  <a:cubicBezTo>
                    <a:pt x="35891" y="37630"/>
                    <a:pt x="35980" y="37570"/>
                    <a:pt x="36071" y="37510"/>
                  </a:cubicBezTo>
                  <a:lnTo>
                    <a:pt x="36091" y="37490"/>
                  </a:lnTo>
                  <a:cubicBezTo>
                    <a:pt x="36180" y="37430"/>
                    <a:pt x="36271" y="37370"/>
                    <a:pt x="36380" y="37310"/>
                  </a:cubicBezTo>
                  <a:cubicBezTo>
                    <a:pt x="36450" y="37260"/>
                    <a:pt x="36530" y="37220"/>
                    <a:pt x="36610" y="37170"/>
                  </a:cubicBezTo>
                  <a:lnTo>
                    <a:pt x="36650" y="37150"/>
                  </a:lnTo>
                  <a:cubicBezTo>
                    <a:pt x="36700" y="37110"/>
                    <a:pt x="36750" y="37080"/>
                    <a:pt x="36810" y="37050"/>
                  </a:cubicBezTo>
                  <a:lnTo>
                    <a:pt x="36840" y="37030"/>
                  </a:lnTo>
                  <a:cubicBezTo>
                    <a:pt x="36870" y="37020"/>
                    <a:pt x="36900" y="37000"/>
                    <a:pt x="36930" y="36980"/>
                  </a:cubicBezTo>
                  <a:cubicBezTo>
                    <a:pt x="37159" y="36840"/>
                    <a:pt x="37350" y="36720"/>
                    <a:pt x="37519" y="36611"/>
                  </a:cubicBezTo>
                  <a:lnTo>
                    <a:pt x="37590" y="36560"/>
                  </a:lnTo>
                  <a:lnTo>
                    <a:pt x="37599" y="36551"/>
                  </a:lnTo>
                  <a:cubicBezTo>
                    <a:pt x="37669" y="36511"/>
                    <a:pt x="37729" y="36471"/>
                    <a:pt x="37799" y="36420"/>
                  </a:cubicBezTo>
                  <a:cubicBezTo>
                    <a:pt x="37859" y="36380"/>
                    <a:pt x="37919" y="36340"/>
                    <a:pt x="37989" y="36311"/>
                  </a:cubicBezTo>
                  <a:lnTo>
                    <a:pt x="38079" y="36251"/>
                  </a:lnTo>
                  <a:lnTo>
                    <a:pt x="38099" y="36240"/>
                  </a:lnTo>
                  <a:lnTo>
                    <a:pt x="38109" y="36231"/>
                  </a:lnTo>
                  <a:lnTo>
                    <a:pt x="38129" y="36220"/>
                  </a:lnTo>
                  <a:lnTo>
                    <a:pt x="38129" y="36211"/>
                  </a:lnTo>
                  <a:cubicBezTo>
                    <a:pt x="38299" y="36111"/>
                    <a:pt x="38478" y="36001"/>
                    <a:pt x="38658" y="35891"/>
                  </a:cubicBezTo>
                  <a:cubicBezTo>
                    <a:pt x="38798" y="35821"/>
                    <a:pt x="38938" y="35751"/>
                    <a:pt x="39048" y="35701"/>
                  </a:cubicBezTo>
                  <a:lnTo>
                    <a:pt x="39058" y="35691"/>
                  </a:lnTo>
                  <a:close/>
                  <a:moveTo>
                    <a:pt x="39768" y="36011"/>
                  </a:moveTo>
                  <a:lnTo>
                    <a:pt x="39757" y="36051"/>
                  </a:lnTo>
                  <a:lnTo>
                    <a:pt x="39748" y="36111"/>
                  </a:lnTo>
                  <a:cubicBezTo>
                    <a:pt x="39728" y="36191"/>
                    <a:pt x="39717" y="36271"/>
                    <a:pt x="39708" y="36351"/>
                  </a:cubicBezTo>
                  <a:lnTo>
                    <a:pt x="39697" y="36391"/>
                  </a:lnTo>
                  <a:cubicBezTo>
                    <a:pt x="39697" y="36411"/>
                    <a:pt x="39688" y="36440"/>
                    <a:pt x="39688" y="36471"/>
                  </a:cubicBezTo>
                  <a:cubicBezTo>
                    <a:pt x="39577" y="36520"/>
                    <a:pt x="39488" y="36560"/>
                    <a:pt x="39408" y="36611"/>
                  </a:cubicBezTo>
                  <a:cubicBezTo>
                    <a:pt x="39308" y="36670"/>
                    <a:pt x="39208" y="36740"/>
                    <a:pt x="39108" y="36810"/>
                  </a:cubicBezTo>
                  <a:lnTo>
                    <a:pt x="39088" y="36810"/>
                  </a:lnTo>
                  <a:lnTo>
                    <a:pt x="39088" y="36820"/>
                  </a:lnTo>
                  <a:lnTo>
                    <a:pt x="39078" y="36820"/>
                  </a:lnTo>
                  <a:cubicBezTo>
                    <a:pt x="38948" y="36910"/>
                    <a:pt x="38838" y="36970"/>
                    <a:pt x="38729" y="37030"/>
                  </a:cubicBezTo>
                  <a:lnTo>
                    <a:pt x="38638" y="37080"/>
                  </a:lnTo>
                  <a:lnTo>
                    <a:pt x="38369" y="37230"/>
                  </a:lnTo>
                  <a:cubicBezTo>
                    <a:pt x="38249" y="37290"/>
                    <a:pt x="38129" y="37350"/>
                    <a:pt x="38009" y="37419"/>
                  </a:cubicBezTo>
                  <a:cubicBezTo>
                    <a:pt x="37959" y="37439"/>
                    <a:pt x="37909" y="37470"/>
                    <a:pt x="37859" y="37490"/>
                  </a:cubicBezTo>
                  <a:lnTo>
                    <a:pt x="37849" y="37499"/>
                  </a:lnTo>
                  <a:lnTo>
                    <a:pt x="37839" y="37499"/>
                  </a:lnTo>
                  <a:cubicBezTo>
                    <a:pt x="37769" y="37530"/>
                    <a:pt x="37709" y="37570"/>
                    <a:pt x="37639" y="37599"/>
                  </a:cubicBezTo>
                  <a:cubicBezTo>
                    <a:pt x="37550" y="37650"/>
                    <a:pt x="37470" y="37699"/>
                    <a:pt x="37390" y="37739"/>
                  </a:cubicBezTo>
                  <a:lnTo>
                    <a:pt x="37350" y="37770"/>
                  </a:lnTo>
                  <a:lnTo>
                    <a:pt x="37279" y="37799"/>
                  </a:lnTo>
                  <a:lnTo>
                    <a:pt x="37219" y="37830"/>
                  </a:lnTo>
                  <a:cubicBezTo>
                    <a:pt x="37120" y="37889"/>
                    <a:pt x="37020" y="37949"/>
                    <a:pt x="36920" y="37999"/>
                  </a:cubicBezTo>
                  <a:lnTo>
                    <a:pt x="36800" y="38059"/>
                  </a:lnTo>
                  <a:lnTo>
                    <a:pt x="36770" y="38079"/>
                  </a:lnTo>
                  <a:cubicBezTo>
                    <a:pt x="36690" y="38119"/>
                    <a:pt x="36620" y="38159"/>
                    <a:pt x="36550" y="38199"/>
                  </a:cubicBezTo>
                  <a:cubicBezTo>
                    <a:pt x="36490" y="38229"/>
                    <a:pt x="36430" y="38259"/>
                    <a:pt x="36380" y="38299"/>
                  </a:cubicBezTo>
                  <a:lnTo>
                    <a:pt x="36360" y="38309"/>
                  </a:lnTo>
                  <a:lnTo>
                    <a:pt x="36340" y="38319"/>
                  </a:lnTo>
                  <a:cubicBezTo>
                    <a:pt x="36291" y="38339"/>
                    <a:pt x="36240" y="38369"/>
                    <a:pt x="36191" y="38399"/>
                  </a:cubicBezTo>
                  <a:lnTo>
                    <a:pt x="36151" y="38419"/>
                  </a:lnTo>
                  <a:cubicBezTo>
                    <a:pt x="36051" y="38479"/>
                    <a:pt x="35940" y="38539"/>
                    <a:pt x="35831" y="38598"/>
                  </a:cubicBezTo>
                  <a:lnTo>
                    <a:pt x="35821" y="38598"/>
                  </a:lnTo>
                  <a:cubicBezTo>
                    <a:pt x="35711" y="38658"/>
                    <a:pt x="35591" y="38729"/>
                    <a:pt x="35471" y="38789"/>
                  </a:cubicBezTo>
                  <a:cubicBezTo>
                    <a:pt x="35371" y="38849"/>
                    <a:pt x="35261" y="38909"/>
                    <a:pt x="35152" y="38969"/>
                  </a:cubicBezTo>
                  <a:lnTo>
                    <a:pt x="35101" y="38998"/>
                  </a:lnTo>
                  <a:cubicBezTo>
                    <a:pt x="34981" y="39069"/>
                    <a:pt x="34872" y="39128"/>
                    <a:pt x="34741" y="39208"/>
                  </a:cubicBezTo>
                  <a:cubicBezTo>
                    <a:pt x="34632" y="39268"/>
                    <a:pt x="34512" y="39348"/>
                    <a:pt x="34442" y="39398"/>
                  </a:cubicBezTo>
                  <a:lnTo>
                    <a:pt x="34392" y="39418"/>
                  </a:lnTo>
                  <a:cubicBezTo>
                    <a:pt x="34332" y="39468"/>
                    <a:pt x="34262" y="39508"/>
                    <a:pt x="34202" y="39538"/>
                  </a:cubicBezTo>
                  <a:lnTo>
                    <a:pt x="34192" y="39548"/>
                  </a:lnTo>
                  <a:lnTo>
                    <a:pt x="34182" y="39548"/>
                  </a:lnTo>
                  <a:cubicBezTo>
                    <a:pt x="34142" y="39578"/>
                    <a:pt x="34102" y="39598"/>
                    <a:pt x="34062" y="39618"/>
                  </a:cubicBezTo>
                  <a:cubicBezTo>
                    <a:pt x="34012" y="39648"/>
                    <a:pt x="33962" y="39688"/>
                    <a:pt x="33902" y="39718"/>
                  </a:cubicBezTo>
                  <a:cubicBezTo>
                    <a:pt x="33853" y="39748"/>
                    <a:pt x="33793" y="39788"/>
                    <a:pt x="33733" y="39828"/>
                  </a:cubicBezTo>
                  <a:cubicBezTo>
                    <a:pt x="33682" y="39857"/>
                    <a:pt x="33622" y="39888"/>
                    <a:pt x="33582" y="39908"/>
                  </a:cubicBezTo>
                  <a:lnTo>
                    <a:pt x="33573" y="39917"/>
                  </a:lnTo>
                  <a:lnTo>
                    <a:pt x="33562" y="39917"/>
                  </a:lnTo>
                  <a:lnTo>
                    <a:pt x="33553" y="39928"/>
                  </a:lnTo>
                  <a:lnTo>
                    <a:pt x="33533" y="39928"/>
                  </a:lnTo>
                  <a:cubicBezTo>
                    <a:pt x="33493" y="39957"/>
                    <a:pt x="33433" y="39988"/>
                    <a:pt x="33383" y="40017"/>
                  </a:cubicBezTo>
                  <a:cubicBezTo>
                    <a:pt x="33263" y="40077"/>
                    <a:pt x="33153" y="40148"/>
                    <a:pt x="33063" y="40208"/>
                  </a:cubicBezTo>
                  <a:cubicBezTo>
                    <a:pt x="33003" y="40248"/>
                    <a:pt x="32953" y="40277"/>
                    <a:pt x="32903" y="40317"/>
                  </a:cubicBezTo>
                  <a:lnTo>
                    <a:pt x="32893" y="40317"/>
                  </a:lnTo>
                  <a:lnTo>
                    <a:pt x="32883" y="40327"/>
                  </a:lnTo>
                  <a:cubicBezTo>
                    <a:pt x="32833" y="40367"/>
                    <a:pt x="32783" y="40397"/>
                    <a:pt x="32723" y="40437"/>
                  </a:cubicBezTo>
                  <a:cubicBezTo>
                    <a:pt x="32723" y="40437"/>
                    <a:pt x="32714" y="40437"/>
                    <a:pt x="32703" y="40447"/>
                  </a:cubicBezTo>
                  <a:lnTo>
                    <a:pt x="32694" y="40447"/>
                  </a:lnTo>
                  <a:cubicBezTo>
                    <a:pt x="32683" y="40457"/>
                    <a:pt x="32663" y="40467"/>
                    <a:pt x="32643" y="40487"/>
                  </a:cubicBezTo>
                  <a:cubicBezTo>
                    <a:pt x="32574" y="40447"/>
                    <a:pt x="32503" y="40407"/>
                    <a:pt x="32443" y="40367"/>
                  </a:cubicBezTo>
                  <a:lnTo>
                    <a:pt x="32434" y="40367"/>
                  </a:lnTo>
                  <a:lnTo>
                    <a:pt x="32434" y="40357"/>
                  </a:lnTo>
                  <a:cubicBezTo>
                    <a:pt x="32443" y="40357"/>
                    <a:pt x="32454" y="40357"/>
                    <a:pt x="32474" y="40347"/>
                  </a:cubicBezTo>
                  <a:cubicBezTo>
                    <a:pt x="32494" y="40337"/>
                    <a:pt x="32503" y="40327"/>
                    <a:pt x="32514" y="40317"/>
                  </a:cubicBezTo>
                  <a:cubicBezTo>
                    <a:pt x="32543" y="40297"/>
                    <a:pt x="32574" y="40277"/>
                    <a:pt x="32594" y="40257"/>
                  </a:cubicBezTo>
                  <a:cubicBezTo>
                    <a:pt x="32634" y="40228"/>
                    <a:pt x="32663" y="40208"/>
                    <a:pt x="32694" y="40188"/>
                  </a:cubicBezTo>
                  <a:lnTo>
                    <a:pt x="32703" y="40177"/>
                  </a:lnTo>
                  <a:lnTo>
                    <a:pt x="32723" y="40177"/>
                  </a:lnTo>
                  <a:lnTo>
                    <a:pt x="32723" y="40168"/>
                  </a:lnTo>
                  <a:lnTo>
                    <a:pt x="32734" y="40168"/>
                  </a:lnTo>
                  <a:lnTo>
                    <a:pt x="32743" y="40157"/>
                  </a:lnTo>
                  <a:cubicBezTo>
                    <a:pt x="32763" y="40148"/>
                    <a:pt x="32774" y="40137"/>
                    <a:pt x="32783" y="40137"/>
                  </a:cubicBezTo>
                  <a:cubicBezTo>
                    <a:pt x="32843" y="40097"/>
                    <a:pt x="32913" y="40048"/>
                    <a:pt x="32983" y="39997"/>
                  </a:cubicBezTo>
                  <a:lnTo>
                    <a:pt x="33013" y="39977"/>
                  </a:lnTo>
                  <a:lnTo>
                    <a:pt x="33023" y="39968"/>
                  </a:lnTo>
                  <a:cubicBezTo>
                    <a:pt x="33063" y="39937"/>
                    <a:pt x="33113" y="39897"/>
                    <a:pt x="33163" y="39868"/>
                  </a:cubicBezTo>
                  <a:cubicBezTo>
                    <a:pt x="33203" y="39848"/>
                    <a:pt x="33243" y="39817"/>
                    <a:pt x="33283" y="39797"/>
                  </a:cubicBezTo>
                  <a:lnTo>
                    <a:pt x="33293" y="39788"/>
                  </a:lnTo>
                  <a:lnTo>
                    <a:pt x="33313" y="39788"/>
                  </a:lnTo>
                  <a:cubicBezTo>
                    <a:pt x="33333" y="39768"/>
                    <a:pt x="33353" y="39758"/>
                    <a:pt x="33373" y="39748"/>
                  </a:cubicBezTo>
                  <a:cubicBezTo>
                    <a:pt x="33433" y="39708"/>
                    <a:pt x="33493" y="39668"/>
                    <a:pt x="33562" y="39618"/>
                  </a:cubicBezTo>
                  <a:lnTo>
                    <a:pt x="33602" y="39598"/>
                  </a:lnTo>
                  <a:lnTo>
                    <a:pt x="33613" y="39588"/>
                  </a:lnTo>
                  <a:lnTo>
                    <a:pt x="33622" y="39578"/>
                  </a:lnTo>
                  <a:lnTo>
                    <a:pt x="33742" y="39488"/>
                  </a:lnTo>
                  <a:cubicBezTo>
                    <a:pt x="33813" y="39438"/>
                    <a:pt x="33882" y="39398"/>
                    <a:pt x="33933" y="39368"/>
                  </a:cubicBezTo>
                  <a:lnTo>
                    <a:pt x="33942" y="39358"/>
                  </a:lnTo>
                  <a:lnTo>
                    <a:pt x="33953" y="39348"/>
                  </a:lnTo>
                  <a:lnTo>
                    <a:pt x="33962" y="39348"/>
                  </a:lnTo>
                  <a:cubicBezTo>
                    <a:pt x="34022" y="39308"/>
                    <a:pt x="34072" y="39268"/>
                    <a:pt x="34132" y="39238"/>
                  </a:cubicBezTo>
                  <a:cubicBezTo>
                    <a:pt x="34192" y="39208"/>
                    <a:pt x="34252" y="39178"/>
                    <a:pt x="34302" y="39148"/>
                  </a:cubicBezTo>
                  <a:lnTo>
                    <a:pt x="34342" y="39128"/>
                  </a:lnTo>
                  <a:cubicBezTo>
                    <a:pt x="34432" y="39078"/>
                    <a:pt x="34532" y="39018"/>
                    <a:pt x="34602" y="38978"/>
                  </a:cubicBezTo>
                  <a:cubicBezTo>
                    <a:pt x="34652" y="38949"/>
                    <a:pt x="34702" y="38918"/>
                    <a:pt x="34752" y="38898"/>
                  </a:cubicBezTo>
                  <a:lnTo>
                    <a:pt x="34841" y="38838"/>
                  </a:lnTo>
                  <a:lnTo>
                    <a:pt x="34852" y="38838"/>
                  </a:lnTo>
                  <a:cubicBezTo>
                    <a:pt x="34892" y="38818"/>
                    <a:pt x="34921" y="38798"/>
                    <a:pt x="34961" y="38778"/>
                  </a:cubicBezTo>
                  <a:lnTo>
                    <a:pt x="35052" y="38718"/>
                  </a:lnTo>
                  <a:lnTo>
                    <a:pt x="35172" y="38658"/>
                  </a:lnTo>
                  <a:cubicBezTo>
                    <a:pt x="35241" y="38609"/>
                    <a:pt x="35331" y="38569"/>
                    <a:pt x="35391" y="38539"/>
                  </a:cubicBezTo>
                  <a:lnTo>
                    <a:pt x="35401" y="38529"/>
                  </a:lnTo>
                  <a:lnTo>
                    <a:pt x="35581" y="38439"/>
                  </a:lnTo>
                  <a:cubicBezTo>
                    <a:pt x="35731" y="38349"/>
                    <a:pt x="35871" y="38279"/>
                    <a:pt x="35980" y="38199"/>
                  </a:cubicBezTo>
                  <a:cubicBezTo>
                    <a:pt x="36120" y="38119"/>
                    <a:pt x="36260" y="38029"/>
                    <a:pt x="36371" y="37949"/>
                  </a:cubicBezTo>
                  <a:lnTo>
                    <a:pt x="36380" y="37949"/>
                  </a:lnTo>
                  <a:lnTo>
                    <a:pt x="36411" y="37919"/>
                  </a:lnTo>
                  <a:lnTo>
                    <a:pt x="36420" y="37919"/>
                  </a:lnTo>
                  <a:cubicBezTo>
                    <a:pt x="36470" y="37879"/>
                    <a:pt x="36530" y="37850"/>
                    <a:pt x="36580" y="37819"/>
                  </a:cubicBezTo>
                  <a:cubicBezTo>
                    <a:pt x="36650" y="37779"/>
                    <a:pt x="36720" y="37739"/>
                    <a:pt x="36800" y="37710"/>
                  </a:cubicBezTo>
                  <a:lnTo>
                    <a:pt x="36850" y="37679"/>
                  </a:lnTo>
                  <a:lnTo>
                    <a:pt x="36870" y="37670"/>
                  </a:lnTo>
                  <a:cubicBezTo>
                    <a:pt x="36920" y="37650"/>
                    <a:pt x="36960" y="37630"/>
                    <a:pt x="37010" y="37599"/>
                  </a:cubicBezTo>
                  <a:cubicBezTo>
                    <a:pt x="37080" y="37570"/>
                    <a:pt x="37150" y="37530"/>
                    <a:pt x="37219" y="37499"/>
                  </a:cubicBezTo>
                  <a:cubicBezTo>
                    <a:pt x="37339" y="37439"/>
                    <a:pt x="37470" y="37370"/>
                    <a:pt x="37649" y="37280"/>
                  </a:cubicBezTo>
                  <a:lnTo>
                    <a:pt x="37669" y="37270"/>
                  </a:lnTo>
                  <a:cubicBezTo>
                    <a:pt x="37789" y="37200"/>
                    <a:pt x="37939" y="37120"/>
                    <a:pt x="38079" y="37040"/>
                  </a:cubicBezTo>
                  <a:cubicBezTo>
                    <a:pt x="38259" y="36940"/>
                    <a:pt x="38449" y="36820"/>
                    <a:pt x="38609" y="36720"/>
                  </a:cubicBezTo>
                  <a:lnTo>
                    <a:pt x="38618" y="36720"/>
                  </a:lnTo>
                  <a:lnTo>
                    <a:pt x="38638" y="36700"/>
                  </a:lnTo>
                  <a:lnTo>
                    <a:pt x="38658" y="36700"/>
                  </a:lnTo>
                  <a:lnTo>
                    <a:pt x="38669" y="36690"/>
                  </a:lnTo>
                  <a:cubicBezTo>
                    <a:pt x="38749" y="36640"/>
                    <a:pt x="38818" y="36600"/>
                    <a:pt x="38888" y="36551"/>
                  </a:cubicBezTo>
                  <a:lnTo>
                    <a:pt x="38948" y="36520"/>
                  </a:lnTo>
                  <a:lnTo>
                    <a:pt x="38958" y="36511"/>
                  </a:lnTo>
                  <a:cubicBezTo>
                    <a:pt x="39068" y="36440"/>
                    <a:pt x="39188" y="36371"/>
                    <a:pt x="39318" y="36300"/>
                  </a:cubicBezTo>
                  <a:cubicBezTo>
                    <a:pt x="39398" y="36251"/>
                    <a:pt x="39468" y="36211"/>
                    <a:pt x="39528" y="36171"/>
                  </a:cubicBezTo>
                  <a:cubicBezTo>
                    <a:pt x="39558" y="36151"/>
                    <a:pt x="39588" y="36131"/>
                    <a:pt x="39628" y="36111"/>
                  </a:cubicBezTo>
                  <a:lnTo>
                    <a:pt x="39628" y="36101"/>
                  </a:lnTo>
                  <a:lnTo>
                    <a:pt x="39637" y="36101"/>
                  </a:lnTo>
                  <a:cubicBezTo>
                    <a:pt x="39668" y="36081"/>
                    <a:pt x="39697" y="36061"/>
                    <a:pt x="39717" y="36041"/>
                  </a:cubicBezTo>
                  <a:cubicBezTo>
                    <a:pt x="39737" y="36031"/>
                    <a:pt x="39748" y="36021"/>
                    <a:pt x="39768" y="36011"/>
                  </a:cubicBezTo>
                  <a:close/>
                  <a:moveTo>
                    <a:pt x="31255" y="37979"/>
                  </a:moveTo>
                  <a:cubicBezTo>
                    <a:pt x="31275" y="38049"/>
                    <a:pt x="31295" y="38119"/>
                    <a:pt x="31304" y="38189"/>
                  </a:cubicBezTo>
                  <a:cubicBezTo>
                    <a:pt x="31315" y="38339"/>
                    <a:pt x="31315" y="38489"/>
                    <a:pt x="31315" y="38629"/>
                  </a:cubicBezTo>
                  <a:lnTo>
                    <a:pt x="31315" y="38658"/>
                  </a:lnTo>
                  <a:cubicBezTo>
                    <a:pt x="31315" y="38798"/>
                    <a:pt x="31304" y="38949"/>
                    <a:pt x="31295" y="39138"/>
                  </a:cubicBezTo>
                  <a:lnTo>
                    <a:pt x="31295" y="39178"/>
                  </a:lnTo>
                  <a:lnTo>
                    <a:pt x="31295" y="39188"/>
                  </a:lnTo>
                  <a:lnTo>
                    <a:pt x="31295" y="39198"/>
                  </a:lnTo>
                  <a:cubicBezTo>
                    <a:pt x="31295" y="39248"/>
                    <a:pt x="31284" y="39308"/>
                    <a:pt x="31284" y="39368"/>
                  </a:cubicBezTo>
                  <a:cubicBezTo>
                    <a:pt x="31275" y="39438"/>
                    <a:pt x="31264" y="39508"/>
                    <a:pt x="31255" y="39608"/>
                  </a:cubicBezTo>
                  <a:lnTo>
                    <a:pt x="31255" y="39618"/>
                  </a:lnTo>
                  <a:lnTo>
                    <a:pt x="31255" y="39628"/>
                  </a:lnTo>
                  <a:cubicBezTo>
                    <a:pt x="31244" y="39658"/>
                    <a:pt x="31244" y="39678"/>
                    <a:pt x="31244" y="39708"/>
                  </a:cubicBezTo>
                  <a:lnTo>
                    <a:pt x="31244" y="39718"/>
                  </a:lnTo>
                  <a:lnTo>
                    <a:pt x="31215" y="39738"/>
                  </a:lnTo>
                  <a:lnTo>
                    <a:pt x="31195" y="39748"/>
                  </a:lnTo>
                  <a:cubicBezTo>
                    <a:pt x="31164" y="39768"/>
                    <a:pt x="31135" y="39788"/>
                    <a:pt x="31115" y="39808"/>
                  </a:cubicBezTo>
                  <a:cubicBezTo>
                    <a:pt x="31075" y="39837"/>
                    <a:pt x="31045" y="39857"/>
                    <a:pt x="31015" y="39877"/>
                  </a:cubicBezTo>
                  <a:cubicBezTo>
                    <a:pt x="30975" y="39897"/>
                    <a:pt x="30945" y="39928"/>
                    <a:pt x="30915" y="39948"/>
                  </a:cubicBezTo>
                  <a:cubicBezTo>
                    <a:pt x="30895" y="39957"/>
                    <a:pt x="30885" y="39977"/>
                    <a:pt x="30865" y="39988"/>
                  </a:cubicBezTo>
                  <a:lnTo>
                    <a:pt x="30855" y="39988"/>
                  </a:lnTo>
                  <a:cubicBezTo>
                    <a:pt x="30835" y="40008"/>
                    <a:pt x="30815" y="40017"/>
                    <a:pt x="30805" y="40028"/>
                  </a:cubicBezTo>
                  <a:cubicBezTo>
                    <a:pt x="30755" y="40057"/>
                    <a:pt x="30705" y="40097"/>
                    <a:pt x="30665" y="40137"/>
                  </a:cubicBezTo>
                  <a:cubicBezTo>
                    <a:pt x="30615" y="40177"/>
                    <a:pt x="30575" y="40217"/>
                    <a:pt x="30525" y="40248"/>
                  </a:cubicBezTo>
                  <a:cubicBezTo>
                    <a:pt x="30495" y="40277"/>
                    <a:pt x="30455" y="40307"/>
                    <a:pt x="30415" y="40337"/>
                  </a:cubicBezTo>
                  <a:cubicBezTo>
                    <a:pt x="30345" y="40407"/>
                    <a:pt x="30265" y="40467"/>
                    <a:pt x="30176" y="40547"/>
                  </a:cubicBezTo>
                  <a:cubicBezTo>
                    <a:pt x="30076" y="40637"/>
                    <a:pt x="29996" y="40717"/>
                    <a:pt x="29925" y="40787"/>
                  </a:cubicBezTo>
                  <a:cubicBezTo>
                    <a:pt x="29905" y="40807"/>
                    <a:pt x="29886" y="40837"/>
                    <a:pt x="29856" y="40867"/>
                  </a:cubicBezTo>
                  <a:lnTo>
                    <a:pt x="29856" y="40857"/>
                  </a:lnTo>
                  <a:lnTo>
                    <a:pt x="29856" y="40847"/>
                  </a:lnTo>
                  <a:cubicBezTo>
                    <a:pt x="29836" y="40707"/>
                    <a:pt x="29836" y="40557"/>
                    <a:pt x="29836" y="40467"/>
                  </a:cubicBezTo>
                  <a:lnTo>
                    <a:pt x="29836" y="40457"/>
                  </a:lnTo>
                  <a:cubicBezTo>
                    <a:pt x="29826" y="40397"/>
                    <a:pt x="29826" y="40337"/>
                    <a:pt x="29826" y="40277"/>
                  </a:cubicBezTo>
                  <a:cubicBezTo>
                    <a:pt x="29826" y="40208"/>
                    <a:pt x="29816" y="40128"/>
                    <a:pt x="29816" y="40057"/>
                  </a:cubicBezTo>
                  <a:lnTo>
                    <a:pt x="29816" y="39688"/>
                  </a:lnTo>
                  <a:lnTo>
                    <a:pt x="29816" y="39658"/>
                  </a:lnTo>
                  <a:lnTo>
                    <a:pt x="29816" y="39608"/>
                  </a:lnTo>
                  <a:cubicBezTo>
                    <a:pt x="29816" y="39488"/>
                    <a:pt x="29816" y="39368"/>
                    <a:pt x="29806" y="39248"/>
                  </a:cubicBezTo>
                  <a:cubicBezTo>
                    <a:pt x="29796" y="39128"/>
                    <a:pt x="29786" y="39029"/>
                    <a:pt x="29756" y="38938"/>
                  </a:cubicBezTo>
                  <a:lnTo>
                    <a:pt x="29806" y="38909"/>
                  </a:lnTo>
                  <a:lnTo>
                    <a:pt x="29826" y="38898"/>
                  </a:lnTo>
                  <a:lnTo>
                    <a:pt x="29836" y="38889"/>
                  </a:lnTo>
                  <a:lnTo>
                    <a:pt x="29866" y="38869"/>
                  </a:lnTo>
                  <a:cubicBezTo>
                    <a:pt x="29896" y="38849"/>
                    <a:pt x="29925" y="38838"/>
                    <a:pt x="29945" y="38818"/>
                  </a:cubicBezTo>
                  <a:cubicBezTo>
                    <a:pt x="30036" y="38769"/>
                    <a:pt x="30116" y="38718"/>
                    <a:pt x="30196" y="38678"/>
                  </a:cubicBezTo>
                  <a:lnTo>
                    <a:pt x="30265" y="38638"/>
                  </a:lnTo>
                  <a:cubicBezTo>
                    <a:pt x="30316" y="38609"/>
                    <a:pt x="30376" y="38579"/>
                    <a:pt x="30435" y="38549"/>
                  </a:cubicBezTo>
                  <a:cubicBezTo>
                    <a:pt x="30505" y="38509"/>
                    <a:pt x="30575" y="38459"/>
                    <a:pt x="30655" y="38409"/>
                  </a:cubicBezTo>
                  <a:cubicBezTo>
                    <a:pt x="30735" y="38349"/>
                    <a:pt x="30805" y="38309"/>
                    <a:pt x="30865" y="38259"/>
                  </a:cubicBezTo>
                  <a:cubicBezTo>
                    <a:pt x="30895" y="38239"/>
                    <a:pt x="30925" y="38209"/>
                    <a:pt x="30955" y="38189"/>
                  </a:cubicBezTo>
                  <a:lnTo>
                    <a:pt x="30965" y="38179"/>
                  </a:lnTo>
                  <a:cubicBezTo>
                    <a:pt x="30985" y="38159"/>
                    <a:pt x="31005" y="38139"/>
                    <a:pt x="31035" y="38119"/>
                  </a:cubicBezTo>
                  <a:cubicBezTo>
                    <a:pt x="31075" y="38089"/>
                    <a:pt x="31135" y="38049"/>
                    <a:pt x="31204" y="38009"/>
                  </a:cubicBezTo>
                  <a:cubicBezTo>
                    <a:pt x="31224" y="37999"/>
                    <a:pt x="31244" y="37989"/>
                    <a:pt x="31255" y="37979"/>
                  </a:cubicBezTo>
                  <a:close/>
                  <a:moveTo>
                    <a:pt x="39877" y="36690"/>
                  </a:moveTo>
                  <a:cubicBezTo>
                    <a:pt x="39888" y="36690"/>
                    <a:pt x="39908" y="36700"/>
                    <a:pt x="39917" y="36700"/>
                  </a:cubicBezTo>
                  <a:cubicBezTo>
                    <a:pt x="39957" y="36710"/>
                    <a:pt x="39988" y="36730"/>
                    <a:pt x="40017" y="36740"/>
                  </a:cubicBezTo>
                  <a:lnTo>
                    <a:pt x="40028" y="36740"/>
                  </a:lnTo>
                  <a:cubicBezTo>
                    <a:pt x="40087" y="36770"/>
                    <a:pt x="40147" y="36800"/>
                    <a:pt x="40217" y="36830"/>
                  </a:cubicBezTo>
                  <a:cubicBezTo>
                    <a:pt x="40287" y="36870"/>
                    <a:pt x="40367" y="36900"/>
                    <a:pt x="40437" y="36930"/>
                  </a:cubicBezTo>
                  <a:lnTo>
                    <a:pt x="40447" y="36930"/>
                  </a:lnTo>
                  <a:lnTo>
                    <a:pt x="40467" y="36940"/>
                  </a:lnTo>
                  <a:lnTo>
                    <a:pt x="40487" y="36950"/>
                  </a:lnTo>
                  <a:lnTo>
                    <a:pt x="40427" y="36980"/>
                  </a:lnTo>
                  <a:lnTo>
                    <a:pt x="40407" y="36990"/>
                  </a:lnTo>
                  <a:cubicBezTo>
                    <a:pt x="40367" y="37020"/>
                    <a:pt x="40337" y="37040"/>
                    <a:pt x="40297" y="37060"/>
                  </a:cubicBezTo>
                  <a:lnTo>
                    <a:pt x="40257" y="37090"/>
                  </a:lnTo>
                  <a:lnTo>
                    <a:pt x="40227" y="37100"/>
                  </a:lnTo>
                  <a:lnTo>
                    <a:pt x="40207" y="37110"/>
                  </a:lnTo>
                  <a:lnTo>
                    <a:pt x="40177" y="37130"/>
                  </a:lnTo>
                  <a:lnTo>
                    <a:pt x="40167" y="37140"/>
                  </a:lnTo>
                  <a:cubicBezTo>
                    <a:pt x="40147" y="37150"/>
                    <a:pt x="40117" y="37170"/>
                    <a:pt x="40097" y="37180"/>
                  </a:cubicBezTo>
                  <a:cubicBezTo>
                    <a:pt x="39957" y="37260"/>
                    <a:pt x="39828" y="37330"/>
                    <a:pt x="39708" y="37399"/>
                  </a:cubicBezTo>
                  <a:cubicBezTo>
                    <a:pt x="39548" y="37490"/>
                    <a:pt x="39418" y="37559"/>
                    <a:pt x="39298" y="37630"/>
                  </a:cubicBezTo>
                  <a:cubicBezTo>
                    <a:pt x="39158" y="37699"/>
                    <a:pt x="39018" y="37779"/>
                    <a:pt x="38908" y="37830"/>
                  </a:cubicBezTo>
                  <a:lnTo>
                    <a:pt x="38908" y="37839"/>
                  </a:lnTo>
                  <a:lnTo>
                    <a:pt x="38878" y="37850"/>
                  </a:lnTo>
                  <a:cubicBezTo>
                    <a:pt x="38749" y="37929"/>
                    <a:pt x="38609" y="37999"/>
                    <a:pt x="38469" y="38079"/>
                  </a:cubicBezTo>
                  <a:cubicBezTo>
                    <a:pt x="38389" y="38119"/>
                    <a:pt x="38309" y="38159"/>
                    <a:pt x="38229" y="38209"/>
                  </a:cubicBezTo>
                  <a:lnTo>
                    <a:pt x="38209" y="38219"/>
                  </a:lnTo>
                  <a:lnTo>
                    <a:pt x="38199" y="38219"/>
                  </a:lnTo>
                  <a:lnTo>
                    <a:pt x="38179" y="38229"/>
                  </a:lnTo>
                  <a:cubicBezTo>
                    <a:pt x="38149" y="38249"/>
                    <a:pt x="38109" y="38269"/>
                    <a:pt x="38069" y="38289"/>
                  </a:cubicBezTo>
                  <a:cubicBezTo>
                    <a:pt x="38009" y="38319"/>
                    <a:pt x="37949" y="38349"/>
                    <a:pt x="37879" y="38389"/>
                  </a:cubicBezTo>
                  <a:cubicBezTo>
                    <a:pt x="37809" y="38429"/>
                    <a:pt x="37739" y="38459"/>
                    <a:pt x="37659" y="38499"/>
                  </a:cubicBezTo>
                  <a:cubicBezTo>
                    <a:pt x="37519" y="38579"/>
                    <a:pt x="37390" y="38658"/>
                    <a:pt x="37250" y="38738"/>
                  </a:cubicBezTo>
                  <a:cubicBezTo>
                    <a:pt x="37150" y="38789"/>
                    <a:pt x="37050" y="38858"/>
                    <a:pt x="36970" y="38909"/>
                  </a:cubicBezTo>
                  <a:lnTo>
                    <a:pt x="36960" y="38918"/>
                  </a:lnTo>
                  <a:lnTo>
                    <a:pt x="36850" y="38978"/>
                  </a:lnTo>
                  <a:cubicBezTo>
                    <a:pt x="36790" y="39018"/>
                    <a:pt x="36730" y="39058"/>
                    <a:pt x="36660" y="39098"/>
                  </a:cubicBezTo>
                  <a:lnTo>
                    <a:pt x="36630" y="39118"/>
                  </a:lnTo>
                  <a:lnTo>
                    <a:pt x="36610" y="39128"/>
                  </a:lnTo>
                  <a:lnTo>
                    <a:pt x="36600" y="39138"/>
                  </a:lnTo>
                  <a:cubicBezTo>
                    <a:pt x="36560" y="39158"/>
                    <a:pt x="36520" y="39188"/>
                    <a:pt x="36480" y="39218"/>
                  </a:cubicBezTo>
                  <a:lnTo>
                    <a:pt x="36271" y="39338"/>
                  </a:lnTo>
                  <a:lnTo>
                    <a:pt x="36260" y="39338"/>
                  </a:lnTo>
                  <a:lnTo>
                    <a:pt x="36240" y="39348"/>
                  </a:lnTo>
                  <a:lnTo>
                    <a:pt x="36220" y="39358"/>
                  </a:lnTo>
                  <a:lnTo>
                    <a:pt x="36071" y="39448"/>
                  </a:lnTo>
                  <a:lnTo>
                    <a:pt x="36020" y="39478"/>
                  </a:lnTo>
                  <a:cubicBezTo>
                    <a:pt x="35971" y="39508"/>
                    <a:pt x="35921" y="39538"/>
                    <a:pt x="35881" y="39558"/>
                  </a:cubicBezTo>
                  <a:cubicBezTo>
                    <a:pt x="35811" y="39598"/>
                    <a:pt x="35731" y="39638"/>
                    <a:pt x="35671" y="39668"/>
                  </a:cubicBezTo>
                  <a:cubicBezTo>
                    <a:pt x="35601" y="39708"/>
                    <a:pt x="35541" y="39738"/>
                    <a:pt x="35471" y="39778"/>
                  </a:cubicBezTo>
                  <a:cubicBezTo>
                    <a:pt x="35431" y="39808"/>
                    <a:pt x="35391" y="39828"/>
                    <a:pt x="35351" y="39848"/>
                  </a:cubicBezTo>
                  <a:lnTo>
                    <a:pt x="35311" y="39877"/>
                  </a:lnTo>
                  <a:lnTo>
                    <a:pt x="35281" y="39897"/>
                  </a:lnTo>
                  <a:cubicBezTo>
                    <a:pt x="35161" y="39968"/>
                    <a:pt x="35041" y="40037"/>
                    <a:pt x="34881" y="40128"/>
                  </a:cubicBezTo>
                  <a:lnTo>
                    <a:pt x="34872" y="40137"/>
                  </a:lnTo>
                  <a:lnTo>
                    <a:pt x="34861" y="40137"/>
                  </a:lnTo>
                  <a:lnTo>
                    <a:pt x="34861" y="40148"/>
                  </a:lnTo>
                  <a:cubicBezTo>
                    <a:pt x="34812" y="40177"/>
                    <a:pt x="34752" y="40208"/>
                    <a:pt x="34682" y="40237"/>
                  </a:cubicBezTo>
                  <a:lnTo>
                    <a:pt x="34662" y="40248"/>
                  </a:lnTo>
                  <a:lnTo>
                    <a:pt x="34642" y="40268"/>
                  </a:lnTo>
                  <a:lnTo>
                    <a:pt x="34622" y="40277"/>
                  </a:lnTo>
                  <a:lnTo>
                    <a:pt x="34612" y="40277"/>
                  </a:lnTo>
                  <a:cubicBezTo>
                    <a:pt x="34562" y="40297"/>
                    <a:pt x="34522" y="40317"/>
                    <a:pt x="34482" y="40347"/>
                  </a:cubicBezTo>
                  <a:cubicBezTo>
                    <a:pt x="34382" y="40397"/>
                    <a:pt x="34282" y="40457"/>
                    <a:pt x="34192" y="40527"/>
                  </a:cubicBezTo>
                  <a:lnTo>
                    <a:pt x="34182" y="40527"/>
                  </a:lnTo>
                  <a:lnTo>
                    <a:pt x="34152" y="40547"/>
                  </a:lnTo>
                  <a:lnTo>
                    <a:pt x="34102" y="40577"/>
                  </a:lnTo>
                  <a:lnTo>
                    <a:pt x="33922" y="40697"/>
                  </a:lnTo>
                  <a:lnTo>
                    <a:pt x="33893" y="40717"/>
                  </a:lnTo>
                  <a:cubicBezTo>
                    <a:pt x="33842" y="40747"/>
                    <a:pt x="33802" y="40777"/>
                    <a:pt x="33753" y="40807"/>
                  </a:cubicBezTo>
                  <a:cubicBezTo>
                    <a:pt x="33693" y="40857"/>
                    <a:pt x="33633" y="40887"/>
                    <a:pt x="33582" y="40917"/>
                  </a:cubicBezTo>
                  <a:cubicBezTo>
                    <a:pt x="33562" y="40927"/>
                    <a:pt x="33553" y="40937"/>
                    <a:pt x="33542" y="40937"/>
                  </a:cubicBezTo>
                  <a:lnTo>
                    <a:pt x="33542" y="40947"/>
                  </a:lnTo>
                  <a:cubicBezTo>
                    <a:pt x="33503" y="40917"/>
                    <a:pt x="33463" y="40897"/>
                    <a:pt x="33433" y="40877"/>
                  </a:cubicBezTo>
                  <a:cubicBezTo>
                    <a:pt x="33353" y="40837"/>
                    <a:pt x="33293" y="40797"/>
                    <a:pt x="33223" y="40767"/>
                  </a:cubicBezTo>
                  <a:cubicBezTo>
                    <a:pt x="33193" y="40747"/>
                    <a:pt x="33153" y="40737"/>
                    <a:pt x="33113" y="40717"/>
                  </a:cubicBezTo>
                  <a:cubicBezTo>
                    <a:pt x="33083" y="40697"/>
                    <a:pt x="33043" y="40687"/>
                    <a:pt x="33013" y="40667"/>
                  </a:cubicBezTo>
                  <a:lnTo>
                    <a:pt x="32963" y="40647"/>
                  </a:lnTo>
                  <a:lnTo>
                    <a:pt x="32913" y="40617"/>
                  </a:lnTo>
                  <a:lnTo>
                    <a:pt x="32933" y="40617"/>
                  </a:lnTo>
                  <a:lnTo>
                    <a:pt x="32933" y="40607"/>
                  </a:lnTo>
                  <a:cubicBezTo>
                    <a:pt x="32963" y="40587"/>
                    <a:pt x="32993" y="40577"/>
                    <a:pt x="33023" y="40557"/>
                  </a:cubicBezTo>
                  <a:lnTo>
                    <a:pt x="33033" y="40547"/>
                  </a:lnTo>
                  <a:lnTo>
                    <a:pt x="33043" y="40537"/>
                  </a:lnTo>
                  <a:lnTo>
                    <a:pt x="33103" y="40507"/>
                  </a:lnTo>
                  <a:cubicBezTo>
                    <a:pt x="33143" y="40477"/>
                    <a:pt x="33193" y="40447"/>
                    <a:pt x="33243" y="40417"/>
                  </a:cubicBezTo>
                  <a:lnTo>
                    <a:pt x="33253" y="40407"/>
                  </a:lnTo>
                  <a:lnTo>
                    <a:pt x="33263" y="40407"/>
                  </a:lnTo>
                  <a:lnTo>
                    <a:pt x="33273" y="40397"/>
                  </a:lnTo>
                  <a:lnTo>
                    <a:pt x="33353" y="40347"/>
                  </a:lnTo>
                  <a:cubicBezTo>
                    <a:pt x="33433" y="40307"/>
                    <a:pt x="33522" y="40257"/>
                    <a:pt x="33602" y="40208"/>
                  </a:cubicBezTo>
                  <a:lnTo>
                    <a:pt x="33613" y="40208"/>
                  </a:lnTo>
                  <a:lnTo>
                    <a:pt x="33662" y="40177"/>
                  </a:lnTo>
                  <a:cubicBezTo>
                    <a:pt x="33702" y="40157"/>
                    <a:pt x="33742" y="40137"/>
                    <a:pt x="33773" y="40117"/>
                  </a:cubicBezTo>
                  <a:cubicBezTo>
                    <a:pt x="33822" y="40088"/>
                    <a:pt x="33873" y="40057"/>
                    <a:pt x="33942" y="40017"/>
                  </a:cubicBezTo>
                  <a:cubicBezTo>
                    <a:pt x="33982" y="39997"/>
                    <a:pt x="34012" y="39968"/>
                    <a:pt x="34052" y="39948"/>
                  </a:cubicBezTo>
                  <a:lnTo>
                    <a:pt x="34052" y="39937"/>
                  </a:lnTo>
                  <a:lnTo>
                    <a:pt x="34062" y="39937"/>
                  </a:lnTo>
                  <a:lnTo>
                    <a:pt x="34072" y="39928"/>
                  </a:lnTo>
                  <a:cubicBezTo>
                    <a:pt x="34132" y="39897"/>
                    <a:pt x="34202" y="39848"/>
                    <a:pt x="34272" y="39808"/>
                  </a:cubicBezTo>
                  <a:cubicBezTo>
                    <a:pt x="34382" y="39748"/>
                    <a:pt x="34492" y="39678"/>
                    <a:pt x="34612" y="39598"/>
                  </a:cubicBezTo>
                  <a:cubicBezTo>
                    <a:pt x="34852" y="39438"/>
                    <a:pt x="35101" y="39298"/>
                    <a:pt x="35321" y="39178"/>
                  </a:cubicBezTo>
                  <a:lnTo>
                    <a:pt x="35531" y="39058"/>
                  </a:lnTo>
                  <a:lnTo>
                    <a:pt x="35561" y="39049"/>
                  </a:lnTo>
                  <a:lnTo>
                    <a:pt x="35571" y="39038"/>
                  </a:lnTo>
                  <a:lnTo>
                    <a:pt x="35691" y="38969"/>
                  </a:lnTo>
                  <a:cubicBezTo>
                    <a:pt x="35791" y="38918"/>
                    <a:pt x="35891" y="38858"/>
                    <a:pt x="35940" y="38829"/>
                  </a:cubicBezTo>
                  <a:lnTo>
                    <a:pt x="35980" y="38818"/>
                  </a:lnTo>
                  <a:lnTo>
                    <a:pt x="36000" y="38809"/>
                  </a:lnTo>
                  <a:lnTo>
                    <a:pt x="36020" y="38798"/>
                  </a:lnTo>
                  <a:lnTo>
                    <a:pt x="36031" y="38789"/>
                  </a:lnTo>
                  <a:lnTo>
                    <a:pt x="36040" y="38789"/>
                  </a:lnTo>
                  <a:lnTo>
                    <a:pt x="36051" y="38778"/>
                  </a:lnTo>
                  <a:cubicBezTo>
                    <a:pt x="36180" y="38709"/>
                    <a:pt x="36300" y="38649"/>
                    <a:pt x="36411" y="38579"/>
                  </a:cubicBezTo>
                  <a:lnTo>
                    <a:pt x="36530" y="38519"/>
                  </a:lnTo>
                  <a:lnTo>
                    <a:pt x="36530" y="38509"/>
                  </a:lnTo>
                  <a:lnTo>
                    <a:pt x="36540" y="38509"/>
                  </a:lnTo>
                  <a:cubicBezTo>
                    <a:pt x="36610" y="38469"/>
                    <a:pt x="36690" y="38429"/>
                    <a:pt x="36770" y="38389"/>
                  </a:cubicBezTo>
                  <a:cubicBezTo>
                    <a:pt x="36810" y="38359"/>
                    <a:pt x="36850" y="38339"/>
                    <a:pt x="36900" y="38319"/>
                  </a:cubicBezTo>
                  <a:lnTo>
                    <a:pt x="36920" y="38309"/>
                  </a:lnTo>
                  <a:cubicBezTo>
                    <a:pt x="36990" y="38269"/>
                    <a:pt x="37070" y="38229"/>
                    <a:pt x="37140" y="38189"/>
                  </a:cubicBezTo>
                  <a:lnTo>
                    <a:pt x="37170" y="38179"/>
                  </a:lnTo>
                  <a:lnTo>
                    <a:pt x="37190" y="38159"/>
                  </a:lnTo>
                  <a:cubicBezTo>
                    <a:pt x="37299" y="38109"/>
                    <a:pt x="37399" y="38049"/>
                    <a:pt x="37499" y="37989"/>
                  </a:cubicBezTo>
                  <a:cubicBezTo>
                    <a:pt x="37639" y="37919"/>
                    <a:pt x="37759" y="37859"/>
                    <a:pt x="37869" y="37799"/>
                  </a:cubicBezTo>
                  <a:cubicBezTo>
                    <a:pt x="37919" y="37779"/>
                    <a:pt x="37959" y="37750"/>
                    <a:pt x="38009" y="37730"/>
                  </a:cubicBezTo>
                  <a:lnTo>
                    <a:pt x="38029" y="37719"/>
                  </a:lnTo>
                  <a:cubicBezTo>
                    <a:pt x="38099" y="37690"/>
                    <a:pt x="38169" y="37650"/>
                    <a:pt x="38239" y="37619"/>
                  </a:cubicBezTo>
                  <a:cubicBezTo>
                    <a:pt x="38518" y="37479"/>
                    <a:pt x="38749" y="37360"/>
                    <a:pt x="38958" y="37240"/>
                  </a:cubicBezTo>
                  <a:cubicBezTo>
                    <a:pt x="39058" y="37180"/>
                    <a:pt x="39148" y="37120"/>
                    <a:pt x="39218" y="37070"/>
                  </a:cubicBezTo>
                  <a:lnTo>
                    <a:pt x="39228" y="37070"/>
                  </a:lnTo>
                  <a:lnTo>
                    <a:pt x="39308" y="37020"/>
                  </a:lnTo>
                  <a:lnTo>
                    <a:pt x="39348" y="36990"/>
                  </a:lnTo>
                  <a:lnTo>
                    <a:pt x="39358" y="36980"/>
                  </a:lnTo>
                  <a:cubicBezTo>
                    <a:pt x="39448" y="36930"/>
                    <a:pt x="39538" y="36860"/>
                    <a:pt x="39637" y="36810"/>
                  </a:cubicBezTo>
                  <a:cubicBezTo>
                    <a:pt x="39708" y="36770"/>
                    <a:pt x="39777" y="36730"/>
                    <a:pt x="39877" y="36690"/>
                  </a:cubicBezTo>
                  <a:close/>
                  <a:moveTo>
                    <a:pt x="40507" y="37070"/>
                  </a:moveTo>
                  <a:lnTo>
                    <a:pt x="40507" y="37070"/>
                  </a:lnTo>
                  <a:cubicBezTo>
                    <a:pt x="40497" y="37100"/>
                    <a:pt x="40497" y="37130"/>
                    <a:pt x="40497" y="37150"/>
                  </a:cubicBezTo>
                  <a:lnTo>
                    <a:pt x="40487" y="37210"/>
                  </a:lnTo>
                  <a:lnTo>
                    <a:pt x="40477" y="37270"/>
                  </a:lnTo>
                  <a:lnTo>
                    <a:pt x="40477" y="37330"/>
                  </a:lnTo>
                  <a:cubicBezTo>
                    <a:pt x="40467" y="37360"/>
                    <a:pt x="40467" y="37390"/>
                    <a:pt x="40477" y="37419"/>
                  </a:cubicBezTo>
                  <a:cubicBezTo>
                    <a:pt x="40487" y="37439"/>
                    <a:pt x="40487" y="37450"/>
                    <a:pt x="40497" y="37470"/>
                  </a:cubicBezTo>
                  <a:lnTo>
                    <a:pt x="40467" y="37490"/>
                  </a:lnTo>
                  <a:lnTo>
                    <a:pt x="40457" y="37499"/>
                  </a:lnTo>
                  <a:cubicBezTo>
                    <a:pt x="40377" y="37559"/>
                    <a:pt x="40297" y="37610"/>
                    <a:pt x="40227" y="37650"/>
                  </a:cubicBezTo>
                  <a:lnTo>
                    <a:pt x="40227" y="37659"/>
                  </a:lnTo>
                  <a:lnTo>
                    <a:pt x="40177" y="37690"/>
                  </a:lnTo>
                  <a:cubicBezTo>
                    <a:pt x="40127" y="37719"/>
                    <a:pt x="40077" y="37750"/>
                    <a:pt x="40037" y="37790"/>
                  </a:cubicBezTo>
                  <a:cubicBezTo>
                    <a:pt x="39988" y="37819"/>
                    <a:pt x="39948" y="37839"/>
                    <a:pt x="39908" y="37869"/>
                  </a:cubicBezTo>
                  <a:cubicBezTo>
                    <a:pt x="39797" y="37939"/>
                    <a:pt x="39677" y="38009"/>
                    <a:pt x="39577" y="38069"/>
                  </a:cubicBezTo>
                  <a:lnTo>
                    <a:pt x="39568" y="38069"/>
                  </a:lnTo>
                  <a:lnTo>
                    <a:pt x="39558" y="38079"/>
                  </a:lnTo>
                  <a:lnTo>
                    <a:pt x="39548" y="38079"/>
                  </a:lnTo>
                  <a:lnTo>
                    <a:pt x="39338" y="38199"/>
                  </a:lnTo>
                  <a:lnTo>
                    <a:pt x="39248" y="38259"/>
                  </a:lnTo>
                  <a:lnTo>
                    <a:pt x="39218" y="38279"/>
                  </a:lnTo>
                  <a:lnTo>
                    <a:pt x="39208" y="38279"/>
                  </a:lnTo>
                  <a:lnTo>
                    <a:pt x="39208" y="38289"/>
                  </a:lnTo>
                  <a:lnTo>
                    <a:pt x="39198" y="38289"/>
                  </a:lnTo>
                  <a:cubicBezTo>
                    <a:pt x="39058" y="38379"/>
                    <a:pt x="38918" y="38459"/>
                    <a:pt x="38769" y="38539"/>
                  </a:cubicBezTo>
                  <a:cubicBezTo>
                    <a:pt x="38569" y="38638"/>
                    <a:pt x="38369" y="38738"/>
                    <a:pt x="38169" y="38849"/>
                  </a:cubicBezTo>
                  <a:lnTo>
                    <a:pt x="38109" y="38878"/>
                  </a:lnTo>
                  <a:lnTo>
                    <a:pt x="38089" y="38889"/>
                  </a:lnTo>
                  <a:lnTo>
                    <a:pt x="38039" y="38918"/>
                  </a:lnTo>
                  <a:cubicBezTo>
                    <a:pt x="37979" y="38949"/>
                    <a:pt x="37919" y="38978"/>
                    <a:pt x="37869" y="39009"/>
                  </a:cubicBezTo>
                  <a:lnTo>
                    <a:pt x="37759" y="39069"/>
                  </a:lnTo>
                  <a:lnTo>
                    <a:pt x="37729" y="39088"/>
                  </a:lnTo>
                  <a:lnTo>
                    <a:pt x="37699" y="39098"/>
                  </a:lnTo>
                  <a:lnTo>
                    <a:pt x="37679" y="39108"/>
                  </a:lnTo>
                  <a:cubicBezTo>
                    <a:pt x="37639" y="39128"/>
                    <a:pt x="37610" y="39148"/>
                    <a:pt x="37570" y="39168"/>
                  </a:cubicBezTo>
                  <a:cubicBezTo>
                    <a:pt x="37430" y="39248"/>
                    <a:pt x="37290" y="39328"/>
                    <a:pt x="37130" y="39418"/>
                  </a:cubicBezTo>
                  <a:lnTo>
                    <a:pt x="37120" y="39418"/>
                  </a:lnTo>
                  <a:lnTo>
                    <a:pt x="37100" y="39438"/>
                  </a:lnTo>
                  <a:lnTo>
                    <a:pt x="37000" y="39488"/>
                  </a:lnTo>
                  <a:cubicBezTo>
                    <a:pt x="36920" y="39538"/>
                    <a:pt x="36830" y="39588"/>
                    <a:pt x="36750" y="39628"/>
                  </a:cubicBezTo>
                  <a:lnTo>
                    <a:pt x="36730" y="39648"/>
                  </a:lnTo>
                  <a:lnTo>
                    <a:pt x="36700" y="39658"/>
                  </a:lnTo>
                  <a:cubicBezTo>
                    <a:pt x="36600" y="39718"/>
                    <a:pt x="36510" y="39778"/>
                    <a:pt x="36420" y="39828"/>
                  </a:cubicBezTo>
                  <a:lnTo>
                    <a:pt x="36411" y="39837"/>
                  </a:lnTo>
                  <a:cubicBezTo>
                    <a:pt x="36220" y="39957"/>
                    <a:pt x="36031" y="40077"/>
                    <a:pt x="35841" y="40188"/>
                  </a:cubicBezTo>
                  <a:lnTo>
                    <a:pt x="35751" y="40237"/>
                  </a:lnTo>
                  <a:lnTo>
                    <a:pt x="35721" y="40248"/>
                  </a:lnTo>
                  <a:lnTo>
                    <a:pt x="35711" y="40257"/>
                  </a:lnTo>
                  <a:lnTo>
                    <a:pt x="35561" y="40347"/>
                  </a:lnTo>
                  <a:lnTo>
                    <a:pt x="35511" y="40377"/>
                  </a:lnTo>
                  <a:cubicBezTo>
                    <a:pt x="35441" y="40417"/>
                    <a:pt x="35361" y="40467"/>
                    <a:pt x="35281" y="40517"/>
                  </a:cubicBezTo>
                  <a:cubicBezTo>
                    <a:pt x="35211" y="40557"/>
                    <a:pt x="35132" y="40587"/>
                    <a:pt x="35072" y="40617"/>
                  </a:cubicBezTo>
                  <a:lnTo>
                    <a:pt x="35061" y="40617"/>
                  </a:lnTo>
                  <a:cubicBezTo>
                    <a:pt x="35041" y="40627"/>
                    <a:pt x="35021" y="40647"/>
                    <a:pt x="34992" y="40657"/>
                  </a:cubicBezTo>
                  <a:cubicBezTo>
                    <a:pt x="34892" y="40707"/>
                    <a:pt x="34792" y="40767"/>
                    <a:pt x="34712" y="40817"/>
                  </a:cubicBezTo>
                  <a:lnTo>
                    <a:pt x="34682" y="40837"/>
                  </a:lnTo>
                  <a:lnTo>
                    <a:pt x="34672" y="40847"/>
                  </a:lnTo>
                  <a:lnTo>
                    <a:pt x="34662" y="40847"/>
                  </a:lnTo>
                  <a:cubicBezTo>
                    <a:pt x="34622" y="40877"/>
                    <a:pt x="34592" y="40897"/>
                    <a:pt x="34552" y="40917"/>
                  </a:cubicBezTo>
                  <a:cubicBezTo>
                    <a:pt x="34512" y="40947"/>
                    <a:pt x="34462" y="40977"/>
                    <a:pt x="34412" y="40997"/>
                  </a:cubicBezTo>
                  <a:lnTo>
                    <a:pt x="34382" y="41007"/>
                  </a:lnTo>
                  <a:cubicBezTo>
                    <a:pt x="34332" y="41036"/>
                    <a:pt x="34272" y="41076"/>
                    <a:pt x="34232" y="41096"/>
                  </a:cubicBezTo>
                  <a:lnTo>
                    <a:pt x="34222" y="41107"/>
                  </a:lnTo>
                  <a:cubicBezTo>
                    <a:pt x="34192" y="41127"/>
                    <a:pt x="34172" y="41136"/>
                    <a:pt x="34142" y="41156"/>
                  </a:cubicBezTo>
                  <a:cubicBezTo>
                    <a:pt x="34132" y="41156"/>
                    <a:pt x="34122" y="41167"/>
                    <a:pt x="34112" y="41167"/>
                  </a:cubicBezTo>
                  <a:cubicBezTo>
                    <a:pt x="34092" y="41176"/>
                    <a:pt x="34072" y="41196"/>
                    <a:pt x="34052" y="41216"/>
                  </a:cubicBezTo>
                  <a:lnTo>
                    <a:pt x="34042" y="41216"/>
                  </a:lnTo>
                  <a:cubicBezTo>
                    <a:pt x="33962" y="41176"/>
                    <a:pt x="33893" y="41147"/>
                    <a:pt x="33822" y="41107"/>
                  </a:cubicBezTo>
                  <a:cubicBezTo>
                    <a:pt x="33782" y="41087"/>
                    <a:pt x="33742" y="41067"/>
                    <a:pt x="33693" y="41036"/>
                  </a:cubicBezTo>
                  <a:cubicBezTo>
                    <a:pt x="33762" y="40997"/>
                    <a:pt x="33822" y="40957"/>
                    <a:pt x="33882" y="40917"/>
                  </a:cubicBezTo>
                  <a:cubicBezTo>
                    <a:pt x="33902" y="40907"/>
                    <a:pt x="33933" y="40887"/>
                    <a:pt x="33953" y="40877"/>
                  </a:cubicBezTo>
                  <a:lnTo>
                    <a:pt x="33962" y="40867"/>
                  </a:lnTo>
                  <a:lnTo>
                    <a:pt x="33973" y="40857"/>
                  </a:lnTo>
                  <a:lnTo>
                    <a:pt x="34002" y="40847"/>
                  </a:lnTo>
                  <a:lnTo>
                    <a:pt x="34072" y="40797"/>
                  </a:lnTo>
                  <a:lnTo>
                    <a:pt x="34152" y="40747"/>
                  </a:lnTo>
                  <a:lnTo>
                    <a:pt x="34172" y="40727"/>
                  </a:lnTo>
                  <a:cubicBezTo>
                    <a:pt x="34202" y="40707"/>
                    <a:pt x="34232" y="40697"/>
                    <a:pt x="34252" y="40677"/>
                  </a:cubicBezTo>
                  <a:lnTo>
                    <a:pt x="34302" y="40647"/>
                  </a:lnTo>
                  <a:cubicBezTo>
                    <a:pt x="34352" y="40617"/>
                    <a:pt x="34392" y="40587"/>
                    <a:pt x="34442" y="40557"/>
                  </a:cubicBezTo>
                  <a:cubicBezTo>
                    <a:pt x="34492" y="40517"/>
                    <a:pt x="34562" y="40487"/>
                    <a:pt x="34632" y="40447"/>
                  </a:cubicBezTo>
                  <a:lnTo>
                    <a:pt x="34642" y="40437"/>
                  </a:lnTo>
                  <a:cubicBezTo>
                    <a:pt x="34692" y="40417"/>
                    <a:pt x="34772" y="40377"/>
                    <a:pt x="34841" y="40337"/>
                  </a:cubicBezTo>
                  <a:cubicBezTo>
                    <a:pt x="34901" y="40307"/>
                    <a:pt x="34961" y="40268"/>
                    <a:pt x="35012" y="40228"/>
                  </a:cubicBezTo>
                  <a:lnTo>
                    <a:pt x="35021" y="40228"/>
                  </a:lnTo>
                  <a:cubicBezTo>
                    <a:pt x="35152" y="40148"/>
                    <a:pt x="35281" y="40068"/>
                    <a:pt x="35411" y="39977"/>
                  </a:cubicBezTo>
                  <a:lnTo>
                    <a:pt x="35431" y="39968"/>
                  </a:lnTo>
                  <a:lnTo>
                    <a:pt x="35441" y="39957"/>
                  </a:lnTo>
                  <a:lnTo>
                    <a:pt x="35461" y="39948"/>
                  </a:lnTo>
                  <a:cubicBezTo>
                    <a:pt x="35511" y="39917"/>
                    <a:pt x="35561" y="39877"/>
                    <a:pt x="35611" y="39848"/>
                  </a:cubicBezTo>
                  <a:cubicBezTo>
                    <a:pt x="35661" y="39817"/>
                    <a:pt x="35701" y="39797"/>
                    <a:pt x="35751" y="39768"/>
                  </a:cubicBezTo>
                  <a:lnTo>
                    <a:pt x="35761" y="39758"/>
                  </a:lnTo>
                  <a:cubicBezTo>
                    <a:pt x="35781" y="39758"/>
                    <a:pt x="35791" y="39748"/>
                    <a:pt x="35811" y="39738"/>
                  </a:cubicBezTo>
                  <a:cubicBezTo>
                    <a:pt x="35881" y="39698"/>
                    <a:pt x="35940" y="39658"/>
                    <a:pt x="36000" y="39628"/>
                  </a:cubicBezTo>
                  <a:lnTo>
                    <a:pt x="36051" y="39598"/>
                  </a:lnTo>
                  <a:cubicBezTo>
                    <a:pt x="36100" y="39558"/>
                    <a:pt x="36151" y="39528"/>
                    <a:pt x="36211" y="39498"/>
                  </a:cubicBezTo>
                  <a:cubicBezTo>
                    <a:pt x="36271" y="39458"/>
                    <a:pt x="36340" y="39418"/>
                    <a:pt x="36411" y="39378"/>
                  </a:cubicBezTo>
                  <a:lnTo>
                    <a:pt x="36420" y="39378"/>
                  </a:lnTo>
                  <a:cubicBezTo>
                    <a:pt x="36480" y="39348"/>
                    <a:pt x="36540" y="39308"/>
                    <a:pt x="36600" y="39278"/>
                  </a:cubicBezTo>
                  <a:cubicBezTo>
                    <a:pt x="36720" y="39208"/>
                    <a:pt x="36860" y="39118"/>
                    <a:pt x="37000" y="39049"/>
                  </a:cubicBezTo>
                  <a:lnTo>
                    <a:pt x="37130" y="38978"/>
                  </a:lnTo>
                  <a:lnTo>
                    <a:pt x="37170" y="38949"/>
                  </a:lnTo>
                  <a:lnTo>
                    <a:pt x="37210" y="38929"/>
                  </a:lnTo>
                  <a:lnTo>
                    <a:pt x="37239" y="38918"/>
                  </a:lnTo>
                  <a:cubicBezTo>
                    <a:pt x="37290" y="38889"/>
                    <a:pt x="37350" y="38858"/>
                    <a:pt x="37399" y="38829"/>
                  </a:cubicBezTo>
                  <a:cubicBezTo>
                    <a:pt x="37550" y="38738"/>
                    <a:pt x="37709" y="38658"/>
                    <a:pt x="37859" y="38579"/>
                  </a:cubicBezTo>
                  <a:lnTo>
                    <a:pt x="37869" y="38569"/>
                  </a:lnTo>
                  <a:lnTo>
                    <a:pt x="37879" y="38569"/>
                  </a:lnTo>
                  <a:lnTo>
                    <a:pt x="38209" y="38389"/>
                  </a:lnTo>
                  <a:lnTo>
                    <a:pt x="38329" y="38319"/>
                  </a:lnTo>
                  <a:cubicBezTo>
                    <a:pt x="38429" y="38269"/>
                    <a:pt x="38529" y="38209"/>
                    <a:pt x="38638" y="38159"/>
                  </a:cubicBezTo>
                  <a:cubicBezTo>
                    <a:pt x="38718" y="38109"/>
                    <a:pt x="38809" y="38059"/>
                    <a:pt x="38898" y="38009"/>
                  </a:cubicBezTo>
                  <a:lnTo>
                    <a:pt x="38918" y="37989"/>
                  </a:lnTo>
                  <a:lnTo>
                    <a:pt x="38938" y="37979"/>
                  </a:lnTo>
                  <a:lnTo>
                    <a:pt x="38958" y="37969"/>
                  </a:lnTo>
                  <a:lnTo>
                    <a:pt x="39038" y="37929"/>
                  </a:lnTo>
                  <a:cubicBezTo>
                    <a:pt x="39168" y="37850"/>
                    <a:pt x="39298" y="37779"/>
                    <a:pt x="39428" y="37710"/>
                  </a:cubicBezTo>
                  <a:cubicBezTo>
                    <a:pt x="39577" y="37619"/>
                    <a:pt x="39728" y="37539"/>
                    <a:pt x="39837" y="37470"/>
                  </a:cubicBezTo>
                  <a:lnTo>
                    <a:pt x="40197" y="37260"/>
                  </a:lnTo>
                  <a:lnTo>
                    <a:pt x="40257" y="37230"/>
                  </a:lnTo>
                  <a:lnTo>
                    <a:pt x="40277" y="37210"/>
                  </a:lnTo>
                  <a:cubicBezTo>
                    <a:pt x="40307" y="37190"/>
                    <a:pt x="40347" y="37180"/>
                    <a:pt x="40377" y="37150"/>
                  </a:cubicBezTo>
                  <a:cubicBezTo>
                    <a:pt x="40407" y="37130"/>
                    <a:pt x="40447" y="37110"/>
                    <a:pt x="40487" y="37090"/>
                  </a:cubicBezTo>
                  <a:lnTo>
                    <a:pt x="40507" y="37070"/>
                  </a:lnTo>
                  <a:close/>
                  <a:moveTo>
                    <a:pt x="40637" y="37570"/>
                  </a:moveTo>
                  <a:cubicBezTo>
                    <a:pt x="40667" y="37590"/>
                    <a:pt x="40707" y="37610"/>
                    <a:pt x="40747" y="37619"/>
                  </a:cubicBezTo>
                  <a:cubicBezTo>
                    <a:pt x="40776" y="37630"/>
                    <a:pt x="40816" y="37639"/>
                    <a:pt x="40847" y="37659"/>
                  </a:cubicBezTo>
                  <a:lnTo>
                    <a:pt x="40856" y="37659"/>
                  </a:lnTo>
                  <a:cubicBezTo>
                    <a:pt x="40876" y="37670"/>
                    <a:pt x="40907" y="37679"/>
                    <a:pt x="40936" y="37690"/>
                  </a:cubicBezTo>
                  <a:lnTo>
                    <a:pt x="41056" y="37750"/>
                  </a:lnTo>
                  <a:cubicBezTo>
                    <a:pt x="41067" y="37759"/>
                    <a:pt x="41087" y="37759"/>
                    <a:pt x="41096" y="37770"/>
                  </a:cubicBezTo>
                  <a:lnTo>
                    <a:pt x="41107" y="37770"/>
                  </a:lnTo>
                  <a:lnTo>
                    <a:pt x="41116" y="37779"/>
                  </a:lnTo>
                  <a:lnTo>
                    <a:pt x="41127" y="37779"/>
                  </a:lnTo>
                  <a:lnTo>
                    <a:pt x="41136" y="37790"/>
                  </a:lnTo>
                  <a:lnTo>
                    <a:pt x="41147" y="37799"/>
                  </a:lnTo>
                  <a:cubicBezTo>
                    <a:pt x="41167" y="37799"/>
                    <a:pt x="41187" y="37810"/>
                    <a:pt x="41207" y="37819"/>
                  </a:cubicBezTo>
                  <a:cubicBezTo>
                    <a:pt x="41256" y="37850"/>
                    <a:pt x="41296" y="37879"/>
                    <a:pt x="41346" y="37909"/>
                  </a:cubicBezTo>
                  <a:cubicBezTo>
                    <a:pt x="41366" y="37929"/>
                    <a:pt x="41376" y="37939"/>
                    <a:pt x="41396" y="37949"/>
                  </a:cubicBezTo>
                  <a:cubicBezTo>
                    <a:pt x="41396" y="37959"/>
                    <a:pt x="41386" y="37959"/>
                    <a:pt x="41376" y="37969"/>
                  </a:cubicBezTo>
                  <a:cubicBezTo>
                    <a:pt x="41336" y="37989"/>
                    <a:pt x="41306" y="38009"/>
                    <a:pt x="41266" y="38039"/>
                  </a:cubicBezTo>
                  <a:lnTo>
                    <a:pt x="41207" y="38069"/>
                  </a:lnTo>
                  <a:lnTo>
                    <a:pt x="41187" y="38089"/>
                  </a:lnTo>
                  <a:lnTo>
                    <a:pt x="41096" y="38149"/>
                  </a:lnTo>
                  <a:lnTo>
                    <a:pt x="41076" y="38159"/>
                  </a:lnTo>
                  <a:cubicBezTo>
                    <a:pt x="41027" y="38199"/>
                    <a:pt x="40967" y="38239"/>
                    <a:pt x="40907" y="38269"/>
                  </a:cubicBezTo>
                  <a:cubicBezTo>
                    <a:pt x="40836" y="38309"/>
                    <a:pt x="40776" y="38349"/>
                    <a:pt x="40697" y="38379"/>
                  </a:cubicBezTo>
                  <a:cubicBezTo>
                    <a:pt x="40647" y="38419"/>
                    <a:pt x="40577" y="38449"/>
                    <a:pt x="40517" y="38469"/>
                  </a:cubicBezTo>
                  <a:lnTo>
                    <a:pt x="40507" y="38479"/>
                  </a:lnTo>
                  <a:cubicBezTo>
                    <a:pt x="40447" y="38509"/>
                    <a:pt x="40377" y="38539"/>
                    <a:pt x="40307" y="38569"/>
                  </a:cubicBezTo>
                  <a:lnTo>
                    <a:pt x="40297" y="38569"/>
                  </a:lnTo>
                  <a:cubicBezTo>
                    <a:pt x="40157" y="38629"/>
                    <a:pt x="40017" y="38698"/>
                    <a:pt x="39897" y="38758"/>
                  </a:cubicBezTo>
                  <a:cubicBezTo>
                    <a:pt x="39757" y="38829"/>
                    <a:pt x="39628" y="38898"/>
                    <a:pt x="39488" y="38958"/>
                  </a:cubicBezTo>
                  <a:cubicBezTo>
                    <a:pt x="39428" y="38989"/>
                    <a:pt x="39368" y="39018"/>
                    <a:pt x="39298" y="39049"/>
                  </a:cubicBezTo>
                  <a:lnTo>
                    <a:pt x="39278" y="39058"/>
                  </a:lnTo>
                  <a:cubicBezTo>
                    <a:pt x="39218" y="39088"/>
                    <a:pt x="39158" y="39108"/>
                    <a:pt x="39098" y="39138"/>
                  </a:cubicBezTo>
                  <a:cubicBezTo>
                    <a:pt x="38988" y="39198"/>
                    <a:pt x="38868" y="39258"/>
                    <a:pt x="38789" y="39298"/>
                  </a:cubicBezTo>
                  <a:lnTo>
                    <a:pt x="38778" y="39308"/>
                  </a:lnTo>
                  <a:lnTo>
                    <a:pt x="38769" y="39308"/>
                  </a:lnTo>
                  <a:lnTo>
                    <a:pt x="38709" y="39338"/>
                  </a:lnTo>
                  <a:lnTo>
                    <a:pt x="38678" y="39358"/>
                  </a:lnTo>
                  <a:lnTo>
                    <a:pt x="38658" y="39368"/>
                  </a:lnTo>
                  <a:lnTo>
                    <a:pt x="38638" y="39378"/>
                  </a:lnTo>
                  <a:lnTo>
                    <a:pt x="38618" y="39388"/>
                  </a:lnTo>
                  <a:cubicBezTo>
                    <a:pt x="38589" y="39398"/>
                    <a:pt x="38558" y="39418"/>
                    <a:pt x="38529" y="39438"/>
                  </a:cubicBezTo>
                  <a:cubicBezTo>
                    <a:pt x="38449" y="39478"/>
                    <a:pt x="38378" y="39518"/>
                    <a:pt x="38329" y="39548"/>
                  </a:cubicBezTo>
                  <a:cubicBezTo>
                    <a:pt x="38299" y="39568"/>
                    <a:pt x="38259" y="39588"/>
                    <a:pt x="38219" y="39608"/>
                  </a:cubicBezTo>
                  <a:cubicBezTo>
                    <a:pt x="38129" y="39658"/>
                    <a:pt x="38039" y="39708"/>
                    <a:pt x="37959" y="39758"/>
                  </a:cubicBezTo>
                  <a:cubicBezTo>
                    <a:pt x="37889" y="39797"/>
                    <a:pt x="37819" y="39828"/>
                    <a:pt x="37749" y="39868"/>
                  </a:cubicBezTo>
                  <a:lnTo>
                    <a:pt x="37729" y="39877"/>
                  </a:lnTo>
                  <a:cubicBezTo>
                    <a:pt x="37669" y="39908"/>
                    <a:pt x="37619" y="39937"/>
                    <a:pt x="37559" y="39957"/>
                  </a:cubicBezTo>
                  <a:cubicBezTo>
                    <a:pt x="37490" y="39997"/>
                    <a:pt x="37430" y="40037"/>
                    <a:pt x="37370" y="40057"/>
                  </a:cubicBezTo>
                  <a:lnTo>
                    <a:pt x="37310" y="40088"/>
                  </a:lnTo>
                  <a:cubicBezTo>
                    <a:pt x="37259" y="40117"/>
                    <a:pt x="37210" y="40137"/>
                    <a:pt x="37159" y="40157"/>
                  </a:cubicBezTo>
                  <a:cubicBezTo>
                    <a:pt x="37070" y="40208"/>
                    <a:pt x="36980" y="40257"/>
                    <a:pt x="36900" y="40307"/>
                  </a:cubicBezTo>
                  <a:lnTo>
                    <a:pt x="36890" y="40307"/>
                  </a:lnTo>
                  <a:lnTo>
                    <a:pt x="36850" y="40337"/>
                  </a:lnTo>
                  <a:lnTo>
                    <a:pt x="36780" y="40367"/>
                  </a:lnTo>
                  <a:lnTo>
                    <a:pt x="36680" y="40427"/>
                  </a:lnTo>
                  <a:cubicBezTo>
                    <a:pt x="36580" y="40487"/>
                    <a:pt x="36490" y="40537"/>
                    <a:pt x="36391" y="40587"/>
                  </a:cubicBezTo>
                  <a:cubicBezTo>
                    <a:pt x="36360" y="40607"/>
                    <a:pt x="36331" y="40617"/>
                    <a:pt x="36300" y="40637"/>
                  </a:cubicBezTo>
                  <a:lnTo>
                    <a:pt x="36280" y="40647"/>
                  </a:lnTo>
                  <a:lnTo>
                    <a:pt x="36271" y="40647"/>
                  </a:lnTo>
                  <a:cubicBezTo>
                    <a:pt x="36191" y="40687"/>
                    <a:pt x="36100" y="40737"/>
                    <a:pt x="36011" y="40797"/>
                  </a:cubicBezTo>
                  <a:cubicBezTo>
                    <a:pt x="35960" y="40827"/>
                    <a:pt x="35921" y="40857"/>
                    <a:pt x="35881" y="40887"/>
                  </a:cubicBezTo>
                  <a:lnTo>
                    <a:pt x="35831" y="40917"/>
                  </a:lnTo>
                  <a:lnTo>
                    <a:pt x="35651" y="41036"/>
                  </a:lnTo>
                  <a:cubicBezTo>
                    <a:pt x="35631" y="41047"/>
                    <a:pt x="35611" y="41067"/>
                    <a:pt x="35591" y="41076"/>
                  </a:cubicBezTo>
                  <a:lnTo>
                    <a:pt x="35581" y="41076"/>
                  </a:lnTo>
                  <a:cubicBezTo>
                    <a:pt x="35541" y="41107"/>
                    <a:pt x="35511" y="41127"/>
                    <a:pt x="35471" y="41147"/>
                  </a:cubicBezTo>
                  <a:cubicBezTo>
                    <a:pt x="35441" y="41176"/>
                    <a:pt x="35401" y="41196"/>
                    <a:pt x="35371" y="41227"/>
                  </a:cubicBezTo>
                  <a:lnTo>
                    <a:pt x="35351" y="41236"/>
                  </a:lnTo>
                  <a:lnTo>
                    <a:pt x="35301" y="41276"/>
                  </a:lnTo>
                  <a:cubicBezTo>
                    <a:pt x="35261" y="41296"/>
                    <a:pt x="35241" y="41307"/>
                    <a:pt x="35221" y="41327"/>
                  </a:cubicBezTo>
                  <a:cubicBezTo>
                    <a:pt x="35211" y="41336"/>
                    <a:pt x="35201" y="41336"/>
                    <a:pt x="35192" y="41347"/>
                  </a:cubicBezTo>
                  <a:lnTo>
                    <a:pt x="35172" y="41347"/>
                  </a:lnTo>
                  <a:lnTo>
                    <a:pt x="35172" y="41356"/>
                  </a:lnTo>
                  <a:cubicBezTo>
                    <a:pt x="35161" y="41356"/>
                    <a:pt x="35141" y="41367"/>
                    <a:pt x="35132" y="41376"/>
                  </a:cubicBezTo>
                  <a:cubicBezTo>
                    <a:pt x="35081" y="41407"/>
                    <a:pt x="35041" y="41436"/>
                    <a:pt x="34992" y="41467"/>
                  </a:cubicBezTo>
                  <a:lnTo>
                    <a:pt x="34992" y="41476"/>
                  </a:lnTo>
                  <a:lnTo>
                    <a:pt x="34972" y="41487"/>
                  </a:lnTo>
                  <a:cubicBezTo>
                    <a:pt x="34921" y="41516"/>
                    <a:pt x="34872" y="41556"/>
                    <a:pt x="34832" y="41586"/>
                  </a:cubicBezTo>
                  <a:cubicBezTo>
                    <a:pt x="34801" y="41606"/>
                    <a:pt x="34772" y="41616"/>
                    <a:pt x="34752" y="41636"/>
                  </a:cubicBezTo>
                  <a:lnTo>
                    <a:pt x="34741" y="41646"/>
                  </a:lnTo>
                  <a:cubicBezTo>
                    <a:pt x="34732" y="41616"/>
                    <a:pt x="34732" y="41606"/>
                    <a:pt x="34722" y="41586"/>
                  </a:cubicBezTo>
                  <a:lnTo>
                    <a:pt x="34692" y="41556"/>
                  </a:lnTo>
                  <a:lnTo>
                    <a:pt x="34692" y="41546"/>
                  </a:lnTo>
                  <a:lnTo>
                    <a:pt x="34682" y="41546"/>
                  </a:lnTo>
                  <a:lnTo>
                    <a:pt x="34672" y="41526"/>
                  </a:lnTo>
                  <a:cubicBezTo>
                    <a:pt x="34662" y="41516"/>
                    <a:pt x="34652" y="41506"/>
                    <a:pt x="34632" y="41496"/>
                  </a:cubicBezTo>
                  <a:lnTo>
                    <a:pt x="34622" y="41487"/>
                  </a:lnTo>
                  <a:lnTo>
                    <a:pt x="34612" y="41487"/>
                  </a:lnTo>
                  <a:cubicBezTo>
                    <a:pt x="34602" y="41476"/>
                    <a:pt x="34592" y="41467"/>
                    <a:pt x="34582" y="41467"/>
                  </a:cubicBezTo>
                  <a:lnTo>
                    <a:pt x="34582" y="41456"/>
                  </a:lnTo>
                  <a:cubicBezTo>
                    <a:pt x="34552" y="41447"/>
                    <a:pt x="34522" y="41436"/>
                    <a:pt x="34502" y="41427"/>
                  </a:cubicBezTo>
                  <a:lnTo>
                    <a:pt x="34472" y="41416"/>
                  </a:lnTo>
                  <a:cubicBezTo>
                    <a:pt x="34412" y="41387"/>
                    <a:pt x="34362" y="41367"/>
                    <a:pt x="34302" y="41336"/>
                  </a:cubicBezTo>
                  <a:lnTo>
                    <a:pt x="34312" y="41336"/>
                  </a:lnTo>
                  <a:cubicBezTo>
                    <a:pt x="34332" y="41327"/>
                    <a:pt x="34342" y="41316"/>
                    <a:pt x="34362" y="41307"/>
                  </a:cubicBezTo>
                  <a:lnTo>
                    <a:pt x="34362" y="41296"/>
                  </a:lnTo>
                  <a:cubicBezTo>
                    <a:pt x="34392" y="41287"/>
                    <a:pt x="34412" y="41267"/>
                    <a:pt x="34442" y="41256"/>
                  </a:cubicBezTo>
                  <a:cubicBezTo>
                    <a:pt x="34472" y="41236"/>
                    <a:pt x="34502" y="41216"/>
                    <a:pt x="34532" y="41207"/>
                  </a:cubicBezTo>
                  <a:lnTo>
                    <a:pt x="34532" y="41196"/>
                  </a:lnTo>
                  <a:lnTo>
                    <a:pt x="34562" y="41187"/>
                  </a:lnTo>
                  <a:cubicBezTo>
                    <a:pt x="34612" y="41156"/>
                    <a:pt x="34652" y="41136"/>
                    <a:pt x="34702" y="41107"/>
                  </a:cubicBezTo>
                  <a:cubicBezTo>
                    <a:pt x="34741" y="41076"/>
                    <a:pt x="34781" y="41056"/>
                    <a:pt x="34832" y="41027"/>
                  </a:cubicBezTo>
                  <a:lnTo>
                    <a:pt x="34832" y="41016"/>
                  </a:lnTo>
                  <a:lnTo>
                    <a:pt x="34841" y="41016"/>
                  </a:lnTo>
                  <a:lnTo>
                    <a:pt x="34852" y="41007"/>
                  </a:lnTo>
                  <a:cubicBezTo>
                    <a:pt x="34892" y="40987"/>
                    <a:pt x="34921" y="40967"/>
                    <a:pt x="34961" y="40947"/>
                  </a:cubicBezTo>
                  <a:cubicBezTo>
                    <a:pt x="35012" y="40907"/>
                    <a:pt x="35061" y="40887"/>
                    <a:pt x="35112" y="40867"/>
                  </a:cubicBezTo>
                  <a:cubicBezTo>
                    <a:pt x="35132" y="40847"/>
                    <a:pt x="35161" y="40837"/>
                    <a:pt x="35181" y="40827"/>
                  </a:cubicBezTo>
                  <a:cubicBezTo>
                    <a:pt x="35211" y="40817"/>
                    <a:pt x="35231" y="40807"/>
                    <a:pt x="35251" y="40797"/>
                  </a:cubicBezTo>
                  <a:cubicBezTo>
                    <a:pt x="35401" y="40737"/>
                    <a:pt x="35541" y="40647"/>
                    <a:pt x="35681" y="40567"/>
                  </a:cubicBezTo>
                  <a:cubicBezTo>
                    <a:pt x="35721" y="40547"/>
                    <a:pt x="35771" y="40517"/>
                    <a:pt x="35821" y="40487"/>
                  </a:cubicBezTo>
                  <a:cubicBezTo>
                    <a:pt x="36020" y="40367"/>
                    <a:pt x="36220" y="40257"/>
                    <a:pt x="36400" y="40148"/>
                  </a:cubicBezTo>
                  <a:cubicBezTo>
                    <a:pt x="36440" y="40117"/>
                    <a:pt x="36470" y="40097"/>
                    <a:pt x="36510" y="40077"/>
                  </a:cubicBezTo>
                  <a:lnTo>
                    <a:pt x="36520" y="40068"/>
                  </a:lnTo>
                  <a:lnTo>
                    <a:pt x="36530" y="40057"/>
                  </a:lnTo>
                  <a:cubicBezTo>
                    <a:pt x="36580" y="40028"/>
                    <a:pt x="36630" y="39997"/>
                    <a:pt x="36670" y="39968"/>
                  </a:cubicBezTo>
                  <a:cubicBezTo>
                    <a:pt x="36760" y="39917"/>
                    <a:pt x="36860" y="39868"/>
                    <a:pt x="36930" y="39828"/>
                  </a:cubicBezTo>
                  <a:lnTo>
                    <a:pt x="36940" y="39817"/>
                  </a:lnTo>
                  <a:lnTo>
                    <a:pt x="36980" y="39797"/>
                  </a:lnTo>
                  <a:cubicBezTo>
                    <a:pt x="37050" y="39758"/>
                    <a:pt x="37130" y="39718"/>
                    <a:pt x="37190" y="39678"/>
                  </a:cubicBezTo>
                  <a:lnTo>
                    <a:pt x="37259" y="39638"/>
                  </a:lnTo>
                  <a:cubicBezTo>
                    <a:pt x="37350" y="39578"/>
                    <a:pt x="37450" y="39528"/>
                    <a:pt x="37539" y="39468"/>
                  </a:cubicBezTo>
                  <a:cubicBezTo>
                    <a:pt x="37649" y="39408"/>
                    <a:pt x="37759" y="39348"/>
                    <a:pt x="37859" y="39298"/>
                  </a:cubicBezTo>
                  <a:lnTo>
                    <a:pt x="37869" y="39288"/>
                  </a:lnTo>
                  <a:lnTo>
                    <a:pt x="37889" y="39278"/>
                  </a:lnTo>
                  <a:cubicBezTo>
                    <a:pt x="37979" y="39238"/>
                    <a:pt x="38059" y="39198"/>
                    <a:pt x="38139" y="39148"/>
                  </a:cubicBezTo>
                  <a:cubicBezTo>
                    <a:pt x="38369" y="39029"/>
                    <a:pt x="38549" y="38929"/>
                    <a:pt x="38738" y="38829"/>
                  </a:cubicBezTo>
                  <a:lnTo>
                    <a:pt x="38778" y="38809"/>
                  </a:lnTo>
                  <a:lnTo>
                    <a:pt x="38789" y="38798"/>
                  </a:lnTo>
                  <a:lnTo>
                    <a:pt x="38798" y="38798"/>
                  </a:lnTo>
                  <a:cubicBezTo>
                    <a:pt x="38858" y="38758"/>
                    <a:pt x="38948" y="38718"/>
                    <a:pt x="39028" y="38669"/>
                  </a:cubicBezTo>
                  <a:cubicBezTo>
                    <a:pt x="39108" y="38629"/>
                    <a:pt x="39178" y="38579"/>
                    <a:pt x="39248" y="38539"/>
                  </a:cubicBezTo>
                  <a:lnTo>
                    <a:pt x="39308" y="38499"/>
                  </a:lnTo>
                  <a:cubicBezTo>
                    <a:pt x="39348" y="38469"/>
                    <a:pt x="39398" y="38439"/>
                    <a:pt x="39438" y="38419"/>
                  </a:cubicBezTo>
                  <a:cubicBezTo>
                    <a:pt x="39488" y="38379"/>
                    <a:pt x="39538" y="38349"/>
                    <a:pt x="39588" y="38319"/>
                  </a:cubicBezTo>
                  <a:cubicBezTo>
                    <a:pt x="39628" y="38289"/>
                    <a:pt x="39657" y="38269"/>
                    <a:pt x="39688" y="38249"/>
                  </a:cubicBezTo>
                  <a:cubicBezTo>
                    <a:pt x="39748" y="38209"/>
                    <a:pt x="39808" y="38179"/>
                    <a:pt x="39868" y="38139"/>
                  </a:cubicBezTo>
                  <a:cubicBezTo>
                    <a:pt x="39928" y="38099"/>
                    <a:pt x="39977" y="38059"/>
                    <a:pt x="40028" y="38029"/>
                  </a:cubicBezTo>
                  <a:lnTo>
                    <a:pt x="40067" y="37989"/>
                  </a:lnTo>
                  <a:lnTo>
                    <a:pt x="40097" y="37969"/>
                  </a:lnTo>
                  <a:lnTo>
                    <a:pt x="40107" y="37969"/>
                  </a:lnTo>
                  <a:lnTo>
                    <a:pt x="40107" y="37959"/>
                  </a:lnTo>
                  <a:cubicBezTo>
                    <a:pt x="40157" y="37919"/>
                    <a:pt x="40217" y="37879"/>
                    <a:pt x="40267" y="37839"/>
                  </a:cubicBezTo>
                  <a:lnTo>
                    <a:pt x="40337" y="37799"/>
                  </a:lnTo>
                  <a:cubicBezTo>
                    <a:pt x="40377" y="37770"/>
                    <a:pt x="40437" y="37730"/>
                    <a:pt x="40487" y="37690"/>
                  </a:cubicBezTo>
                  <a:cubicBezTo>
                    <a:pt x="40517" y="37670"/>
                    <a:pt x="40557" y="37639"/>
                    <a:pt x="40597" y="37610"/>
                  </a:cubicBezTo>
                  <a:lnTo>
                    <a:pt x="40637" y="37570"/>
                  </a:lnTo>
                  <a:close/>
                  <a:moveTo>
                    <a:pt x="41446" y="38059"/>
                  </a:moveTo>
                  <a:lnTo>
                    <a:pt x="41446" y="38069"/>
                  </a:lnTo>
                  <a:lnTo>
                    <a:pt x="41446" y="38119"/>
                  </a:lnTo>
                  <a:cubicBezTo>
                    <a:pt x="41436" y="38129"/>
                    <a:pt x="41436" y="38149"/>
                    <a:pt x="41436" y="38159"/>
                  </a:cubicBezTo>
                  <a:lnTo>
                    <a:pt x="41436" y="38169"/>
                  </a:lnTo>
                  <a:lnTo>
                    <a:pt x="41436" y="38179"/>
                  </a:lnTo>
                  <a:lnTo>
                    <a:pt x="41426" y="38179"/>
                  </a:lnTo>
                  <a:lnTo>
                    <a:pt x="41426" y="38189"/>
                  </a:lnTo>
                  <a:cubicBezTo>
                    <a:pt x="41426" y="38209"/>
                    <a:pt x="41416" y="38239"/>
                    <a:pt x="41416" y="38269"/>
                  </a:cubicBezTo>
                  <a:cubicBezTo>
                    <a:pt x="41416" y="38289"/>
                    <a:pt x="41406" y="38319"/>
                    <a:pt x="41406" y="38349"/>
                  </a:cubicBezTo>
                  <a:lnTo>
                    <a:pt x="41406" y="38379"/>
                  </a:lnTo>
                  <a:lnTo>
                    <a:pt x="41396" y="38389"/>
                  </a:lnTo>
                  <a:lnTo>
                    <a:pt x="41366" y="38409"/>
                  </a:lnTo>
                  <a:lnTo>
                    <a:pt x="41356" y="38409"/>
                  </a:lnTo>
                  <a:lnTo>
                    <a:pt x="41356" y="38419"/>
                  </a:lnTo>
                  <a:cubicBezTo>
                    <a:pt x="41346" y="38419"/>
                    <a:pt x="41336" y="38429"/>
                    <a:pt x="41326" y="38429"/>
                  </a:cubicBezTo>
                  <a:cubicBezTo>
                    <a:pt x="41306" y="38449"/>
                    <a:pt x="41276" y="38469"/>
                    <a:pt x="41256" y="38479"/>
                  </a:cubicBezTo>
                  <a:cubicBezTo>
                    <a:pt x="41227" y="38499"/>
                    <a:pt x="41207" y="38519"/>
                    <a:pt x="41187" y="38529"/>
                  </a:cubicBezTo>
                  <a:cubicBezTo>
                    <a:pt x="41116" y="38579"/>
                    <a:pt x="41036" y="38618"/>
                    <a:pt x="40967" y="38658"/>
                  </a:cubicBezTo>
                  <a:lnTo>
                    <a:pt x="40956" y="38669"/>
                  </a:lnTo>
                  <a:cubicBezTo>
                    <a:pt x="40927" y="38689"/>
                    <a:pt x="40887" y="38698"/>
                    <a:pt x="40856" y="38718"/>
                  </a:cubicBezTo>
                  <a:cubicBezTo>
                    <a:pt x="40757" y="38778"/>
                    <a:pt x="40647" y="38829"/>
                    <a:pt x="40557" y="38878"/>
                  </a:cubicBezTo>
                  <a:lnTo>
                    <a:pt x="40537" y="38889"/>
                  </a:lnTo>
                  <a:lnTo>
                    <a:pt x="40507" y="38909"/>
                  </a:lnTo>
                  <a:cubicBezTo>
                    <a:pt x="40467" y="38918"/>
                    <a:pt x="40437" y="38938"/>
                    <a:pt x="40407" y="38958"/>
                  </a:cubicBezTo>
                  <a:lnTo>
                    <a:pt x="40377" y="38969"/>
                  </a:lnTo>
                  <a:lnTo>
                    <a:pt x="40357" y="38978"/>
                  </a:lnTo>
                  <a:cubicBezTo>
                    <a:pt x="40287" y="39018"/>
                    <a:pt x="40217" y="39058"/>
                    <a:pt x="40147" y="39088"/>
                  </a:cubicBezTo>
                  <a:lnTo>
                    <a:pt x="40087" y="39118"/>
                  </a:lnTo>
                  <a:cubicBezTo>
                    <a:pt x="40028" y="39148"/>
                    <a:pt x="39968" y="39168"/>
                    <a:pt x="39917" y="39198"/>
                  </a:cubicBezTo>
                  <a:cubicBezTo>
                    <a:pt x="39837" y="39238"/>
                    <a:pt x="39757" y="39288"/>
                    <a:pt x="39688" y="39318"/>
                  </a:cubicBezTo>
                  <a:cubicBezTo>
                    <a:pt x="39558" y="39398"/>
                    <a:pt x="39398" y="39478"/>
                    <a:pt x="39228" y="39558"/>
                  </a:cubicBezTo>
                  <a:lnTo>
                    <a:pt x="39178" y="39578"/>
                  </a:lnTo>
                  <a:cubicBezTo>
                    <a:pt x="39088" y="39608"/>
                    <a:pt x="38978" y="39658"/>
                    <a:pt x="38878" y="39708"/>
                  </a:cubicBezTo>
                  <a:cubicBezTo>
                    <a:pt x="38789" y="39748"/>
                    <a:pt x="38698" y="39788"/>
                    <a:pt x="38618" y="39837"/>
                  </a:cubicBezTo>
                  <a:cubicBezTo>
                    <a:pt x="38589" y="39857"/>
                    <a:pt x="38558" y="39868"/>
                    <a:pt x="38529" y="39888"/>
                  </a:cubicBezTo>
                  <a:cubicBezTo>
                    <a:pt x="38418" y="39948"/>
                    <a:pt x="38299" y="40008"/>
                    <a:pt x="38189" y="40057"/>
                  </a:cubicBezTo>
                  <a:cubicBezTo>
                    <a:pt x="38079" y="40108"/>
                    <a:pt x="37949" y="40168"/>
                    <a:pt x="37829" y="40237"/>
                  </a:cubicBezTo>
                  <a:cubicBezTo>
                    <a:pt x="37719" y="40297"/>
                    <a:pt x="37610" y="40357"/>
                    <a:pt x="37510" y="40427"/>
                  </a:cubicBezTo>
                  <a:lnTo>
                    <a:pt x="37499" y="40427"/>
                  </a:lnTo>
                  <a:lnTo>
                    <a:pt x="37499" y="40437"/>
                  </a:lnTo>
                  <a:lnTo>
                    <a:pt x="37490" y="40437"/>
                  </a:lnTo>
                  <a:cubicBezTo>
                    <a:pt x="37379" y="40507"/>
                    <a:pt x="37270" y="40577"/>
                    <a:pt x="37150" y="40637"/>
                  </a:cubicBezTo>
                  <a:lnTo>
                    <a:pt x="37070" y="40687"/>
                  </a:lnTo>
                  <a:cubicBezTo>
                    <a:pt x="36980" y="40727"/>
                    <a:pt x="36880" y="40777"/>
                    <a:pt x="36790" y="40827"/>
                  </a:cubicBezTo>
                  <a:lnTo>
                    <a:pt x="36700" y="40877"/>
                  </a:lnTo>
                  <a:cubicBezTo>
                    <a:pt x="36620" y="40917"/>
                    <a:pt x="36540" y="40967"/>
                    <a:pt x="36450" y="41007"/>
                  </a:cubicBezTo>
                  <a:cubicBezTo>
                    <a:pt x="36360" y="41067"/>
                    <a:pt x="36231" y="41136"/>
                    <a:pt x="36100" y="41207"/>
                  </a:cubicBezTo>
                  <a:cubicBezTo>
                    <a:pt x="35980" y="41287"/>
                    <a:pt x="35861" y="41367"/>
                    <a:pt x="35751" y="41436"/>
                  </a:cubicBezTo>
                  <a:cubicBezTo>
                    <a:pt x="35691" y="41476"/>
                    <a:pt x="35641" y="41506"/>
                    <a:pt x="35581" y="41536"/>
                  </a:cubicBezTo>
                  <a:lnTo>
                    <a:pt x="35561" y="41546"/>
                  </a:lnTo>
                  <a:cubicBezTo>
                    <a:pt x="35511" y="41586"/>
                    <a:pt x="35461" y="41616"/>
                    <a:pt x="35411" y="41646"/>
                  </a:cubicBezTo>
                  <a:lnTo>
                    <a:pt x="35081" y="41866"/>
                  </a:lnTo>
                  <a:lnTo>
                    <a:pt x="35072" y="41866"/>
                  </a:lnTo>
                  <a:cubicBezTo>
                    <a:pt x="35021" y="41906"/>
                    <a:pt x="34972" y="41936"/>
                    <a:pt x="34921" y="41976"/>
                  </a:cubicBezTo>
                  <a:lnTo>
                    <a:pt x="34912" y="41976"/>
                  </a:lnTo>
                  <a:cubicBezTo>
                    <a:pt x="34872" y="42016"/>
                    <a:pt x="34821" y="42046"/>
                    <a:pt x="34781" y="42076"/>
                  </a:cubicBezTo>
                  <a:lnTo>
                    <a:pt x="34772" y="42076"/>
                  </a:lnTo>
                  <a:lnTo>
                    <a:pt x="34772" y="41946"/>
                  </a:lnTo>
                  <a:lnTo>
                    <a:pt x="34772" y="41816"/>
                  </a:lnTo>
                  <a:lnTo>
                    <a:pt x="34781" y="41816"/>
                  </a:lnTo>
                  <a:lnTo>
                    <a:pt x="34801" y="41796"/>
                  </a:lnTo>
                  <a:lnTo>
                    <a:pt x="34832" y="41776"/>
                  </a:lnTo>
                  <a:lnTo>
                    <a:pt x="34921" y="41716"/>
                  </a:lnTo>
                  <a:lnTo>
                    <a:pt x="34952" y="41706"/>
                  </a:lnTo>
                  <a:cubicBezTo>
                    <a:pt x="34992" y="41666"/>
                    <a:pt x="35041" y="41636"/>
                    <a:pt x="35092" y="41606"/>
                  </a:cubicBezTo>
                  <a:cubicBezTo>
                    <a:pt x="35132" y="41576"/>
                    <a:pt x="35192" y="41536"/>
                    <a:pt x="35261" y="41496"/>
                  </a:cubicBezTo>
                  <a:cubicBezTo>
                    <a:pt x="35321" y="41467"/>
                    <a:pt x="35381" y="41427"/>
                    <a:pt x="35431" y="41387"/>
                  </a:cubicBezTo>
                  <a:cubicBezTo>
                    <a:pt x="35461" y="41367"/>
                    <a:pt x="35481" y="41356"/>
                    <a:pt x="35501" y="41336"/>
                  </a:cubicBezTo>
                  <a:cubicBezTo>
                    <a:pt x="35541" y="41307"/>
                    <a:pt x="35581" y="41287"/>
                    <a:pt x="35611" y="41267"/>
                  </a:cubicBezTo>
                  <a:lnTo>
                    <a:pt x="35671" y="41216"/>
                  </a:lnTo>
                  <a:cubicBezTo>
                    <a:pt x="35711" y="41196"/>
                    <a:pt x="35751" y="41167"/>
                    <a:pt x="35791" y="41147"/>
                  </a:cubicBezTo>
                  <a:cubicBezTo>
                    <a:pt x="35821" y="41116"/>
                    <a:pt x="35861" y="41087"/>
                    <a:pt x="35901" y="41067"/>
                  </a:cubicBezTo>
                  <a:cubicBezTo>
                    <a:pt x="35971" y="41007"/>
                    <a:pt x="36060" y="40947"/>
                    <a:pt x="36151" y="40897"/>
                  </a:cubicBezTo>
                  <a:cubicBezTo>
                    <a:pt x="36200" y="40857"/>
                    <a:pt x="36260" y="40827"/>
                    <a:pt x="36311" y="40797"/>
                  </a:cubicBezTo>
                  <a:lnTo>
                    <a:pt x="36340" y="40777"/>
                  </a:lnTo>
                  <a:lnTo>
                    <a:pt x="36391" y="40757"/>
                  </a:lnTo>
                  <a:lnTo>
                    <a:pt x="36400" y="40747"/>
                  </a:lnTo>
                  <a:lnTo>
                    <a:pt x="36411" y="40747"/>
                  </a:lnTo>
                  <a:cubicBezTo>
                    <a:pt x="36450" y="40717"/>
                    <a:pt x="36490" y="40697"/>
                    <a:pt x="36520" y="40677"/>
                  </a:cubicBezTo>
                  <a:cubicBezTo>
                    <a:pt x="36650" y="40607"/>
                    <a:pt x="36780" y="40537"/>
                    <a:pt x="36910" y="40457"/>
                  </a:cubicBezTo>
                  <a:lnTo>
                    <a:pt x="36980" y="40417"/>
                  </a:lnTo>
                  <a:lnTo>
                    <a:pt x="36990" y="40407"/>
                  </a:lnTo>
                  <a:cubicBezTo>
                    <a:pt x="37090" y="40357"/>
                    <a:pt x="37190" y="40297"/>
                    <a:pt x="37290" y="40248"/>
                  </a:cubicBezTo>
                  <a:lnTo>
                    <a:pt x="37339" y="40217"/>
                  </a:lnTo>
                  <a:lnTo>
                    <a:pt x="37350" y="40217"/>
                  </a:lnTo>
                  <a:cubicBezTo>
                    <a:pt x="37399" y="40188"/>
                    <a:pt x="37450" y="40168"/>
                    <a:pt x="37490" y="40137"/>
                  </a:cubicBezTo>
                  <a:cubicBezTo>
                    <a:pt x="37539" y="40117"/>
                    <a:pt x="37579" y="40097"/>
                    <a:pt x="37619" y="40068"/>
                  </a:cubicBezTo>
                  <a:lnTo>
                    <a:pt x="37689" y="40037"/>
                  </a:lnTo>
                  <a:cubicBezTo>
                    <a:pt x="37749" y="39997"/>
                    <a:pt x="37809" y="39968"/>
                    <a:pt x="37869" y="39937"/>
                  </a:cubicBezTo>
                  <a:lnTo>
                    <a:pt x="37889" y="39928"/>
                  </a:lnTo>
                  <a:lnTo>
                    <a:pt x="37899" y="39917"/>
                  </a:lnTo>
                  <a:lnTo>
                    <a:pt x="37909" y="39917"/>
                  </a:lnTo>
                  <a:cubicBezTo>
                    <a:pt x="37969" y="39888"/>
                    <a:pt x="38019" y="39857"/>
                    <a:pt x="38079" y="39828"/>
                  </a:cubicBezTo>
                  <a:cubicBezTo>
                    <a:pt x="38139" y="39788"/>
                    <a:pt x="38199" y="39758"/>
                    <a:pt x="38259" y="39728"/>
                  </a:cubicBezTo>
                  <a:lnTo>
                    <a:pt x="38279" y="39718"/>
                  </a:lnTo>
                  <a:cubicBezTo>
                    <a:pt x="38329" y="39678"/>
                    <a:pt x="38389" y="39648"/>
                    <a:pt x="38449" y="39618"/>
                  </a:cubicBezTo>
                  <a:cubicBezTo>
                    <a:pt x="38509" y="39588"/>
                    <a:pt x="38569" y="39548"/>
                    <a:pt x="38638" y="39518"/>
                  </a:cubicBezTo>
                  <a:lnTo>
                    <a:pt x="38698" y="39498"/>
                  </a:lnTo>
                  <a:cubicBezTo>
                    <a:pt x="38749" y="39468"/>
                    <a:pt x="38798" y="39448"/>
                    <a:pt x="38848" y="39428"/>
                  </a:cubicBezTo>
                  <a:cubicBezTo>
                    <a:pt x="38898" y="39408"/>
                    <a:pt x="38958" y="39378"/>
                    <a:pt x="39018" y="39348"/>
                  </a:cubicBezTo>
                  <a:lnTo>
                    <a:pt x="39028" y="39338"/>
                  </a:lnTo>
                  <a:lnTo>
                    <a:pt x="39038" y="39338"/>
                  </a:lnTo>
                  <a:lnTo>
                    <a:pt x="39058" y="39328"/>
                  </a:lnTo>
                  <a:cubicBezTo>
                    <a:pt x="39118" y="39298"/>
                    <a:pt x="39178" y="39268"/>
                    <a:pt x="39228" y="39248"/>
                  </a:cubicBezTo>
                  <a:lnTo>
                    <a:pt x="39348" y="39188"/>
                  </a:lnTo>
                  <a:cubicBezTo>
                    <a:pt x="39438" y="39148"/>
                    <a:pt x="39538" y="39108"/>
                    <a:pt x="39628" y="39069"/>
                  </a:cubicBezTo>
                  <a:cubicBezTo>
                    <a:pt x="39728" y="39018"/>
                    <a:pt x="39877" y="38949"/>
                    <a:pt x="40028" y="38869"/>
                  </a:cubicBezTo>
                  <a:cubicBezTo>
                    <a:pt x="40097" y="38829"/>
                    <a:pt x="40167" y="38789"/>
                    <a:pt x="40237" y="38758"/>
                  </a:cubicBezTo>
                  <a:cubicBezTo>
                    <a:pt x="40297" y="38729"/>
                    <a:pt x="40357" y="38698"/>
                    <a:pt x="40407" y="38678"/>
                  </a:cubicBezTo>
                  <a:lnTo>
                    <a:pt x="40437" y="38658"/>
                  </a:lnTo>
                  <a:cubicBezTo>
                    <a:pt x="40587" y="38589"/>
                    <a:pt x="40717" y="38529"/>
                    <a:pt x="40836" y="38459"/>
                  </a:cubicBezTo>
                  <a:cubicBezTo>
                    <a:pt x="40887" y="38429"/>
                    <a:pt x="40936" y="38399"/>
                    <a:pt x="40996" y="38359"/>
                  </a:cubicBezTo>
                  <a:cubicBezTo>
                    <a:pt x="41056" y="38319"/>
                    <a:pt x="41107" y="38279"/>
                    <a:pt x="41167" y="38239"/>
                  </a:cubicBezTo>
                  <a:lnTo>
                    <a:pt x="41216" y="38209"/>
                  </a:lnTo>
                  <a:lnTo>
                    <a:pt x="41227" y="38199"/>
                  </a:lnTo>
                  <a:lnTo>
                    <a:pt x="41266" y="38169"/>
                  </a:lnTo>
                  <a:lnTo>
                    <a:pt x="41306" y="38139"/>
                  </a:lnTo>
                  <a:lnTo>
                    <a:pt x="41336" y="38119"/>
                  </a:lnTo>
                  <a:cubicBezTo>
                    <a:pt x="41366" y="38099"/>
                    <a:pt x="41396" y="38079"/>
                    <a:pt x="41436" y="38059"/>
                  </a:cubicBezTo>
                  <a:close/>
                  <a:moveTo>
                    <a:pt x="31315" y="39937"/>
                  </a:moveTo>
                  <a:cubicBezTo>
                    <a:pt x="31324" y="39948"/>
                    <a:pt x="31335" y="39957"/>
                    <a:pt x="31344" y="39977"/>
                  </a:cubicBezTo>
                  <a:cubicBezTo>
                    <a:pt x="31375" y="40008"/>
                    <a:pt x="31404" y="40028"/>
                    <a:pt x="31435" y="40057"/>
                  </a:cubicBezTo>
                  <a:lnTo>
                    <a:pt x="31444" y="40068"/>
                  </a:lnTo>
                  <a:cubicBezTo>
                    <a:pt x="31484" y="40088"/>
                    <a:pt x="31515" y="40108"/>
                    <a:pt x="31555" y="40137"/>
                  </a:cubicBezTo>
                  <a:cubicBezTo>
                    <a:pt x="31584" y="40148"/>
                    <a:pt x="31604" y="40168"/>
                    <a:pt x="31634" y="40188"/>
                  </a:cubicBezTo>
                  <a:lnTo>
                    <a:pt x="31644" y="40188"/>
                  </a:lnTo>
                  <a:cubicBezTo>
                    <a:pt x="31674" y="40208"/>
                    <a:pt x="31714" y="40228"/>
                    <a:pt x="31744" y="40248"/>
                  </a:cubicBezTo>
                  <a:lnTo>
                    <a:pt x="31754" y="40257"/>
                  </a:lnTo>
                  <a:lnTo>
                    <a:pt x="31764" y="40257"/>
                  </a:lnTo>
                  <a:cubicBezTo>
                    <a:pt x="31834" y="40307"/>
                    <a:pt x="31894" y="40347"/>
                    <a:pt x="31964" y="40387"/>
                  </a:cubicBezTo>
                  <a:cubicBezTo>
                    <a:pt x="32014" y="40417"/>
                    <a:pt x="32074" y="40447"/>
                    <a:pt x="32104" y="40457"/>
                  </a:cubicBezTo>
                  <a:lnTo>
                    <a:pt x="32134" y="40477"/>
                  </a:lnTo>
                  <a:lnTo>
                    <a:pt x="32164" y="40497"/>
                  </a:lnTo>
                  <a:cubicBezTo>
                    <a:pt x="32224" y="40527"/>
                    <a:pt x="32284" y="40557"/>
                    <a:pt x="32363" y="40607"/>
                  </a:cubicBezTo>
                  <a:cubicBezTo>
                    <a:pt x="32434" y="40657"/>
                    <a:pt x="32503" y="40697"/>
                    <a:pt x="32563" y="40737"/>
                  </a:cubicBezTo>
                  <a:cubicBezTo>
                    <a:pt x="32614" y="40767"/>
                    <a:pt x="32654" y="40787"/>
                    <a:pt x="32714" y="40817"/>
                  </a:cubicBezTo>
                  <a:lnTo>
                    <a:pt x="32774" y="40847"/>
                  </a:lnTo>
                  <a:cubicBezTo>
                    <a:pt x="32903" y="40917"/>
                    <a:pt x="33033" y="40987"/>
                    <a:pt x="33173" y="41076"/>
                  </a:cubicBezTo>
                  <a:cubicBezTo>
                    <a:pt x="33233" y="41116"/>
                    <a:pt x="33303" y="41156"/>
                    <a:pt x="33363" y="41196"/>
                  </a:cubicBezTo>
                  <a:lnTo>
                    <a:pt x="33373" y="41207"/>
                  </a:lnTo>
                  <a:lnTo>
                    <a:pt x="33393" y="41216"/>
                  </a:lnTo>
                  <a:cubicBezTo>
                    <a:pt x="33423" y="41236"/>
                    <a:pt x="33443" y="41247"/>
                    <a:pt x="33463" y="41267"/>
                  </a:cubicBezTo>
                  <a:cubicBezTo>
                    <a:pt x="33573" y="41336"/>
                    <a:pt x="33682" y="41407"/>
                    <a:pt x="33793" y="41467"/>
                  </a:cubicBezTo>
                  <a:cubicBezTo>
                    <a:pt x="33882" y="41516"/>
                    <a:pt x="33982" y="41576"/>
                    <a:pt x="34102" y="41646"/>
                  </a:cubicBezTo>
                  <a:lnTo>
                    <a:pt x="34122" y="41646"/>
                  </a:lnTo>
                  <a:cubicBezTo>
                    <a:pt x="34162" y="41676"/>
                    <a:pt x="34212" y="41706"/>
                    <a:pt x="34262" y="41726"/>
                  </a:cubicBezTo>
                  <a:lnTo>
                    <a:pt x="34272" y="41736"/>
                  </a:lnTo>
                  <a:cubicBezTo>
                    <a:pt x="34242" y="41746"/>
                    <a:pt x="34222" y="41766"/>
                    <a:pt x="34202" y="41776"/>
                  </a:cubicBezTo>
                  <a:lnTo>
                    <a:pt x="34192" y="41786"/>
                  </a:lnTo>
                  <a:cubicBezTo>
                    <a:pt x="34162" y="41816"/>
                    <a:pt x="34132" y="41846"/>
                    <a:pt x="34092" y="41866"/>
                  </a:cubicBezTo>
                  <a:cubicBezTo>
                    <a:pt x="34062" y="41896"/>
                    <a:pt x="34032" y="41916"/>
                    <a:pt x="34002" y="41936"/>
                  </a:cubicBezTo>
                  <a:lnTo>
                    <a:pt x="33962" y="41956"/>
                  </a:lnTo>
                  <a:cubicBezTo>
                    <a:pt x="33933" y="41976"/>
                    <a:pt x="33913" y="41996"/>
                    <a:pt x="33882" y="42006"/>
                  </a:cubicBezTo>
                  <a:lnTo>
                    <a:pt x="33873" y="42016"/>
                  </a:lnTo>
                  <a:cubicBezTo>
                    <a:pt x="33853" y="42036"/>
                    <a:pt x="33833" y="42046"/>
                    <a:pt x="33813" y="42056"/>
                  </a:cubicBezTo>
                  <a:cubicBezTo>
                    <a:pt x="33713" y="42126"/>
                    <a:pt x="33602" y="42176"/>
                    <a:pt x="33503" y="42235"/>
                  </a:cubicBezTo>
                  <a:lnTo>
                    <a:pt x="33483" y="42246"/>
                  </a:lnTo>
                  <a:cubicBezTo>
                    <a:pt x="33403" y="42295"/>
                    <a:pt x="33313" y="42346"/>
                    <a:pt x="33253" y="42386"/>
                  </a:cubicBezTo>
                  <a:lnTo>
                    <a:pt x="33243" y="42395"/>
                  </a:lnTo>
                  <a:lnTo>
                    <a:pt x="33213" y="42406"/>
                  </a:lnTo>
                  <a:lnTo>
                    <a:pt x="33163" y="42435"/>
                  </a:lnTo>
                  <a:cubicBezTo>
                    <a:pt x="33053" y="42506"/>
                    <a:pt x="32953" y="42566"/>
                    <a:pt x="32853" y="42606"/>
                  </a:cubicBezTo>
                  <a:lnTo>
                    <a:pt x="32783" y="42646"/>
                  </a:lnTo>
                  <a:lnTo>
                    <a:pt x="32714" y="42686"/>
                  </a:lnTo>
                  <a:lnTo>
                    <a:pt x="32623" y="42626"/>
                  </a:lnTo>
                  <a:lnTo>
                    <a:pt x="32614" y="42615"/>
                  </a:lnTo>
                  <a:lnTo>
                    <a:pt x="32603" y="42606"/>
                  </a:lnTo>
                  <a:lnTo>
                    <a:pt x="32574" y="42586"/>
                  </a:lnTo>
                  <a:lnTo>
                    <a:pt x="32563" y="42575"/>
                  </a:lnTo>
                  <a:cubicBezTo>
                    <a:pt x="32534" y="42555"/>
                    <a:pt x="32494" y="42526"/>
                    <a:pt x="32463" y="42506"/>
                  </a:cubicBezTo>
                  <a:cubicBezTo>
                    <a:pt x="32414" y="42475"/>
                    <a:pt x="32374" y="42446"/>
                    <a:pt x="32334" y="42426"/>
                  </a:cubicBezTo>
                  <a:lnTo>
                    <a:pt x="32294" y="42406"/>
                  </a:lnTo>
                  <a:cubicBezTo>
                    <a:pt x="32244" y="42375"/>
                    <a:pt x="32194" y="42355"/>
                    <a:pt x="32154" y="42335"/>
                  </a:cubicBezTo>
                  <a:cubicBezTo>
                    <a:pt x="32084" y="42295"/>
                    <a:pt x="32014" y="42266"/>
                    <a:pt x="31954" y="42235"/>
                  </a:cubicBezTo>
                  <a:lnTo>
                    <a:pt x="31864" y="42176"/>
                  </a:lnTo>
                  <a:lnTo>
                    <a:pt x="31864" y="42166"/>
                  </a:lnTo>
                  <a:cubicBezTo>
                    <a:pt x="31834" y="42156"/>
                    <a:pt x="31814" y="42136"/>
                    <a:pt x="31794" y="42126"/>
                  </a:cubicBezTo>
                  <a:cubicBezTo>
                    <a:pt x="31734" y="42086"/>
                    <a:pt x="31674" y="42056"/>
                    <a:pt x="31634" y="42036"/>
                  </a:cubicBezTo>
                  <a:lnTo>
                    <a:pt x="31624" y="42026"/>
                  </a:lnTo>
                  <a:lnTo>
                    <a:pt x="31524" y="41976"/>
                  </a:lnTo>
                  <a:lnTo>
                    <a:pt x="31524" y="41966"/>
                  </a:lnTo>
                  <a:lnTo>
                    <a:pt x="31504" y="41956"/>
                  </a:lnTo>
                  <a:cubicBezTo>
                    <a:pt x="31435" y="41916"/>
                    <a:pt x="31364" y="41876"/>
                    <a:pt x="31284" y="41836"/>
                  </a:cubicBezTo>
                  <a:cubicBezTo>
                    <a:pt x="31244" y="41816"/>
                    <a:pt x="31204" y="41796"/>
                    <a:pt x="31155" y="41776"/>
                  </a:cubicBezTo>
                  <a:lnTo>
                    <a:pt x="31144" y="41776"/>
                  </a:lnTo>
                  <a:lnTo>
                    <a:pt x="31115" y="41756"/>
                  </a:lnTo>
                  <a:lnTo>
                    <a:pt x="31104" y="41756"/>
                  </a:lnTo>
                  <a:lnTo>
                    <a:pt x="31085" y="41746"/>
                  </a:lnTo>
                  <a:cubicBezTo>
                    <a:pt x="31035" y="41716"/>
                    <a:pt x="30985" y="41696"/>
                    <a:pt x="30935" y="41676"/>
                  </a:cubicBezTo>
                  <a:cubicBezTo>
                    <a:pt x="30855" y="41636"/>
                    <a:pt x="30775" y="41596"/>
                    <a:pt x="30705" y="41556"/>
                  </a:cubicBezTo>
                  <a:lnTo>
                    <a:pt x="30695" y="41556"/>
                  </a:lnTo>
                  <a:lnTo>
                    <a:pt x="30685" y="41546"/>
                  </a:lnTo>
                  <a:lnTo>
                    <a:pt x="30675" y="41546"/>
                  </a:lnTo>
                  <a:lnTo>
                    <a:pt x="30655" y="41536"/>
                  </a:lnTo>
                  <a:lnTo>
                    <a:pt x="30635" y="41526"/>
                  </a:lnTo>
                  <a:lnTo>
                    <a:pt x="30625" y="41516"/>
                  </a:lnTo>
                  <a:lnTo>
                    <a:pt x="30615" y="41516"/>
                  </a:lnTo>
                  <a:cubicBezTo>
                    <a:pt x="30605" y="41506"/>
                    <a:pt x="30595" y="41496"/>
                    <a:pt x="30585" y="41496"/>
                  </a:cubicBezTo>
                  <a:cubicBezTo>
                    <a:pt x="30535" y="41467"/>
                    <a:pt x="30475" y="41436"/>
                    <a:pt x="30425" y="41416"/>
                  </a:cubicBezTo>
                  <a:lnTo>
                    <a:pt x="30415" y="41407"/>
                  </a:lnTo>
                  <a:lnTo>
                    <a:pt x="30236" y="41316"/>
                  </a:lnTo>
                  <a:cubicBezTo>
                    <a:pt x="30196" y="41296"/>
                    <a:pt x="30145" y="41267"/>
                    <a:pt x="30096" y="41227"/>
                  </a:cubicBezTo>
                  <a:lnTo>
                    <a:pt x="29945" y="41136"/>
                  </a:lnTo>
                  <a:lnTo>
                    <a:pt x="29945" y="41127"/>
                  </a:lnTo>
                  <a:lnTo>
                    <a:pt x="29945" y="41116"/>
                  </a:lnTo>
                  <a:lnTo>
                    <a:pt x="29956" y="41096"/>
                  </a:lnTo>
                  <a:cubicBezTo>
                    <a:pt x="29965" y="41076"/>
                    <a:pt x="29985" y="41056"/>
                    <a:pt x="30005" y="41036"/>
                  </a:cubicBezTo>
                  <a:cubicBezTo>
                    <a:pt x="30065" y="40957"/>
                    <a:pt x="30136" y="40887"/>
                    <a:pt x="30205" y="40817"/>
                  </a:cubicBezTo>
                  <a:cubicBezTo>
                    <a:pt x="30276" y="40747"/>
                    <a:pt x="30345" y="40687"/>
                    <a:pt x="30425" y="40617"/>
                  </a:cubicBezTo>
                  <a:lnTo>
                    <a:pt x="30425" y="40607"/>
                  </a:lnTo>
                  <a:cubicBezTo>
                    <a:pt x="30515" y="40537"/>
                    <a:pt x="30585" y="40477"/>
                    <a:pt x="30655" y="40417"/>
                  </a:cubicBezTo>
                  <a:lnTo>
                    <a:pt x="30745" y="40347"/>
                  </a:lnTo>
                  <a:cubicBezTo>
                    <a:pt x="30795" y="40307"/>
                    <a:pt x="30835" y="40277"/>
                    <a:pt x="30885" y="40237"/>
                  </a:cubicBezTo>
                  <a:cubicBezTo>
                    <a:pt x="30915" y="40217"/>
                    <a:pt x="30945" y="40188"/>
                    <a:pt x="30985" y="40168"/>
                  </a:cubicBezTo>
                  <a:cubicBezTo>
                    <a:pt x="31005" y="40157"/>
                    <a:pt x="31025" y="40137"/>
                    <a:pt x="31045" y="40128"/>
                  </a:cubicBezTo>
                  <a:lnTo>
                    <a:pt x="31045" y="40117"/>
                  </a:lnTo>
                  <a:lnTo>
                    <a:pt x="31055" y="40117"/>
                  </a:lnTo>
                  <a:lnTo>
                    <a:pt x="31075" y="40097"/>
                  </a:lnTo>
                  <a:cubicBezTo>
                    <a:pt x="31095" y="40088"/>
                    <a:pt x="31115" y="40077"/>
                    <a:pt x="31135" y="40057"/>
                  </a:cubicBezTo>
                  <a:lnTo>
                    <a:pt x="31144" y="40057"/>
                  </a:lnTo>
                  <a:cubicBezTo>
                    <a:pt x="31155" y="40048"/>
                    <a:pt x="31175" y="40037"/>
                    <a:pt x="31184" y="40028"/>
                  </a:cubicBezTo>
                  <a:cubicBezTo>
                    <a:pt x="31215" y="40008"/>
                    <a:pt x="31255" y="39977"/>
                    <a:pt x="31284" y="39957"/>
                  </a:cubicBezTo>
                  <a:lnTo>
                    <a:pt x="31315" y="39937"/>
                  </a:lnTo>
                  <a:close/>
                  <a:moveTo>
                    <a:pt x="34362" y="41957"/>
                  </a:moveTo>
                  <a:lnTo>
                    <a:pt x="34362" y="41966"/>
                  </a:lnTo>
                  <a:cubicBezTo>
                    <a:pt x="34362" y="42046"/>
                    <a:pt x="34352" y="42126"/>
                    <a:pt x="34352" y="42215"/>
                  </a:cubicBezTo>
                  <a:cubicBezTo>
                    <a:pt x="34352" y="42246"/>
                    <a:pt x="34352" y="42275"/>
                    <a:pt x="34342" y="42315"/>
                  </a:cubicBezTo>
                  <a:lnTo>
                    <a:pt x="34342" y="42346"/>
                  </a:lnTo>
                  <a:lnTo>
                    <a:pt x="34342" y="42386"/>
                  </a:lnTo>
                  <a:cubicBezTo>
                    <a:pt x="34332" y="42486"/>
                    <a:pt x="34332" y="42586"/>
                    <a:pt x="34322" y="42675"/>
                  </a:cubicBezTo>
                  <a:cubicBezTo>
                    <a:pt x="34312" y="42835"/>
                    <a:pt x="34312" y="42985"/>
                    <a:pt x="34302" y="43145"/>
                  </a:cubicBezTo>
                  <a:cubicBezTo>
                    <a:pt x="34292" y="43305"/>
                    <a:pt x="34292" y="43474"/>
                    <a:pt x="34292" y="43625"/>
                  </a:cubicBezTo>
                  <a:cubicBezTo>
                    <a:pt x="34292" y="43634"/>
                    <a:pt x="34292" y="43634"/>
                    <a:pt x="34302" y="43634"/>
                  </a:cubicBezTo>
                  <a:cubicBezTo>
                    <a:pt x="34292" y="43645"/>
                    <a:pt x="34282" y="43654"/>
                    <a:pt x="34282" y="43665"/>
                  </a:cubicBezTo>
                  <a:lnTo>
                    <a:pt x="34222" y="43725"/>
                  </a:lnTo>
                  <a:lnTo>
                    <a:pt x="34192" y="43754"/>
                  </a:lnTo>
                  <a:cubicBezTo>
                    <a:pt x="34182" y="43765"/>
                    <a:pt x="34162" y="43774"/>
                    <a:pt x="34152" y="43785"/>
                  </a:cubicBezTo>
                  <a:cubicBezTo>
                    <a:pt x="34122" y="43814"/>
                    <a:pt x="34092" y="43845"/>
                    <a:pt x="34052" y="43874"/>
                  </a:cubicBezTo>
                  <a:lnTo>
                    <a:pt x="34042" y="43874"/>
                  </a:lnTo>
                  <a:cubicBezTo>
                    <a:pt x="34022" y="43894"/>
                    <a:pt x="34012" y="43905"/>
                    <a:pt x="33993" y="43914"/>
                  </a:cubicBezTo>
                  <a:cubicBezTo>
                    <a:pt x="33953" y="43944"/>
                    <a:pt x="33913" y="43964"/>
                    <a:pt x="33882" y="43994"/>
                  </a:cubicBezTo>
                  <a:cubicBezTo>
                    <a:pt x="33842" y="44024"/>
                    <a:pt x="33802" y="44064"/>
                    <a:pt x="33762" y="44084"/>
                  </a:cubicBezTo>
                  <a:lnTo>
                    <a:pt x="33753" y="44094"/>
                  </a:lnTo>
                  <a:cubicBezTo>
                    <a:pt x="33733" y="44114"/>
                    <a:pt x="33713" y="44124"/>
                    <a:pt x="33693" y="44144"/>
                  </a:cubicBezTo>
                  <a:cubicBezTo>
                    <a:pt x="33662" y="44164"/>
                    <a:pt x="33633" y="44194"/>
                    <a:pt x="33593" y="44214"/>
                  </a:cubicBezTo>
                  <a:lnTo>
                    <a:pt x="33562" y="44234"/>
                  </a:lnTo>
                  <a:cubicBezTo>
                    <a:pt x="33522" y="44274"/>
                    <a:pt x="33483" y="44304"/>
                    <a:pt x="33433" y="44334"/>
                  </a:cubicBezTo>
                  <a:lnTo>
                    <a:pt x="33403" y="44354"/>
                  </a:lnTo>
                  <a:cubicBezTo>
                    <a:pt x="33303" y="44434"/>
                    <a:pt x="33193" y="44504"/>
                    <a:pt x="33073" y="44564"/>
                  </a:cubicBezTo>
                  <a:lnTo>
                    <a:pt x="33063" y="44564"/>
                  </a:lnTo>
                  <a:lnTo>
                    <a:pt x="33053" y="44574"/>
                  </a:lnTo>
                  <a:cubicBezTo>
                    <a:pt x="33053" y="44554"/>
                    <a:pt x="33043" y="44534"/>
                    <a:pt x="33043" y="44514"/>
                  </a:cubicBezTo>
                  <a:lnTo>
                    <a:pt x="33043" y="44394"/>
                  </a:lnTo>
                  <a:lnTo>
                    <a:pt x="33043" y="44344"/>
                  </a:lnTo>
                  <a:cubicBezTo>
                    <a:pt x="33033" y="44284"/>
                    <a:pt x="33033" y="44224"/>
                    <a:pt x="33023" y="44154"/>
                  </a:cubicBezTo>
                  <a:lnTo>
                    <a:pt x="33013" y="44014"/>
                  </a:lnTo>
                  <a:cubicBezTo>
                    <a:pt x="33003" y="43934"/>
                    <a:pt x="32993" y="43854"/>
                    <a:pt x="32983" y="43765"/>
                  </a:cubicBezTo>
                  <a:cubicBezTo>
                    <a:pt x="32973" y="43645"/>
                    <a:pt x="32963" y="43525"/>
                    <a:pt x="32953" y="43385"/>
                  </a:cubicBezTo>
                  <a:cubicBezTo>
                    <a:pt x="32943" y="43245"/>
                    <a:pt x="32933" y="43105"/>
                    <a:pt x="32903" y="42965"/>
                  </a:cubicBezTo>
                  <a:cubicBezTo>
                    <a:pt x="32893" y="42925"/>
                    <a:pt x="32883" y="42895"/>
                    <a:pt x="32873" y="42875"/>
                  </a:cubicBezTo>
                  <a:cubicBezTo>
                    <a:pt x="32953" y="42835"/>
                    <a:pt x="33033" y="42795"/>
                    <a:pt x="33133" y="42735"/>
                  </a:cubicBezTo>
                  <a:cubicBezTo>
                    <a:pt x="33203" y="42695"/>
                    <a:pt x="33283" y="42655"/>
                    <a:pt x="33373" y="42595"/>
                  </a:cubicBezTo>
                  <a:lnTo>
                    <a:pt x="33443" y="42555"/>
                  </a:lnTo>
                  <a:cubicBezTo>
                    <a:pt x="33522" y="42515"/>
                    <a:pt x="33602" y="42466"/>
                    <a:pt x="33682" y="42426"/>
                  </a:cubicBezTo>
                  <a:cubicBezTo>
                    <a:pt x="33713" y="42406"/>
                    <a:pt x="33742" y="42395"/>
                    <a:pt x="33773" y="42375"/>
                  </a:cubicBezTo>
                  <a:cubicBezTo>
                    <a:pt x="33882" y="42326"/>
                    <a:pt x="33982" y="42255"/>
                    <a:pt x="34082" y="42196"/>
                  </a:cubicBezTo>
                  <a:lnTo>
                    <a:pt x="34202" y="42106"/>
                  </a:lnTo>
                  <a:cubicBezTo>
                    <a:pt x="34232" y="42076"/>
                    <a:pt x="34262" y="42056"/>
                    <a:pt x="34282" y="42036"/>
                  </a:cubicBezTo>
                  <a:lnTo>
                    <a:pt x="34292" y="42016"/>
                  </a:lnTo>
                  <a:lnTo>
                    <a:pt x="34332" y="41986"/>
                  </a:lnTo>
                  <a:lnTo>
                    <a:pt x="34362" y="41957"/>
                  </a:lnTo>
                  <a:close/>
                  <a:moveTo>
                    <a:pt x="23870" y="35861"/>
                  </a:moveTo>
                  <a:cubicBezTo>
                    <a:pt x="23930" y="35921"/>
                    <a:pt x="24001" y="35981"/>
                    <a:pt x="24101" y="36051"/>
                  </a:cubicBezTo>
                  <a:lnTo>
                    <a:pt x="24161" y="36101"/>
                  </a:lnTo>
                  <a:lnTo>
                    <a:pt x="24201" y="36131"/>
                  </a:lnTo>
                  <a:lnTo>
                    <a:pt x="24201" y="36121"/>
                  </a:lnTo>
                  <a:cubicBezTo>
                    <a:pt x="24261" y="36171"/>
                    <a:pt x="24301" y="36211"/>
                    <a:pt x="24350" y="36240"/>
                  </a:cubicBezTo>
                  <a:cubicBezTo>
                    <a:pt x="24400" y="36271"/>
                    <a:pt x="24460" y="36300"/>
                    <a:pt x="24510" y="36331"/>
                  </a:cubicBezTo>
                  <a:cubicBezTo>
                    <a:pt x="24570" y="36371"/>
                    <a:pt x="24650" y="36400"/>
                    <a:pt x="24690" y="36411"/>
                  </a:cubicBezTo>
                  <a:lnTo>
                    <a:pt x="24690" y="36420"/>
                  </a:lnTo>
                  <a:cubicBezTo>
                    <a:pt x="24750" y="36440"/>
                    <a:pt x="24800" y="36460"/>
                    <a:pt x="24850" y="36491"/>
                  </a:cubicBezTo>
                  <a:cubicBezTo>
                    <a:pt x="24910" y="36520"/>
                    <a:pt x="24980" y="36560"/>
                    <a:pt x="25040" y="36591"/>
                  </a:cubicBezTo>
                  <a:lnTo>
                    <a:pt x="25040" y="36600"/>
                  </a:lnTo>
                  <a:lnTo>
                    <a:pt x="25050" y="36600"/>
                  </a:lnTo>
                  <a:cubicBezTo>
                    <a:pt x="25080" y="36620"/>
                    <a:pt x="25120" y="36640"/>
                    <a:pt x="25149" y="36660"/>
                  </a:cubicBezTo>
                  <a:cubicBezTo>
                    <a:pt x="25200" y="36690"/>
                    <a:pt x="25249" y="36720"/>
                    <a:pt x="25300" y="36740"/>
                  </a:cubicBezTo>
                  <a:cubicBezTo>
                    <a:pt x="25340" y="36760"/>
                    <a:pt x="25380" y="36780"/>
                    <a:pt x="25420" y="36790"/>
                  </a:cubicBezTo>
                  <a:lnTo>
                    <a:pt x="25429" y="36790"/>
                  </a:lnTo>
                  <a:lnTo>
                    <a:pt x="25440" y="36800"/>
                  </a:lnTo>
                  <a:cubicBezTo>
                    <a:pt x="25460" y="36810"/>
                    <a:pt x="25469" y="36810"/>
                    <a:pt x="25489" y="36820"/>
                  </a:cubicBezTo>
                  <a:lnTo>
                    <a:pt x="25480" y="36810"/>
                  </a:lnTo>
                  <a:lnTo>
                    <a:pt x="25480" y="36810"/>
                  </a:lnTo>
                  <a:cubicBezTo>
                    <a:pt x="25520" y="36830"/>
                    <a:pt x="25559" y="36850"/>
                    <a:pt x="25599" y="36860"/>
                  </a:cubicBezTo>
                  <a:lnTo>
                    <a:pt x="25609" y="36870"/>
                  </a:lnTo>
                  <a:lnTo>
                    <a:pt x="25659" y="36890"/>
                  </a:lnTo>
                  <a:cubicBezTo>
                    <a:pt x="25699" y="36910"/>
                    <a:pt x="25729" y="36930"/>
                    <a:pt x="25759" y="36940"/>
                  </a:cubicBezTo>
                  <a:lnTo>
                    <a:pt x="25799" y="36960"/>
                  </a:lnTo>
                  <a:cubicBezTo>
                    <a:pt x="25829" y="36980"/>
                    <a:pt x="25859" y="36990"/>
                    <a:pt x="25899" y="37010"/>
                  </a:cubicBezTo>
                  <a:lnTo>
                    <a:pt x="25959" y="37040"/>
                  </a:lnTo>
                  <a:cubicBezTo>
                    <a:pt x="25989" y="37050"/>
                    <a:pt x="26019" y="37070"/>
                    <a:pt x="26049" y="37090"/>
                  </a:cubicBezTo>
                  <a:lnTo>
                    <a:pt x="26059" y="37090"/>
                  </a:lnTo>
                  <a:lnTo>
                    <a:pt x="26079" y="37100"/>
                  </a:lnTo>
                  <a:lnTo>
                    <a:pt x="26089" y="37100"/>
                  </a:lnTo>
                  <a:lnTo>
                    <a:pt x="26109" y="37110"/>
                  </a:lnTo>
                  <a:cubicBezTo>
                    <a:pt x="26149" y="37140"/>
                    <a:pt x="26209" y="37160"/>
                    <a:pt x="26269" y="37190"/>
                  </a:cubicBezTo>
                  <a:lnTo>
                    <a:pt x="26319" y="37210"/>
                  </a:lnTo>
                  <a:lnTo>
                    <a:pt x="26328" y="37220"/>
                  </a:lnTo>
                  <a:lnTo>
                    <a:pt x="26348" y="37230"/>
                  </a:lnTo>
                  <a:cubicBezTo>
                    <a:pt x="26428" y="37260"/>
                    <a:pt x="26519" y="37300"/>
                    <a:pt x="26599" y="37340"/>
                  </a:cubicBezTo>
                  <a:cubicBezTo>
                    <a:pt x="26648" y="37360"/>
                    <a:pt x="26699" y="37379"/>
                    <a:pt x="26758" y="37399"/>
                  </a:cubicBezTo>
                  <a:cubicBezTo>
                    <a:pt x="26808" y="37419"/>
                    <a:pt x="26858" y="37430"/>
                    <a:pt x="26898" y="37450"/>
                  </a:cubicBezTo>
                  <a:cubicBezTo>
                    <a:pt x="26918" y="37459"/>
                    <a:pt x="26948" y="37470"/>
                    <a:pt x="26968" y="37479"/>
                  </a:cubicBezTo>
                  <a:lnTo>
                    <a:pt x="26968" y="37490"/>
                  </a:lnTo>
                  <a:cubicBezTo>
                    <a:pt x="26998" y="37499"/>
                    <a:pt x="27018" y="37510"/>
                    <a:pt x="27038" y="37519"/>
                  </a:cubicBezTo>
                  <a:cubicBezTo>
                    <a:pt x="27088" y="37539"/>
                    <a:pt x="27138" y="37559"/>
                    <a:pt x="27188" y="37590"/>
                  </a:cubicBezTo>
                  <a:cubicBezTo>
                    <a:pt x="27228" y="37610"/>
                    <a:pt x="27278" y="37639"/>
                    <a:pt x="27328" y="37659"/>
                  </a:cubicBezTo>
                  <a:cubicBezTo>
                    <a:pt x="27348" y="37679"/>
                    <a:pt x="27368" y="37690"/>
                    <a:pt x="27388" y="37699"/>
                  </a:cubicBezTo>
                  <a:lnTo>
                    <a:pt x="27398" y="37710"/>
                  </a:lnTo>
                  <a:lnTo>
                    <a:pt x="27408" y="37719"/>
                  </a:lnTo>
                  <a:cubicBezTo>
                    <a:pt x="27438" y="37730"/>
                    <a:pt x="27468" y="37750"/>
                    <a:pt x="27498" y="37770"/>
                  </a:cubicBezTo>
                  <a:cubicBezTo>
                    <a:pt x="27547" y="37799"/>
                    <a:pt x="27598" y="37830"/>
                    <a:pt x="27658" y="37869"/>
                  </a:cubicBezTo>
                  <a:cubicBezTo>
                    <a:pt x="27698" y="37889"/>
                    <a:pt x="27738" y="37919"/>
                    <a:pt x="27778" y="37949"/>
                  </a:cubicBezTo>
                  <a:lnTo>
                    <a:pt x="27818" y="37969"/>
                  </a:lnTo>
                  <a:cubicBezTo>
                    <a:pt x="27878" y="38009"/>
                    <a:pt x="27927" y="38029"/>
                    <a:pt x="27977" y="38059"/>
                  </a:cubicBezTo>
                  <a:lnTo>
                    <a:pt x="28007" y="38079"/>
                  </a:lnTo>
                  <a:lnTo>
                    <a:pt x="28037" y="38089"/>
                  </a:lnTo>
                  <a:lnTo>
                    <a:pt x="28047" y="38099"/>
                  </a:lnTo>
                  <a:cubicBezTo>
                    <a:pt x="28077" y="38109"/>
                    <a:pt x="28097" y="38129"/>
                    <a:pt x="28117" y="38139"/>
                  </a:cubicBezTo>
                  <a:lnTo>
                    <a:pt x="28147" y="38149"/>
                  </a:lnTo>
                  <a:lnTo>
                    <a:pt x="28177" y="38169"/>
                  </a:lnTo>
                  <a:lnTo>
                    <a:pt x="28197" y="38179"/>
                  </a:lnTo>
                  <a:cubicBezTo>
                    <a:pt x="28217" y="38189"/>
                    <a:pt x="28237" y="38209"/>
                    <a:pt x="28257" y="38219"/>
                  </a:cubicBezTo>
                  <a:lnTo>
                    <a:pt x="28257" y="38229"/>
                  </a:lnTo>
                  <a:lnTo>
                    <a:pt x="28267" y="38229"/>
                  </a:lnTo>
                  <a:lnTo>
                    <a:pt x="28267" y="38239"/>
                  </a:lnTo>
                  <a:cubicBezTo>
                    <a:pt x="28297" y="38249"/>
                    <a:pt x="28317" y="38269"/>
                    <a:pt x="28347" y="38289"/>
                  </a:cubicBezTo>
                  <a:cubicBezTo>
                    <a:pt x="28397" y="38319"/>
                    <a:pt x="28447" y="38359"/>
                    <a:pt x="28517" y="38399"/>
                  </a:cubicBezTo>
                  <a:cubicBezTo>
                    <a:pt x="28567" y="38439"/>
                    <a:pt x="28617" y="38469"/>
                    <a:pt x="28677" y="38499"/>
                  </a:cubicBezTo>
                  <a:lnTo>
                    <a:pt x="28687" y="38509"/>
                  </a:lnTo>
                  <a:lnTo>
                    <a:pt x="28697" y="38509"/>
                  </a:lnTo>
                  <a:lnTo>
                    <a:pt x="28717" y="38519"/>
                  </a:lnTo>
                  <a:lnTo>
                    <a:pt x="28726" y="38529"/>
                  </a:lnTo>
                  <a:cubicBezTo>
                    <a:pt x="28766" y="38549"/>
                    <a:pt x="28806" y="38579"/>
                    <a:pt x="28846" y="38598"/>
                  </a:cubicBezTo>
                  <a:cubicBezTo>
                    <a:pt x="28886" y="38629"/>
                    <a:pt x="28926" y="38649"/>
                    <a:pt x="28957" y="38669"/>
                  </a:cubicBezTo>
                  <a:lnTo>
                    <a:pt x="28966" y="38678"/>
                  </a:lnTo>
                  <a:lnTo>
                    <a:pt x="28986" y="38689"/>
                  </a:lnTo>
                  <a:cubicBezTo>
                    <a:pt x="29026" y="38718"/>
                    <a:pt x="29086" y="38749"/>
                    <a:pt x="29126" y="38778"/>
                  </a:cubicBezTo>
                  <a:cubicBezTo>
                    <a:pt x="29186" y="38809"/>
                    <a:pt x="29226" y="38829"/>
                    <a:pt x="29276" y="38858"/>
                  </a:cubicBezTo>
                  <a:lnTo>
                    <a:pt x="29306" y="38878"/>
                  </a:lnTo>
                  <a:cubicBezTo>
                    <a:pt x="29326" y="38889"/>
                    <a:pt x="29336" y="38909"/>
                    <a:pt x="29356" y="38918"/>
                  </a:cubicBezTo>
                  <a:cubicBezTo>
                    <a:pt x="29366" y="38918"/>
                    <a:pt x="29376" y="38929"/>
                    <a:pt x="29386" y="38929"/>
                  </a:cubicBezTo>
                  <a:lnTo>
                    <a:pt x="29406" y="38949"/>
                  </a:lnTo>
                  <a:lnTo>
                    <a:pt x="29436" y="39009"/>
                  </a:lnTo>
                  <a:lnTo>
                    <a:pt x="29466" y="39069"/>
                  </a:lnTo>
                  <a:lnTo>
                    <a:pt x="29476" y="39069"/>
                  </a:lnTo>
                  <a:cubicBezTo>
                    <a:pt x="29486" y="39118"/>
                    <a:pt x="29506" y="39168"/>
                    <a:pt x="29506" y="39218"/>
                  </a:cubicBezTo>
                  <a:cubicBezTo>
                    <a:pt x="29526" y="39338"/>
                    <a:pt x="29526" y="39468"/>
                    <a:pt x="29536" y="39578"/>
                  </a:cubicBezTo>
                  <a:lnTo>
                    <a:pt x="29536" y="39658"/>
                  </a:lnTo>
                  <a:cubicBezTo>
                    <a:pt x="29546" y="39797"/>
                    <a:pt x="29546" y="39917"/>
                    <a:pt x="29566" y="40037"/>
                  </a:cubicBezTo>
                  <a:cubicBezTo>
                    <a:pt x="29576" y="40177"/>
                    <a:pt x="29596" y="40317"/>
                    <a:pt x="29606" y="40457"/>
                  </a:cubicBezTo>
                  <a:cubicBezTo>
                    <a:pt x="29616" y="40477"/>
                    <a:pt x="29616" y="40507"/>
                    <a:pt x="29616" y="40537"/>
                  </a:cubicBezTo>
                  <a:lnTo>
                    <a:pt x="29626" y="40567"/>
                  </a:lnTo>
                  <a:cubicBezTo>
                    <a:pt x="29626" y="40657"/>
                    <a:pt x="29636" y="40757"/>
                    <a:pt x="29656" y="40847"/>
                  </a:cubicBezTo>
                  <a:cubicBezTo>
                    <a:pt x="29656" y="40907"/>
                    <a:pt x="29666" y="40967"/>
                    <a:pt x="29686" y="41027"/>
                  </a:cubicBezTo>
                  <a:lnTo>
                    <a:pt x="29686" y="41036"/>
                  </a:lnTo>
                  <a:lnTo>
                    <a:pt x="29686" y="41047"/>
                  </a:lnTo>
                  <a:cubicBezTo>
                    <a:pt x="29696" y="41067"/>
                    <a:pt x="29696" y="41096"/>
                    <a:pt x="29706" y="41127"/>
                  </a:cubicBezTo>
                  <a:lnTo>
                    <a:pt x="29706" y="41176"/>
                  </a:lnTo>
                  <a:cubicBezTo>
                    <a:pt x="29716" y="41207"/>
                    <a:pt x="29736" y="41227"/>
                    <a:pt x="29756" y="41236"/>
                  </a:cubicBezTo>
                  <a:cubicBezTo>
                    <a:pt x="29766" y="41247"/>
                    <a:pt x="29776" y="41247"/>
                    <a:pt x="29786" y="41247"/>
                  </a:cubicBezTo>
                  <a:cubicBezTo>
                    <a:pt x="29806" y="41276"/>
                    <a:pt x="29836" y="41296"/>
                    <a:pt x="29866" y="41327"/>
                  </a:cubicBezTo>
                  <a:cubicBezTo>
                    <a:pt x="29905" y="41356"/>
                    <a:pt x="29945" y="41387"/>
                    <a:pt x="29985" y="41407"/>
                  </a:cubicBezTo>
                  <a:lnTo>
                    <a:pt x="30005" y="41427"/>
                  </a:lnTo>
                  <a:lnTo>
                    <a:pt x="30036" y="41447"/>
                  </a:lnTo>
                  <a:cubicBezTo>
                    <a:pt x="30085" y="41476"/>
                    <a:pt x="30145" y="41516"/>
                    <a:pt x="30185" y="41546"/>
                  </a:cubicBezTo>
                  <a:lnTo>
                    <a:pt x="30196" y="41546"/>
                  </a:lnTo>
                  <a:cubicBezTo>
                    <a:pt x="30236" y="41576"/>
                    <a:pt x="30285" y="41596"/>
                    <a:pt x="30325" y="41626"/>
                  </a:cubicBezTo>
                  <a:lnTo>
                    <a:pt x="30336" y="41626"/>
                  </a:lnTo>
                  <a:lnTo>
                    <a:pt x="30365" y="41646"/>
                  </a:lnTo>
                  <a:lnTo>
                    <a:pt x="30376" y="41656"/>
                  </a:lnTo>
                  <a:lnTo>
                    <a:pt x="30395" y="41666"/>
                  </a:lnTo>
                  <a:lnTo>
                    <a:pt x="30405" y="41666"/>
                  </a:lnTo>
                  <a:cubicBezTo>
                    <a:pt x="30455" y="41696"/>
                    <a:pt x="30495" y="41716"/>
                    <a:pt x="30535" y="41746"/>
                  </a:cubicBezTo>
                  <a:lnTo>
                    <a:pt x="30595" y="41776"/>
                  </a:lnTo>
                  <a:lnTo>
                    <a:pt x="30625" y="41796"/>
                  </a:lnTo>
                  <a:cubicBezTo>
                    <a:pt x="30645" y="41806"/>
                    <a:pt x="30665" y="41826"/>
                    <a:pt x="30695" y="41836"/>
                  </a:cubicBezTo>
                  <a:cubicBezTo>
                    <a:pt x="30755" y="41876"/>
                    <a:pt x="30815" y="41916"/>
                    <a:pt x="30865" y="41936"/>
                  </a:cubicBezTo>
                  <a:cubicBezTo>
                    <a:pt x="30905" y="41956"/>
                    <a:pt x="30935" y="41976"/>
                    <a:pt x="30965" y="41996"/>
                  </a:cubicBezTo>
                  <a:lnTo>
                    <a:pt x="30995" y="42006"/>
                  </a:lnTo>
                  <a:lnTo>
                    <a:pt x="31005" y="42006"/>
                  </a:lnTo>
                  <a:lnTo>
                    <a:pt x="31015" y="42016"/>
                  </a:lnTo>
                  <a:cubicBezTo>
                    <a:pt x="31025" y="42016"/>
                    <a:pt x="31035" y="42026"/>
                    <a:pt x="31045" y="42036"/>
                  </a:cubicBezTo>
                  <a:cubicBezTo>
                    <a:pt x="31095" y="42056"/>
                    <a:pt x="31155" y="42096"/>
                    <a:pt x="31184" y="42116"/>
                  </a:cubicBezTo>
                  <a:lnTo>
                    <a:pt x="31195" y="42116"/>
                  </a:lnTo>
                  <a:lnTo>
                    <a:pt x="31204" y="42126"/>
                  </a:lnTo>
                  <a:lnTo>
                    <a:pt x="31215" y="42136"/>
                  </a:lnTo>
                  <a:cubicBezTo>
                    <a:pt x="31255" y="42156"/>
                    <a:pt x="31295" y="42186"/>
                    <a:pt x="31335" y="42206"/>
                  </a:cubicBezTo>
                  <a:lnTo>
                    <a:pt x="31344" y="42215"/>
                  </a:lnTo>
                  <a:lnTo>
                    <a:pt x="31364" y="42235"/>
                  </a:lnTo>
                  <a:cubicBezTo>
                    <a:pt x="31424" y="42275"/>
                    <a:pt x="31475" y="42306"/>
                    <a:pt x="31535" y="42346"/>
                  </a:cubicBezTo>
                  <a:cubicBezTo>
                    <a:pt x="31584" y="42375"/>
                    <a:pt x="31644" y="42415"/>
                    <a:pt x="31694" y="42446"/>
                  </a:cubicBezTo>
                  <a:cubicBezTo>
                    <a:pt x="31734" y="42475"/>
                    <a:pt x="31794" y="42515"/>
                    <a:pt x="31854" y="42555"/>
                  </a:cubicBezTo>
                  <a:cubicBezTo>
                    <a:pt x="31904" y="42575"/>
                    <a:pt x="31954" y="42606"/>
                    <a:pt x="31994" y="42615"/>
                  </a:cubicBezTo>
                  <a:lnTo>
                    <a:pt x="32034" y="42635"/>
                  </a:lnTo>
                  <a:cubicBezTo>
                    <a:pt x="32094" y="42666"/>
                    <a:pt x="32144" y="42695"/>
                    <a:pt x="32194" y="42715"/>
                  </a:cubicBezTo>
                  <a:cubicBezTo>
                    <a:pt x="32254" y="42745"/>
                    <a:pt x="32304" y="42785"/>
                    <a:pt x="32363" y="42825"/>
                  </a:cubicBezTo>
                  <a:lnTo>
                    <a:pt x="32394" y="42845"/>
                  </a:lnTo>
                  <a:lnTo>
                    <a:pt x="32403" y="42845"/>
                  </a:lnTo>
                  <a:lnTo>
                    <a:pt x="32403" y="42855"/>
                  </a:lnTo>
                  <a:lnTo>
                    <a:pt x="32414" y="42855"/>
                  </a:lnTo>
                  <a:cubicBezTo>
                    <a:pt x="32443" y="42885"/>
                    <a:pt x="32474" y="42905"/>
                    <a:pt x="32514" y="42925"/>
                  </a:cubicBezTo>
                  <a:cubicBezTo>
                    <a:pt x="32534" y="42955"/>
                    <a:pt x="32574" y="42975"/>
                    <a:pt x="32594" y="43015"/>
                  </a:cubicBezTo>
                  <a:cubicBezTo>
                    <a:pt x="32614" y="43045"/>
                    <a:pt x="32614" y="43095"/>
                    <a:pt x="32623" y="43135"/>
                  </a:cubicBezTo>
                  <a:cubicBezTo>
                    <a:pt x="32634" y="43255"/>
                    <a:pt x="32643" y="43385"/>
                    <a:pt x="32654" y="43505"/>
                  </a:cubicBezTo>
                  <a:cubicBezTo>
                    <a:pt x="32663" y="43605"/>
                    <a:pt x="32674" y="43705"/>
                    <a:pt x="32683" y="43794"/>
                  </a:cubicBezTo>
                  <a:lnTo>
                    <a:pt x="32683" y="43805"/>
                  </a:lnTo>
                  <a:lnTo>
                    <a:pt x="32683" y="43814"/>
                  </a:lnTo>
                  <a:lnTo>
                    <a:pt x="32683" y="43825"/>
                  </a:lnTo>
                  <a:lnTo>
                    <a:pt x="32683" y="43845"/>
                  </a:lnTo>
                  <a:lnTo>
                    <a:pt x="32694" y="43905"/>
                  </a:lnTo>
                  <a:lnTo>
                    <a:pt x="32703" y="43984"/>
                  </a:lnTo>
                  <a:lnTo>
                    <a:pt x="32703" y="43994"/>
                  </a:lnTo>
                  <a:cubicBezTo>
                    <a:pt x="32714" y="44084"/>
                    <a:pt x="32723" y="44174"/>
                    <a:pt x="32723" y="44274"/>
                  </a:cubicBezTo>
                  <a:lnTo>
                    <a:pt x="32734" y="44314"/>
                  </a:lnTo>
                  <a:cubicBezTo>
                    <a:pt x="32734" y="44404"/>
                    <a:pt x="32743" y="44494"/>
                    <a:pt x="32763" y="44594"/>
                  </a:cubicBezTo>
                  <a:lnTo>
                    <a:pt x="32743" y="44584"/>
                  </a:lnTo>
                  <a:lnTo>
                    <a:pt x="32714" y="44574"/>
                  </a:lnTo>
                  <a:cubicBezTo>
                    <a:pt x="32643" y="44544"/>
                    <a:pt x="32563" y="44504"/>
                    <a:pt x="32503" y="44474"/>
                  </a:cubicBezTo>
                  <a:lnTo>
                    <a:pt x="32483" y="44464"/>
                  </a:lnTo>
                  <a:cubicBezTo>
                    <a:pt x="32434" y="44434"/>
                    <a:pt x="32374" y="44414"/>
                    <a:pt x="32334" y="44394"/>
                  </a:cubicBezTo>
                  <a:lnTo>
                    <a:pt x="32294" y="44374"/>
                  </a:lnTo>
                  <a:cubicBezTo>
                    <a:pt x="32254" y="44364"/>
                    <a:pt x="32214" y="44344"/>
                    <a:pt x="32174" y="44324"/>
                  </a:cubicBezTo>
                  <a:lnTo>
                    <a:pt x="32134" y="44314"/>
                  </a:lnTo>
                  <a:lnTo>
                    <a:pt x="32114" y="44304"/>
                  </a:lnTo>
                  <a:lnTo>
                    <a:pt x="32074" y="44284"/>
                  </a:lnTo>
                  <a:lnTo>
                    <a:pt x="32044" y="44274"/>
                  </a:lnTo>
                  <a:lnTo>
                    <a:pt x="32004" y="44254"/>
                  </a:lnTo>
                  <a:lnTo>
                    <a:pt x="31854" y="44194"/>
                  </a:lnTo>
                  <a:lnTo>
                    <a:pt x="31594" y="44064"/>
                  </a:lnTo>
                  <a:cubicBezTo>
                    <a:pt x="31515" y="44024"/>
                    <a:pt x="31444" y="43974"/>
                    <a:pt x="31364" y="43914"/>
                  </a:cubicBezTo>
                  <a:cubicBezTo>
                    <a:pt x="31304" y="43874"/>
                    <a:pt x="31215" y="43825"/>
                    <a:pt x="31135" y="43765"/>
                  </a:cubicBezTo>
                  <a:cubicBezTo>
                    <a:pt x="31095" y="43725"/>
                    <a:pt x="31045" y="43685"/>
                    <a:pt x="31005" y="43645"/>
                  </a:cubicBezTo>
                  <a:lnTo>
                    <a:pt x="30945" y="43594"/>
                  </a:lnTo>
                  <a:cubicBezTo>
                    <a:pt x="30905" y="43554"/>
                    <a:pt x="30855" y="43525"/>
                    <a:pt x="30805" y="43485"/>
                  </a:cubicBezTo>
                  <a:lnTo>
                    <a:pt x="30785" y="43454"/>
                  </a:lnTo>
                  <a:lnTo>
                    <a:pt x="30725" y="43405"/>
                  </a:lnTo>
                  <a:cubicBezTo>
                    <a:pt x="30695" y="43385"/>
                    <a:pt x="30665" y="43355"/>
                    <a:pt x="30635" y="43335"/>
                  </a:cubicBezTo>
                  <a:lnTo>
                    <a:pt x="30625" y="43315"/>
                  </a:lnTo>
                  <a:lnTo>
                    <a:pt x="30615" y="43315"/>
                  </a:lnTo>
                  <a:lnTo>
                    <a:pt x="30595" y="43295"/>
                  </a:lnTo>
                  <a:cubicBezTo>
                    <a:pt x="30565" y="43265"/>
                    <a:pt x="30545" y="43245"/>
                    <a:pt x="30515" y="43225"/>
                  </a:cubicBezTo>
                  <a:cubicBezTo>
                    <a:pt x="30435" y="43155"/>
                    <a:pt x="30356" y="43085"/>
                    <a:pt x="30256" y="43015"/>
                  </a:cubicBezTo>
                  <a:cubicBezTo>
                    <a:pt x="30105" y="42905"/>
                    <a:pt x="29945" y="42795"/>
                    <a:pt x="29796" y="42705"/>
                  </a:cubicBezTo>
                  <a:cubicBezTo>
                    <a:pt x="29686" y="42646"/>
                    <a:pt x="29616" y="42586"/>
                    <a:pt x="29536" y="42535"/>
                  </a:cubicBezTo>
                  <a:lnTo>
                    <a:pt x="29416" y="42446"/>
                  </a:lnTo>
                  <a:lnTo>
                    <a:pt x="29406" y="42435"/>
                  </a:lnTo>
                  <a:lnTo>
                    <a:pt x="29316" y="42375"/>
                  </a:lnTo>
                  <a:lnTo>
                    <a:pt x="29286" y="42346"/>
                  </a:lnTo>
                  <a:lnTo>
                    <a:pt x="29236" y="42315"/>
                  </a:lnTo>
                  <a:cubicBezTo>
                    <a:pt x="29196" y="42275"/>
                    <a:pt x="29146" y="42246"/>
                    <a:pt x="29106" y="42215"/>
                  </a:cubicBezTo>
                  <a:cubicBezTo>
                    <a:pt x="28977" y="42116"/>
                    <a:pt x="28846" y="42006"/>
                    <a:pt x="28717" y="41906"/>
                  </a:cubicBezTo>
                  <a:cubicBezTo>
                    <a:pt x="28717" y="41896"/>
                    <a:pt x="28726" y="41886"/>
                    <a:pt x="28717" y="41876"/>
                  </a:cubicBezTo>
                  <a:cubicBezTo>
                    <a:pt x="28717" y="41836"/>
                    <a:pt x="28706" y="41806"/>
                    <a:pt x="28706" y="41766"/>
                  </a:cubicBezTo>
                  <a:lnTo>
                    <a:pt x="28706" y="41756"/>
                  </a:lnTo>
                  <a:lnTo>
                    <a:pt x="28697" y="41746"/>
                  </a:lnTo>
                  <a:lnTo>
                    <a:pt x="28697" y="41686"/>
                  </a:lnTo>
                  <a:cubicBezTo>
                    <a:pt x="28687" y="41646"/>
                    <a:pt x="28687" y="41606"/>
                    <a:pt x="28687" y="41566"/>
                  </a:cubicBezTo>
                  <a:lnTo>
                    <a:pt x="28687" y="41516"/>
                  </a:lnTo>
                  <a:lnTo>
                    <a:pt x="28687" y="41487"/>
                  </a:lnTo>
                  <a:cubicBezTo>
                    <a:pt x="28697" y="41407"/>
                    <a:pt x="28697" y="41327"/>
                    <a:pt x="28697" y="41247"/>
                  </a:cubicBezTo>
                  <a:cubicBezTo>
                    <a:pt x="28697" y="41236"/>
                    <a:pt x="28697" y="41227"/>
                    <a:pt x="28687" y="41216"/>
                  </a:cubicBezTo>
                  <a:cubicBezTo>
                    <a:pt x="28677" y="41207"/>
                    <a:pt x="28667" y="41207"/>
                    <a:pt x="28657" y="41207"/>
                  </a:cubicBezTo>
                  <a:cubicBezTo>
                    <a:pt x="28627" y="41207"/>
                    <a:pt x="28607" y="41227"/>
                    <a:pt x="28607" y="41247"/>
                  </a:cubicBezTo>
                  <a:lnTo>
                    <a:pt x="28607" y="41416"/>
                  </a:lnTo>
                  <a:lnTo>
                    <a:pt x="28597" y="41456"/>
                  </a:lnTo>
                  <a:lnTo>
                    <a:pt x="28597" y="41476"/>
                  </a:lnTo>
                  <a:lnTo>
                    <a:pt x="28597" y="41487"/>
                  </a:lnTo>
                  <a:lnTo>
                    <a:pt x="28597" y="41496"/>
                  </a:lnTo>
                  <a:lnTo>
                    <a:pt x="28597" y="41506"/>
                  </a:lnTo>
                  <a:lnTo>
                    <a:pt x="28597" y="41526"/>
                  </a:lnTo>
                  <a:lnTo>
                    <a:pt x="28597" y="41586"/>
                  </a:lnTo>
                  <a:cubicBezTo>
                    <a:pt x="28597" y="41626"/>
                    <a:pt x="28597" y="41666"/>
                    <a:pt x="28607" y="41706"/>
                  </a:cubicBezTo>
                  <a:lnTo>
                    <a:pt x="28607" y="41746"/>
                  </a:lnTo>
                  <a:lnTo>
                    <a:pt x="28617" y="41776"/>
                  </a:lnTo>
                  <a:cubicBezTo>
                    <a:pt x="28617" y="41796"/>
                    <a:pt x="28617" y="41806"/>
                    <a:pt x="28627" y="41826"/>
                  </a:cubicBezTo>
                  <a:lnTo>
                    <a:pt x="28627" y="41836"/>
                  </a:lnTo>
                  <a:cubicBezTo>
                    <a:pt x="28447" y="41696"/>
                    <a:pt x="28307" y="41596"/>
                    <a:pt x="28157" y="41516"/>
                  </a:cubicBezTo>
                  <a:cubicBezTo>
                    <a:pt x="28067" y="41456"/>
                    <a:pt x="27987" y="41407"/>
                    <a:pt x="27907" y="41367"/>
                  </a:cubicBezTo>
                  <a:cubicBezTo>
                    <a:pt x="27818" y="41316"/>
                    <a:pt x="27727" y="41267"/>
                    <a:pt x="27647" y="41227"/>
                  </a:cubicBezTo>
                  <a:cubicBezTo>
                    <a:pt x="27558" y="41187"/>
                    <a:pt x="27478" y="41147"/>
                    <a:pt x="27388" y="41096"/>
                  </a:cubicBezTo>
                  <a:cubicBezTo>
                    <a:pt x="27328" y="41067"/>
                    <a:pt x="27268" y="41027"/>
                    <a:pt x="27198" y="40987"/>
                  </a:cubicBezTo>
                  <a:lnTo>
                    <a:pt x="27138" y="40957"/>
                  </a:lnTo>
                  <a:cubicBezTo>
                    <a:pt x="26978" y="40857"/>
                    <a:pt x="26818" y="40767"/>
                    <a:pt x="26659" y="40667"/>
                  </a:cubicBezTo>
                  <a:cubicBezTo>
                    <a:pt x="26599" y="40627"/>
                    <a:pt x="26548" y="40597"/>
                    <a:pt x="26499" y="40557"/>
                  </a:cubicBezTo>
                  <a:lnTo>
                    <a:pt x="26488" y="40557"/>
                  </a:lnTo>
                  <a:lnTo>
                    <a:pt x="26488" y="40547"/>
                  </a:lnTo>
                  <a:lnTo>
                    <a:pt x="26468" y="40547"/>
                  </a:lnTo>
                  <a:cubicBezTo>
                    <a:pt x="26399" y="40497"/>
                    <a:pt x="26299" y="40427"/>
                    <a:pt x="26209" y="40377"/>
                  </a:cubicBezTo>
                  <a:cubicBezTo>
                    <a:pt x="26129" y="40327"/>
                    <a:pt x="26049" y="40287"/>
                    <a:pt x="25969" y="40237"/>
                  </a:cubicBezTo>
                  <a:cubicBezTo>
                    <a:pt x="25889" y="40188"/>
                    <a:pt x="25809" y="40148"/>
                    <a:pt x="25729" y="40108"/>
                  </a:cubicBezTo>
                  <a:cubicBezTo>
                    <a:pt x="25569" y="40017"/>
                    <a:pt x="25400" y="39937"/>
                    <a:pt x="25249" y="39877"/>
                  </a:cubicBezTo>
                  <a:cubicBezTo>
                    <a:pt x="25140" y="39828"/>
                    <a:pt x="25020" y="39778"/>
                    <a:pt x="24910" y="39718"/>
                  </a:cubicBezTo>
                  <a:cubicBezTo>
                    <a:pt x="24840" y="39678"/>
                    <a:pt x="24760" y="39648"/>
                    <a:pt x="24680" y="39608"/>
                  </a:cubicBezTo>
                  <a:lnTo>
                    <a:pt x="24660" y="39598"/>
                  </a:lnTo>
                  <a:lnTo>
                    <a:pt x="24640" y="39588"/>
                  </a:lnTo>
                  <a:lnTo>
                    <a:pt x="24570" y="39558"/>
                  </a:lnTo>
                  <a:cubicBezTo>
                    <a:pt x="24440" y="39498"/>
                    <a:pt x="24330" y="39438"/>
                    <a:pt x="24241" y="39388"/>
                  </a:cubicBezTo>
                  <a:cubicBezTo>
                    <a:pt x="24190" y="39348"/>
                    <a:pt x="24130" y="39318"/>
                    <a:pt x="24070" y="39278"/>
                  </a:cubicBezTo>
                  <a:lnTo>
                    <a:pt x="23950" y="39188"/>
                  </a:lnTo>
                  <a:lnTo>
                    <a:pt x="23941" y="39188"/>
                  </a:lnTo>
                  <a:lnTo>
                    <a:pt x="23930" y="39178"/>
                  </a:lnTo>
                  <a:lnTo>
                    <a:pt x="23921" y="39168"/>
                  </a:lnTo>
                  <a:cubicBezTo>
                    <a:pt x="23890" y="39148"/>
                    <a:pt x="23870" y="39128"/>
                    <a:pt x="23841" y="39098"/>
                  </a:cubicBezTo>
                  <a:lnTo>
                    <a:pt x="23841" y="39078"/>
                  </a:lnTo>
                  <a:lnTo>
                    <a:pt x="23841" y="39069"/>
                  </a:lnTo>
                  <a:lnTo>
                    <a:pt x="23851" y="39049"/>
                  </a:lnTo>
                  <a:lnTo>
                    <a:pt x="23851" y="38929"/>
                  </a:lnTo>
                  <a:lnTo>
                    <a:pt x="23851" y="38669"/>
                  </a:lnTo>
                  <a:lnTo>
                    <a:pt x="23851" y="38618"/>
                  </a:lnTo>
                  <a:lnTo>
                    <a:pt x="23851" y="38598"/>
                  </a:lnTo>
                  <a:lnTo>
                    <a:pt x="23851" y="38139"/>
                  </a:lnTo>
                  <a:cubicBezTo>
                    <a:pt x="23851" y="38099"/>
                    <a:pt x="23851" y="38069"/>
                    <a:pt x="23841" y="38029"/>
                  </a:cubicBezTo>
                  <a:lnTo>
                    <a:pt x="23841" y="38009"/>
                  </a:lnTo>
                  <a:lnTo>
                    <a:pt x="23841" y="37850"/>
                  </a:lnTo>
                  <a:cubicBezTo>
                    <a:pt x="23831" y="37770"/>
                    <a:pt x="23831" y="37690"/>
                    <a:pt x="23841" y="37639"/>
                  </a:cubicBezTo>
                  <a:lnTo>
                    <a:pt x="23841" y="37579"/>
                  </a:lnTo>
                  <a:lnTo>
                    <a:pt x="23841" y="37050"/>
                  </a:lnTo>
                  <a:lnTo>
                    <a:pt x="23841" y="36930"/>
                  </a:lnTo>
                  <a:lnTo>
                    <a:pt x="23841" y="36820"/>
                  </a:lnTo>
                  <a:cubicBezTo>
                    <a:pt x="23841" y="36551"/>
                    <a:pt x="23841" y="36220"/>
                    <a:pt x="23861" y="35901"/>
                  </a:cubicBezTo>
                  <a:cubicBezTo>
                    <a:pt x="23861" y="35881"/>
                    <a:pt x="23861" y="35871"/>
                    <a:pt x="23870" y="35861"/>
                  </a:cubicBezTo>
                  <a:close/>
                  <a:moveTo>
                    <a:pt x="23691" y="20804"/>
                  </a:moveTo>
                  <a:lnTo>
                    <a:pt x="23691" y="20804"/>
                  </a:lnTo>
                  <a:cubicBezTo>
                    <a:pt x="23681" y="20864"/>
                    <a:pt x="23681" y="20933"/>
                    <a:pt x="23671" y="20993"/>
                  </a:cubicBezTo>
                  <a:lnTo>
                    <a:pt x="23671" y="21073"/>
                  </a:lnTo>
                  <a:cubicBezTo>
                    <a:pt x="23661" y="21273"/>
                    <a:pt x="23661" y="21463"/>
                    <a:pt x="23641" y="21652"/>
                  </a:cubicBezTo>
                  <a:cubicBezTo>
                    <a:pt x="23641" y="21712"/>
                    <a:pt x="23631" y="21772"/>
                    <a:pt x="23631" y="21823"/>
                  </a:cubicBezTo>
                  <a:lnTo>
                    <a:pt x="23631" y="21832"/>
                  </a:lnTo>
                  <a:lnTo>
                    <a:pt x="23631" y="21852"/>
                  </a:lnTo>
                  <a:lnTo>
                    <a:pt x="23631" y="21863"/>
                  </a:lnTo>
                  <a:lnTo>
                    <a:pt x="23631" y="21872"/>
                  </a:lnTo>
                  <a:lnTo>
                    <a:pt x="23601" y="22232"/>
                  </a:lnTo>
                  <a:lnTo>
                    <a:pt x="23601" y="22522"/>
                  </a:lnTo>
                  <a:lnTo>
                    <a:pt x="23601" y="22762"/>
                  </a:lnTo>
                  <a:lnTo>
                    <a:pt x="23601" y="22772"/>
                  </a:lnTo>
                  <a:lnTo>
                    <a:pt x="23611" y="22782"/>
                  </a:lnTo>
                  <a:lnTo>
                    <a:pt x="23611" y="22822"/>
                  </a:lnTo>
                  <a:cubicBezTo>
                    <a:pt x="23611" y="22922"/>
                    <a:pt x="23611" y="23011"/>
                    <a:pt x="23621" y="23111"/>
                  </a:cubicBezTo>
                  <a:cubicBezTo>
                    <a:pt x="23621" y="23211"/>
                    <a:pt x="23621" y="23311"/>
                    <a:pt x="23631" y="23421"/>
                  </a:cubicBezTo>
                  <a:lnTo>
                    <a:pt x="23631" y="23551"/>
                  </a:lnTo>
                  <a:lnTo>
                    <a:pt x="23631" y="23561"/>
                  </a:lnTo>
                  <a:lnTo>
                    <a:pt x="23641" y="23611"/>
                  </a:lnTo>
                  <a:cubicBezTo>
                    <a:pt x="23641" y="23691"/>
                    <a:pt x="23651" y="23841"/>
                    <a:pt x="23651" y="23981"/>
                  </a:cubicBezTo>
                  <a:cubicBezTo>
                    <a:pt x="23661" y="24161"/>
                    <a:pt x="23661" y="24341"/>
                    <a:pt x="23661" y="24521"/>
                  </a:cubicBezTo>
                  <a:lnTo>
                    <a:pt x="23661" y="24570"/>
                  </a:lnTo>
                  <a:lnTo>
                    <a:pt x="23661" y="24770"/>
                  </a:lnTo>
                  <a:lnTo>
                    <a:pt x="23661" y="24820"/>
                  </a:lnTo>
                  <a:lnTo>
                    <a:pt x="23661" y="24860"/>
                  </a:lnTo>
                  <a:lnTo>
                    <a:pt x="23661" y="24890"/>
                  </a:lnTo>
                  <a:lnTo>
                    <a:pt x="23661" y="25160"/>
                  </a:lnTo>
                  <a:cubicBezTo>
                    <a:pt x="23661" y="25320"/>
                    <a:pt x="23661" y="25480"/>
                    <a:pt x="23651" y="25660"/>
                  </a:cubicBezTo>
                  <a:lnTo>
                    <a:pt x="23651" y="25680"/>
                  </a:lnTo>
                  <a:lnTo>
                    <a:pt x="23651" y="25689"/>
                  </a:lnTo>
                  <a:lnTo>
                    <a:pt x="23651" y="25709"/>
                  </a:lnTo>
                  <a:cubicBezTo>
                    <a:pt x="23651" y="25879"/>
                    <a:pt x="23641" y="26119"/>
                    <a:pt x="23651" y="26339"/>
                  </a:cubicBezTo>
                  <a:lnTo>
                    <a:pt x="23651" y="26379"/>
                  </a:lnTo>
                  <a:lnTo>
                    <a:pt x="23651" y="26389"/>
                  </a:lnTo>
                  <a:cubicBezTo>
                    <a:pt x="23651" y="26539"/>
                    <a:pt x="23651" y="26739"/>
                    <a:pt x="23661" y="26928"/>
                  </a:cubicBezTo>
                  <a:cubicBezTo>
                    <a:pt x="23661" y="27038"/>
                    <a:pt x="23671" y="27128"/>
                    <a:pt x="23671" y="27228"/>
                  </a:cubicBezTo>
                  <a:lnTo>
                    <a:pt x="23681" y="27268"/>
                  </a:lnTo>
                  <a:lnTo>
                    <a:pt x="23681" y="27308"/>
                  </a:lnTo>
                  <a:cubicBezTo>
                    <a:pt x="23691" y="27378"/>
                    <a:pt x="23691" y="27438"/>
                    <a:pt x="23701" y="27508"/>
                  </a:cubicBezTo>
                  <a:lnTo>
                    <a:pt x="23701" y="27528"/>
                  </a:lnTo>
                  <a:cubicBezTo>
                    <a:pt x="23711" y="27698"/>
                    <a:pt x="23721" y="27907"/>
                    <a:pt x="23721" y="28118"/>
                  </a:cubicBezTo>
                  <a:cubicBezTo>
                    <a:pt x="23731" y="28297"/>
                    <a:pt x="23721" y="28487"/>
                    <a:pt x="23711" y="28707"/>
                  </a:cubicBezTo>
                  <a:cubicBezTo>
                    <a:pt x="23711" y="28887"/>
                    <a:pt x="23701" y="29066"/>
                    <a:pt x="23681" y="29277"/>
                  </a:cubicBezTo>
                  <a:cubicBezTo>
                    <a:pt x="23671" y="29426"/>
                    <a:pt x="23671" y="29576"/>
                    <a:pt x="23661" y="29696"/>
                  </a:cubicBezTo>
                  <a:lnTo>
                    <a:pt x="23661" y="29706"/>
                  </a:lnTo>
                  <a:lnTo>
                    <a:pt x="23661" y="29856"/>
                  </a:lnTo>
                  <a:cubicBezTo>
                    <a:pt x="23651" y="29996"/>
                    <a:pt x="23641" y="30125"/>
                    <a:pt x="23631" y="30256"/>
                  </a:cubicBezTo>
                  <a:lnTo>
                    <a:pt x="23631" y="30265"/>
                  </a:lnTo>
                  <a:lnTo>
                    <a:pt x="23631" y="30365"/>
                  </a:lnTo>
                  <a:lnTo>
                    <a:pt x="23621" y="30456"/>
                  </a:lnTo>
                  <a:cubicBezTo>
                    <a:pt x="23611" y="30645"/>
                    <a:pt x="23611" y="30825"/>
                    <a:pt x="23601" y="31005"/>
                  </a:cubicBezTo>
                  <a:lnTo>
                    <a:pt x="23601" y="31015"/>
                  </a:lnTo>
                  <a:cubicBezTo>
                    <a:pt x="23601" y="31235"/>
                    <a:pt x="23591" y="31415"/>
                    <a:pt x="23561" y="31584"/>
                  </a:cubicBezTo>
                  <a:cubicBezTo>
                    <a:pt x="23541" y="31784"/>
                    <a:pt x="23521" y="31964"/>
                    <a:pt x="23521" y="32134"/>
                  </a:cubicBezTo>
                  <a:cubicBezTo>
                    <a:pt x="23511" y="32314"/>
                    <a:pt x="23511" y="32504"/>
                    <a:pt x="23511" y="32674"/>
                  </a:cubicBezTo>
                  <a:lnTo>
                    <a:pt x="23511" y="32683"/>
                  </a:lnTo>
                  <a:lnTo>
                    <a:pt x="23511" y="32694"/>
                  </a:lnTo>
                  <a:lnTo>
                    <a:pt x="23511" y="32703"/>
                  </a:lnTo>
                  <a:lnTo>
                    <a:pt x="23511" y="32714"/>
                  </a:lnTo>
                  <a:cubicBezTo>
                    <a:pt x="23511" y="32794"/>
                    <a:pt x="23511" y="33033"/>
                    <a:pt x="23501" y="33233"/>
                  </a:cubicBezTo>
                  <a:cubicBezTo>
                    <a:pt x="23501" y="33343"/>
                    <a:pt x="23491" y="33433"/>
                    <a:pt x="23491" y="33513"/>
                  </a:cubicBezTo>
                  <a:cubicBezTo>
                    <a:pt x="23491" y="33553"/>
                    <a:pt x="23481" y="33603"/>
                    <a:pt x="23481" y="33643"/>
                  </a:cubicBezTo>
                  <a:lnTo>
                    <a:pt x="23481" y="33663"/>
                  </a:lnTo>
                  <a:lnTo>
                    <a:pt x="23481" y="33683"/>
                  </a:lnTo>
                  <a:lnTo>
                    <a:pt x="23481" y="33703"/>
                  </a:lnTo>
                  <a:lnTo>
                    <a:pt x="23481" y="33723"/>
                  </a:lnTo>
                  <a:cubicBezTo>
                    <a:pt x="23471" y="33753"/>
                    <a:pt x="23471" y="33782"/>
                    <a:pt x="23471" y="33802"/>
                  </a:cubicBezTo>
                  <a:cubicBezTo>
                    <a:pt x="23461" y="33953"/>
                    <a:pt x="23461" y="34102"/>
                    <a:pt x="23461" y="34242"/>
                  </a:cubicBezTo>
                  <a:lnTo>
                    <a:pt x="23461" y="34252"/>
                  </a:lnTo>
                  <a:lnTo>
                    <a:pt x="23461" y="34352"/>
                  </a:lnTo>
                  <a:lnTo>
                    <a:pt x="23461" y="34732"/>
                  </a:lnTo>
                  <a:lnTo>
                    <a:pt x="23461" y="34752"/>
                  </a:lnTo>
                  <a:lnTo>
                    <a:pt x="23461" y="34772"/>
                  </a:lnTo>
                  <a:lnTo>
                    <a:pt x="23461" y="34782"/>
                  </a:lnTo>
                  <a:lnTo>
                    <a:pt x="23461" y="34812"/>
                  </a:lnTo>
                  <a:cubicBezTo>
                    <a:pt x="23461" y="35032"/>
                    <a:pt x="23471" y="35272"/>
                    <a:pt x="23461" y="35511"/>
                  </a:cubicBezTo>
                  <a:cubicBezTo>
                    <a:pt x="23451" y="35551"/>
                    <a:pt x="23451" y="35601"/>
                    <a:pt x="23451" y="35651"/>
                  </a:cubicBezTo>
                  <a:lnTo>
                    <a:pt x="23451" y="35661"/>
                  </a:lnTo>
                  <a:lnTo>
                    <a:pt x="23451" y="35671"/>
                  </a:lnTo>
                  <a:lnTo>
                    <a:pt x="23441" y="35681"/>
                  </a:lnTo>
                  <a:lnTo>
                    <a:pt x="23441" y="35691"/>
                  </a:lnTo>
                  <a:lnTo>
                    <a:pt x="23441" y="35731"/>
                  </a:lnTo>
                  <a:lnTo>
                    <a:pt x="23441" y="35781"/>
                  </a:lnTo>
                  <a:lnTo>
                    <a:pt x="23441" y="35801"/>
                  </a:lnTo>
                  <a:lnTo>
                    <a:pt x="23441" y="35831"/>
                  </a:lnTo>
                  <a:lnTo>
                    <a:pt x="23431" y="35841"/>
                  </a:lnTo>
                  <a:cubicBezTo>
                    <a:pt x="23431" y="35921"/>
                    <a:pt x="23431" y="36001"/>
                    <a:pt x="23421" y="36091"/>
                  </a:cubicBezTo>
                  <a:cubicBezTo>
                    <a:pt x="23411" y="36280"/>
                    <a:pt x="23411" y="36480"/>
                    <a:pt x="23421" y="36670"/>
                  </a:cubicBezTo>
                  <a:lnTo>
                    <a:pt x="23421" y="37140"/>
                  </a:lnTo>
                  <a:lnTo>
                    <a:pt x="23421" y="37150"/>
                  </a:lnTo>
                  <a:lnTo>
                    <a:pt x="23421" y="37739"/>
                  </a:lnTo>
                  <a:cubicBezTo>
                    <a:pt x="23421" y="37839"/>
                    <a:pt x="23431" y="37929"/>
                    <a:pt x="23431" y="38019"/>
                  </a:cubicBezTo>
                  <a:cubicBezTo>
                    <a:pt x="23441" y="38139"/>
                    <a:pt x="23441" y="38209"/>
                    <a:pt x="23441" y="38299"/>
                  </a:cubicBezTo>
                  <a:lnTo>
                    <a:pt x="23441" y="38539"/>
                  </a:lnTo>
                  <a:lnTo>
                    <a:pt x="23441" y="38829"/>
                  </a:lnTo>
                  <a:cubicBezTo>
                    <a:pt x="23441" y="38889"/>
                    <a:pt x="23441" y="38938"/>
                    <a:pt x="23451" y="38998"/>
                  </a:cubicBezTo>
                  <a:cubicBezTo>
                    <a:pt x="23421" y="39029"/>
                    <a:pt x="23411" y="39069"/>
                    <a:pt x="23421" y="39108"/>
                  </a:cubicBezTo>
                  <a:lnTo>
                    <a:pt x="23391" y="39138"/>
                  </a:lnTo>
                  <a:cubicBezTo>
                    <a:pt x="23271" y="39228"/>
                    <a:pt x="23122" y="39328"/>
                    <a:pt x="22951" y="39428"/>
                  </a:cubicBezTo>
                  <a:cubicBezTo>
                    <a:pt x="22902" y="39458"/>
                    <a:pt x="22842" y="39488"/>
                    <a:pt x="22791" y="39528"/>
                  </a:cubicBezTo>
                  <a:lnTo>
                    <a:pt x="22782" y="39528"/>
                  </a:lnTo>
                  <a:lnTo>
                    <a:pt x="22771" y="39538"/>
                  </a:lnTo>
                  <a:cubicBezTo>
                    <a:pt x="22742" y="39558"/>
                    <a:pt x="22711" y="39568"/>
                    <a:pt x="22691" y="39588"/>
                  </a:cubicBezTo>
                  <a:lnTo>
                    <a:pt x="22612" y="39628"/>
                  </a:lnTo>
                  <a:cubicBezTo>
                    <a:pt x="22552" y="39668"/>
                    <a:pt x="22482" y="39708"/>
                    <a:pt x="22422" y="39738"/>
                  </a:cubicBezTo>
                  <a:cubicBezTo>
                    <a:pt x="22282" y="39817"/>
                    <a:pt x="22142" y="39888"/>
                    <a:pt x="22022" y="39948"/>
                  </a:cubicBezTo>
                  <a:lnTo>
                    <a:pt x="22012" y="39948"/>
                  </a:lnTo>
                  <a:cubicBezTo>
                    <a:pt x="21962" y="39977"/>
                    <a:pt x="21903" y="39997"/>
                    <a:pt x="21852" y="40028"/>
                  </a:cubicBezTo>
                  <a:cubicBezTo>
                    <a:pt x="21803" y="40048"/>
                    <a:pt x="21752" y="40077"/>
                    <a:pt x="21712" y="40097"/>
                  </a:cubicBezTo>
                  <a:lnTo>
                    <a:pt x="21703" y="40108"/>
                  </a:lnTo>
                  <a:lnTo>
                    <a:pt x="21683" y="40108"/>
                  </a:lnTo>
                  <a:cubicBezTo>
                    <a:pt x="21643" y="40128"/>
                    <a:pt x="21612" y="40148"/>
                    <a:pt x="21572" y="40168"/>
                  </a:cubicBezTo>
                  <a:cubicBezTo>
                    <a:pt x="21472" y="40217"/>
                    <a:pt x="21373" y="40268"/>
                    <a:pt x="21283" y="40307"/>
                  </a:cubicBezTo>
                  <a:lnTo>
                    <a:pt x="21273" y="40317"/>
                  </a:lnTo>
                  <a:cubicBezTo>
                    <a:pt x="21233" y="40327"/>
                    <a:pt x="21193" y="40347"/>
                    <a:pt x="21153" y="40367"/>
                  </a:cubicBezTo>
                  <a:lnTo>
                    <a:pt x="21123" y="40377"/>
                  </a:lnTo>
                  <a:cubicBezTo>
                    <a:pt x="21073" y="40397"/>
                    <a:pt x="21023" y="40417"/>
                    <a:pt x="20963" y="40437"/>
                  </a:cubicBezTo>
                  <a:lnTo>
                    <a:pt x="20923" y="40457"/>
                  </a:lnTo>
                  <a:lnTo>
                    <a:pt x="20903" y="40467"/>
                  </a:lnTo>
                  <a:lnTo>
                    <a:pt x="20883" y="40477"/>
                  </a:lnTo>
                  <a:lnTo>
                    <a:pt x="20853" y="40487"/>
                  </a:lnTo>
                  <a:lnTo>
                    <a:pt x="20843" y="40497"/>
                  </a:lnTo>
                  <a:cubicBezTo>
                    <a:pt x="20753" y="40527"/>
                    <a:pt x="20653" y="40567"/>
                    <a:pt x="20564" y="40607"/>
                  </a:cubicBezTo>
                  <a:cubicBezTo>
                    <a:pt x="20344" y="40697"/>
                    <a:pt x="20154" y="40787"/>
                    <a:pt x="19964" y="40877"/>
                  </a:cubicBezTo>
                  <a:cubicBezTo>
                    <a:pt x="19894" y="40917"/>
                    <a:pt x="19814" y="40947"/>
                    <a:pt x="19734" y="40997"/>
                  </a:cubicBezTo>
                  <a:lnTo>
                    <a:pt x="19724" y="40997"/>
                  </a:lnTo>
                  <a:lnTo>
                    <a:pt x="19714" y="41007"/>
                  </a:lnTo>
                  <a:cubicBezTo>
                    <a:pt x="19624" y="41047"/>
                    <a:pt x="19514" y="41107"/>
                    <a:pt x="19414" y="41156"/>
                  </a:cubicBezTo>
                  <a:cubicBezTo>
                    <a:pt x="19274" y="41216"/>
                    <a:pt x="19145" y="41276"/>
                    <a:pt x="19005" y="41336"/>
                  </a:cubicBezTo>
                  <a:lnTo>
                    <a:pt x="18995" y="41347"/>
                  </a:lnTo>
                  <a:lnTo>
                    <a:pt x="18975" y="41347"/>
                  </a:lnTo>
                  <a:cubicBezTo>
                    <a:pt x="18925" y="41376"/>
                    <a:pt x="18875" y="41396"/>
                    <a:pt x="18825" y="41416"/>
                  </a:cubicBezTo>
                  <a:cubicBezTo>
                    <a:pt x="18495" y="41566"/>
                    <a:pt x="18175" y="41746"/>
                    <a:pt x="17866" y="41916"/>
                  </a:cubicBezTo>
                  <a:lnTo>
                    <a:pt x="17855" y="41916"/>
                  </a:lnTo>
                  <a:cubicBezTo>
                    <a:pt x="17806" y="41946"/>
                    <a:pt x="17746" y="41976"/>
                    <a:pt x="17696" y="42006"/>
                  </a:cubicBezTo>
                  <a:lnTo>
                    <a:pt x="17576" y="42066"/>
                  </a:lnTo>
                  <a:lnTo>
                    <a:pt x="17566" y="42076"/>
                  </a:lnTo>
                  <a:lnTo>
                    <a:pt x="17556" y="42076"/>
                  </a:lnTo>
                  <a:cubicBezTo>
                    <a:pt x="17436" y="42146"/>
                    <a:pt x="17296" y="42215"/>
                    <a:pt x="17166" y="42295"/>
                  </a:cubicBezTo>
                  <a:cubicBezTo>
                    <a:pt x="16967" y="42415"/>
                    <a:pt x="16756" y="42546"/>
                    <a:pt x="16616" y="42635"/>
                  </a:cubicBezTo>
                  <a:lnTo>
                    <a:pt x="16577" y="42655"/>
                  </a:lnTo>
                  <a:cubicBezTo>
                    <a:pt x="16397" y="42775"/>
                    <a:pt x="16207" y="42895"/>
                    <a:pt x="16027" y="42995"/>
                  </a:cubicBezTo>
                  <a:lnTo>
                    <a:pt x="15817" y="43115"/>
                  </a:lnTo>
                  <a:lnTo>
                    <a:pt x="15517" y="43295"/>
                  </a:lnTo>
                  <a:cubicBezTo>
                    <a:pt x="15338" y="43405"/>
                    <a:pt x="15138" y="43525"/>
                    <a:pt x="14928" y="43665"/>
                  </a:cubicBezTo>
                  <a:cubicBezTo>
                    <a:pt x="14888" y="43694"/>
                    <a:pt x="14848" y="43714"/>
                    <a:pt x="14808" y="43745"/>
                  </a:cubicBezTo>
                  <a:lnTo>
                    <a:pt x="14798" y="43754"/>
                  </a:lnTo>
                  <a:cubicBezTo>
                    <a:pt x="14688" y="43825"/>
                    <a:pt x="14558" y="43914"/>
                    <a:pt x="14429" y="43984"/>
                  </a:cubicBezTo>
                  <a:lnTo>
                    <a:pt x="14358" y="44024"/>
                  </a:lnTo>
                  <a:lnTo>
                    <a:pt x="14258" y="44084"/>
                  </a:lnTo>
                  <a:lnTo>
                    <a:pt x="14218" y="44114"/>
                  </a:lnTo>
                  <a:lnTo>
                    <a:pt x="14209" y="44114"/>
                  </a:lnTo>
                  <a:cubicBezTo>
                    <a:pt x="14039" y="44214"/>
                    <a:pt x="13819" y="44344"/>
                    <a:pt x="13619" y="44474"/>
                  </a:cubicBezTo>
                  <a:cubicBezTo>
                    <a:pt x="13579" y="44494"/>
                    <a:pt x="13549" y="44514"/>
                    <a:pt x="13509" y="44544"/>
                  </a:cubicBezTo>
                  <a:lnTo>
                    <a:pt x="13499" y="44544"/>
                  </a:lnTo>
                  <a:cubicBezTo>
                    <a:pt x="13410" y="44604"/>
                    <a:pt x="13330" y="44653"/>
                    <a:pt x="13239" y="44704"/>
                  </a:cubicBezTo>
                  <a:lnTo>
                    <a:pt x="13079" y="44804"/>
                  </a:lnTo>
                  <a:lnTo>
                    <a:pt x="13070" y="44693"/>
                  </a:lnTo>
                  <a:lnTo>
                    <a:pt x="13070" y="44584"/>
                  </a:lnTo>
                  <a:lnTo>
                    <a:pt x="13070" y="44474"/>
                  </a:lnTo>
                  <a:lnTo>
                    <a:pt x="13070" y="44464"/>
                  </a:lnTo>
                  <a:lnTo>
                    <a:pt x="13070" y="44454"/>
                  </a:lnTo>
                  <a:cubicBezTo>
                    <a:pt x="13070" y="44304"/>
                    <a:pt x="13070" y="44134"/>
                    <a:pt x="13059" y="43974"/>
                  </a:cubicBezTo>
                  <a:cubicBezTo>
                    <a:pt x="13050" y="43665"/>
                    <a:pt x="13039" y="43345"/>
                    <a:pt x="13039" y="43045"/>
                  </a:cubicBezTo>
                  <a:lnTo>
                    <a:pt x="13039" y="43035"/>
                  </a:lnTo>
                  <a:lnTo>
                    <a:pt x="13039" y="43025"/>
                  </a:lnTo>
                  <a:lnTo>
                    <a:pt x="13039" y="42815"/>
                  </a:lnTo>
                  <a:lnTo>
                    <a:pt x="13039" y="42346"/>
                  </a:lnTo>
                  <a:lnTo>
                    <a:pt x="13039" y="41596"/>
                  </a:lnTo>
                  <a:cubicBezTo>
                    <a:pt x="13030" y="41526"/>
                    <a:pt x="13030" y="41456"/>
                    <a:pt x="13030" y="41387"/>
                  </a:cubicBezTo>
                  <a:lnTo>
                    <a:pt x="13030" y="41016"/>
                  </a:lnTo>
                  <a:lnTo>
                    <a:pt x="13030" y="40947"/>
                  </a:lnTo>
                  <a:lnTo>
                    <a:pt x="13030" y="40927"/>
                  </a:lnTo>
                  <a:cubicBezTo>
                    <a:pt x="13030" y="40777"/>
                    <a:pt x="13030" y="40597"/>
                    <a:pt x="13019" y="40427"/>
                  </a:cubicBezTo>
                  <a:cubicBezTo>
                    <a:pt x="13010" y="40197"/>
                    <a:pt x="13010" y="40017"/>
                    <a:pt x="13010" y="39848"/>
                  </a:cubicBezTo>
                  <a:cubicBezTo>
                    <a:pt x="13019" y="39688"/>
                    <a:pt x="13019" y="39508"/>
                    <a:pt x="13030" y="39278"/>
                  </a:cubicBezTo>
                  <a:cubicBezTo>
                    <a:pt x="13039" y="39128"/>
                    <a:pt x="13050" y="38989"/>
                    <a:pt x="13059" y="38849"/>
                  </a:cubicBezTo>
                  <a:lnTo>
                    <a:pt x="13059" y="38829"/>
                  </a:lnTo>
                  <a:lnTo>
                    <a:pt x="13070" y="38698"/>
                  </a:lnTo>
                  <a:cubicBezTo>
                    <a:pt x="13079" y="38509"/>
                    <a:pt x="13090" y="38329"/>
                    <a:pt x="13099" y="38139"/>
                  </a:cubicBezTo>
                  <a:lnTo>
                    <a:pt x="13099" y="38119"/>
                  </a:lnTo>
                  <a:cubicBezTo>
                    <a:pt x="13099" y="38049"/>
                    <a:pt x="13099" y="37969"/>
                    <a:pt x="13110" y="37899"/>
                  </a:cubicBezTo>
                  <a:lnTo>
                    <a:pt x="13110" y="37879"/>
                  </a:lnTo>
                  <a:lnTo>
                    <a:pt x="13110" y="37850"/>
                  </a:lnTo>
                  <a:lnTo>
                    <a:pt x="13110" y="37839"/>
                  </a:lnTo>
                  <a:lnTo>
                    <a:pt x="13110" y="37819"/>
                  </a:lnTo>
                  <a:lnTo>
                    <a:pt x="13110" y="37810"/>
                  </a:lnTo>
                  <a:lnTo>
                    <a:pt x="13110" y="37790"/>
                  </a:lnTo>
                  <a:lnTo>
                    <a:pt x="13110" y="37770"/>
                  </a:lnTo>
                  <a:cubicBezTo>
                    <a:pt x="13119" y="37690"/>
                    <a:pt x="13119" y="37610"/>
                    <a:pt x="13130" y="37530"/>
                  </a:cubicBezTo>
                  <a:cubicBezTo>
                    <a:pt x="13130" y="37330"/>
                    <a:pt x="13139" y="37130"/>
                    <a:pt x="13139" y="36930"/>
                  </a:cubicBezTo>
                  <a:cubicBezTo>
                    <a:pt x="13139" y="36850"/>
                    <a:pt x="13150" y="36760"/>
                    <a:pt x="13150" y="36670"/>
                  </a:cubicBezTo>
                  <a:cubicBezTo>
                    <a:pt x="13150" y="36571"/>
                    <a:pt x="13150" y="36471"/>
                    <a:pt x="13159" y="36360"/>
                  </a:cubicBezTo>
                  <a:cubicBezTo>
                    <a:pt x="13159" y="36121"/>
                    <a:pt x="13159" y="35931"/>
                    <a:pt x="13150" y="35741"/>
                  </a:cubicBezTo>
                  <a:cubicBezTo>
                    <a:pt x="13139" y="35661"/>
                    <a:pt x="13139" y="35581"/>
                    <a:pt x="13130" y="35491"/>
                  </a:cubicBezTo>
                  <a:cubicBezTo>
                    <a:pt x="13119" y="35392"/>
                    <a:pt x="13119" y="35272"/>
                    <a:pt x="13110" y="35161"/>
                  </a:cubicBezTo>
                  <a:cubicBezTo>
                    <a:pt x="13099" y="34961"/>
                    <a:pt x="13099" y="34742"/>
                    <a:pt x="13099" y="34562"/>
                  </a:cubicBezTo>
                  <a:cubicBezTo>
                    <a:pt x="13090" y="34213"/>
                    <a:pt x="13070" y="33853"/>
                    <a:pt x="13050" y="33513"/>
                  </a:cubicBezTo>
                  <a:lnTo>
                    <a:pt x="13050" y="33503"/>
                  </a:lnTo>
                  <a:lnTo>
                    <a:pt x="13050" y="33483"/>
                  </a:lnTo>
                  <a:lnTo>
                    <a:pt x="13050" y="33473"/>
                  </a:lnTo>
                  <a:lnTo>
                    <a:pt x="13050" y="33373"/>
                  </a:lnTo>
                  <a:cubicBezTo>
                    <a:pt x="13039" y="33183"/>
                    <a:pt x="13030" y="32983"/>
                    <a:pt x="13019" y="32814"/>
                  </a:cubicBezTo>
                  <a:lnTo>
                    <a:pt x="13019" y="32783"/>
                  </a:lnTo>
                  <a:cubicBezTo>
                    <a:pt x="13010" y="32574"/>
                    <a:pt x="12999" y="32374"/>
                    <a:pt x="12980" y="32174"/>
                  </a:cubicBezTo>
                  <a:cubicBezTo>
                    <a:pt x="12970" y="32064"/>
                    <a:pt x="12950" y="31944"/>
                    <a:pt x="12940" y="31864"/>
                  </a:cubicBezTo>
                  <a:lnTo>
                    <a:pt x="12940" y="31854"/>
                  </a:lnTo>
                  <a:lnTo>
                    <a:pt x="12940" y="31844"/>
                  </a:lnTo>
                  <a:cubicBezTo>
                    <a:pt x="12930" y="31764"/>
                    <a:pt x="12920" y="31675"/>
                    <a:pt x="12910" y="31595"/>
                  </a:cubicBezTo>
                  <a:cubicBezTo>
                    <a:pt x="12890" y="31395"/>
                    <a:pt x="12880" y="31215"/>
                    <a:pt x="12880" y="31035"/>
                  </a:cubicBezTo>
                  <a:lnTo>
                    <a:pt x="12880" y="30995"/>
                  </a:lnTo>
                  <a:cubicBezTo>
                    <a:pt x="12870" y="30815"/>
                    <a:pt x="12870" y="30625"/>
                    <a:pt x="12870" y="30396"/>
                  </a:cubicBezTo>
                  <a:cubicBezTo>
                    <a:pt x="12870" y="30196"/>
                    <a:pt x="12880" y="29986"/>
                    <a:pt x="12890" y="29806"/>
                  </a:cubicBezTo>
                  <a:cubicBezTo>
                    <a:pt x="12900" y="29626"/>
                    <a:pt x="12910" y="29406"/>
                    <a:pt x="12920" y="29186"/>
                  </a:cubicBezTo>
                  <a:lnTo>
                    <a:pt x="12920" y="28837"/>
                  </a:lnTo>
                  <a:lnTo>
                    <a:pt x="12920" y="28817"/>
                  </a:lnTo>
                  <a:lnTo>
                    <a:pt x="12920" y="28787"/>
                  </a:lnTo>
                  <a:lnTo>
                    <a:pt x="12920" y="28607"/>
                  </a:lnTo>
                  <a:cubicBezTo>
                    <a:pt x="12920" y="28297"/>
                    <a:pt x="12910" y="28067"/>
                    <a:pt x="12900" y="27818"/>
                  </a:cubicBezTo>
                  <a:cubicBezTo>
                    <a:pt x="12900" y="27767"/>
                    <a:pt x="12900" y="27718"/>
                    <a:pt x="12890" y="27668"/>
                  </a:cubicBezTo>
                  <a:cubicBezTo>
                    <a:pt x="12890" y="27588"/>
                    <a:pt x="12880" y="27508"/>
                    <a:pt x="12880" y="27428"/>
                  </a:cubicBezTo>
                  <a:cubicBezTo>
                    <a:pt x="12880" y="27318"/>
                    <a:pt x="12880" y="27208"/>
                    <a:pt x="12890" y="27098"/>
                  </a:cubicBezTo>
                  <a:lnTo>
                    <a:pt x="12930" y="27078"/>
                  </a:lnTo>
                  <a:lnTo>
                    <a:pt x="12970" y="27058"/>
                  </a:lnTo>
                  <a:lnTo>
                    <a:pt x="13099" y="26978"/>
                  </a:lnTo>
                  <a:cubicBezTo>
                    <a:pt x="13170" y="26939"/>
                    <a:pt x="13239" y="26908"/>
                    <a:pt x="13310" y="26868"/>
                  </a:cubicBezTo>
                  <a:cubicBezTo>
                    <a:pt x="13350" y="26839"/>
                    <a:pt x="13390" y="26819"/>
                    <a:pt x="13439" y="26788"/>
                  </a:cubicBezTo>
                  <a:cubicBezTo>
                    <a:pt x="13489" y="26748"/>
                    <a:pt x="13549" y="26719"/>
                    <a:pt x="13609" y="26688"/>
                  </a:cubicBezTo>
                  <a:cubicBezTo>
                    <a:pt x="13779" y="26588"/>
                    <a:pt x="13949" y="26499"/>
                    <a:pt x="14109" y="26409"/>
                  </a:cubicBezTo>
                  <a:lnTo>
                    <a:pt x="14139" y="26399"/>
                  </a:lnTo>
                  <a:lnTo>
                    <a:pt x="14179" y="26379"/>
                  </a:lnTo>
                  <a:lnTo>
                    <a:pt x="14189" y="26369"/>
                  </a:lnTo>
                  <a:lnTo>
                    <a:pt x="14229" y="26349"/>
                  </a:lnTo>
                  <a:lnTo>
                    <a:pt x="14278" y="26319"/>
                  </a:lnTo>
                  <a:lnTo>
                    <a:pt x="14349" y="26279"/>
                  </a:lnTo>
                  <a:lnTo>
                    <a:pt x="14378" y="26269"/>
                  </a:lnTo>
                  <a:cubicBezTo>
                    <a:pt x="14458" y="26219"/>
                    <a:pt x="14538" y="26179"/>
                    <a:pt x="14618" y="26139"/>
                  </a:cubicBezTo>
                  <a:cubicBezTo>
                    <a:pt x="14708" y="26089"/>
                    <a:pt x="14808" y="26039"/>
                    <a:pt x="14888" y="25999"/>
                  </a:cubicBezTo>
                  <a:lnTo>
                    <a:pt x="14948" y="25969"/>
                  </a:lnTo>
                  <a:cubicBezTo>
                    <a:pt x="15168" y="25859"/>
                    <a:pt x="15388" y="25749"/>
                    <a:pt x="15608" y="25629"/>
                  </a:cubicBezTo>
                  <a:cubicBezTo>
                    <a:pt x="15797" y="25520"/>
                    <a:pt x="15997" y="25409"/>
                    <a:pt x="16197" y="25289"/>
                  </a:cubicBezTo>
                  <a:cubicBezTo>
                    <a:pt x="16337" y="25200"/>
                    <a:pt x="16487" y="25120"/>
                    <a:pt x="16627" y="25040"/>
                  </a:cubicBezTo>
                  <a:lnTo>
                    <a:pt x="16647" y="25040"/>
                  </a:lnTo>
                  <a:lnTo>
                    <a:pt x="16656" y="25030"/>
                  </a:lnTo>
                  <a:lnTo>
                    <a:pt x="16807" y="24940"/>
                  </a:lnTo>
                  <a:cubicBezTo>
                    <a:pt x="16916" y="24880"/>
                    <a:pt x="17007" y="24840"/>
                    <a:pt x="17096" y="24780"/>
                  </a:cubicBezTo>
                  <a:cubicBezTo>
                    <a:pt x="17116" y="24760"/>
                    <a:pt x="17146" y="24740"/>
                    <a:pt x="17176" y="24720"/>
                  </a:cubicBezTo>
                  <a:lnTo>
                    <a:pt x="17196" y="24720"/>
                  </a:lnTo>
                  <a:lnTo>
                    <a:pt x="17206" y="24710"/>
                  </a:lnTo>
                  <a:cubicBezTo>
                    <a:pt x="17256" y="24680"/>
                    <a:pt x="17326" y="24630"/>
                    <a:pt x="17386" y="24600"/>
                  </a:cubicBezTo>
                  <a:cubicBezTo>
                    <a:pt x="17476" y="24541"/>
                    <a:pt x="17576" y="24490"/>
                    <a:pt x="17666" y="24441"/>
                  </a:cubicBezTo>
                  <a:lnTo>
                    <a:pt x="17666" y="24430"/>
                  </a:lnTo>
                  <a:lnTo>
                    <a:pt x="17676" y="24430"/>
                  </a:lnTo>
                  <a:cubicBezTo>
                    <a:pt x="17776" y="24370"/>
                    <a:pt x="17886" y="24310"/>
                    <a:pt x="17995" y="24241"/>
                  </a:cubicBezTo>
                  <a:lnTo>
                    <a:pt x="18055" y="24210"/>
                  </a:lnTo>
                  <a:lnTo>
                    <a:pt x="18066" y="24201"/>
                  </a:lnTo>
                  <a:lnTo>
                    <a:pt x="18095" y="24181"/>
                  </a:lnTo>
                  <a:lnTo>
                    <a:pt x="18106" y="24181"/>
                  </a:lnTo>
                  <a:lnTo>
                    <a:pt x="18126" y="24161"/>
                  </a:lnTo>
                  <a:lnTo>
                    <a:pt x="18155" y="24150"/>
                  </a:lnTo>
                  <a:cubicBezTo>
                    <a:pt x="18195" y="24121"/>
                    <a:pt x="18246" y="24090"/>
                    <a:pt x="18286" y="24070"/>
                  </a:cubicBezTo>
                  <a:cubicBezTo>
                    <a:pt x="18345" y="24031"/>
                    <a:pt x="18405" y="24001"/>
                    <a:pt x="18485" y="23951"/>
                  </a:cubicBezTo>
                  <a:lnTo>
                    <a:pt x="18495" y="23941"/>
                  </a:lnTo>
                  <a:lnTo>
                    <a:pt x="18515" y="23941"/>
                  </a:lnTo>
                  <a:lnTo>
                    <a:pt x="18535" y="23921"/>
                  </a:lnTo>
                  <a:lnTo>
                    <a:pt x="18545" y="23911"/>
                  </a:lnTo>
                  <a:lnTo>
                    <a:pt x="18585" y="23891"/>
                  </a:lnTo>
                  <a:cubicBezTo>
                    <a:pt x="18695" y="23831"/>
                    <a:pt x="18795" y="23761"/>
                    <a:pt x="18875" y="23701"/>
                  </a:cubicBezTo>
                  <a:lnTo>
                    <a:pt x="18885" y="23701"/>
                  </a:lnTo>
                  <a:cubicBezTo>
                    <a:pt x="18975" y="23641"/>
                    <a:pt x="19065" y="23581"/>
                    <a:pt x="19165" y="23511"/>
                  </a:cubicBezTo>
                  <a:cubicBezTo>
                    <a:pt x="19254" y="23461"/>
                    <a:pt x="19345" y="23401"/>
                    <a:pt x="19434" y="23351"/>
                  </a:cubicBezTo>
                  <a:cubicBezTo>
                    <a:pt x="19514" y="23302"/>
                    <a:pt x="19644" y="23222"/>
                    <a:pt x="19764" y="23142"/>
                  </a:cubicBezTo>
                  <a:cubicBezTo>
                    <a:pt x="19884" y="23071"/>
                    <a:pt x="19994" y="22991"/>
                    <a:pt x="20104" y="22931"/>
                  </a:cubicBezTo>
                  <a:lnTo>
                    <a:pt x="20134" y="22911"/>
                  </a:lnTo>
                  <a:cubicBezTo>
                    <a:pt x="20204" y="22862"/>
                    <a:pt x="20284" y="22822"/>
                    <a:pt x="20364" y="22772"/>
                  </a:cubicBezTo>
                  <a:cubicBezTo>
                    <a:pt x="20584" y="22632"/>
                    <a:pt x="20773" y="22512"/>
                    <a:pt x="20953" y="22412"/>
                  </a:cubicBezTo>
                  <a:lnTo>
                    <a:pt x="21033" y="22362"/>
                  </a:lnTo>
                  <a:lnTo>
                    <a:pt x="21033" y="22352"/>
                  </a:lnTo>
                  <a:lnTo>
                    <a:pt x="21043" y="22352"/>
                  </a:lnTo>
                  <a:lnTo>
                    <a:pt x="21063" y="22342"/>
                  </a:lnTo>
                  <a:cubicBezTo>
                    <a:pt x="21133" y="22302"/>
                    <a:pt x="21203" y="22252"/>
                    <a:pt x="21273" y="22212"/>
                  </a:cubicBezTo>
                  <a:lnTo>
                    <a:pt x="21293" y="22202"/>
                  </a:lnTo>
                  <a:lnTo>
                    <a:pt x="21303" y="22202"/>
                  </a:lnTo>
                  <a:lnTo>
                    <a:pt x="21313" y="22192"/>
                  </a:lnTo>
                  <a:lnTo>
                    <a:pt x="21323" y="22182"/>
                  </a:lnTo>
                  <a:cubicBezTo>
                    <a:pt x="21413" y="22132"/>
                    <a:pt x="21492" y="22083"/>
                    <a:pt x="21583" y="22032"/>
                  </a:cubicBezTo>
                  <a:cubicBezTo>
                    <a:pt x="21623" y="22012"/>
                    <a:pt x="21663" y="21992"/>
                    <a:pt x="21703" y="21963"/>
                  </a:cubicBezTo>
                  <a:cubicBezTo>
                    <a:pt x="21752" y="21932"/>
                    <a:pt x="21803" y="21912"/>
                    <a:pt x="21863" y="21872"/>
                  </a:cubicBezTo>
                  <a:cubicBezTo>
                    <a:pt x="21922" y="21843"/>
                    <a:pt x="21992" y="21803"/>
                    <a:pt x="22062" y="21752"/>
                  </a:cubicBezTo>
                  <a:lnTo>
                    <a:pt x="22092" y="21743"/>
                  </a:lnTo>
                  <a:cubicBezTo>
                    <a:pt x="22122" y="21723"/>
                    <a:pt x="22152" y="21703"/>
                    <a:pt x="22172" y="21692"/>
                  </a:cubicBezTo>
                  <a:cubicBezTo>
                    <a:pt x="22262" y="21633"/>
                    <a:pt x="22352" y="21583"/>
                    <a:pt x="22432" y="21533"/>
                  </a:cubicBezTo>
                  <a:cubicBezTo>
                    <a:pt x="22532" y="21473"/>
                    <a:pt x="22642" y="21423"/>
                    <a:pt x="22722" y="21373"/>
                  </a:cubicBezTo>
                  <a:cubicBezTo>
                    <a:pt x="22831" y="21323"/>
                    <a:pt x="22922" y="21273"/>
                    <a:pt x="23002" y="21223"/>
                  </a:cubicBezTo>
                  <a:cubicBezTo>
                    <a:pt x="23051" y="21203"/>
                    <a:pt x="23091" y="21173"/>
                    <a:pt x="23151" y="21133"/>
                  </a:cubicBezTo>
                  <a:lnTo>
                    <a:pt x="23171" y="21113"/>
                  </a:lnTo>
                  <a:cubicBezTo>
                    <a:pt x="23201" y="21103"/>
                    <a:pt x="23221" y="21083"/>
                    <a:pt x="23241" y="21073"/>
                  </a:cubicBezTo>
                  <a:cubicBezTo>
                    <a:pt x="23291" y="21043"/>
                    <a:pt x="23351" y="21013"/>
                    <a:pt x="23391" y="20993"/>
                  </a:cubicBezTo>
                  <a:lnTo>
                    <a:pt x="23391" y="20983"/>
                  </a:lnTo>
                  <a:cubicBezTo>
                    <a:pt x="23441" y="20963"/>
                    <a:pt x="23481" y="20933"/>
                    <a:pt x="23531" y="20904"/>
                  </a:cubicBezTo>
                  <a:cubicBezTo>
                    <a:pt x="23551" y="20893"/>
                    <a:pt x="23561" y="20884"/>
                    <a:pt x="23581" y="20873"/>
                  </a:cubicBezTo>
                  <a:cubicBezTo>
                    <a:pt x="23621" y="20853"/>
                    <a:pt x="23651" y="20833"/>
                    <a:pt x="23691" y="20804"/>
                  </a:cubicBezTo>
                  <a:close/>
                  <a:moveTo>
                    <a:pt x="760" y="20094"/>
                  </a:moveTo>
                  <a:lnTo>
                    <a:pt x="760" y="20094"/>
                  </a:lnTo>
                  <a:cubicBezTo>
                    <a:pt x="780" y="20114"/>
                    <a:pt x="800" y="20124"/>
                    <a:pt x="820" y="20134"/>
                  </a:cubicBezTo>
                  <a:lnTo>
                    <a:pt x="840" y="20154"/>
                  </a:lnTo>
                  <a:lnTo>
                    <a:pt x="850" y="20154"/>
                  </a:lnTo>
                  <a:cubicBezTo>
                    <a:pt x="929" y="20194"/>
                    <a:pt x="989" y="20234"/>
                    <a:pt x="1060" y="20274"/>
                  </a:cubicBezTo>
                  <a:cubicBezTo>
                    <a:pt x="1120" y="20304"/>
                    <a:pt x="1169" y="20334"/>
                    <a:pt x="1220" y="20354"/>
                  </a:cubicBezTo>
                  <a:cubicBezTo>
                    <a:pt x="1269" y="20384"/>
                    <a:pt x="1320" y="20404"/>
                    <a:pt x="1369" y="20434"/>
                  </a:cubicBezTo>
                  <a:cubicBezTo>
                    <a:pt x="1459" y="20484"/>
                    <a:pt x="1559" y="20544"/>
                    <a:pt x="1679" y="20613"/>
                  </a:cubicBezTo>
                  <a:cubicBezTo>
                    <a:pt x="1739" y="20653"/>
                    <a:pt x="1799" y="20693"/>
                    <a:pt x="1869" y="20744"/>
                  </a:cubicBezTo>
                  <a:lnTo>
                    <a:pt x="1879" y="20753"/>
                  </a:lnTo>
                  <a:lnTo>
                    <a:pt x="1899" y="20764"/>
                  </a:lnTo>
                  <a:lnTo>
                    <a:pt x="1989" y="20824"/>
                  </a:lnTo>
                  <a:cubicBezTo>
                    <a:pt x="2089" y="20893"/>
                    <a:pt x="2199" y="20953"/>
                    <a:pt x="2288" y="21003"/>
                  </a:cubicBezTo>
                  <a:cubicBezTo>
                    <a:pt x="2399" y="21053"/>
                    <a:pt x="2499" y="21123"/>
                    <a:pt x="2608" y="21183"/>
                  </a:cubicBezTo>
                  <a:cubicBezTo>
                    <a:pt x="2688" y="21233"/>
                    <a:pt x="2768" y="21283"/>
                    <a:pt x="2868" y="21343"/>
                  </a:cubicBezTo>
                  <a:lnTo>
                    <a:pt x="2868" y="21353"/>
                  </a:lnTo>
                  <a:cubicBezTo>
                    <a:pt x="2928" y="21383"/>
                    <a:pt x="2978" y="21413"/>
                    <a:pt x="3028" y="21443"/>
                  </a:cubicBezTo>
                  <a:cubicBezTo>
                    <a:pt x="3038" y="21453"/>
                    <a:pt x="3058" y="21463"/>
                    <a:pt x="3068" y="21473"/>
                  </a:cubicBezTo>
                  <a:lnTo>
                    <a:pt x="3078" y="21483"/>
                  </a:lnTo>
                  <a:lnTo>
                    <a:pt x="3088" y="21483"/>
                  </a:lnTo>
                  <a:cubicBezTo>
                    <a:pt x="3138" y="21513"/>
                    <a:pt x="3188" y="21543"/>
                    <a:pt x="3228" y="21573"/>
                  </a:cubicBezTo>
                  <a:cubicBezTo>
                    <a:pt x="3298" y="21623"/>
                    <a:pt x="3358" y="21672"/>
                    <a:pt x="3427" y="21723"/>
                  </a:cubicBezTo>
                  <a:cubicBezTo>
                    <a:pt x="3487" y="21772"/>
                    <a:pt x="3558" y="21823"/>
                    <a:pt x="3618" y="21872"/>
                  </a:cubicBezTo>
                  <a:lnTo>
                    <a:pt x="3638" y="21892"/>
                  </a:lnTo>
                  <a:lnTo>
                    <a:pt x="3698" y="21943"/>
                  </a:lnTo>
                  <a:cubicBezTo>
                    <a:pt x="3798" y="22023"/>
                    <a:pt x="3897" y="22092"/>
                    <a:pt x="4017" y="22182"/>
                  </a:cubicBezTo>
                  <a:cubicBezTo>
                    <a:pt x="4107" y="22242"/>
                    <a:pt x="4197" y="22312"/>
                    <a:pt x="4277" y="22362"/>
                  </a:cubicBezTo>
                  <a:lnTo>
                    <a:pt x="4327" y="22392"/>
                  </a:lnTo>
                  <a:lnTo>
                    <a:pt x="4377" y="22422"/>
                  </a:lnTo>
                  <a:lnTo>
                    <a:pt x="4377" y="22432"/>
                  </a:lnTo>
                  <a:lnTo>
                    <a:pt x="4387" y="22432"/>
                  </a:lnTo>
                  <a:lnTo>
                    <a:pt x="4387" y="22442"/>
                  </a:lnTo>
                  <a:lnTo>
                    <a:pt x="4626" y="22592"/>
                  </a:lnTo>
                  <a:lnTo>
                    <a:pt x="4646" y="22602"/>
                  </a:lnTo>
                  <a:cubicBezTo>
                    <a:pt x="4726" y="22652"/>
                    <a:pt x="4837" y="22712"/>
                    <a:pt x="4946" y="22772"/>
                  </a:cubicBezTo>
                  <a:cubicBezTo>
                    <a:pt x="5006" y="22802"/>
                    <a:pt x="5056" y="22832"/>
                    <a:pt x="5116" y="22852"/>
                  </a:cubicBezTo>
                  <a:lnTo>
                    <a:pt x="5136" y="22862"/>
                  </a:lnTo>
                  <a:lnTo>
                    <a:pt x="5166" y="22882"/>
                  </a:lnTo>
                  <a:lnTo>
                    <a:pt x="5286" y="22942"/>
                  </a:lnTo>
                  <a:cubicBezTo>
                    <a:pt x="5396" y="23002"/>
                    <a:pt x="5506" y="23062"/>
                    <a:pt x="5626" y="23122"/>
                  </a:cubicBezTo>
                  <a:lnTo>
                    <a:pt x="5676" y="23151"/>
                  </a:lnTo>
                  <a:cubicBezTo>
                    <a:pt x="5765" y="23202"/>
                    <a:pt x="5865" y="23262"/>
                    <a:pt x="5965" y="23311"/>
                  </a:cubicBezTo>
                  <a:cubicBezTo>
                    <a:pt x="6085" y="23371"/>
                    <a:pt x="6196" y="23431"/>
                    <a:pt x="6315" y="23481"/>
                  </a:cubicBezTo>
                  <a:cubicBezTo>
                    <a:pt x="6385" y="23511"/>
                    <a:pt x="6445" y="23541"/>
                    <a:pt x="6505" y="23571"/>
                  </a:cubicBezTo>
                  <a:lnTo>
                    <a:pt x="6645" y="23641"/>
                  </a:lnTo>
                  <a:cubicBezTo>
                    <a:pt x="6725" y="23681"/>
                    <a:pt x="6795" y="23711"/>
                    <a:pt x="6875" y="23741"/>
                  </a:cubicBezTo>
                  <a:lnTo>
                    <a:pt x="6975" y="23781"/>
                  </a:lnTo>
                  <a:cubicBezTo>
                    <a:pt x="7055" y="23821"/>
                    <a:pt x="7144" y="23861"/>
                    <a:pt x="7215" y="23901"/>
                  </a:cubicBezTo>
                  <a:lnTo>
                    <a:pt x="7235" y="23911"/>
                  </a:lnTo>
                  <a:lnTo>
                    <a:pt x="7244" y="23911"/>
                  </a:lnTo>
                  <a:lnTo>
                    <a:pt x="7264" y="23921"/>
                  </a:lnTo>
                  <a:lnTo>
                    <a:pt x="7295" y="23941"/>
                  </a:lnTo>
                  <a:cubicBezTo>
                    <a:pt x="7364" y="23971"/>
                    <a:pt x="7424" y="24001"/>
                    <a:pt x="7494" y="24031"/>
                  </a:cubicBezTo>
                  <a:lnTo>
                    <a:pt x="7504" y="24041"/>
                  </a:lnTo>
                  <a:cubicBezTo>
                    <a:pt x="7614" y="24090"/>
                    <a:pt x="7804" y="24181"/>
                    <a:pt x="7974" y="24261"/>
                  </a:cubicBezTo>
                  <a:cubicBezTo>
                    <a:pt x="8084" y="24310"/>
                    <a:pt x="8203" y="24370"/>
                    <a:pt x="8354" y="24430"/>
                  </a:cubicBezTo>
                  <a:lnTo>
                    <a:pt x="8363" y="24441"/>
                  </a:lnTo>
                  <a:cubicBezTo>
                    <a:pt x="8463" y="24481"/>
                    <a:pt x="8563" y="24521"/>
                    <a:pt x="8653" y="24560"/>
                  </a:cubicBezTo>
                  <a:cubicBezTo>
                    <a:pt x="8873" y="24660"/>
                    <a:pt x="9073" y="24770"/>
                    <a:pt x="9263" y="24880"/>
                  </a:cubicBezTo>
                  <a:lnTo>
                    <a:pt x="9273" y="24880"/>
                  </a:lnTo>
                  <a:lnTo>
                    <a:pt x="9313" y="24900"/>
                  </a:lnTo>
                  <a:lnTo>
                    <a:pt x="9343" y="24920"/>
                  </a:lnTo>
                  <a:lnTo>
                    <a:pt x="9362" y="24930"/>
                  </a:lnTo>
                  <a:cubicBezTo>
                    <a:pt x="9382" y="24950"/>
                    <a:pt x="9402" y="24960"/>
                    <a:pt x="9422" y="24970"/>
                  </a:cubicBezTo>
                  <a:cubicBezTo>
                    <a:pt x="9653" y="25100"/>
                    <a:pt x="9892" y="25250"/>
                    <a:pt x="10152" y="25449"/>
                  </a:cubicBezTo>
                  <a:cubicBezTo>
                    <a:pt x="10202" y="25489"/>
                    <a:pt x="10252" y="25529"/>
                    <a:pt x="10322" y="25589"/>
                  </a:cubicBezTo>
                  <a:lnTo>
                    <a:pt x="10362" y="25620"/>
                  </a:lnTo>
                  <a:lnTo>
                    <a:pt x="10392" y="25649"/>
                  </a:lnTo>
                  <a:cubicBezTo>
                    <a:pt x="10482" y="25720"/>
                    <a:pt x="10581" y="25799"/>
                    <a:pt x="10661" y="25859"/>
                  </a:cubicBezTo>
                  <a:lnTo>
                    <a:pt x="10672" y="25859"/>
                  </a:lnTo>
                  <a:cubicBezTo>
                    <a:pt x="10701" y="25889"/>
                    <a:pt x="10732" y="25909"/>
                    <a:pt x="10761" y="25929"/>
                  </a:cubicBezTo>
                  <a:lnTo>
                    <a:pt x="10781" y="25949"/>
                  </a:lnTo>
                  <a:lnTo>
                    <a:pt x="10792" y="25949"/>
                  </a:lnTo>
                  <a:cubicBezTo>
                    <a:pt x="10841" y="25989"/>
                    <a:pt x="10892" y="26029"/>
                    <a:pt x="10941" y="26059"/>
                  </a:cubicBezTo>
                  <a:cubicBezTo>
                    <a:pt x="10961" y="26079"/>
                    <a:pt x="10981" y="26089"/>
                    <a:pt x="11001" y="26099"/>
                  </a:cubicBezTo>
                  <a:lnTo>
                    <a:pt x="11021" y="26119"/>
                  </a:lnTo>
                  <a:lnTo>
                    <a:pt x="11032" y="26129"/>
                  </a:lnTo>
                  <a:lnTo>
                    <a:pt x="11041" y="26129"/>
                  </a:lnTo>
                  <a:cubicBezTo>
                    <a:pt x="11081" y="26169"/>
                    <a:pt x="11141" y="26199"/>
                    <a:pt x="11191" y="26239"/>
                  </a:cubicBezTo>
                  <a:lnTo>
                    <a:pt x="11231" y="26269"/>
                  </a:lnTo>
                  <a:cubicBezTo>
                    <a:pt x="11291" y="26319"/>
                    <a:pt x="11361" y="26379"/>
                    <a:pt x="11441" y="26429"/>
                  </a:cubicBezTo>
                  <a:cubicBezTo>
                    <a:pt x="11491" y="26469"/>
                    <a:pt x="11561" y="26508"/>
                    <a:pt x="11611" y="26539"/>
                  </a:cubicBezTo>
                  <a:lnTo>
                    <a:pt x="11621" y="26548"/>
                  </a:lnTo>
                  <a:cubicBezTo>
                    <a:pt x="11651" y="26559"/>
                    <a:pt x="11671" y="26579"/>
                    <a:pt x="11701" y="26599"/>
                  </a:cubicBezTo>
                  <a:lnTo>
                    <a:pt x="11751" y="26628"/>
                  </a:lnTo>
                  <a:lnTo>
                    <a:pt x="11761" y="26628"/>
                  </a:lnTo>
                  <a:cubicBezTo>
                    <a:pt x="11900" y="26719"/>
                    <a:pt x="12060" y="26828"/>
                    <a:pt x="12231" y="26919"/>
                  </a:cubicBezTo>
                  <a:cubicBezTo>
                    <a:pt x="12310" y="26968"/>
                    <a:pt x="12410" y="27018"/>
                    <a:pt x="12490" y="27058"/>
                  </a:cubicBezTo>
                  <a:lnTo>
                    <a:pt x="12550" y="27088"/>
                  </a:lnTo>
                  <a:lnTo>
                    <a:pt x="12560" y="27098"/>
                  </a:lnTo>
                  <a:cubicBezTo>
                    <a:pt x="12570" y="27098"/>
                    <a:pt x="12580" y="27108"/>
                    <a:pt x="12590" y="27108"/>
                  </a:cubicBezTo>
                  <a:lnTo>
                    <a:pt x="12600" y="27108"/>
                  </a:lnTo>
                  <a:lnTo>
                    <a:pt x="12620" y="27118"/>
                  </a:lnTo>
                  <a:cubicBezTo>
                    <a:pt x="12610" y="27198"/>
                    <a:pt x="12610" y="27268"/>
                    <a:pt x="12610" y="27338"/>
                  </a:cubicBezTo>
                  <a:lnTo>
                    <a:pt x="12610" y="27588"/>
                  </a:lnTo>
                  <a:lnTo>
                    <a:pt x="12610" y="27598"/>
                  </a:lnTo>
                  <a:lnTo>
                    <a:pt x="12610" y="27608"/>
                  </a:lnTo>
                  <a:lnTo>
                    <a:pt x="12610" y="27628"/>
                  </a:lnTo>
                  <a:cubicBezTo>
                    <a:pt x="12620" y="27847"/>
                    <a:pt x="12630" y="28047"/>
                    <a:pt x="12630" y="28237"/>
                  </a:cubicBezTo>
                  <a:cubicBezTo>
                    <a:pt x="12630" y="28387"/>
                    <a:pt x="12630" y="28547"/>
                    <a:pt x="12620" y="28677"/>
                  </a:cubicBezTo>
                  <a:lnTo>
                    <a:pt x="12620" y="28757"/>
                  </a:lnTo>
                  <a:lnTo>
                    <a:pt x="12620" y="28847"/>
                  </a:lnTo>
                  <a:cubicBezTo>
                    <a:pt x="12620" y="29046"/>
                    <a:pt x="12620" y="29246"/>
                    <a:pt x="12600" y="29436"/>
                  </a:cubicBezTo>
                  <a:cubicBezTo>
                    <a:pt x="12590" y="29606"/>
                    <a:pt x="12570" y="29786"/>
                    <a:pt x="12560" y="29936"/>
                  </a:cubicBezTo>
                  <a:lnTo>
                    <a:pt x="12550" y="30026"/>
                  </a:lnTo>
                  <a:cubicBezTo>
                    <a:pt x="12530" y="30225"/>
                    <a:pt x="12520" y="30416"/>
                    <a:pt x="12510" y="30635"/>
                  </a:cubicBezTo>
                  <a:cubicBezTo>
                    <a:pt x="12500" y="30865"/>
                    <a:pt x="12500" y="31045"/>
                    <a:pt x="12500" y="31235"/>
                  </a:cubicBezTo>
                  <a:lnTo>
                    <a:pt x="12500" y="31245"/>
                  </a:lnTo>
                  <a:lnTo>
                    <a:pt x="12510" y="31255"/>
                  </a:lnTo>
                  <a:lnTo>
                    <a:pt x="12510" y="31535"/>
                  </a:lnTo>
                  <a:cubicBezTo>
                    <a:pt x="12520" y="31635"/>
                    <a:pt x="12530" y="31735"/>
                    <a:pt x="12540" y="31824"/>
                  </a:cubicBezTo>
                  <a:cubicBezTo>
                    <a:pt x="12560" y="32014"/>
                    <a:pt x="12580" y="32214"/>
                    <a:pt x="12590" y="32404"/>
                  </a:cubicBezTo>
                  <a:cubicBezTo>
                    <a:pt x="12600" y="32603"/>
                    <a:pt x="12600" y="32794"/>
                    <a:pt x="12600" y="32983"/>
                  </a:cubicBezTo>
                  <a:lnTo>
                    <a:pt x="12600" y="32994"/>
                  </a:lnTo>
                  <a:lnTo>
                    <a:pt x="12600" y="33533"/>
                  </a:lnTo>
                  <a:lnTo>
                    <a:pt x="12600" y="33543"/>
                  </a:lnTo>
                  <a:lnTo>
                    <a:pt x="12600" y="33553"/>
                  </a:lnTo>
                  <a:lnTo>
                    <a:pt x="12600" y="33593"/>
                  </a:lnTo>
                  <a:cubicBezTo>
                    <a:pt x="12600" y="33693"/>
                    <a:pt x="12600" y="33782"/>
                    <a:pt x="12610" y="33882"/>
                  </a:cubicBezTo>
                  <a:lnTo>
                    <a:pt x="12610" y="33893"/>
                  </a:lnTo>
                  <a:lnTo>
                    <a:pt x="12610" y="34193"/>
                  </a:lnTo>
                  <a:cubicBezTo>
                    <a:pt x="12620" y="34322"/>
                    <a:pt x="12620" y="34452"/>
                    <a:pt x="12620" y="34582"/>
                  </a:cubicBezTo>
                  <a:lnTo>
                    <a:pt x="12620" y="34592"/>
                  </a:lnTo>
                  <a:cubicBezTo>
                    <a:pt x="12610" y="34842"/>
                    <a:pt x="12610" y="35121"/>
                    <a:pt x="12630" y="35401"/>
                  </a:cubicBezTo>
                  <a:cubicBezTo>
                    <a:pt x="12640" y="35591"/>
                    <a:pt x="12660" y="35791"/>
                    <a:pt x="12670" y="35951"/>
                  </a:cubicBezTo>
                  <a:lnTo>
                    <a:pt x="12670" y="35961"/>
                  </a:lnTo>
                  <a:lnTo>
                    <a:pt x="12680" y="36001"/>
                  </a:lnTo>
                  <a:cubicBezTo>
                    <a:pt x="12690" y="36131"/>
                    <a:pt x="12690" y="36280"/>
                    <a:pt x="12690" y="36360"/>
                  </a:cubicBezTo>
                  <a:cubicBezTo>
                    <a:pt x="12700" y="36440"/>
                    <a:pt x="12700" y="36511"/>
                    <a:pt x="12700" y="36580"/>
                  </a:cubicBezTo>
                  <a:cubicBezTo>
                    <a:pt x="12710" y="36730"/>
                    <a:pt x="12720" y="36870"/>
                    <a:pt x="12730" y="37010"/>
                  </a:cubicBezTo>
                  <a:lnTo>
                    <a:pt x="12740" y="37170"/>
                  </a:lnTo>
                  <a:cubicBezTo>
                    <a:pt x="12750" y="37379"/>
                    <a:pt x="12760" y="37579"/>
                    <a:pt x="12760" y="37770"/>
                  </a:cubicBezTo>
                  <a:lnTo>
                    <a:pt x="12770" y="37879"/>
                  </a:lnTo>
                  <a:cubicBezTo>
                    <a:pt x="12770" y="38039"/>
                    <a:pt x="12770" y="38189"/>
                    <a:pt x="12780" y="38339"/>
                  </a:cubicBezTo>
                  <a:cubicBezTo>
                    <a:pt x="12780" y="38559"/>
                    <a:pt x="12770" y="38758"/>
                    <a:pt x="12750" y="38938"/>
                  </a:cubicBezTo>
                  <a:cubicBezTo>
                    <a:pt x="12750" y="39049"/>
                    <a:pt x="12740" y="39158"/>
                    <a:pt x="12730" y="39258"/>
                  </a:cubicBezTo>
                  <a:lnTo>
                    <a:pt x="12730" y="39268"/>
                  </a:lnTo>
                  <a:lnTo>
                    <a:pt x="12730" y="39298"/>
                  </a:lnTo>
                  <a:lnTo>
                    <a:pt x="12730" y="39328"/>
                  </a:lnTo>
                  <a:cubicBezTo>
                    <a:pt x="12720" y="39388"/>
                    <a:pt x="12720" y="39448"/>
                    <a:pt x="12710" y="39508"/>
                  </a:cubicBezTo>
                  <a:lnTo>
                    <a:pt x="12710" y="39608"/>
                  </a:lnTo>
                  <a:lnTo>
                    <a:pt x="12700" y="39658"/>
                  </a:lnTo>
                  <a:lnTo>
                    <a:pt x="12700" y="39698"/>
                  </a:lnTo>
                  <a:lnTo>
                    <a:pt x="12700" y="39738"/>
                  </a:lnTo>
                  <a:lnTo>
                    <a:pt x="12690" y="39768"/>
                  </a:lnTo>
                  <a:lnTo>
                    <a:pt x="12690" y="39797"/>
                  </a:lnTo>
                  <a:cubicBezTo>
                    <a:pt x="12680" y="39888"/>
                    <a:pt x="12680" y="39988"/>
                    <a:pt x="12670" y="40088"/>
                  </a:cubicBezTo>
                  <a:cubicBezTo>
                    <a:pt x="12670" y="40197"/>
                    <a:pt x="12660" y="40307"/>
                    <a:pt x="12660" y="40447"/>
                  </a:cubicBezTo>
                  <a:lnTo>
                    <a:pt x="12660" y="40457"/>
                  </a:lnTo>
                  <a:cubicBezTo>
                    <a:pt x="12650" y="40517"/>
                    <a:pt x="12650" y="40587"/>
                    <a:pt x="12650" y="40657"/>
                  </a:cubicBezTo>
                  <a:cubicBezTo>
                    <a:pt x="12640" y="40727"/>
                    <a:pt x="12640" y="40797"/>
                    <a:pt x="12640" y="40867"/>
                  </a:cubicBezTo>
                  <a:lnTo>
                    <a:pt x="12630" y="40907"/>
                  </a:lnTo>
                  <a:lnTo>
                    <a:pt x="12630" y="40937"/>
                  </a:lnTo>
                  <a:lnTo>
                    <a:pt x="12630" y="40957"/>
                  </a:lnTo>
                  <a:lnTo>
                    <a:pt x="12630" y="40977"/>
                  </a:lnTo>
                  <a:cubicBezTo>
                    <a:pt x="12630" y="41056"/>
                    <a:pt x="12620" y="41147"/>
                    <a:pt x="12620" y="41227"/>
                  </a:cubicBezTo>
                  <a:cubicBezTo>
                    <a:pt x="12600" y="41686"/>
                    <a:pt x="12590" y="42086"/>
                    <a:pt x="12590" y="42446"/>
                  </a:cubicBezTo>
                  <a:lnTo>
                    <a:pt x="12590" y="42495"/>
                  </a:lnTo>
                  <a:lnTo>
                    <a:pt x="12580" y="42935"/>
                  </a:lnTo>
                  <a:lnTo>
                    <a:pt x="12580" y="43045"/>
                  </a:lnTo>
                  <a:lnTo>
                    <a:pt x="12580" y="43185"/>
                  </a:lnTo>
                  <a:lnTo>
                    <a:pt x="12580" y="43195"/>
                  </a:lnTo>
                  <a:lnTo>
                    <a:pt x="12580" y="43625"/>
                  </a:lnTo>
                  <a:cubicBezTo>
                    <a:pt x="12580" y="43765"/>
                    <a:pt x="12590" y="43894"/>
                    <a:pt x="12590" y="44004"/>
                  </a:cubicBezTo>
                  <a:cubicBezTo>
                    <a:pt x="12600" y="44114"/>
                    <a:pt x="12600" y="44244"/>
                    <a:pt x="12600" y="44324"/>
                  </a:cubicBezTo>
                  <a:lnTo>
                    <a:pt x="12600" y="44404"/>
                  </a:lnTo>
                  <a:lnTo>
                    <a:pt x="12600" y="44784"/>
                  </a:lnTo>
                  <a:lnTo>
                    <a:pt x="12600" y="44833"/>
                  </a:lnTo>
                  <a:cubicBezTo>
                    <a:pt x="12570" y="44844"/>
                    <a:pt x="12540" y="44873"/>
                    <a:pt x="12520" y="44904"/>
                  </a:cubicBezTo>
                  <a:cubicBezTo>
                    <a:pt x="12410" y="44853"/>
                    <a:pt x="12300" y="44793"/>
                    <a:pt x="12180" y="44724"/>
                  </a:cubicBezTo>
                  <a:cubicBezTo>
                    <a:pt x="12100" y="44673"/>
                    <a:pt x="12011" y="44624"/>
                    <a:pt x="11940" y="44574"/>
                  </a:cubicBezTo>
                  <a:cubicBezTo>
                    <a:pt x="11911" y="44544"/>
                    <a:pt x="11871" y="44524"/>
                    <a:pt x="11840" y="44504"/>
                  </a:cubicBezTo>
                  <a:lnTo>
                    <a:pt x="11831" y="44504"/>
                  </a:lnTo>
                  <a:lnTo>
                    <a:pt x="11820" y="44494"/>
                  </a:lnTo>
                  <a:lnTo>
                    <a:pt x="11811" y="44484"/>
                  </a:lnTo>
                  <a:lnTo>
                    <a:pt x="11800" y="44484"/>
                  </a:lnTo>
                  <a:lnTo>
                    <a:pt x="11791" y="44474"/>
                  </a:lnTo>
                  <a:cubicBezTo>
                    <a:pt x="11771" y="44464"/>
                    <a:pt x="11761" y="44454"/>
                    <a:pt x="11741" y="44444"/>
                  </a:cubicBezTo>
                  <a:lnTo>
                    <a:pt x="11621" y="44354"/>
                  </a:lnTo>
                  <a:lnTo>
                    <a:pt x="11611" y="44354"/>
                  </a:lnTo>
                  <a:cubicBezTo>
                    <a:pt x="11571" y="44324"/>
                    <a:pt x="11531" y="44284"/>
                    <a:pt x="11481" y="44254"/>
                  </a:cubicBezTo>
                  <a:cubicBezTo>
                    <a:pt x="11391" y="44194"/>
                    <a:pt x="11301" y="44134"/>
                    <a:pt x="11211" y="44084"/>
                  </a:cubicBezTo>
                  <a:cubicBezTo>
                    <a:pt x="11121" y="44014"/>
                    <a:pt x="11021" y="43954"/>
                    <a:pt x="10932" y="43905"/>
                  </a:cubicBezTo>
                  <a:lnTo>
                    <a:pt x="10881" y="43874"/>
                  </a:lnTo>
                  <a:cubicBezTo>
                    <a:pt x="10841" y="43845"/>
                    <a:pt x="10792" y="43814"/>
                    <a:pt x="10752" y="43785"/>
                  </a:cubicBezTo>
                  <a:cubicBezTo>
                    <a:pt x="10692" y="43745"/>
                    <a:pt x="10621" y="43705"/>
                    <a:pt x="10562" y="43665"/>
                  </a:cubicBezTo>
                  <a:cubicBezTo>
                    <a:pt x="10512" y="43634"/>
                    <a:pt x="10452" y="43605"/>
                    <a:pt x="10402" y="43574"/>
                  </a:cubicBezTo>
                  <a:lnTo>
                    <a:pt x="10392" y="43565"/>
                  </a:lnTo>
                  <a:cubicBezTo>
                    <a:pt x="10322" y="43534"/>
                    <a:pt x="10262" y="43494"/>
                    <a:pt x="10202" y="43454"/>
                  </a:cubicBezTo>
                  <a:cubicBezTo>
                    <a:pt x="10132" y="43425"/>
                    <a:pt x="10072" y="43375"/>
                    <a:pt x="10022" y="43345"/>
                  </a:cubicBezTo>
                  <a:lnTo>
                    <a:pt x="10022" y="43335"/>
                  </a:lnTo>
                  <a:lnTo>
                    <a:pt x="10012" y="43335"/>
                  </a:lnTo>
                  <a:cubicBezTo>
                    <a:pt x="9982" y="43315"/>
                    <a:pt x="9932" y="43275"/>
                    <a:pt x="9882" y="43255"/>
                  </a:cubicBezTo>
                  <a:cubicBezTo>
                    <a:pt x="9773" y="43175"/>
                    <a:pt x="9662" y="43115"/>
                    <a:pt x="9553" y="43055"/>
                  </a:cubicBezTo>
                  <a:cubicBezTo>
                    <a:pt x="9493" y="43015"/>
                    <a:pt x="9433" y="42985"/>
                    <a:pt x="9373" y="42945"/>
                  </a:cubicBezTo>
                  <a:lnTo>
                    <a:pt x="9362" y="42945"/>
                  </a:lnTo>
                  <a:lnTo>
                    <a:pt x="9213" y="42855"/>
                  </a:lnTo>
                  <a:cubicBezTo>
                    <a:pt x="9153" y="42815"/>
                    <a:pt x="9093" y="42785"/>
                    <a:pt x="9043" y="42755"/>
                  </a:cubicBezTo>
                  <a:lnTo>
                    <a:pt x="9023" y="42745"/>
                  </a:lnTo>
                  <a:lnTo>
                    <a:pt x="9013" y="42735"/>
                  </a:lnTo>
                  <a:lnTo>
                    <a:pt x="8993" y="42735"/>
                  </a:lnTo>
                  <a:cubicBezTo>
                    <a:pt x="8953" y="42705"/>
                    <a:pt x="8913" y="42686"/>
                    <a:pt x="8863" y="42655"/>
                  </a:cubicBezTo>
                  <a:cubicBezTo>
                    <a:pt x="8753" y="42595"/>
                    <a:pt x="8643" y="42535"/>
                    <a:pt x="8554" y="42475"/>
                  </a:cubicBezTo>
                  <a:lnTo>
                    <a:pt x="8543" y="42475"/>
                  </a:lnTo>
                  <a:lnTo>
                    <a:pt x="8523" y="42466"/>
                  </a:lnTo>
                  <a:cubicBezTo>
                    <a:pt x="8394" y="42375"/>
                    <a:pt x="8274" y="42306"/>
                    <a:pt x="8154" y="42246"/>
                  </a:cubicBezTo>
                  <a:cubicBezTo>
                    <a:pt x="8084" y="42206"/>
                    <a:pt x="8014" y="42166"/>
                    <a:pt x="7954" y="42136"/>
                  </a:cubicBezTo>
                  <a:lnTo>
                    <a:pt x="7944" y="42126"/>
                  </a:lnTo>
                  <a:lnTo>
                    <a:pt x="7904" y="42106"/>
                  </a:lnTo>
                  <a:lnTo>
                    <a:pt x="7834" y="42066"/>
                  </a:lnTo>
                  <a:cubicBezTo>
                    <a:pt x="7704" y="41996"/>
                    <a:pt x="7554" y="41916"/>
                    <a:pt x="7444" y="41846"/>
                  </a:cubicBezTo>
                  <a:lnTo>
                    <a:pt x="7424" y="41836"/>
                  </a:lnTo>
                  <a:lnTo>
                    <a:pt x="7395" y="41826"/>
                  </a:lnTo>
                  <a:lnTo>
                    <a:pt x="7384" y="41816"/>
                  </a:lnTo>
                  <a:lnTo>
                    <a:pt x="7364" y="41806"/>
                  </a:lnTo>
                  <a:cubicBezTo>
                    <a:pt x="7284" y="41756"/>
                    <a:pt x="7195" y="41706"/>
                    <a:pt x="7115" y="41666"/>
                  </a:cubicBezTo>
                  <a:cubicBezTo>
                    <a:pt x="7064" y="41636"/>
                    <a:pt x="7004" y="41606"/>
                    <a:pt x="6955" y="41576"/>
                  </a:cubicBezTo>
                  <a:lnTo>
                    <a:pt x="6935" y="41566"/>
                  </a:lnTo>
                  <a:lnTo>
                    <a:pt x="6925" y="41556"/>
                  </a:lnTo>
                  <a:lnTo>
                    <a:pt x="6895" y="41536"/>
                  </a:lnTo>
                  <a:lnTo>
                    <a:pt x="6875" y="41526"/>
                  </a:lnTo>
                  <a:lnTo>
                    <a:pt x="6845" y="41516"/>
                  </a:lnTo>
                  <a:lnTo>
                    <a:pt x="6785" y="41487"/>
                  </a:lnTo>
                  <a:lnTo>
                    <a:pt x="6695" y="41427"/>
                  </a:lnTo>
                  <a:cubicBezTo>
                    <a:pt x="6615" y="41387"/>
                    <a:pt x="6525" y="41336"/>
                    <a:pt x="6435" y="41287"/>
                  </a:cubicBezTo>
                  <a:lnTo>
                    <a:pt x="6315" y="41227"/>
                  </a:lnTo>
                  <a:lnTo>
                    <a:pt x="6285" y="41216"/>
                  </a:lnTo>
                  <a:lnTo>
                    <a:pt x="6275" y="41207"/>
                  </a:lnTo>
                  <a:lnTo>
                    <a:pt x="6245" y="41196"/>
                  </a:lnTo>
                  <a:lnTo>
                    <a:pt x="6235" y="41187"/>
                  </a:lnTo>
                  <a:lnTo>
                    <a:pt x="6056" y="41096"/>
                  </a:lnTo>
                  <a:cubicBezTo>
                    <a:pt x="5985" y="41056"/>
                    <a:pt x="5925" y="41027"/>
                    <a:pt x="5856" y="40987"/>
                  </a:cubicBezTo>
                  <a:lnTo>
                    <a:pt x="5845" y="40977"/>
                  </a:lnTo>
                  <a:lnTo>
                    <a:pt x="5836" y="40977"/>
                  </a:lnTo>
                  <a:lnTo>
                    <a:pt x="5816" y="40967"/>
                  </a:lnTo>
                  <a:lnTo>
                    <a:pt x="5796" y="40957"/>
                  </a:lnTo>
                  <a:lnTo>
                    <a:pt x="5716" y="40917"/>
                  </a:lnTo>
                  <a:cubicBezTo>
                    <a:pt x="5646" y="40877"/>
                    <a:pt x="5576" y="40837"/>
                    <a:pt x="5506" y="40807"/>
                  </a:cubicBezTo>
                  <a:lnTo>
                    <a:pt x="5506" y="40797"/>
                  </a:lnTo>
                  <a:lnTo>
                    <a:pt x="5486" y="40797"/>
                  </a:lnTo>
                  <a:lnTo>
                    <a:pt x="5466" y="40787"/>
                  </a:lnTo>
                  <a:lnTo>
                    <a:pt x="5426" y="40767"/>
                  </a:lnTo>
                  <a:lnTo>
                    <a:pt x="5346" y="40727"/>
                  </a:lnTo>
                  <a:cubicBezTo>
                    <a:pt x="5256" y="40677"/>
                    <a:pt x="5166" y="40627"/>
                    <a:pt x="5086" y="40577"/>
                  </a:cubicBezTo>
                  <a:lnTo>
                    <a:pt x="5076" y="40577"/>
                  </a:lnTo>
                  <a:lnTo>
                    <a:pt x="5066" y="40567"/>
                  </a:lnTo>
                  <a:lnTo>
                    <a:pt x="5016" y="40537"/>
                  </a:lnTo>
                  <a:cubicBezTo>
                    <a:pt x="4837" y="40447"/>
                    <a:pt x="4657" y="40347"/>
                    <a:pt x="4487" y="40268"/>
                  </a:cubicBezTo>
                  <a:lnTo>
                    <a:pt x="4317" y="40177"/>
                  </a:lnTo>
                  <a:cubicBezTo>
                    <a:pt x="4207" y="40117"/>
                    <a:pt x="4087" y="40057"/>
                    <a:pt x="3997" y="40008"/>
                  </a:cubicBezTo>
                  <a:lnTo>
                    <a:pt x="3987" y="39997"/>
                  </a:lnTo>
                  <a:lnTo>
                    <a:pt x="3967" y="39988"/>
                  </a:lnTo>
                  <a:cubicBezTo>
                    <a:pt x="3957" y="39977"/>
                    <a:pt x="3937" y="39977"/>
                    <a:pt x="3927" y="39968"/>
                  </a:cubicBezTo>
                  <a:lnTo>
                    <a:pt x="3907" y="39957"/>
                  </a:lnTo>
                  <a:lnTo>
                    <a:pt x="3877" y="39937"/>
                  </a:lnTo>
                  <a:lnTo>
                    <a:pt x="3867" y="39937"/>
                  </a:lnTo>
                  <a:lnTo>
                    <a:pt x="3847" y="39928"/>
                  </a:lnTo>
                  <a:lnTo>
                    <a:pt x="3638" y="39808"/>
                  </a:lnTo>
                  <a:cubicBezTo>
                    <a:pt x="3538" y="39748"/>
                    <a:pt x="3427" y="39678"/>
                    <a:pt x="3298" y="39588"/>
                  </a:cubicBezTo>
                  <a:cubicBezTo>
                    <a:pt x="3198" y="39518"/>
                    <a:pt x="3088" y="39448"/>
                    <a:pt x="2968" y="39378"/>
                  </a:cubicBezTo>
                  <a:cubicBezTo>
                    <a:pt x="2938" y="39358"/>
                    <a:pt x="2908" y="39338"/>
                    <a:pt x="2868" y="39318"/>
                  </a:cubicBezTo>
                  <a:lnTo>
                    <a:pt x="2858" y="39308"/>
                  </a:lnTo>
                  <a:cubicBezTo>
                    <a:pt x="2768" y="39258"/>
                    <a:pt x="2698" y="39218"/>
                    <a:pt x="2628" y="39168"/>
                  </a:cubicBezTo>
                  <a:lnTo>
                    <a:pt x="2499" y="39088"/>
                  </a:lnTo>
                  <a:lnTo>
                    <a:pt x="2428" y="39049"/>
                  </a:lnTo>
                  <a:lnTo>
                    <a:pt x="2279" y="38949"/>
                  </a:lnTo>
                  <a:cubicBezTo>
                    <a:pt x="2179" y="38889"/>
                    <a:pt x="2039" y="38798"/>
                    <a:pt x="1899" y="38718"/>
                  </a:cubicBezTo>
                  <a:cubicBezTo>
                    <a:pt x="1769" y="38638"/>
                    <a:pt x="1639" y="38559"/>
                    <a:pt x="1519" y="38479"/>
                  </a:cubicBezTo>
                  <a:cubicBezTo>
                    <a:pt x="1459" y="38429"/>
                    <a:pt x="1419" y="38389"/>
                    <a:pt x="1369" y="38339"/>
                  </a:cubicBezTo>
                  <a:cubicBezTo>
                    <a:pt x="1360" y="38329"/>
                    <a:pt x="1349" y="38309"/>
                    <a:pt x="1349" y="38299"/>
                  </a:cubicBezTo>
                  <a:cubicBezTo>
                    <a:pt x="1320" y="38219"/>
                    <a:pt x="1309" y="38139"/>
                    <a:pt x="1289" y="38069"/>
                  </a:cubicBezTo>
                  <a:lnTo>
                    <a:pt x="1260" y="37650"/>
                  </a:lnTo>
                  <a:lnTo>
                    <a:pt x="1260" y="37639"/>
                  </a:lnTo>
                  <a:cubicBezTo>
                    <a:pt x="1249" y="37550"/>
                    <a:pt x="1240" y="37450"/>
                    <a:pt x="1240" y="37350"/>
                  </a:cubicBezTo>
                  <a:cubicBezTo>
                    <a:pt x="1229" y="37280"/>
                    <a:pt x="1220" y="37220"/>
                    <a:pt x="1220" y="37160"/>
                  </a:cubicBezTo>
                  <a:lnTo>
                    <a:pt x="1209" y="37080"/>
                  </a:lnTo>
                  <a:cubicBezTo>
                    <a:pt x="1189" y="36890"/>
                    <a:pt x="1180" y="36720"/>
                    <a:pt x="1169" y="36560"/>
                  </a:cubicBezTo>
                  <a:cubicBezTo>
                    <a:pt x="1160" y="36491"/>
                    <a:pt x="1160" y="36431"/>
                    <a:pt x="1149" y="36360"/>
                  </a:cubicBezTo>
                  <a:lnTo>
                    <a:pt x="1120" y="35761"/>
                  </a:lnTo>
                  <a:cubicBezTo>
                    <a:pt x="1109" y="35641"/>
                    <a:pt x="1109" y="35521"/>
                    <a:pt x="1109" y="35392"/>
                  </a:cubicBezTo>
                  <a:lnTo>
                    <a:pt x="1109" y="35352"/>
                  </a:lnTo>
                  <a:lnTo>
                    <a:pt x="1109" y="35112"/>
                  </a:lnTo>
                  <a:lnTo>
                    <a:pt x="1100" y="35072"/>
                  </a:lnTo>
                  <a:lnTo>
                    <a:pt x="1100" y="34961"/>
                  </a:lnTo>
                  <a:lnTo>
                    <a:pt x="1100" y="34213"/>
                  </a:lnTo>
                  <a:lnTo>
                    <a:pt x="1100" y="34182"/>
                  </a:lnTo>
                  <a:lnTo>
                    <a:pt x="1100" y="34162"/>
                  </a:lnTo>
                  <a:lnTo>
                    <a:pt x="1100" y="34142"/>
                  </a:lnTo>
                  <a:cubicBezTo>
                    <a:pt x="1100" y="33962"/>
                    <a:pt x="1109" y="33782"/>
                    <a:pt x="1109" y="33623"/>
                  </a:cubicBezTo>
                  <a:lnTo>
                    <a:pt x="1109" y="33613"/>
                  </a:lnTo>
                  <a:lnTo>
                    <a:pt x="1120" y="33573"/>
                  </a:lnTo>
                  <a:lnTo>
                    <a:pt x="1120" y="33363"/>
                  </a:lnTo>
                  <a:cubicBezTo>
                    <a:pt x="1129" y="33263"/>
                    <a:pt x="1120" y="33163"/>
                    <a:pt x="1120" y="33063"/>
                  </a:cubicBezTo>
                  <a:lnTo>
                    <a:pt x="1120" y="33043"/>
                  </a:lnTo>
                  <a:lnTo>
                    <a:pt x="1120" y="33033"/>
                  </a:lnTo>
                  <a:lnTo>
                    <a:pt x="1120" y="32963"/>
                  </a:lnTo>
                  <a:lnTo>
                    <a:pt x="1120" y="32563"/>
                  </a:lnTo>
                  <a:cubicBezTo>
                    <a:pt x="1120" y="32474"/>
                    <a:pt x="1129" y="32384"/>
                    <a:pt x="1129" y="32294"/>
                  </a:cubicBezTo>
                  <a:lnTo>
                    <a:pt x="1129" y="32284"/>
                  </a:lnTo>
                  <a:lnTo>
                    <a:pt x="1129" y="31784"/>
                  </a:lnTo>
                  <a:cubicBezTo>
                    <a:pt x="1120" y="31305"/>
                    <a:pt x="1100" y="30735"/>
                    <a:pt x="1080" y="30185"/>
                  </a:cubicBezTo>
                  <a:lnTo>
                    <a:pt x="1080" y="30176"/>
                  </a:lnTo>
                  <a:lnTo>
                    <a:pt x="1069" y="30116"/>
                  </a:lnTo>
                  <a:lnTo>
                    <a:pt x="1069" y="30066"/>
                  </a:lnTo>
                  <a:lnTo>
                    <a:pt x="1069" y="30016"/>
                  </a:lnTo>
                  <a:cubicBezTo>
                    <a:pt x="1060" y="29946"/>
                    <a:pt x="1060" y="29886"/>
                    <a:pt x="1060" y="29816"/>
                  </a:cubicBezTo>
                  <a:cubicBezTo>
                    <a:pt x="1049" y="29676"/>
                    <a:pt x="1049" y="29536"/>
                    <a:pt x="1040" y="29416"/>
                  </a:cubicBezTo>
                  <a:lnTo>
                    <a:pt x="1040" y="29286"/>
                  </a:lnTo>
                  <a:lnTo>
                    <a:pt x="1040" y="29157"/>
                  </a:lnTo>
                  <a:lnTo>
                    <a:pt x="1040" y="29146"/>
                  </a:lnTo>
                  <a:cubicBezTo>
                    <a:pt x="1029" y="28966"/>
                    <a:pt x="1029" y="28787"/>
                    <a:pt x="1020" y="28617"/>
                  </a:cubicBezTo>
                  <a:cubicBezTo>
                    <a:pt x="1020" y="28487"/>
                    <a:pt x="1009" y="28357"/>
                    <a:pt x="1000" y="28227"/>
                  </a:cubicBezTo>
                  <a:cubicBezTo>
                    <a:pt x="1000" y="28178"/>
                    <a:pt x="989" y="28127"/>
                    <a:pt x="989" y="28078"/>
                  </a:cubicBezTo>
                  <a:lnTo>
                    <a:pt x="989" y="28067"/>
                  </a:lnTo>
                  <a:lnTo>
                    <a:pt x="989" y="28058"/>
                  </a:lnTo>
                  <a:cubicBezTo>
                    <a:pt x="980" y="27987"/>
                    <a:pt x="980" y="27907"/>
                    <a:pt x="980" y="27827"/>
                  </a:cubicBezTo>
                  <a:cubicBezTo>
                    <a:pt x="969" y="27648"/>
                    <a:pt x="960" y="27468"/>
                    <a:pt x="960" y="27308"/>
                  </a:cubicBezTo>
                  <a:lnTo>
                    <a:pt x="960" y="27218"/>
                  </a:lnTo>
                  <a:lnTo>
                    <a:pt x="949" y="27028"/>
                  </a:lnTo>
                  <a:cubicBezTo>
                    <a:pt x="949" y="26779"/>
                    <a:pt x="940" y="26499"/>
                    <a:pt x="929" y="26279"/>
                  </a:cubicBezTo>
                  <a:lnTo>
                    <a:pt x="929" y="26269"/>
                  </a:lnTo>
                  <a:lnTo>
                    <a:pt x="929" y="26249"/>
                  </a:lnTo>
                  <a:lnTo>
                    <a:pt x="920" y="26199"/>
                  </a:lnTo>
                  <a:lnTo>
                    <a:pt x="920" y="26179"/>
                  </a:lnTo>
                  <a:lnTo>
                    <a:pt x="920" y="26159"/>
                  </a:lnTo>
                  <a:lnTo>
                    <a:pt x="920" y="26139"/>
                  </a:lnTo>
                  <a:cubicBezTo>
                    <a:pt x="909" y="25909"/>
                    <a:pt x="900" y="25649"/>
                    <a:pt x="890" y="25400"/>
                  </a:cubicBezTo>
                  <a:cubicBezTo>
                    <a:pt x="880" y="24820"/>
                    <a:pt x="870" y="24250"/>
                    <a:pt x="880" y="23711"/>
                  </a:cubicBezTo>
                  <a:cubicBezTo>
                    <a:pt x="880" y="23601"/>
                    <a:pt x="890" y="23501"/>
                    <a:pt x="890" y="23381"/>
                  </a:cubicBezTo>
                  <a:lnTo>
                    <a:pt x="890" y="23371"/>
                  </a:lnTo>
                  <a:lnTo>
                    <a:pt x="890" y="23351"/>
                  </a:lnTo>
                  <a:cubicBezTo>
                    <a:pt x="900" y="23222"/>
                    <a:pt x="900" y="23091"/>
                    <a:pt x="900" y="22951"/>
                  </a:cubicBezTo>
                  <a:cubicBezTo>
                    <a:pt x="900" y="22642"/>
                    <a:pt x="900" y="22382"/>
                    <a:pt x="890" y="22142"/>
                  </a:cubicBezTo>
                  <a:cubicBezTo>
                    <a:pt x="870" y="21743"/>
                    <a:pt x="850" y="21423"/>
                    <a:pt x="820" y="21123"/>
                  </a:cubicBezTo>
                  <a:lnTo>
                    <a:pt x="820" y="21073"/>
                  </a:lnTo>
                  <a:lnTo>
                    <a:pt x="810" y="20983"/>
                  </a:lnTo>
                  <a:lnTo>
                    <a:pt x="810" y="20973"/>
                  </a:lnTo>
                  <a:lnTo>
                    <a:pt x="810" y="20953"/>
                  </a:lnTo>
                  <a:lnTo>
                    <a:pt x="810" y="20933"/>
                  </a:lnTo>
                  <a:cubicBezTo>
                    <a:pt x="800" y="20833"/>
                    <a:pt x="790" y="20713"/>
                    <a:pt x="780" y="20604"/>
                  </a:cubicBezTo>
                  <a:lnTo>
                    <a:pt x="780" y="20513"/>
                  </a:lnTo>
                  <a:cubicBezTo>
                    <a:pt x="770" y="20374"/>
                    <a:pt x="760" y="20234"/>
                    <a:pt x="760" y="20094"/>
                  </a:cubicBezTo>
                  <a:close/>
                  <a:moveTo>
                    <a:pt x="44533" y="35032"/>
                  </a:moveTo>
                  <a:cubicBezTo>
                    <a:pt x="44564" y="35052"/>
                    <a:pt x="44584" y="35081"/>
                    <a:pt x="44613" y="35101"/>
                  </a:cubicBezTo>
                  <a:cubicBezTo>
                    <a:pt x="44684" y="35161"/>
                    <a:pt x="44753" y="35232"/>
                    <a:pt x="44824" y="35281"/>
                  </a:cubicBezTo>
                  <a:lnTo>
                    <a:pt x="45093" y="35491"/>
                  </a:lnTo>
                  <a:cubicBezTo>
                    <a:pt x="45253" y="35601"/>
                    <a:pt x="45413" y="35701"/>
                    <a:pt x="45583" y="35801"/>
                  </a:cubicBezTo>
                  <a:cubicBezTo>
                    <a:pt x="45743" y="35891"/>
                    <a:pt x="45923" y="35971"/>
                    <a:pt x="46102" y="36051"/>
                  </a:cubicBezTo>
                  <a:cubicBezTo>
                    <a:pt x="46292" y="36131"/>
                    <a:pt x="46482" y="36200"/>
                    <a:pt x="46672" y="36271"/>
                  </a:cubicBezTo>
                  <a:cubicBezTo>
                    <a:pt x="46862" y="36331"/>
                    <a:pt x="47042" y="36380"/>
                    <a:pt x="47231" y="36431"/>
                  </a:cubicBezTo>
                  <a:cubicBezTo>
                    <a:pt x="47361" y="36471"/>
                    <a:pt x="47491" y="36500"/>
                    <a:pt x="47611" y="36531"/>
                  </a:cubicBezTo>
                  <a:cubicBezTo>
                    <a:pt x="47751" y="36571"/>
                    <a:pt x="47881" y="36591"/>
                    <a:pt x="48021" y="36620"/>
                  </a:cubicBezTo>
                  <a:cubicBezTo>
                    <a:pt x="48281" y="36670"/>
                    <a:pt x="48550" y="36710"/>
                    <a:pt x="48820" y="36750"/>
                  </a:cubicBezTo>
                  <a:cubicBezTo>
                    <a:pt x="49000" y="36770"/>
                    <a:pt x="49180" y="36800"/>
                    <a:pt x="49369" y="36830"/>
                  </a:cubicBezTo>
                  <a:cubicBezTo>
                    <a:pt x="49569" y="36860"/>
                    <a:pt x="49769" y="36900"/>
                    <a:pt x="49969" y="36920"/>
                  </a:cubicBezTo>
                  <a:cubicBezTo>
                    <a:pt x="50231" y="36947"/>
                    <a:pt x="50488" y="36956"/>
                    <a:pt x="50746" y="36956"/>
                  </a:cubicBezTo>
                  <a:cubicBezTo>
                    <a:pt x="50873" y="36956"/>
                    <a:pt x="51000" y="36953"/>
                    <a:pt x="51128" y="36950"/>
                  </a:cubicBezTo>
                  <a:cubicBezTo>
                    <a:pt x="51308" y="36950"/>
                    <a:pt x="51488" y="36950"/>
                    <a:pt x="51667" y="36940"/>
                  </a:cubicBezTo>
                  <a:cubicBezTo>
                    <a:pt x="51858" y="36930"/>
                    <a:pt x="52047" y="36920"/>
                    <a:pt x="52237" y="36900"/>
                  </a:cubicBezTo>
                  <a:cubicBezTo>
                    <a:pt x="52637" y="36850"/>
                    <a:pt x="53037" y="36790"/>
                    <a:pt x="53436" y="36720"/>
                  </a:cubicBezTo>
                  <a:cubicBezTo>
                    <a:pt x="53836" y="36650"/>
                    <a:pt x="54216" y="36551"/>
                    <a:pt x="54595" y="36451"/>
                  </a:cubicBezTo>
                  <a:cubicBezTo>
                    <a:pt x="54775" y="36400"/>
                    <a:pt x="54955" y="36351"/>
                    <a:pt x="55125" y="36291"/>
                  </a:cubicBezTo>
                  <a:cubicBezTo>
                    <a:pt x="55324" y="36231"/>
                    <a:pt x="55515" y="36171"/>
                    <a:pt x="55695" y="36101"/>
                  </a:cubicBezTo>
                  <a:cubicBezTo>
                    <a:pt x="55724" y="36081"/>
                    <a:pt x="55754" y="36071"/>
                    <a:pt x="55784" y="36061"/>
                  </a:cubicBezTo>
                  <a:cubicBezTo>
                    <a:pt x="55844" y="36091"/>
                    <a:pt x="55914" y="36111"/>
                    <a:pt x="55974" y="36141"/>
                  </a:cubicBezTo>
                  <a:cubicBezTo>
                    <a:pt x="56064" y="36191"/>
                    <a:pt x="56154" y="36240"/>
                    <a:pt x="56254" y="36280"/>
                  </a:cubicBezTo>
                  <a:cubicBezTo>
                    <a:pt x="56414" y="36360"/>
                    <a:pt x="56563" y="36431"/>
                    <a:pt x="56723" y="36511"/>
                  </a:cubicBezTo>
                  <a:cubicBezTo>
                    <a:pt x="57023" y="36650"/>
                    <a:pt x="57313" y="36810"/>
                    <a:pt x="57603" y="36970"/>
                  </a:cubicBezTo>
                  <a:cubicBezTo>
                    <a:pt x="57753" y="37060"/>
                    <a:pt x="57913" y="37140"/>
                    <a:pt x="58062" y="37220"/>
                  </a:cubicBezTo>
                  <a:cubicBezTo>
                    <a:pt x="58212" y="37290"/>
                    <a:pt x="58362" y="37360"/>
                    <a:pt x="58502" y="37430"/>
                  </a:cubicBezTo>
                  <a:cubicBezTo>
                    <a:pt x="58652" y="37499"/>
                    <a:pt x="58792" y="37579"/>
                    <a:pt x="58932" y="37670"/>
                  </a:cubicBezTo>
                  <a:cubicBezTo>
                    <a:pt x="59072" y="37759"/>
                    <a:pt x="59212" y="37850"/>
                    <a:pt x="59352" y="37929"/>
                  </a:cubicBezTo>
                  <a:cubicBezTo>
                    <a:pt x="59491" y="38019"/>
                    <a:pt x="59631" y="38119"/>
                    <a:pt x="59771" y="38209"/>
                  </a:cubicBezTo>
                  <a:cubicBezTo>
                    <a:pt x="59901" y="38309"/>
                    <a:pt x="60041" y="38409"/>
                    <a:pt x="60180" y="38499"/>
                  </a:cubicBezTo>
                  <a:cubicBezTo>
                    <a:pt x="60440" y="38689"/>
                    <a:pt x="60720" y="38849"/>
                    <a:pt x="60990" y="39009"/>
                  </a:cubicBezTo>
                  <a:cubicBezTo>
                    <a:pt x="61130" y="39088"/>
                    <a:pt x="61250" y="39178"/>
                    <a:pt x="61379" y="39268"/>
                  </a:cubicBezTo>
                  <a:cubicBezTo>
                    <a:pt x="61519" y="39368"/>
                    <a:pt x="61650" y="39458"/>
                    <a:pt x="61789" y="39538"/>
                  </a:cubicBezTo>
                  <a:cubicBezTo>
                    <a:pt x="61919" y="39618"/>
                    <a:pt x="62059" y="39688"/>
                    <a:pt x="62189" y="39758"/>
                  </a:cubicBezTo>
                  <a:cubicBezTo>
                    <a:pt x="62329" y="39848"/>
                    <a:pt x="62469" y="39928"/>
                    <a:pt x="62609" y="40008"/>
                  </a:cubicBezTo>
                  <a:cubicBezTo>
                    <a:pt x="62749" y="40088"/>
                    <a:pt x="62898" y="40168"/>
                    <a:pt x="63048" y="40248"/>
                  </a:cubicBezTo>
                  <a:cubicBezTo>
                    <a:pt x="63178" y="40327"/>
                    <a:pt x="63298" y="40407"/>
                    <a:pt x="63428" y="40487"/>
                  </a:cubicBezTo>
                  <a:cubicBezTo>
                    <a:pt x="63688" y="40657"/>
                    <a:pt x="63948" y="40807"/>
                    <a:pt x="64217" y="40947"/>
                  </a:cubicBezTo>
                  <a:cubicBezTo>
                    <a:pt x="64497" y="41107"/>
                    <a:pt x="64787" y="41247"/>
                    <a:pt x="65067" y="41396"/>
                  </a:cubicBezTo>
                  <a:cubicBezTo>
                    <a:pt x="65187" y="41467"/>
                    <a:pt x="65307" y="41536"/>
                    <a:pt x="65426" y="41596"/>
                  </a:cubicBezTo>
                  <a:cubicBezTo>
                    <a:pt x="65546" y="41676"/>
                    <a:pt x="65676" y="41746"/>
                    <a:pt x="65816" y="41816"/>
                  </a:cubicBezTo>
                  <a:cubicBezTo>
                    <a:pt x="66016" y="41926"/>
                    <a:pt x="66226" y="42026"/>
                    <a:pt x="66426" y="42136"/>
                  </a:cubicBezTo>
                  <a:cubicBezTo>
                    <a:pt x="66546" y="42186"/>
                    <a:pt x="66665" y="42246"/>
                    <a:pt x="66775" y="42306"/>
                  </a:cubicBezTo>
                  <a:cubicBezTo>
                    <a:pt x="66815" y="42315"/>
                    <a:pt x="66855" y="42335"/>
                    <a:pt x="66895" y="42355"/>
                  </a:cubicBezTo>
                  <a:cubicBezTo>
                    <a:pt x="66835" y="42415"/>
                    <a:pt x="66775" y="42466"/>
                    <a:pt x="66715" y="42515"/>
                  </a:cubicBezTo>
                  <a:cubicBezTo>
                    <a:pt x="66655" y="42555"/>
                    <a:pt x="66606" y="42595"/>
                    <a:pt x="66555" y="42635"/>
                  </a:cubicBezTo>
                  <a:cubicBezTo>
                    <a:pt x="66475" y="42686"/>
                    <a:pt x="66406" y="42735"/>
                    <a:pt x="66326" y="42775"/>
                  </a:cubicBezTo>
                  <a:cubicBezTo>
                    <a:pt x="66186" y="42865"/>
                    <a:pt x="66036" y="42945"/>
                    <a:pt x="65886" y="43025"/>
                  </a:cubicBezTo>
                  <a:cubicBezTo>
                    <a:pt x="65736" y="43105"/>
                    <a:pt x="65586" y="43175"/>
                    <a:pt x="65436" y="43255"/>
                  </a:cubicBezTo>
                  <a:cubicBezTo>
                    <a:pt x="65287" y="43335"/>
                    <a:pt x="65136" y="43415"/>
                    <a:pt x="64987" y="43485"/>
                  </a:cubicBezTo>
                  <a:cubicBezTo>
                    <a:pt x="64837" y="43565"/>
                    <a:pt x="64687" y="43645"/>
                    <a:pt x="64527" y="43714"/>
                  </a:cubicBezTo>
                  <a:cubicBezTo>
                    <a:pt x="64377" y="43794"/>
                    <a:pt x="64227" y="43865"/>
                    <a:pt x="64077" y="43934"/>
                  </a:cubicBezTo>
                  <a:cubicBezTo>
                    <a:pt x="63917" y="44014"/>
                    <a:pt x="63757" y="44084"/>
                    <a:pt x="63598" y="44164"/>
                  </a:cubicBezTo>
                  <a:cubicBezTo>
                    <a:pt x="63448" y="44244"/>
                    <a:pt x="63308" y="44314"/>
                    <a:pt x="63158" y="44384"/>
                  </a:cubicBezTo>
                  <a:cubicBezTo>
                    <a:pt x="62849" y="44534"/>
                    <a:pt x="62538" y="44673"/>
                    <a:pt x="62229" y="44824"/>
                  </a:cubicBezTo>
                  <a:lnTo>
                    <a:pt x="61779" y="45033"/>
                  </a:lnTo>
                  <a:cubicBezTo>
                    <a:pt x="61630" y="45104"/>
                    <a:pt x="61479" y="45183"/>
                    <a:pt x="61330" y="45253"/>
                  </a:cubicBezTo>
                  <a:cubicBezTo>
                    <a:pt x="61030" y="45413"/>
                    <a:pt x="60730" y="45573"/>
                    <a:pt x="60420" y="45733"/>
                  </a:cubicBezTo>
                  <a:cubicBezTo>
                    <a:pt x="60260" y="45813"/>
                    <a:pt x="60100" y="45903"/>
                    <a:pt x="59941" y="45992"/>
                  </a:cubicBezTo>
                  <a:cubicBezTo>
                    <a:pt x="59801" y="46063"/>
                    <a:pt x="59671" y="46143"/>
                    <a:pt x="59541" y="46212"/>
                  </a:cubicBezTo>
                  <a:cubicBezTo>
                    <a:pt x="58892" y="46572"/>
                    <a:pt x="58252" y="46912"/>
                    <a:pt x="57603" y="47251"/>
                  </a:cubicBezTo>
                  <a:cubicBezTo>
                    <a:pt x="57313" y="47402"/>
                    <a:pt x="57023" y="47541"/>
                    <a:pt x="56734" y="47691"/>
                  </a:cubicBezTo>
                  <a:cubicBezTo>
                    <a:pt x="56404" y="47861"/>
                    <a:pt x="56084" y="48031"/>
                    <a:pt x="55764" y="48201"/>
                  </a:cubicBezTo>
                  <a:cubicBezTo>
                    <a:pt x="55464" y="48361"/>
                    <a:pt x="55175" y="48510"/>
                    <a:pt x="54875" y="48670"/>
                  </a:cubicBezTo>
                  <a:cubicBezTo>
                    <a:pt x="54575" y="48830"/>
                    <a:pt x="54296" y="49000"/>
                    <a:pt x="54006" y="49160"/>
                  </a:cubicBezTo>
                  <a:cubicBezTo>
                    <a:pt x="53696" y="49320"/>
                    <a:pt x="53386" y="49489"/>
                    <a:pt x="53077" y="49649"/>
                  </a:cubicBezTo>
                  <a:cubicBezTo>
                    <a:pt x="52926" y="49740"/>
                    <a:pt x="52777" y="49820"/>
                    <a:pt x="52617" y="49900"/>
                  </a:cubicBezTo>
                  <a:cubicBezTo>
                    <a:pt x="52477" y="49979"/>
                    <a:pt x="52317" y="50049"/>
                    <a:pt x="52167" y="50119"/>
                  </a:cubicBezTo>
                  <a:cubicBezTo>
                    <a:pt x="51878" y="50259"/>
                    <a:pt x="51568" y="50389"/>
                    <a:pt x="51268" y="50519"/>
                  </a:cubicBezTo>
                  <a:cubicBezTo>
                    <a:pt x="50948" y="50659"/>
                    <a:pt x="50659" y="50828"/>
                    <a:pt x="50359" y="50999"/>
                  </a:cubicBezTo>
                  <a:lnTo>
                    <a:pt x="49460" y="51478"/>
                  </a:lnTo>
                  <a:cubicBezTo>
                    <a:pt x="49160" y="51628"/>
                    <a:pt x="48880" y="51808"/>
                    <a:pt x="48590" y="51967"/>
                  </a:cubicBezTo>
                  <a:cubicBezTo>
                    <a:pt x="48290" y="52138"/>
                    <a:pt x="47991" y="52318"/>
                    <a:pt x="47691" y="52487"/>
                  </a:cubicBezTo>
                  <a:cubicBezTo>
                    <a:pt x="47391" y="52657"/>
                    <a:pt x="47091" y="52817"/>
                    <a:pt x="46792" y="52977"/>
                  </a:cubicBezTo>
                  <a:cubicBezTo>
                    <a:pt x="46502" y="53137"/>
                    <a:pt x="46222" y="53306"/>
                    <a:pt x="45932" y="53466"/>
                  </a:cubicBezTo>
                  <a:cubicBezTo>
                    <a:pt x="45632" y="53636"/>
                    <a:pt x="45333" y="53796"/>
                    <a:pt x="45023" y="53956"/>
                  </a:cubicBezTo>
                  <a:cubicBezTo>
                    <a:pt x="44893" y="54026"/>
                    <a:pt x="44753" y="54106"/>
                    <a:pt x="44624" y="54186"/>
                  </a:cubicBezTo>
                  <a:cubicBezTo>
                    <a:pt x="44484" y="54266"/>
                    <a:pt x="44334" y="54356"/>
                    <a:pt x="44194" y="54445"/>
                  </a:cubicBezTo>
                  <a:cubicBezTo>
                    <a:pt x="43904" y="54616"/>
                    <a:pt x="43614" y="54785"/>
                    <a:pt x="43325" y="54945"/>
                  </a:cubicBezTo>
                  <a:cubicBezTo>
                    <a:pt x="43025" y="55105"/>
                    <a:pt x="42735" y="55265"/>
                    <a:pt x="42435" y="55425"/>
                  </a:cubicBezTo>
                  <a:cubicBezTo>
                    <a:pt x="42295" y="55505"/>
                    <a:pt x="42155" y="55584"/>
                    <a:pt x="42015" y="55655"/>
                  </a:cubicBezTo>
                  <a:cubicBezTo>
                    <a:pt x="41866" y="55735"/>
                    <a:pt x="41726" y="55815"/>
                    <a:pt x="41586" y="55895"/>
                  </a:cubicBezTo>
                  <a:cubicBezTo>
                    <a:pt x="41296" y="56054"/>
                    <a:pt x="41007" y="56214"/>
                    <a:pt x="40717" y="56384"/>
                  </a:cubicBezTo>
                  <a:cubicBezTo>
                    <a:pt x="40437" y="56554"/>
                    <a:pt x="40147" y="56724"/>
                    <a:pt x="39868" y="56914"/>
                  </a:cubicBezTo>
                  <a:cubicBezTo>
                    <a:pt x="39728" y="56994"/>
                    <a:pt x="39588" y="57083"/>
                    <a:pt x="39448" y="57163"/>
                  </a:cubicBezTo>
                  <a:cubicBezTo>
                    <a:pt x="39308" y="57243"/>
                    <a:pt x="39168" y="57333"/>
                    <a:pt x="39028" y="57413"/>
                  </a:cubicBezTo>
                  <a:cubicBezTo>
                    <a:pt x="38888" y="57503"/>
                    <a:pt x="38749" y="57583"/>
                    <a:pt x="38598" y="57663"/>
                  </a:cubicBezTo>
                  <a:cubicBezTo>
                    <a:pt x="38458" y="57733"/>
                    <a:pt x="38319" y="57793"/>
                    <a:pt x="38189" y="57863"/>
                  </a:cubicBezTo>
                  <a:cubicBezTo>
                    <a:pt x="38049" y="57933"/>
                    <a:pt x="37919" y="58022"/>
                    <a:pt x="37789" y="58082"/>
                  </a:cubicBezTo>
                  <a:cubicBezTo>
                    <a:pt x="37729" y="58102"/>
                    <a:pt x="37669" y="58122"/>
                    <a:pt x="37599" y="58133"/>
                  </a:cubicBezTo>
                  <a:lnTo>
                    <a:pt x="37539" y="58133"/>
                  </a:lnTo>
                  <a:cubicBezTo>
                    <a:pt x="37470" y="58122"/>
                    <a:pt x="37399" y="58102"/>
                    <a:pt x="37339" y="58073"/>
                  </a:cubicBezTo>
                  <a:cubicBezTo>
                    <a:pt x="37270" y="58053"/>
                    <a:pt x="37199" y="58033"/>
                    <a:pt x="37130" y="58002"/>
                  </a:cubicBezTo>
                  <a:cubicBezTo>
                    <a:pt x="37080" y="57982"/>
                    <a:pt x="37040" y="57953"/>
                    <a:pt x="36990" y="57933"/>
                  </a:cubicBezTo>
                  <a:cubicBezTo>
                    <a:pt x="36930" y="57893"/>
                    <a:pt x="36870" y="57863"/>
                    <a:pt x="36820" y="57823"/>
                  </a:cubicBezTo>
                  <a:cubicBezTo>
                    <a:pt x="36700" y="57753"/>
                    <a:pt x="36590" y="57683"/>
                    <a:pt x="36480" y="57613"/>
                  </a:cubicBezTo>
                  <a:cubicBezTo>
                    <a:pt x="36380" y="57553"/>
                    <a:pt x="36271" y="57483"/>
                    <a:pt x="36171" y="57423"/>
                  </a:cubicBezTo>
                  <a:cubicBezTo>
                    <a:pt x="36051" y="57353"/>
                    <a:pt x="35921" y="57283"/>
                    <a:pt x="35801" y="57214"/>
                  </a:cubicBezTo>
                  <a:cubicBezTo>
                    <a:pt x="35691" y="57154"/>
                    <a:pt x="35601" y="57083"/>
                    <a:pt x="35491" y="57023"/>
                  </a:cubicBezTo>
                  <a:cubicBezTo>
                    <a:pt x="35391" y="56954"/>
                    <a:pt x="35281" y="56914"/>
                    <a:pt x="35172" y="56843"/>
                  </a:cubicBezTo>
                  <a:cubicBezTo>
                    <a:pt x="35101" y="56803"/>
                    <a:pt x="35032" y="56754"/>
                    <a:pt x="34952" y="56704"/>
                  </a:cubicBezTo>
                  <a:cubicBezTo>
                    <a:pt x="34941" y="56704"/>
                    <a:pt x="34932" y="56694"/>
                    <a:pt x="34932" y="56694"/>
                  </a:cubicBezTo>
                  <a:lnTo>
                    <a:pt x="35052" y="56604"/>
                  </a:lnTo>
                  <a:cubicBezTo>
                    <a:pt x="35092" y="56584"/>
                    <a:pt x="35121" y="56564"/>
                    <a:pt x="35152" y="56534"/>
                  </a:cubicBezTo>
                  <a:cubicBezTo>
                    <a:pt x="35161" y="56534"/>
                    <a:pt x="35161" y="56544"/>
                    <a:pt x="35161" y="56544"/>
                  </a:cubicBezTo>
                  <a:cubicBezTo>
                    <a:pt x="35192" y="56554"/>
                    <a:pt x="35221" y="56574"/>
                    <a:pt x="35251" y="56584"/>
                  </a:cubicBezTo>
                  <a:lnTo>
                    <a:pt x="35431" y="56674"/>
                  </a:lnTo>
                  <a:cubicBezTo>
                    <a:pt x="35501" y="56704"/>
                    <a:pt x="35561" y="56743"/>
                    <a:pt x="35621" y="56783"/>
                  </a:cubicBezTo>
                  <a:cubicBezTo>
                    <a:pt x="35681" y="56814"/>
                    <a:pt x="35751" y="56854"/>
                    <a:pt x="35811" y="56883"/>
                  </a:cubicBezTo>
                  <a:cubicBezTo>
                    <a:pt x="35881" y="56914"/>
                    <a:pt x="35940" y="56943"/>
                    <a:pt x="36000" y="56983"/>
                  </a:cubicBezTo>
                  <a:cubicBezTo>
                    <a:pt x="36060" y="57014"/>
                    <a:pt x="36120" y="57054"/>
                    <a:pt x="36180" y="57094"/>
                  </a:cubicBezTo>
                  <a:cubicBezTo>
                    <a:pt x="36231" y="57134"/>
                    <a:pt x="36291" y="57174"/>
                    <a:pt x="36351" y="57214"/>
                  </a:cubicBezTo>
                  <a:cubicBezTo>
                    <a:pt x="36411" y="57253"/>
                    <a:pt x="36470" y="57283"/>
                    <a:pt x="36530" y="57323"/>
                  </a:cubicBezTo>
                  <a:cubicBezTo>
                    <a:pt x="36590" y="57363"/>
                    <a:pt x="36650" y="57393"/>
                    <a:pt x="36710" y="57433"/>
                  </a:cubicBezTo>
                  <a:cubicBezTo>
                    <a:pt x="36770" y="57473"/>
                    <a:pt x="36830" y="57493"/>
                    <a:pt x="36890" y="57533"/>
                  </a:cubicBezTo>
                  <a:cubicBezTo>
                    <a:pt x="36950" y="57563"/>
                    <a:pt x="37010" y="57603"/>
                    <a:pt x="37070" y="57633"/>
                  </a:cubicBezTo>
                  <a:cubicBezTo>
                    <a:pt x="37130" y="57673"/>
                    <a:pt x="37179" y="57703"/>
                    <a:pt x="37239" y="57733"/>
                  </a:cubicBezTo>
                  <a:cubicBezTo>
                    <a:pt x="37259" y="57743"/>
                    <a:pt x="37270" y="57753"/>
                    <a:pt x="37290" y="57753"/>
                  </a:cubicBezTo>
                  <a:cubicBezTo>
                    <a:pt x="37299" y="57763"/>
                    <a:pt x="37310" y="57773"/>
                    <a:pt x="37330" y="57773"/>
                  </a:cubicBezTo>
                  <a:cubicBezTo>
                    <a:pt x="37350" y="57783"/>
                    <a:pt x="37379" y="57783"/>
                    <a:pt x="37399" y="57793"/>
                  </a:cubicBezTo>
                  <a:cubicBezTo>
                    <a:pt x="37430" y="57793"/>
                    <a:pt x="37470" y="57783"/>
                    <a:pt x="37499" y="57773"/>
                  </a:cubicBezTo>
                  <a:cubicBezTo>
                    <a:pt x="37519" y="57773"/>
                    <a:pt x="37530" y="57763"/>
                    <a:pt x="37550" y="57763"/>
                  </a:cubicBezTo>
                  <a:lnTo>
                    <a:pt x="37759" y="57673"/>
                  </a:lnTo>
                  <a:cubicBezTo>
                    <a:pt x="37889" y="57603"/>
                    <a:pt x="38019" y="57533"/>
                    <a:pt x="38139" y="57453"/>
                  </a:cubicBezTo>
                  <a:cubicBezTo>
                    <a:pt x="38378" y="57303"/>
                    <a:pt x="38618" y="57154"/>
                    <a:pt x="38858" y="56994"/>
                  </a:cubicBezTo>
                  <a:cubicBezTo>
                    <a:pt x="38988" y="56914"/>
                    <a:pt x="39118" y="56823"/>
                    <a:pt x="39248" y="56743"/>
                  </a:cubicBezTo>
                  <a:lnTo>
                    <a:pt x="39608" y="56504"/>
                  </a:lnTo>
                  <a:cubicBezTo>
                    <a:pt x="39848" y="56334"/>
                    <a:pt x="40097" y="56184"/>
                    <a:pt x="40347" y="56024"/>
                  </a:cubicBezTo>
                  <a:cubicBezTo>
                    <a:pt x="40477" y="55944"/>
                    <a:pt x="40597" y="55864"/>
                    <a:pt x="40717" y="55775"/>
                  </a:cubicBezTo>
                  <a:cubicBezTo>
                    <a:pt x="40827" y="55695"/>
                    <a:pt x="40947" y="55604"/>
                    <a:pt x="41056" y="55515"/>
                  </a:cubicBezTo>
                  <a:cubicBezTo>
                    <a:pt x="41176" y="55425"/>
                    <a:pt x="41296" y="55345"/>
                    <a:pt x="41416" y="55265"/>
                  </a:cubicBezTo>
                  <a:cubicBezTo>
                    <a:pt x="41476" y="55225"/>
                    <a:pt x="41546" y="55195"/>
                    <a:pt x="41616" y="55155"/>
                  </a:cubicBezTo>
                  <a:cubicBezTo>
                    <a:pt x="41676" y="55125"/>
                    <a:pt x="41746" y="55095"/>
                    <a:pt x="41806" y="55055"/>
                  </a:cubicBezTo>
                  <a:cubicBezTo>
                    <a:pt x="41826" y="55055"/>
                    <a:pt x="41836" y="55045"/>
                    <a:pt x="41856" y="55035"/>
                  </a:cubicBezTo>
                  <a:cubicBezTo>
                    <a:pt x="41866" y="55025"/>
                    <a:pt x="41866" y="55015"/>
                    <a:pt x="41856" y="55005"/>
                  </a:cubicBezTo>
                  <a:cubicBezTo>
                    <a:pt x="41856" y="54995"/>
                    <a:pt x="41846" y="54995"/>
                    <a:pt x="41846" y="54995"/>
                  </a:cubicBezTo>
                  <a:lnTo>
                    <a:pt x="41836" y="54995"/>
                  </a:lnTo>
                  <a:cubicBezTo>
                    <a:pt x="41756" y="55035"/>
                    <a:pt x="41676" y="55075"/>
                    <a:pt x="41606" y="55115"/>
                  </a:cubicBezTo>
                  <a:cubicBezTo>
                    <a:pt x="41546" y="55145"/>
                    <a:pt x="41476" y="55175"/>
                    <a:pt x="41416" y="55215"/>
                  </a:cubicBezTo>
                  <a:cubicBezTo>
                    <a:pt x="41356" y="55245"/>
                    <a:pt x="41296" y="55285"/>
                    <a:pt x="41236" y="55325"/>
                  </a:cubicBezTo>
                  <a:lnTo>
                    <a:pt x="41056" y="55445"/>
                  </a:lnTo>
                  <a:lnTo>
                    <a:pt x="40697" y="55715"/>
                  </a:lnTo>
                  <a:cubicBezTo>
                    <a:pt x="40577" y="55795"/>
                    <a:pt x="40457" y="55875"/>
                    <a:pt x="40327" y="55955"/>
                  </a:cubicBezTo>
                  <a:cubicBezTo>
                    <a:pt x="40087" y="56104"/>
                    <a:pt x="39828" y="56244"/>
                    <a:pt x="39577" y="56384"/>
                  </a:cubicBezTo>
                  <a:cubicBezTo>
                    <a:pt x="39318" y="56544"/>
                    <a:pt x="39058" y="56684"/>
                    <a:pt x="38798" y="56834"/>
                  </a:cubicBezTo>
                  <a:cubicBezTo>
                    <a:pt x="38678" y="56914"/>
                    <a:pt x="38558" y="56983"/>
                    <a:pt x="38438" y="57054"/>
                  </a:cubicBezTo>
                  <a:cubicBezTo>
                    <a:pt x="38309" y="57123"/>
                    <a:pt x="38189" y="57194"/>
                    <a:pt x="38059" y="57273"/>
                  </a:cubicBezTo>
                  <a:cubicBezTo>
                    <a:pt x="37969" y="57323"/>
                    <a:pt x="37869" y="57383"/>
                    <a:pt x="37769" y="57433"/>
                  </a:cubicBezTo>
                  <a:cubicBezTo>
                    <a:pt x="37679" y="57473"/>
                    <a:pt x="37579" y="57523"/>
                    <a:pt x="37490" y="57563"/>
                  </a:cubicBezTo>
                  <a:cubicBezTo>
                    <a:pt x="37459" y="57573"/>
                    <a:pt x="37439" y="57583"/>
                    <a:pt x="37410" y="57583"/>
                  </a:cubicBezTo>
                  <a:lnTo>
                    <a:pt x="37399" y="57583"/>
                  </a:lnTo>
                  <a:cubicBezTo>
                    <a:pt x="37379" y="57583"/>
                    <a:pt x="37359" y="57573"/>
                    <a:pt x="37339" y="57573"/>
                  </a:cubicBezTo>
                  <a:cubicBezTo>
                    <a:pt x="37290" y="57543"/>
                    <a:pt x="37230" y="57513"/>
                    <a:pt x="37170" y="57493"/>
                  </a:cubicBezTo>
                  <a:cubicBezTo>
                    <a:pt x="37110" y="57463"/>
                    <a:pt x="37050" y="57423"/>
                    <a:pt x="36990" y="57393"/>
                  </a:cubicBezTo>
                  <a:cubicBezTo>
                    <a:pt x="36930" y="57363"/>
                    <a:pt x="36870" y="57343"/>
                    <a:pt x="36810" y="57313"/>
                  </a:cubicBezTo>
                  <a:cubicBezTo>
                    <a:pt x="36740" y="57273"/>
                    <a:pt x="36680" y="57243"/>
                    <a:pt x="36620" y="57203"/>
                  </a:cubicBezTo>
                  <a:lnTo>
                    <a:pt x="36440" y="57114"/>
                  </a:lnTo>
                  <a:lnTo>
                    <a:pt x="36260" y="56994"/>
                  </a:lnTo>
                  <a:cubicBezTo>
                    <a:pt x="36200" y="56954"/>
                    <a:pt x="36140" y="56914"/>
                    <a:pt x="36080" y="56883"/>
                  </a:cubicBezTo>
                  <a:cubicBezTo>
                    <a:pt x="36020" y="56843"/>
                    <a:pt x="35951" y="56823"/>
                    <a:pt x="35891" y="56794"/>
                  </a:cubicBezTo>
                  <a:cubicBezTo>
                    <a:pt x="35841" y="56774"/>
                    <a:pt x="35791" y="56743"/>
                    <a:pt x="35731" y="56714"/>
                  </a:cubicBezTo>
                  <a:cubicBezTo>
                    <a:pt x="35681" y="56694"/>
                    <a:pt x="35631" y="56664"/>
                    <a:pt x="35581" y="56634"/>
                  </a:cubicBezTo>
                  <a:cubicBezTo>
                    <a:pt x="35531" y="56604"/>
                    <a:pt x="35481" y="56584"/>
                    <a:pt x="35421" y="56554"/>
                  </a:cubicBezTo>
                  <a:cubicBezTo>
                    <a:pt x="35371" y="56534"/>
                    <a:pt x="35321" y="56504"/>
                    <a:pt x="35271" y="56484"/>
                  </a:cubicBezTo>
                  <a:cubicBezTo>
                    <a:pt x="35261" y="56484"/>
                    <a:pt x="35251" y="56474"/>
                    <a:pt x="35241" y="56474"/>
                  </a:cubicBezTo>
                  <a:cubicBezTo>
                    <a:pt x="35311" y="56424"/>
                    <a:pt x="35381" y="56374"/>
                    <a:pt x="35451" y="56314"/>
                  </a:cubicBezTo>
                  <a:cubicBezTo>
                    <a:pt x="35531" y="56244"/>
                    <a:pt x="35611" y="56184"/>
                    <a:pt x="35691" y="56104"/>
                  </a:cubicBezTo>
                  <a:cubicBezTo>
                    <a:pt x="35761" y="56044"/>
                    <a:pt x="35821" y="55975"/>
                    <a:pt x="35871" y="55895"/>
                  </a:cubicBezTo>
                  <a:cubicBezTo>
                    <a:pt x="35921" y="55824"/>
                    <a:pt x="35951" y="55744"/>
                    <a:pt x="35951" y="55655"/>
                  </a:cubicBezTo>
                  <a:cubicBezTo>
                    <a:pt x="35951" y="55595"/>
                    <a:pt x="35921" y="55535"/>
                    <a:pt x="35891" y="55485"/>
                  </a:cubicBezTo>
                  <a:cubicBezTo>
                    <a:pt x="35871" y="55425"/>
                    <a:pt x="35841" y="55375"/>
                    <a:pt x="35811" y="55335"/>
                  </a:cubicBezTo>
                  <a:cubicBezTo>
                    <a:pt x="35771" y="55285"/>
                    <a:pt x="35711" y="55245"/>
                    <a:pt x="35651" y="55225"/>
                  </a:cubicBezTo>
                  <a:cubicBezTo>
                    <a:pt x="35601" y="55205"/>
                    <a:pt x="35561" y="55195"/>
                    <a:pt x="35511" y="55195"/>
                  </a:cubicBezTo>
                  <a:cubicBezTo>
                    <a:pt x="35486" y="55190"/>
                    <a:pt x="35463" y="55187"/>
                    <a:pt x="35441" y="55187"/>
                  </a:cubicBezTo>
                  <a:cubicBezTo>
                    <a:pt x="35419" y="55187"/>
                    <a:pt x="35396" y="55190"/>
                    <a:pt x="35371" y="55195"/>
                  </a:cubicBezTo>
                  <a:lnTo>
                    <a:pt x="35361" y="55195"/>
                  </a:lnTo>
                  <a:cubicBezTo>
                    <a:pt x="35371" y="55165"/>
                    <a:pt x="35361" y="55135"/>
                    <a:pt x="35361" y="55095"/>
                  </a:cubicBezTo>
                  <a:cubicBezTo>
                    <a:pt x="35351" y="55075"/>
                    <a:pt x="35351" y="55055"/>
                    <a:pt x="35341" y="55035"/>
                  </a:cubicBezTo>
                  <a:cubicBezTo>
                    <a:pt x="35331" y="54985"/>
                    <a:pt x="35331" y="54935"/>
                    <a:pt x="35321" y="54895"/>
                  </a:cubicBezTo>
                  <a:cubicBezTo>
                    <a:pt x="35311" y="54835"/>
                    <a:pt x="35311" y="54785"/>
                    <a:pt x="35301" y="54736"/>
                  </a:cubicBezTo>
                  <a:lnTo>
                    <a:pt x="35271" y="54496"/>
                  </a:lnTo>
                  <a:cubicBezTo>
                    <a:pt x="35241" y="54276"/>
                    <a:pt x="35241" y="54046"/>
                    <a:pt x="35241" y="53826"/>
                  </a:cubicBezTo>
                  <a:cubicBezTo>
                    <a:pt x="35241" y="53616"/>
                    <a:pt x="35261" y="53406"/>
                    <a:pt x="35271" y="53206"/>
                  </a:cubicBezTo>
                  <a:lnTo>
                    <a:pt x="35271" y="53166"/>
                  </a:lnTo>
                  <a:cubicBezTo>
                    <a:pt x="35321" y="53117"/>
                    <a:pt x="35381" y="53077"/>
                    <a:pt x="35431" y="53027"/>
                  </a:cubicBezTo>
                  <a:cubicBezTo>
                    <a:pt x="35551" y="52917"/>
                    <a:pt x="35631" y="52777"/>
                    <a:pt x="35691" y="52637"/>
                  </a:cubicBezTo>
                  <a:cubicBezTo>
                    <a:pt x="35731" y="52547"/>
                    <a:pt x="35751" y="52467"/>
                    <a:pt x="35771" y="52367"/>
                  </a:cubicBezTo>
                  <a:cubicBezTo>
                    <a:pt x="35791" y="52287"/>
                    <a:pt x="35801" y="52207"/>
                    <a:pt x="35801" y="52127"/>
                  </a:cubicBezTo>
                  <a:cubicBezTo>
                    <a:pt x="35811" y="52098"/>
                    <a:pt x="35801" y="52067"/>
                    <a:pt x="35801" y="52038"/>
                  </a:cubicBezTo>
                  <a:cubicBezTo>
                    <a:pt x="35791" y="51987"/>
                    <a:pt x="35791" y="51938"/>
                    <a:pt x="35771" y="51898"/>
                  </a:cubicBezTo>
                  <a:cubicBezTo>
                    <a:pt x="35761" y="51858"/>
                    <a:pt x="35741" y="51828"/>
                    <a:pt x="35731" y="51798"/>
                  </a:cubicBezTo>
                  <a:cubicBezTo>
                    <a:pt x="35721" y="51788"/>
                    <a:pt x="35721" y="51778"/>
                    <a:pt x="35711" y="51768"/>
                  </a:cubicBezTo>
                  <a:cubicBezTo>
                    <a:pt x="35691" y="51738"/>
                    <a:pt x="35671" y="51708"/>
                    <a:pt x="35651" y="51688"/>
                  </a:cubicBezTo>
                  <a:cubicBezTo>
                    <a:pt x="35581" y="51618"/>
                    <a:pt x="35501" y="51558"/>
                    <a:pt x="35421" y="51508"/>
                  </a:cubicBezTo>
                  <a:cubicBezTo>
                    <a:pt x="35371" y="51478"/>
                    <a:pt x="35311" y="51448"/>
                    <a:pt x="35261" y="51428"/>
                  </a:cubicBezTo>
                  <a:cubicBezTo>
                    <a:pt x="35032" y="51318"/>
                    <a:pt x="34801" y="51238"/>
                    <a:pt x="34582" y="51148"/>
                  </a:cubicBezTo>
                  <a:cubicBezTo>
                    <a:pt x="34382" y="51059"/>
                    <a:pt x="34182" y="50979"/>
                    <a:pt x="33982" y="50888"/>
                  </a:cubicBezTo>
                  <a:cubicBezTo>
                    <a:pt x="33842" y="50839"/>
                    <a:pt x="33713" y="50779"/>
                    <a:pt x="33582" y="50708"/>
                  </a:cubicBezTo>
                  <a:cubicBezTo>
                    <a:pt x="33443" y="50639"/>
                    <a:pt x="33303" y="50569"/>
                    <a:pt x="33173" y="50489"/>
                  </a:cubicBezTo>
                  <a:cubicBezTo>
                    <a:pt x="32903" y="50349"/>
                    <a:pt x="32643" y="50209"/>
                    <a:pt x="32383" y="50069"/>
                  </a:cubicBezTo>
                  <a:cubicBezTo>
                    <a:pt x="32104" y="49929"/>
                    <a:pt x="31834" y="49789"/>
                    <a:pt x="31564" y="49649"/>
                  </a:cubicBezTo>
                  <a:cubicBezTo>
                    <a:pt x="31284" y="49509"/>
                    <a:pt x="31005" y="49380"/>
                    <a:pt x="30735" y="49230"/>
                  </a:cubicBezTo>
                  <a:cubicBezTo>
                    <a:pt x="30465" y="49090"/>
                    <a:pt x="30196" y="48950"/>
                    <a:pt x="29936" y="48810"/>
                  </a:cubicBezTo>
                  <a:cubicBezTo>
                    <a:pt x="29676" y="48670"/>
                    <a:pt x="29426" y="48510"/>
                    <a:pt x="29166" y="48361"/>
                  </a:cubicBezTo>
                  <a:cubicBezTo>
                    <a:pt x="28627" y="48041"/>
                    <a:pt x="28067" y="47741"/>
                    <a:pt x="27518" y="47451"/>
                  </a:cubicBezTo>
                  <a:cubicBezTo>
                    <a:pt x="27228" y="47311"/>
                    <a:pt x="26938" y="47162"/>
                    <a:pt x="26648" y="47012"/>
                  </a:cubicBezTo>
                  <a:cubicBezTo>
                    <a:pt x="26368" y="46882"/>
                    <a:pt x="26109" y="46732"/>
                    <a:pt x="25839" y="46592"/>
                  </a:cubicBezTo>
                  <a:cubicBezTo>
                    <a:pt x="25709" y="46522"/>
                    <a:pt x="25579" y="46452"/>
                    <a:pt x="25449" y="46392"/>
                  </a:cubicBezTo>
                  <a:cubicBezTo>
                    <a:pt x="25549" y="46332"/>
                    <a:pt x="25649" y="46272"/>
                    <a:pt x="25749" y="46223"/>
                  </a:cubicBezTo>
                  <a:cubicBezTo>
                    <a:pt x="25909" y="46132"/>
                    <a:pt x="26079" y="46052"/>
                    <a:pt x="26239" y="45952"/>
                  </a:cubicBezTo>
                  <a:cubicBezTo>
                    <a:pt x="26388" y="45863"/>
                    <a:pt x="26539" y="45753"/>
                    <a:pt x="26688" y="45653"/>
                  </a:cubicBezTo>
                  <a:cubicBezTo>
                    <a:pt x="26828" y="45563"/>
                    <a:pt x="26978" y="45473"/>
                    <a:pt x="27118" y="45383"/>
                  </a:cubicBezTo>
                  <a:cubicBezTo>
                    <a:pt x="27268" y="45293"/>
                    <a:pt x="27428" y="45193"/>
                    <a:pt x="27578" y="45093"/>
                  </a:cubicBezTo>
                  <a:cubicBezTo>
                    <a:pt x="27718" y="45004"/>
                    <a:pt x="27867" y="44924"/>
                    <a:pt x="28007" y="44833"/>
                  </a:cubicBezTo>
                  <a:cubicBezTo>
                    <a:pt x="28157" y="44753"/>
                    <a:pt x="28317" y="44664"/>
                    <a:pt x="28467" y="44574"/>
                  </a:cubicBezTo>
                  <a:lnTo>
                    <a:pt x="28917" y="44364"/>
                  </a:lnTo>
                  <a:cubicBezTo>
                    <a:pt x="29046" y="44294"/>
                    <a:pt x="29186" y="44214"/>
                    <a:pt x="29316" y="44144"/>
                  </a:cubicBezTo>
                  <a:cubicBezTo>
                    <a:pt x="29386" y="44114"/>
                    <a:pt x="29446" y="44074"/>
                    <a:pt x="29516" y="44044"/>
                  </a:cubicBezTo>
                  <a:cubicBezTo>
                    <a:pt x="29586" y="44014"/>
                    <a:pt x="29656" y="43974"/>
                    <a:pt x="29736" y="43934"/>
                  </a:cubicBezTo>
                  <a:cubicBezTo>
                    <a:pt x="29866" y="43874"/>
                    <a:pt x="29996" y="43794"/>
                    <a:pt x="30125" y="43705"/>
                  </a:cubicBezTo>
                  <a:lnTo>
                    <a:pt x="30305" y="43585"/>
                  </a:lnTo>
                  <a:cubicBezTo>
                    <a:pt x="30325" y="43565"/>
                    <a:pt x="30356" y="43545"/>
                    <a:pt x="30376" y="43525"/>
                  </a:cubicBezTo>
                  <a:lnTo>
                    <a:pt x="30385" y="43525"/>
                  </a:lnTo>
                  <a:cubicBezTo>
                    <a:pt x="30385" y="43534"/>
                    <a:pt x="30395" y="43545"/>
                    <a:pt x="30405" y="43545"/>
                  </a:cubicBezTo>
                  <a:lnTo>
                    <a:pt x="30425" y="43554"/>
                  </a:lnTo>
                  <a:lnTo>
                    <a:pt x="30435" y="43574"/>
                  </a:lnTo>
                  <a:cubicBezTo>
                    <a:pt x="30475" y="43605"/>
                    <a:pt x="30525" y="43645"/>
                    <a:pt x="30565" y="43685"/>
                  </a:cubicBezTo>
                  <a:cubicBezTo>
                    <a:pt x="30655" y="43754"/>
                    <a:pt x="30725" y="43825"/>
                    <a:pt x="30785" y="43885"/>
                  </a:cubicBezTo>
                  <a:cubicBezTo>
                    <a:pt x="30875" y="43964"/>
                    <a:pt x="30945" y="44024"/>
                    <a:pt x="31025" y="44084"/>
                  </a:cubicBezTo>
                  <a:lnTo>
                    <a:pt x="31065" y="44114"/>
                  </a:lnTo>
                  <a:lnTo>
                    <a:pt x="31075" y="44114"/>
                  </a:lnTo>
                  <a:cubicBezTo>
                    <a:pt x="31204" y="44214"/>
                    <a:pt x="31335" y="44314"/>
                    <a:pt x="31475" y="44394"/>
                  </a:cubicBezTo>
                  <a:cubicBezTo>
                    <a:pt x="31535" y="44424"/>
                    <a:pt x="31604" y="44464"/>
                    <a:pt x="31664" y="44494"/>
                  </a:cubicBezTo>
                  <a:lnTo>
                    <a:pt x="31674" y="44494"/>
                  </a:lnTo>
                  <a:lnTo>
                    <a:pt x="31674" y="44504"/>
                  </a:lnTo>
                  <a:lnTo>
                    <a:pt x="31684" y="44504"/>
                  </a:lnTo>
                  <a:lnTo>
                    <a:pt x="31724" y="44524"/>
                  </a:lnTo>
                  <a:cubicBezTo>
                    <a:pt x="31764" y="44544"/>
                    <a:pt x="31804" y="44564"/>
                    <a:pt x="31834" y="44584"/>
                  </a:cubicBezTo>
                  <a:lnTo>
                    <a:pt x="31844" y="44594"/>
                  </a:lnTo>
                  <a:cubicBezTo>
                    <a:pt x="31884" y="44614"/>
                    <a:pt x="31914" y="44634"/>
                    <a:pt x="31954" y="44653"/>
                  </a:cubicBezTo>
                  <a:cubicBezTo>
                    <a:pt x="32024" y="44693"/>
                    <a:pt x="32104" y="44733"/>
                    <a:pt x="32224" y="44793"/>
                  </a:cubicBezTo>
                  <a:cubicBezTo>
                    <a:pt x="32254" y="44804"/>
                    <a:pt x="32284" y="44813"/>
                    <a:pt x="32304" y="44833"/>
                  </a:cubicBezTo>
                  <a:lnTo>
                    <a:pt x="32314" y="44833"/>
                  </a:lnTo>
                  <a:cubicBezTo>
                    <a:pt x="32354" y="44853"/>
                    <a:pt x="32394" y="44873"/>
                    <a:pt x="32443" y="44893"/>
                  </a:cubicBezTo>
                  <a:lnTo>
                    <a:pt x="32474" y="44913"/>
                  </a:lnTo>
                  <a:cubicBezTo>
                    <a:pt x="32514" y="44933"/>
                    <a:pt x="32574" y="44964"/>
                    <a:pt x="32634" y="44973"/>
                  </a:cubicBezTo>
                  <a:cubicBezTo>
                    <a:pt x="32663" y="44984"/>
                    <a:pt x="32694" y="44993"/>
                    <a:pt x="32734" y="44993"/>
                  </a:cubicBezTo>
                  <a:lnTo>
                    <a:pt x="32743" y="44993"/>
                  </a:lnTo>
                  <a:cubicBezTo>
                    <a:pt x="32783" y="44993"/>
                    <a:pt x="32833" y="44984"/>
                    <a:pt x="32853" y="44964"/>
                  </a:cubicBezTo>
                  <a:cubicBezTo>
                    <a:pt x="32873" y="44953"/>
                    <a:pt x="32883" y="44944"/>
                    <a:pt x="32893" y="44933"/>
                  </a:cubicBezTo>
                  <a:cubicBezTo>
                    <a:pt x="32923" y="44913"/>
                    <a:pt x="32943" y="44893"/>
                    <a:pt x="32953" y="44864"/>
                  </a:cubicBezTo>
                  <a:cubicBezTo>
                    <a:pt x="32973" y="44873"/>
                    <a:pt x="32993" y="44873"/>
                    <a:pt x="33013" y="44873"/>
                  </a:cubicBezTo>
                  <a:cubicBezTo>
                    <a:pt x="33053" y="44873"/>
                    <a:pt x="33083" y="44864"/>
                    <a:pt x="33113" y="44864"/>
                  </a:cubicBezTo>
                  <a:lnTo>
                    <a:pt x="33173" y="44833"/>
                  </a:lnTo>
                  <a:lnTo>
                    <a:pt x="33183" y="44833"/>
                  </a:lnTo>
                  <a:cubicBezTo>
                    <a:pt x="33243" y="44804"/>
                    <a:pt x="33303" y="44784"/>
                    <a:pt x="33343" y="44753"/>
                  </a:cubicBezTo>
                  <a:lnTo>
                    <a:pt x="33363" y="44744"/>
                  </a:lnTo>
                  <a:lnTo>
                    <a:pt x="33453" y="44684"/>
                  </a:lnTo>
                  <a:lnTo>
                    <a:pt x="33573" y="44604"/>
                  </a:lnTo>
                  <a:cubicBezTo>
                    <a:pt x="33622" y="44574"/>
                    <a:pt x="33682" y="44534"/>
                    <a:pt x="33733" y="44494"/>
                  </a:cubicBezTo>
                  <a:lnTo>
                    <a:pt x="33742" y="44484"/>
                  </a:lnTo>
                  <a:lnTo>
                    <a:pt x="33753" y="44484"/>
                  </a:lnTo>
                  <a:lnTo>
                    <a:pt x="33802" y="44454"/>
                  </a:lnTo>
                  <a:cubicBezTo>
                    <a:pt x="33873" y="44404"/>
                    <a:pt x="33933" y="44354"/>
                    <a:pt x="34002" y="44304"/>
                  </a:cubicBezTo>
                  <a:cubicBezTo>
                    <a:pt x="34052" y="44264"/>
                    <a:pt x="34112" y="44224"/>
                    <a:pt x="34172" y="44184"/>
                  </a:cubicBezTo>
                  <a:cubicBezTo>
                    <a:pt x="34202" y="44174"/>
                    <a:pt x="34232" y="44154"/>
                    <a:pt x="34252" y="44134"/>
                  </a:cubicBezTo>
                  <a:cubicBezTo>
                    <a:pt x="34292" y="44114"/>
                    <a:pt x="34322" y="44094"/>
                    <a:pt x="34352" y="44074"/>
                  </a:cubicBezTo>
                  <a:lnTo>
                    <a:pt x="34362" y="44064"/>
                  </a:lnTo>
                  <a:cubicBezTo>
                    <a:pt x="34402" y="44024"/>
                    <a:pt x="34452" y="43984"/>
                    <a:pt x="34492" y="43934"/>
                  </a:cubicBezTo>
                  <a:lnTo>
                    <a:pt x="34502" y="43924"/>
                  </a:lnTo>
                  <a:cubicBezTo>
                    <a:pt x="34532" y="43894"/>
                    <a:pt x="34552" y="43865"/>
                    <a:pt x="34562" y="43825"/>
                  </a:cubicBezTo>
                  <a:lnTo>
                    <a:pt x="34572" y="43825"/>
                  </a:lnTo>
                  <a:lnTo>
                    <a:pt x="34572" y="43814"/>
                  </a:lnTo>
                  <a:cubicBezTo>
                    <a:pt x="34602" y="43805"/>
                    <a:pt x="34622" y="43794"/>
                    <a:pt x="34642" y="43774"/>
                  </a:cubicBezTo>
                  <a:lnTo>
                    <a:pt x="34672" y="43734"/>
                  </a:lnTo>
                  <a:cubicBezTo>
                    <a:pt x="34692" y="43694"/>
                    <a:pt x="34702" y="43665"/>
                    <a:pt x="34702" y="43625"/>
                  </a:cubicBezTo>
                  <a:cubicBezTo>
                    <a:pt x="34732" y="43275"/>
                    <a:pt x="34752" y="42945"/>
                    <a:pt x="34761" y="42655"/>
                  </a:cubicBezTo>
                  <a:cubicBezTo>
                    <a:pt x="34761" y="42555"/>
                    <a:pt x="34761" y="42466"/>
                    <a:pt x="34772" y="42366"/>
                  </a:cubicBezTo>
                  <a:cubicBezTo>
                    <a:pt x="34812" y="42335"/>
                    <a:pt x="34872" y="42306"/>
                    <a:pt x="34941" y="42266"/>
                  </a:cubicBezTo>
                  <a:cubicBezTo>
                    <a:pt x="34981" y="42235"/>
                    <a:pt x="35021" y="42206"/>
                    <a:pt x="35072" y="42176"/>
                  </a:cubicBezTo>
                  <a:lnTo>
                    <a:pt x="35092" y="42166"/>
                  </a:lnTo>
                  <a:lnTo>
                    <a:pt x="35271" y="42046"/>
                  </a:lnTo>
                  <a:cubicBezTo>
                    <a:pt x="35401" y="41966"/>
                    <a:pt x="35501" y="41906"/>
                    <a:pt x="35601" y="41846"/>
                  </a:cubicBezTo>
                  <a:cubicBezTo>
                    <a:pt x="35701" y="41786"/>
                    <a:pt x="35831" y="41716"/>
                    <a:pt x="35951" y="41636"/>
                  </a:cubicBezTo>
                  <a:cubicBezTo>
                    <a:pt x="36220" y="41467"/>
                    <a:pt x="36440" y="41336"/>
                    <a:pt x="36650" y="41216"/>
                  </a:cubicBezTo>
                  <a:lnTo>
                    <a:pt x="36800" y="41136"/>
                  </a:lnTo>
                  <a:lnTo>
                    <a:pt x="36810" y="41136"/>
                  </a:lnTo>
                  <a:cubicBezTo>
                    <a:pt x="36870" y="41107"/>
                    <a:pt x="36930" y="41067"/>
                    <a:pt x="36980" y="41036"/>
                  </a:cubicBezTo>
                  <a:cubicBezTo>
                    <a:pt x="37040" y="41007"/>
                    <a:pt x="37090" y="40977"/>
                    <a:pt x="37150" y="40947"/>
                  </a:cubicBezTo>
                  <a:cubicBezTo>
                    <a:pt x="37219" y="40917"/>
                    <a:pt x="37279" y="40877"/>
                    <a:pt x="37339" y="40847"/>
                  </a:cubicBezTo>
                  <a:cubicBezTo>
                    <a:pt x="37439" y="40787"/>
                    <a:pt x="37539" y="40727"/>
                    <a:pt x="37629" y="40667"/>
                  </a:cubicBezTo>
                  <a:lnTo>
                    <a:pt x="37639" y="40667"/>
                  </a:lnTo>
                  <a:lnTo>
                    <a:pt x="37689" y="40627"/>
                  </a:lnTo>
                  <a:cubicBezTo>
                    <a:pt x="37789" y="40567"/>
                    <a:pt x="37899" y="40497"/>
                    <a:pt x="38029" y="40427"/>
                  </a:cubicBezTo>
                  <a:cubicBezTo>
                    <a:pt x="38109" y="40387"/>
                    <a:pt x="38189" y="40347"/>
                    <a:pt x="38259" y="40317"/>
                  </a:cubicBezTo>
                  <a:lnTo>
                    <a:pt x="38269" y="40317"/>
                  </a:lnTo>
                  <a:lnTo>
                    <a:pt x="38279" y="40307"/>
                  </a:lnTo>
                  <a:lnTo>
                    <a:pt x="38289" y="40307"/>
                  </a:lnTo>
                  <a:cubicBezTo>
                    <a:pt x="38319" y="40287"/>
                    <a:pt x="38349" y="40277"/>
                    <a:pt x="38378" y="40268"/>
                  </a:cubicBezTo>
                  <a:cubicBezTo>
                    <a:pt x="38469" y="40217"/>
                    <a:pt x="38558" y="40177"/>
                    <a:pt x="38649" y="40128"/>
                  </a:cubicBezTo>
                  <a:lnTo>
                    <a:pt x="38658" y="40128"/>
                  </a:lnTo>
                  <a:lnTo>
                    <a:pt x="38718" y="40088"/>
                  </a:lnTo>
                  <a:cubicBezTo>
                    <a:pt x="38858" y="40017"/>
                    <a:pt x="38988" y="39948"/>
                    <a:pt x="39118" y="39897"/>
                  </a:cubicBezTo>
                  <a:cubicBezTo>
                    <a:pt x="39158" y="39877"/>
                    <a:pt x="39188" y="39857"/>
                    <a:pt x="39228" y="39848"/>
                  </a:cubicBezTo>
                  <a:lnTo>
                    <a:pt x="39238" y="39848"/>
                  </a:lnTo>
                  <a:cubicBezTo>
                    <a:pt x="39318" y="39817"/>
                    <a:pt x="39398" y="39778"/>
                    <a:pt x="39468" y="39748"/>
                  </a:cubicBezTo>
                  <a:cubicBezTo>
                    <a:pt x="39597" y="39688"/>
                    <a:pt x="39728" y="39618"/>
                    <a:pt x="39817" y="39568"/>
                  </a:cubicBezTo>
                  <a:cubicBezTo>
                    <a:pt x="39928" y="39508"/>
                    <a:pt x="40047" y="39448"/>
                    <a:pt x="40167" y="39388"/>
                  </a:cubicBezTo>
                  <a:cubicBezTo>
                    <a:pt x="40297" y="39328"/>
                    <a:pt x="40427" y="39268"/>
                    <a:pt x="40537" y="39208"/>
                  </a:cubicBezTo>
                  <a:lnTo>
                    <a:pt x="40617" y="39168"/>
                  </a:lnTo>
                  <a:cubicBezTo>
                    <a:pt x="40737" y="39108"/>
                    <a:pt x="40887" y="39029"/>
                    <a:pt x="41016" y="38949"/>
                  </a:cubicBezTo>
                  <a:lnTo>
                    <a:pt x="41087" y="38909"/>
                  </a:lnTo>
                  <a:cubicBezTo>
                    <a:pt x="41136" y="38878"/>
                    <a:pt x="41187" y="38838"/>
                    <a:pt x="41236" y="38809"/>
                  </a:cubicBezTo>
                  <a:cubicBezTo>
                    <a:pt x="41276" y="38789"/>
                    <a:pt x="41316" y="38758"/>
                    <a:pt x="41356" y="38718"/>
                  </a:cubicBezTo>
                  <a:cubicBezTo>
                    <a:pt x="41366" y="38718"/>
                    <a:pt x="41376" y="38709"/>
                    <a:pt x="41376" y="38698"/>
                  </a:cubicBezTo>
                  <a:cubicBezTo>
                    <a:pt x="41396" y="38678"/>
                    <a:pt x="41416" y="38669"/>
                    <a:pt x="41436" y="38649"/>
                  </a:cubicBezTo>
                  <a:lnTo>
                    <a:pt x="41466" y="38629"/>
                  </a:lnTo>
                  <a:lnTo>
                    <a:pt x="41476" y="38618"/>
                  </a:lnTo>
                  <a:lnTo>
                    <a:pt x="41496" y="38609"/>
                  </a:lnTo>
                  <a:cubicBezTo>
                    <a:pt x="41526" y="38579"/>
                    <a:pt x="41556" y="38559"/>
                    <a:pt x="41586" y="38539"/>
                  </a:cubicBezTo>
                  <a:lnTo>
                    <a:pt x="41626" y="38579"/>
                  </a:lnTo>
                  <a:cubicBezTo>
                    <a:pt x="41656" y="38598"/>
                    <a:pt x="41696" y="38629"/>
                    <a:pt x="41726" y="38649"/>
                  </a:cubicBezTo>
                  <a:lnTo>
                    <a:pt x="41756" y="38678"/>
                  </a:lnTo>
                  <a:lnTo>
                    <a:pt x="41766" y="38678"/>
                  </a:lnTo>
                  <a:lnTo>
                    <a:pt x="41786" y="38698"/>
                  </a:lnTo>
                  <a:cubicBezTo>
                    <a:pt x="41856" y="38749"/>
                    <a:pt x="41926" y="38809"/>
                    <a:pt x="41995" y="38838"/>
                  </a:cubicBezTo>
                  <a:cubicBezTo>
                    <a:pt x="42095" y="38878"/>
                    <a:pt x="42195" y="38918"/>
                    <a:pt x="42326" y="38969"/>
                  </a:cubicBezTo>
                  <a:cubicBezTo>
                    <a:pt x="42366" y="38978"/>
                    <a:pt x="42395" y="38989"/>
                    <a:pt x="42426" y="38998"/>
                  </a:cubicBezTo>
                  <a:lnTo>
                    <a:pt x="42446" y="38998"/>
                  </a:lnTo>
                  <a:lnTo>
                    <a:pt x="42485" y="39009"/>
                  </a:lnTo>
                  <a:cubicBezTo>
                    <a:pt x="42505" y="39018"/>
                    <a:pt x="42525" y="39018"/>
                    <a:pt x="42545" y="39029"/>
                  </a:cubicBezTo>
                  <a:cubicBezTo>
                    <a:pt x="42565" y="39038"/>
                    <a:pt x="42595" y="39038"/>
                    <a:pt x="42625" y="39049"/>
                  </a:cubicBezTo>
                  <a:lnTo>
                    <a:pt x="42635" y="39049"/>
                  </a:lnTo>
                  <a:cubicBezTo>
                    <a:pt x="42665" y="39058"/>
                    <a:pt x="42705" y="39069"/>
                    <a:pt x="42735" y="39078"/>
                  </a:cubicBezTo>
                  <a:lnTo>
                    <a:pt x="42745" y="39078"/>
                  </a:lnTo>
                  <a:cubicBezTo>
                    <a:pt x="42795" y="39078"/>
                    <a:pt x="42855" y="39049"/>
                    <a:pt x="42895" y="39018"/>
                  </a:cubicBezTo>
                  <a:cubicBezTo>
                    <a:pt x="42975" y="38978"/>
                    <a:pt x="43035" y="38938"/>
                    <a:pt x="43105" y="38898"/>
                  </a:cubicBezTo>
                  <a:lnTo>
                    <a:pt x="43105" y="38889"/>
                  </a:lnTo>
                  <a:cubicBezTo>
                    <a:pt x="43155" y="38869"/>
                    <a:pt x="43194" y="38838"/>
                    <a:pt x="43234" y="38809"/>
                  </a:cubicBezTo>
                  <a:cubicBezTo>
                    <a:pt x="43365" y="38738"/>
                    <a:pt x="43474" y="38669"/>
                    <a:pt x="43585" y="38609"/>
                  </a:cubicBezTo>
                  <a:cubicBezTo>
                    <a:pt x="43625" y="38589"/>
                    <a:pt x="43665" y="38569"/>
                    <a:pt x="43714" y="38549"/>
                  </a:cubicBezTo>
                  <a:lnTo>
                    <a:pt x="43744" y="38529"/>
                  </a:lnTo>
                  <a:lnTo>
                    <a:pt x="43794" y="38509"/>
                  </a:lnTo>
                  <a:cubicBezTo>
                    <a:pt x="43824" y="38489"/>
                    <a:pt x="43854" y="38469"/>
                    <a:pt x="43894" y="38459"/>
                  </a:cubicBezTo>
                  <a:cubicBezTo>
                    <a:pt x="43904" y="38459"/>
                    <a:pt x="43914" y="38449"/>
                    <a:pt x="43934" y="38449"/>
                  </a:cubicBezTo>
                  <a:cubicBezTo>
                    <a:pt x="43994" y="38419"/>
                    <a:pt x="44054" y="38399"/>
                    <a:pt x="44104" y="38359"/>
                  </a:cubicBezTo>
                  <a:cubicBezTo>
                    <a:pt x="44134" y="38339"/>
                    <a:pt x="44174" y="38309"/>
                    <a:pt x="44204" y="38279"/>
                  </a:cubicBezTo>
                  <a:cubicBezTo>
                    <a:pt x="44244" y="38249"/>
                    <a:pt x="44264" y="38229"/>
                    <a:pt x="44284" y="38199"/>
                  </a:cubicBezTo>
                  <a:cubicBezTo>
                    <a:pt x="44334" y="38149"/>
                    <a:pt x="44364" y="38079"/>
                    <a:pt x="44344" y="38019"/>
                  </a:cubicBezTo>
                  <a:cubicBezTo>
                    <a:pt x="44354" y="37949"/>
                    <a:pt x="44364" y="37889"/>
                    <a:pt x="44374" y="37839"/>
                  </a:cubicBezTo>
                  <a:cubicBezTo>
                    <a:pt x="44374" y="37790"/>
                    <a:pt x="44384" y="37739"/>
                    <a:pt x="44384" y="37699"/>
                  </a:cubicBezTo>
                  <a:lnTo>
                    <a:pt x="44384" y="37690"/>
                  </a:lnTo>
                  <a:lnTo>
                    <a:pt x="44384" y="37639"/>
                  </a:lnTo>
                  <a:cubicBezTo>
                    <a:pt x="44393" y="37559"/>
                    <a:pt x="44404" y="37490"/>
                    <a:pt x="44404" y="37410"/>
                  </a:cubicBezTo>
                  <a:lnTo>
                    <a:pt x="44413" y="37390"/>
                  </a:lnTo>
                  <a:cubicBezTo>
                    <a:pt x="44413" y="37340"/>
                    <a:pt x="44424" y="37290"/>
                    <a:pt x="44424" y="37230"/>
                  </a:cubicBezTo>
                  <a:cubicBezTo>
                    <a:pt x="44433" y="37150"/>
                    <a:pt x="44433" y="37080"/>
                    <a:pt x="44433" y="37020"/>
                  </a:cubicBezTo>
                  <a:lnTo>
                    <a:pt x="44433" y="36840"/>
                  </a:lnTo>
                  <a:lnTo>
                    <a:pt x="44433" y="36820"/>
                  </a:lnTo>
                  <a:lnTo>
                    <a:pt x="44433" y="36810"/>
                  </a:lnTo>
                  <a:lnTo>
                    <a:pt x="44424" y="36780"/>
                  </a:lnTo>
                  <a:lnTo>
                    <a:pt x="44424" y="36710"/>
                  </a:lnTo>
                  <a:lnTo>
                    <a:pt x="44424" y="36660"/>
                  </a:lnTo>
                  <a:lnTo>
                    <a:pt x="44424" y="36640"/>
                  </a:lnTo>
                  <a:lnTo>
                    <a:pt x="44424" y="36620"/>
                  </a:lnTo>
                  <a:cubicBezTo>
                    <a:pt x="44413" y="36540"/>
                    <a:pt x="44413" y="36471"/>
                    <a:pt x="44413" y="36400"/>
                  </a:cubicBezTo>
                  <a:lnTo>
                    <a:pt x="44413" y="36351"/>
                  </a:lnTo>
                  <a:lnTo>
                    <a:pt x="44413" y="36311"/>
                  </a:lnTo>
                  <a:cubicBezTo>
                    <a:pt x="44404" y="36280"/>
                    <a:pt x="44404" y="36251"/>
                    <a:pt x="44404" y="36220"/>
                  </a:cubicBezTo>
                  <a:cubicBezTo>
                    <a:pt x="44404" y="36151"/>
                    <a:pt x="44393" y="36091"/>
                    <a:pt x="44384" y="36011"/>
                  </a:cubicBezTo>
                  <a:cubicBezTo>
                    <a:pt x="44374" y="35901"/>
                    <a:pt x="44304" y="35781"/>
                    <a:pt x="44194" y="35681"/>
                  </a:cubicBezTo>
                  <a:cubicBezTo>
                    <a:pt x="44154" y="35641"/>
                    <a:pt x="44094" y="35601"/>
                    <a:pt x="44044" y="35571"/>
                  </a:cubicBezTo>
                  <a:cubicBezTo>
                    <a:pt x="43994" y="35541"/>
                    <a:pt x="43944" y="35511"/>
                    <a:pt x="43904" y="35491"/>
                  </a:cubicBezTo>
                  <a:cubicBezTo>
                    <a:pt x="43874" y="35471"/>
                    <a:pt x="43834" y="35461"/>
                    <a:pt x="43804" y="35441"/>
                  </a:cubicBezTo>
                  <a:cubicBezTo>
                    <a:pt x="43894" y="35392"/>
                    <a:pt x="43984" y="35341"/>
                    <a:pt x="44084" y="35292"/>
                  </a:cubicBezTo>
                  <a:cubicBezTo>
                    <a:pt x="44164" y="35241"/>
                    <a:pt x="44244" y="35201"/>
                    <a:pt x="44324" y="35161"/>
                  </a:cubicBezTo>
                  <a:cubicBezTo>
                    <a:pt x="44364" y="35141"/>
                    <a:pt x="44393" y="35121"/>
                    <a:pt x="44433" y="35101"/>
                  </a:cubicBezTo>
                  <a:cubicBezTo>
                    <a:pt x="44453" y="35092"/>
                    <a:pt x="44464" y="35081"/>
                    <a:pt x="44484" y="35072"/>
                  </a:cubicBezTo>
                  <a:cubicBezTo>
                    <a:pt x="44504" y="35061"/>
                    <a:pt x="44524" y="35041"/>
                    <a:pt x="44533" y="35032"/>
                  </a:cubicBezTo>
                  <a:close/>
                  <a:moveTo>
                    <a:pt x="19664" y="43277"/>
                  </a:moveTo>
                  <a:cubicBezTo>
                    <a:pt x="19704" y="43277"/>
                    <a:pt x="19744" y="43280"/>
                    <a:pt x="19784" y="43285"/>
                  </a:cubicBezTo>
                  <a:cubicBezTo>
                    <a:pt x="19854" y="43295"/>
                    <a:pt x="19924" y="43315"/>
                    <a:pt x="19994" y="43345"/>
                  </a:cubicBezTo>
                  <a:cubicBezTo>
                    <a:pt x="20293" y="43474"/>
                    <a:pt x="20564" y="43665"/>
                    <a:pt x="20833" y="43845"/>
                  </a:cubicBezTo>
                  <a:cubicBezTo>
                    <a:pt x="21093" y="44024"/>
                    <a:pt x="21343" y="44214"/>
                    <a:pt x="21603" y="44404"/>
                  </a:cubicBezTo>
                  <a:cubicBezTo>
                    <a:pt x="21843" y="44584"/>
                    <a:pt x="22082" y="44764"/>
                    <a:pt x="22342" y="44933"/>
                  </a:cubicBezTo>
                  <a:cubicBezTo>
                    <a:pt x="22612" y="45113"/>
                    <a:pt x="22882" y="45273"/>
                    <a:pt x="23151" y="45443"/>
                  </a:cubicBezTo>
                  <a:lnTo>
                    <a:pt x="23601" y="45713"/>
                  </a:lnTo>
                  <a:cubicBezTo>
                    <a:pt x="23711" y="45793"/>
                    <a:pt x="23831" y="45872"/>
                    <a:pt x="23941" y="45943"/>
                  </a:cubicBezTo>
                  <a:cubicBezTo>
                    <a:pt x="24210" y="46112"/>
                    <a:pt x="24480" y="46272"/>
                    <a:pt x="24750" y="46432"/>
                  </a:cubicBezTo>
                  <a:cubicBezTo>
                    <a:pt x="25040" y="46602"/>
                    <a:pt x="25320" y="46752"/>
                    <a:pt x="25609" y="46912"/>
                  </a:cubicBezTo>
                  <a:cubicBezTo>
                    <a:pt x="25879" y="47062"/>
                    <a:pt x="26139" y="47222"/>
                    <a:pt x="26408" y="47371"/>
                  </a:cubicBezTo>
                  <a:cubicBezTo>
                    <a:pt x="26958" y="47661"/>
                    <a:pt x="27507" y="47961"/>
                    <a:pt x="28047" y="48281"/>
                  </a:cubicBezTo>
                  <a:cubicBezTo>
                    <a:pt x="28317" y="48441"/>
                    <a:pt x="28597" y="48601"/>
                    <a:pt x="28866" y="48770"/>
                  </a:cubicBezTo>
                  <a:cubicBezTo>
                    <a:pt x="29117" y="48940"/>
                    <a:pt x="29366" y="49110"/>
                    <a:pt x="29636" y="49260"/>
                  </a:cubicBezTo>
                  <a:cubicBezTo>
                    <a:pt x="29896" y="49400"/>
                    <a:pt x="30156" y="49540"/>
                    <a:pt x="30415" y="49689"/>
                  </a:cubicBezTo>
                  <a:cubicBezTo>
                    <a:pt x="30685" y="49840"/>
                    <a:pt x="30965" y="49979"/>
                    <a:pt x="31235" y="50129"/>
                  </a:cubicBezTo>
                  <a:cubicBezTo>
                    <a:pt x="31504" y="50269"/>
                    <a:pt x="31784" y="50419"/>
                    <a:pt x="32054" y="50569"/>
                  </a:cubicBezTo>
                  <a:cubicBezTo>
                    <a:pt x="32323" y="50708"/>
                    <a:pt x="32583" y="50868"/>
                    <a:pt x="32843" y="51008"/>
                  </a:cubicBezTo>
                  <a:cubicBezTo>
                    <a:pt x="33023" y="51108"/>
                    <a:pt x="33193" y="51208"/>
                    <a:pt x="33373" y="51298"/>
                  </a:cubicBezTo>
                  <a:cubicBezTo>
                    <a:pt x="33553" y="51388"/>
                    <a:pt x="33742" y="51468"/>
                    <a:pt x="33922" y="51538"/>
                  </a:cubicBezTo>
                  <a:cubicBezTo>
                    <a:pt x="34132" y="51628"/>
                    <a:pt x="34332" y="51728"/>
                    <a:pt x="34542" y="51808"/>
                  </a:cubicBezTo>
                  <a:cubicBezTo>
                    <a:pt x="34712" y="51878"/>
                    <a:pt x="34892" y="51938"/>
                    <a:pt x="35061" y="52007"/>
                  </a:cubicBezTo>
                  <a:lnTo>
                    <a:pt x="34821" y="52127"/>
                  </a:lnTo>
                  <a:cubicBezTo>
                    <a:pt x="34772" y="52158"/>
                    <a:pt x="34712" y="52187"/>
                    <a:pt x="34662" y="52227"/>
                  </a:cubicBezTo>
                  <a:lnTo>
                    <a:pt x="34482" y="52347"/>
                  </a:lnTo>
                  <a:cubicBezTo>
                    <a:pt x="34412" y="52387"/>
                    <a:pt x="34352" y="52427"/>
                    <a:pt x="34292" y="52467"/>
                  </a:cubicBezTo>
                  <a:lnTo>
                    <a:pt x="34112" y="52587"/>
                  </a:lnTo>
                  <a:cubicBezTo>
                    <a:pt x="33982" y="52677"/>
                    <a:pt x="33842" y="52747"/>
                    <a:pt x="33702" y="52827"/>
                  </a:cubicBezTo>
                  <a:lnTo>
                    <a:pt x="33522" y="52917"/>
                  </a:lnTo>
                  <a:lnTo>
                    <a:pt x="33313" y="53037"/>
                  </a:lnTo>
                  <a:cubicBezTo>
                    <a:pt x="33193" y="53117"/>
                    <a:pt x="33073" y="53197"/>
                    <a:pt x="32953" y="53266"/>
                  </a:cubicBezTo>
                  <a:cubicBezTo>
                    <a:pt x="32893" y="53306"/>
                    <a:pt x="32823" y="53346"/>
                    <a:pt x="32754" y="53386"/>
                  </a:cubicBezTo>
                  <a:lnTo>
                    <a:pt x="32543" y="53506"/>
                  </a:lnTo>
                  <a:cubicBezTo>
                    <a:pt x="32414" y="53577"/>
                    <a:pt x="32294" y="53646"/>
                    <a:pt x="32174" y="53706"/>
                  </a:cubicBezTo>
                  <a:cubicBezTo>
                    <a:pt x="32034" y="53786"/>
                    <a:pt x="31884" y="53856"/>
                    <a:pt x="31744" y="53926"/>
                  </a:cubicBezTo>
                  <a:cubicBezTo>
                    <a:pt x="31694" y="53956"/>
                    <a:pt x="31634" y="53976"/>
                    <a:pt x="31575" y="54006"/>
                  </a:cubicBezTo>
                  <a:lnTo>
                    <a:pt x="31335" y="54126"/>
                  </a:lnTo>
                  <a:cubicBezTo>
                    <a:pt x="31204" y="54186"/>
                    <a:pt x="31075" y="54256"/>
                    <a:pt x="30955" y="54325"/>
                  </a:cubicBezTo>
                  <a:cubicBezTo>
                    <a:pt x="30815" y="54405"/>
                    <a:pt x="30675" y="54485"/>
                    <a:pt x="30535" y="54556"/>
                  </a:cubicBezTo>
                  <a:lnTo>
                    <a:pt x="30145" y="54765"/>
                  </a:lnTo>
                  <a:cubicBezTo>
                    <a:pt x="30016" y="54845"/>
                    <a:pt x="29886" y="54925"/>
                    <a:pt x="29746" y="54995"/>
                  </a:cubicBezTo>
                  <a:lnTo>
                    <a:pt x="29326" y="55235"/>
                  </a:lnTo>
                  <a:lnTo>
                    <a:pt x="29146" y="55325"/>
                  </a:lnTo>
                  <a:cubicBezTo>
                    <a:pt x="29077" y="55365"/>
                    <a:pt x="29006" y="55395"/>
                    <a:pt x="28937" y="55435"/>
                  </a:cubicBezTo>
                  <a:cubicBezTo>
                    <a:pt x="28726" y="55555"/>
                    <a:pt x="28517" y="55684"/>
                    <a:pt x="28307" y="55795"/>
                  </a:cubicBezTo>
                  <a:cubicBezTo>
                    <a:pt x="28197" y="55855"/>
                    <a:pt x="28087" y="55924"/>
                    <a:pt x="27977" y="55975"/>
                  </a:cubicBezTo>
                  <a:cubicBezTo>
                    <a:pt x="27847" y="56044"/>
                    <a:pt x="27727" y="56104"/>
                    <a:pt x="27598" y="56164"/>
                  </a:cubicBezTo>
                  <a:cubicBezTo>
                    <a:pt x="27368" y="56274"/>
                    <a:pt x="27138" y="56374"/>
                    <a:pt x="26918" y="56484"/>
                  </a:cubicBezTo>
                  <a:cubicBezTo>
                    <a:pt x="26679" y="56594"/>
                    <a:pt x="26448" y="56694"/>
                    <a:pt x="26209" y="56794"/>
                  </a:cubicBezTo>
                  <a:cubicBezTo>
                    <a:pt x="25939" y="56903"/>
                    <a:pt x="25659" y="57014"/>
                    <a:pt x="25389" y="57143"/>
                  </a:cubicBezTo>
                  <a:cubicBezTo>
                    <a:pt x="25249" y="57203"/>
                    <a:pt x="25109" y="57273"/>
                    <a:pt x="24970" y="57343"/>
                  </a:cubicBezTo>
                  <a:cubicBezTo>
                    <a:pt x="24830" y="57413"/>
                    <a:pt x="24690" y="57493"/>
                    <a:pt x="24550" y="57563"/>
                  </a:cubicBezTo>
                  <a:cubicBezTo>
                    <a:pt x="24420" y="57633"/>
                    <a:pt x="24301" y="57713"/>
                    <a:pt x="24170" y="57783"/>
                  </a:cubicBezTo>
                  <a:cubicBezTo>
                    <a:pt x="24101" y="57823"/>
                    <a:pt x="24041" y="57863"/>
                    <a:pt x="23970" y="57903"/>
                  </a:cubicBezTo>
                  <a:lnTo>
                    <a:pt x="23791" y="58022"/>
                  </a:lnTo>
                  <a:cubicBezTo>
                    <a:pt x="23671" y="58113"/>
                    <a:pt x="23551" y="58202"/>
                    <a:pt x="23431" y="58302"/>
                  </a:cubicBezTo>
                  <a:cubicBezTo>
                    <a:pt x="23371" y="58342"/>
                    <a:pt x="23311" y="58393"/>
                    <a:pt x="23251" y="58442"/>
                  </a:cubicBezTo>
                  <a:cubicBezTo>
                    <a:pt x="23191" y="58492"/>
                    <a:pt x="23141" y="58542"/>
                    <a:pt x="23082" y="58602"/>
                  </a:cubicBezTo>
                  <a:cubicBezTo>
                    <a:pt x="22951" y="58732"/>
                    <a:pt x="22811" y="58862"/>
                    <a:pt x="22662" y="58992"/>
                  </a:cubicBezTo>
                  <a:cubicBezTo>
                    <a:pt x="22651" y="58992"/>
                    <a:pt x="22632" y="59002"/>
                    <a:pt x="22622" y="59012"/>
                  </a:cubicBezTo>
                  <a:cubicBezTo>
                    <a:pt x="22612" y="59012"/>
                    <a:pt x="22602" y="59002"/>
                    <a:pt x="22592" y="59002"/>
                  </a:cubicBezTo>
                  <a:cubicBezTo>
                    <a:pt x="22562" y="59002"/>
                    <a:pt x="22532" y="59012"/>
                    <a:pt x="22512" y="59032"/>
                  </a:cubicBezTo>
                  <a:cubicBezTo>
                    <a:pt x="22502" y="59032"/>
                    <a:pt x="22482" y="59032"/>
                    <a:pt x="22462" y="59022"/>
                  </a:cubicBezTo>
                  <a:cubicBezTo>
                    <a:pt x="22402" y="58992"/>
                    <a:pt x="22352" y="58952"/>
                    <a:pt x="22302" y="58922"/>
                  </a:cubicBezTo>
                  <a:cubicBezTo>
                    <a:pt x="22232" y="58872"/>
                    <a:pt x="22162" y="58822"/>
                    <a:pt x="22102" y="58772"/>
                  </a:cubicBezTo>
                  <a:cubicBezTo>
                    <a:pt x="22042" y="58732"/>
                    <a:pt x="21992" y="58692"/>
                    <a:pt x="21942" y="58652"/>
                  </a:cubicBezTo>
                  <a:cubicBezTo>
                    <a:pt x="21883" y="58602"/>
                    <a:pt x="21812" y="58562"/>
                    <a:pt x="21752" y="58522"/>
                  </a:cubicBezTo>
                  <a:cubicBezTo>
                    <a:pt x="21692" y="58482"/>
                    <a:pt x="21643" y="58442"/>
                    <a:pt x="21583" y="58402"/>
                  </a:cubicBezTo>
                  <a:cubicBezTo>
                    <a:pt x="21512" y="58362"/>
                    <a:pt x="21452" y="58333"/>
                    <a:pt x="21383" y="58293"/>
                  </a:cubicBezTo>
                  <a:cubicBezTo>
                    <a:pt x="21263" y="58233"/>
                    <a:pt x="21133" y="58162"/>
                    <a:pt x="21013" y="58093"/>
                  </a:cubicBezTo>
                  <a:cubicBezTo>
                    <a:pt x="20903" y="58022"/>
                    <a:pt x="20793" y="57953"/>
                    <a:pt x="20673" y="57893"/>
                  </a:cubicBezTo>
                  <a:cubicBezTo>
                    <a:pt x="20544" y="57833"/>
                    <a:pt x="20413" y="57763"/>
                    <a:pt x="20293" y="57703"/>
                  </a:cubicBezTo>
                  <a:cubicBezTo>
                    <a:pt x="20154" y="57633"/>
                    <a:pt x="20024" y="57563"/>
                    <a:pt x="19894" y="57493"/>
                  </a:cubicBezTo>
                  <a:cubicBezTo>
                    <a:pt x="19754" y="57423"/>
                    <a:pt x="19614" y="57363"/>
                    <a:pt x="19474" y="57293"/>
                  </a:cubicBezTo>
                  <a:cubicBezTo>
                    <a:pt x="19354" y="57223"/>
                    <a:pt x="19234" y="57163"/>
                    <a:pt x="19114" y="57103"/>
                  </a:cubicBezTo>
                  <a:cubicBezTo>
                    <a:pt x="18975" y="57034"/>
                    <a:pt x="18835" y="56954"/>
                    <a:pt x="18695" y="56874"/>
                  </a:cubicBezTo>
                  <a:cubicBezTo>
                    <a:pt x="18565" y="56803"/>
                    <a:pt x="18435" y="56724"/>
                    <a:pt x="18305" y="56654"/>
                  </a:cubicBezTo>
                  <a:cubicBezTo>
                    <a:pt x="18186" y="56574"/>
                    <a:pt x="18055" y="56514"/>
                    <a:pt x="17926" y="56444"/>
                  </a:cubicBezTo>
                  <a:cubicBezTo>
                    <a:pt x="17806" y="56384"/>
                    <a:pt x="17686" y="56314"/>
                    <a:pt x="17566" y="56254"/>
                  </a:cubicBezTo>
                  <a:cubicBezTo>
                    <a:pt x="17316" y="56114"/>
                    <a:pt x="17056" y="55975"/>
                    <a:pt x="16796" y="55835"/>
                  </a:cubicBezTo>
                  <a:cubicBezTo>
                    <a:pt x="16676" y="55764"/>
                    <a:pt x="16547" y="55695"/>
                    <a:pt x="16427" y="55615"/>
                  </a:cubicBezTo>
                  <a:cubicBezTo>
                    <a:pt x="16307" y="55535"/>
                    <a:pt x="16197" y="55465"/>
                    <a:pt x="16077" y="55395"/>
                  </a:cubicBezTo>
                  <a:cubicBezTo>
                    <a:pt x="15957" y="55315"/>
                    <a:pt x="15828" y="55245"/>
                    <a:pt x="15697" y="55165"/>
                  </a:cubicBezTo>
                  <a:cubicBezTo>
                    <a:pt x="15577" y="55095"/>
                    <a:pt x="15448" y="55025"/>
                    <a:pt x="15328" y="54935"/>
                  </a:cubicBezTo>
                  <a:cubicBezTo>
                    <a:pt x="15098" y="54765"/>
                    <a:pt x="14868" y="54585"/>
                    <a:pt x="14618" y="54425"/>
                  </a:cubicBezTo>
                  <a:cubicBezTo>
                    <a:pt x="14509" y="54345"/>
                    <a:pt x="14389" y="54276"/>
                    <a:pt x="14269" y="54216"/>
                  </a:cubicBezTo>
                  <a:cubicBezTo>
                    <a:pt x="14129" y="54136"/>
                    <a:pt x="13989" y="54066"/>
                    <a:pt x="13849" y="53996"/>
                  </a:cubicBezTo>
                  <a:cubicBezTo>
                    <a:pt x="13579" y="53866"/>
                    <a:pt x="13310" y="53736"/>
                    <a:pt x="13039" y="53616"/>
                  </a:cubicBezTo>
                  <a:lnTo>
                    <a:pt x="12530" y="53406"/>
                  </a:lnTo>
                  <a:cubicBezTo>
                    <a:pt x="12270" y="53297"/>
                    <a:pt x="12020" y="53177"/>
                    <a:pt x="11761" y="53047"/>
                  </a:cubicBezTo>
                  <a:cubicBezTo>
                    <a:pt x="11631" y="52977"/>
                    <a:pt x="11501" y="52907"/>
                    <a:pt x="11381" y="52847"/>
                  </a:cubicBezTo>
                  <a:cubicBezTo>
                    <a:pt x="11251" y="52777"/>
                    <a:pt x="11131" y="52717"/>
                    <a:pt x="11012" y="52647"/>
                  </a:cubicBezTo>
                  <a:cubicBezTo>
                    <a:pt x="10881" y="52577"/>
                    <a:pt x="10752" y="52507"/>
                    <a:pt x="10621" y="52447"/>
                  </a:cubicBezTo>
                  <a:lnTo>
                    <a:pt x="10232" y="52267"/>
                  </a:lnTo>
                  <a:cubicBezTo>
                    <a:pt x="10102" y="52207"/>
                    <a:pt x="9972" y="52147"/>
                    <a:pt x="9842" y="52078"/>
                  </a:cubicBezTo>
                  <a:cubicBezTo>
                    <a:pt x="9773" y="52047"/>
                    <a:pt x="9713" y="52007"/>
                    <a:pt x="9642" y="51978"/>
                  </a:cubicBezTo>
                  <a:cubicBezTo>
                    <a:pt x="9573" y="51938"/>
                    <a:pt x="9502" y="51907"/>
                    <a:pt x="9433" y="51878"/>
                  </a:cubicBezTo>
                  <a:cubicBezTo>
                    <a:pt x="9253" y="51788"/>
                    <a:pt x="9053" y="51718"/>
                    <a:pt x="8873" y="51628"/>
                  </a:cubicBezTo>
                  <a:cubicBezTo>
                    <a:pt x="8773" y="51578"/>
                    <a:pt x="8663" y="51528"/>
                    <a:pt x="8563" y="51478"/>
                  </a:cubicBezTo>
                  <a:cubicBezTo>
                    <a:pt x="8474" y="51428"/>
                    <a:pt x="8394" y="51368"/>
                    <a:pt x="8303" y="51318"/>
                  </a:cubicBezTo>
                  <a:cubicBezTo>
                    <a:pt x="8203" y="51248"/>
                    <a:pt x="8094" y="51188"/>
                    <a:pt x="7994" y="51119"/>
                  </a:cubicBezTo>
                  <a:cubicBezTo>
                    <a:pt x="7894" y="51059"/>
                    <a:pt x="7804" y="51008"/>
                    <a:pt x="7714" y="50959"/>
                  </a:cubicBezTo>
                  <a:cubicBezTo>
                    <a:pt x="7614" y="50899"/>
                    <a:pt x="7514" y="50848"/>
                    <a:pt x="7415" y="50788"/>
                  </a:cubicBezTo>
                  <a:cubicBezTo>
                    <a:pt x="7315" y="50739"/>
                    <a:pt x="7215" y="50679"/>
                    <a:pt x="7115" y="50619"/>
                  </a:cubicBezTo>
                  <a:cubicBezTo>
                    <a:pt x="7095" y="50609"/>
                    <a:pt x="7064" y="50589"/>
                    <a:pt x="7035" y="50579"/>
                  </a:cubicBezTo>
                  <a:cubicBezTo>
                    <a:pt x="7024" y="50569"/>
                    <a:pt x="7004" y="50569"/>
                    <a:pt x="6995" y="50559"/>
                  </a:cubicBezTo>
                  <a:cubicBezTo>
                    <a:pt x="7075" y="50479"/>
                    <a:pt x="7144" y="50399"/>
                    <a:pt x="7224" y="50329"/>
                  </a:cubicBezTo>
                  <a:cubicBezTo>
                    <a:pt x="7304" y="50239"/>
                    <a:pt x="7395" y="50159"/>
                    <a:pt x="7484" y="50089"/>
                  </a:cubicBezTo>
                  <a:cubicBezTo>
                    <a:pt x="7674" y="49929"/>
                    <a:pt x="7864" y="49780"/>
                    <a:pt x="8054" y="49629"/>
                  </a:cubicBezTo>
                  <a:cubicBezTo>
                    <a:pt x="8163" y="49540"/>
                    <a:pt x="8283" y="49450"/>
                    <a:pt x="8403" y="49370"/>
                  </a:cubicBezTo>
                  <a:cubicBezTo>
                    <a:pt x="8534" y="49280"/>
                    <a:pt x="8663" y="49190"/>
                    <a:pt x="8803" y="49100"/>
                  </a:cubicBezTo>
                  <a:cubicBezTo>
                    <a:pt x="9063" y="48910"/>
                    <a:pt x="9323" y="48730"/>
                    <a:pt x="9582" y="48561"/>
                  </a:cubicBezTo>
                  <a:lnTo>
                    <a:pt x="10392" y="48021"/>
                  </a:lnTo>
                  <a:cubicBezTo>
                    <a:pt x="10512" y="47941"/>
                    <a:pt x="10632" y="47871"/>
                    <a:pt x="10752" y="47791"/>
                  </a:cubicBezTo>
                  <a:cubicBezTo>
                    <a:pt x="10881" y="47711"/>
                    <a:pt x="11001" y="47621"/>
                    <a:pt x="11131" y="47551"/>
                  </a:cubicBezTo>
                  <a:cubicBezTo>
                    <a:pt x="11671" y="47222"/>
                    <a:pt x="12211" y="46902"/>
                    <a:pt x="12760" y="46582"/>
                  </a:cubicBezTo>
                  <a:cubicBezTo>
                    <a:pt x="12900" y="46512"/>
                    <a:pt x="13030" y="46432"/>
                    <a:pt x="13170" y="46352"/>
                  </a:cubicBezTo>
                  <a:cubicBezTo>
                    <a:pt x="13319" y="46272"/>
                    <a:pt x="13469" y="46192"/>
                    <a:pt x="13619" y="46123"/>
                  </a:cubicBezTo>
                  <a:cubicBezTo>
                    <a:pt x="13889" y="45972"/>
                    <a:pt x="14169" y="45833"/>
                    <a:pt x="14438" y="45693"/>
                  </a:cubicBezTo>
                  <a:cubicBezTo>
                    <a:pt x="15028" y="45403"/>
                    <a:pt x="15617" y="45113"/>
                    <a:pt x="16197" y="44824"/>
                  </a:cubicBezTo>
                  <a:cubicBezTo>
                    <a:pt x="16327" y="44753"/>
                    <a:pt x="16447" y="44684"/>
                    <a:pt x="16577" y="44624"/>
                  </a:cubicBezTo>
                  <a:cubicBezTo>
                    <a:pt x="16727" y="44544"/>
                    <a:pt x="16876" y="44474"/>
                    <a:pt x="17036" y="44394"/>
                  </a:cubicBezTo>
                  <a:cubicBezTo>
                    <a:pt x="17306" y="44264"/>
                    <a:pt x="17576" y="44114"/>
                    <a:pt x="17855" y="43974"/>
                  </a:cubicBezTo>
                  <a:cubicBezTo>
                    <a:pt x="18006" y="43885"/>
                    <a:pt x="18166" y="43814"/>
                    <a:pt x="18325" y="43734"/>
                  </a:cubicBezTo>
                  <a:cubicBezTo>
                    <a:pt x="18495" y="43654"/>
                    <a:pt x="18655" y="43574"/>
                    <a:pt x="18815" y="43505"/>
                  </a:cubicBezTo>
                  <a:cubicBezTo>
                    <a:pt x="18905" y="43465"/>
                    <a:pt x="18995" y="43434"/>
                    <a:pt x="19085" y="43405"/>
                  </a:cubicBezTo>
                  <a:cubicBezTo>
                    <a:pt x="19234" y="43355"/>
                    <a:pt x="19385" y="43305"/>
                    <a:pt x="19544" y="43285"/>
                  </a:cubicBezTo>
                  <a:cubicBezTo>
                    <a:pt x="19584" y="43280"/>
                    <a:pt x="19624" y="43277"/>
                    <a:pt x="19664" y="43277"/>
                  </a:cubicBezTo>
                  <a:close/>
                  <a:moveTo>
                    <a:pt x="34952" y="53366"/>
                  </a:moveTo>
                  <a:cubicBezTo>
                    <a:pt x="34932" y="53477"/>
                    <a:pt x="34921" y="53586"/>
                    <a:pt x="34901" y="53696"/>
                  </a:cubicBezTo>
                  <a:cubicBezTo>
                    <a:pt x="34662" y="53816"/>
                    <a:pt x="34432" y="53926"/>
                    <a:pt x="34202" y="54046"/>
                  </a:cubicBezTo>
                  <a:cubicBezTo>
                    <a:pt x="34122" y="54076"/>
                    <a:pt x="34052" y="54116"/>
                    <a:pt x="33982" y="54156"/>
                  </a:cubicBezTo>
                  <a:cubicBezTo>
                    <a:pt x="33902" y="54186"/>
                    <a:pt x="33822" y="54236"/>
                    <a:pt x="33753" y="54266"/>
                  </a:cubicBezTo>
                  <a:cubicBezTo>
                    <a:pt x="33653" y="54316"/>
                    <a:pt x="33562" y="54365"/>
                    <a:pt x="33463" y="54416"/>
                  </a:cubicBezTo>
                  <a:cubicBezTo>
                    <a:pt x="33383" y="54465"/>
                    <a:pt x="33303" y="54505"/>
                    <a:pt x="33223" y="54545"/>
                  </a:cubicBezTo>
                  <a:cubicBezTo>
                    <a:pt x="33063" y="54636"/>
                    <a:pt x="32893" y="54725"/>
                    <a:pt x="32734" y="54805"/>
                  </a:cubicBezTo>
                  <a:cubicBezTo>
                    <a:pt x="32614" y="54865"/>
                    <a:pt x="32494" y="54935"/>
                    <a:pt x="32374" y="54995"/>
                  </a:cubicBezTo>
                  <a:cubicBezTo>
                    <a:pt x="32343" y="55015"/>
                    <a:pt x="32334" y="55065"/>
                    <a:pt x="32354" y="55095"/>
                  </a:cubicBezTo>
                  <a:cubicBezTo>
                    <a:pt x="32363" y="55115"/>
                    <a:pt x="32374" y="55125"/>
                    <a:pt x="32394" y="55125"/>
                  </a:cubicBezTo>
                  <a:cubicBezTo>
                    <a:pt x="32400" y="55128"/>
                    <a:pt x="32407" y="55129"/>
                    <a:pt x="32414" y="55129"/>
                  </a:cubicBezTo>
                  <a:cubicBezTo>
                    <a:pt x="32427" y="55129"/>
                    <a:pt x="32440" y="55125"/>
                    <a:pt x="32454" y="55125"/>
                  </a:cubicBezTo>
                  <a:cubicBezTo>
                    <a:pt x="32634" y="55045"/>
                    <a:pt x="32803" y="54955"/>
                    <a:pt x="32983" y="54865"/>
                  </a:cubicBezTo>
                  <a:cubicBezTo>
                    <a:pt x="33143" y="54785"/>
                    <a:pt x="33313" y="54705"/>
                    <a:pt x="33473" y="54616"/>
                  </a:cubicBezTo>
                  <a:cubicBezTo>
                    <a:pt x="33653" y="54525"/>
                    <a:pt x="33833" y="54445"/>
                    <a:pt x="34002" y="54356"/>
                  </a:cubicBezTo>
                  <a:cubicBezTo>
                    <a:pt x="34162" y="54276"/>
                    <a:pt x="34312" y="54196"/>
                    <a:pt x="34472" y="54116"/>
                  </a:cubicBezTo>
                  <a:cubicBezTo>
                    <a:pt x="34612" y="54056"/>
                    <a:pt x="34741" y="53986"/>
                    <a:pt x="34881" y="53916"/>
                  </a:cubicBezTo>
                  <a:lnTo>
                    <a:pt x="34881" y="53916"/>
                  </a:lnTo>
                  <a:cubicBezTo>
                    <a:pt x="34872" y="54026"/>
                    <a:pt x="34872" y="54136"/>
                    <a:pt x="34861" y="54246"/>
                  </a:cubicBezTo>
                  <a:cubicBezTo>
                    <a:pt x="34861" y="54325"/>
                    <a:pt x="34852" y="54405"/>
                    <a:pt x="34852" y="54485"/>
                  </a:cubicBezTo>
                  <a:cubicBezTo>
                    <a:pt x="34852" y="54585"/>
                    <a:pt x="34872" y="54685"/>
                    <a:pt x="34881" y="54785"/>
                  </a:cubicBezTo>
                  <a:cubicBezTo>
                    <a:pt x="34892" y="54865"/>
                    <a:pt x="34901" y="54955"/>
                    <a:pt x="34932" y="55035"/>
                  </a:cubicBezTo>
                  <a:cubicBezTo>
                    <a:pt x="34941" y="55075"/>
                    <a:pt x="34961" y="55115"/>
                    <a:pt x="34972" y="55155"/>
                  </a:cubicBezTo>
                  <a:cubicBezTo>
                    <a:pt x="34981" y="55175"/>
                    <a:pt x="34981" y="55195"/>
                    <a:pt x="34992" y="55205"/>
                  </a:cubicBezTo>
                  <a:cubicBezTo>
                    <a:pt x="35001" y="55235"/>
                    <a:pt x="35021" y="55265"/>
                    <a:pt x="35032" y="55285"/>
                  </a:cubicBezTo>
                  <a:cubicBezTo>
                    <a:pt x="34981" y="55305"/>
                    <a:pt x="34921" y="55335"/>
                    <a:pt x="34872" y="55355"/>
                  </a:cubicBezTo>
                  <a:cubicBezTo>
                    <a:pt x="34741" y="55415"/>
                    <a:pt x="34612" y="55485"/>
                    <a:pt x="34472" y="55555"/>
                  </a:cubicBezTo>
                  <a:cubicBezTo>
                    <a:pt x="34352" y="55615"/>
                    <a:pt x="34222" y="55675"/>
                    <a:pt x="34092" y="55744"/>
                  </a:cubicBezTo>
                  <a:cubicBezTo>
                    <a:pt x="33953" y="55804"/>
                    <a:pt x="33813" y="55864"/>
                    <a:pt x="33682" y="55935"/>
                  </a:cubicBezTo>
                  <a:cubicBezTo>
                    <a:pt x="33403" y="56074"/>
                    <a:pt x="33143" y="56224"/>
                    <a:pt x="32873" y="56374"/>
                  </a:cubicBezTo>
                  <a:cubicBezTo>
                    <a:pt x="32734" y="56444"/>
                    <a:pt x="32603" y="56524"/>
                    <a:pt x="32463" y="56594"/>
                  </a:cubicBezTo>
                  <a:cubicBezTo>
                    <a:pt x="32463" y="56604"/>
                    <a:pt x="32454" y="56604"/>
                    <a:pt x="32443" y="56604"/>
                  </a:cubicBezTo>
                  <a:lnTo>
                    <a:pt x="32443" y="56584"/>
                  </a:lnTo>
                  <a:cubicBezTo>
                    <a:pt x="32434" y="56574"/>
                    <a:pt x="32434" y="56574"/>
                    <a:pt x="32423" y="56574"/>
                  </a:cubicBezTo>
                  <a:lnTo>
                    <a:pt x="32403" y="56574"/>
                  </a:lnTo>
                  <a:cubicBezTo>
                    <a:pt x="32314" y="56614"/>
                    <a:pt x="32224" y="56654"/>
                    <a:pt x="32144" y="56704"/>
                  </a:cubicBezTo>
                  <a:cubicBezTo>
                    <a:pt x="32054" y="56743"/>
                    <a:pt x="31974" y="56783"/>
                    <a:pt x="31884" y="56823"/>
                  </a:cubicBezTo>
                  <a:cubicBezTo>
                    <a:pt x="31744" y="56894"/>
                    <a:pt x="31594" y="56974"/>
                    <a:pt x="31444" y="57043"/>
                  </a:cubicBezTo>
                  <a:cubicBezTo>
                    <a:pt x="31375" y="57074"/>
                    <a:pt x="31304" y="57114"/>
                    <a:pt x="31235" y="57143"/>
                  </a:cubicBezTo>
                  <a:cubicBezTo>
                    <a:pt x="31124" y="57203"/>
                    <a:pt x="31015" y="57263"/>
                    <a:pt x="30905" y="57313"/>
                  </a:cubicBezTo>
                  <a:cubicBezTo>
                    <a:pt x="30865" y="57333"/>
                    <a:pt x="30825" y="57353"/>
                    <a:pt x="30775" y="57373"/>
                  </a:cubicBezTo>
                  <a:cubicBezTo>
                    <a:pt x="30695" y="57423"/>
                    <a:pt x="30615" y="57463"/>
                    <a:pt x="30545" y="57503"/>
                  </a:cubicBezTo>
                  <a:cubicBezTo>
                    <a:pt x="30356" y="57593"/>
                    <a:pt x="30176" y="57693"/>
                    <a:pt x="29985" y="57783"/>
                  </a:cubicBezTo>
                  <a:cubicBezTo>
                    <a:pt x="29886" y="57843"/>
                    <a:pt x="29786" y="57893"/>
                    <a:pt x="29676" y="57953"/>
                  </a:cubicBezTo>
                  <a:cubicBezTo>
                    <a:pt x="29656" y="57962"/>
                    <a:pt x="29656" y="57982"/>
                    <a:pt x="29666" y="58002"/>
                  </a:cubicBezTo>
                  <a:cubicBezTo>
                    <a:pt x="29673" y="58010"/>
                    <a:pt x="29685" y="58017"/>
                    <a:pt x="29699" y="58017"/>
                  </a:cubicBezTo>
                  <a:cubicBezTo>
                    <a:pt x="29704" y="58017"/>
                    <a:pt x="29710" y="58016"/>
                    <a:pt x="29716" y="58013"/>
                  </a:cubicBezTo>
                  <a:cubicBezTo>
                    <a:pt x="29836" y="57953"/>
                    <a:pt x="29956" y="57883"/>
                    <a:pt x="30076" y="57823"/>
                  </a:cubicBezTo>
                  <a:cubicBezTo>
                    <a:pt x="30176" y="57773"/>
                    <a:pt x="30265" y="57723"/>
                    <a:pt x="30365" y="57673"/>
                  </a:cubicBezTo>
                  <a:cubicBezTo>
                    <a:pt x="30475" y="57613"/>
                    <a:pt x="30585" y="57553"/>
                    <a:pt x="30695" y="57503"/>
                  </a:cubicBezTo>
                  <a:cubicBezTo>
                    <a:pt x="30745" y="57473"/>
                    <a:pt x="30785" y="57453"/>
                    <a:pt x="30835" y="57423"/>
                  </a:cubicBezTo>
                  <a:cubicBezTo>
                    <a:pt x="31015" y="57333"/>
                    <a:pt x="31204" y="57243"/>
                    <a:pt x="31384" y="57143"/>
                  </a:cubicBezTo>
                  <a:cubicBezTo>
                    <a:pt x="31535" y="57074"/>
                    <a:pt x="31694" y="56994"/>
                    <a:pt x="31844" y="56923"/>
                  </a:cubicBezTo>
                  <a:cubicBezTo>
                    <a:pt x="31984" y="56843"/>
                    <a:pt x="32134" y="56774"/>
                    <a:pt x="32284" y="56704"/>
                  </a:cubicBezTo>
                  <a:cubicBezTo>
                    <a:pt x="32294" y="56694"/>
                    <a:pt x="32314" y="56684"/>
                    <a:pt x="32323" y="56684"/>
                  </a:cubicBezTo>
                  <a:lnTo>
                    <a:pt x="32323" y="56684"/>
                  </a:lnTo>
                  <a:cubicBezTo>
                    <a:pt x="32234" y="56734"/>
                    <a:pt x="32134" y="56794"/>
                    <a:pt x="32044" y="56843"/>
                  </a:cubicBezTo>
                  <a:cubicBezTo>
                    <a:pt x="31784" y="57003"/>
                    <a:pt x="31524" y="57154"/>
                    <a:pt x="31264" y="57313"/>
                  </a:cubicBezTo>
                  <a:cubicBezTo>
                    <a:pt x="31005" y="57483"/>
                    <a:pt x="30735" y="57643"/>
                    <a:pt x="30465" y="57813"/>
                  </a:cubicBezTo>
                  <a:cubicBezTo>
                    <a:pt x="30196" y="57982"/>
                    <a:pt x="29936" y="58153"/>
                    <a:pt x="29676" y="58322"/>
                  </a:cubicBezTo>
                  <a:cubicBezTo>
                    <a:pt x="29556" y="58402"/>
                    <a:pt x="29426" y="58482"/>
                    <a:pt x="29306" y="58572"/>
                  </a:cubicBezTo>
                  <a:cubicBezTo>
                    <a:pt x="29157" y="58662"/>
                    <a:pt x="29017" y="58762"/>
                    <a:pt x="28866" y="58852"/>
                  </a:cubicBezTo>
                  <a:cubicBezTo>
                    <a:pt x="28627" y="59022"/>
                    <a:pt x="28397" y="59192"/>
                    <a:pt x="28157" y="59361"/>
                  </a:cubicBezTo>
                  <a:cubicBezTo>
                    <a:pt x="27878" y="59552"/>
                    <a:pt x="27607" y="59741"/>
                    <a:pt x="27328" y="59931"/>
                  </a:cubicBezTo>
                  <a:cubicBezTo>
                    <a:pt x="27078" y="60091"/>
                    <a:pt x="26818" y="60251"/>
                    <a:pt x="26559" y="60400"/>
                  </a:cubicBezTo>
                  <a:cubicBezTo>
                    <a:pt x="26288" y="60551"/>
                    <a:pt x="26019" y="60711"/>
                    <a:pt x="25759" y="60860"/>
                  </a:cubicBezTo>
                  <a:cubicBezTo>
                    <a:pt x="25469" y="61020"/>
                    <a:pt x="25189" y="61180"/>
                    <a:pt x="24910" y="61350"/>
                  </a:cubicBezTo>
                  <a:cubicBezTo>
                    <a:pt x="24770" y="61430"/>
                    <a:pt x="24630" y="61510"/>
                    <a:pt x="24480" y="61590"/>
                  </a:cubicBezTo>
                  <a:cubicBezTo>
                    <a:pt x="24310" y="61679"/>
                    <a:pt x="24141" y="61779"/>
                    <a:pt x="23961" y="61859"/>
                  </a:cubicBezTo>
                  <a:cubicBezTo>
                    <a:pt x="23870" y="61890"/>
                    <a:pt x="23781" y="61919"/>
                    <a:pt x="23681" y="61939"/>
                  </a:cubicBezTo>
                  <a:lnTo>
                    <a:pt x="23611" y="61939"/>
                  </a:lnTo>
                  <a:cubicBezTo>
                    <a:pt x="23601" y="61939"/>
                    <a:pt x="23591" y="61939"/>
                    <a:pt x="23581" y="61930"/>
                  </a:cubicBezTo>
                  <a:cubicBezTo>
                    <a:pt x="23571" y="61930"/>
                    <a:pt x="23561" y="61919"/>
                    <a:pt x="23561" y="61919"/>
                  </a:cubicBezTo>
                  <a:lnTo>
                    <a:pt x="23541" y="61899"/>
                  </a:lnTo>
                  <a:lnTo>
                    <a:pt x="23541" y="61899"/>
                  </a:lnTo>
                  <a:cubicBezTo>
                    <a:pt x="23541" y="61910"/>
                    <a:pt x="23541" y="61910"/>
                    <a:pt x="23551" y="61910"/>
                  </a:cubicBezTo>
                  <a:lnTo>
                    <a:pt x="23541" y="61910"/>
                  </a:lnTo>
                  <a:lnTo>
                    <a:pt x="23541" y="61899"/>
                  </a:lnTo>
                  <a:lnTo>
                    <a:pt x="23531" y="61890"/>
                  </a:lnTo>
                  <a:cubicBezTo>
                    <a:pt x="23531" y="61879"/>
                    <a:pt x="23521" y="61859"/>
                    <a:pt x="23521" y="61839"/>
                  </a:cubicBezTo>
                  <a:cubicBezTo>
                    <a:pt x="23501" y="61690"/>
                    <a:pt x="23501" y="61540"/>
                    <a:pt x="23501" y="61390"/>
                  </a:cubicBezTo>
                  <a:lnTo>
                    <a:pt x="23501" y="61270"/>
                  </a:lnTo>
                  <a:cubicBezTo>
                    <a:pt x="23531" y="61260"/>
                    <a:pt x="23561" y="61240"/>
                    <a:pt x="23591" y="61230"/>
                  </a:cubicBezTo>
                  <a:lnTo>
                    <a:pt x="23651" y="61200"/>
                  </a:lnTo>
                  <a:cubicBezTo>
                    <a:pt x="23701" y="61180"/>
                    <a:pt x="23761" y="61150"/>
                    <a:pt x="23811" y="61130"/>
                  </a:cubicBezTo>
                  <a:cubicBezTo>
                    <a:pt x="23861" y="61110"/>
                    <a:pt x="23901" y="61090"/>
                    <a:pt x="23950" y="61070"/>
                  </a:cubicBezTo>
                  <a:cubicBezTo>
                    <a:pt x="24021" y="61030"/>
                    <a:pt x="24090" y="61000"/>
                    <a:pt x="24161" y="60970"/>
                  </a:cubicBezTo>
                  <a:cubicBezTo>
                    <a:pt x="24250" y="60930"/>
                    <a:pt x="24340" y="60880"/>
                    <a:pt x="24430" y="60840"/>
                  </a:cubicBezTo>
                  <a:cubicBezTo>
                    <a:pt x="24520" y="60791"/>
                    <a:pt x="24610" y="60751"/>
                    <a:pt x="24690" y="60711"/>
                  </a:cubicBezTo>
                  <a:cubicBezTo>
                    <a:pt x="24790" y="60660"/>
                    <a:pt x="24890" y="60611"/>
                    <a:pt x="24980" y="60560"/>
                  </a:cubicBezTo>
                  <a:cubicBezTo>
                    <a:pt x="25100" y="60500"/>
                    <a:pt x="25220" y="60440"/>
                    <a:pt x="25349" y="60380"/>
                  </a:cubicBezTo>
                  <a:cubicBezTo>
                    <a:pt x="25380" y="60361"/>
                    <a:pt x="25409" y="60351"/>
                    <a:pt x="25440" y="60331"/>
                  </a:cubicBezTo>
                  <a:cubicBezTo>
                    <a:pt x="25509" y="60301"/>
                    <a:pt x="25579" y="60271"/>
                    <a:pt x="25649" y="60231"/>
                  </a:cubicBezTo>
                  <a:cubicBezTo>
                    <a:pt x="25749" y="60191"/>
                    <a:pt x="25839" y="60151"/>
                    <a:pt x="25939" y="60101"/>
                  </a:cubicBezTo>
                  <a:cubicBezTo>
                    <a:pt x="26039" y="60061"/>
                    <a:pt x="26129" y="60011"/>
                    <a:pt x="26229" y="59961"/>
                  </a:cubicBezTo>
                  <a:cubicBezTo>
                    <a:pt x="26279" y="59941"/>
                    <a:pt x="26328" y="59921"/>
                    <a:pt x="26379" y="59891"/>
                  </a:cubicBezTo>
                  <a:cubicBezTo>
                    <a:pt x="26428" y="59871"/>
                    <a:pt x="26468" y="59851"/>
                    <a:pt x="26508" y="59831"/>
                  </a:cubicBezTo>
                  <a:cubicBezTo>
                    <a:pt x="26608" y="59781"/>
                    <a:pt x="26699" y="59741"/>
                    <a:pt x="26788" y="59691"/>
                  </a:cubicBezTo>
                  <a:cubicBezTo>
                    <a:pt x="26908" y="59632"/>
                    <a:pt x="27028" y="59561"/>
                    <a:pt x="27138" y="59501"/>
                  </a:cubicBezTo>
                  <a:lnTo>
                    <a:pt x="27258" y="59441"/>
                  </a:lnTo>
                  <a:cubicBezTo>
                    <a:pt x="27318" y="59401"/>
                    <a:pt x="27378" y="59372"/>
                    <a:pt x="27438" y="59332"/>
                  </a:cubicBezTo>
                  <a:cubicBezTo>
                    <a:pt x="27478" y="59312"/>
                    <a:pt x="27518" y="59281"/>
                    <a:pt x="27558" y="59261"/>
                  </a:cubicBezTo>
                  <a:cubicBezTo>
                    <a:pt x="27607" y="59232"/>
                    <a:pt x="27647" y="59201"/>
                    <a:pt x="27687" y="59181"/>
                  </a:cubicBezTo>
                  <a:lnTo>
                    <a:pt x="28017" y="58972"/>
                  </a:lnTo>
                  <a:cubicBezTo>
                    <a:pt x="28037" y="58962"/>
                    <a:pt x="28037" y="58932"/>
                    <a:pt x="28027" y="58912"/>
                  </a:cubicBezTo>
                  <a:cubicBezTo>
                    <a:pt x="28027" y="58902"/>
                    <a:pt x="28007" y="58892"/>
                    <a:pt x="27997" y="58892"/>
                  </a:cubicBezTo>
                  <a:cubicBezTo>
                    <a:pt x="27987" y="58892"/>
                    <a:pt x="27977" y="58902"/>
                    <a:pt x="27977" y="58902"/>
                  </a:cubicBezTo>
                  <a:cubicBezTo>
                    <a:pt x="27867" y="58962"/>
                    <a:pt x="27758" y="59022"/>
                    <a:pt x="27658" y="59092"/>
                  </a:cubicBezTo>
                  <a:cubicBezTo>
                    <a:pt x="27607" y="59112"/>
                    <a:pt x="27567" y="59132"/>
                    <a:pt x="27527" y="59161"/>
                  </a:cubicBezTo>
                  <a:cubicBezTo>
                    <a:pt x="27478" y="59181"/>
                    <a:pt x="27438" y="59212"/>
                    <a:pt x="27388" y="59232"/>
                  </a:cubicBezTo>
                  <a:cubicBezTo>
                    <a:pt x="27338" y="59272"/>
                    <a:pt x="27278" y="59301"/>
                    <a:pt x="27218" y="59332"/>
                  </a:cubicBezTo>
                  <a:cubicBezTo>
                    <a:pt x="27178" y="59361"/>
                    <a:pt x="27128" y="59381"/>
                    <a:pt x="27088" y="59401"/>
                  </a:cubicBezTo>
                  <a:cubicBezTo>
                    <a:pt x="26968" y="59461"/>
                    <a:pt x="26858" y="59521"/>
                    <a:pt x="26739" y="59592"/>
                  </a:cubicBezTo>
                  <a:cubicBezTo>
                    <a:pt x="26719" y="59601"/>
                    <a:pt x="26688" y="59612"/>
                    <a:pt x="26659" y="59632"/>
                  </a:cubicBezTo>
                  <a:cubicBezTo>
                    <a:pt x="26599" y="59661"/>
                    <a:pt x="26539" y="59691"/>
                    <a:pt x="26468" y="59721"/>
                  </a:cubicBezTo>
                  <a:cubicBezTo>
                    <a:pt x="26379" y="59771"/>
                    <a:pt x="26279" y="59811"/>
                    <a:pt x="26189" y="59851"/>
                  </a:cubicBezTo>
                  <a:cubicBezTo>
                    <a:pt x="25999" y="59941"/>
                    <a:pt x="25799" y="60031"/>
                    <a:pt x="25609" y="60121"/>
                  </a:cubicBezTo>
                  <a:cubicBezTo>
                    <a:pt x="25540" y="60161"/>
                    <a:pt x="25469" y="60191"/>
                    <a:pt x="25400" y="60231"/>
                  </a:cubicBezTo>
                  <a:cubicBezTo>
                    <a:pt x="25360" y="60241"/>
                    <a:pt x="25329" y="60261"/>
                    <a:pt x="25289" y="60281"/>
                  </a:cubicBezTo>
                  <a:cubicBezTo>
                    <a:pt x="25169" y="60341"/>
                    <a:pt x="25060" y="60400"/>
                    <a:pt x="24940" y="60460"/>
                  </a:cubicBezTo>
                  <a:cubicBezTo>
                    <a:pt x="24840" y="60500"/>
                    <a:pt x="24750" y="60551"/>
                    <a:pt x="24650" y="60600"/>
                  </a:cubicBezTo>
                  <a:cubicBezTo>
                    <a:pt x="24570" y="60651"/>
                    <a:pt x="24480" y="60691"/>
                    <a:pt x="24390" y="60740"/>
                  </a:cubicBezTo>
                  <a:cubicBezTo>
                    <a:pt x="24301" y="60780"/>
                    <a:pt x="24210" y="60831"/>
                    <a:pt x="24110" y="60870"/>
                  </a:cubicBezTo>
                  <a:cubicBezTo>
                    <a:pt x="24001" y="60930"/>
                    <a:pt x="23881" y="60980"/>
                    <a:pt x="23761" y="61040"/>
                  </a:cubicBezTo>
                  <a:cubicBezTo>
                    <a:pt x="23711" y="61060"/>
                    <a:pt x="23651" y="61090"/>
                    <a:pt x="23601" y="61110"/>
                  </a:cubicBezTo>
                  <a:cubicBezTo>
                    <a:pt x="23561" y="61130"/>
                    <a:pt x="23531" y="61140"/>
                    <a:pt x="23491" y="61160"/>
                  </a:cubicBezTo>
                  <a:lnTo>
                    <a:pt x="23491" y="61050"/>
                  </a:lnTo>
                  <a:cubicBezTo>
                    <a:pt x="23491" y="60910"/>
                    <a:pt x="23481" y="60780"/>
                    <a:pt x="23481" y="60640"/>
                  </a:cubicBezTo>
                  <a:lnTo>
                    <a:pt x="23481" y="60440"/>
                  </a:lnTo>
                  <a:cubicBezTo>
                    <a:pt x="23511" y="60431"/>
                    <a:pt x="23541" y="60411"/>
                    <a:pt x="23571" y="60400"/>
                  </a:cubicBezTo>
                  <a:lnTo>
                    <a:pt x="23870" y="60251"/>
                  </a:lnTo>
                  <a:cubicBezTo>
                    <a:pt x="23970" y="60201"/>
                    <a:pt x="24070" y="60151"/>
                    <a:pt x="24170" y="60111"/>
                  </a:cubicBezTo>
                  <a:cubicBezTo>
                    <a:pt x="24261" y="60061"/>
                    <a:pt x="24360" y="60011"/>
                    <a:pt x="24450" y="59961"/>
                  </a:cubicBezTo>
                  <a:cubicBezTo>
                    <a:pt x="24560" y="59911"/>
                    <a:pt x="24670" y="59851"/>
                    <a:pt x="24780" y="59801"/>
                  </a:cubicBezTo>
                  <a:cubicBezTo>
                    <a:pt x="24880" y="59751"/>
                    <a:pt x="24980" y="59711"/>
                    <a:pt x="25080" y="59661"/>
                  </a:cubicBezTo>
                  <a:cubicBezTo>
                    <a:pt x="25180" y="59612"/>
                    <a:pt x="25280" y="59561"/>
                    <a:pt x="25369" y="59521"/>
                  </a:cubicBezTo>
                  <a:cubicBezTo>
                    <a:pt x="25480" y="59461"/>
                    <a:pt x="25589" y="59412"/>
                    <a:pt x="25699" y="59352"/>
                  </a:cubicBezTo>
                  <a:cubicBezTo>
                    <a:pt x="25789" y="59301"/>
                    <a:pt x="25889" y="59252"/>
                    <a:pt x="25989" y="59201"/>
                  </a:cubicBezTo>
                  <a:cubicBezTo>
                    <a:pt x="26089" y="59152"/>
                    <a:pt x="26179" y="59102"/>
                    <a:pt x="26269" y="59062"/>
                  </a:cubicBezTo>
                  <a:cubicBezTo>
                    <a:pt x="26479" y="58952"/>
                    <a:pt x="26679" y="58842"/>
                    <a:pt x="26888" y="58732"/>
                  </a:cubicBezTo>
                  <a:cubicBezTo>
                    <a:pt x="26978" y="58672"/>
                    <a:pt x="27078" y="58622"/>
                    <a:pt x="27178" y="58572"/>
                  </a:cubicBezTo>
                  <a:cubicBezTo>
                    <a:pt x="27238" y="58542"/>
                    <a:pt x="27288" y="58512"/>
                    <a:pt x="27338" y="58492"/>
                  </a:cubicBezTo>
                  <a:cubicBezTo>
                    <a:pt x="27388" y="58462"/>
                    <a:pt x="27438" y="58432"/>
                    <a:pt x="27487" y="58413"/>
                  </a:cubicBezTo>
                  <a:lnTo>
                    <a:pt x="27698" y="58293"/>
                  </a:lnTo>
                  <a:cubicBezTo>
                    <a:pt x="27778" y="58242"/>
                    <a:pt x="27858" y="58193"/>
                    <a:pt x="27938" y="58153"/>
                  </a:cubicBezTo>
                  <a:cubicBezTo>
                    <a:pt x="27958" y="58142"/>
                    <a:pt x="27958" y="58122"/>
                    <a:pt x="27947" y="58102"/>
                  </a:cubicBezTo>
                  <a:cubicBezTo>
                    <a:pt x="27947" y="58093"/>
                    <a:pt x="27938" y="58093"/>
                    <a:pt x="27918" y="58093"/>
                  </a:cubicBezTo>
                  <a:lnTo>
                    <a:pt x="27907" y="58093"/>
                  </a:lnTo>
                  <a:cubicBezTo>
                    <a:pt x="27807" y="58153"/>
                    <a:pt x="27707" y="58202"/>
                    <a:pt x="27607" y="58262"/>
                  </a:cubicBezTo>
                  <a:cubicBezTo>
                    <a:pt x="27558" y="58282"/>
                    <a:pt x="27507" y="58313"/>
                    <a:pt x="27458" y="58342"/>
                  </a:cubicBezTo>
                  <a:cubicBezTo>
                    <a:pt x="27408" y="58362"/>
                    <a:pt x="27358" y="58393"/>
                    <a:pt x="27308" y="58422"/>
                  </a:cubicBezTo>
                  <a:cubicBezTo>
                    <a:pt x="27208" y="58462"/>
                    <a:pt x="27108" y="58512"/>
                    <a:pt x="27008" y="58562"/>
                  </a:cubicBezTo>
                  <a:cubicBezTo>
                    <a:pt x="26898" y="58622"/>
                    <a:pt x="26798" y="58672"/>
                    <a:pt x="26699" y="58722"/>
                  </a:cubicBezTo>
                  <a:cubicBezTo>
                    <a:pt x="26488" y="58832"/>
                    <a:pt x="26288" y="58932"/>
                    <a:pt x="26079" y="59032"/>
                  </a:cubicBezTo>
                  <a:cubicBezTo>
                    <a:pt x="25969" y="59082"/>
                    <a:pt x="25869" y="59122"/>
                    <a:pt x="25779" y="59172"/>
                  </a:cubicBezTo>
                  <a:lnTo>
                    <a:pt x="25480" y="59321"/>
                  </a:lnTo>
                  <a:cubicBezTo>
                    <a:pt x="25280" y="59421"/>
                    <a:pt x="25080" y="59512"/>
                    <a:pt x="24880" y="59601"/>
                  </a:cubicBezTo>
                  <a:lnTo>
                    <a:pt x="24550" y="59751"/>
                  </a:lnTo>
                  <a:cubicBezTo>
                    <a:pt x="24450" y="59801"/>
                    <a:pt x="24340" y="59861"/>
                    <a:pt x="24241" y="59911"/>
                  </a:cubicBezTo>
                  <a:cubicBezTo>
                    <a:pt x="24041" y="60011"/>
                    <a:pt x="23851" y="60111"/>
                    <a:pt x="23651" y="60201"/>
                  </a:cubicBezTo>
                  <a:cubicBezTo>
                    <a:pt x="23601" y="60231"/>
                    <a:pt x="23561" y="60251"/>
                    <a:pt x="23511" y="60271"/>
                  </a:cubicBezTo>
                  <a:cubicBezTo>
                    <a:pt x="23502" y="60279"/>
                    <a:pt x="23493" y="60280"/>
                    <a:pt x="23491" y="60288"/>
                  </a:cubicBezTo>
                  <a:lnTo>
                    <a:pt x="23491" y="60288"/>
                  </a:lnTo>
                  <a:cubicBezTo>
                    <a:pt x="23511" y="60138"/>
                    <a:pt x="23542" y="59990"/>
                    <a:pt x="23591" y="59841"/>
                  </a:cubicBezTo>
                  <a:cubicBezTo>
                    <a:pt x="23611" y="59801"/>
                    <a:pt x="23641" y="59751"/>
                    <a:pt x="23661" y="59711"/>
                  </a:cubicBezTo>
                  <a:cubicBezTo>
                    <a:pt x="23821" y="59532"/>
                    <a:pt x="24010" y="59372"/>
                    <a:pt x="24201" y="59221"/>
                  </a:cubicBezTo>
                  <a:cubicBezTo>
                    <a:pt x="24330" y="59132"/>
                    <a:pt x="24450" y="59052"/>
                    <a:pt x="24570" y="58972"/>
                  </a:cubicBezTo>
                  <a:cubicBezTo>
                    <a:pt x="24700" y="58892"/>
                    <a:pt x="24820" y="58812"/>
                    <a:pt x="24950" y="58722"/>
                  </a:cubicBezTo>
                  <a:lnTo>
                    <a:pt x="25369" y="58452"/>
                  </a:lnTo>
                  <a:cubicBezTo>
                    <a:pt x="25489" y="58373"/>
                    <a:pt x="25609" y="58293"/>
                    <a:pt x="25739" y="58213"/>
                  </a:cubicBezTo>
                  <a:cubicBezTo>
                    <a:pt x="26259" y="57873"/>
                    <a:pt x="26798" y="57563"/>
                    <a:pt x="27348" y="57283"/>
                  </a:cubicBezTo>
                  <a:cubicBezTo>
                    <a:pt x="27627" y="57134"/>
                    <a:pt x="27907" y="56974"/>
                    <a:pt x="28197" y="56823"/>
                  </a:cubicBezTo>
                  <a:cubicBezTo>
                    <a:pt x="28457" y="56684"/>
                    <a:pt x="28726" y="56544"/>
                    <a:pt x="28997" y="56394"/>
                  </a:cubicBezTo>
                  <a:cubicBezTo>
                    <a:pt x="29276" y="56234"/>
                    <a:pt x="29566" y="56064"/>
                    <a:pt x="29856" y="55904"/>
                  </a:cubicBezTo>
                  <a:cubicBezTo>
                    <a:pt x="30125" y="55764"/>
                    <a:pt x="30385" y="55604"/>
                    <a:pt x="30655" y="55465"/>
                  </a:cubicBezTo>
                  <a:lnTo>
                    <a:pt x="31464" y="55045"/>
                  </a:lnTo>
                  <a:cubicBezTo>
                    <a:pt x="31744" y="54895"/>
                    <a:pt x="32024" y="54756"/>
                    <a:pt x="32314" y="54616"/>
                  </a:cubicBezTo>
                  <a:cubicBezTo>
                    <a:pt x="32603" y="54476"/>
                    <a:pt x="32893" y="54325"/>
                    <a:pt x="33193" y="54186"/>
                  </a:cubicBezTo>
                  <a:cubicBezTo>
                    <a:pt x="33493" y="54056"/>
                    <a:pt x="33793" y="53916"/>
                    <a:pt x="34092" y="53786"/>
                  </a:cubicBezTo>
                  <a:cubicBezTo>
                    <a:pt x="34302" y="53686"/>
                    <a:pt x="34512" y="53596"/>
                    <a:pt x="34722" y="53486"/>
                  </a:cubicBezTo>
                  <a:cubicBezTo>
                    <a:pt x="34781" y="53457"/>
                    <a:pt x="34841" y="53426"/>
                    <a:pt x="34892" y="53397"/>
                  </a:cubicBezTo>
                  <a:lnTo>
                    <a:pt x="34952" y="53366"/>
                  </a:lnTo>
                  <a:close/>
                  <a:moveTo>
                    <a:pt x="6905" y="50679"/>
                  </a:moveTo>
                  <a:cubicBezTo>
                    <a:pt x="7055" y="50739"/>
                    <a:pt x="7184" y="50828"/>
                    <a:pt x="7324" y="50908"/>
                  </a:cubicBezTo>
                  <a:cubicBezTo>
                    <a:pt x="7415" y="50959"/>
                    <a:pt x="7494" y="51008"/>
                    <a:pt x="7584" y="51059"/>
                  </a:cubicBezTo>
                  <a:cubicBezTo>
                    <a:pt x="7704" y="51119"/>
                    <a:pt x="7814" y="51188"/>
                    <a:pt x="7934" y="51258"/>
                  </a:cubicBezTo>
                  <a:lnTo>
                    <a:pt x="8354" y="51528"/>
                  </a:lnTo>
                  <a:cubicBezTo>
                    <a:pt x="8474" y="51598"/>
                    <a:pt x="8603" y="51678"/>
                    <a:pt x="8733" y="51738"/>
                  </a:cubicBezTo>
                  <a:cubicBezTo>
                    <a:pt x="8863" y="51798"/>
                    <a:pt x="9003" y="51858"/>
                    <a:pt x="9133" y="51918"/>
                  </a:cubicBezTo>
                  <a:cubicBezTo>
                    <a:pt x="9273" y="51978"/>
                    <a:pt x="9413" y="52038"/>
                    <a:pt x="9553" y="52107"/>
                  </a:cubicBezTo>
                  <a:cubicBezTo>
                    <a:pt x="9682" y="52167"/>
                    <a:pt x="9813" y="52238"/>
                    <a:pt x="9942" y="52307"/>
                  </a:cubicBezTo>
                  <a:cubicBezTo>
                    <a:pt x="10062" y="52367"/>
                    <a:pt x="10192" y="52427"/>
                    <a:pt x="10312" y="52487"/>
                  </a:cubicBezTo>
                  <a:cubicBezTo>
                    <a:pt x="10442" y="52547"/>
                    <a:pt x="10562" y="52617"/>
                    <a:pt x="10692" y="52687"/>
                  </a:cubicBezTo>
                  <a:cubicBezTo>
                    <a:pt x="10812" y="52767"/>
                    <a:pt x="10932" y="52847"/>
                    <a:pt x="11061" y="52927"/>
                  </a:cubicBezTo>
                  <a:cubicBezTo>
                    <a:pt x="11301" y="53077"/>
                    <a:pt x="11551" y="53237"/>
                    <a:pt x="11800" y="53386"/>
                  </a:cubicBezTo>
                  <a:cubicBezTo>
                    <a:pt x="11860" y="53417"/>
                    <a:pt x="11920" y="53446"/>
                    <a:pt x="11971" y="53486"/>
                  </a:cubicBezTo>
                  <a:cubicBezTo>
                    <a:pt x="12040" y="53526"/>
                    <a:pt x="12100" y="53557"/>
                    <a:pt x="12171" y="53596"/>
                  </a:cubicBezTo>
                  <a:cubicBezTo>
                    <a:pt x="12300" y="53666"/>
                    <a:pt x="12440" y="53726"/>
                    <a:pt x="12580" y="53796"/>
                  </a:cubicBezTo>
                  <a:cubicBezTo>
                    <a:pt x="12710" y="53856"/>
                    <a:pt x="12850" y="53916"/>
                    <a:pt x="12980" y="53986"/>
                  </a:cubicBezTo>
                  <a:cubicBezTo>
                    <a:pt x="13119" y="54046"/>
                    <a:pt x="13259" y="54116"/>
                    <a:pt x="13399" y="54186"/>
                  </a:cubicBezTo>
                  <a:cubicBezTo>
                    <a:pt x="13659" y="54325"/>
                    <a:pt x="13929" y="54445"/>
                    <a:pt x="14198" y="54576"/>
                  </a:cubicBezTo>
                  <a:cubicBezTo>
                    <a:pt x="14329" y="54636"/>
                    <a:pt x="14449" y="54705"/>
                    <a:pt x="14569" y="54776"/>
                  </a:cubicBezTo>
                  <a:lnTo>
                    <a:pt x="14958" y="55015"/>
                  </a:lnTo>
                  <a:cubicBezTo>
                    <a:pt x="15068" y="55085"/>
                    <a:pt x="15188" y="55165"/>
                    <a:pt x="15298" y="55225"/>
                  </a:cubicBezTo>
                  <a:cubicBezTo>
                    <a:pt x="15437" y="55305"/>
                    <a:pt x="15568" y="55375"/>
                    <a:pt x="15708" y="55445"/>
                  </a:cubicBezTo>
                  <a:cubicBezTo>
                    <a:pt x="15837" y="55515"/>
                    <a:pt x="15957" y="55575"/>
                    <a:pt x="16077" y="55655"/>
                  </a:cubicBezTo>
                  <a:cubicBezTo>
                    <a:pt x="16197" y="55724"/>
                    <a:pt x="16307" y="55795"/>
                    <a:pt x="16427" y="55864"/>
                  </a:cubicBezTo>
                  <a:cubicBezTo>
                    <a:pt x="16557" y="55944"/>
                    <a:pt x="16687" y="56024"/>
                    <a:pt x="16827" y="56094"/>
                  </a:cubicBezTo>
                  <a:cubicBezTo>
                    <a:pt x="16947" y="56164"/>
                    <a:pt x="17076" y="56234"/>
                    <a:pt x="17206" y="56304"/>
                  </a:cubicBezTo>
                  <a:cubicBezTo>
                    <a:pt x="17446" y="56434"/>
                    <a:pt x="17686" y="56574"/>
                    <a:pt x="17935" y="56704"/>
                  </a:cubicBezTo>
                  <a:cubicBezTo>
                    <a:pt x="18206" y="56843"/>
                    <a:pt x="18465" y="57014"/>
                    <a:pt x="18725" y="57163"/>
                  </a:cubicBezTo>
                  <a:cubicBezTo>
                    <a:pt x="18965" y="57313"/>
                    <a:pt x="19214" y="57453"/>
                    <a:pt x="19465" y="57593"/>
                  </a:cubicBezTo>
                  <a:cubicBezTo>
                    <a:pt x="19664" y="57703"/>
                    <a:pt x="19864" y="57813"/>
                    <a:pt x="20054" y="57933"/>
                  </a:cubicBezTo>
                  <a:cubicBezTo>
                    <a:pt x="20154" y="57993"/>
                    <a:pt x="20253" y="58053"/>
                    <a:pt x="20364" y="58102"/>
                  </a:cubicBezTo>
                  <a:cubicBezTo>
                    <a:pt x="20453" y="58153"/>
                    <a:pt x="20533" y="58202"/>
                    <a:pt x="20624" y="58253"/>
                  </a:cubicBezTo>
                  <a:cubicBezTo>
                    <a:pt x="20713" y="58302"/>
                    <a:pt x="20783" y="58353"/>
                    <a:pt x="20873" y="58402"/>
                  </a:cubicBezTo>
                  <a:cubicBezTo>
                    <a:pt x="20963" y="58462"/>
                    <a:pt x="21063" y="58522"/>
                    <a:pt x="21153" y="58572"/>
                  </a:cubicBezTo>
                  <a:cubicBezTo>
                    <a:pt x="21253" y="58622"/>
                    <a:pt x="21353" y="58672"/>
                    <a:pt x="21443" y="58742"/>
                  </a:cubicBezTo>
                  <a:cubicBezTo>
                    <a:pt x="21532" y="58802"/>
                    <a:pt x="21632" y="58862"/>
                    <a:pt x="21723" y="58932"/>
                  </a:cubicBezTo>
                  <a:cubicBezTo>
                    <a:pt x="21812" y="59002"/>
                    <a:pt x="21892" y="59072"/>
                    <a:pt x="21982" y="59132"/>
                  </a:cubicBezTo>
                  <a:cubicBezTo>
                    <a:pt x="22062" y="59192"/>
                    <a:pt x="22142" y="59252"/>
                    <a:pt x="22222" y="59292"/>
                  </a:cubicBezTo>
                  <a:cubicBezTo>
                    <a:pt x="22252" y="59312"/>
                    <a:pt x="22282" y="59321"/>
                    <a:pt x="22312" y="59332"/>
                  </a:cubicBezTo>
                  <a:cubicBezTo>
                    <a:pt x="22322" y="59341"/>
                    <a:pt x="22342" y="59341"/>
                    <a:pt x="22362" y="59352"/>
                  </a:cubicBezTo>
                  <a:lnTo>
                    <a:pt x="22372" y="59352"/>
                  </a:lnTo>
                  <a:lnTo>
                    <a:pt x="22372" y="59372"/>
                  </a:lnTo>
                  <a:cubicBezTo>
                    <a:pt x="22342" y="59452"/>
                    <a:pt x="22322" y="59532"/>
                    <a:pt x="22302" y="59612"/>
                  </a:cubicBezTo>
                  <a:cubicBezTo>
                    <a:pt x="22282" y="59681"/>
                    <a:pt x="22272" y="59751"/>
                    <a:pt x="22262" y="59821"/>
                  </a:cubicBezTo>
                  <a:cubicBezTo>
                    <a:pt x="22252" y="59891"/>
                    <a:pt x="22242" y="59971"/>
                    <a:pt x="22232" y="60051"/>
                  </a:cubicBezTo>
                  <a:cubicBezTo>
                    <a:pt x="22232" y="60201"/>
                    <a:pt x="22232" y="60351"/>
                    <a:pt x="22242" y="60511"/>
                  </a:cubicBezTo>
                  <a:cubicBezTo>
                    <a:pt x="22242" y="60600"/>
                    <a:pt x="22242" y="60691"/>
                    <a:pt x="22252" y="60771"/>
                  </a:cubicBezTo>
                  <a:cubicBezTo>
                    <a:pt x="22262" y="60850"/>
                    <a:pt x="22272" y="60920"/>
                    <a:pt x="22292" y="61000"/>
                  </a:cubicBezTo>
                  <a:cubicBezTo>
                    <a:pt x="22312" y="61130"/>
                    <a:pt x="22342" y="61260"/>
                    <a:pt x="22362" y="61400"/>
                  </a:cubicBezTo>
                  <a:cubicBezTo>
                    <a:pt x="22382" y="61520"/>
                    <a:pt x="22412" y="61639"/>
                    <a:pt x="22442" y="61770"/>
                  </a:cubicBezTo>
                  <a:cubicBezTo>
                    <a:pt x="22472" y="61899"/>
                    <a:pt x="22502" y="62030"/>
                    <a:pt x="22552" y="62159"/>
                  </a:cubicBezTo>
                  <a:cubicBezTo>
                    <a:pt x="22562" y="62199"/>
                    <a:pt x="22582" y="62239"/>
                    <a:pt x="22602" y="62279"/>
                  </a:cubicBezTo>
                  <a:lnTo>
                    <a:pt x="22332" y="62129"/>
                  </a:lnTo>
                  <a:cubicBezTo>
                    <a:pt x="22062" y="61979"/>
                    <a:pt x="21803" y="61819"/>
                    <a:pt x="21543" y="61659"/>
                  </a:cubicBezTo>
                  <a:cubicBezTo>
                    <a:pt x="21283" y="61490"/>
                    <a:pt x="21033" y="61310"/>
                    <a:pt x="20783" y="61140"/>
                  </a:cubicBezTo>
                  <a:lnTo>
                    <a:pt x="20393" y="60870"/>
                  </a:lnTo>
                  <a:lnTo>
                    <a:pt x="20004" y="60631"/>
                  </a:lnTo>
                  <a:cubicBezTo>
                    <a:pt x="19734" y="60480"/>
                    <a:pt x="19465" y="60321"/>
                    <a:pt x="19194" y="60181"/>
                  </a:cubicBezTo>
                  <a:cubicBezTo>
                    <a:pt x="19054" y="60111"/>
                    <a:pt x="18925" y="60041"/>
                    <a:pt x="18785" y="59981"/>
                  </a:cubicBezTo>
                  <a:cubicBezTo>
                    <a:pt x="18645" y="59911"/>
                    <a:pt x="18495" y="59851"/>
                    <a:pt x="18345" y="59781"/>
                  </a:cubicBezTo>
                  <a:cubicBezTo>
                    <a:pt x="18055" y="59661"/>
                    <a:pt x="17766" y="59532"/>
                    <a:pt x="17486" y="59381"/>
                  </a:cubicBezTo>
                  <a:cubicBezTo>
                    <a:pt x="17216" y="59232"/>
                    <a:pt x="16947" y="59062"/>
                    <a:pt x="16676" y="58902"/>
                  </a:cubicBezTo>
                  <a:cubicBezTo>
                    <a:pt x="16557" y="58822"/>
                    <a:pt x="16427" y="58762"/>
                    <a:pt x="16307" y="58682"/>
                  </a:cubicBezTo>
                  <a:cubicBezTo>
                    <a:pt x="16177" y="58602"/>
                    <a:pt x="16047" y="58512"/>
                    <a:pt x="15907" y="58432"/>
                  </a:cubicBezTo>
                  <a:cubicBezTo>
                    <a:pt x="15648" y="58273"/>
                    <a:pt x="15378" y="58122"/>
                    <a:pt x="15118" y="57962"/>
                  </a:cubicBezTo>
                  <a:cubicBezTo>
                    <a:pt x="14589" y="57633"/>
                    <a:pt x="14059" y="57303"/>
                    <a:pt x="13519" y="56994"/>
                  </a:cubicBezTo>
                  <a:cubicBezTo>
                    <a:pt x="13279" y="56863"/>
                    <a:pt x="13050" y="56734"/>
                    <a:pt x="12820" y="56604"/>
                  </a:cubicBezTo>
                  <a:cubicBezTo>
                    <a:pt x="12700" y="56544"/>
                    <a:pt x="12590" y="56484"/>
                    <a:pt x="12470" y="56424"/>
                  </a:cubicBezTo>
                  <a:cubicBezTo>
                    <a:pt x="12360" y="56364"/>
                    <a:pt x="12240" y="56294"/>
                    <a:pt x="12131" y="56234"/>
                  </a:cubicBezTo>
                  <a:cubicBezTo>
                    <a:pt x="11900" y="56094"/>
                    <a:pt x="11691" y="55935"/>
                    <a:pt x="11471" y="55784"/>
                  </a:cubicBezTo>
                  <a:cubicBezTo>
                    <a:pt x="11351" y="55704"/>
                    <a:pt x="11251" y="55635"/>
                    <a:pt x="11141" y="55564"/>
                  </a:cubicBezTo>
                  <a:cubicBezTo>
                    <a:pt x="11041" y="55495"/>
                    <a:pt x="10952" y="55425"/>
                    <a:pt x="10852" y="55355"/>
                  </a:cubicBezTo>
                  <a:cubicBezTo>
                    <a:pt x="10732" y="55265"/>
                    <a:pt x="10612" y="55165"/>
                    <a:pt x="10492" y="55075"/>
                  </a:cubicBezTo>
                  <a:cubicBezTo>
                    <a:pt x="10362" y="54985"/>
                    <a:pt x="10242" y="54905"/>
                    <a:pt x="10112" y="54835"/>
                  </a:cubicBezTo>
                  <a:cubicBezTo>
                    <a:pt x="9852" y="54676"/>
                    <a:pt x="9593" y="54505"/>
                    <a:pt x="9323" y="54356"/>
                  </a:cubicBezTo>
                  <a:cubicBezTo>
                    <a:pt x="9183" y="54286"/>
                    <a:pt x="9053" y="54216"/>
                    <a:pt x="8913" y="54146"/>
                  </a:cubicBezTo>
                  <a:cubicBezTo>
                    <a:pt x="8783" y="54086"/>
                    <a:pt x="8663" y="54006"/>
                    <a:pt x="8534" y="53946"/>
                  </a:cubicBezTo>
                  <a:cubicBezTo>
                    <a:pt x="8394" y="53886"/>
                    <a:pt x="8243" y="53826"/>
                    <a:pt x="8104" y="53766"/>
                  </a:cubicBezTo>
                  <a:cubicBezTo>
                    <a:pt x="7984" y="53706"/>
                    <a:pt x="7854" y="53646"/>
                    <a:pt x="7734" y="53586"/>
                  </a:cubicBezTo>
                  <a:cubicBezTo>
                    <a:pt x="7624" y="53526"/>
                    <a:pt x="7524" y="53457"/>
                    <a:pt x="7415" y="53386"/>
                  </a:cubicBezTo>
                  <a:cubicBezTo>
                    <a:pt x="7324" y="53317"/>
                    <a:pt x="7235" y="53257"/>
                    <a:pt x="7144" y="53186"/>
                  </a:cubicBezTo>
                  <a:cubicBezTo>
                    <a:pt x="7115" y="53166"/>
                    <a:pt x="7095" y="53137"/>
                    <a:pt x="7064" y="53117"/>
                  </a:cubicBezTo>
                  <a:cubicBezTo>
                    <a:pt x="7055" y="53087"/>
                    <a:pt x="7044" y="53067"/>
                    <a:pt x="7024" y="53047"/>
                  </a:cubicBezTo>
                  <a:cubicBezTo>
                    <a:pt x="6975" y="52887"/>
                    <a:pt x="6935" y="52737"/>
                    <a:pt x="6905" y="52577"/>
                  </a:cubicBezTo>
                  <a:cubicBezTo>
                    <a:pt x="6885" y="52427"/>
                    <a:pt x="6855" y="52267"/>
                    <a:pt x="6835" y="52118"/>
                  </a:cubicBezTo>
                  <a:lnTo>
                    <a:pt x="6805" y="51848"/>
                  </a:lnTo>
                  <a:cubicBezTo>
                    <a:pt x="6805" y="51748"/>
                    <a:pt x="6795" y="51658"/>
                    <a:pt x="6795" y="51558"/>
                  </a:cubicBezTo>
                  <a:cubicBezTo>
                    <a:pt x="6795" y="51368"/>
                    <a:pt x="6785" y="51168"/>
                    <a:pt x="6805" y="50979"/>
                  </a:cubicBezTo>
                  <a:cubicBezTo>
                    <a:pt x="6815" y="50939"/>
                    <a:pt x="6815" y="50899"/>
                    <a:pt x="6825" y="50859"/>
                  </a:cubicBezTo>
                  <a:lnTo>
                    <a:pt x="6855" y="50739"/>
                  </a:lnTo>
                  <a:cubicBezTo>
                    <a:pt x="6875" y="50719"/>
                    <a:pt x="6885" y="50699"/>
                    <a:pt x="6905" y="50679"/>
                  </a:cubicBezTo>
                  <a:close/>
                  <a:moveTo>
                    <a:pt x="35351" y="52207"/>
                  </a:moveTo>
                  <a:cubicBezTo>
                    <a:pt x="35361" y="52238"/>
                    <a:pt x="35361" y="52258"/>
                    <a:pt x="35371" y="52278"/>
                  </a:cubicBezTo>
                  <a:cubicBezTo>
                    <a:pt x="35371" y="52347"/>
                    <a:pt x="35371" y="52407"/>
                    <a:pt x="35361" y="52467"/>
                  </a:cubicBezTo>
                  <a:cubicBezTo>
                    <a:pt x="35351" y="52547"/>
                    <a:pt x="35331" y="52627"/>
                    <a:pt x="35301" y="52707"/>
                  </a:cubicBezTo>
                  <a:cubicBezTo>
                    <a:pt x="35291" y="52747"/>
                    <a:pt x="35271" y="52777"/>
                    <a:pt x="35251" y="52807"/>
                  </a:cubicBezTo>
                  <a:cubicBezTo>
                    <a:pt x="35192" y="52877"/>
                    <a:pt x="35132" y="52927"/>
                    <a:pt x="35061" y="52987"/>
                  </a:cubicBezTo>
                  <a:cubicBezTo>
                    <a:pt x="35021" y="53017"/>
                    <a:pt x="34972" y="53047"/>
                    <a:pt x="34921" y="53077"/>
                  </a:cubicBezTo>
                  <a:cubicBezTo>
                    <a:pt x="34881" y="53106"/>
                    <a:pt x="34841" y="53137"/>
                    <a:pt x="34792" y="53157"/>
                  </a:cubicBezTo>
                  <a:cubicBezTo>
                    <a:pt x="34722" y="53206"/>
                    <a:pt x="34652" y="53246"/>
                    <a:pt x="34572" y="53286"/>
                  </a:cubicBezTo>
                  <a:cubicBezTo>
                    <a:pt x="34442" y="53357"/>
                    <a:pt x="34312" y="53417"/>
                    <a:pt x="34182" y="53477"/>
                  </a:cubicBezTo>
                  <a:cubicBezTo>
                    <a:pt x="33902" y="53616"/>
                    <a:pt x="33613" y="53736"/>
                    <a:pt x="33333" y="53866"/>
                  </a:cubicBezTo>
                  <a:cubicBezTo>
                    <a:pt x="33173" y="53936"/>
                    <a:pt x="33013" y="54006"/>
                    <a:pt x="32853" y="54086"/>
                  </a:cubicBezTo>
                  <a:cubicBezTo>
                    <a:pt x="32723" y="54146"/>
                    <a:pt x="32583" y="54206"/>
                    <a:pt x="32454" y="54276"/>
                  </a:cubicBezTo>
                  <a:lnTo>
                    <a:pt x="31555" y="54696"/>
                  </a:lnTo>
                  <a:cubicBezTo>
                    <a:pt x="31435" y="54765"/>
                    <a:pt x="31304" y="54825"/>
                    <a:pt x="31184" y="54885"/>
                  </a:cubicBezTo>
                  <a:cubicBezTo>
                    <a:pt x="31035" y="54965"/>
                    <a:pt x="30885" y="55045"/>
                    <a:pt x="30735" y="55115"/>
                  </a:cubicBezTo>
                  <a:lnTo>
                    <a:pt x="29925" y="55535"/>
                  </a:lnTo>
                  <a:cubicBezTo>
                    <a:pt x="29646" y="55684"/>
                    <a:pt x="29376" y="55824"/>
                    <a:pt x="29097" y="55975"/>
                  </a:cubicBezTo>
                  <a:cubicBezTo>
                    <a:pt x="28797" y="56134"/>
                    <a:pt x="28507" y="56284"/>
                    <a:pt x="28207" y="56434"/>
                  </a:cubicBezTo>
                  <a:lnTo>
                    <a:pt x="27368" y="56854"/>
                  </a:lnTo>
                  <a:cubicBezTo>
                    <a:pt x="27088" y="56994"/>
                    <a:pt x="26808" y="57123"/>
                    <a:pt x="26519" y="57263"/>
                  </a:cubicBezTo>
                  <a:cubicBezTo>
                    <a:pt x="26379" y="57333"/>
                    <a:pt x="26239" y="57403"/>
                    <a:pt x="26109" y="57473"/>
                  </a:cubicBezTo>
                  <a:cubicBezTo>
                    <a:pt x="25969" y="57553"/>
                    <a:pt x="25839" y="57623"/>
                    <a:pt x="25709" y="57703"/>
                  </a:cubicBezTo>
                  <a:cubicBezTo>
                    <a:pt x="25440" y="57853"/>
                    <a:pt x="25189" y="58013"/>
                    <a:pt x="24930" y="58162"/>
                  </a:cubicBezTo>
                  <a:cubicBezTo>
                    <a:pt x="24650" y="58322"/>
                    <a:pt x="24380" y="58482"/>
                    <a:pt x="24121" y="58642"/>
                  </a:cubicBezTo>
                  <a:cubicBezTo>
                    <a:pt x="24050" y="58682"/>
                    <a:pt x="23990" y="58722"/>
                    <a:pt x="23930" y="58762"/>
                  </a:cubicBezTo>
                  <a:cubicBezTo>
                    <a:pt x="23901" y="58782"/>
                    <a:pt x="23881" y="58802"/>
                    <a:pt x="23851" y="58822"/>
                  </a:cubicBezTo>
                  <a:cubicBezTo>
                    <a:pt x="23801" y="58862"/>
                    <a:pt x="23761" y="58892"/>
                    <a:pt x="23711" y="58932"/>
                  </a:cubicBezTo>
                  <a:cubicBezTo>
                    <a:pt x="23661" y="58982"/>
                    <a:pt x="23601" y="59032"/>
                    <a:pt x="23541" y="59082"/>
                  </a:cubicBezTo>
                  <a:lnTo>
                    <a:pt x="23451" y="59172"/>
                  </a:lnTo>
                  <a:cubicBezTo>
                    <a:pt x="23361" y="59252"/>
                    <a:pt x="23281" y="59352"/>
                    <a:pt x="23211" y="59461"/>
                  </a:cubicBezTo>
                  <a:cubicBezTo>
                    <a:pt x="23191" y="59501"/>
                    <a:pt x="23171" y="59541"/>
                    <a:pt x="23151" y="59572"/>
                  </a:cubicBezTo>
                  <a:cubicBezTo>
                    <a:pt x="23131" y="59621"/>
                    <a:pt x="23111" y="59671"/>
                    <a:pt x="23102" y="59721"/>
                  </a:cubicBezTo>
                  <a:cubicBezTo>
                    <a:pt x="23071" y="59811"/>
                    <a:pt x="23062" y="59911"/>
                    <a:pt x="23051" y="60001"/>
                  </a:cubicBezTo>
                  <a:cubicBezTo>
                    <a:pt x="23042" y="60091"/>
                    <a:pt x="23042" y="60181"/>
                    <a:pt x="23042" y="60271"/>
                  </a:cubicBezTo>
                  <a:cubicBezTo>
                    <a:pt x="23042" y="60420"/>
                    <a:pt x="23062" y="60560"/>
                    <a:pt x="23071" y="60700"/>
                  </a:cubicBezTo>
                  <a:cubicBezTo>
                    <a:pt x="23111" y="61020"/>
                    <a:pt x="23141" y="61340"/>
                    <a:pt x="23181" y="61659"/>
                  </a:cubicBezTo>
                  <a:cubicBezTo>
                    <a:pt x="23201" y="61790"/>
                    <a:pt x="23231" y="61930"/>
                    <a:pt x="23311" y="62030"/>
                  </a:cubicBezTo>
                  <a:cubicBezTo>
                    <a:pt x="23331" y="62050"/>
                    <a:pt x="23361" y="62079"/>
                    <a:pt x="23391" y="62099"/>
                  </a:cubicBezTo>
                  <a:cubicBezTo>
                    <a:pt x="23421" y="62119"/>
                    <a:pt x="23451" y="62129"/>
                    <a:pt x="23491" y="62149"/>
                  </a:cubicBezTo>
                  <a:cubicBezTo>
                    <a:pt x="23521" y="62159"/>
                    <a:pt x="23571" y="62159"/>
                    <a:pt x="23611" y="62159"/>
                  </a:cubicBezTo>
                  <a:cubicBezTo>
                    <a:pt x="23661" y="62159"/>
                    <a:pt x="23711" y="62149"/>
                    <a:pt x="23761" y="62139"/>
                  </a:cubicBezTo>
                  <a:cubicBezTo>
                    <a:pt x="23851" y="62119"/>
                    <a:pt x="23930" y="62079"/>
                    <a:pt x="24010" y="62050"/>
                  </a:cubicBezTo>
                  <a:cubicBezTo>
                    <a:pt x="24061" y="62019"/>
                    <a:pt x="24110" y="61999"/>
                    <a:pt x="24161" y="61970"/>
                  </a:cubicBezTo>
                  <a:cubicBezTo>
                    <a:pt x="24241" y="61930"/>
                    <a:pt x="24321" y="61879"/>
                    <a:pt x="24390" y="61839"/>
                  </a:cubicBezTo>
                  <a:lnTo>
                    <a:pt x="25260" y="61330"/>
                  </a:lnTo>
                  <a:cubicBezTo>
                    <a:pt x="25520" y="61180"/>
                    <a:pt x="25779" y="61040"/>
                    <a:pt x="26039" y="60890"/>
                  </a:cubicBezTo>
                  <a:cubicBezTo>
                    <a:pt x="26319" y="60740"/>
                    <a:pt x="26599" y="60580"/>
                    <a:pt x="26868" y="60420"/>
                  </a:cubicBezTo>
                  <a:cubicBezTo>
                    <a:pt x="26998" y="60351"/>
                    <a:pt x="27128" y="60281"/>
                    <a:pt x="27248" y="60201"/>
                  </a:cubicBezTo>
                  <a:cubicBezTo>
                    <a:pt x="27388" y="60111"/>
                    <a:pt x="27518" y="60021"/>
                    <a:pt x="27647" y="59941"/>
                  </a:cubicBezTo>
                  <a:cubicBezTo>
                    <a:pt x="27918" y="59761"/>
                    <a:pt x="28177" y="59581"/>
                    <a:pt x="28437" y="59412"/>
                  </a:cubicBezTo>
                  <a:cubicBezTo>
                    <a:pt x="28697" y="59232"/>
                    <a:pt x="28957" y="59072"/>
                    <a:pt x="29216" y="58902"/>
                  </a:cubicBezTo>
                  <a:cubicBezTo>
                    <a:pt x="29486" y="58732"/>
                    <a:pt x="29766" y="58562"/>
                    <a:pt x="30045" y="58393"/>
                  </a:cubicBezTo>
                  <a:cubicBezTo>
                    <a:pt x="30305" y="58242"/>
                    <a:pt x="30575" y="58082"/>
                    <a:pt x="30845" y="57933"/>
                  </a:cubicBezTo>
                  <a:cubicBezTo>
                    <a:pt x="30975" y="57853"/>
                    <a:pt x="31104" y="57783"/>
                    <a:pt x="31235" y="57713"/>
                  </a:cubicBezTo>
                  <a:cubicBezTo>
                    <a:pt x="31375" y="57643"/>
                    <a:pt x="31515" y="57563"/>
                    <a:pt x="31644" y="57493"/>
                  </a:cubicBezTo>
                  <a:cubicBezTo>
                    <a:pt x="31914" y="57343"/>
                    <a:pt x="32194" y="57194"/>
                    <a:pt x="32463" y="57043"/>
                  </a:cubicBezTo>
                  <a:cubicBezTo>
                    <a:pt x="32743" y="56903"/>
                    <a:pt x="33023" y="56763"/>
                    <a:pt x="33313" y="56624"/>
                  </a:cubicBezTo>
                  <a:cubicBezTo>
                    <a:pt x="33483" y="56534"/>
                    <a:pt x="33662" y="56444"/>
                    <a:pt x="33842" y="56364"/>
                  </a:cubicBezTo>
                  <a:cubicBezTo>
                    <a:pt x="34032" y="56274"/>
                    <a:pt x="34232" y="56194"/>
                    <a:pt x="34422" y="56104"/>
                  </a:cubicBezTo>
                  <a:cubicBezTo>
                    <a:pt x="34602" y="56024"/>
                    <a:pt x="34792" y="55944"/>
                    <a:pt x="34961" y="55844"/>
                  </a:cubicBezTo>
                  <a:cubicBezTo>
                    <a:pt x="35141" y="55744"/>
                    <a:pt x="35311" y="55644"/>
                    <a:pt x="35491" y="55555"/>
                  </a:cubicBezTo>
                  <a:cubicBezTo>
                    <a:pt x="35511" y="55544"/>
                    <a:pt x="35541" y="55535"/>
                    <a:pt x="35571" y="55535"/>
                  </a:cubicBezTo>
                  <a:lnTo>
                    <a:pt x="35601" y="55535"/>
                  </a:lnTo>
                  <a:cubicBezTo>
                    <a:pt x="35621" y="55555"/>
                    <a:pt x="35641" y="55575"/>
                    <a:pt x="35651" y="55595"/>
                  </a:cubicBezTo>
                  <a:cubicBezTo>
                    <a:pt x="35671" y="55615"/>
                    <a:pt x="35691" y="55635"/>
                    <a:pt x="35701" y="55664"/>
                  </a:cubicBezTo>
                  <a:cubicBezTo>
                    <a:pt x="35701" y="55675"/>
                    <a:pt x="35711" y="55675"/>
                    <a:pt x="35711" y="55684"/>
                  </a:cubicBezTo>
                  <a:cubicBezTo>
                    <a:pt x="35701" y="55695"/>
                    <a:pt x="35701" y="55704"/>
                    <a:pt x="35701" y="55715"/>
                  </a:cubicBezTo>
                  <a:lnTo>
                    <a:pt x="35641" y="55804"/>
                  </a:lnTo>
                  <a:cubicBezTo>
                    <a:pt x="35571" y="55884"/>
                    <a:pt x="35491" y="55964"/>
                    <a:pt x="35411" y="56034"/>
                  </a:cubicBezTo>
                  <a:cubicBezTo>
                    <a:pt x="35361" y="56064"/>
                    <a:pt x="35321" y="56104"/>
                    <a:pt x="35281" y="56134"/>
                  </a:cubicBezTo>
                  <a:cubicBezTo>
                    <a:pt x="35211" y="56184"/>
                    <a:pt x="35152" y="56224"/>
                    <a:pt x="35081" y="56274"/>
                  </a:cubicBezTo>
                  <a:cubicBezTo>
                    <a:pt x="35012" y="56324"/>
                    <a:pt x="34941" y="56364"/>
                    <a:pt x="34872" y="56414"/>
                  </a:cubicBezTo>
                  <a:lnTo>
                    <a:pt x="34861" y="56414"/>
                  </a:lnTo>
                  <a:cubicBezTo>
                    <a:pt x="34861" y="56424"/>
                    <a:pt x="34852" y="56424"/>
                    <a:pt x="34852" y="56434"/>
                  </a:cubicBezTo>
                  <a:cubicBezTo>
                    <a:pt x="34841" y="56444"/>
                    <a:pt x="34832" y="56444"/>
                    <a:pt x="34821" y="56454"/>
                  </a:cubicBezTo>
                  <a:cubicBezTo>
                    <a:pt x="34772" y="56494"/>
                    <a:pt x="34712" y="56534"/>
                    <a:pt x="34652" y="56574"/>
                  </a:cubicBezTo>
                  <a:cubicBezTo>
                    <a:pt x="34602" y="56604"/>
                    <a:pt x="34542" y="56634"/>
                    <a:pt x="34492" y="56664"/>
                  </a:cubicBezTo>
                  <a:cubicBezTo>
                    <a:pt x="34472" y="56674"/>
                    <a:pt x="34452" y="56684"/>
                    <a:pt x="34442" y="56694"/>
                  </a:cubicBezTo>
                  <a:cubicBezTo>
                    <a:pt x="34432" y="56704"/>
                    <a:pt x="34422" y="56714"/>
                    <a:pt x="34412" y="56714"/>
                  </a:cubicBezTo>
                  <a:cubicBezTo>
                    <a:pt x="34382" y="56734"/>
                    <a:pt x="34362" y="56743"/>
                    <a:pt x="34332" y="56763"/>
                  </a:cubicBezTo>
                  <a:cubicBezTo>
                    <a:pt x="34322" y="56763"/>
                    <a:pt x="34322" y="56774"/>
                    <a:pt x="34312" y="56774"/>
                  </a:cubicBezTo>
                  <a:lnTo>
                    <a:pt x="34132" y="56894"/>
                  </a:lnTo>
                  <a:cubicBezTo>
                    <a:pt x="33982" y="56994"/>
                    <a:pt x="33833" y="57094"/>
                    <a:pt x="33682" y="57183"/>
                  </a:cubicBezTo>
                  <a:cubicBezTo>
                    <a:pt x="33413" y="57353"/>
                    <a:pt x="33133" y="57503"/>
                    <a:pt x="32853" y="57663"/>
                  </a:cubicBezTo>
                  <a:cubicBezTo>
                    <a:pt x="32734" y="57733"/>
                    <a:pt x="32614" y="57803"/>
                    <a:pt x="32483" y="57873"/>
                  </a:cubicBezTo>
                  <a:cubicBezTo>
                    <a:pt x="32334" y="57962"/>
                    <a:pt x="32184" y="58053"/>
                    <a:pt x="32024" y="58133"/>
                  </a:cubicBezTo>
                  <a:cubicBezTo>
                    <a:pt x="31744" y="58282"/>
                    <a:pt x="31464" y="58422"/>
                    <a:pt x="31195" y="58572"/>
                  </a:cubicBezTo>
                  <a:cubicBezTo>
                    <a:pt x="31045" y="58652"/>
                    <a:pt x="30905" y="58732"/>
                    <a:pt x="30765" y="58802"/>
                  </a:cubicBezTo>
                  <a:cubicBezTo>
                    <a:pt x="30635" y="58882"/>
                    <a:pt x="30495" y="58952"/>
                    <a:pt x="30365" y="59022"/>
                  </a:cubicBezTo>
                  <a:cubicBezTo>
                    <a:pt x="30085" y="59172"/>
                    <a:pt x="29816" y="59321"/>
                    <a:pt x="29536" y="59492"/>
                  </a:cubicBezTo>
                  <a:cubicBezTo>
                    <a:pt x="29276" y="59641"/>
                    <a:pt x="29026" y="59811"/>
                    <a:pt x="28766" y="59951"/>
                  </a:cubicBezTo>
                  <a:cubicBezTo>
                    <a:pt x="28607" y="60041"/>
                    <a:pt x="28457" y="60121"/>
                    <a:pt x="28307" y="60201"/>
                  </a:cubicBezTo>
                  <a:cubicBezTo>
                    <a:pt x="28177" y="60281"/>
                    <a:pt x="28047" y="60351"/>
                    <a:pt x="27927" y="60431"/>
                  </a:cubicBezTo>
                  <a:cubicBezTo>
                    <a:pt x="27798" y="60511"/>
                    <a:pt x="27667" y="60580"/>
                    <a:pt x="27538" y="60660"/>
                  </a:cubicBezTo>
                  <a:cubicBezTo>
                    <a:pt x="27398" y="60740"/>
                    <a:pt x="27258" y="60820"/>
                    <a:pt x="27128" y="60900"/>
                  </a:cubicBezTo>
                  <a:cubicBezTo>
                    <a:pt x="27048" y="60940"/>
                    <a:pt x="26978" y="60990"/>
                    <a:pt x="26908" y="61040"/>
                  </a:cubicBezTo>
                  <a:cubicBezTo>
                    <a:pt x="26838" y="61080"/>
                    <a:pt x="26778" y="61120"/>
                    <a:pt x="26719" y="61160"/>
                  </a:cubicBezTo>
                  <a:cubicBezTo>
                    <a:pt x="26579" y="61250"/>
                    <a:pt x="26448" y="61340"/>
                    <a:pt x="26308" y="61420"/>
                  </a:cubicBezTo>
                  <a:cubicBezTo>
                    <a:pt x="26059" y="61579"/>
                    <a:pt x="25789" y="61730"/>
                    <a:pt x="25520" y="61870"/>
                  </a:cubicBezTo>
                  <a:cubicBezTo>
                    <a:pt x="25200" y="62030"/>
                    <a:pt x="24870" y="62189"/>
                    <a:pt x="24540" y="62329"/>
                  </a:cubicBezTo>
                  <a:lnTo>
                    <a:pt x="24181" y="62479"/>
                  </a:lnTo>
                  <a:cubicBezTo>
                    <a:pt x="24110" y="62509"/>
                    <a:pt x="24041" y="62539"/>
                    <a:pt x="23981" y="62559"/>
                  </a:cubicBezTo>
                  <a:cubicBezTo>
                    <a:pt x="23890" y="62599"/>
                    <a:pt x="23801" y="62619"/>
                    <a:pt x="23711" y="62639"/>
                  </a:cubicBezTo>
                  <a:cubicBezTo>
                    <a:pt x="23661" y="62649"/>
                    <a:pt x="23611" y="62649"/>
                    <a:pt x="23561" y="62649"/>
                  </a:cubicBezTo>
                  <a:cubicBezTo>
                    <a:pt x="23511" y="62649"/>
                    <a:pt x="23471" y="62649"/>
                    <a:pt x="23431" y="62639"/>
                  </a:cubicBezTo>
                  <a:cubicBezTo>
                    <a:pt x="23341" y="62629"/>
                    <a:pt x="23271" y="62599"/>
                    <a:pt x="23191" y="62569"/>
                  </a:cubicBezTo>
                  <a:cubicBezTo>
                    <a:pt x="23141" y="62549"/>
                    <a:pt x="23091" y="62529"/>
                    <a:pt x="23042" y="62499"/>
                  </a:cubicBezTo>
                  <a:cubicBezTo>
                    <a:pt x="23062" y="62459"/>
                    <a:pt x="23071" y="62409"/>
                    <a:pt x="23062" y="62369"/>
                  </a:cubicBezTo>
                  <a:cubicBezTo>
                    <a:pt x="23042" y="62319"/>
                    <a:pt x="23022" y="62279"/>
                    <a:pt x="22991" y="62229"/>
                  </a:cubicBezTo>
                  <a:lnTo>
                    <a:pt x="22931" y="62139"/>
                  </a:lnTo>
                  <a:cubicBezTo>
                    <a:pt x="22891" y="62079"/>
                    <a:pt x="22862" y="62019"/>
                    <a:pt x="22831" y="61959"/>
                  </a:cubicBezTo>
                  <a:cubicBezTo>
                    <a:pt x="22802" y="61859"/>
                    <a:pt x="22762" y="61759"/>
                    <a:pt x="22742" y="61659"/>
                  </a:cubicBezTo>
                  <a:cubicBezTo>
                    <a:pt x="22702" y="61560"/>
                    <a:pt x="22671" y="61450"/>
                    <a:pt x="22651" y="61340"/>
                  </a:cubicBezTo>
                  <a:cubicBezTo>
                    <a:pt x="22622" y="61230"/>
                    <a:pt x="22612" y="61130"/>
                    <a:pt x="22592" y="61030"/>
                  </a:cubicBezTo>
                  <a:cubicBezTo>
                    <a:pt x="22572" y="60980"/>
                    <a:pt x="22562" y="60920"/>
                    <a:pt x="22552" y="60870"/>
                  </a:cubicBezTo>
                  <a:cubicBezTo>
                    <a:pt x="22542" y="60820"/>
                    <a:pt x="22532" y="60771"/>
                    <a:pt x="22522" y="60711"/>
                  </a:cubicBezTo>
                  <a:cubicBezTo>
                    <a:pt x="22512" y="60640"/>
                    <a:pt x="22502" y="60571"/>
                    <a:pt x="22502" y="60491"/>
                  </a:cubicBezTo>
                  <a:cubicBezTo>
                    <a:pt x="22492" y="60420"/>
                    <a:pt x="22492" y="60341"/>
                    <a:pt x="22492" y="60271"/>
                  </a:cubicBezTo>
                  <a:cubicBezTo>
                    <a:pt x="22482" y="60191"/>
                    <a:pt x="22472" y="60121"/>
                    <a:pt x="22482" y="60041"/>
                  </a:cubicBezTo>
                  <a:cubicBezTo>
                    <a:pt x="22482" y="60001"/>
                    <a:pt x="22472" y="59961"/>
                    <a:pt x="22482" y="59931"/>
                  </a:cubicBezTo>
                  <a:cubicBezTo>
                    <a:pt x="22482" y="59881"/>
                    <a:pt x="22482" y="59841"/>
                    <a:pt x="22492" y="59801"/>
                  </a:cubicBezTo>
                  <a:cubicBezTo>
                    <a:pt x="22492" y="59771"/>
                    <a:pt x="22502" y="59731"/>
                    <a:pt x="22502" y="59691"/>
                  </a:cubicBezTo>
                  <a:lnTo>
                    <a:pt x="22532" y="59541"/>
                  </a:lnTo>
                  <a:cubicBezTo>
                    <a:pt x="22542" y="59501"/>
                    <a:pt x="22562" y="59452"/>
                    <a:pt x="22572" y="59412"/>
                  </a:cubicBezTo>
                  <a:cubicBezTo>
                    <a:pt x="22572" y="59392"/>
                    <a:pt x="22582" y="59361"/>
                    <a:pt x="22592" y="59341"/>
                  </a:cubicBezTo>
                  <a:cubicBezTo>
                    <a:pt x="22651" y="59332"/>
                    <a:pt x="22691" y="59312"/>
                    <a:pt x="22742" y="59281"/>
                  </a:cubicBezTo>
                  <a:cubicBezTo>
                    <a:pt x="22762" y="59261"/>
                    <a:pt x="22782" y="59252"/>
                    <a:pt x="22811" y="59232"/>
                  </a:cubicBezTo>
                  <a:lnTo>
                    <a:pt x="22842" y="59201"/>
                  </a:lnTo>
                  <a:lnTo>
                    <a:pt x="22922" y="59122"/>
                  </a:lnTo>
                  <a:cubicBezTo>
                    <a:pt x="23011" y="59032"/>
                    <a:pt x="23102" y="58942"/>
                    <a:pt x="23181" y="58842"/>
                  </a:cubicBezTo>
                  <a:cubicBezTo>
                    <a:pt x="23221" y="58802"/>
                    <a:pt x="23251" y="58762"/>
                    <a:pt x="23291" y="58722"/>
                  </a:cubicBezTo>
                  <a:cubicBezTo>
                    <a:pt x="23321" y="58702"/>
                    <a:pt x="23341" y="58672"/>
                    <a:pt x="23371" y="58642"/>
                  </a:cubicBezTo>
                  <a:cubicBezTo>
                    <a:pt x="23391" y="58612"/>
                    <a:pt x="23421" y="58592"/>
                    <a:pt x="23451" y="58562"/>
                  </a:cubicBezTo>
                  <a:cubicBezTo>
                    <a:pt x="23531" y="58482"/>
                    <a:pt x="23621" y="58413"/>
                    <a:pt x="23711" y="58333"/>
                  </a:cubicBezTo>
                  <a:lnTo>
                    <a:pt x="24010" y="58093"/>
                  </a:lnTo>
                  <a:cubicBezTo>
                    <a:pt x="24081" y="58053"/>
                    <a:pt x="24150" y="58002"/>
                    <a:pt x="24221" y="57962"/>
                  </a:cubicBezTo>
                  <a:cubicBezTo>
                    <a:pt x="24290" y="57913"/>
                    <a:pt x="24370" y="57873"/>
                    <a:pt x="24440" y="57823"/>
                  </a:cubicBezTo>
                  <a:cubicBezTo>
                    <a:pt x="24590" y="57733"/>
                    <a:pt x="24740" y="57643"/>
                    <a:pt x="24890" y="57563"/>
                  </a:cubicBezTo>
                  <a:cubicBezTo>
                    <a:pt x="25040" y="57483"/>
                    <a:pt x="25180" y="57393"/>
                    <a:pt x="25340" y="57323"/>
                  </a:cubicBezTo>
                  <a:cubicBezTo>
                    <a:pt x="25420" y="57293"/>
                    <a:pt x="25500" y="57253"/>
                    <a:pt x="25579" y="57214"/>
                  </a:cubicBezTo>
                  <a:cubicBezTo>
                    <a:pt x="25659" y="57183"/>
                    <a:pt x="25739" y="57143"/>
                    <a:pt x="25819" y="57114"/>
                  </a:cubicBezTo>
                  <a:cubicBezTo>
                    <a:pt x="25959" y="57054"/>
                    <a:pt x="26109" y="56994"/>
                    <a:pt x="26249" y="56934"/>
                  </a:cubicBezTo>
                  <a:cubicBezTo>
                    <a:pt x="26319" y="56914"/>
                    <a:pt x="26399" y="56874"/>
                    <a:pt x="26468" y="56843"/>
                  </a:cubicBezTo>
                  <a:cubicBezTo>
                    <a:pt x="26539" y="56814"/>
                    <a:pt x="26608" y="56783"/>
                    <a:pt x="26688" y="56754"/>
                  </a:cubicBezTo>
                  <a:cubicBezTo>
                    <a:pt x="26958" y="56634"/>
                    <a:pt x="27228" y="56504"/>
                    <a:pt x="27498" y="56374"/>
                  </a:cubicBezTo>
                  <a:cubicBezTo>
                    <a:pt x="27638" y="56314"/>
                    <a:pt x="27758" y="56254"/>
                    <a:pt x="27887" y="56194"/>
                  </a:cubicBezTo>
                  <a:cubicBezTo>
                    <a:pt x="27967" y="56154"/>
                    <a:pt x="28037" y="56114"/>
                    <a:pt x="28107" y="56084"/>
                  </a:cubicBezTo>
                  <a:cubicBezTo>
                    <a:pt x="28187" y="56044"/>
                    <a:pt x="28267" y="55995"/>
                    <a:pt x="28347" y="55955"/>
                  </a:cubicBezTo>
                  <a:cubicBezTo>
                    <a:pt x="28607" y="55815"/>
                    <a:pt x="28857" y="55655"/>
                    <a:pt x="29117" y="55515"/>
                  </a:cubicBezTo>
                  <a:cubicBezTo>
                    <a:pt x="29246" y="55445"/>
                    <a:pt x="29386" y="55365"/>
                    <a:pt x="29516" y="55295"/>
                  </a:cubicBezTo>
                  <a:cubicBezTo>
                    <a:pt x="29646" y="55215"/>
                    <a:pt x="29776" y="55145"/>
                    <a:pt x="29896" y="55075"/>
                  </a:cubicBezTo>
                  <a:cubicBezTo>
                    <a:pt x="30036" y="54995"/>
                    <a:pt x="30165" y="54915"/>
                    <a:pt x="30305" y="54835"/>
                  </a:cubicBezTo>
                  <a:cubicBezTo>
                    <a:pt x="30435" y="54765"/>
                    <a:pt x="30565" y="54696"/>
                    <a:pt x="30705" y="54616"/>
                  </a:cubicBezTo>
                  <a:lnTo>
                    <a:pt x="31095" y="54405"/>
                  </a:lnTo>
                  <a:cubicBezTo>
                    <a:pt x="31155" y="54365"/>
                    <a:pt x="31224" y="54325"/>
                    <a:pt x="31295" y="54286"/>
                  </a:cubicBezTo>
                  <a:cubicBezTo>
                    <a:pt x="31364" y="54256"/>
                    <a:pt x="31444" y="54216"/>
                    <a:pt x="31515" y="54186"/>
                  </a:cubicBezTo>
                  <a:cubicBezTo>
                    <a:pt x="31584" y="54156"/>
                    <a:pt x="31644" y="54126"/>
                    <a:pt x="31714" y="54096"/>
                  </a:cubicBezTo>
                  <a:cubicBezTo>
                    <a:pt x="31794" y="54066"/>
                    <a:pt x="31874" y="54026"/>
                    <a:pt x="31954" y="53986"/>
                  </a:cubicBezTo>
                  <a:cubicBezTo>
                    <a:pt x="32074" y="53936"/>
                    <a:pt x="32204" y="53866"/>
                    <a:pt x="32323" y="53816"/>
                  </a:cubicBezTo>
                  <a:cubicBezTo>
                    <a:pt x="32434" y="53756"/>
                    <a:pt x="32543" y="53706"/>
                    <a:pt x="32643" y="53656"/>
                  </a:cubicBezTo>
                  <a:cubicBezTo>
                    <a:pt x="32763" y="53606"/>
                    <a:pt x="32873" y="53557"/>
                    <a:pt x="32983" y="53497"/>
                  </a:cubicBezTo>
                  <a:cubicBezTo>
                    <a:pt x="33033" y="53466"/>
                    <a:pt x="33083" y="53446"/>
                    <a:pt x="33133" y="53417"/>
                  </a:cubicBezTo>
                  <a:cubicBezTo>
                    <a:pt x="33183" y="53386"/>
                    <a:pt x="33243" y="53357"/>
                    <a:pt x="33293" y="53326"/>
                  </a:cubicBezTo>
                  <a:cubicBezTo>
                    <a:pt x="33343" y="53297"/>
                    <a:pt x="33393" y="53266"/>
                    <a:pt x="33453" y="53237"/>
                  </a:cubicBezTo>
                  <a:cubicBezTo>
                    <a:pt x="33513" y="53206"/>
                    <a:pt x="33562" y="53177"/>
                    <a:pt x="33622" y="53146"/>
                  </a:cubicBezTo>
                  <a:cubicBezTo>
                    <a:pt x="33693" y="53117"/>
                    <a:pt x="33762" y="53097"/>
                    <a:pt x="33833" y="53067"/>
                  </a:cubicBezTo>
                  <a:cubicBezTo>
                    <a:pt x="33922" y="53027"/>
                    <a:pt x="34012" y="52977"/>
                    <a:pt x="34102" y="52937"/>
                  </a:cubicBezTo>
                  <a:cubicBezTo>
                    <a:pt x="34242" y="52867"/>
                    <a:pt x="34392" y="52777"/>
                    <a:pt x="34532" y="52697"/>
                  </a:cubicBezTo>
                  <a:cubicBezTo>
                    <a:pt x="34602" y="52657"/>
                    <a:pt x="34672" y="52607"/>
                    <a:pt x="34741" y="52567"/>
                  </a:cubicBezTo>
                  <a:lnTo>
                    <a:pt x="34952" y="52447"/>
                  </a:lnTo>
                  <a:cubicBezTo>
                    <a:pt x="35021" y="52407"/>
                    <a:pt x="35092" y="52378"/>
                    <a:pt x="35161" y="52338"/>
                  </a:cubicBezTo>
                  <a:cubicBezTo>
                    <a:pt x="35192" y="52318"/>
                    <a:pt x="35221" y="52307"/>
                    <a:pt x="35251" y="52287"/>
                  </a:cubicBezTo>
                  <a:cubicBezTo>
                    <a:pt x="35281" y="52267"/>
                    <a:pt x="35321" y="52238"/>
                    <a:pt x="35351" y="52207"/>
                  </a:cubicBezTo>
                  <a:close/>
                  <a:moveTo>
                    <a:pt x="33003" y="1"/>
                  </a:moveTo>
                  <a:cubicBezTo>
                    <a:pt x="32913" y="1"/>
                    <a:pt x="32843" y="30"/>
                    <a:pt x="32794" y="61"/>
                  </a:cubicBezTo>
                  <a:cubicBezTo>
                    <a:pt x="32694" y="110"/>
                    <a:pt x="32603" y="170"/>
                    <a:pt x="32543" y="210"/>
                  </a:cubicBezTo>
                  <a:lnTo>
                    <a:pt x="32454" y="270"/>
                  </a:lnTo>
                  <a:lnTo>
                    <a:pt x="32454" y="281"/>
                  </a:lnTo>
                  <a:lnTo>
                    <a:pt x="32434" y="290"/>
                  </a:lnTo>
                  <a:cubicBezTo>
                    <a:pt x="32383" y="321"/>
                    <a:pt x="32343" y="350"/>
                    <a:pt x="32294" y="390"/>
                  </a:cubicBezTo>
                  <a:cubicBezTo>
                    <a:pt x="32204" y="450"/>
                    <a:pt x="32114" y="500"/>
                    <a:pt x="32034" y="550"/>
                  </a:cubicBezTo>
                  <a:lnTo>
                    <a:pt x="32024" y="560"/>
                  </a:lnTo>
                  <a:cubicBezTo>
                    <a:pt x="31874" y="650"/>
                    <a:pt x="31714" y="750"/>
                    <a:pt x="31564" y="840"/>
                  </a:cubicBezTo>
                  <a:lnTo>
                    <a:pt x="31544" y="850"/>
                  </a:lnTo>
                  <a:lnTo>
                    <a:pt x="31524" y="860"/>
                  </a:lnTo>
                  <a:lnTo>
                    <a:pt x="31504" y="880"/>
                  </a:lnTo>
                  <a:cubicBezTo>
                    <a:pt x="31455" y="910"/>
                    <a:pt x="31415" y="930"/>
                    <a:pt x="31364" y="960"/>
                  </a:cubicBezTo>
                  <a:lnTo>
                    <a:pt x="31355" y="960"/>
                  </a:lnTo>
                  <a:lnTo>
                    <a:pt x="31324" y="980"/>
                  </a:lnTo>
                  <a:cubicBezTo>
                    <a:pt x="31295" y="1000"/>
                    <a:pt x="31255" y="1020"/>
                    <a:pt x="31224" y="1040"/>
                  </a:cubicBezTo>
                  <a:cubicBezTo>
                    <a:pt x="31195" y="1060"/>
                    <a:pt x="31164" y="1080"/>
                    <a:pt x="31135" y="1089"/>
                  </a:cubicBezTo>
                  <a:cubicBezTo>
                    <a:pt x="31075" y="1129"/>
                    <a:pt x="31015" y="1169"/>
                    <a:pt x="30955" y="1200"/>
                  </a:cubicBezTo>
                  <a:cubicBezTo>
                    <a:pt x="30735" y="1329"/>
                    <a:pt x="30565" y="1429"/>
                    <a:pt x="30415" y="1520"/>
                  </a:cubicBezTo>
                  <a:cubicBezTo>
                    <a:pt x="30336" y="1569"/>
                    <a:pt x="30265" y="1609"/>
                    <a:pt x="30216" y="1639"/>
                  </a:cubicBezTo>
                  <a:lnTo>
                    <a:pt x="30185" y="1669"/>
                  </a:lnTo>
                  <a:lnTo>
                    <a:pt x="30136" y="1699"/>
                  </a:lnTo>
                  <a:cubicBezTo>
                    <a:pt x="30056" y="1749"/>
                    <a:pt x="29965" y="1799"/>
                    <a:pt x="29886" y="1849"/>
                  </a:cubicBezTo>
                  <a:cubicBezTo>
                    <a:pt x="29776" y="1919"/>
                    <a:pt x="29656" y="1979"/>
                    <a:pt x="29526" y="2049"/>
                  </a:cubicBezTo>
                  <a:lnTo>
                    <a:pt x="29496" y="2069"/>
                  </a:lnTo>
                  <a:cubicBezTo>
                    <a:pt x="29436" y="2099"/>
                    <a:pt x="29376" y="2129"/>
                    <a:pt x="29326" y="2159"/>
                  </a:cubicBezTo>
                  <a:lnTo>
                    <a:pt x="29246" y="2209"/>
                  </a:lnTo>
                  <a:lnTo>
                    <a:pt x="29216" y="2219"/>
                  </a:lnTo>
                  <a:cubicBezTo>
                    <a:pt x="29166" y="2249"/>
                    <a:pt x="29117" y="2279"/>
                    <a:pt x="29057" y="2308"/>
                  </a:cubicBezTo>
                  <a:lnTo>
                    <a:pt x="28906" y="2399"/>
                  </a:lnTo>
                  <a:cubicBezTo>
                    <a:pt x="28866" y="2428"/>
                    <a:pt x="28837" y="2448"/>
                    <a:pt x="28797" y="2468"/>
                  </a:cubicBezTo>
                  <a:lnTo>
                    <a:pt x="28766" y="2488"/>
                  </a:lnTo>
                  <a:cubicBezTo>
                    <a:pt x="28677" y="2539"/>
                    <a:pt x="28597" y="2588"/>
                    <a:pt x="28517" y="2628"/>
                  </a:cubicBezTo>
                  <a:cubicBezTo>
                    <a:pt x="28477" y="2659"/>
                    <a:pt x="28437" y="2679"/>
                    <a:pt x="28397" y="2699"/>
                  </a:cubicBezTo>
                  <a:lnTo>
                    <a:pt x="28387" y="2699"/>
                  </a:lnTo>
                  <a:cubicBezTo>
                    <a:pt x="28347" y="2728"/>
                    <a:pt x="28307" y="2748"/>
                    <a:pt x="28257" y="2778"/>
                  </a:cubicBezTo>
                  <a:cubicBezTo>
                    <a:pt x="28087" y="2868"/>
                    <a:pt x="27918" y="2978"/>
                    <a:pt x="27718" y="3108"/>
                  </a:cubicBezTo>
                  <a:cubicBezTo>
                    <a:pt x="27558" y="3208"/>
                    <a:pt x="27398" y="3318"/>
                    <a:pt x="27238" y="3428"/>
                  </a:cubicBezTo>
                  <a:cubicBezTo>
                    <a:pt x="27078" y="3538"/>
                    <a:pt x="26918" y="3638"/>
                    <a:pt x="26758" y="3738"/>
                  </a:cubicBezTo>
                  <a:cubicBezTo>
                    <a:pt x="26679" y="3787"/>
                    <a:pt x="26588" y="3838"/>
                    <a:pt x="26499" y="3887"/>
                  </a:cubicBezTo>
                  <a:lnTo>
                    <a:pt x="26488" y="3887"/>
                  </a:lnTo>
                  <a:lnTo>
                    <a:pt x="26459" y="3907"/>
                  </a:lnTo>
                  <a:cubicBezTo>
                    <a:pt x="26388" y="3947"/>
                    <a:pt x="26328" y="3978"/>
                    <a:pt x="26269" y="4017"/>
                  </a:cubicBezTo>
                  <a:cubicBezTo>
                    <a:pt x="26229" y="4037"/>
                    <a:pt x="26179" y="4067"/>
                    <a:pt x="26139" y="4087"/>
                  </a:cubicBezTo>
                  <a:lnTo>
                    <a:pt x="26089" y="4117"/>
                  </a:lnTo>
                  <a:lnTo>
                    <a:pt x="26009" y="4167"/>
                  </a:lnTo>
                  <a:cubicBezTo>
                    <a:pt x="25929" y="4207"/>
                    <a:pt x="25859" y="4247"/>
                    <a:pt x="25769" y="4287"/>
                  </a:cubicBezTo>
                  <a:lnTo>
                    <a:pt x="25749" y="4297"/>
                  </a:lnTo>
                  <a:lnTo>
                    <a:pt x="25729" y="4307"/>
                  </a:lnTo>
                  <a:cubicBezTo>
                    <a:pt x="25639" y="4247"/>
                    <a:pt x="25529" y="4187"/>
                    <a:pt x="25389" y="4107"/>
                  </a:cubicBezTo>
                  <a:cubicBezTo>
                    <a:pt x="25260" y="4047"/>
                    <a:pt x="25129" y="3987"/>
                    <a:pt x="25010" y="3938"/>
                  </a:cubicBezTo>
                  <a:cubicBezTo>
                    <a:pt x="24900" y="3887"/>
                    <a:pt x="24830" y="3847"/>
                    <a:pt x="24770" y="3818"/>
                  </a:cubicBezTo>
                  <a:cubicBezTo>
                    <a:pt x="24730" y="3798"/>
                    <a:pt x="24690" y="3778"/>
                    <a:pt x="24660" y="3758"/>
                  </a:cubicBezTo>
                  <a:lnTo>
                    <a:pt x="24650" y="3747"/>
                  </a:lnTo>
                  <a:cubicBezTo>
                    <a:pt x="24610" y="3727"/>
                    <a:pt x="24570" y="3698"/>
                    <a:pt x="24530" y="3678"/>
                  </a:cubicBezTo>
                  <a:cubicBezTo>
                    <a:pt x="24480" y="3647"/>
                    <a:pt x="24420" y="3618"/>
                    <a:pt x="24370" y="3598"/>
                  </a:cubicBezTo>
                  <a:lnTo>
                    <a:pt x="24360" y="3587"/>
                  </a:lnTo>
                  <a:lnTo>
                    <a:pt x="24350" y="3587"/>
                  </a:lnTo>
                  <a:lnTo>
                    <a:pt x="24340" y="3578"/>
                  </a:lnTo>
                  <a:lnTo>
                    <a:pt x="24330" y="3567"/>
                  </a:lnTo>
                  <a:cubicBezTo>
                    <a:pt x="24261" y="3538"/>
                    <a:pt x="24201" y="3498"/>
                    <a:pt x="24141" y="3468"/>
                  </a:cubicBezTo>
                  <a:lnTo>
                    <a:pt x="24101" y="3448"/>
                  </a:lnTo>
                  <a:cubicBezTo>
                    <a:pt x="24090" y="3448"/>
                    <a:pt x="24081" y="3438"/>
                    <a:pt x="24061" y="3428"/>
                  </a:cubicBezTo>
                  <a:cubicBezTo>
                    <a:pt x="24041" y="3418"/>
                    <a:pt x="24030" y="3408"/>
                    <a:pt x="24021" y="3398"/>
                  </a:cubicBezTo>
                  <a:cubicBezTo>
                    <a:pt x="23981" y="3378"/>
                    <a:pt x="23941" y="3358"/>
                    <a:pt x="23901" y="3348"/>
                  </a:cubicBezTo>
                  <a:cubicBezTo>
                    <a:pt x="23870" y="3338"/>
                    <a:pt x="23841" y="3328"/>
                    <a:pt x="23811" y="3328"/>
                  </a:cubicBezTo>
                  <a:cubicBezTo>
                    <a:pt x="23761" y="3318"/>
                    <a:pt x="23711" y="3308"/>
                    <a:pt x="23651" y="3308"/>
                  </a:cubicBezTo>
                  <a:lnTo>
                    <a:pt x="23641" y="3308"/>
                  </a:lnTo>
                  <a:cubicBezTo>
                    <a:pt x="23591" y="3308"/>
                    <a:pt x="23531" y="3318"/>
                    <a:pt x="23481" y="3328"/>
                  </a:cubicBezTo>
                  <a:lnTo>
                    <a:pt x="23421" y="3328"/>
                  </a:lnTo>
                  <a:lnTo>
                    <a:pt x="23371" y="3338"/>
                  </a:lnTo>
                  <a:lnTo>
                    <a:pt x="23361" y="3338"/>
                  </a:lnTo>
                  <a:cubicBezTo>
                    <a:pt x="23291" y="3348"/>
                    <a:pt x="23211" y="3358"/>
                    <a:pt x="23131" y="3368"/>
                  </a:cubicBezTo>
                  <a:cubicBezTo>
                    <a:pt x="23082" y="3368"/>
                    <a:pt x="23022" y="3378"/>
                    <a:pt x="22971" y="3388"/>
                  </a:cubicBezTo>
                  <a:lnTo>
                    <a:pt x="22902" y="3398"/>
                  </a:lnTo>
                  <a:lnTo>
                    <a:pt x="22802" y="3418"/>
                  </a:lnTo>
                  <a:cubicBezTo>
                    <a:pt x="22691" y="3428"/>
                    <a:pt x="22542" y="3458"/>
                    <a:pt x="22402" y="3478"/>
                  </a:cubicBezTo>
                  <a:lnTo>
                    <a:pt x="22342" y="3488"/>
                  </a:lnTo>
                  <a:lnTo>
                    <a:pt x="22332" y="3488"/>
                  </a:lnTo>
                  <a:cubicBezTo>
                    <a:pt x="22222" y="3507"/>
                    <a:pt x="22062" y="3538"/>
                    <a:pt x="21912" y="3558"/>
                  </a:cubicBezTo>
                  <a:cubicBezTo>
                    <a:pt x="21752" y="3578"/>
                    <a:pt x="21603" y="3598"/>
                    <a:pt x="21452" y="3607"/>
                  </a:cubicBezTo>
                  <a:cubicBezTo>
                    <a:pt x="21383" y="3607"/>
                    <a:pt x="21303" y="3618"/>
                    <a:pt x="21233" y="3627"/>
                  </a:cubicBezTo>
                  <a:lnTo>
                    <a:pt x="21153" y="3627"/>
                  </a:lnTo>
                  <a:cubicBezTo>
                    <a:pt x="21083" y="3638"/>
                    <a:pt x="21013" y="3638"/>
                    <a:pt x="20943" y="3647"/>
                  </a:cubicBezTo>
                  <a:cubicBezTo>
                    <a:pt x="20903" y="3647"/>
                    <a:pt x="20863" y="3647"/>
                    <a:pt x="20833" y="3658"/>
                  </a:cubicBezTo>
                  <a:lnTo>
                    <a:pt x="20793" y="3658"/>
                  </a:lnTo>
                  <a:cubicBezTo>
                    <a:pt x="20684" y="3667"/>
                    <a:pt x="20564" y="3678"/>
                    <a:pt x="20433" y="3687"/>
                  </a:cubicBezTo>
                  <a:cubicBezTo>
                    <a:pt x="20313" y="3687"/>
                    <a:pt x="20184" y="3687"/>
                    <a:pt x="20084" y="3698"/>
                  </a:cubicBezTo>
                  <a:lnTo>
                    <a:pt x="19924" y="3698"/>
                  </a:lnTo>
                  <a:cubicBezTo>
                    <a:pt x="19804" y="3698"/>
                    <a:pt x="19684" y="3698"/>
                    <a:pt x="19564" y="3707"/>
                  </a:cubicBezTo>
                  <a:lnTo>
                    <a:pt x="19414" y="3707"/>
                  </a:lnTo>
                  <a:cubicBezTo>
                    <a:pt x="19374" y="3707"/>
                    <a:pt x="19325" y="3718"/>
                    <a:pt x="19274" y="3718"/>
                  </a:cubicBezTo>
                  <a:cubicBezTo>
                    <a:pt x="19145" y="3718"/>
                    <a:pt x="19015" y="3707"/>
                    <a:pt x="18905" y="3707"/>
                  </a:cubicBezTo>
                  <a:lnTo>
                    <a:pt x="18825" y="3698"/>
                  </a:lnTo>
                  <a:lnTo>
                    <a:pt x="18795" y="3698"/>
                  </a:lnTo>
                  <a:cubicBezTo>
                    <a:pt x="18715" y="3698"/>
                    <a:pt x="18625" y="3687"/>
                    <a:pt x="18545" y="3687"/>
                  </a:cubicBezTo>
                  <a:cubicBezTo>
                    <a:pt x="18495" y="3687"/>
                    <a:pt x="18455" y="3698"/>
                    <a:pt x="18405" y="3698"/>
                  </a:cubicBezTo>
                  <a:cubicBezTo>
                    <a:pt x="18266" y="3698"/>
                    <a:pt x="18115" y="3718"/>
                    <a:pt x="17995" y="3727"/>
                  </a:cubicBezTo>
                  <a:lnTo>
                    <a:pt x="17986" y="3727"/>
                  </a:lnTo>
                  <a:lnTo>
                    <a:pt x="17886" y="3738"/>
                  </a:lnTo>
                  <a:cubicBezTo>
                    <a:pt x="17815" y="3747"/>
                    <a:pt x="17746" y="3758"/>
                    <a:pt x="17666" y="3758"/>
                  </a:cubicBezTo>
                  <a:cubicBezTo>
                    <a:pt x="17406" y="3778"/>
                    <a:pt x="17136" y="3798"/>
                    <a:pt x="16887" y="3887"/>
                  </a:cubicBezTo>
                  <a:cubicBezTo>
                    <a:pt x="16807" y="3907"/>
                    <a:pt x="16716" y="3947"/>
                    <a:pt x="16616" y="3997"/>
                  </a:cubicBezTo>
                  <a:cubicBezTo>
                    <a:pt x="16547" y="4027"/>
                    <a:pt x="16467" y="4067"/>
                    <a:pt x="16387" y="4137"/>
                  </a:cubicBezTo>
                  <a:cubicBezTo>
                    <a:pt x="16267" y="4227"/>
                    <a:pt x="16177" y="4347"/>
                    <a:pt x="16077" y="4457"/>
                  </a:cubicBezTo>
                  <a:lnTo>
                    <a:pt x="16047" y="4487"/>
                  </a:lnTo>
                  <a:lnTo>
                    <a:pt x="15927" y="4637"/>
                  </a:lnTo>
                  <a:lnTo>
                    <a:pt x="15917" y="4647"/>
                  </a:lnTo>
                  <a:cubicBezTo>
                    <a:pt x="15848" y="4737"/>
                    <a:pt x="15797" y="4797"/>
                    <a:pt x="15737" y="4857"/>
                  </a:cubicBezTo>
                  <a:lnTo>
                    <a:pt x="15728" y="4866"/>
                  </a:lnTo>
                  <a:lnTo>
                    <a:pt x="15728" y="4877"/>
                  </a:lnTo>
                  <a:lnTo>
                    <a:pt x="15717" y="4886"/>
                  </a:lnTo>
                  <a:cubicBezTo>
                    <a:pt x="15668" y="4946"/>
                    <a:pt x="15628" y="4997"/>
                    <a:pt x="15588" y="5046"/>
                  </a:cubicBezTo>
                  <a:cubicBezTo>
                    <a:pt x="15548" y="5097"/>
                    <a:pt x="15508" y="5137"/>
                    <a:pt x="15468" y="5177"/>
                  </a:cubicBezTo>
                  <a:lnTo>
                    <a:pt x="15468" y="5186"/>
                  </a:lnTo>
                  <a:lnTo>
                    <a:pt x="15457" y="5196"/>
                  </a:lnTo>
                  <a:lnTo>
                    <a:pt x="15448" y="5196"/>
                  </a:lnTo>
                  <a:lnTo>
                    <a:pt x="15437" y="5206"/>
                  </a:lnTo>
                  <a:lnTo>
                    <a:pt x="15417" y="5226"/>
                  </a:lnTo>
                  <a:lnTo>
                    <a:pt x="15408" y="5236"/>
                  </a:lnTo>
                  <a:lnTo>
                    <a:pt x="15408" y="5246"/>
                  </a:lnTo>
                  <a:cubicBezTo>
                    <a:pt x="15348" y="5306"/>
                    <a:pt x="15308" y="5356"/>
                    <a:pt x="15258" y="5406"/>
                  </a:cubicBezTo>
                  <a:cubicBezTo>
                    <a:pt x="15208" y="5466"/>
                    <a:pt x="15158" y="5536"/>
                    <a:pt x="15118" y="5586"/>
                  </a:cubicBezTo>
                  <a:lnTo>
                    <a:pt x="15108" y="5596"/>
                  </a:lnTo>
                  <a:lnTo>
                    <a:pt x="15098" y="5606"/>
                  </a:lnTo>
                  <a:lnTo>
                    <a:pt x="15098" y="5616"/>
                  </a:lnTo>
                  <a:lnTo>
                    <a:pt x="15068" y="5656"/>
                  </a:lnTo>
                  <a:lnTo>
                    <a:pt x="15058" y="5656"/>
                  </a:lnTo>
                  <a:cubicBezTo>
                    <a:pt x="14978" y="5766"/>
                    <a:pt x="14888" y="5886"/>
                    <a:pt x="14788" y="5996"/>
                  </a:cubicBezTo>
                  <a:lnTo>
                    <a:pt x="14728" y="6076"/>
                  </a:lnTo>
                  <a:lnTo>
                    <a:pt x="14589" y="6225"/>
                  </a:lnTo>
                  <a:cubicBezTo>
                    <a:pt x="14538" y="6296"/>
                    <a:pt x="14478" y="6365"/>
                    <a:pt x="14429" y="6435"/>
                  </a:cubicBezTo>
                  <a:lnTo>
                    <a:pt x="14409" y="6465"/>
                  </a:lnTo>
                  <a:cubicBezTo>
                    <a:pt x="14238" y="6675"/>
                    <a:pt x="14059" y="6875"/>
                    <a:pt x="13889" y="7065"/>
                  </a:cubicBezTo>
                  <a:lnTo>
                    <a:pt x="13849" y="7115"/>
                  </a:lnTo>
                  <a:lnTo>
                    <a:pt x="13789" y="7175"/>
                  </a:lnTo>
                  <a:lnTo>
                    <a:pt x="13759" y="7224"/>
                  </a:lnTo>
                  <a:lnTo>
                    <a:pt x="13729" y="7244"/>
                  </a:lnTo>
                  <a:lnTo>
                    <a:pt x="13729" y="7255"/>
                  </a:lnTo>
                  <a:lnTo>
                    <a:pt x="13719" y="7264"/>
                  </a:lnTo>
                  <a:cubicBezTo>
                    <a:pt x="13629" y="7364"/>
                    <a:pt x="13529" y="7475"/>
                    <a:pt x="13430" y="7595"/>
                  </a:cubicBezTo>
                  <a:cubicBezTo>
                    <a:pt x="13339" y="7714"/>
                    <a:pt x="13230" y="7844"/>
                    <a:pt x="13110" y="7974"/>
                  </a:cubicBezTo>
                  <a:lnTo>
                    <a:pt x="13010" y="8074"/>
                  </a:lnTo>
                  <a:cubicBezTo>
                    <a:pt x="12910" y="8164"/>
                    <a:pt x="12820" y="8264"/>
                    <a:pt x="12730" y="8354"/>
                  </a:cubicBezTo>
                  <a:cubicBezTo>
                    <a:pt x="12680" y="8414"/>
                    <a:pt x="12620" y="8463"/>
                    <a:pt x="12570" y="8523"/>
                  </a:cubicBezTo>
                  <a:lnTo>
                    <a:pt x="12560" y="8534"/>
                  </a:lnTo>
                  <a:lnTo>
                    <a:pt x="12540" y="8543"/>
                  </a:lnTo>
                  <a:lnTo>
                    <a:pt x="12530" y="8554"/>
                  </a:lnTo>
                  <a:cubicBezTo>
                    <a:pt x="12480" y="8603"/>
                    <a:pt x="12440" y="8654"/>
                    <a:pt x="12390" y="8703"/>
                  </a:cubicBezTo>
                  <a:cubicBezTo>
                    <a:pt x="12350" y="8734"/>
                    <a:pt x="12320" y="8774"/>
                    <a:pt x="12290" y="8803"/>
                  </a:cubicBezTo>
                  <a:lnTo>
                    <a:pt x="12290" y="8814"/>
                  </a:lnTo>
                  <a:lnTo>
                    <a:pt x="12280" y="8814"/>
                  </a:lnTo>
                  <a:cubicBezTo>
                    <a:pt x="12211" y="8883"/>
                    <a:pt x="12131" y="8973"/>
                    <a:pt x="12040" y="9063"/>
                  </a:cubicBezTo>
                  <a:lnTo>
                    <a:pt x="12020" y="9083"/>
                  </a:lnTo>
                  <a:lnTo>
                    <a:pt x="12000" y="9103"/>
                  </a:lnTo>
                  <a:cubicBezTo>
                    <a:pt x="11900" y="9203"/>
                    <a:pt x="11780" y="9313"/>
                    <a:pt x="11671" y="9433"/>
                  </a:cubicBezTo>
                  <a:lnTo>
                    <a:pt x="11591" y="9513"/>
                  </a:lnTo>
                  <a:cubicBezTo>
                    <a:pt x="11551" y="9543"/>
                    <a:pt x="11501" y="9573"/>
                    <a:pt x="11451" y="9613"/>
                  </a:cubicBezTo>
                  <a:lnTo>
                    <a:pt x="11441" y="9622"/>
                  </a:lnTo>
                  <a:cubicBezTo>
                    <a:pt x="11371" y="9662"/>
                    <a:pt x="11301" y="9722"/>
                    <a:pt x="11231" y="9782"/>
                  </a:cubicBezTo>
                  <a:cubicBezTo>
                    <a:pt x="11171" y="9842"/>
                    <a:pt x="11111" y="9893"/>
                    <a:pt x="11051" y="9953"/>
                  </a:cubicBezTo>
                  <a:cubicBezTo>
                    <a:pt x="11021" y="9982"/>
                    <a:pt x="10992" y="10022"/>
                    <a:pt x="10961" y="10052"/>
                  </a:cubicBezTo>
                  <a:cubicBezTo>
                    <a:pt x="10941" y="10072"/>
                    <a:pt x="10921" y="10102"/>
                    <a:pt x="10901" y="10132"/>
                  </a:cubicBezTo>
                  <a:lnTo>
                    <a:pt x="10892" y="10132"/>
                  </a:lnTo>
                  <a:lnTo>
                    <a:pt x="10872" y="10162"/>
                  </a:lnTo>
                  <a:cubicBezTo>
                    <a:pt x="10821" y="10232"/>
                    <a:pt x="10761" y="10302"/>
                    <a:pt x="10701" y="10372"/>
                  </a:cubicBezTo>
                  <a:cubicBezTo>
                    <a:pt x="10621" y="10452"/>
                    <a:pt x="10542" y="10522"/>
                    <a:pt x="10462" y="10592"/>
                  </a:cubicBezTo>
                  <a:cubicBezTo>
                    <a:pt x="10442" y="10602"/>
                    <a:pt x="10422" y="10622"/>
                    <a:pt x="10402" y="10642"/>
                  </a:cubicBezTo>
                  <a:lnTo>
                    <a:pt x="10392" y="10652"/>
                  </a:lnTo>
                  <a:lnTo>
                    <a:pt x="10352" y="10682"/>
                  </a:lnTo>
                  <a:cubicBezTo>
                    <a:pt x="10312" y="10712"/>
                    <a:pt x="10272" y="10752"/>
                    <a:pt x="10232" y="10801"/>
                  </a:cubicBezTo>
                  <a:lnTo>
                    <a:pt x="10182" y="10841"/>
                  </a:lnTo>
                  <a:lnTo>
                    <a:pt x="10172" y="10852"/>
                  </a:lnTo>
                  <a:cubicBezTo>
                    <a:pt x="10162" y="10872"/>
                    <a:pt x="10142" y="10881"/>
                    <a:pt x="10132" y="10901"/>
                  </a:cubicBezTo>
                  <a:cubicBezTo>
                    <a:pt x="10122" y="10912"/>
                    <a:pt x="10112" y="10912"/>
                    <a:pt x="10102" y="10921"/>
                  </a:cubicBezTo>
                  <a:lnTo>
                    <a:pt x="10092" y="10932"/>
                  </a:lnTo>
                  <a:lnTo>
                    <a:pt x="10092" y="10941"/>
                  </a:lnTo>
                  <a:lnTo>
                    <a:pt x="10082" y="10941"/>
                  </a:lnTo>
                  <a:lnTo>
                    <a:pt x="10022" y="11001"/>
                  </a:lnTo>
                  <a:cubicBezTo>
                    <a:pt x="9982" y="11041"/>
                    <a:pt x="9942" y="11092"/>
                    <a:pt x="9932" y="11141"/>
                  </a:cubicBezTo>
                  <a:cubicBezTo>
                    <a:pt x="9892" y="11251"/>
                    <a:pt x="9962" y="11341"/>
                    <a:pt x="10022" y="11411"/>
                  </a:cubicBezTo>
                  <a:cubicBezTo>
                    <a:pt x="10042" y="11441"/>
                    <a:pt x="10062" y="11461"/>
                    <a:pt x="10092" y="11481"/>
                  </a:cubicBezTo>
                  <a:lnTo>
                    <a:pt x="10092" y="11491"/>
                  </a:lnTo>
                  <a:cubicBezTo>
                    <a:pt x="10102" y="11501"/>
                    <a:pt x="10122" y="11511"/>
                    <a:pt x="10132" y="11521"/>
                  </a:cubicBezTo>
                  <a:cubicBezTo>
                    <a:pt x="10172" y="11561"/>
                    <a:pt x="10212" y="11611"/>
                    <a:pt x="10252" y="11651"/>
                  </a:cubicBezTo>
                  <a:cubicBezTo>
                    <a:pt x="10322" y="11731"/>
                    <a:pt x="10392" y="11791"/>
                    <a:pt x="10472" y="11851"/>
                  </a:cubicBezTo>
                  <a:cubicBezTo>
                    <a:pt x="10532" y="11911"/>
                    <a:pt x="10612" y="11961"/>
                    <a:pt x="10661" y="11991"/>
                  </a:cubicBezTo>
                  <a:lnTo>
                    <a:pt x="10752" y="12051"/>
                  </a:lnTo>
                  <a:lnTo>
                    <a:pt x="10821" y="12100"/>
                  </a:lnTo>
                  <a:lnTo>
                    <a:pt x="10821" y="12111"/>
                  </a:lnTo>
                  <a:lnTo>
                    <a:pt x="10832" y="12111"/>
                  </a:lnTo>
                  <a:cubicBezTo>
                    <a:pt x="10901" y="12160"/>
                    <a:pt x="10952" y="12200"/>
                    <a:pt x="11012" y="12240"/>
                  </a:cubicBezTo>
                  <a:cubicBezTo>
                    <a:pt x="11041" y="12260"/>
                    <a:pt x="11081" y="12280"/>
                    <a:pt x="11141" y="12311"/>
                  </a:cubicBezTo>
                  <a:cubicBezTo>
                    <a:pt x="11071" y="12340"/>
                    <a:pt x="11001" y="12371"/>
                    <a:pt x="10932" y="12411"/>
                  </a:cubicBezTo>
                  <a:lnTo>
                    <a:pt x="10932" y="12420"/>
                  </a:lnTo>
                  <a:lnTo>
                    <a:pt x="10921" y="12420"/>
                  </a:lnTo>
                  <a:cubicBezTo>
                    <a:pt x="10812" y="12480"/>
                    <a:pt x="10712" y="12540"/>
                    <a:pt x="10612" y="12600"/>
                  </a:cubicBezTo>
                  <a:cubicBezTo>
                    <a:pt x="10502" y="12660"/>
                    <a:pt x="10382" y="12720"/>
                    <a:pt x="10292" y="12760"/>
                  </a:cubicBezTo>
                  <a:lnTo>
                    <a:pt x="10282" y="12770"/>
                  </a:lnTo>
                  <a:lnTo>
                    <a:pt x="10252" y="12780"/>
                  </a:lnTo>
                  <a:lnTo>
                    <a:pt x="10252" y="12790"/>
                  </a:lnTo>
                  <a:lnTo>
                    <a:pt x="10232" y="12800"/>
                  </a:lnTo>
                  <a:lnTo>
                    <a:pt x="10202" y="12810"/>
                  </a:lnTo>
                  <a:cubicBezTo>
                    <a:pt x="10122" y="12850"/>
                    <a:pt x="10052" y="12890"/>
                    <a:pt x="9982" y="12920"/>
                  </a:cubicBezTo>
                  <a:cubicBezTo>
                    <a:pt x="9902" y="12960"/>
                    <a:pt x="9833" y="13000"/>
                    <a:pt x="9762" y="13040"/>
                  </a:cubicBezTo>
                  <a:lnTo>
                    <a:pt x="9742" y="13050"/>
                  </a:lnTo>
                  <a:cubicBezTo>
                    <a:pt x="9622" y="13110"/>
                    <a:pt x="9462" y="13190"/>
                    <a:pt x="9323" y="13270"/>
                  </a:cubicBezTo>
                  <a:cubicBezTo>
                    <a:pt x="9213" y="13330"/>
                    <a:pt x="9103" y="13390"/>
                    <a:pt x="9003" y="13450"/>
                  </a:cubicBezTo>
                  <a:lnTo>
                    <a:pt x="8933" y="13490"/>
                  </a:lnTo>
                  <a:lnTo>
                    <a:pt x="8923" y="13490"/>
                  </a:lnTo>
                  <a:lnTo>
                    <a:pt x="8913" y="13499"/>
                  </a:lnTo>
                  <a:cubicBezTo>
                    <a:pt x="8843" y="13539"/>
                    <a:pt x="8763" y="13590"/>
                    <a:pt x="8683" y="13630"/>
                  </a:cubicBezTo>
                  <a:lnTo>
                    <a:pt x="8443" y="13749"/>
                  </a:lnTo>
                  <a:lnTo>
                    <a:pt x="8443" y="13759"/>
                  </a:lnTo>
                  <a:lnTo>
                    <a:pt x="8434" y="13759"/>
                  </a:lnTo>
                  <a:lnTo>
                    <a:pt x="8423" y="13769"/>
                  </a:lnTo>
                  <a:cubicBezTo>
                    <a:pt x="8294" y="13829"/>
                    <a:pt x="8154" y="13899"/>
                    <a:pt x="8014" y="13979"/>
                  </a:cubicBezTo>
                  <a:cubicBezTo>
                    <a:pt x="7964" y="14009"/>
                    <a:pt x="7904" y="14039"/>
                    <a:pt x="7854" y="14079"/>
                  </a:cubicBezTo>
                  <a:lnTo>
                    <a:pt x="7834" y="14079"/>
                  </a:lnTo>
                  <a:cubicBezTo>
                    <a:pt x="7794" y="14109"/>
                    <a:pt x="7744" y="14129"/>
                    <a:pt x="7704" y="14159"/>
                  </a:cubicBezTo>
                  <a:cubicBezTo>
                    <a:pt x="7634" y="14199"/>
                    <a:pt x="7574" y="14229"/>
                    <a:pt x="7504" y="14269"/>
                  </a:cubicBezTo>
                  <a:lnTo>
                    <a:pt x="7474" y="14289"/>
                  </a:lnTo>
                  <a:lnTo>
                    <a:pt x="7454" y="14299"/>
                  </a:lnTo>
                  <a:lnTo>
                    <a:pt x="7375" y="14339"/>
                  </a:lnTo>
                  <a:cubicBezTo>
                    <a:pt x="7135" y="14478"/>
                    <a:pt x="6935" y="14578"/>
                    <a:pt x="6745" y="14698"/>
                  </a:cubicBezTo>
                  <a:lnTo>
                    <a:pt x="6415" y="14878"/>
                  </a:lnTo>
                  <a:cubicBezTo>
                    <a:pt x="6365" y="14908"/>
                    <a:pt x="6325" y="14938"/>
                    <a:pt x="6275" y="14968"/>
                  </a:cubicBezTo>
                  <a:lnTo>
                    <a:pt x="6265" y="14968"/>
                  </a:lnTo>
                  <a:cubicBezTo>
                    <a:pt x="6205" y="15008"/>
                    <a:pt x="6156" y="15038"/>
                    <a:pt x="6105" y="15068"/>
                  </a:cubicBezTo>
                  <a:cubicBezTo>
                    <a:pt x="5925" y="15168"/>
                    <a:pt x="5736" y="15268"/>
                    <a:pt x="5556" y="15358"/>
                  </a:cubicBezTo>
                  <a:lnTo>
                    <a:pt x="5546" y="15358"/>
                  </a:lnTo>
                  <a:lnTo>
                    <a:pt x="5456" y="15408"/>
                  </a:lnTo>
                  <a:cubicBezTo>
                    <a:pt x="5366" y="15448"/>
                    <a:pt x="5276" y="15498"/>
                    <a:pt x="5206" y="15538"/>
                  </a:cubicBezTo>
                  <a:lnTo>
                    <a:pt x="5186" y="15558"/>
                  </a:lnTo>
                  <a:lnTo>
                    <a:pt x="5176" y="15558"/>
                  </a:lnTo>
                  <a:cubicBezTo>
                    <a:pt x="5056" y="15617"/>
                    <a:pt x="4937" y="15688"/>
                    <a:pt x="4817" y="15748"/>
                  </a:cubicBezTo>
                  <a:lnTo>
                    <a:pt x="4637" y="15837"/>
                  </a:lnTo>
                  <a:lnTo>
                    <a:pt x="4597" y="15857"/>
                  </a:lnTo>
                  <a:lnTo>
                    <a:pt x="4586" y="15857"/>
                  </a:lnTo>
                  <a:lnTo>
                    <a:pt x="4577" y="15868"/>
                  </a:lnTo>
                  <a:lnTo>
                    <a:pt x="4566" y="15868"/>
                  </a:lnTo>
                  <a:cubicBezTo>
                    <a:pt x="4457" y="15917"/>
                    <a:pt x="4307" y="15988"/>
                    <a:pt x="4167" y="16068"/>
                  </a:cubicBezTo>
                  <a:lnTo>
                    <a:pt x="4157" y="16068"/>
                  </a:lnTo>
                  <a:cubicBezTo>
                    <a:pt x="3987" y="16167"/>
                    <a:pt x="3747" y="16287"/>
                    <a:pt x="3507" y="16407"/>
                  </a:cubicBezTo>
                  <a:cubicBezTo>
                    <a:pt x="3458" y="16437"/>
                    <a:pt x="3407" y="16467"/>
                    <a:pt x="3358" y="16487"/>
                  </a:cubicBezTo>
                  <a:lnTo>
                    <a:pt x="3338" y="16497"/>
                  </a:lnTo>
                  <a:cubicBezTo>
                    <a:pt x="3258" y="16537"/>
                    <a:pt x="3158" y="16587"/>
                    <a:pt x="3068" y="16637"/>
                  </a:cubicBezTo>
                  <a:cubicBezTo>
                    <a:pt x="2918" y="16707"/>
                    <a:pt x="2758" y="16777"/>
                    <a:pt x="2608" y="16847"/>
                  </a:cubicBezTo>
                  <a:lnTo>
                    <a:pt x="2548" y="16876"/>
                  </a:lnTo>
                  <a:lnTo>
                    <a:pt x="2479" y="16896"/>
                  </a:lnTo>
                  <a:lnTo>
                    <a:pt x="2479" y="16907"/>
                  </a:lnTo>
                  <a:lnTo>
                    <a:pt x="2468" y="16907"/>
                  </a:lnTo>
                  <a:cubicBezTo>
                    <a:pt x="2308" y="16976"/>
                    <a:pt x="2139" y="17036"/>
                    <a:pt x="1979" y="17116"/>
                  </a:cubicBezTo>
                  <a:lnTo>
                    <a:pt x="1909" y="17147"/>
                  </a:lnTo>
                  <a:lnTo>
                    <a:pt x="1899" y="17156"/>
                  </a:lnTo>
                  <a:lnTo>
                    <a:pt x="1879" y="17167"/>
                  </a:lnTo>
                  <a:cubicBezTo>
                    <a:pt x="1719" y="17236"/>
                    <a:pt x="1559" y="17316"/>
                    <a:pt x="1389" y="17386"/>
                  </a:cubicBezTo>
                  <a:cubicBezTo>
                    <a:pt x="1320" y="17416"/>
                    <a:pt x="1260" y="17436"/>
                    <a:pt x="1189" y="17466"/>
                  </a:cubicBezTo>
                  <a:lnTo>
                    <a:pt x="1149" y="17476"/>
                  </a:lnTo>
                  <a:lnTo>
                    <a:pt x="1080" y="17506"/>
                  </a:lnTo>
                  <a:cubicBezTo>
                    <a:pt x="969" y="17546"/>
                    <a:pt x="870" y="17596"/>
                    <a:pt x="770" y="17646"/>
                  </a:cubicBezTo>
                  <a:lnTo>
                    <a:pt x="710" y="17666"/>
                  </a:lnTo>
                  <a:cubicBezTo>
                    <a:pt x="670" y="17696"/>
                    <a:pt x="620" y="17716"/>
                    <a:pt x="580" y="17736"/>
                  </a:cubicBezTo>
                  <a:lnTo>
                    <a:pt x="550" y="17746"/>
                  </a:lnTo>
                  <a:cubicBezTo>
                    <a:pt x="510" y="17766"/>
                    <a:pt x="460" y="17786"/>
                    <a:pt x="410" y="17816"/>
                  </a:cubicBezTo>
                  <a:cubicBezTo>
                    <a:pt x="360" y="17836"/>
                    <a:pt x="310" y="17866"/>
                    <a:pt x="260" y="17886"/>
                  </a:cubicBezTo>
                  <a:cubicBezTo>
                    <a:pt x="240" y="17906"/>
                    <a:pt x="220" y="17916"/>
                    <a:pt x="200" y="17926"/>
                  </a:cubicBezTo>
                  <a:lnTo>
                    <a:pt x="190" y="17936"/>
                  </a:lnTo>
                  <a:cubicBezTo>
                    <a:pt x="161" y="17966"/>
                    <a:pt x="130" y="17986"/>
                    <a:pt x="110" y="18006"/>
                  </a:cubicBezTo>
                  <a:cubicBezTo>
                    <a:pt x="90" y="18026"/>
                    <a:pt x="41" y="18086"/>
                    <a:pt x="30" y="18146"/>
                  </a:cubicBezTo>
                  <a:cubicBezTo>
                    <a:pt x="10" y="18206"/>
                    <a:pt x="1" y="18266"/>
                    <a:pt x="10" y="18335"/>
                  </a:cubicBezTo>
                  <a:cubicBezTo>
                    <a:pt x="10" y="18406"/>
                    <a:pt x="30" y="18475"/>
                    <a:pt x="50" y="18545"/>
                  </a:cubicBezTo>
                  <a:lnTo>
                    <a:pt x="61" y="18595"/>
                  </a:lnTo>
                  <a:lnTo>
                    <a:pt x="70" y="18645"/>
                  </a:lnTo>
                  <a:lnTo>
                    <a:pt x="81" y="18655"/>
                  </a:lnTo>
                  <a:lnTo>
                    <a:pt x="81" y="18665"/>
                  </a:lnTo>
                  <a:lnTo>
                    <a:pt x="81" y="18675"/>
                  </a:lnTo>
                  <a:cubicBezTo>
                    <a:pt x="101" y="18745"/>
                    <a:pt x="121" y="18805"/>
                    <a:pt x="141" y="18875"/>
                  </a:cubicBezTo>
                  <a:cubicBezTo>
                    <a:pt x="170" y="18995"/>
                    <a:pt x="190" y="19125"/>
                    <a:pt x="200" y="19225"/>
                  </a:cubicBezTo>
                  <a:cubicBezTo>
                    <a:pt x="210" y="19254"/>
                    <a:pt x="210" y="19285"/>
                    <a:pt x="220" y="19305"/>
                  </a:cubicBezTo>
                  <a:lnTo>
                    <a:pt x="220" y="19314"/>
                  </a:lnTo>
                  <a:cubicBezTo>
                    <a:pt x="230" y="19394"/>
                    <a:pt x="240" y="19485"/>
                    <a:pt x="260" y="19565"/>
                  </a:cubicBezTo>
                  <a:cubicBezTo>
                    <a:pt x="270" y="19614"/>
                    <a:pt x="280" y="19654"/>
                    <a:pt x="300" y="19705"/>
                  </a:cubicBezTo>
                  <a:cubicBezTo>
                    <a:pt x="310" y="19724"/>
                    <a:pt x="320" y="19754"/>
                    <a:pt x="340" y="19774"/>
                  </a:cubicBezTo>
                  <a:cubicBezTo>
                    <a:pt x="360" y="19824"/>
                    <a:pt x="390" y="19854"/>
                    <a:pt x="420" y="19894"/>
                  </a:cubicBezTo>
                  <a:cubicBezTo>
                    <a:pt x="440" y="19904"/>
                    <a:pt x="450" y="19914"/>
                    <a:pt x="470" y="19934"/>
                  </a:cubicBezTo>
                  <a:cubicBezTo>
                    <a:pt x="480" y="20154"/>
                    <a:pt x="500" y="20473"/>
                    <a:pt x="520" y="20793"/>
                  </a:cubicBezTo>
                  <a:cubicBezTo>
                    <a:pt x="540" y="21113"/>
                    <a:pt x="570" y="21423"/>
                    <a:pt x="580" y="21723"/>
                  </a:cubicBezTo>
                  <a:cubicBezTo>
                    <a:pt x="590" y="21812"/>
                    <a:pt x="590" y="21903"/>
                    <a:pt x="600" y="21983"/>
                  </a:cubicBezTo>
                  <a:lnTo>
                    <a:pt x="600" y="21992"/>
                  </a:lnTo>
                  <a:lnTo>
                    <a:pt x="600" y="22003"/>
                  </a:lnTo>
                  <a:lnTo>
                    <a:pt x="600" y="22012"/>
                  </a:lnTo>
                  <a:lnTo>
                    <a:pt x="600" y="22052"/>
                  </a:lnTo>
                  <a:lnTo>
                    <a:pt x="600" y="22123"/>
                  </a:lnTo>
                  <a:cubicBezTo>
                    <a:pt x="600" y="22222"/>
                    <a:pt x="610" y="22342"/>
                    <a:pt x="610" y="22462"/>
                  </a:cubicBezTo>
                  <a:cubicBezTo>
                    <a:pt x="610" y="22632"/>
                    <a:pt x="600" y="22772"/>
                    <a:pt x="600" y="22911"/>
                  </a:cubicBezTo>
                  <a:cubicBezTo>
                    <a:pt x="600" y="23042"/>
                    <a:pt x="590" y="23182"/>
                    <a:pt x="580" y="23282"/>
                  </a:cubicBezTo>
                  <a:lnTo>
                    <a:pt x="580" y="23341"/>
                  </a:lnTo>
                  <a:lnTo>
                    <a:pt x="580" y="23411"/>
                  </a:lnTo>
                  <a:lnTo>
                    <a:pt x="570" y="23451"/>
                  </a:lnTo>
                  <a:lnTo>
                    <a:pt x="570" y="23491"/>
                  </a:lnTo>
                  <a:lnTo>
                    <a:pt x="570" y="23531"/>
                  </a:lnTo>
                  <a:lnTo>
                    <a:pt x="570" y="23551"/>
                  </a:lnTo>
                  <a:lnTo>
                    <a:pt x="570" y="23571"/>
                  </a:lnTo>
                  <a:lnTo>
                    <a:pt x="570" y="23581"/>
                  </a:lnTo>
                  <a:cubicBezTo>
                    <a:pt x="560" y="23731"/>
                    <a:pt x="550" y="23911"/>
                    <a:pt x="540" y="24090"/>
                  </a:cubicBezTo>
                  <a:cubicBezTo>
                    <a:pt x="540" y="24310"/>
                    <a:pt x="530" y="24620"/>
                    <a:pt x="530" y="24920"/>
                  </a:cubicBezTo>
                  <a:cubicBezTo>
                    <a:pt x="520" y="25400"/>
                    <a:pt x="530" y="25909"/>
                    <a:pt x="550" y="26539"/>
                  </a:cubicBezTo>
                  <a:lnTo>
                    <a:pt x="560" y="26728"/>
                  </a:lnTo>
                  <a:lnTo>
                    <a:pt x="560" y="26739"/>
                  </a:lnTo>
                  <a:lnTo>
                    <a:pt x="560" y="26759"/>
                  </a:lnTo>
                  <a:lnTo>
                    <a:pt x="560" y="26768"/>
                  </a:lnTo>
                  <a:lnTo>
                    <a:pt x="560" y="26808"/>
                  </a:lnTo>
                  <a:cubicBezTo>
                    <a:pt x="570" y="26988"/>
                    <a:pt x="570" y="27198"/>
                    <a:pt x="580" y="27398"/>
                  </a:cubicBezTo>
                  <a:cubicBezTo>
                    <a:pt x="590" y="27608"/>
                    <a:pt x="620" y="27818"/>
                    <a:pt x="640" y="28018"/>
                  </a:cubicBezTo>
                  <a:lnTo>
                    <a:pt x="640" y="28058"/>
                  </a:lnTo>
                  <a:lnTo>
                    <a:pt x="640" y="28067"/>
                  </a:lnTo>
                  <a:lnTo>
                    <a:pt x="650" y="28098"/>
                  </a:lnTo>
                  <a:cubicBezTo>
                    <a:pt x="650" y="28127"/>
                    <a:pt x="650" y="28158"/>
                    <a:pt x="660" y="28187"/>
                  </a:cubicBezTo>
                  <a:cubicBezTo>
                    <a:pt x="670" y="28327"/>
                    <a:pt x="680" y="28467"/>
                    <a:pt x="690" y="28597"/>
                  </a:cubicBezTo>
                  <a:cubicBezTo>
                    <a:pt x="700" y="28697"/>
                    <a:pt x="710" y="28797"/>
                    <a:pt x="710" y="28937"/>
                  </a:cubicBezTo>
                  <a:lnTo>
                    <a:pt x="720" y="28977"/>
                  </a:lnTo>
                  <a:cubicBezTo>
                    <a:pt x="730" y="29197"/>
                    <a:pt x="740" y="29436"/>
                    <a:pt x="740" y="29576"/>
                  </a:cubicBezTo>
                  <a:lnTo>
                    <a:pt x="740" y="29586"/>
                  </a:lnTo>
                  <a:lnTo>
                    <a:pt x="750" y="29766"/>
                  </a:lnTo>
                  <a:lnTo>
                    <a:pt x="750" y="29856"/>
                  </a:lnTo>
                  <a:lnTo>
                    <a:pt x="750" y="29876"/>
                  </a:lnTo>
                  <a:lnTo>
                    <a:pt x="750" y="29886"/>
                  </a:lnTo>
                  <a:lnTo>
                    <a:pt x="750" y="29906"/>
                  </a:lnTo>
                  <a:lnTo>
                    <a:pt x="750" y="29916"/>
                  </a:lnTo>
                  <a:cubicBezTo>
                    <a:pt x="760" y="30106"/>
                    <a:pt x="770" y="30325"/>
                    <a:pt x="770" y="30545"/>
                  </a:cubicBezTo>
                  <a:lnTo>
                    <a:pt x="770" y="30975"/>
                  </a:lnTo>
                  <a:lnTo>
                    <a:pt x="770" y="30995"/>
                  </a:lnTo>
                  <a:lnTo>
                    <a:pt x="770" y="31005"/>
                  </a:lnTo>
                  <a:lnTo>
                    <a:pt x="770" y="31335"/>
                  </a:lnTo>
                  <a:lnTo>
                    <a:pt x="770" y="32104"/>
                  </a:lnTo>
                  <a:cubicBezTo>
                    <a:pt x="760" y="32214"/>
                    <a:pt x="760" y="32324"/>
                    <a:pt x="750" y="32434"/>
                  </a:cubicBezTo>
                  <a:lnTo>
                    <a:pt x="750" y="32444"/>
                  </a:lnTo>
                  <a:lnTo>
                    <a:pt x="750" y="32504"/>
                  </a:lnTo>
                  <a:cubicBezTo>
                    <a:pt x="740" y="32654"/>
                    <a:pt x="740" y="32803"/>
                    <a:pt x="730" y="32954"/>
                  </a:cubicBezTo>
                  <a:lnTo>
                    <a:pt x="730" y="33073"/>
                  </a:lnTo>
                  <a:lnTo>
                    <a:pt x="730" y="33083"/>
                  </a:lnTo>
                  <a:cubicBezTo>
                    <a:pt x="730" y="33163"/>
                    <a:pt x="720" y="33253"/>
                    <a:pt x="720" y="33333"/>
                  </a:cubicBezTo>
                  <a:cubicBezTo>
                    <a:pt x="710" y="33413"/>
                    <a:pt x="710" y="33493"/>
                    <a:pt x="700" y="33573"/>
                  </a:cubicBezTo>
                  <a:lnTo>
                    <a:pt x="700" y="33613"/>
                  </a:lnTo>
                  <a:lnTo>
                    <a:pt x="690" y="33733"/>
                  </a:lnTo>
                  <a:cubicBezTo>
                    <a:pt x="670" y="34033"/>
                    <a:pt x="670" y="34322"/>
                    <a:pt x="670" y="34542"/>
                  </a:cubicBezTo>
                  <a:lnTo>
                    <a:pt x="670" y="35112"/>
                  </a:lnTo>
                  <a:lnTo>
                    <a:pt x="670" y="35121"/>
                  </a:lnTo>
                  <a:lnTo>
                    <a:pt x="670" y="35132"/>
                  </a:lnTo>
                  <a:lnTo>
                    <a:pt x="670" y="35141"/>
                  </a:lnTo>
                  <a:cubicBezTo>
                    <a:pt x="680" y="35212"/>
                    <a:pt x="680" y="35272"/>
                    <a:pt x="680" y="35341"/>
                  </a:cubicBezTo>
                  <a:lnTo>
                    <a:pt x="680" y="35451"/>
                  </a:lnTo>
                  <a:lnTo>
                    <a:pt x="680" y="35711"/>
                  </a:lnTo>
                  <a:cubicBezTo>
                    <a:pt x="690" y="35841"/>
                    <a:pt x="700" y="35971"/>
                    <a:pt x="710" y="36151"/>
                  </a:cubicBezTo>
                  <a:cubicBezTo>
                    <a:pt x="710" y="36220"/>
                    <a:pt x="720" y="36291"/>
                    <a:pt x="720" y="36360"/>
                  </a:cubicBezTo>
                  <a:lnTo>
                    <a:pt x="720" y="36371"/>
                  </a:lnTo>
                  <a:lnTo>
                    <a:pt x="730" y="36391"/>
                  </a:lnTo>
                  <a:lnTo>
                    <a:pt x="730" y="36431"/>
                  </a:lnTo>
                  <a:cubicBezTo>
                    <a:pt x="740" y="36580"/>
                    <a:pt x="750" y="36750"/>
                    <a:pt x="760" y="36910"/>
                  </a:cubicBezTo>
                  <a:cubicBezTo>
                    <a:pt x="790" y="37190"/>
                    <a:pt x="810" y="37459"/>
                    <a:pt x="820" y="37690"/>
                  </a:cubicBezTo>
                  <a:lnTo>
                    <a:pt x="830" y="37730"/>
                  </a:lnTo>
                  <a:cubicBezTo>
                    <a:pt x="830" y="37850"/>
                    <a:pt x="840" y="37979"/>
                    <a:pt x="860" y="38109"/>
                  </a:cubicBezTo>
                  <a:cubicBezTo>
                    <a:pt x="870" y="38159"/>
                    <a:pt x="880" y="38219"/>
                    <a:pt x="900" y="38289"/>
                  </a:cubicBezTo>
                  <a:cubicBezTo>
                    <a:pt x="909" y="38329"/>
                    <a:pt x="929" y="38369"/>
                    <a:pt x="949" y="38419"/>
                  </a:cubicBezTo>
                  <a:cubicBezTo>
                    <a:pt x="980" y="38489"/>
                    <a:pt x="1020" y="38539"/>
                    <a:pt x="1080" y="38609"/>
                  </a:cubicBezTo>
                  <a:cubicBezTo>
                    <a:pt x="1120" y="38658"/>
                    <a:pt x="1180" y="38698"/>
                    <a:pt x="1229" y="38738"/>
                  </a:cubicBezTo>
                  <a:lnTo>
                    <a:pt x="1260" y="38758"/>
                  </a:lnTo>
                  <a:lnTo>
                    <a:pt x="1309" y="38789"/>
                  </a:lnTo>
                  <a:cubicBezTo>
                    <a:pt x="1360" y="38829"/>
                    <a:pt x="1409" y="38849"/>
                    <a:pt x="1459" y="38878"/>
                  </a:cubicBezTo>
                  <a:lnTo>
                    <a:pt x="1499" y="38898"/>
                  </a:lnTo>
                  <a:cubicBezTo>
                    <a:pt x="1559" y="38938"/>
                    <a:pt x="1629" y="38978"/>
                    <a:pt x="1689" y="39009"/>
                  </a:cubicBezTo>
                  <a:lnTo>
                    <a:pt x="1699" y="39009"/>
                  </a:lnTo>
                  <a:lnTo>
                    <a:pt x="1699" y="39018"/>
                  </a:lnTo>
                  <a:lnTo>
                    <a:pt x="1729" y="39029"/>
                  </a:lnTo>
                  <a:cubicBezTo>
                    <a:pt x="1769" y="39058"/>
                    <a:pt x="1809" y="39069"/>
                    <a:pt x="1839" y="39098"/>
                  </a:cubicBezTo>
                  <a:cubicBezTo>
                    <a:pt x="1979" y="39168"/>
                    <a:pt x="2119" y="39258"/>
                    <a:pt x="2248" y="39328"/>
                  </a:cubicBezTo>
                  <a:lnTo>
                    <a:pt x="2259" y="39338"/>
                  </a:lnTo>
                  <a:lnTo>
                    <a:pt x="2268" y="39348"/>
                  </a:lnTo>
                  <a:cubicBezTo>
                    <a:pt x="2348" y="39398"/>
                    <a:pt x="2428" y="39448"/>
                    <a:pt x="2519" y="39498"/>
                  </a:cubicBezTo>
                  <a:cubicBezTo>
                    <a:pt x="2559" y="39528"/>
                    <a:pt x="2608" y="39548"/>
                    <a:pt x="2658" y="39578"/>
                  </a:cubicBezTo>
                  <a:lnTo>
                    <a:pt x="2688" y="39598"/>
                  </a:lnTo>
                  <a:lnTo>
                    <a:pt x="2698" y="39608"/>
                  </a:lnTo>
                  <a:lnTo>
                    <a:pt x="2718" y="39608"/>
                  </a:lnTo>
                  <a:lnTo>
                    <a:pt x="2748" y="39628"/>
                  </a:lnTo>
                  <a:lnTo>
                    <a:pt x="2868" y="39708"/>
                  </a:lnTo>
                  <a:cubicBezTo>
                    <a:pt x="2978" y="39768"/>
                    <a:pt x="3078" y="39828"/>
                    <a:pt x="3198" y="39917"/>
                  </a:cubicBezTo>
                  <a:cubicBezTo>
                    <a:pt x="3318" y="39997"/>
                    <a:pt x="3418" y="40068"/>
                    <a:pt x="3507" y="40117"/>
                  </a:cubicBezTo>
                  <a:cubicBezTo>
                    <a:pt x="3627" y="40188"/>
                    <a:pt x="3747" y="40257"/>
                    <a:pt x="3857" y="40327"/>
                  </a:cubicBezTo>
                  <a:cubicBezTo>
                    <a:pt x="4007" y="40407"/>
                    <a:pt x="4167" y="40497"/>
                    <a:pt x="4287" y="40567"/>
                  </a:cubicBezTo>
                  <a:lnTo>
                    <a:pt x="4307" y="40577"/>
                  </a:lnTo>
                  <a:lnTo>
                    <a:pt x="4317" y="40577"/>
                  </a:lnTo>
                  <a:cubicBezTo>
                    <a:pt x="4387" y="40617"/>
                    <a:pt x="4457" y="40657"/>
                    <a:pt x="4537" y="40707"/>
                  </a:cubicBezTo>
                  <a:lnTo>
                    <a:pt x="4806" y="40857"/>
                  </a:lnTo>
                  <a:lnTo>
                    <a:pt x="4817" y="40867"/>
                  </a:lnTo>
                  <a:lnTo>
                    <a:pt x="4837" y="40877"/>
                  </a:lnTo>
                  <a:lnTo>
                    <a:pt x="4857" y="40887"/>
                  </a:lnTo>
                  <a:lnTo>
                    <a:pt x="4866" y="40897"/>
                  </a:lnTo>
                  <a:cubicBezTo>
                    <a:pt x="4966" y="40957"/>
                    <a:pt x="5106" y="41036"/>
                    <a:pt x="5246" y="41116"/>
                  </a:cubicBezTo>
                  <a:lnTo>
                    <a:pt x="5416" y="41207"/>
                  </a:lnTo>
                  <a:lnTo>
                    <a:pt x="5426" y="41207"/>
                  </a:lnTo>
                  <a:lnTo>
                    <a:pt x="5436" y="41216"/>
                  </a:lnTo>
                  <a:cubicBezTo>
                    <a:pt x="5586" y="41307"/>
                    <a:pt x="5765" y="41396"/>
                    <a:pt x="5936" y="41496"/>
                  </a:cubicBezTo>
                  <a:cubicBezTo>
                    <a:pt x="5976" y="41516"/>
                    <a:pt x="6005" y="41526"/>
                    <a:pt x="6036" y="41546"/>
                  </a:cubicBezTo>
                  <a:lnTo>
                    <a:pt x="6056" y="41556"/>
                  </a:lnTo>
                  <a:lnTo>
                    <a:pt x="6076" y="41566"/>
                  </a:lnTo>
                  <a:cubicBezTo>
                    <a:pt x="6136" y="41596"/>
                    <a:pt x="6205" y="41636"/>
                    <a:pt x="6265" y="41666"/>
                  </a:cubicBezTo>
                  <a:lnTo>
                    <a:pt x="6475" y="41786"/>
                  </a:lnTo>
                  <a:lnTo>
                    <a:pt x="6495" y="41806"/>
                  </a:lnTo>
                  <a:lnTo>
                    <a:pt x="6615" y="41866"/>
                  </a:lnTo>
                  <a:cubicBezTo>
                    <a:pt x="6895" y="42026"/>
                    <a:pt x="7135" y="42166"/>
                    <a:pt x="7355" y="42295"/>
                  </a:cubicBezTo>
                  <a:cubicBezTo>
                    <a:pt x="7464" y="42366"/>
                    <a:pt x="7584" y="42426"/>
                    <a:pt x="7684" y="42486"/>
                  </a:cubicBezTo>
                  <a:lnTo>
                    <a:pt x="7704" y="42495"/>
                  </a:lnTo>
                  <a:lnTo>
                    <a:pt x="7714" y="42506"/>
                  </a:lnTo>
                  <a:lnTo>
                    <a:pt x="7724" y="42515"/>
                  </a:lnTo>
                  <a:cubicBezTo>
                    <a:pt x="7824" y="42566"/>
                    <a:pt x="7924" y="42626"/>
                    <a:pt x="8024" y="42686"/>
                  </a:cubicBezTo>
                  <a:cubicBezTo>
                    <a:pt x="8114" y="42735"/>
                    <a:pt x="8203" y="42795"/>
                    <a:pt x="8294" y="42845"/>
                  </a:cubicBezTo>
                  <a:lnTo>
                    <a:pt x="8314" y="42865"/>
                  </a:lnTo>
                  <a:lnTo>
                    <a:pt x="8323" y="42865"/>
                  </a:lnTo>
                  <a:cubicBezTo>
                    <a:pt x="8443" y="42945"/>
                    <a:pt x="8563" y="43015"/>
                    <a:pt x="8693" y="43085"/>
                  </a:cubicBezTo>
                  <a:lnTo>
                    <a:pt x="8763" y="43125"/>
                  </a:lnTo>
                  <a:lnTo>
                    <a:pt x="8763" y="43135"/>
                  </a:lnTo>
                  <a:lnTo>
                    <a:pt x="8773" y="43135"/>
                  </a:lnTo>
                  <a:cubicBezTo>
                    <a:pt x="8863" y="43185"/>
                    <a:pt x="8953" y="43235"/>
                    <a:pt x="9033" y="43285"/>
                  </a:cubicBezTo>
                  <a:cubicBezTo>
                    <a:pt x="9163" y="43365"/>
                    <a:pt x="9273" y="43425"/>
                    <a:pt x="9362" y="43485"/>
                  </a:cubicBezTo>
                  <a:cubicBezTo>
                    <a:pt x="9493" y="43554"/>
                    <a:pt x="9602" y="43625"/>
                    <a:pt x="9713" y="43694"/>
                  </a:cubicBezTo>
                  <a:lnTo>
                    <a:pt x="9733" y="43705"/>
                  </a:lnTo>
                  <a:cubicBezTo>
                    <a:pt x="9813" y="43765"/>
                    <a:pt x="9932" y="43845"/>
                    <a:pt x="10042" y="43914"/>
                  </a:cubicBezTo>
                  <a:cubicBezTo>
                    <a:pt x="10072" y="43934"/>
                    <a:pt x="10112" y="43954"/>
                    <a:pt x="10142" y="43974"/>
                  </a:cubicBezTo>
                  <a:lnTo>
                    <a:pt x="10172" y="43984"/>
                  </a:lnTo>
                  <a:cubicBezTo>
                    <a:pt x="10252" y="44034"/>
                    <a:pt x="10322" y="44074"/>
                    <a:pt x="10382" y="44114"/>
                  </a:cubicBezTo>
                  <a:cubicBezTo>
                    <a:pt x="10432" y="44144"/>
                    <a:pt x="10482" y="44184"/>
                    <a:pt x="10532" y="44214"/>
                  </a:cubicBezTo>
                  <a:lnTo>
                    <a:pt x="10542" y="44224"/>
                  </a:lnTo>
                  <a:cubicBezTo>
                    <a:pt x="10592" y="44254"/>
                    <a:pt x="10652" y="44294"/>
                    <a:pt x="10701" y="44334"/>
                  </a:cubicBezTo>
                  <a:cubicBezTo>
                    <a:pt x="10901" y="44454"/>
                    <a:pt x="11091" y="44584"/>
                    <a:pt x="11281" y="44724"/>
                  </a:cubicBezTo>
                  <a:cubicBezTo>
                    <a:pt x="11321" y="44744"/>
                    <a:pt x="11351" y="44773"/>
                    <a:pt x="11381" y="44793"/>
                  </a:cubicBezTo>
                  <a:lnTo>
                    <a:pt x="11391" y="44804"/>
                  </a:lnTo>
                  <a:cubicBezTo>
                    <a:pt x="11441" y="44833"/>
                    <a:pt x="11481" y="44873"/>
                    <a:pt x="11531" y="44904"/>
                  </a:cubicBezTo>
                  <a:cubicBezTo>
                    <a:pt x="11551" y="44913"/>
                    <a:pt x="11581" y="44933"/>
                    <a:pt x="11601" y="44953"/>
                  </a:cubicBezTo>
                  <a:cubicBezTo>
                    <a:pt x="11651" y="44984"/>
                    <a:pt x="11691" y="45004"/>
                    <a:pt x="11731" y="45033"/>
                  </a:cubicBezTo>
                  <a:cubicBezTo>
                    <a:pt x="11880" y="45133"/>
                    <a:pt x="12040" y="45223"/>
                    <a:pt x="12260" y="45333"/>
                  </a:cubicBezTo>
                  <a:cubicBezTo>
                    <a:pt x="12320" y="45363"/>
                    <a:pt x="12390" y="45403"/>
                    <a:pt x="12470" y="45423"/>
                  </a:cubicBezTo>
                  <a:cubicBezTo>
                    <a:pt x="12490" y="45433"/>
                    <a:pt x="12510" y="45433"/>
                    <a:pt x="12540" y="45443"/>
                  </a:cubicBezTo>
                  <a:lnTo>
                    <a:pt x="12560" y="45443"/>
                  </a:lnTo>
                  <a:cubicBezTo>
                    <a:pt x="12580" y="45443"/>
                    <a:pt x="12600" y="45453"/>
                    <a:pt x="12610" y="45453"/>
                  </a:cubicBezTo>
                  <a:cubicBezTo>
                    <a:pt x="12660" y="45443"/>
                    <a:pt x="12700" y="45433"/>
                    <a:pt x="12740" y="45413"/>
                  </a:cubicBezTo>
                  <a:cubicBezTo>
                    <a:pt x="12760" y="45403"/>
                    <a:pt x="12770" y="45393"/>
                    <a:pt x="12790" y="45383"/>
                  </a:cubicBezTo>
                  <a:lnTo>
                    <a:pt x="12800" y="45383"/>
                  </a:lnTo>
                  <a:cubicBezTo>
                    <a:pt x="12840" y="45383"/>
                    <a:pt x="12870" y="45373"/>
                    <a:pt x="12900" y="45353"/>
                  </a:cubicBezTo>
                  <a:cubicBezTo>
                    <a:pt x="13039" y="45283"/>
                    <a:pt x="13179" y="45203"/>
                    <a:pt x="13290" y="45143"/>
                  </a:cubicBezTo>
                  <a:lnTo>
                    <a:pt x="13330" y="45113"/>
                  </a:lnTo>
                  <a:lnTo>
                    <a:pt x="13339" y="45113"/>
                  </a:lnTo>
                  <a:cubicBezTo>
                    <a:pt x="13399" y="45073"/>
                    <a:pt x="13469" y="45044"/>
                    <a:pt x="13529" y="44993"/>
                  </a:cubicBezTo>
                  <a:lnTo>
                    <a:pt x="13629" y="44944"/>
                  </a:lnTo>
                  <a:lnTo>
                    <a:pt x="13629" y="44933"/>
                  </a:lnTo>
                  <a:lnTo>
                    <a:pt x="13639" y="44933"/>
                  </a:lnTo>
                  <a:cubicBezTo>
                    <a:pt x="13789" y="44844"/>
                    <a:pt x="13949" y="44744"/>
                    <a:pt x="14109" y="44653"/>
                  </a:cubicBezTo>
                  <a:lnTo>
                    <a:pt x="14389" y="44494"/>
                  </a:lnTo>
                  <a:lnTo>
                    <a:pt x="14409" y="44484"/>
                  </a:lnTo>
                  <a:cubicBezTo>
                    <a:pt x="14438" y="44464"/>
                    <a:pt x="14458" y="44454"/>
                    <a:pt x="14489" y="44434"/>
                  </a:cubicBezTo>
                  <a:cubicBezTo>
                    <a:pt x="14569" y="44394"/>
                    <a:pt x="14618" y="44364"/>
                    <a:pt x="14669" y="44334"/>
                  </a:cubicBezTo>
                  <a:cubicBezTo>
                    <a:pt x="14858" y="44224"/>
                    <a:pt x="15048" y="44094"/>
                    <a:pt x="15188" y="44004"/>
                  </a:cubicBezTo>
                  <a:lnTo>
                    <a:pt x="15208" y="43994"/>
                  </a:lnTo>
                  <a:lnTo>
                    <a:pt x="15248" y="43964"/>
                  </a:lnTo>
                  <a:cubicBezTo>
                    <a:pt x="15437" y="43845"/>
                    <a:pt x="15617" y="43745"/>
                    <a:pt x="15788" y="43645"/>
                  </a:cubicBezTo>
                  <a:cubicBezTo>
                    <a:pt x="15848" y="43605"/>
                    <a:pt x="15907" y="43574"/>
                    <a:pt x="15967" y="43545"/>
                  </a:cubicBezTo>
                  <a:cubicBezTo>
                    <a:pt x="16097" y="43474"/>
                    <a:pt x="16227" y="43395"/>
                    <a:pt x="16367" y="43315"/>
                  </a:cubicBezTo>
                  <a:cubicBezTo>
                    <a:pt x="16567" y="43205"/>
                    <a:pt x="16756" y="43085"/>
                    <a:pt x="16927" y="42985"/>
                  </a:cubicBezTo>
                  <a:cubicBezTo>
                    <a:pt x="16996" y="42935"/>
                    <a:pt x="17076" y="42885"/>
                    <a:pt x="17146" y="42845"/>
                  </a:cubicBezTo>
                  <a:lnTo>
                    <a:pt x="17206" y="42805"/>
                  </a:lnTo>
                  <a:cubicBezTo>
                    <a:pt x="17266" y="42775"/>
                    <a:pt x="17326" y="42735"/>
                    <a:pt x="17396" y="42695"/>
                  </a:cubicBezTo>
                  <a:lnTo>
                    <a:pt x="17456" y="42666"/>
                  </a:lnTo>
                  <a:cubicBezTo>
                    <a:pt x="17526" y="42626"/>
                    <a:pt x="17586" y="42595"/>
                    <a:pt x="17646" y="42566"/>
                  </a:cubicBezTo>
                  <a:lnTo>
                    <a:pt x="17666" y="42546"/>
                  </a:lnTo>
                  <a:cubicBezTo>
                    <a:pt x="17686" y="42535"/>
                    <a:pt x="17706" y="42526"/>
                    <a:pt x="17716" y="42526"/>
                  </a:cubicBezTo>
                  <a:lnTo>
                    <a:pt x="17835" y="42455"/>
                  </a:lnTo>
                  <a:lnTo>
                    <a:pt x="18026" y="42355"/>
                  </a:lnTo>
                  <a:cubicBezTo>
                    <a:pt x="18086" y="42326"/>
                    <a:pt x="18155" y="42286"/>
                    <a:pt x="18215" y="42255"/>
                  </a:cubicBezTo>
                  <a:lnTo>
                    <a:pt x="18226" y="42246"/>
                  </a:lnTo>
                  <a:lnTo>
                    <a:pt x="18235" y="42246"/>
                  </a:lnTo>
                  <a:lnTo>
                    <a:pt x="18565" y="42066"/>
                  </a:lnTo>
                  <a:cubicBezTo>
                    <a:pt x="18775" y="41966"/>
                    <a:pt x="18965" y="41866"/>
                    <a:pt x="19145" y="41786"/>
                  </a:cubicBezTo>
                  <a:lnTo>
                    <a:pt x="19165" y="41776"/>
                  </a:lnTo>
                  <a:cubicBezTo>
                    <a:pt x="19345" y="41706"/>
                    <a:pt x="19534" y="41616"/>
                    <a:pt x="19724" y="41516"/>
                  </a:cubicBezTo>
                  <a:cubicBezTo>
                    <a:pt x="19804" y="41487"/>
                    <a:pt x="19874" y="41447"/>
                    <a:pt x="19944" y="41407"/>
                  </a:cubicBezTo>
                  <a:lnTo>
                    <a:pt x="19954" y="41407"/>
                  </a:lnTo>
                  <a:lnTo>
                    <a:pt x="19964" y="41396"/>
                  </a:lnTo>
                  <a:lnTo>
                    <a:pt x="20244" y="41256"/>
                  </a:lnTo>
                  <a:cubicBezTo>
                    <a:pt x="20433" y="41167"/>
                    <a:pt x="20604" y="41087"/>
                    <a:pt x="20773" y="41007"/>
                  </a:cubicBezTo>
                  <a:cubicBezTo>
                    <a:pt x="20813" y="40997"/>
                    <a:pt x="20843" y="40977"/>
                    <a:pt x="20883" y="40967"/>
                  </a:cubicBezTo>
                  <a:lnTo>
                    <a:pt x="20913" y="40957"/>
                  </a:lnTo>
                  <a:lnTo>
                    <a:pt x="20943" y="40937"/>
                  </a:lnTo>
                  <a:lnTo>
                    <a:pt x="20983" y="40927"/>
                  </a:lnTo>
                  <a:lnTo>
                    <a:pt x="20993" y="40917"/>
                  </a:lnTo>
                  <a:lnTo>
                    <a:pt x="21013" y="40917"/>
                  </a:lnTo>
                  <a:lnTo>
                    <a:pt x="21023" y="40907"/>
                  </a:lnTo>
                  <a:cubicBezTo>
                    <a:pt x="21123" y="40867"/>
                    <a:pt x="21253" y="40817"/>
                    <a:pt x="21373" y="40767"/>
                  </a:cubicBezTo>
                  <a:cubicBezTo>
                    <a:pt x="21552" y="40687"/>
                    <a:pt x="21743" y="40587"/>
                    <a:pt x="21982" y="40477"/>
                  </a:cubicBezTo>
                  <a:cubicBezTo>
                    <a:pt x="22072" y="40427"/>
                    <a:pt x="22162" y="40377"/>
                    <a:pt x="22242" y="40347"/>
                  </a:cubicBezTo>
                  <a:lnTo>
                    <a:pt x="22252" y="40347"/>
                  </a:lnTo>
                  <a:lnTo>
                    <a:pt x="22552" y="40197"/>
                  </a:lnTo>
                  <a:cubicBezTo>
                    <a:pt x="22702" y="40117"/>
                    <a:pt x="22851" y="40028"/>
                    <a:pt x="22991" y="39937"/>
                  </a:cubicBezTo>
                  <a:lnTo>
                    <a:pt x="23082" y="39888"/>
                  </a:lnTo>
                  <a:lnTo>
                    <a:pt x="23091" y="39877"/>
                  </a:lnTo>
                  <a:cubicBezTo>
                    <a:pt x="23161" y="39837"/>
                    <a:pt x="23221" y="39797"/>
                    <a:pt x="23281" y="39758"/>
                  </a:cubicBezTo>
                  <a:cubicBezTo>
                    <a:pt x="23351" y="39718"/>
                    <a:pt x="23421" y="39668"/>
                    <a:pt x="23501" y="39598"/>
                  </a:cubicBezTo>
                  <a:lnTo>
                    <a:pt x="23621" y="39478"/>
                  </a:lnTo>
                  <a:lnTo>
                    <a:pt x="23651" y="39458"/>
                  </a:lnTo>
                  <a:cubicBezTo>
                    <a:pt x="23671" y="39448"/>
                    <a:pt x="23681" y="39418"/>
                    <a:pt x="23701" y="39398"/>
                  </a:cubicBezTo>
                  <a:cubicBezTo>
                    <a:pt x="23941" y="39588"/>
                    <a:pt x="24190" y="39748"/>
                    <a:pt x="24460" y="39877"/>
                  </a:cubicBezTo>
                  <a:lnTo>
                    <a:pt x="24470" y="39877"/>
                  </a:lnTo>
                  <a:lnTo>
                    <a:pt x="24490" y="39888"/>
                  </a:lnTo>
                  <a:cubicBezTo>
                    <a:pt x="24560" y="39917"/>
                    <a:pt x="24640" y="39957"/>
                    <a:pt x="24710" y="39997"/>
                  </a:cubicBezTo>
                  <a:lnTo>
                    <a:pt x="24760" y="40017"/>
                  </a:lnTo>
                  <a:lnTo>
                    <a:pt x="24770" y="40028"/>
                  </a:lnTo>
                  <a:cubicBezTo>
                    <a:pt x="24830" y="40057"/>
                    <a:pt x="24900" y="40097"/>
                    <a:pt x="24970" y="40128"/>
                  </a:cubicBezTo>
                  <a:cubicBezTo>
                    <a:pt x="25020" y="40148"/>
                    <a:pt x="25069" y="40168"/>
                    <a:pt x="25129" y="40197"/>
                  </a:cubicBezTo>
                  <a:lnTo>
                    <a:pt x="25180" y="40217"/>
                  </a:lnTo>
                  <a:lnTo>
                    <a:pt x="25240" y="40237"/>
                  </a:lnTo>
                  <a:cubicBezTo>
                    <a:pt x="25329" y="40277"/>
                    <a:pt x="25420" y="40327"/>
                    <a:pt x="25509" y="40377"/>
                  </a:cubicBezTo>
                  <a:cubicBezTo>
                    <a:pt x="25559" y="40397"/>
                    <a:pt x="25609" y="40427"/>
                    <a:pt x="25639" y="40447"/>
                  </a:cubicBezTo>
                  <a:lnTo>
                    <a:pt x="25649" y="40457"/>
                  </a:lnTo>
                  <a:cubicBezTo>
                    <a:pt x="25679" y="40477"/>
                    <a:pt x="25709" y="40487"/>
                    <a:pt x="25739" y="40507"/>
                  </a:cubicBezTo>
                  <a:cubicBezTo>
                    <a:pt x="25759" y="40527"/>
                    <a:pt x="25779" y="40537"/>
                    <a:pt x="25809" y="40547"/>
                  </a:cubicBezTo>
                  <a:lnTo>
                    <a:pt x="25819" y="40557"/>
                  </a:lnTo>
                  <a:lnTo>
                    <a:pt x="25849" y="40567"/>
                  </a:lnTo>
                  <a:cubicBezTo>
                    <a:pt x="25899" y="40597"/>
                    <a:pt x="25939" y="40627"/>
                    <a:pt x="25989" y="40647"/>
                  </a:cubicBezTo>
                  <a:cubicBezTo>
                    <a:pt x="26089" y="40707"/>
                    <a:pt x="26169" y="40757"/>
                    <a:pt x="26239" y="40807"/>
                  </a:cubicBezTo>
                  <a:lnTo>
                    <a:pt x="26288" y="40837"/>
                  </a:lnTo>
                  <a:cubicBezTo>
                    <a:pt x="26339" y="40877"/>
                    <a:pt x="26408" y="40917"/>
                    <a:pt x="26479" y="40967"/>
                  </a:cubicBezTo>
                  <a:lnTo>
                    <a:pt x="26778" y="41147"/>
                  </a:lnTo>
                  <a:lnTo>
                    <a:pt x="26798" y="41156"/>
                  </a:lnTo>
                  <a:cubicBezTo>
                    <a:pt x="26858" y="41196"/>
                    <a:pt x="26928" y="41236"/>
                    <a:pt x="26988" y="41276"/>
                  </a:cubicBezTo>
                  <a:lnTo>
                    <a:pt x="27038" y="41316"/>
                  </a:lnTo>
                  <a:lnTo>
                    <a:pt x="27248" y="41436"/>
                  </a:lnTo>
                  <a:cubicBezTo>
                    <a:pt x="27308" y="41476"/>
                    <a:pt x="27368" y="41506"/>
                    <a:pt x="27448" y="41556"/>
                  </a:cubicBezTo>
                  <a:lnTo>
                    <a:pt x="27498" y="41586"/>
                  </a:lnTo>
                  <a:cubicBezTo>
                    <a:pt x="27667" y="41676"/>
                    <a:pt x="27847" y="41796"/>
                    <a:pt x="27987" y="41896"/>
                  </a:cubicBezTo>
                  <a:cubicBezTo>
                    <a:pt x="28097" y="41966"/>
                    <a:pt x="28197" y="42046"/>
                    <a:pt x="28287" y="42106"/>
                  </a:cubicBezTo>
                  <a:lnTo>
                    <a:pt x="28287" y="42116"/>
                  </a:lnTo>
                  <a:lnTo>
                    <a:pt x="28297" y="42116"/>
                  </a:lnTo>
                  <a:cubicBezTo>
                    <a:pt x="28347" y="42156"/>
                    <a:pt x="28387" y="42186"/>
                    <a:pt x="28437" y="42226"/>
                  </a:cubicBezTo>
                  <a:cubicBezTo>
                    <a:pt x="28477" y="42255"/>
                    <a:pt x="28517" y="42275"/>
                    <a:pt x="28547" y="42306"/>
                  </a:cubicBezTo>
                  <a:cubicBezTo>
                    <a:pt x="28667" y="42395"/>
                    <a:pt x="28786" y="42486"/>
                    <a:pt x="28906" y="42566"/>
                  </a:cubicBezTo>
                  <a:cubicBezTo>
                    <a:pt x="29097" y="42686"/>
                    <a:pt x="29256" y="42785"/>
                    <a:pt x="29416" y="42875"/>
                  </a:cubicBezTo>
                  <a:cubicBezTo>
                    <a:pt x="29476" y="42915"/>
                    <a:pt x="29546" y="42955"/>
                    <a:pt x="29606" y="42985"/>
                  </a:cubicBezTo>
                  <a:lnTo>
                    <a:pt x="29616" y="42995"/>
                  </a:lnTo>
                  <a:lnTo>
                    <a:pt x="29626" y="42995"/>
                  </a:lnTo>
                  <a:lnTo>
                    <a:pt x="29626" y="43005"/>
                  </a:lnTo>
                  <a:lnTo>
                    <a:pt x="29666" y="43015"/>
                  </a:lnTo>
                  <a:cubicBezTo>
                    <a:pt x="29706" y="43045"/>
                    <a:pt x="29756" y="43075"/>
                    <a:pt x="29806" y="43095"/>
                  </a:cubicBezTo>
                  <a:cubicBezTo>
                    <a:pt x="29886" y="43145"/>
                    <a:pt x="29965" y="43195"/>
                    <a:pt x="30056" y="43265"/>
                  </a:cubicBezTo>
                  <a:lnTo>
                    <a:pt x="30045" y="43265"/>
                  </a:lnTo>
                  <a:cubicBezTo>
                    <a:pt x="30005" y="43285"/>
                    <a:pt x="29976" y="43305"/>
                    <a:pt x="29936" y="43325"/>
                  </a:cubicBezTo>
                  <a:cubicBezTo>
                    <a:pt x="29866" y="43365"/>
                    <a:pt x="29786" y="43405"/>
                    <a:pt x="29716" y="43445"/>
                  </a:cubicBezTo>
                  <a:cubicBezTo>
                    <a:pt x="29566" y="43525"/>
                    <a:pt x="29416" y="43605"/>
                    <a:pt x="29266" y="43694"/>
                  </a:cubicBezTo>
                  <a:cubicBezTo>
                    <a:pt x="29126" y="43794"/>
                    <a:pt x="28997" y="43894"/>
                    <a:pt x="28846" y="43984"/>
                  </a:cubicBezTo>
                  <a:cubicBezTo>
                    <a:pt x="28706" y="44064"/>
                    <a:pt x="28567" y="44154"/>
                    <a:pt x="28427" y="44234"/>
                  </a:cubicBezTo>
                  <a:cubicBezTo>
                    <a:pt x="28267" y="44314"/>
                    <a:pt x="28107" y="44414"/>
                    <a:pt x="27958" y="44504"/>
                  </a:cubicBezTo>
                  <a:lnTo>
                    <a:pt x="27538" y="44773"/>
                  </a:lnTo>
                  <a:cubicBezTo>
                    <a:pt x="27388" y="44864"/>
                    <a:pt x="27248" y="44964"/>
                    <a:pt x="27108" y="45064"/>
                  </a:cubicBezTo>
                  <a:cubicBezTo>
                    <a:pt x="26958" y="45163"/>
                    <a:pt x="26808" y="45253"/>
                    <a:pt x="26659" y="45363"/>
                  </a:cubicBezTo>
                  <a:cubicBezTo>
                    <a:pt x="26548" y="45433"/>
                    <a:pt x="26439" y="45523"/>
                    <a:pt x="26319" y="45603"/>
                  </a:cubicBezTo>
                  <a:cubicBezTo>
                    <a:pt x="26199" y="45683"/>
                    <a:pt x="26079" y="45763"/>
                    <a:pt x="25949" y="45843"/>
                  </a:cubicBezTo>
                  <a:cubicBezTo>
                    <a:pt x="25809" y="45912"/>
                    <a:pt x="25679" y="45983"/>
                    <a:pt x="25540" y="46063"/>
                  </a:cubicBezTo>
                  <a:cubicBezTo>
                    <a:pt x="25429" y="46123"/>
                    <a:pt x="25320" y="46192"/>
                    <a:pt x="25209" y="46263"/>
                  </a:cubicBezTo>
                  <a:cubicBezTo>
                    <a:pt x="25129" y="46223"/>
                    <a:pt x="25060" y="46183"/>
                    <a:pt x="24990" y="46143"/>
                  </a:cubicBezTo>
                  <a:cubicBezTo>
                    <a:pt x="24710" y="45992"/>
                    <a:pt x="24430" y="45833"/>
                    <a:pt x="24161" y="45673"/>
                  </a:cubicBezTo>
                  <a:cubicBezTo>
                    <a:pt x="24030" y="45603"/>
                    <a:pt x="23910" y="45523"/>
                    <a:pt x="23781" y="45443"/>
                  </a:cubicBezTo>
                  <a:cubicBezTo>
                    <a:pt x="23641" y="45363"/>
                    <a:pt x="23491" y="45273"/>
                    <a:pt x="23351" y="45193"/>
                  </a:cubicBezTo>
                  <a:cubicBezTo>
                    <a:pt x="23071" y="45044"/>
                    <a:pt x="22802" y="44884"/>
                    <a:pt x="22532" y="44713"/>
                  </a:cubicBezTo>
                  <a:cubicBezTo>
                    <a:pt x="22402" y="44634"/>
                    <a:pt x="22272" y="44554"/>
                    <a:pt x="22152" y="44464"/>
                  </a:cubicBezTo>
                  <a:cubicBezTo>
                    <a:pt x="22022" y="44384"/>
                    <a:pt x="21903" y="44294"/>
                    <a:pt x="21772" y="44194"/>
                  </a:cubicBezTo>
                  <a:cubicBezTo>
                    <a:pt x="21512" y="44004"/>
                    <a:pt x="21253" y="43805"/>
                    <a:pt x="20993" y="43605"/>
                  </a:cubicBezTo>
                  <a:cubicBezTo>
                    <a:pt x="20743" y="43425"/>
                    <a:pt x="20493" y="43235"/>
                    <a:pt x="20233" y="43065"/>
                  </a:cubicBezTo>
                  <a:cubicBezTo>
                    <a:pt x="20154" y="43015"/>
                    <a:pt x="20064" y="42975"/>
                    <a:pt x="19974" y="42935"/>
                  </a:cubicBezTo>
                  <a:cubicBezTo>
                    <a:pt x="19874" y="42905"/>
                    <a:pt x="19784" y="42875"/>
                    <a:pt x="19674" y="42865"/>
                  </a:cubicBezTo>
                  <a:cubicBezTo>
                    <a:pt x="19624" y="42855"/>
                    <a:pt x="19564" y="42855"/>
                    <a:pt x="19505" y="42855"/>
                  </a:cubicBezTo>
                  <a:lnTo>
                    <a:pt x="19385" y="42855"/>
                  </a:lnTo>
                  <a:cubicBezTo>
                    <a:pt x="19305" y="42865"/>
                    <a:pt x="19225" y="42875"/>
                    <a:pt x="19145" y="42895"/>
                  </a:cubicBezTo>
                  <a:cubicBezTo>
                    <a:pt x="18995" y="42915"/>
                    <a:pt x="18845" y="42955"/>
                    <a:pt x="18695" y="43015"/>
                  </a:cubicBezTo>
                  <a:cubicBezTo>
                    <a:pt x="18545" y="43075"/>
                    <a:pt x="18395" y="43135"/>
                    <a:pt x="18246" y="43215"/>
                  </a:cubicBezTo>
                  <a:cubicBezTo>
                    <a:pt x="18106" y="43285"/>
                    <a:pt x="17966" y="43355"/>
                    <a:pt x="17835" y="43434"/>
                  </a:cubicBezTo>
                  <a:cubicBezTo>
                    <a:pt x="17556" y="43585"/>
                    <a:pt x="17296" y="43754"/>
                    <a:pt x="17016" y="43914"/>
                  </a:cubicBezTo>
                  <a:cubicBezTo>
                    <a:pt x="16736" y="44074"/>
                    <a:pt x="16467" y="44234"/>
                    <a:pt x="16187" y="44394"/>
                  </a:cubicBezTo>
                  <a:cubicBezTo>
                    <a:pt x="15917" y="44554"/>
                    <a:pt x="15648" y="44704"/>
                    <a:pt x="15378" y="44853"/>
                  </a:cubicBezTo>
                  <a:cubicBezTo>
                    <a:pt x="15088" y="45013"/>
                    <a:pt x="14808" y="45173"/>
                    <a:pt x="14509" y="45333"/>
                  </a:cubicBezTo>
                  <a:cubicBezTo>
                    <a:pt x="14238" y="45483"/>
                    <a:pt x="13959" y="45633"/>
                    <a:pt x="13689" y="45783"/>
                  </a:cubicBezTo>
                  <a:cubicBezTo>
                    <a:pt x="13419" y="45923"/>
                    <a:pt x="13150" y="46063"/>
                    <a:pt x="12890" y="46203"/>
                  </a:cubicBezTo>
                  <a:cubicBezTo>
                    <a:pt x="12740" y="46283"/>
                    <a:pt x="12590" y="46372"/>
                    <a:pt x="12430" y="46452"/>
                  </a:cubicBezTo>
                  <a:lnTo>
                    <a:pt x="12011" y="46662"/>
                  </a:lnTo>
                  <a:lnTo>
                    <a:pt x="11231" y="47082"/>
                  </a:lnTo>
                  <a:cubicBezTo>
                    <a:pt x="11081" y="47162"/>
                    <a:pt x="10941" y="47242"/>
                    <a:pt x="10801" y="47322"/>
                  </a:cubicBezTo>
                  <a:lnTo>
                    <a:pt x="10352" y="47591"/>
                  </a:lnTo>
                  <a:cubicBezTo>
                    <a:pt x="10072" y="47751"/>
                    <a:pt x="9802" y="47921"/>
                    <a:pt x="9522" y="48091"/>
                  </a:cubicBezTo>
                  <a:cubicBezTo>
                    <a:pt x="9283" y="48251"/>
                    <a:pt x="9033" y="48410"/>
                    <a:pt x="8793" y="48570"/>
                  </a:cubicBezTo>
                  <a:cubicBezTo>
                    <a:pt x="8643" y="48670"/>
                    <a:pt x="8503" y="48780"/>
                    <a:pt x="8354" y="48880"/>
                  </a:cubicBezTo>
                  <a:cubicBezTo>
                    <a:pt x="8234" y="48960"/>
                    <a:pt x="8114" y="49050"/>
                    <a:pt x="7994" y="49140"/>
                  </a:cubicBezTo>
                  <a:cubicBezTo>
                    <a:pt x="7924" y="49200"/>
                    <a:pt x="7854" y="49250"/>
                    <a:pt x="7784" y="49310"/>
                  </a:cubicBezTo>
                  <a:cubicBezTo>
                    <a:pt x="7724" y="49360"/>
                    <a:pt x="7664" y="49410"/>
                    <a:pt x="7604" y="49470"/>
                  </a:cubicBezTo>
                  <a:cubicBezTo>
                    <a:pt x="7484" y="49569"/>
                    <a:pt x="7364" y="49669"/>
                    <a:pt x="7255" y="49780"/>
                  </a:cubicBezTo>
                  <a:cubicBezTo>
                    <a:pt x="7144" y="49869"/>
                    <a:pt x="7055" y="49969"/>
                    <a:pt x="6964" y="50059"/>
                  </a:cubicBezTo>
                  <a:cubicBezTo>
                    <a:pt x="6825" y="50219"/>
                    <a:pt x="6695" y="50369"/>
                    <a:pt x="6585" y="50549"/>
                  </a:cubicBezTo>
                  <a:cubicBezTo>
                    <a:pt x="6545" y="50619"/>
                    <a:pt x="6515" y="50688"/>
                    <a:pt x="6485" y="50768"/>
                  </a:cubicBezTo>
                  <a:cubicBezTo>
                    <a:pt x="6455" y="50859"/>
                    <a:pt x="6445" y="50948"/>
                    <a:pt x="6445" y="51039"/>
                  </a:cubicBezTo>
                  <a:cubicBezTo>
                    <a:pt x="6435" y="51128"/>
                    <a:pt x="6445" y="51208"/>
                    <a:pt x="6455" y="51298"/>
                  </a:cubicBezTo>
                  <a:cubicBezTo>
                    <a:pt x="6465" y="51428"/>
                    <a:pt x="6475" y="51558"/>
                    <a:pt x="6495" y="51688"/>
                  </a:cubicBezTo>
                  <a:lnTo>
                    <a:pt x="6495" y="51708"/>
                  </a:lnTo>
                  <a:cubicBezTo>
                    <a:pt x="6485" y="51768"/>
                    <a:pt x="6485" y="51818"/>
                    <a:pt x="6485" y="51878"/>
                  </a:cubicBezTo>
                  <a:cubicBezTo>
                    <a:pt x="6475" y="51958"/>
                    <a:pt x="6475" y="52047"/>
                    <a:pt x="6475" y="52127"/>
                  </a:cubicBezTo>
                  <a:lnTo>
                    <a:pt x="6475" y="52338"/>
                  </a:lnTo>
                  <a:cubicBezTo>
                    <a:pt x="6485" y="52407"/>
                    <a:pt x="6475" y="52477"/>
                    <a:pt x="6485" y="52547"/>
                  </a:cubicBezTo>
                  <a:cubicBezTo>
                    <a:pt x="6485" y="52707"/>
                    <a:pt x="6495" y="52867"/>
                    <a:pt x="6515" y="53017"/>
                  </a:cubicBezTo>
                  <a:cubicBezTo>
                    <a:pt x="6525" y="53097"/>
                    <a:pt x="6545" y="53177"/>
                    <a:pt x="6565" y="53246"/>
                  </a:cubicBezTo>
                  <a:cubicBezTo>
                    <a:pt x="6595" y="53357"/>
                    <a:pt x="6655" y="53457"/>
                    <a:pt x="6735" y="53546"/>
                  </a:cubicBezTo>
                  <a:cubicBezTo>
                    <a:pt x="6775" y="53586"/>
                    <a:pt x="6815" y="53616"/>
                    <a:pt x="6855" y="53646"/>
                  </a:cubicBezTo>
                  <a:cubicBezTo>
                    <a:pt x="6885" y="53666"/>
                    <a:pt x="6905" y="53686"/>
                    <a:pt x="6935" y="53706"/>
                  </a:cubicBezTo>
                  <a:cubicBezTo>
                    <a:pt x="6995" y="53736"/>
                    <a:pt x="7044" y="53776"/>
                    <a:pt x="7095" y="53816"/>
                  </a:cubicBezTo>
                  <a:cubicBezTo>
                    <a:pt x="7215" y="53896"/>
                    <a:pt x="7324" y="53976"/>
                    <a:pt x="7454" y="54046"/>
                  </a:cubicBezTo>
                  <a:cubicBezTo>
                    <a:pt x="7704" y="54186"/>
                    <a:pt x="7974" y="54286"/>
                    <a:pt x="8223" y="54405"/>
                  </a:cubicBezTo>
                  <a:cubicBezTo>
                    <a:pt x="8363" y="54476"/>
                    <a:pt x="8503" y="54545"/>
                    <a:pt x="8633" y="54616"/>
                  </a:cubicBezTo>
                  <a:cubicBezTo>
                    <a:pt x="8763" y="54685"/>
                    <a:pt x="8903" y="54745"/>
                    <a:pt x="9033" y="54805"/>
                  </a:cubicBezTo>
                  <a:cubicBezTo>
                    <a:pt x="9303" y="54955"/>
                    <a:pt x="9573" y="55115"/>
                    <a:pt x="9842" y="55255"/>
                  </a:cubicBezTo>
                  <a:cubicBezTo>
                    <a:pt x="9972" y="55325"/>
                    <a:pt x="10102" y="55395"/>
                    <a:pt x="10222" y="55475"/>
                  </a:cubicBezTo>
                  <a:cubicBezTo>
                    <a:pt x="10352" y="55555"/>
                    <a:pt x="10482" y="55644"/>
                    <a:pt x="10601" y="55735"/>
                  </a:cubicBezTo>
                  <a:cubicBezTo>
                    <a:pt x="10841" y="55904"/>
                    <a:pt x="11101" y="56054"/>
                    <a:pt x="11351" y="56204"/>
                  </a:cubicBezTo>
                  <a:cubicBezTo>
                    <a:pt x="11481" y="56284"/>
                    <a:pt x="11611" y="56374"/>
                    <a:pt x="11741" y="56454"/>
                  </a:cubicBezTo>
                  <a:cubicBezTo>
                    <a:pt x="11871" y="56534"/>
                    <a:pt x="12011" y="56614"/>
                    <a:pt x="12160" y="56694"/>
                  </a:cubicBezTo>
                  <a:lnTo>
                    <a:pt x="12580" y="56903"/>
                  </a:lnTo>
                  <a:cubicBezTo>
                    <a:pt x="12720" y="56974"/>
                    <a:pt x="12850" y="57054"/>
                    <a:pt x="12990" y="57134"/>
                  </a:cubicBezTo>
                  <a:cubicBezTo>
                    <a:pt x="13250" y="57283"/>
                    <a:pt x="13499" y="57423"/>
                    <a:pt x="13759" y="57573"/>
                  </a:cubicBezTo>
                  <a:cubicBezTo>
                    <a:pt x="14019" y="57733"/>
                    <a:pt x="14289" y="57903"/>
                    <a:pt x="14549" y="58062"/>
                  </a:cubicBezTo>
                  <a:cubicBezTo>
                    <a:pt x="14808" y="58222"/>
                    <a:pt x="15058" y="58393"/>
                    <a:pt x="15328" y="58542"/>
                  </a:cubicBezTo>
                  <a:lnTo>
                    <a:pt x="15717" y="58782"/>
                  </a:lnTo>
                  <a:cubicBezTo>
                    <a:pt x="15857" y="58872"/>
                    <a:pt x="15987" y="58962"/>
                    <a:pt x="16127" y="59042"/>
                  </a:cubicBezTo>
                  <a:cubicBezTo>
                    <a:pt x="16247" y="59122"/>
                    <a:pt x="16387" y="59192"/>
                    <a:pt x="16507" y="59272"/>
                  </a:cubicBezTo>
                  <a:cubicBezTo>
                    <a:pt x="16636" y="59341"/>
                    <a:pt x="16767" y="59421"/>
                    <a:pt x="16887" y="59501"/>
                  </a:cubicBezTo>
                  <a:cubicBezTo>
                    <a:pt x="17036" y="59592"/>
                    <a:pt x="17186" y="59671"/>
                    <a:pt x="17336" y="59751"/>
                  </a:cubicBezTo>
                  <a:cubicBezTo>
                    <a:pt x="17466" y="59821"/>
                    <a:pt x="17606" y="59881"/>
                    <a:pt x="17746" y="59951"/>
                  </a:cubicBezTo>
                  <a:cubicBezTo>
                    <a:pt x="18035" y="60081"/>
                    <a:pt x="18325" y="60211"/>
                    <a:pt x="18625" y="60341"/>
                  </a:cubicBezTo>
                  <a:cubicBezTo>
                    <a:pt x="18895" y="60471"/>
                    <a:pt x="19165" y="60620"/>
                    <a:pt x="19425" y="60771"/>
                  </a:cubicBezTo>
                  <a:cubicBezTo>
                    <a:pt x="19694" y="60930"/>
                    <a:pt x="19964" y="61090"/>
                    <a:pt x="20224" y="61260"/>
                  </a:cubicBezTo>
                  <a:cubicBezTo>
                    <a:pt x="20484" y="61430"/>
                    <a:pt x="20733" y="61630"/>
                    <a:pt x="20993" y="61810"/>
                  </a:cubicBezTo>
                  <a:cubicBezTo>
                    <a:pt x="21243" y="61990"/>
                    <a:pt x="21512" y="62159"/>
                    <a:pt x="21772" y="62319"/>
                  </a:cubicBezTo>
                  <a:cubicBezTo>
                    <a:pt x="21903" y="62399"/>
                    <a:pt x="22022" y="62479"/>
                    <a:pt x="22152" y="62549"/>
                  </a:cubicBezTo>
                  <a:cubicBezTo>
                    <a:pt x="22282" y="62629"/>
                    <a:pt x="22422" y="62709"/>
                    <a:pt x="22562" y="62779"/>
                  </a:cubicBezTo>
                  <a:cubicBezTo>
                    <a:pt x="22622" y="62818"/>
                    <a:pt x="22682" y="62849"/>
                    <a:pt x="22742" y="62878"/>
                  </a:cubicBezTo>
                  <a:cubicBezTo>
                    <a:pt x="22862" y="62938"/>
                    <a:pt x="22971" y="62989"/>
                    <a:pt x="23091" y="63038"/>
                  </a:cubicBezTo>
                  <a:cubicBezTo>
                    <a:pt x="23224" y="63092"/>
                    <a:pt x="23362" y="63114"/>
                    <a:pt x="23501" y="63114"/>
                  </a:cubicBezTo>
                  <a:cubicBezTo>
                    <a:pt x="23571" y="63114"/>
                    <a:pt x="23641" y="63108"/>
                    <a:pt x="23711" y="63098"/>
                  </a:cubicBezTo>
                  <a:cubicBezTo>
                    <a:pt x="23801" y="63078"/>
                    <a:pt x="23890" y="63058"/>
                    <a:pt x="23970" y="63018"/>
                  </a:cubicBezTo>
                  <a:lnTo>
                    <a:pt x="24121" y="62958"/>
                  </a:lnTo>
                  <a:cubicBezTo>
                    <a:pt x="24181" y="62929"/>
                    <a:pt x="24250" y="62889"/>
                    <a:pt x="24321" y="62858"/>
                  </a:cubicBezTo>
                  <a:cubicBezTo>
                    <a:pt x="24390" y="62818"/>
                    <a:pt x="24450" y="62789"/>
                    <a:pt x="24520" y="62759"/>
                  </a:cubicBezTo>
                  <a:cubicBezTo>
                    <a:pt x="24660" y="62699"/>
                    <a:pt x="24800" y="62629"/>
                    <a:pt x="24940" y="62559"/>
                  </a:cubicBezTo>
                  <a:cubicBezTo>
                    <a:pt x="25209" y="62429"/>
                    <a:pt x="25469" y="62299"/>
                    <a:pt x="25729" y="62159"/>
                  </a:cubicBezTo>
                  <a:cubicBezTo>
                    <a:pt x="26009" y="62010"/>
                    <a:pt x="26288" y="61859"/>
                    <a:pt x="26559" y="61679"/>
                  </a:cubicBezTo>
                  <a:cubicBezTo>
                    <a:pt x="26688" y="61599"/>
                    <a:pt x="26828" y="61500"/>
                    <a:pt x="26958" y="61410"/>
                  </a:cubicBezTo>
                  <a:cubicBezTo>
                    <a:pt x="27078" y="61330"/>
                    <a:pt x="27198" y="61250"/>
                    <a:pt x="27328" y="61170"/>
                  </a:cubicBezTo>
                  <a:cubicBezTo>
                    <a:pt x="27468" y="61090"/>
                    <a:pt x="27618" y="61000"/>
                    <a:pt x="27758" y="60910"/>
                  </a:cubicBezTo>
                  <a:cubicBezTo>
                    <a:pt x="27878" y="60831"/>
                    <a:pt x="28007" y="60751"/>
                    <a:pt x="28127" y="60671"/>
                  </a:cubicBezTo>
                  <a:cubicBezTo>
                    <a:pt x="28257" y="60591"/>
                    <a:pt x="28387" y="60511"/>
                    <a:pt x="28507" y="60431"/>
                  </a:cubicBezTo>
                  <a:cubicBezTo>
                    <a:pt x="28647" y="60351"/>
                    <a:pt x="28797" y="60271"/>
                    <a:pt x="28937" y="60191"/>
                  </a:cubicBezTo>
                  <a:cubicBezTo>
                    <a:pt x="29196" y="60041"/>
                    <a:pt x="29446" y="59871"/>
                    <a:pt x="29706" y="59711"/>
                  </a:cubicBezTo>
                  <a:cubicBezTo>
                    <a:pt x="29846" y="59621"/>
                    <a:pt x="29985" y="59532"/>
                    <a:pt x="30136" y="59452"/>
                  </a:cubicBezTo>
                  <a:cubicBezTo>
                    <a:pt x="30276" y="59372"/>
                    <a:pt x="30425" y="59292"/>
                    <a:pt x="30565" y="59212"/>
                  </a:cubicBezTo>
                  <a:cubicBezTo>
                    <a:pt x="30835" y="59072"/>
                    <a:pt x="31095" y="58932"/>
                    <a:pt x="31364" y="58792"/>
                  </a:cubicBezTo>
                  <a:cubicBezTo>
                    <a:pt x="31654" y="58642"/>
                    <a:pt x="31954" y="58502"/>
                    <a:pt x="32244" y="58342"/>
                  </a:cubicBezTo>
                  <a:cubicBezTo>
                    <a:pt x="32523" y="58202"/>
                    <a:pt x="32803" y="58042"/>
                    <a:pt x="33073" y="57883"/>
                  </a:cubicBezTo>
                  <a:cubicBezTo>
                    <a:pt x="33203" y="57813"/>
                    <a:pt x="33333" y="57743"/>
                    <a:pt x="33453" y="57673"/>
                  </a:cubicBezTo>
                  <a:cubicBezTo>
                    <a:pt x="33542" y="57623"/>
                    <a:pt x="33622" y="57573"/>
                    <a:pt x="33702" y="57523"/>
                  </a:cubicBezTo>
                  <a:cubicBezTo>
                    <a:pt x="33773" y="57483"/>
                    <a:pt x="33833" y="57443"/>
                    <a:pt x="33902" y="57393"/>
                  </a:cubicBezTo>
                  <a:cubicBezTo>
                    <a:pt x="34042" y="57303"/>
                    <a:pt x="34172" y="57214"/>
                    <a:pt x="34312" y="57123"/>
                  </a:cubicBezTo>
                  <a:cubicBezTo>
                    <a:pt x="34372" y="57083"/>
                    <a:pt x="34442" y="57034"/>
                    <a:pt x="34502" y="56983"/>
                  </a:cubicBezTo>
                  <a:cubicBezTo>
                    <a:pt x="34512" y="56983"/>
                    <a:pt x="34522" y="56974"/>
                    <a:pt x="34522" y="56974"/>
                  </a:cubicBezTo>
                  <a:cubicBezTo>
                    <a:pt x="34572" y="57023"/>
                    <a:pt x="34632" y="57063"/>
                    <a:pt x="34682" y="57114"/>
                  </a:cubicBezTo>
                  <a:cubicBezTo>
                    <a:pt x="34781" y="57203"/>
                    <a:pt x="34892" y="57273"/>
                    <a:pt x="35012" y="57333"/>
                  </a:cubicBezTo>
                  <a:cubicBezTo>
                    <a:pt x="35072" y="57363"/>
                    <a:pt x="35121" y="57393"/>
                    <a:pt x="35181" y="57423"/>
                  </a:cubicBezTo>
                  <a:cubicBezTo>
                    <a:pt x="35251" y="57463"/>
                    <a:pt x="35311" y="57503"/>
                    <a:pt x="35371" y="57543"/>
                  </a:cubicBezTo>
                  <a:cubicBezTo>
                    <a:pt x="35491" y="57633"/>
                    <a:pt x="35621" y="57703"/>
                    <a:pt x="35751" y="57773"/>
                  </a:cubicBezTo>
                  <a:cubicBezTo>
                    <a:pt x="35891" y="57853"/>
                    <a:pt x="36020" y="57933"/>
                    <a:pt x="36160" y="58013"/>
                  </a:cubicBezTo>
                  <a:lnTo>
                    <a:pt x="36550" y="58253"/>
                  </a:lnTo>
                  <a:cubicBezTo>
                    <a:pt x="36610" y="58293"/>
                    <a:pt x="36670" y="58333"/>
                    <a:pt x="36740" y="58362"/>
                  </a:cubicBezTo>
                  <a:cubicBezTo>
                    <a:pt x="36820" y="58413"/>
                    <a:pt x="36910" y="58452"/>
                    <a:pt x="37000" y="58492"/>
                  </a:cubicBezTo>
                  <a:lnTo>
                    <a:pt x="37210" y="58552"/>
                  </a:lnTo>
                  <a:cubicBezTo>
                    <a:pt x="37279" y="58572"/>
                    <a:pt x="37350" y="58592"/>
                    <a:pt x="37419" y="58602"/>
                  </a:cubicBezTo>
                  <a:cubicBezTo>
                    <a:pt x="37470" y="58612"/>
                    <a:pt x="37519" y="58622"/>
                    <a:pt x="37570" y="58622"/>
                  </a:cubicBezTo>
                  <a:cubicBezTo>
                    <a:pt x="37610" y="58612"/>
                    <a:pt x="37659" y="58612"/>
                    <a:pt x="37689" y="58602"/>
                  </a:cubicBezTo>
                  <a:lnTo>
                    <a:pt x="37839" y="58572"/>
                  </a:lnTo>
                  <a:cubicBezTo>
                    <a:pt x="37989" y="58532"/>
                    <a:pt x="38129" y="58462"/>
                    <a:pt x="38259" y="58393"/>
                  </a:cubicBezTo>
                  <a:cubicBezTo>
                    <a:pt x="38329" y="58353"/>
                    <a:pt x="38409" y="58313"/>
                    <a:pt x="38478" y="58273"/>
                  </a:cubicBezTo>
                  <a:cubicBezTo>
                    <a:pt x="38549" y="58242"/>
                    <a:pt x="38629" y="58213"/>
                    <a:pt x="38698" y="58173"/>
                  </a:cubicBezTo>
                  <a:cubicBezTo>
                    <a:pt x="38848" y="58113"/>
                    <a:pt x="38988" y="58053"/>
                    <a:pt x="39138" y="57973"/>
                  </a:cubicBezTo>
                  <a:cubicBezTo>
                    <a:pt x="39278" y="57903"/>
                    <a:pt x="39428" y="57813"/>
                    <a:pt x="39568" y="57733"/>
                  </a:cubicBezTo>
                  <a:cubicBezTo>
                    <a:pt x="39708" y="57653"/>
                    <a:pt x="39848" y="57583"/>
                    <a:pt x="39988" y="57503"/>
                  </a:cubicBezTo>
                  <a:cubicBezTo>
                    <a:pt x="40127" y="57413"/>
                    <a:pt x="40257" y="57323"/>
                    <a:pt x="40397" y="57233"/>
                  </a:cubicBezTo>
                  <a:cubicBezTo>
                    <a:pt x="40547" y="57143"/>
                    <a:pt x="40687" y="57054"/>
                    <a:pt x="40836" y="56963"/>
                  </a:cubicBezTo>
                  <a:cubicBezTo>
                    <a:pt x="41116" y="56794"/>
                    <a:pt x="41396" y="56624"/>
                    <a:pt x="41676" y="56464"/>
                  </a:cubicBezTo>
                  <a:cubicBezTo>
                    <a:pt x="41816" y="56384"/>
                    <a:pt x="41956" y="56294"/>
                    <a:pt x="42095" y="56214"/>
                  </a:cubicBezTo>
                  <a:cubicBezTo>
                    <a:pt x="42246" y="56124"/>
                    <a:pt x="42395" y="56044"/>
                    <a:pt x="42545" y="55964"/>
                  </a:cubicBezTo>
                  <a:lnTo>
                    <a:pt x="43385" y="55485"/>
                  </a:lnTo>
                  <a:cubicBezTo>
                    <a:pt x="43534" y="55405"/>
                    <a:pt x="43694" y="55315"/>
                    <a:pt x="43834" y="55225"/>
                  </a:cubicBezTo>
                  <a:lnTo>
                    <a:pt x="44254" y="54985"/>
                  </a:lnTo>
                  <a:cubicBezTo>
                    <a:pt x="44544" y="54805"/>
                    <a:pt x="44824" y="54616"/>
                    <a:pt x="45113" y="54445"/>
                  </a:cubicBezTo>
                  <a:cubicBezTo>
                    <a:pt x="45253" y="54365"/>
                    <a:pt x="45393" y="54296"/>
                    <a:pt x="45533" y="54216"/>
                  </a:cubicBezTo>
                  <a:cubicBezTo>
                    <a:pt x="45672" y="54126"/>
                    <a:pt x="45823" y="54046"/>
                    <a:pt x="45972" y="53956"/>
                  </a:cubicBezTo>
                  <a:cubicBezTo>
                    <a:pt x="46262" y="53786"/>
                    <a:pt x="46532" y="53606"/>
                    <a:pt x="46822" y="53437"/>
                  </a:cubicBezTo>
                  <a:lnTo>
                    <a:pt x="47691" y="52927"/>
                  </a:lnTo>
                  <a:cubicBezTo>
                    <a:pt x="47991" y="52757"/>
                    <a:pt x="48290" y="52567"/>
                    <a:pt x="48590" y="52387"/>
                  </a:cubicBezTo>
                  <a:cubicBezTo>
                    <a:pt x="48740" y="52298"/>
                    <a:pt x="48880" y="52218"/>
                    <a:pt x="49030" y="52127"/>
                  </a:cubicBezTo>
                  <a:cubicBezTo>
                    <a:pt x="49170" y="52038"/>
                    <a:pt x="49320" y="51947"/>
                    <a:pt x="49469" y="51858"/>
                  </a:cubicBezTo>
                  <a:cubicBezTo>
                    <a:pt x="49620" y="51778"/>
                    <a:pt x="49779" y="51698"/>
                    <a:pt x="49939" y="51608"/>
                  </a:cubicBezTo>
                  <a:cubicBezTo>
                    <a:pt x="50089" y="51528"/>
                    <a:pt x="50229" y="51448"/>
                    <a:pt x="50379" y="51368"/>
                  </a:cubicBezTo>
                  <a:cubicBezTo>
                    <a:pt x="50519" y="51288"/>
                    <a:pt x="50668" y="51208"/>
                    <a:pt x="50808" y="51128"/>
                  </a:cubicBezTo>
                  <a:cubicBezTo>
                    <a:pt x="50948" y="51048"/>
                    <a:pt x="51088" y="50968"/>
                    <a:pt x="51228" y="50899"/>
                  </a:cubicBezTo>
                  <a:cubicBezTo>
                    <a:pt x="51328" y="50848"/>
                    <a:pt x="51428" y="50808"/>
                    <a:pt x="51528" y="50759"/>
                  </a:cubicBezTo>
                  <a:cubicBezTo>
                    <a:pt x="51838" y="50639"/>
                    <a:pt x="52147" y="50509"/>
                    <a:pt x="52447" y="50369"/>
                  </a:cubicBezTo>
                  <a:cubicBezTo>
                    <a:pt x="52757" y="50239"/>
                    <a:pt x="53046" y="50089"/>
                    <a:pt x="53356" y="49940"/>
                  </a:cubicBezTo>
                  <a:cubicBezTo>
                    <a:pt x="53516" y="49869"/>
                    <a:pt x="53676" y="49789"/>
                    <a:pt x="53836" y="49720"/>
                  </a:cubicBezTo>
                  <a:cubicBezTo>
                    <a:pt x="53976" y="49649"/>
                    <a:pt x="54125" y="49589"/>
                    <a:pt x="54265" y="49520"/>
                  </a:cubicBezTo>
                  <a:cubicBezTo>
                    <a:pt x="54575" y="49370"/>
                    <a:pt x="54885" y="49230"/>
                    <a:pt x="55195" y="49080"/>
                  </a:cubicBezTo>
                  <a:cubicBezTo>
                    <a:pt x="55504" y="48930"/>
                    <a:pt x="55824" y="48780"/>
                    <a:pt x="56144" y="48630"/>
                  </a:cubicBezTo>
                  <a:cubicBezTo>
                    <a:pt x="56454" y="48481"/>
                    <a:pt x="56754" y="48310"/>
                    <a:pt x="57053" y="48161"/>
                  </a:cubicBezTo>
                  <a:cubicBezTo>
                    <a:pt x="57363" y="48001"/>
                    <a:pt x="57663" y="47851"/>
                    <a:pt x="57953" y="47691"/>
                  </a:cubicBezTo>
                  <a:cubicBezTo>
                    <a:pt x="58262" y="47531"/>
                    <a:pt x="58562" y="47362"/>
                    <a:pt x="58862" y="47191"/>
                  </a:cubicBezTo>
                  <a:cubicBezTo>
                    <a:pt x="59052" y="47091"/>
                    <a:pt x="59232" y="46992"/>
                    <a:pt x="59421" y="46892"/>
                  </a:cubicBezTo>
                  <a:cubicBezTo>
                    <a:pt x="59481" y="46852"/>
                    <a:pt x="59541" y="46822"/>
                    <a:pt x="59601" y="46782"/>
                  </a:cubicBezTo>
                  <a:cubicBezTo>
                    <a:pt x="59681" y="46742"/>
                    <a:pt x="59761" y="46702"/>
                    <a:pt x="59831" y="46652"/>
                  </a:cubicBezTo>
                  <a:cubicBezTo>
                    <a:pt x="59991" y="46562"/>
                    <a:pt x="60140" y="46472"/>
                    <a:pt x="60300" y="46382"/>
                  </a:cubicBezTo>
                  <a:cubicBezTo>
                    <a:pt x="60440" y="46292"/>
                    <a:pt x="60590" y="46212"/>
                    <a:pt x="60730" y="46132"/>
                  </a:cubicBezTo>
                  <a:cubicBezTo>
                    <a:pt x="61040" y="45963"/>
                    <a:pt x="61339" y="45803"/>
                    <a:pt x="61639" y="45633"/>
                  </a:cubicBezTo>
                  <a:cubicBezTo>
                    <a:pt x="61789" y="45543"/>
                    <a:pt x="61949" y="45463"/>
                    <a:pt x="62099" y="45383"/>
                  </a:cubicBezTo>
                  <a:cubicBezTo>
                    <a:pt x="62249" y="45303"/>
                    <a:pt x="62399" y="45223"/>
                    <a:pt x="62549" y="45153"/>
                  </a:cubicBezTo>
                  <a:cubicBezTo>
                    <a:pt x="62689" y="45084"/>
                    <a:pt x="62829" y="45004"/>
                    <a:pt x="62958" y="44933"/>
                  </a:cubicBezTo>
                  <a:cubicBezTo>
                    <a:pt x="63118" y="44844"/>
                    <a:pt x="63268" y="44773"/>
                    <a:pt x="63418" y="44684"/>
                  </a:cubicBezTo>
                  <a:cubicBezTo>
                    <a:pt x="63568" y="44604"/>
                    <a:pt x="63718" y="44514"/>
                    <a:pt x="63868" y="44434"/>
                  </a:cubicBezTo>
                  <a:cubicBezTo>
                    <a:pt x="64008" y="44354"/>
                    <a:pt x="64157" y="44274"/>
                    <a:pt x="64307" y="44184"/>
                  </a:cubicBezTo>
                  <a:cubicBezTo>
                    <a:pt x="64607" y="44024"/>
                    <a:pt x="64907" y="43865"/>
                    <a:pt x="65207" y="43694"/>
                  </a:cubicBezTo>
                  <a:cubicBezTo>
                    <a:pt x="65367" y="43605"/>
                    <a:pt x="65516" y="43525"/>
                    <a:pt x="65676" y="43434"/>
                  </a:cubicBezTo>
                  <a:cubicBezTo>
                    <a:pt x="65816" y="43355"/>
                    <a:pt x="65966" y="43285"/>
                    <a:pt x="66116" y="43205"/>
                  </a:cubicBezTo>
                  <a:cubicBezTo>
                    <a:pt x="66255" y="43135"/>
                    <a:pt x="66395" y="43055"/>
                    <a:pt x="66535" y="42975"/>
                  </a:cubicBezTo>
                  <a:cubicBezTo>
                    <a:pt x="66675" y="42895"/>
                    <a:pt x="66815" y="42815"/>
                    <a:pt x="66955" y="42725"/>
                  </a:cubicBezTo>
                  <a:cubicBezTo>
                    <a:pt x="67045" y="42655"/>
                    <a:pt x="67135" y="42595"/>
                    <a:pt x="67215" y="42515"/>
                  </a:cubicBezTo>
                  <a:cubicBezTo>
                    <a:pt x="67245" y="42486"/>
                    <a:pt x="67275" y="42446"/>
                    <a:pt x="67305" y="42406"/>
                  </a:cubicBezTo>
                  <a:cubicBezTo>
                    <a:pt x="67305" y="42386"/>
                    <a:pt x="67315" y="42375"/>
                    <a:pt x="67325" y="42355"/>
                  </a:cubicBezTo>
                  <a:cubicBezTo>
                    <a:pt x="67335" y="42335"/>
                    <a:pt x="67335" y="42306"/>
                    <a:pt x="67335" y="42275"/>
                  </a:cubicBezTo>
                  <a:cubicBezTo>
                    <a:pt x="67345" y="42215"/>
                    <a:pt x="67325" y="42156"/>
                    <a:pt x="67285" y="42106"/>
                  </a:cubicBezTo>
                  <a:cubicBezTo>
                    <a:pt x="67255" y="42046"/>
                    <a:pt x="67195" y="41986"/>
                    <a:pt x="67145" y="41946"/>
                  </a:cubicBezTo>
                  <a:cubicBezTo>
                    <a:pt x="67065" y="41886"/>
                    <a:pt x="66985" y="41826"/>
                    <a:pt x="66905" y="41776"/>
                  </a:cubicBezTo>
                  <a:cubicBezTo>
                    <a:pt x="66635" y="41616"/>
                    <a:pt x="66346" y="41467"/>
                    <a:pt x="66066" y="41316"/>
                  </a:cubicBezTo>
                  <a:cubicBezTo>
                    <a:pt x="65816" y="41187"/>
                    <a:pt x="65566" y="41036"/>
                    <a:pt x="65316" y="40897"/>
                  </a:cubicBezTo>
                  <a:cubicBezTo>
                    <a:pt x="65036" y="40757"/>
                    <a:pt x="64747" y="40627"/>
                    <a:pt x="64467" y="40477"/>
                  </a:cubicBezTo>
                  <a:cubicBezTo>
                    <a:pt x="64197" y="40337"/>
                    <a:pt x="63917" y="40188"/>
                    <a:pt x="63658" y="40017"/>
                  </a:cubicBezTo>
                  <a:cubicBezTo>
                    <a:pt x="63528" y="39937"/>
                    <a:pt x="63388" y="39857"/>
                    <a:pt x="63258" y="39788"/>
                  </a:cubicBezTo>
                  <a:cubicBezTo>
                    <a:pt x="63108" y="39708"/>
                    <a:pt x="62949" y="39638"/>
                    <a:pt x="62798" y="39558"/>
                  </a:cubicBezTo>
                  <a:cubicBezTo>
                    <a:pt x="62669" y="39488"/>
                    <a:pt x="62538" y="39408"/>
                    <a:pt x="62399" y="39328"/>
                  </a:cubicBezTo>
                  <a:cubicBezTo>
                    <a:pt x="62269" y="39258"/>
                    <a:pt x="62129" y="39198"/>
                    <a:pt x="61989" y="39118"/>
                  </a:cubicBezTo>
                  <a:cubicBezTo>
                    <a:pt x="61849" y="39038"/>
                    <a:pt x="61699" y="38949"/>
                    <a:pt x="61559" y="38858"/>
                  </a:cubicBezTo>
                  <a:cubicBezTo>
                    <a:pt x="61499" y="38818"/>
                    <a:pt x="61439" y="38778"/>
                    <a:pt x="61370" y="38738"/>
                  </a:cubicBezTo>
                  <a:cubicBezTo>
                    <a:pt x="61310" y="38709"/>
                    <a:pt x="61240" y="38669"/>
                    <a:pt x="61180" y="38638"/>
                  </a:cubicBezTo>
                  <a:cubicBezTo>
                    <a:pt x="61030" y="38559"/>
                    <a:pt x="60890" y="38489"/>
                    <a:pt x="60750" y="38409"/>
                  </a:cubicBezTo>
                  <a:cubicBezTo>
                    <a:pt x="60600" y="38329"/>
                    <a:pt x="60451" y="38249"/>
                    <a:pt x="60311" y="38159"/>
                  </a:cubicBezTo>
                  <a:cubicBezTo>
                    <a:pt x="60171" y="38079"/>
                    <a:pt x="60041" y="37989"/>
                    <a:pt x="59911" y="37909"/>
                  </a:cubicBezTo>
                  <a:cubicBezTo>
                    <a:pt x="59771" y="37819"/>
                    <a:pt x="59631" y="37739"/>
                    <a:pt x="59491" y="37670"/>
                  </a:cubicBezTo>
                  <a:cubicBezTo>
                    <a:pt x="59341" y="37590"/>
                    <a:pt x="59192" y="37499"/>
                    <a:pt x="59041" y="37419"/>
                  </a:cubicBezTo>
                  <a:cubicBezTo>
                    <a:pt x="58892" y="37340"/>
                    <a:pt x="58752" y="37260"/>
                    <a:pt x="58602" y="37200"/>
                  </a:cubicBezTo>
                  <a:cubicBezTo>
                    <a:pt x="58542" y="37170"/>
                    <a:pt x="58472" y="37150"/>
                    <a:pt x="58412" y="37120"/>
                  </a:cubicBezTo>
                  <a:cubicBezTo>
                    <a:pt x="58202" y="37030"/>
                    <a:pt x="57993" y="36940"/>
                    <a:pt x="57793" y="36830"/>
                  </a:cubicBezTo>
                  <a:cubicBezTo>
                    <a:pt x="57583" y="36730"/>
                    <a:pt x="57373" y="36620"/>
                    <a:pt x="57163" y="36520"/>
                  </a:cubicBezTo>
                  <a:cubicBezTo>
                    <a:pt x="56934" y="36411"/>
                    <a:pt x="56694" y="36311"/>
                    <a:pt x="56464" y="36200"/>
                  </a:cubicBezTo>
                  <a:cubicBezTo>
                    <a:pt x="56304" y="36131"/>
                    <a:pt x="56144" y="36051"/>
                    <a:pt x="55984" y="35981"/>
                  </a:cubicBezTo>
                  <a:cubicBezTo>
                    <a:pt x="55994" y="35971"/>
                    <a:pt x="56014" y="35961"/>
                    <a:pt x="56024" y="35961"/>
                  </a:cubicBezTo>
                  <a:lnTo>
                    <a:pt x="56264" y="35841"/>
                  </a:lnTo>
                  <a:cubicBezTo>
                    <a:pt x="56444" y="35751"/>
                    <a:pt x="56623" y="35661"/>
                    <a:pt x="56803" y="35561"/>
                  </a:cubicBezTo>
                  <a:cubicBezTo>
                    <a:pt x="56973" y="35471"/>
                    <a:pt x="57143" y="35372"/>
                    <a:pt x="57303" y="35272"/>
                  </a:cubicBezTo>
                  <a:cubicBezTo>
                    <a:pt x="57373" y="35221"/>
                    <a:pt x="57443" y="35161"/>
                    <a:pt x="57523" y="35112"/>
                  </a:cubicBezTo>
                  <a:cubicBezTo>
                    <a:pt x="57603" y="35052"/>
                    <a:pt x="57682" y="34981"/>
                    <a:pt x="57753" y="34902"/>
                  </a:cubicBezTo>
                  <a:cubicBezTo>
                    <a:pt x="57853" y="34822"/>
                    <a:pt x="57953" y="34732"/>
                    <a:pt x="58033" y="34632"/>
                  </a:cubicBezTo>
                  <a:cubicBezTo>
                    <a:pt x="58122" y="34532"/>
                    <a:pt x="58202" y="34422"/>
                    <a:pt x="58282" y="34312"/>
                  </a:cubicBezTo>
                  <a:cubicBezTo>
                    <a:pt x="58332" y="34242"/>
                    <a:pt x="58392" y="34173"/>
                    <a:pt x="58442" y="34093"/>
                  </a:cubicBezTo>
                  <a:cubicBezTo>
                    <a:pt x="58492" y="34022"/>
                    <a:pt x="58542" y="33942"/>
                    <a:pt x="58582" y="33862"/>
                  </a:cubicBezTo>
                  <a:cubicBezTo>
                    <a:pt x="58682" y="33693"/>
                    <a:pt x="58762" y="33513"/>
                    <a:pt x="58832" y="33323"/>
                  </a:cubicBezTo>
                  <a:cubicBezTo>
                    <a:pt x="58862" y="33243"/>
                    <a:pt x="58882" y="33153"/>
                    <a:pt x="58901" y="33063"/>
                  </a:cubicBezTo>
                  <a:cubicBezTo>
                    <a:pt x="58921" y="32974"/>
                    <a:pt x="58941" y="32883"/>
                    <a:pt x="58961" y="32803"/>
                  </a:cubicBezTo>
                  <a:cubicBezTo>
                    <a:pt x="58981" y="32694"/>
                    <a:pt x="59001" y="32574"/>
                    <a:pt x="59021" y="32464"/>
                  </a:cubicBezTo>
                  <a:cubicBezTo>
                    <a:pt x="59032" y="32374"/>
                    <a:pt x="59032" y="32284"/>
                    <a:pt x="59032" y="32194"/>
                  </a:cubicBezTo>
                  <a:cubicBezTo>
                    <a:pt x="59041" y="32104"/>
                    <a:pt x="59032" y="32014"/>
                    <a:pt x="59032" y="31924"/>
                  </a:cubicBezTo>
                  <a:cubicBezTo>
                    <a:pt x="59032" y="31834"/>
                    <a:pt x="59032" y="31744"/>
                    <a:pt x="59021" y="31655"/>
                  </a:cubicBezTo>
                  <a:cubicBezTo>
                    <a:pt x="59012" y="31464"/>
                    <a:pt x="58992" y="31265"/>
                    <a:pt x="58972" y="31075"/>
                  </a:cubicBezTo>
                  <a:cubicBezTo>
                    <a:pt x="58941" y="30905"/>
                    <a:pt x="58892" y="30745"/>
                    <a:pt x="58822" y="30585"/>
                  </a:cubicBezTo>
                  <a:cubicBezTo>
                    <a:pt x="58802" y="30536"/>
                    <a:pt x="58782" y="30476"/>
                    <a:pt x="58752" y="30425"/>
                  </a:cubicBezTo>
                  <a:cubicBezTo>
                    <a:pt x="58722" y="30365"/>
                    <a:pt x="58672" y="30305"/>
                    <a:pt x="58622" y="30236"/>
                  </a:cubicBezTo>
                  <a:cubicBezTo>
                    <a:pt x="58562" y="30165"/>
                    <a:pt x="58502" y="30106"/>
                    <a:pt x="58442" y="30046"/>
                  </a:cubicBezTo>
                  <a:cubicBezTo>
                    <a:pt x="58392" y="30006"/>
                    <a:pt x="58352" y="29976"/>
                    <a:pt x="58312" y="29936"/>
                  </a:cubicBezTo>
                  <a:cubicBezTo>
                    <a:pt x="58292" y="29926"/>
                    <a:pt x="58272" y="29906"/>
                    <a:pt x="58252" y="29886"/>
                  </a:cubicBezTo>
                  <a:cubicBezTo>
                    <a:pt x="58232" y="29876"/>
                    <a:pt x="58202" y="29846"/>
                    <a:pt x="58182" y="29836"/>
                  </a:cubicBezTo>
                  <a:cubicBezTo>
                    <a:pt x="58172" y="29836"/>
                    <a:pt x="58162" y="29826"/>
                    <a:pt x="58153" y="29826"/>
                  </a:cubicBezTo>
                  <a:cubicBezTo>
                    <a:pt x="58162" y="29776"/>
                    <a:pt x="58182" y="29736"/>
                    <a:pt x="58202" y="29686"/>
                  </a:cubicBezTo>
                  <a:cubicBezTo>
                    <a:pt x="58262" y="29496"/>
                    <a:pt x="58322" y="29297"/>
                    <a:pt x="58372" y="29097"/>
                  </a:cubicBezTo>
                  <a:cubicBezTo>
                    <a:pt x="58412" y="28877"/>
                    <a:pt x="58442" y="28647"/>
                    <a:pt x="58452" y="28427"/>
                  </a:cubicBezTo>
                  <a:cubicBezTo>
                    <a:pt x="58472" y="28197"/>
                    <a:pt x="58462" y="27978"/>
                    <a:pt x="58412" y="27758"/>
                  </a:cubicBezTo>
                  <a:cubicBezTo>
                    <a:pt x="58402" y="27658"/>
                    <a:pt x="58372" y="27568"/>
                    <a:pt x="58342" y="27478"/>
                  </a:cubicBezTo>
                  <a:cubicBezTo>
                    <a:pt x="58312" y="27378"/>
                    <a:pt x="58282" y="27278"/>
                    <a:pt x="58252" y="27188"/>
                  </a:cubicBezTo>
                  <a:cubicBezTo>
                    <a:pt x="58212" y="27088"/>
                    <a:pt x="58182" y="26988"/>
                    <a:pt x="58142" y="26899"/>
                  </a:cubicBezTo>
                  <a:cubicBezTo>
                    <a:pt x="58113" y="26828"/>
                    <a:pt x="58082" y="26759"/>
                    <a:pt x="58033" y="26688"/>
                  </a:cubicBezTo>
                  <a:cubicBezTo>
                    <a:pt x="58013" y="26659"/>
                    <a:pt x="57993" y="26639"/>
                    <a:pt x="57973" y="26608"/>
                  </a:cubicBezTo>
                  <a:cubicBezTo>
                    <a:pt x="57933" y="26548"/>
                    <a:pt x="57893" y="26488"/>
                    <a:pt x="57842" y="26429"/>
                  </a:cubicBezTo>
                  <a:cubicBezTo>
                    <a:pt x="57773" y="26349"/>
                    <a:pt x="57702" y="26259"/>
                    <a:pt x="57633" y="26179"/>
                  </a:cubicBezTo>
                  <a:cubicBezTo>
                    <a:pt x="57563" y="26099"/>
                    <a:pt x="57503" y="26019"/>
                    <a:pt x="57423" y="25949"/>
                  </a:cubicBezTo>
                  <a:cubicBezTo>
                    <a:pt x="57443" y="25949"/>
                    <a:pt x="57453" y="25939"/>
                    <a:pt x="57473" y="25939"/>
                  </a:cubicBezTo>
                  <a:cubicBezTo>
                    <a:pt x="57633" y="25879"/>
                    <a:pt x="57793" y="25829"/>
                    <a:pt x="57962" y="25799"/>
                  </a:cubicBezTo>
                  <a:cubicBezTo>
                    <a:pt x="58022" y="25789"/>
                    <a:pt x="58082" y="25789"/>
                    <a:pt x="58142" y="25779"/>
                  </a:cubicBezTo>
                  <a:cubicBezTo>
                    <a:pt x="58172" y="25779"/>
                    <a:pt x="58202" y="25779"/>
                    <a:pt x="58242" y="25769"/>
                  </a:cubicBezTo>
                  <a:cubicBezTo>
                    <a:pt x="58312" y="25769"/>
                    <a:pt x="58382" y="25760"/>
                    <a:pt x="58452" y="25760"/>
                  </a:cubicBezTo>
                  <a:cubicBezTo>
                    <a:pt x="58542" y="25779"/>
                    <a:pt x="58632" y="25809"/>
                    <a:pt x="58722" y="25839"/>
                  </a:cubicBezTo>
                  <a:cubicBezTo>
                    <a:pt x="58822" y="25869"/>
                    <a:pt x="58921" y="25899"/>
                    <a:pt x="59032" y="25919"/>
                  </a:cubicBezTo>
                  <a:cubicBezTo>
                    <a:pt x="59152" y="25939"/>
                    <a:pt x="59272" y="25949"/>
                    <a:pt x="59391" y="25949"/>
                  </a:cubicBezTo>
                  <a:cubicBezTo>
                    <a:pt x="59501" y="25949"/>
                    <a:pt x="59601" y="25939"/>
                    <a:pt x="59701" y="25929"/>
                  </a:cubicBezTo>
                  <a:cubicBezTo>
                    <a:pt x="59821" y="25919"/>
                    <a:pt x="59951" y="25909"/>
                    <a:pt x="60071" y="25879"/>
                  </a:cubicBezTo>
                  <a:cubicBezTo>
                    <a:pt x="60171" y="25859"/>
                    <a:pt x="60271" y="25839"/>
                    <a:pt x="60360" y="25809"/>
                  </a:cubicBezTo>
                  <a:cubicBezTo>
                    <a:pt x="60460" y="25779"/>
                    <a:pt x="60551" y="25749"/>
                    <a:pt x="60650" y="25709"/>
                  </a:cubicBezTo>
                  <a:lnTo>
                    <a:pt x="60950" y="25620"/>
                  </a:lnTo>
                  <a:cubicBezTo>
                    <a:pt x="61339" y="25489"/>
                    <a:pt x="61719" y="25349"/>
                    <a:pt x="62119" y="25240"/>
                  </a:cubicBezTo>
                  <a:cubicBezTo>
                    <a:pt x="62509" y="25120"/>
                    <a:pt x="62898" y="25010"/>
                    <a:pt x="63288" y="24890"/>
                  </a:cubicBezTo>
                  <a:cubicBezTo>
                    <a:pt x="63698" y="24780"/>
                    <a:pt x="64108" y="24670"/>
                    <a:pt x="64517" y="24541"/>
                  </a:cubicBezTo>
                  <a:cubicBezTo>
                    <a:pt x="64917" y="24421"/>
                    <a:pt x="65316" y="24281"/>
                    <a:pt x="65716" y="24170"/>
                  </a:cubicBezTo>
                  <a:cubicBezTo>
                    <a:pt x="66116" y="24051"/>
                    <a:pt x="66526" y="23951"/>
                    <a:pt x="66925" y="23821"/>
                  </a:cubicBezTo>
                  <a:cubicBezTo>
                    <a:pt x="67335" y="23691"/>
                    <a:pt x="67734" y="23551"/>
                    <a:pt x="68134" y="23411"/>
                  </a:cubicBezTo>
                  <a:lnTo>
                    <a:pt x="68434" y="23291"/>
                  </a:lnTo>
                  <a:cubicBezTo>
                    <a:pt x="68544" y="23251"/>
                    <a:pt x="68653" y="23202"/>
                    <a:pt x="68753" y="23142"/>
                  </a:cubicBezTo>
                  <a:cubicBezTo>
                    <a:pt x="68913" y="23062"/>
                    <a:pt x="69063" y="22962"/>
                    <a:pt x="69183" y="22832"/>
                  </a:cubicBezTo>
                  <a:cubicBezTo>
                    <a:pt x="69283" y="22712"/>
                    <a:pt x="69343" y="22572"/>
                    <a:pt x="69393" y="22422"/>
                  </a:cubicBezTo>
                  <a:cubicBezTo>
                    <a:pt x="69443" y="22222"/>
                    <a:pt x="69453" y="22003"/>
                    <a:pt x="69433" y="21803"/>
                  </a:cubicBezTo>
                  <a:cubicBezTo>
                    <a:pt x="69423" y="21683"/>
                    <a:pt x="69403" y="21573"/>
                    <a:pt x="69383" y="21463"/>
                  </a:cubicBezTo>
                  <a:cubicBezTo>
                    <a:pt x="69363" y="21343"/>
                    <a:pt x="69343" y="21233"/>
                    <a:pt x="69303" y="21123"/>
                  </a:cubicBezTo>
                  <a:cubicBezTo>
                    <a:pt x="69273" y="21043"/>
                    <a:pt x="69233" y="20973"/>
                    <a:pt x="69183" y="20904"/>
                  </a:cubicBezTo>
                  <a:cubicBezTo>
                    <a:pt x="69143" y="20844"/>
                    <a:pt x="69103" y="20793"/>
                    <a:pt x="69043" y="20744"/>
                  </a:cubicBezTo>
                  <a:cubicBezTo>
                    <a:pt x="69013" y="20713"/>
                    <a:pt x="68973" y="20684"/>
                    <a:pt x="68944" y="20664"/>
                  </a:cubicBezTo>
                  <a:cubicBezTo>
                    <a:pt x="68913" y="20644"/>
                    <a:pt x="68884" y="20624"/>
                    <a:pt x="68864" y="20613"/>
                  </a:cubicBezTo>
                  <a:cubicBezTo>
                    <a:pt x="68804" y="20573"/>
                    <a:pt x="68733" y="20544"/>
                    <a:pt x="68664" y="20524"/>
                  </a:cubicBezTo>
                  <a:cubicBezTo>
                    <a:pt x="68633" y="20504"/>
                    <a:pt x="68604" y="20504"/>
                    <a:pt x="68573" y="20493"/>
                  </a:cubicBezTo>
                  <a:cubicBezTo>
                    <a:pt x="68514" y="20484"/>
                    <a:pt x="68434" y="20473"/>
                    <a:pt x="68364" y="20473"/>
                  </a:cubicBezTo>
                  <a:cubicBezTo>
                    <a:pt x="68144" y="20473"/>
                    <a:pt x="67924" y="20504"/>
                    <a:pt x="67705" y="20533"/>
                  </a:cubicBezTo>
                  <a:cubicBezTo>
                    <a:pt x="67494" y="20564"/>
                    <a:pt x="67295" y="20593"/>
                    <a:pt x="67095" y="20633"/>
                  </a:cubicBezTo>
                  <a:cubicBezTo>
                    <a:pt x="66885" y="20664"/>
                    <a:pt x="66685" y="20704"/>
                    <a:pt x="66475" y="20753"/>
                  </a:cubicBezTo>
                  <a:cubicBezTo>
                    <a:pt x="66275" y="20804"/>
                    <a:pt x="66076" y="20853"/>
                    <a:pt x="65876" y="20893"/>
                  </a:cubicBezTo>
                  <a:cubicBezTo>
                    <a:pt x="65676" y="20933"/>
                    <a:pt x="65476" y="20973"/>
                    <a:pt x="65276" y="21023"/>
                  </a:cubicBezTo>
                  <a:cubicBezTo>
                    <a:pt x="65076" y="21073"/>
                    <a:pt x="64867" y="21123"/>
                    <a:pt x="64657" y="21183"/>
                  </a:cubicBezTo>
                  <a:cubicBezTo>
                    <a:pt x="64447" y="21243"/>
                    <a:pt x="64237" y="21293"/>
                    <a:pt x="64017" y="21343"/>
                  </a:cubicBezTo>
                  <a:cubicBezTo>
                    <a:pt x="63628" y="21443"/>
                    <a:pt x="63228" y="21503"/>
                    <a:pt x="62829" y="21603"/>
                  </a:cubicBezTo>
                  <a:cubicBezTo>
                    <a:pt x="62419" y="21703"/>
                    <a:pt x="62009" y="21812"/>
                    <a:pt x="61599" y="21912"/>
                  </a:cubicBezTo>
                  <a:cubicBezTo>
                    <a:pt x="61399" y="21963"/>
                    <a:pt x="61200" y="22003"/>
                    <a:pt x="61000" y="22043"/>
                  </a:cubicBezTo>
                  <a:cubicBezTo>
                    <a:pt x="60800" y="22092"/>
                    <a:pt x="60590" y="22142"/>
                    <a:pt x="60391" y="22182"/>
                  </a:cubicBezTo>
                  <a:cubicBezTo>
                    <a:pt x="59981" y="22272"/>
                    <a:pt x="59561" y="22342"/>
                    <a:pt x="59152" y="22452"/>
                  </a:cubicBezTo>
                  <a:cubicBezTo>
                    <a:pt x="59052" y="22472"/>
                    <a:pt x="58941" y="22502"/>
                    <a:pt x="58842" y="22542"/>
                  </a:cubicBezTo>
                  <a:cubicBezTo>
                    <a:pt x="58722" y="22582"/>
                    <a:pt x="58612" y="22632"/>
                    <a:pt x="58502" y="22682"/>
                  </a:cubicBezTo>
                  <a:cubicBezTo>
                    <a:pt x="58312" y="22772"/>
                    <a:pt x="58142" y="22862"/>
                    <a:pt x="57962" y="22971"/>
                  </a:cubicBezTo>
                  <a:cubicBezTo>
                    <a:pt x="57882" y="23022"/>
                    <a:pt x="57802" y="23082"/>
                    <a:pt x="57722" y="23142"/>
                  </a:cubicBezTo>
                  <a:lnTo>
                    <a:pt x="57483" y="23322"/>
                  </a:lnTo>
                  <a:cubicBezTo>
                    <a:pt x="57323" y="23451"/>
                    <a:pt x="57153" y="23571"/>
                    <a:pt x="56983" y="23691"/>
                  </a:cubicBezTo>
                  <a:cubicBezTo>
                    <a:pt x="56883" y="23751"/>
                    <a:pt x="56783" y="23801"/>
                    <a:pt x="56683" y="23841"/>
                  </a:cubicBezTo>
                  <a:cubicBezTo>
                    <a:pt x="56594" y="23881"/>
                    <a:pt x="56503" y="23911"/>
                    <a:pt x="56414" y="23941"/>
                  </a:cubicBezTo>
                  <a:cubicBezTo>
                    <a:pt x="56324" y="23981"/>
                    <a:pt x="56234" y="24021"/>
                    <a:pt x="56144" y="24051"/>
                  </a:cubicBezTo>
                  <a:cubicBezTo>
                    <a:pt x="55944" y="24121"/>
                    <a:pt x="55744" y="24170"/>
                    <a:pt x="55535" y="24210"/>
                  </a:cubicBezTo>
                  <a:cubicBezTo>
                    <a:pt x="55335" y="24250"/>
                    <a:pt x="55135" y="24281"/>
                    <a:pt x="54945" y="24321"/>
                  </a:cubicBezTo>
                  <a:cubicBezTo>
                    <a:pt x="54735" y="24370"/>
                    <a:pt x="54525" y="24421"/>
                    <a:pt x="54316" y="24461"/>
                  </a:cubicBezTo>
                  <a:cubicBezTo>
                    <a:pt x="54076" y="24510"/>
                    <a:pt x="53826" y="24550"/>
                    <a:pt x="53576" y="24600"/>
                  </a:cubicBezTo>
                  <a:cubicBezTo>
                    <a:pt x="53456" y="24630"/>
                    <a:pt x="53346" y="24660"/>
                    <a:pt x="53226" y="24700"/>
                  </a:cubicBezTo>
                  <a:cubicBezTo>
                    <a:pt x="53177" y="24710"/>
                    <a:pt x="53117" y="24730"/>
                    <a:pt x="53066" y="24740"/>
                  </a:cubicBezTo>
                  <a:cubicBezTo>
                    <a:pt x="53037" y="24730"/>
                    <a:pt x="53017" y="24710"/>
                    <a:pt x="52986" y="24700"/>
                  </a:cubicBezTo>
                  <a:cubicBezTo>
                    <a:pt x="52906" y="24660"/>
                    <a:pt x="52827" y="24610"/>
                    <a:pt x="52747" y="24570"/>
                  </a:cubicBezTo>
                  <a:cubicBezTo>
                    <a:pt x="52667" y="24530"/>
                    <a:pt x="52577" y="24490"/>
                    <a:pt x="52507" y="24441"/>
                  </a:cubicBezTo>
                  <a:cubicBezTo>
                    <a:pt x="52437" y="24410"/>
                    <a:pt x="52377" y="24361"/>
                    <a:pt x="52317" y="24321"/>
                  </a:cubicBezTo>
                  <a:cubicBezTo>
                    <a:pt x="52257" y="24270"/>
                    <a:pt x="52197" y="24210"/>
                    <a:pt x="52137" y="24161"/>
                  </a:cubicBezTo>
                  <a:cubicBezTo>
                    <a:pt x="52067" y="24090"/>
                    <a:pt x="51987" y="24031"/>
                    <a:pt x="51898" y="23971"/>
                  </a:cubicBezTo>
                  <a:cubicBezTo>
                    <a:pt x="51858" y="23951"/>
                    <a:pt x="51807" y="23921"/>
                    <a:pt x="51767" y="23901"/>
                  </a:cubicBezTo>
                  <a:cubicBezTo>
                    <a:pt x="51758" y="23781"/>
                    <a:pt x="51747" y="23671"/>
                    <a:pt x="51727" y="23561"/>
                  </a:cubicBezTo>
                  <a:cubicBezTo>
                    <a:pt x="51718" y="23451"/>
                    <a:pt x="51698" y="23351"/>
                    <a:pt x="51658" y="23242"/>
                  </a:cubicBezTo>
                  <a:cubicBezTo>
                    <a:pt x="51628" y="23142"/>
                    <a:pt x="51568" y="23051"/>
                    <a:pt x="51518" y="22962"/>
                  </a:cubicBezTo>
                  <a:cubicBezTo>
                    <a:pt x="51468" y="22871"/>
                    <a:pt x="51408" y="22772"/>
                    <a:pt x="51358" y="22682"/>
                  </a:cubicBezTo>
                  <a:cubicBezTo>
                    <a:pt x="51298" y="22592"/>
                    <a:pt x="51218" y="22502"/>
                    <a:pt x="51148" y="22422"/>
                  </a:cubicBezTo>
                  <a:cubicBezTo>
                    <a:pt x="51018" y="22282"/>
                    <a:pt x="50879" y="22172"/>
                    <a:pt x="50719" y="22072"/>
                  </a:cubicBezTo>
                  <a:cubicBezTo>
                    <a:pt x="50608" y="22012"/>
                    <a:pt x="50499" y="21963"/>
                    <a:pt x="50379" y="21912"/>
                  </a:cubicBezTo>
                  <a:cubicBezTo>
                    <a:pt x="50319" y="21892"/>
                    <a:pt x="50259" y="21863"/>
                    <a:pt x="50189" y="21843"/>
                  </a:cubicBezTo>
                  <a:cubicBezTo>
                    <a:pt x="50109" y="21812"/>
                    <a:pt x="50019" y="21803"/>
                    <a:pt x="49929" y="21792"/>
                  </a:cubicBezTo>
                  <a:cubicBezTo>
                    <a:pt x="49869" y="21783"/>
                    <a:pt x="49809" y="21772"/>
                    <a:pt x="49749" y="21772"/>
                  </a:cubicBezTo>
                  <a:cubicBezTo>
                    <a:pt x="49709" y="21772"/>
                    <a:pt x="49660" y="21763"/>
                    <a:pt x="49620" y="21763"/>
                  </a:cubicBezTo>
                  <a:lnTo>
                    <a:pt x="49589" y="21763"/>
                  </a:lnTo>
                  <a:cubicBezTo>
                    <a:pt x="49480" y="21772"/>
                    <a:pt x="49380" y="21772"/>
                    <a:pt x="49280" y="21792"/>
                  </a:cubicBezTo>
                  <a:cubicBezTo>
                    <a:pt x="49160" y="21803"/>
                    <a:pt x="49050" y="21823"/>
                    <a:pt x="48940" y="21843"/>
                  </a:cubicBezTo>
                  <a:cubicBezTo>
                    <a:pt x="48780" y="21872"/>
                    <a:pt x="48620" y="21912"/>
                    <a:pt x="48470" y="21963"/>
                  </a:cubicBezTo>
                  <a:cubicBezTo>
                    <a:pt x="48341" y="22012"/>
                    <a:pt x="48221" y="22072"/>
                    <a:pt x="48101" y="22123"/>
                  </a:cubicBezTo>
                  <a:lnTo>
                    <a:pt x="47771" y="22302"/>
                  </a:lnTo>
                  <a:cubicBezTo>
                    <a:pt x="47651" y="22372"/>
                    <a:pt x="47541" y="22462"/>
                    <a:pt x="47441" y="22552"/>
                  </a:cubicBezTo>
                  <a:cubicBezTo>
                    <a:pt x="47381" y="22602"/>
                    <a:pt x="47341" y="22652"/>
                    <a:pt x="47291" y="22702"/>
                  </a:cubicBezTo>
                  <a:cubicBezTo>
                    <a:pt x="47251" y="22742"/>
                    <a:pt x="47222" y="22782"/>
                    <a:pt x="47191" y="22822"/>
                  </a:cubicBezTo>
                  <a:cubicBezTo>
                    <a:pt x="47151" y="22871"/>
                    <a:pt x="47111" y="22922"/>
                    <a:pt x="47071" y="22982"/>
                  </a:cubicBezTo>
                  <a:cubicBezTo>
                    <a:pt x="46951" y="23142"/>
                    <a:pt x="46842" y="23311"/>
                    <a:pt x="46732" y="23491"/>
                  </a:cubicBezTo>
                  <a:cubicBezTo>
                    <a:pt x="46632" y="23671"/>
                    <a:pt x="46512" y="23851"/>
                    <a:pt x="46412" y="24031"/>
                  </a:cubicBezTo>
                  <a:cubicBezTo>
                    <a:pt x="46312" y="24230"/>
                    <a:pt x="46212" y="24430"/>
                    <a:pt x="46132" y="24640"/>
                  </a:cubicBezTo>
                  <a:cubicBezTo>
                    <a:pt x="46052" y="24830"/>
                    <a:pt x="45972" y="25030"/>
                    <a:pt x="45903" y="25230"/>
                  </a:cubicBezTo>
                  <a:cubicBezTo>
                    <a:pt x="45772" y="25649"/>
                    <a:pt x="45703" y="26079"/>
                    <a:pt x="45663" y="26519"/>
                  </a:cubicBezTo>
                  <a:cubicBezTo>
                    <a:pt x="45652" y="26619"/>
                    <a:pt x="45652" y="26719"/>
                    <a:pt x="45652" y="26819"/>
                  </a:cubicBezTo>
                  <a:cubicBezTo>
                    <a:pt x="45652" y="26939"/>
                    <a:pt x="45663" y="27058"/>
                    <a:pt x="45683" y="27178"/>
                  </a:cubicBezTo>
                  <a:cubicBezTo>
                    <a:pt x="45712" y="27388"/>
                    <a:pt x="45772" y="27598"/>
                    <a:pt x="45883" y="27787"/>
                  </a:cubicBezTo>
                  <a:lnTo>
                    <a:pt x="45912" y="27847"/>
                  </a:lnTo>
                  <a:cubicBezTo>
                    <a:pt x="45863" y="27878"/>
                    <a:pt x="45823" y="27898"/>
                    <a:pt x="45772" y="27927"/>
                  </a:cubicBezTo>
                  <a:cubicBezTo>
                    <a:pt x="45692" y="27978"/>
                    <a:pt x="45612" y="28018"/>
                    <a:pt x="45543" y="28067"/>
                  </a:cubicBezTo>
                  <a:cubicBezTo>
                    <a:pt x="45373" y="28178"/>
                    <a:pt x="45223" y="28307"/>
                    <a:pt x="45073" y="28427"/>
                  </a:cubicBezTo>
                  <a:cubicBezTo>
                    <a:pt x="44993" y="28487"/>
                    <a:pt x="44913" y="28537"/>
                    <a:pt x="44844" y="28607"/>
                  </a:cubicBezTo>
                  <a:lnTo>
                    <a:pt x="44633" y="28817"/>
                  </a:lnTo>
                  <a:cubicBezTo>
                    <a:pt x="44493" y="28946"/>
                    <a:pt x="44364" y="29077"/>
                    <a:pt x="44234" y="29226"/>
                  </a:cubicBezTo>
                  <a:cubicBezTo>
                    <a:pt x="44104" y="29377"/>
                    <a:pt x="43974" y="29526"/>
                    <a:pt x="43874" y="29706"/>
                  </a:cubicBezTo>
                  <a:cubicBezTo>
                    <a:pt x="43854" y="29756"/>
                    <a:pt x="43824" y="29816"/>
                    <a:pt x="43804" y="29876"/>
                  </a:cubicBezTo>
                  <a:cubicBezTo>
                    <a:pt x="43784" y="29916"/>
                    <a:pt x="43774" y="29956"/>
                    <a:pt x="43754" y="29996"/>
                  </a:cubicBezTo>
                  <a:cubicBezTo>
                    <a:pt x="43724" y="30096"/>
                    <a:pt x="43694" y="30185"/>
                    <a:pt x="43674" y="30276"/>
                  </a:cubicBezTo>
                  <a:cubicBezTo>
                    <a:pt x="43625" y="30465"/>
                    <a:pt x="43574" y="30645"/>
                    <a:pt x="43545" y="30835"/>
                  </a:cubicBezTo>
                  <a:cubicBezTo>
                    <a:pt x="43514" y="31025"/>
                    <a:pt x="43505" y="31215"/>
                    <a:pt x="43485" y="31404"/>
                  </a:cubicBezTo>
                  <a:cubicBezTo>
                    <a:pt x="43485" y="31504"/>
                    <a:pt x="43474" y="31595"/>
                    <a:pt x="43474" y="31695"/>
                  </a:cubicBezTo>
                  <a:cubicBezTo>
                    <a:pt x="43465" y="31784"/>
                    <a:pt x="43465" y="31864"/>
                    <a:pt x="43465" y="31954"/>
                  </a:cubicBezTo>
                  <a:cubicBezTo>
                    <a:pt x="43474" y="32164"/>
                    <a:pt x="43494" y="32364"/>
                    <a:pt x="43534" y="32563"/>
                  </a:cubicBezTo>
                  <a:cubicBezTo>
                    <a:pt x="43554" y="32743"/>
                    <a:pt x="43585" y="32934"/>
                    <a:pt x="43614" y="33113"/>
                  </a:cubicBezTo>
                  <a:cubicBezTo>
                    <a:pt x="43654" y="33283"/>
                    <a:pt x="43694" y="33463"/>
                    <a:pt x="43754" y="33633"/>
                  </a:cubicBezTo>
                  <a:cubicBezTo>
                    <a:pt x="43774" y="33713"/>
                    <a:pt x="43804" y="33793"/>
                    <a:pt x="43834" y="33873"/>
                  </a:cubicBezTo>
                  <a:cubicBezTo>
                    <a:pt x="43864" y="33973"/>
                    <a:pt x="43904" y="34073"/>
                    <a:pt x="43954" y="34173"/>
                  </a:cubicBezTo>
                  <a:cubicBezTo>
                    <a:pt x="44024" y="34342"/>
                    <a:pt x="44114" y="34502"/>
                    <a:pt x="44214" y="34662"/>
                  </a:cubicBezTo>
                  <a:cubicBezTo>
                    <a:pt x="44244" y="34702"/>
                    <a:pt x="44284" y="34752"/>
                    <a:pt x="44314" y="34792"/>
                  </a:cubicBezTo>
                  <a:cubicBezTo>
                    <a:pt x="44304" y="34802"/>
                    <a:pt x="44284" y="34812"/>
                    <a:pt x="44274" y="34822"/>
                  </a:cubicBezTo>
                  <a:cubicBezTo>
                    <a:pt x="44244" y="34852"/>
                    <a:pt x="44204" y="34872"/>
                    <a:pt x="44174" y="34892"/>
                  </a:cubicBezTo>
                  <a:lnTo>
                    <a:pt x="43934" y="35041"/>
                  </a:lnTo>
                  <a:cubicBezTo>
                    <a:pt x="43784" y="35132"/>
                    <a:pt x="43625" y="35221"/>
                    <a:pt x="43474" y="35312"/>
                  </a:cubicBezTo>
                  <a:cubicBezTo>
                    <a:pt x="43405" y="35272"/>
                    <a:pt x="43325" y="35232"/>
                    <a:pt x="43245" y="35181"/>
                  </a:cubicBezTo>
                  <a:cubicBezTo>
                    <a:pt x="43225" y="35172"/>
                    <a:pt x="43205" y="35161"/>
                    <a:pt x="43185" y="35141"/>
                  </a:cubicBezTo>
                  <a:cubicBezTo>
                    <a:pt x="43145" y="35121"/>
                    <a:pt x="43115" y="35101"/>
                    <a:pt x="43085" y="35081"/>
                  </a:cubicBezTo>
                  <a:cubicBezTo>
                    <a:pt x="43035" y="35052"/>
                    <a:pt x="42985" y="35021"/>
                    <a:pt x="42915" y="34992"/>
                  </a:cubicBezTo>
                  <a:cubicBezTo>
                    <a:pt x="42685" y="34872"/>
                    <a:pt x="42426" y="34752"/>
                    <a:pt x="42186" y="34642"/>
                  </a:cubicBezTo>
                  <a:lnTo>
                    <a:pt x="42006" y="34552"/>
                  </a:lnTo>
                  <a:lnTo>
                    <a:pt x="41936" y="34522"/>
                  </a:lnTo>
                  <a:cubicBezTo>
                    <a:pt x="41906" y="34502"/>
                    <a:pt x="41876" y="34492"/>
                    <a:pt x="41836" y="34472"/>
                  </a:cubicBezTo>
                  <a:lnTo>
                    <a:pt x="41826" y="34472"/>
                  </a:lnTo>
                  <a:lnTo>
                    <a:pt x="41806" y="34452"/>
                  </a:lnTo>
                  <a:lnTo>
                    <a:pt x="41776" y="34442"/>
                  </a:lnTo>
                  <a:cubicBezTo>
                    <a:pt x="41746" y="34432"/>
                    <a:pt x="41716" y="34412"/>
                    <a:pt x="41686" y="34402"/>
                  </a:cubicBezTo>
                  <a:cubicBezTo>
                    <a:pt x="41536" y="34332"/>
                    <a:pt x="41376" y="34242"/>
                    <a:pt x="41227" y="34142"/>
                  </a:cubicBezTo>
                  <a:lnTo>
                    <a:pt x="41227" y="34133"/>
                  </a:lnTo>
                  <a:lnTo>
                    <a:pt x="41216" y="34133"/>
                  </a:lnTo>
                  <a:cubicBezTo>
                    <a:pt x="41227" y="34113"/>
                    <a:pt x="41227" y="34093"/>
                    <a:pt x="41227" y="34062"/>
                  </a:cubicBezTo>
                  <a:lnTo>
                    <a:pt x="41236" y="34053"/>
                  </a:lnTo>
                  <a:lnTo>
                    <a:pt x="41236" y="34042"/>
                  </a:lnTo>
                  <a:cubicBezTo>
                    <a:pt x="41236" y="34022"/>
                    <a:pt x="41247" y="34002"/>
                    <a:pt x="41247" y="33982"/>
                  </a:cubicBezTo>
                  <a:cubicBezTo>
                    <a:pt x="41266" y="33902"/>
                    <a:pt x="41276" y="33813"/>
                    <a:pt x="41286" y="33743"/>
                  </a:cubicBezTo>
                  <a:cubicBezTo>
                    <a:pt x="41296" y="33673"/>
                    <a:pt x="41296" y="33583"/>
                    <a:pt x="41306" y="33533"/>
                  </a:cubicBezTo>
                  <a:lnTo>
                    <a:pt x="41306" y="33513"/>
                  </a:lnTo>
                  <a:cubicBezTo>
                    <a:pt x="41306" y="33443"/>
                    <a:pt x="41316" y="33383"/>
                    <a:pt x="41326" y="33333"/>
                  </a:cubicBezTo>
                  <a:cubicBezTo>
                    <a:pt x="41336" y="33253"/>
                    <a:pt x="41346" y="33183"/>
                    <a:pt x="41356" y="33103"/>
                  </a:cubicBezTo>
                  <a:cubicBezTo>
                    <a:pt x="41366" y="33073"/>
                    <a:pt x="41366" y="33043"/>
                    <a:pt x="41376" y="33003"/>
                  </a:cubicBezTo>
                  <a:lnTo>
                    <a:pt x="41376" y="32983"/>
                  </a:lnTo>
                  <a:cubicBezTo>
                    <a:pt x="41406" y="32834"/>
                    <a:pt x="41426" y="32683"/>
                    <a:pt x="41426" y="32534"/>
                  </a:cubicBezTo>
                  <a:cubicBezTo>
                    <a:pt x="41426" y="32504"/>
                    <a:pt x="41426" y="32484"/>
                    <a:pt x="41416" y="32444"/>
                  </a:cubicBezTo>
                  <a:cubicBezTo>
                    <a:pt x="41416" y="32394"/>
                    <a:pt x="41406" y="32364"/>
                    <a:pt x="41396" y="32324"/>
                  </a:cubicBezTo>
                  <a:cubicBezTo>
                    <a:pt x="41386" y="32284"/>
                    <a:pt x="41356" y="32234"/>
                    <a:pt x="41316" y="32194"/>
                  </a:cubicBezTo>
                  <a:cubicBezTo>
                    <a:pt x="41296" y="32164"/>
                    <a:pt x="41256" y="32144"/>
                    <a:pt x="41227" y="32124"/>
                  </a:cubicBezTo>
                  <a:lnTo>
                    <a:pt x="41216" y="32114"/>
                  </a:lnTo>
                  <a:cubicBezTo>
                    <a:pt x="41196" y="32104"/>
                    <a:pt x="41176" y="32094"/>
                    <a:pt x="41147" y="32074"/>
                  </a:cubicBezTo>
                  <a:cubicBezTo>
                    <a:pt x="41056" y="32014"/>
                    <a:pt x="40947" y="31974"/>
                    <a:pt x="40867" y="31944"/>
                  </a:cubicBezTo>
                  <a:lnTo>
                    <a:pt x="40807" y="31924"/>
                  </a:lnTo>
                  <a:cubicBezTo>
                    <a:pt x="40747" y="31894"/>
                    <a:pt x="40697" y="31874"/>
                    <a:pt x="40647" y="31844"/>
                  </a:cubicBezTo>
                  <a:cubicBezTo>
                    <a:pt x="40607" y="31824"/>
                    <a:pt x="40567" y="31795"/>
                    <a:pt x="40527" y="31775"/>
                  </a:cubicBezTo>
                  <a:cubicBezTo>
                    <a:pt x="40507" y="31764"/>
                    <a:pt x="40487" y="31744"/>
                    <a:pt x="40467" y="31735"/>
                  </a:cubicBezTo>
                  <a:cubicBezTo>
                    <a:pt x="40367" y="31675"/>
                    <a:pt x="40257" y="31624"/>
                    <a:pt x="40177" y="31584"/>
                  </a:cubicBezTo>
                  <a:lnTo>
                    <a:pt x="40087" y="31535"/>
                  </a:lnTo>
                  <a:cubicBezTo>
                    <a:pt x="39977" y="31475"/>
                    <a:pt x="39848" y="31404"/>
                    <a:pt x="39728" y="31335"/>
                  </a:cubicBezTo>
                  <a:cubicBezTo>
                    <a:pt x="39628" y="31265"/>
                    <a:pt x="39498" y="31185"/>
                    <a:pt x="39368" y="31125"/>
                  </a:cubicBezTo>
                  <a:cubicBezTo>
                    <a:pt x="39318" y="31105"/>
                    <a:pt x="39278" y="31075"/>
                    <a:pt x="39228" y="31055"/>
                  </a:cubicBezTo>
                  <a:lnTo>
                    <a:pt x="39218" y="31055"/>
                  </a:lnTo>
                  <a:lnTo>
                    <a:pt x="39208" y="31045"/>
                  </a:lnTo>
                  <a:lnTo>
                    <a:pt x="39188" y="31045"/>
                  </a:lnTo>
                  <a:cubicBezTo>
                    <a:pt x="39148" y="31015"/>
                    <a:pt x="39108" y="30995"/>
                    <a:pt x="39068" y="30975"/>
                  </a:cubicBezTo>
                  <a:cubicBezTo>
                    <a:pt x="38958" y="30925"/>
                    <a:pt x="38848" y="30865"/>
                    <a:pt x="38738" y="30805"/>
                  </a:cubicBezTo>
                  <a:cubicBezTo>
                    <a:pt x="38649" y="30745"/>
                    <a:pt x="38549" y="30685"/>
                    <a:pt x="38438" y="30645"/>
                  </a:cubicBezTo>
                  <a:lnTo>
                    <a:pt x="38429" y="30635"/>
                  </a:lnTo>
                  <a:lnTo>
                    <a:pt x="38409" y="30625"/>
                  </a:lnTo>
                  <a:lnTo>
                    <a:pt x="38418" y="30625"/>
                  </a:lnTo>
                  <a:lnTo>
                    <a:pt x="38429" y="30615"/>
                  </a:lnTo>
                  <a:cubicBezTo>
                    <a:pt x="38498" y="30565"/>
                    <a:pt x="38569" y="30516"/>
                    <a:pt x="38649" y="30485"/>
                  </a:cubicBezTo>
                  <a:lnTo>
                    <a:pt x="38798" y="30405"/>
                  </a:lnTo>
                  <a:lnTo>
                    <a:pt x="38858" y="30376"/>
                  </a:lnTo>
                  <a:lnTo>
                    <a:pt x="38878" y="30376"/>
                  </a:lnTo>
                  <a:lnTo>
                    <a:pt x="38878" y="30365"/>
                  </a:lnTo>
                  <a:lnTo>
                    <a:pt x="38898" y="30365"/>
                  </a:lnTo>
                  <a:lnTo>
                    <a:pt x="38908" y="30356"/>
                  </a:lnTo>
                  <a:cubicBezTo>
                    <a:pt x="38918" y="30356"/>
                    <a:pt x="38928" y="30356"/>
                    <a:pt x="38928" y="30345"/>
                  </a:cubicBezTo>
                  <a:cubicBezTo>
                    <a:pt x="38968" y="30336"/>
                    <a:pt x="38998" y="30316"/>
                    <a:pt x="39038" y="30305"/>
                  </a:cubicBezTo>
                  <a:lnTo>
                    <a:pt x="39158" y="30245"/>
                  </a:lnTo>
                  <a:cubicBezTo>
                    <a:pt x="39328" y="30176"/>
                    <a:pt x="39508" y="30096"/>
                    <a:pt x="39677" y="29996"/>
                  </a:cubicBezTo>
                  <a:cubicBezTo>
                    <a:pt x="39757" y="29946"/>
                    <a:pt x="39837" y="29906"/>
                    <a:pt x="39917" y="29856"/>
                  </a:cubicBezTo>
                  <a:lnTo>
                    <a:pt x="39928" y="29846"/>
                  </a:lnTo>
                  <a:lnTo>
                    <a:pt x="39937" y="29846"/>
                  </a:lnTo>
                  <a:lnTo>
                    <a:pt x="39948" y="29836"/>
                  </a:lnTo>
                  <a:cubicBezTo>
                    <a:pt x="40008" y="29806"/>
                    <a:pt x="40067" y="29766"/>
                    <a:pt x="40127" y="29726"/>
                  </a:cubicBezTo>
                  <a:lnTo>
                    <a:pt x="40177" y="29696"/>
                  </a:lnTo>
                  <a:lnTo>
                    <a:pt x="40187" y="29696"/>
                  </a:lnTo>
                  <a:cubicBezTo>
                    <a:pt x="40307" y="29626"/>
                    <a:pt x="40467" y="29536"/>
                    <a:pt x="40607" y="29446"/>
                  </a:cubicBezTo>
                  <a:lnTo>
                    <a:pt x="40737" y="29357"/>
                  </a:lnTo>
                  <a:lnTo>
                    <a:pt x="40787" y="29326"/>
                  </a:lnTo>
                  <a:cubicBezTo>
                    <a:pt x="40887" y="29266"/>
                    <a:pt x="40976" y="29206"/>
                    <a:pt x="41076" y="29146"/>
                  </a:cubicBezTo>
                  <a:cubicBezTo>
                    <a:pt x="41167" y="29086"/>
                    <a:pt x="41256" y="29026"/>
                    <a:pt x="41346" y="28977"/>
                  </a:cubicBezTo>
                  <a:lnTo>
                    <a:pt x="41556" y="28837"/>
                  </a:lnTo>
                  <a:cubicBezTo>
                    <a:pt x="41646" y="28787"/>
                    <a:pt x="41736" y="28727"/>
                    <a:pt x="41816" y="28677"/>
                  </a:cubicBezTo>
                  <a:lnTo>
                    <a:pt x="41826" y="28677"/>
                  </a:lnTo>
                  <a:lnTo>
                    <a:pt x="41836" y="28667"/>
                  </a:lnTo>
                  <a:lnTo>
                    <a:pt x="41846" y="28667"/>
                  </a:lnTo>
                  <a:lnTo>
                    <a:pt x="42026" y="28547"/>
                  </a:lnTo>
                  <a:lnTo>
                    <a:pt x="42235" y="28427"/>
                  </a:lnTo>
                  <a:lnTo>
                    <a:pt x="42246" y="28417"/>
                  </a:lnTo>
                  <a:cubicBezTo>
                    <a:pt x="42326" y="28367"/>
                    <a:pt x="42415" y="28307"/>
                    <a:pt x="42495" y="28257"/>
                  </a:cubicBezTo>
                  <a:cubicBezTo>
                    <a:pt x="42665" y="28158"/>
                    <a:pt x="42815" y="28067"/>
                    <a:pt x="42995" y="27967"/>
                  </a:cubicBezTo>
                  <a:lnTo>
                    <a:pt x="43045" y="27938"/>
                  </a:lnTo>
                  <a:lnTo>
                    <a:pt x="43075" y="27918"/>
                  </a:lnTo>
                  <a:lnTo>
                    <a:pt x="43105" y="27907"/>
                  </a:lnTo>
                  <a:cubicBezTo>
                    <a:pt x="43225" y="27827"/>
                    <a:pt x="43365" y="27747"/>
                    <a:pt x="43494" y="27678"/>
                  </a:cubicBezTo>
                  <a:cubicBezTo>
                    <a:pt x="43634" y="27598"/>
                    <a:pt x="43794" y="27518"/>
                    <a:pt x="43994" y="27428"/>
                  </a:cubicBezTo>
                  <a:lnTo>
                    <a:pt x="44114" y="27368"/>
                  </a:lnTo>
                  <a:cubicBezTo>
                    <a:pt x="44134" y="27358"/>
                    <a:pt x="44154" y="27348"/>
                    <a:pt x="44184" y="27338"/>
                  </a:cubicBezTo>
                  <a:cubicBezTo>
                    <a:pt x="44214" y="27328"/>
                    <a:pt x="44274" y="27308"/>
                    <a:pt x="44334" y="27278"/>
                  </a:cubicBezTo>
                  <a:cubicBezTo>
                    <a:pt x="44413" y="27248"/>
                    <a:pt x="44484" y="27208"/>
                    <a:pt x="44564" y="27178"/>
                  </a:cubicBezTo>
                  <a:cubicBezTo>
                    <a:pt x="44593" y="27168"/>
                    <a:pt x="44613" y="27158"/>
                    <a:pt x="44644" y="27148"/>
                  </a:cubicBezTo>
                  <a:lnTo>
                    <a:pt x="44664" y="27138"/>
                  </a:lnTo>
                  <a:cubicBezTo>
                    <a:pt x="44764" y="27088"/>
                    <a:pt x="44873" y="27038"/>
                    <a:pt x="44983" y="26988"/>
                  </a:cubicBezTo>
                  <a:lnTo>
                    <a:pt x="44993" y="26978"/>
                  </a:lnTo>
                  <a:cubicBezTo>
                    <a:pt x="45053" y="26948"/>
                    <a:pt x="45113" y="26919"/>
                    <a:pt x="45163" y="26879"/>
                  </a:cubicBezTo>
                  <a:cubicBezTo>
                    <a:pt x="45213" y="26848"/>
                    <a:pt x="45253" y="26819"/>
                    <a:pt x="45283" y="26788"/>
                  </a:cubicBezTo>
                  <a:cubicBezTo>
                    <a:pt x="45323" y="26748"/>
                    <a:pt x="45353" y="26719"/>
                    <a:pt x="45383" y="26679"/>
                  </a:cubicBezTo>
                  <a:lnTo>
                    <a:pt x="45383" y="26668"/>
                  </a:lnTo>
                  <a:cubicBezTo>
                    <a:pt x="45393" y="26668"/>
                    <a:pt x="45393" y="26659"/>
                    <a:pt x="45403" y="26648"/>
                  </a:cubicBezTo>
                  <a:cubicBezTo>
                    <a:pt x="45423" y="26619"/>
                    <a:pt x="45433" y="26579"/>
                    <a:pt x="45443" y="26539"/>
                  </a:cubicBezTo>
                  <a:cubicBezTo>
                    <a:pt x="45453" y="26488"/>
                    <a:pt x="45453" y="26449"/>
                    <a:pt x="45453" y="26399"/>
                  </a:cubicBezTo>
                  <a:cubicBezTo>
                    <a:pt x="45453" y="26399"/>
                    <a:pt x="45453" y="26389"/>
                    <a:pt x="45443" y="26389"/>
                  </a:cubicBezTo>
                  <a:lnTo>
                    <a:pt x="45453" y="26379"/>
                  </a:lnTo>
                  <a:cubicBezTo>
                    <a:pt x="45473" y="26279"/>
                    <a:pt x="45473" y="26179"/>
                    <a:pt x="45483" y="26089"/>
                  </a:cubicBezTo>
                  <a:lnTo>
                    <a:pt x="45483" y="25869"/>
                  </a:lnTo>
                  <a:lnTo>
                    <a:pt x="45483" y="25819"/>
                  </a:lnTo>
                  <a:cubicBezTo>
                    <a:pt x="45493" y="25700"/>
                    <a:pt x="45493" y="25580"/>
                    <a:pt x="45493" y="25460"/>
                  </a:cubicBezTo>
                  <a:lnTo>
                    <a:pt x="45493" y="25400"/>
                  </a:lnTo>
                  <a:lnTo>
                    <a:pt x="45493" y="25270"/>
                  </a:lnTo>
                  <a:cubicBezTo>
                    <a:pt x="45503" y="25070"/>
                    <a:pt x="45503" y="24890"/>
                    <a:pt x="45503" y="24730"/>
                  </a:cubicBezTo>
                  <a:cubicBezTo>
                    <a:pt x="45503" y="24600"/>
                    <a:pt x="45493" y="24470"/>
                    <a:pt x="45493" y="24361"/>
                  </a:cubicBezTo>
                  <a:lnTo>
                    <a:pt x="45493" y="24350"/>
                  </a:lnTo>
                  <a:lnTo>
                    <a:pt x="45493" y="24330"/>
                  </a:lnTo>
                  <a:lnTo>
                    <a:pt x="45493" y="24321"/>
                  </a:lnTo>
                  <a:lnTo>
                    <a:pt x="45493" y="24201"/>
                  </a:lnTo>
                  <a:cubicBezTo>
                    <a:pt x="45483" y="24070"/>
                    <a:pt x="45483" y="23951"/>
                    <a:pt x="45483" y="23831"/>
                  </a:cubicBezTo>
                  <a:lnTo>
                    <a:pt x="45483" y="23821"/>
                  </a:lnTo>
                  <a:lnTo>
                    <a:pt x="45483" y="23811"/>
                  </a:lnTo>
                  <a:cubicBezTo>
                    <a:pt x="45493" y="23771"/>
                    <a:pt x="45493" y="23721"/>
                    <a:pt x="45493" y="23681"/>
                  </a:cubicBezTo>
                  <a:lnTo>
                    <a:pt x="45493" y="23151"/>
                  </a:lnTo>
                  <a:lnTo>
                    <a:pt x="45493" y="23142"/>
                  </a:lnTo>
                  <a:lnTo>
                    <a:pt x="45493" y="23131"/>
                  </a:lnTo>
                  <a:lnTo>
                    <a:pt x="45493" y="23122"/>
                  </a:lnTo>
                  <a:cubicBezTo>
                    <a:pt x="45493" y="22971"/>
                    <a:pt x="45483" y="22792"/>
                    <a:pt x="45483" y="22622"/>
                  </a:cubicBezTo>
                  <a:cubicBezTo>
                    <a:pt x="45473" y="22472"/>
                    <a:pt x="45463" y="22312"/>
                    <a:pt x="45453" y="22192"/>
                  </a:cubicBezTo>
                  <a:lnTo>
                    <a:pt x="45453" y="22182"/>
                  </a:lnTo>
                  <a:lnTo>
                    <a:pt x="45453" y="22172"/>
                  </a:lnTo>
                  <a:lnTo>
                    <a:pt x="45443" y="22072"/>
                  </a:lnTo>
                  <a:cubicBezTo>
                    <a:pt x="45413" y="21683"/>
                    <a:pt x="45403" y="21303"/>
                    <a:pt x="45403" y="20973"/>
                  </a:cubicBezTo>
                  <a:lnTo>
                    <a:pt x="45403" y="20873"/>
                  </a:lnTo>
                  <a:lnTo>
                    <a:pt x="45403" y="20833"/>
                  </a:lnTo>
                  <a:lnTo>
                    <a:pt x="45403" y="20404"/>
                  </a:lnTo>
                  <a:cubicBezTo>
                    <a:pt x="45403" y="20294"/>
                    <a:pt x="45393" y="20174"/>
                    <a:pt x="45393" y="20054"/>
                  </a:cubicBezTo>
                  <a:lnTo>
                    <a:pt x="45393" y="20044"/>
                  </a:lnTo>
                  <a:lnTo>
                    <a:pt x="45393" y="20004"/>
                  </a:lnTo>
                  <a:cubicBezTo>
                    <a:pt x="45393" y="19954"/>
                    <a:pt x="45383" y="19914"/>
                    <a:pt x="45383" y="19864"/>
                  </a:cubicBezTo>
                  <a:cubicBezTo>
                    <a:pt x="45373" y="19565"/>
                    <a:pt x="45373" y="19254"/>
                    <a:pt x="45373" y="18965"/>
                  </a:cubicBezTo>
                  <a:lnTo>
                    <a:pt x="45373" y="18715"/>
                  </a:lnTo>
                  <a:lnTo>
                    <a:pt x="45373" y="18406"/>
                  </a:lnTo>
                  <a:lnTo>
                    <a:pt x="45373" y="18395"/>
                  </a:lnTo>
                  <a:lnTo>
                    <a:pt x="45373" y="17596"/>
                  </a:lnTo>
                  <a:cubicBezTo>
                    <a:pt x="45383" y="17486"/>
                    <a:pt x="45383" y="17366"/>
                    <a:pt x="45393" y="17267"/>
                  </a:cubicBezTo>
                  <a:cubicBezTo>
                    <a:pt x="45393" y="17196"/>
                    <a:pt x="45403" y="17127"/>
                    <a:pt x="45403" y="17056"/>
                  </a:cubicBezTo>
                  <a:cubicBezTo>
                    <a:pt x="45403" y="16967"/>
                    <a:pt x="45403" y="16876"/>
                    <a:pt x="45413" y="16797"/>
                  </a:cubicBezTo>
                  <a:cubicBezTo>
                    <a:pt x="45413" y="16697"/>
                    <a:pt x="45413" y="16597"/>
                    <a:pt x="45423" y="16497"/>
                  </a:cubicBezTo>
                  <a:cubicBezTo>
                    <a:pt x="45423" y="16407"/>
                    <a:pt x="45433" y="16317"/>
                    <a:pt x="45433" y="16217"/>
                  </a:cubicBezTo>
                  <a:lnTo>
                    <a:pt x="45433" y="16207"/>
                  </a:lnTo>
                  <a:lnTo>
                    <a:pt x="45433" y="16197"/>
                  </a:lnTo>
                  <a:lnTo>
                    <a:pt x="45433" y="16187"/>
                  </a:lnTo>
                  <a:lnTo>
                    <a:pt x="45433" y="16177"/>
                  </a:lnTo>
                  <a:cubicBezTo>
                    <a:pt x="45443" y="16097"/>
                    <a:pt x="45443" y="16008"/>
                    <a:pt x="45453" y="15928"/>
                  </a:cubicBezTo>
                  <a:cubicBezTo>
                    <a:pt x="45453" y="15837"/>
                    <a:pt x="45453" y="15748"/>
                    <a:pt x="45463" y="15657"/>
                  </a:cubicBezTo>
                  <a:cubicBezTo>
                    <a:pt x="45463" y="15558"/>
                    <a:pt x="45463" y="15468"/>
                    <a:pt x="45473" y="15368"/>
                  </a:cubicBezTo>
                  <a:cubicBezTo>
                    <a:pt x="45483" y="15008"/>
                    <a:pt x="45493" y="14638"/>
                    <a:pt x="45493" y="14239"/>
                  </a:cubicBezTo>
                  <a:cubicBezTo>
                    <a:pt x="45503" y="13829"/>
                    <a:pt x="45493" y="13459"/>
                    <a:pt x="45473" y="13110"/>
                  </a:cubicBezTo>
                  <a:cubicBezTo>
                    <a:pt x="45463" y="13040"/>
                    <a:pt x="45463" y="12970"/>
                    <a:pt x="45453" y="12900"/>
                  </a:cubicBezTo>
                  <a:lnTo>
                    <a:pt x="45453" y="12880"/>
                  </a:lnTo>
                  <a:lnTo>
                    <a:pt x="45453" y="12810"/>
                  </a:lnTo>
                  <a:cubicBezTo>
                    <a:pt x="45443" y="12730"/>
                    <a:pt x="45443" y="12640"/>
                    <a:pt x="45433" y="12560"/>
                  </a:cubicBezTo>
                  <a:lnTo>
                    <a:pt x="45433" y="12550"/>
                  </a:lnTo>
                  <a:cubicBezTo>
                    <a:pt x="45433" y="12440"/>
                    <a:pt x="45433" y="12331"/>
                    <a:pt x="45423" y="12220"/>
                  </a:cubicBezTo>
                  <a:cubicBezTo>
                    <a:pt x="45423" y="12140"/>
                    <a:pt x="45423" y="12051"/>
                    <a:pt x="45413" y="11971"/>
                  </a:cubicBezTo>
                  <a:cubicBezTo>
                    <a:pt x="45413" y="11881"/>
                    <a:pt x="45413" y="11781"/>
                    <a:pt x="45403" y="11681"/>
                  </a:cubicBezTo>
                  <a:cubicBezTo>
                    <a:pt x="45403" y="11611"/>
                    <a:pt x="45393" y="11541"/>
                    <a:pt x="45383" y="11461"/>
                  </a:cubicBezTo>
                  <a:lnTo>
                    <a:pt x="45383" y="11451"/>
                  </a:lnTo>
                  <a:lnTo>
                    <a:pt x="45383" y="11441"/>
                  </a:lnTo>
                  <a:lnTo>
                    <a:pt x="45383" y="11401"/>
                  </a:lnTo>
                  <a:cubicBezTo>
                    <a:pt x="45363" y="11181"/>
                    <a:pt x="45343" y="10992"/>
                    <a:pt x="45343" y="10821"/>
                  </a:cubicBezTo>
                  <a:lnTo>
                    <a:pt x="45343" y="10682"/>
                  </a:lnTo>
                  <a:lnTo>
                    <a:pt x="45343" y="10232"/>
                  </a:lnTo>
                  <a:cubicBezTo>
                    <a:pt x="45343" y="10082"/>
                    <a:pt x="45333" y="9902"/>
                    <a:pt x="45323" y="9693"/>
                  </a:cubicBezTo>
                  <a:cubicBezTo>
                    <a:pt x="45303" y="9373"/>
                    <a:pt x="45283" y="8953"/>
                    <a:pt x="45273" y="8523"/>
                  </a:cubicBezTo>
                  <a:lnTo>
                    <a:pt x="45273" y="8324"/>
                  </a:lnTo>
                  <a:cubicBezTo>
                    <a:pt x="45303" y="8314"/>
                    <a:pt x="45323" y="8294"/>
                    <a:pt x="45353" y="8274"/>
                  </a:cubicBezTo>
                  <a:cubicBezTo>
                    <a:pt x="45433" y="8224"/>
                    <a:pt x="45513" y="8174"/>
                    <a:pt x="45583" y="8104"/>
                  </a:cubicBezTo>
                  <a:cubicBezTo>
                    <a:pt x="45603" y="8084"/>
                    <a:pt x="45612" y="8064"/>
                    <a:pt x="45632" y="8044"/>
                  </a:cubicBezTo>
                  <a:cubicBezTo>
                    <a:pt x="45632" y="8024"/>
                    <a:pt x="45643" y="8004"/>
                    <a:pt x="45652" y="7984"/>
                  </a:cubicBezTo>
                  <a:cubicBezTo>
                    <a:pt x="45663" y="7964"/>
                    <a:pt x="45663" y="7944"/>
                    <a:pt x="45663" y="7924"/>
                  </a:cubicBezTo>
                  <a:lnTo>
                    <a:pt x="45663" y="7904"/>
                  </a:lnTo>
                  <a:lnTo>
                    <a:pt x="45663" y="7834"/>
                  </a:lnTo>
                  <a:lnTo>
                    <a:pt x="45663" y="7794"/>
                  </a:lnTo>
                  <a:cubicBezTo>
                    <a:pt x="45672" y="7754"/>
                    <a:pt x="45672" y="7714"/>
                    <a:pt x="45672" y="7664"/>
                  </a:cubicBezTo>
                  <a:cubicBezTo>
                    <a:pt x="45672" y="7614"/>
                    <a:pt x="45683" y="7564"/>
                    <a:pt x="45683" y="7515"/>
                  </a:cubicBezTo>
                  <a:lnTo>
                    <a:pt x="45692" y="7475"/>
                  </a:lnTo>
                  <a:lnTo>
                    <a:pt x="45692" y="7464"/>
                  </a:lnTo>
                  <a:lnTo>
                    <a:pt x="45692" y="7435"/>
                  </a:lnTo>
                  <a:cubicBezTo>
                    <a:pt x="45712" y="7335"/>
                    <a:pt x="45723" y="7224"/>
                    <a:pt x="45743" y="7105"/>
                  </a:cubicBezTo>
                  <a:cubicBezTo>
                    <a:pt x="45743" y="7055"/>
                    <a:pt x="45752" y="6995"/>
                    <a:pt x="45752" y="6945"/>
                  </a:cubicBezTo>
                  <a:cubicBezTo>
                    <a:pt x="45752" y="6885"/>
                    <a:pt x="45743" y="6825"/>
                    <a:pt x="45723" y="6785"/>
                  </a:cubicBezTo>
                  <a:cubicBezTo>
                    <a:pt x="45712" y="6735"/>
                    <a:pt x="45683" y="6685"/>
                    <a:pt x="45632" y="6635"/>
                  </a:cubicBezTo>
                  <a:cubicBezTo>
                    <a:pt x="45603" y="6595"/>
                    <a:pt x="45563" y="6565"/>
                    <a:pt x="45533" y="6545"/>
                  </a:cubicBezTo>
                  <a:lnTo>
                    <a:pt x="45513" y="6525"/>
                  </a:lnTo>
                  <a:lnTo>
                    <a:pt x="45503" y="6525"/>
                  </a:lnTo>
                  <a:lnTo>
                    <a:pt x="45413" y="6465"/>
                  </a:lnTo>
                  <a:cubicBezTo>
                    <a:pt x="45353" y="6435"/>
                    <a:pt x="45293" y="6415"/>
                    <a:pt x="45243" y="6405"/>
                  </a:cubicBezTo>
                  <a:cubicBezTo>
                    <a:pt x="45193" y="6396"/>
                    <a:pt x="45153" y="6376"/>
                    <a:pt x="45113" y="6365"/>
                  </a:cubicBezTo>
                  <a:lnTo>
                    <a:pt x="45023" y="6325"/>
                  </a:lnTo>
                  <a:lnTo>
                    <a:pt x="44983" y="6316"/>
                  </a:lnTo>
                  <a:lnTo>
                    <a:pt x="44943" y="6296"/>
                  </a:lnTo>
                  <a:cubicBezTo>
                    <a:pt x="44883" y="6265"/>
                    <a:pt x="44833" y="6245"/>
                    <a:pt x="44784" y="6216"/>
                  </a:cubicBezTo>
                  <a:lnTo>
                    <a:pt x="44773" y="6205"/>
                  </a:lnTo>
                  <a:lnTo>
                    <a:pt x="44724" y="6185"/>
                  </a:lnTo>
                  <a:cubicBezTo>
                    <a:pt x="44673" y="6156"/>
                    <a:pt x="44633" y="6136"/>
                    <a:pt x="44584" y="6116"/>
                  </a:cubicBezTo>
                  <a:cubicBezTo>
                    <a:pt x="44553" y="6096"/>
                    <a:pt x="44513" y="6076"/>
                    <a:pt x="44484" y="6065"/>
                  </a:cubicBezTo>
                  <a:cubicBezTo>
                    <a:pt x="44424" y="6036"/>
                    <a:pt x="44364" y="5996"/>
                    <a:pt x="44294" y="5956"/>
                  </a:cubicBezTo>
                  <a:lnTo>
                    <a:pt x="44284" y="5945"/>
                  </a:lnTo>
                  <a:cubicBezTo>
                    <a:pt x="44264" y="5936"/>
                    <a:pt x="44254" y="5925"/>
                    <a:pt x="44234" y="5916"/>
                  </a:cubicBezTo>
                  <a:cubicBezTo>
                    <a:pt x="44144" y="5866"/>
                    <a:pt x="44054" y="5826"/>
                    <a:pt x="43974" y="5786"/>
                  </a:cubicBezTo>
                  <a:cubicBezTo>
                    <a:pt x="43944" y="5776"/>
                    <a:pt x="43924" y="5766"/>
                    <a:pt x="43894" y="5746"/>
                  </a:cubicBezTo>
                  <a:lnTo>
                    <a:pt x="43874" y="5746"/>
                  </a:lnTo>
                  <a:lnTo>
                    <a:pt x="43864" y="5736"/>
                  </a:lnTo>
                  <a:lnTo>
                    <a:pt x="43844" y="5726"/>
                  </a:lnTo>
                  <a:cubicBezTo>
                    <a:pt x="43794" y="5706"/>
                    <a:pt x="43744" y="5686"/>
                    <a:pt x="43704" y="5666"/>
                  </a:cubicBezTo>
                  <a:cubicBezTo>
                    <a:pt x="43605" y="5616"/>
                    <a:pt x="43514" y="5576"/>
                    <a:pt x="43425" y="5526"/>
                  </a:cubicBezTo>
                  <a:lnTo>
                    <a:pt x="43175" y="5386"/>
                  </a:lnTo>
                  <a:lnTo>
                    <a:pt x="42925" y="5246"/>
                  </a:lnTo>
                  <a:cubicBezTo>
                    <a:pt x="42795" y="5177"/>
                    <a:pt x="42675" y="5106"/>
                    <a:pt x="42555" y="5026"/>
                  </a:cubicBezTo>
                  <a:lnTo>
                    <a:pt x="42545" y="5026"/>
                  </a:lnTo>
                  <a:lnTo>
                    <a:pt x="42535" y="5017"/>
                  </a:lnTo>
                  <a:cubicBezTo>
                    <a:pt x="42505" y="4997"/>
                    <a:pt x="42465" y="4977"/>
                    <a:pt x="42435" y="4957"/>
                  </a:cubicBezTo>
                  <a:cubicBezTo>
                    <a:pt x="42286" y="4866"/>
                    <a:pt x="42126" y="4777"/>
                    <a:pt x="41986" y="4707"/>
                  </a:cubicBezTo>
                  <a:lnTo>
                    <a:pt x="41976" y="4707"/>
                  </a:lnTo>
                  <a:lnTo>
                    <a:pt x="41896" y="4657"/>
                  </a:lnTo>
                  <a:cubicBezTo>
                    <a:pt x="41696" y="4557"/>
                    <a:pt x="41506" y="4457"/>
                    <a:pt x="41336" y="4347"/>
                  </a:cubicBezTo>
                  <a:cubicBezTo>
                    <a:pt x="41296" y="4327"/>
                    <a:pt x="41266" y="4307"/>
                    <a:pt x="41227" y="4287"/>
                  </a:cubicBezTo>
                  <a:lnTo>
                    <a:pt x="41216" y="4277"/>
                  </a:lnTo>
                  <a:lnTo>
                    <a:pt x="41207" y="4277"/>
                  </a:lnTo>
                  <a:cubicBezTo>
                    <a:pt x="41156" y="4247"/>
                    <a:pt x="41116" y="4217"/>
                    <a:pt x="41076" y="4197"/>
                  </a:cubicBezTo>
                  <a:cubicBezTo>
                    <a:pt x="40987" y="4147"/>
                    <a:pt x="40887" y="4097"/>
                    <a:pt x="40816" y="4057"/>
                  </a:cubicBezTo>
                  <a:cubicBezTo>
                    <a:pt x="40776" y="4037"/>
                    <a:pt x="40747" y="4027"/>
                    <a:pt x="40707" y="4007"/>
                  </a:cubicBezTo>
                  <a:lnTo>
                    <a:pt x="40697" y="4007"/>
                  </a:lnTo>
                  <a:lnTo>
                    <a:pt x="40677" y="3997"/>
                  </a:lnTo>
                  <a:lnTo>
                    <a:pt x="40657" y="3987"/>
                  </a:lnTo>
                  <a:lnTo>
                    <a:pt x="40637" y="3967"/>
                  </a:lnTo>
                  <a:lnTo>
                    <a:pt x="40627" y="3967"/>
                  </a:lnTo>
                  <a:cubicBezTo>
                    <a:pt x="40597" y="3958"/>
                    <a:pt x="40567" y="3938"/>
                    <a:pt x="40537" y="3927"/>
                  </a:cubicBezTo>
                  <a:cubicBezTo>
                    <a:pt x="40457" y="3887"/>
                    <a:pt x="40387" y="3847"/>
                    <a:pt x="40307" y="3807"/>
                  </a:cubicBezTo>
                  <a:lnTo>
                    <a:pt x="40257" y="3778"/>
                  </a:lnTo>
                  <a:cubicBezTo>
                    <a:pt x="40167" y="3727"/>
                    <a:pt x="40077" y="3678"/>
                    <a:pt x="39988" y="3638"/>
                  </a:cubicBezTo>
                  <a:cubicBezTo>
                    <a:pt x="39917" y="3598"/>
                    <a:pt x="39857" y="3567"/>
                    <a:pt x="39788" y="3538"/>
                  </a:cubicBezTo>
                  <a:lnTo>
                    <a:pt x="39777" y="3538"/>
                  </a:lnTo>
                  <a:lnTo>
                    <a:pt x="39728" y="3518"/>
                  </a:lnTo>
                  <a:cubicBezTo>
                    <a:pt x="39538" y="3428"/>
                    <a:pt x="39368" y="3328"/>
                    <a:pt x="39198" y="3238"/>
                  </a:cubicBezTo>
                  <a:lnTo>
                    <a:pt x="38809" y="3028"/>
                  </a:lnTo>
                  <a:lnTo>
                    <a:pt x="38798" y="3028"/>
                  </a:lnTo>
                  <a:lnTo>
                    <a:pt x="38658" y="2948"/>
                  </a:lnTo>
                  <a:cubicBezTo>
                    <a:pt x="38478" y="2848"/>
                    <a:pt x="38299" y="2748"/>
                    <a:pt x="38129" y="2659"/>
                  </a:cubicBezTo>
                  <a:cubicBezTo>
                    <a:pt x="38059" y="2619"/>
                    <a:pt x="37999" y="2579"/>
                    <a:pt x="37929" y="2548"/>
                  </a:cubicBezTo>
                  <a:lnTo>
                    <a:pt x="37919" y="2539"/>
                  </a:lnTo>
                  <a:cubicBezTo>
                    <a:pt x="37819" y="2479"/>
                    <a:pt x="37699" y="2419"/>
                    <a:pt x="37579" y="2348"/>
                  </a:cubicBezTo>
                  <a:cubicBezTo>
                    <a:pt x="37490" y="2299"/>
                    <a:pt x="37390" y="2249"/>
                    <a:pt x="37299" y="2199"/>
                  </a:cubicBezTo>
                  <a:lnTo>
                    <a:pt x="37270" y="2189"/>
                  </a:lnTo>
                  <a:lnTo>
                    <a:pt x="37250" y="2179"/>
                  </a:lnTo>
                  <a:lnTo>
                    <a:pt x="37219" y="2159"/>
                  </a:lnTo>
                  <a:cubicBezTo>
                    <a:pt x="37159" y="2129"/>
                    <a:pt x="37090" y="2099"/>
                    <a:pt x="37030" y="2059"/>
                  </a:cubicBezTo>
                  <a:lnTo>
                    <a:pt x="36980" y="2039"/>
                  </a:lnTo>
                  <a:cubicBezTo>
                    <a:pt x="36910" y="1999"/>
                    <a:pt x="36840" y="1959"/>
                    <a:pt x="36770" y="1929"/>
                  </a:cubicBezTo>
                  <a:cubicBezTo>
                    <a:pt x="36700" y="1889"/>
                    <a:pt x="36620" y="1859"/>
                    <a:pt x="36550" y="1829"/>
                  </a:cubicBezTo>
                  <a:lnTo>
                    <a:pt x="36480" y="1789"/>
                  </a:lnTo>
                  <a:lnTo>
                    <a:pt x="36420" y="1759"/>
                  </a:lnTo>
                  <a:cubicBezTo>
                    <a:pt x="36351" y="1729"/>
                    <a:pt x="36271" y="1699"/>
                    <a:pt x="36200" y="1659"/>
                  </a:cubicBezTo>
                  <a:cubicBezTo>
                    <a:pt x="36120" y="1619"/>
                    <a:pt x="36031" y="1579"/>
                    <a:pt x="35980" y="1549"/>
                  </a:cubicBezTo>
                  <a:lnTo>
                    <a:pt x="35971" y="1540"/>
                  </a:lnTo>
                  <a:lnTo>
                    <a:pt x="35931" y="1520"/>
                  </a:lnTo>
                  <a:cubicBezTo>
                    <a:pt x="35851" y="1480"/>
                    <a:pt x="35771" y="1440"/>
                    <a:pt x="35691" y="1389"/>
                  </a:cubicBezTo>
                  <a:lnTo>
                    <a:pt x="35671" y="1380"/>
                  </a:lnTo>
                  <a:cubicBezTo>
                    <a:pt x="35581" y="1340"/>
                    <a:pt x="35491" y="1280"/>
                    <a:pt x="35401" y="1240"/>
                  </a:cubicBezTo>
                  <a:lnTo>
                    <a:pt x="34981" y="1030"/>
                  </a:lnTo>
                  <a:lnTo>
                    <a:pt x="34852" y="970"/>
                  </a:lnTo>
                  <a:cubicBezTo>
                    <a:pt x="34652" y="870"/>
                    <a:pt x="34482" y="780"/>
                    <a:pt x="34322" y="680"/>
                  </a:cubicBezTo>
                  <a:cubicBezTo>
                    <a:pt x="34282" y="650"/>
                    <a:pt x="34242" y="630"/>
                    <a:pt x="34202" y="600"/>
                  </a:cubicBezTo>
                  <a:lnTo>
                    <a:pt x="34192" y="600"/>
                  </a:lnTo>
                  <a:cubicBezTo>
                    <a:pt x="34152" y="570"/>
                    <a:pt x="34112" y="550"/>
                    <a:pt x="34072" y="530"/>
                  </a:cubicBezTo>
                  <a:lnTo>
                    <a:pt x="34002" y="480"/>
                  </a:lnTo>
                  <a:lnTo>
                    <a:pt x="33993" y="480"/>
                  </a:lnTo>
                  <a:lnTo>
                    <a:pt x="33982" y="470"/>
                  </a:lnTo>
                  <a:cubicBezTo>
                    <a:pt x="33922" y="430"/>
                    <a:pt x="33873" y="400"/>
                    <a:pt x="33813" y="370"/>
                  </a:cubicBezTo>
                  <a:lnTo>
                    <a:pt x="33753" y="330"/>
                  </a:lnTo>
                  <a:lnTo>
                    <a:pt x="33742" y="321"/>
                  </a:lnTo>
                  <a:lnTo>
                    <a:pt x="33733" y="321"/>
                  </a:lnTo>
                  <a:lnTo>
                    <a:pt x="33722" y="310"/>
                  </a:lnTo>
                  <a:cubicBezTo>
                    <a:pt x="33673" y="281"/>
                    <a:pt x="33613" y="250"/>
                    <a:pt x="33562" y="221"/>
                  </a:cubicBezTo>
                  <a:cubicBezTo>
                    <a:pt x="33542" y="201"/>
                    <a:pt x="33522" y="190"/>
                    <a:pt x="33503" y="181"/>
                  </a:cubicBezTo>
                  <a:lnTo>
                    <a:pt x="33483" y="170"/>
                  </a:lnTo>
                  <a:lnTo>
                    <a:pt x="33443" y="141"/>
                  </a:lnTo>
                  <a:cubicBezTo>
                    <a:pt x="33383" y="101"/>
                    <a:pt x="33323" y="70"/>
                    <a:pt x="33243" y="41"/>
                  </a:cubicBezTo>
                  <a:cubicBezTo>
                    <a:pt x="33213" y="30"/>
                    <a:pt x="33173" y="21"/>
                    <a:pt x="33133" y="10"/>
                  </a:cubicBezTo>
                  <a:cubicBezTo>
                    <a:pt x="33083" y="1"/>
                    <a:pt x="33043" y="1"/>
                    <a:pt x="33003"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flipH="1">
              <a:off x="4675159" y="2147113"/>
              <a:ext cx="17497" cy="21450"/>
            </a:xfrm>
            <a:custGeom>
              <a:rect b="b" l="l" r="r" t="t"/>
              <a:pathLst>
                <a:path extrusionOk="0" h="331" w="270">
                  <a:moveTo>
                    <a:pt x="70" y="1"/>
                  </a:moveTo>
                  <a:cubicBezTo>
                    <a:pt x="60" y="1"/>
                    <a:pt x="50" y="1"/>
                    <a:pt x="40" y="11"/>
                  </a:cubicBezTo>
                  <a:cubicBezTo>
                    <a:pt x="10" y="20"/>
                    <a:pt x="0" y="60"/>
                    <a:pt x="20" y="91"/>
                  </a:cubicBezTo>
                  <a:cubicBezTo>
                    <a:pt x="40" y="120"/>
                    <a:pt x="60" y="160"/>
                    <a:pt x="90" y="200"/>
                  </a:cubicBezTo>
                  <a:cubicBezTo>
                    <a:pt x="110" y="240"/>
                    <a:pt x="140" y="280"/>
                    <a:pt x="170" y="311"/>
                  </a:cubicBezTo>
                  <a:cubicBezTo>
                    <a:pt x="180" y="331"/>
                    <a:pt x="200" y="331"/>
                    <a:pt x="210" y="331"/>
                  </a:cubicBezTo>
                  <a:cubicBezTo>
                    <a:pt x="230" y="331"/>
                    <a:pt x="240" y="320"/>
                    <a:pt x="250" y="311"/>
                  </a:cubicBezTo>
                  <a:cubicBezTo>
                    <a:pt x="260" y="300"/>
                    <a:pt x="270" y="291"/>
                    <a:pt x="270" y="271"/>
                  </a:cubicBezTo>
                  <a:cubicBezTo>
                    <a:pt x="270" y="260"/>
                    <a:pt x="260" y="251"/>
                    <a:pt x="250" y="231"/>
                  </a:cubicBezTo>
                  <a:lnTo>
                    <a:pt x="240" y="220"/>
                  </a:lnTo>
                  <a:cubicBezTo>
                    <a:pt x="190" y="160"/>
                    <a:pt x="160" y="91"/>
                    <a:pt x="120" y="31"/>
                  </a:cubicBezTo>
                  <a:cubicBezTo>
                    <a:pt x="100" y="11"/>
                    <a:pt x="90" y="1"/>
                    <a:pt x="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flipH="1">
              <a:off x="4697128" y="2152946"/>
              <a:ext cx="16266" cy="17562"/>
            </a:xfrm>
            <a:custGeom>
              <a:rect b="b" l="l" r="r" t="t"/>
              <a:pathLst>
                <a:path extrusionOk="0" h="271" w="251">
                  <a:moveTo>
                    <a:pt x="61" y="1"/>
                  </a:moveTo>
                  <a:cubicBezTo>
                    <a:pt x="50" y="1"/>
                    <a:pt x="30" y="1"/>
                    <a:pt x="21" y="21"/>
                  </a:cubicBezTo>
                  <a:cubicBezTo>
                    <a:pt x="1" y="41"/>
                    <a:pt x="1" y="81"/>
                    <a:pt x="21" y="101"/>
                  </a:cubicBezTo>
                  <a:lnTo>
                    <a:pt x="81" y="161"/>
                  </a:lnTo>
                  <a:cubicBezTo>
                    <a:pt x="101" y="181"/>
                    <a:pt x="121" y="210"/>
                    <a:pt x="130" y="241"/>
                  </a:cubicBezTo>
                  <a:cubicBezTo>
                    <a:pt x="143" y="260"/>
                    <a:pt x="165" y="271"/>
                    <a:pt x="183" y="271"/>
                  </a:cubicBezTo>
                  <a:cubicBezTo>
                    <a:pt x="194" y="271"/>
                    <a:pt x="203" y="268"/>
                    <a:pt x="210" y="261"/>
                  </a:cubicBezTo>
                  <a:cubicBezTo>
                    <a:pt x="241" y="250"/>
                    <a:pt x="250" y="210"/>
                    <a:pt x="230" y="181"/>
                  </a:cubicBezTo>
                  <a:cubicBezTo>
                    <a:pt x="201" y="121"/>
                    <a:pt x="150" y="70"/>
                    <a:pt x="101" y="21"/>
                  </a:cubicBezTo>
                  <a:cubicBezTo>
                    <a:pt x="90" y="1"/>
                    <a:pt x="81" y="1"/>
                    <a:pt x="6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flipH="1">
              <a:off x="4702965" y="3395527"/>
              <a:ext cx="558878" cy="299205"/>
            </a:xfrm>
            <a:custGeom>
              <a:rect b="b" l="l" r="r" t="t"/>
              <a:pathLst>
                <a:path extrusionOk="0" h="4617" w="8624">
                  <a:moveTo>
                    <a:pt x="8533" y="1"/>
                  </a:moveTo>
                  <a:cubicBezTo>
                    <a:pt x="8524" y="1"/>
                    <a:pt x="8504" y="11"/>
                    <a:pt x="8493" y="11"/>
                  </a:cubicBezTo>
                  <a:cubicBezTo>
                    <a:pt x="8453" y="41"/>
                    <a:pt x="8413" y="61"/>
                    <a:pt x="8373" y="81"/>
                  </a:cubicBezTo>
                  <a:cubicBezTo>
                    <a:pt x="8333" y="100"/>
                    <a:pt x="8304" y="120"/>
                    <a:pt x="8264" y="140"/>
                  </a:cubicBezTo>
                  <a:cubicBezTo>
                    <a:pt x="8184" y="180"/>
                    <a:pt x="8104" y="220"/>
                    <a:pt x="8024" y="271"/>
                  </a:cubicBezTo>
                  <a:cubicBezTo>
                    <a:pt x="7874" y="360"/>
                    <a:pt x="7724" y="471"/>
                    <a:pt x="7574" y="571"/>
                  </a:cubicBezTo>
                  <a:cubicBezTo>
                    <a:pt x="7434" y="680"/>
                    <a:pt x="7285" y="770"/>
                    <a:pt x="7134" y="870"/>
                  </a:cubicBezTo>
                  <a:cubicBezTo>
                    <a:pt x="6975" y="970"/>
                    <a:pt x="6825" y="1070"/>
                    <a:pt x="6655" y="1160"/>
                  </a:cubicBezTo>
                  <a:cubicBezTo>
                    <a:pt x="6495" y="1250"/>
                    <a:pt x="6335" y="1339"/>
                    <a:pt x="6175" y="1419"/>
                  </a:cubicBezTo>
                  <a:cubicBezTo>
                    <a:pt x="6015" y="1499"/>
                    <a:pt x="5846" y="1570"/>
                    <a:pt x="5686" y="1639"/>
                  </a:cubicBezTo>
                  <a:cubicBezTo>
                    <a:pt x="5516" y="1710"/>
                    <a:pt x="5346" y="1779"/>
                    <a:pt x="5186" y="1849"/>
                  </a:cubicBezTo>
                  <a:cubicBezTo>
                    <a:pt x="5016" y="1929"/>
                    <a:pt x="4856" y="1999"/>
                    <a:pt x="4687" y="2069"/>
                  </a:cubicBezTo>
                  <a:cubicBezTo>
                    <a:pt x="4517" y="2149"/>
                    <a:pt x="4357" y="2229"/>
                    <a:pt x="4187" y="2299"/>
                  </a:cubicBezTo>
                  <a:cubicBezTo>
                    <a:pt x="4007" y="2379"/>
                    <a:pt x="3837" y="2459"/>
                    <a:pt x="3668" y="2538"/>
                  </a:cubicBezTo>
                  <a:cubicBezTo>
                    <a:pt x="3497" y="2618"/>
                    <a:pt x="3328" y="2698"/>
                    <a:pt x="3158" y="2769"/>
                  </a:cubicBezTo>
                  <a:cubicBezTo>
                    <a:pt x="2998" y="2849"/>
                    <a:pt x="2838" y="2918"/>
                    <a:pt x="2678" y="2998"/>
                  </a:cubicBezTo>
                  <a:cubicBezTo>
                    <a:pt x="2518" y="3078"/>
                    <a:pt x="2349" y="3158"/>
                    <a:pt x="2189" y="3248"/>
                  </a:cubicBezTo>
                  <a:cubicBezTo>
                    <a:pt x="2019" y="3328"/>
                    <a:pt x="1859" y="3418"/>
                    <a:pt x="1699" y="3498"/>
                  </a:cubicBezTo>
                  <a:cubicBezTo>
                    <a:pt x="1530" y="3588"/>
                    <a:pt x="1359" y="3678"/>
                    <a:pt x="1190" y="3777"/>
                  </a:cubicBezTo>
                  <a:lnTo>
                    <a:pt x="710" y="4048"/>
                  </a:lnTo>
                  <a:cubicBezTo>
                    <a:pt x="660" y="4077"/>
                    <a:pt x="610" y="4108"/>
                    <a:pt x="550" y="4128"/>
                  </a:cubicBezTo>
                  <a:cubicBezTo>
                    <a:pt x="490" y="4168"/>
                    <a:pt x="430" y="4197"/>
                    <a:pt x="370" y="4237"/>
                  </a:cubicBezTo>
                  <a:cubicBezTo>
                    <a:pt x="350" y="4257"/>
                    <a:pt x="320" y="4277"/>
                    <a:pt x="291" y="4297"/>
                  </a:cubicBezTo>
                  <a:lnTo>
                    <a:pt x="200" y="4357"/>
                  </a:lnTo>
                  <a:cubicBezTo>
                    <a:pt x="140" y="4397"/>
                    <a:pt x="80" y="4447"/>
                    <a:pt x="31" y="4497"/>
                  </a:cubicBezTo>
                  <a:cubicBezTo>
                    <a:pt x="0" y="4527"/>
                    <a:pt x="0" y="4577"/>
                    <a:pt x="31" y="4597"/>
                  </a:cubicBezTo>
                  <a:cubicBezTo>
                    <a:pt x="40" y="4607"/>
                    <a:pt x="60" y="4617"/>
                    <a:pt x="80" y="4617"/>
                  </a:cubicBezTo>
                  <a:cubicBezTo>
                    <a:pt x="91" y="4617"/>
                    <a:pt x="111" y="4607"/>
                    <a:pt x="120" y="4597"/>
                  </a:cubicBezTo>
                  <a:cubicBezTo>
                    <a:pt x="151" y="4577"/>
                    <a:pt x="180" y="4547"/>
                    <a:pt x="211" y="4527"/>
                  </a:cubicBezTo>
                  <a:cubicBezTo>
                    <a:pt x="231" y="4507"/>
                    <a:pt x="251" y="4497"/>
                    <a:pt x="260" y="4477"/>
                  </a:cubicBezTo>
                  <a:cubicBezTo>
                    <a:pt x="300" y="4457"/>
                    <a:pt x="340" y="4427"/>
                    <a:pt x="380" y="4397"/>
                  </a:cubicBezTo>
                  <a:cubicBezTo>
                    <a:pt x="410" y="4377"/>
                    <a:pt x="450" y="4347"/>
                    <a:pt x="490" y="4327"/>
                  </a:cubicBezTo>
                  <a:cubicBezTo>
                    <a:pt x="570" y="4277"/>
                    <a:pt x="650" y="4227"/>
                    <a:pt x="740" y="4188"/>
                  </a:cubicBezTo>
                  <a:cubicBezTo>
                    <a:pt x="890" y="4097"/>
                    <a:pt x="1050" y="4008"/>
                    <a:pt x="1210" y="3917"/>
                  </a:cubicBezTo>
                  <a:cubicBezTo>
                    <a:pt x="1370" y="3828"/>
                    <a:pt x="1530" y="3748"/>
                    <a:pt x="1689" y="3658"/>
                  </a:cubicBezTo>
                  <a:cubicBezTo>
                    <a:pt x="1849" y="3568"/>
                    <a:pt x="2019" y="3478"/>
                    <a:pt x="2179" y="3398"/>
                  </a:cubicBezTo>
                  <a:cubicBezTo>
                    <a:pt x="2509" y="3228"/>
                    <a:pt x="2838" y="3068"/>
                    <a:pt x="3178" y="2909"/>
                  </a:cubicBezTo>
                  <a:lnTo>
                    <a:pt x="3688" y="2669"/>
                  </a:lnTo>
                  <a:cubicBezTo>
                    <a:pt x="3857" y="2589"/>
                    <a:pt x="4017" y="2509"/>
                    <a:pt x="4187" y="2439"/>
                  </a:cubicBezTo>
                  <a:cubicBezTo>
                    <a:pt x="4267" y="2399"/>
                    <a:pt x="4347" y="2359"/>
                    <a:pt x="4437" y="2319"/>
                  </a:cubicBezTo>
                  <a:cubicBezTo>
                    <a:pt x="4507" y="2279"/>
                    <a:pt x="4587" y="2239"/>
                    <a:pt x="4657" y="2209"/>
                  </a:cubicBezTo>
                  <a:cubicBezTo>
                    <a:pt x="4827" y="2129"/>
                    <a:pt x="4996" y="2049"/>
                    <a:pt x="5156" y="1979"/>
                  </a:cubicBezTo>
                  <a:cubicBezTo>
                    <a:pt x="5316" y="1909"/>
                    <a:pt x="5476" y="1839"/>
                    <a:pt x="5646" y="1770"/>
                  </a:cubicBezTo>
                  <a:cubicBezTo>
                    <a:pt x="5816" y="1699"/>
                    <a:pt x="5986" y="1630"/>
                    <a:pt x="6155" y="1550"/>
                  </a:cubicBezTo>
                  <a:cubicBezTo>
                    <a:pt x="6235" y="1519"/>
                    <a:pt x="6315" y="1479"/>
                    <a:pt x="6395" y="1439"/>
                  </a:cubicBezTo>
                  <a:lnTo>
                    <a:pt x="6635" y="1319"/>
                  </a:lnTo>
                  <a:cubicBezTo>
                    <a:pt x="6725" y="1280"/>
                    <a:pt x="6805" y="1230"/>
                    <a:pt x="6895" y="1190"/>
                  </a:cubicBezTo>
                  <a:cubicBezTo>
                    <a:pt x="6965" y="1150"/>
                    <a:pt x="7045" y="1100"/>
                    <a:pt x="7125" y="1060"/>
                  </a:cubicBezTo>
                  <a:cubicBezTo>
                    <a:pt x="7285" y="960"/>
                    <a:pt x="7445" y="870"/>
                    <a:pt x="7594" y="770"/>
                  </a:cubicBezTo>
                  <a:cubicBezTo>
                    <a:pt x="7674" y="730"/>
                    <a:pt x="7744" y="670"/>
                    <a:pt x="7824" y="630"/>
                  </a:cubicBezTo>
                  <a:cubicBezTo>
                    <a:pt x="7894" y="580"/>
                    <a:pt x="7974" y="531"/>
                    <a:pt x="8044" y="480"/>
                  </a:cubicBezTo>
                  <a:cubicBezTo>
                    <a:pt x="8114" y="440"/>
                    <a:pt x="8194" y="391"/>
                    <a:pt x="8264" y="351"/>
                  </a:cubicBezTo>
                  <a:cubicBezTo>
                    <a:pt x="8344" y="300"/>
                    <a:pt x="8424" y="260"/>
                    <a:pt x="8504" y="211"/>
                  </a:cubicBezTo>
                  <a:cubicBezTo>
                    <a:pt x="8533" y="191"/>
                    <a:pt x="8564" y="171"/>
                    <a:pt x="8593" y="140"/>
                  </a:cubicBezTo>
                  <a:cubicBezTo>
                    <a:pt x="8613" y="120"/>
                    <a:pt x="8624" y="71"/>
                    <a:pt x="8604" y="41"/>
                  </a:cubicBezTo>
                  <a:cubicBezTo>
                    <a:pt x="8593" y="21"/>
                    <a:pt x="8564" y="1"/>
                    <a:pt x="8533"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flipH="1">
              <a:off x="4716570" y="2162666"/>
              <a:ext cx="16914" cy="21839"/>
            </a:xfrm>
            <a:custGeom>
              <a:rect b="b" l="l" r="r" t="t"/>
              <a:pathLst>
                <a:path extrusionOk="0" h="337" w="261">
                  <a:moveTo>
                    <a:pt x="41" y="0"/>
                  </a:moveTo>
                  <a:cubicBezTo>
                    <a:pt x="11" y="20"/>
                    <a:pt x="1" y="51"/>
                    <a:pt x="21" y="80"/>
                  </a:cubicBezTo>
                  <a:cubicBezTo>
                    <a:pt x="41" y="120"/>
                    <a:pt x="71" y="160"/>
                    <a:pt x="91" y="200"/>
                  </a:cubicBezTo>
                  <a:cubicBezTo>
                    <a:pt x="111" y="240"/>
                    <a:pt x="131" y="270"/>
                    <a:pt x="151" y="310"/>
                  </a:cubicBezTo>
                  <a:cubicBezTo>
                    <a:pt x="164" y="329"/>
                    <a:pt x="180" y="336"/>
                    <a:pt x="198" y="336"/>
                  </a:cubicBezTo>
                  <a:cubicBezTo>
                    <a:pt x="209" y="336"/>
                    <a:pt x="220" y="334"/>
                    <a:pt x="231" y="330"/>
                  </a:cubicBezTo>
                  <a:cubicBezTo>
                    <a:pt x="240" y="320"/>
                    <a:pt x="251" y="310"/>
                    <a:pt x="251" y="300"/>
                  </a:cubicBezTo>
                  <a:cubicBezTo>
                    <a:pt x="260" y="280"/>
                    <a:pt x="251" y="270"/>
                    <a:pt x="251" y="250"/>
                  </a:cubicBezTo>
                  <a:cubicBezTo>
                    <a:pt x="211" y="171"/>
                    <a:pt x="160" y="100"/>
                    <a:pt x="121" y="20"/>
                  </a:cubicBezTo>
                  <a:cubicBezTo>
                    <a:pt x="111" y="11"/>
                    <a:pt x="91" y="0"/>
                    <a:pt x="7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flipH="1">
              <a:off x="4780025" y="3608608"/>
              <a:ext cx="1341075" cy="819783"/>
            </a:xfrm>
            <a:custGeom>
              <a:rect b="b" l="l" r="r" t="t"/>
              <a:pathLst>
                <a:path extrusionOk="0" h="12650" w="20694">
                  <a:moveTo>
                    <a:pt x="20314" y="360"/>
                  </a:moveTo>
                  <a:lnTo>
                    <a:pt x="20314" y="360"/>
                  </a:lnTo>
                  <a:cubicBezTo>
                    <a:pt x="20294" y="380"/>
                    <a:pt x="20284" y="400"/>
                    <a:pt x="20264" y="420"/>
                  </a:cubicBezTo>
                  <a:lnTo>
                    <a:pt x="20174" y="569"/>
                  </a:lnTo>
                  <a:cubicBezTo>
                    <a:pt x="20144" y="620"/>
                    <a:pt x="20114" y="669"/>
                    <a:pt x="20084" y="729"/>
                  </a:cubicBezTo>
                  <a:cubicBezTo>
                    <a:pt x="20034" y="840"/>
                    <a:pt x="19984" y="949"/>
                    <a:pt x="19954" y="1059"/>
                  </a:cubicBezTo>
                  <a:cubicBezTo>
                    <a:pt x="19914" y="1169"/>
                    <a:pt x="19894" y="1279"/>
                    <a:pt x="19864" y="1389"/>
                  </a:cubicBezTo>
                  <a:cubicBezTo>
                    <a:pt x="19864" y="1399"/>
                    <a:pt x="19864" y="1419"/>
                    <a:pt x="19854" y="1439"/>
                  </a:cubicBezTo>
                  <a:cubicBezTo>
                    <a:pt x="19834" y="1449"/>
                    <a:pt x="19804" y="1459"/>
                    <a:pt x="19784" y="1469"/>
                  </a:cubicBezTo>
                  <a:cubicBezTo>
                    <a:pt x="19754" y="1479"/>
                    <a:pt x="19734" y="1489"/>
                    <a:pt x="19704" y="1499"/>
                  </a:cubicBezTo>
                  <a:cubicBezTo>
                    <a:pt x="19654" y="1529"/>
                    <a:pt x="19605" y="1549"/>
                    <a:pt x="19554" y="1569"/>
                  </a:cubicBezTo>
                  <a:cubicBezTo>
                    <a:pt x="19445" y="1619"/>
                    <a:pt x="19345" y="1668"/>
                    <a:pt x="19234" y="1719"/>
                  </a:cubicBezTo>
                  <a:cubicBezTo>
                    <a:pt x="19035" y="1819"/>
                    <a:pt x="18815" y="1899"/>
                    <a:pt x="18615" y="2019"/>
                  </a:cubicBezTo>
                  <a:cubicBezTo>
                    <a:pt x="18585" y="2039"/>
                    <a:pt x="18555" y="2059"/>
                    <a:pt x="18525" y="2088"/>
                  </a:cubicBezTo>
                  <a:lnTo>
                    <a:pt x="18515" y="2088"/>
                  </a:lnTo>
                  <a:cubicBezTo>
                    <a:pt x="18495" y="2008"/>
                    <a:pt x="18465" y="1928"/>
                    <a:pt x="18435" y="1848"/>
                  </a:cubicBezTo>
                  <a:lnTo>
                    <a:pt x="18435" y="1839"/>
                  </a:lnTo>
                  <a:cubicBezTo>
                    <a:pt x="18375" y="1699"/>
                    <a:pt x="18315" y="1569"/>
                    <a:pt x="18215" y="1449"/>
                  </a:cubicBezTo>
                  <a:cubicBezTo>
                    <a:pt x="18146" y="1379"/>
                    <a:pt x="18066" y="1309"/>
                    <a:pt x="17986" y="1249"/>
                  </a:cubicBezTo>
                  <a:cubicBezTo>
                    <a:pt x="18026" y="1219"/>
                    <a:pt x="18066" y="1179"/>
                    <a:pt x="18106" y="1149"/>
                  </a:cubicBezTo>
                  <a:lnTo>
                    <a:pt x="18195" y="1089"/>
                  </a:lnTo>
                  <a:lnTo>
                    <a:pt x="18495" y="849"/>
                  </a:lnTo>
                  <a:cubicBezTo>
                    <a:pt x="18545" y="809"/>
                    <a:pt x="18595" y="769"/>
                    <a:pt x="18635" y="729"/>
                  </a:cubicBezTo>
                  <a:cubicBezTo>
                    <a:pt x="18675" y="689"/>
                    <a:pt x="18715" y="660"/>
                    <a:pt x="18755" y="620"/>
                  </a:cubicBezTo>
                  <a:cubicBezTo>
                    <a:pt x="18765" y="620"/>
                    <a:pt x="18765" y="609"/>
                    <a:pt x="18775" y="609"/>
                  </a:cubicBezTo>
                  <a:cubicBezTo>
                    <a:pt x="18815" y="589"/>
                    <a:pt x="18865" y="589"/>
                    <a:pt x="18905" y="580"/>
                  </a:cubicBezTo>
                  <a:cubicBezTo>
                    <a:pt x="19025" y="569"/>
                    <a:pt x="19135" y="549"/>
                    <a:pt x="19254" y="529"/>
                  </a:cubicBezTo>
                  <a:cubicBezTo>
                    <a:pt x="19365" y="509"/>
                    <a:pt x="19474" y="489"/>
                    <a:pt x="19594" y="469"/>
                  </a:cubicBezTo>
                  <a:cubicBezTo>
                    <a:pt x="19694" y="449"/>
                    <a:pt x="19804" y="440"/>
                    <a:pt x="19914" y="410"/>
                  </a:cubicBezTo>
                  <a:lnTo>
                    <a:pt x="19914" y="410"/>
                  </a:lnTo>
                  <a:lnTo>
                    <a:pt x="19674" y="589"/>
                  </a:lnTo>
                  <a:cubicBezTo>
                    <a:pt x="19594" y="640"/>
                    <a:pt x="19505" y="700"/>
                    <a:pt x="19425" y="749"/>
                  </a:cubicBezTo>
                  <a:cubicBezTo>
                    <a:pt x="19334" y="809"/>
                    <a:pt x="19254" y="869"/>
                    <a:pt x="19165" y="929"/>
                  </a:cubicBezTo>
                  <a:cubicBezTo>
                    <a:pt x="19095" y="979"/>
                    <a:pt x="19025" y="1029"/>
                    <a:pt x="18945" y="1059"/>
                  </a:cubicBezTo>
                  <a:cubicBezTo>
                    <a:pt x="18935" y="1059"/>
                    <a:pt x="18935" y="1069"/>
                    <a:pt x="18925" y="1069"/>
                  </a:cubicBezTo>
                  <a:lnTo>
                    <a:pt x="18915" y="1069"/>
                  </a:lnTo>
                  <a:cubicBezTo>
                    <a:pt x="18885" y="1069"/>
                    <a:pt x="18845" y="1079"/>
                    <a:pt x="18825" y="1109"/>
                  </a:cubicBezTo>
                  <a:cubicBezTo>
                    <a:pt x="18805" y="1139"/>
                    <a:pt x="18795" y="1159"/>
                    <a:pt x="18785" y="1189"/>
                  </a:cubicBezTo>
                  <a:cubicBezTo>
                    <a:pt x="18785" y="1209"/>
                    <a:pt x="18775" y="1229"/>
                    <a:pt x="18775" y="1249"/>
                  </a:cubicBezTo>
                  <a:cubicBezTo>
                    <a:pt x="18785" y="1289"/>
                    <a:pt x="18795" y="1329"/>
                    <a:pt x="18825" y="1369"/>
                  </a:cubicBezTo>
                  <a:cubicBezTo>
                    <a:pt x="18865" y="1399"/>
                    <a:pt x="18905" y="1419"/>
                    <a:pt x="18955" y="1419"/>
                  </a:cubicBezTo>
                  <a:cubicBezTo>
                    <a:pt x="18995" y="1419"/>
                    <a:pt x="19025" y="1409"/>
                    <a:pt x="19055" y="1389"/>
                  </a:cubicBezTo>
                  <a:cubicBezTo>
                    <a:pt x="19105" y="1369"/>
                    <a:pt x="19125" y="1329"/>
                    <a:pt x="19145" y="1279"/>
                  </a:cubicBezTo>
                  <a:cubicBezTo>
                    <a:pt x="19154" y="1239"/>
                    <a:pt x="19154" y="1199"/>
                    <a:pt x="19135" y="1159"/>
                  </a:cubicBezTo>
                  <a:cubicBezTo>
                    <a:pt x="19165" y="1139"/>
                    <a:pt x="19185" y="1119"/>
                    <a:pt x="19214" y="1109"/>
                  </a:cubicBezTo>
                  <a:cubicBezTo>
                    <a:pt x="19265" y="1069"/>
                    <a:pt x="19314" y="1029"/>
                    <a:pt x="19374" y="999"/>
                  </a:cubicBezTo>
                  <a:cubicBezTo>
                    <a:pt x="19474" y="920"/>
                    <a:pt x="19585" y="860"/>
                    <a:pt x="19694" y="789"/>
                  </a:cubicBezTo>
                  <a:cubicBezTo>
                    <a:pt x="19804" y="709"/>
                    <a:pt x="19914" y="640"/>
                    <a:pt x="20024" y="560"/>
                  </a:cubicBezTo>
                  <a:cubicBezTo>
                    <a:pt x="20074" y="520"/>
                    <a:pt x="20124" y="480"/>
                    <a:pt x="20184" y="440"/>
                  </a:cubicBezTo>
                  <a:cubicBezTo>
                    <a:pt x="20204" y="420"/>
                    <a:pt x="20234" y="400"/>
                    <a:pt x="20264" y="380"/>
                  </a:cubicBezTo>
                  <a:cubicBezTo>
                    <a:pt x="20284" y="380"/>
                    <a:pt x="20294" y="370"/>
                    <a:pt x="20314" y="360"/>
                  </a:cubicBezTo>
                  <a:close/>
                  <a:moveTo>
                    <a:pt x="17556" y="1279"/>
                  </a:moveTo>
                  <a:cubicBezTo>
                    <a:pt x="17576" y="1289"/>
                    <a:pt x="17606" y="1299"/>
                    <a:pt x="17636" y="1309"/>
                  </a:cubicBezTo>
                  <a:cubicBezTo>
                    <a:pt x="17726" y="1359"/>
                    <a:pt x="17816" y="1419"/>
                    <a:pt x="17896" y="1489"/>
                  </a:cubicBezTo>
                  <a:cubicBezTo>
                    <a:pt x="17946" y="1529"/>
                    <a:pt x="17995" y="1569"/>
                    <a:pt x="18035" y="1619"/>
                  </a:cubicBezTo>
                  <a:cubicBezTo>
                    <a:pt x="18086" y="1688"/>
                    <a:pt x="18115" y="1748"/>
                    <a:pt x="18146" y="1828"/>
                  </a:cubicBezTo>
                  <a:cubicBezTo>
                    <a:pt x="18175" y="1888"/>
                    <a:pt x="18195" y="1939"/>
                    <a:pt x="18206" y="1999"/>
                  </a:cubicBezTo>
                  <a:cubicBezTo>
                    <a:pt x="18226" y="2068"/>
                    <a:pt x="18235" y="2128"/>
                    <a:pt x="18246" y="2188"/>
                  </a:cubicBezTo>
                  <a:cubicBezTo>
                    <a:pt x="18266" y="2308"/>
                    <a:pt x="18266" y="2418"/>
                    <a:pt x="18266" y="2538"/>
                  </a:cubicBezTo>
                  <a:lnTo>
                    <a:pt x="18235" y="2628"/>
                  </a:lnTo>
                  <a:cubicBezTo>
                    <a:pt x="18235" y="2638"/>
                    <a:pt x="18226" y="2658"/>
                    <a:pt x="18215" y="2668"/>
                  </a:cubicBezTo>
                  <a:cubicBezTo>
                    <a:pt x="18186" y="2698"/>
                    <a:pt x="18155" y="2728"/>
                    <a:pt x="18115" y="2758"/>
                  </a:cubicBezTo>
                  <a:cubicBezTo>
                    <a:pt x="18066" y="2798"/>
                    <a:pt x="18006" y="2848"/>
                    <a:pt x="17946" y="2887"/>
                  </a:cubicBezTo>
                  <a:cubicBezTo>
                    <a:pt x="17935" y="2858"/>
                    <a:pt x="17935" y="2828"/>
                    <a:pt x="17935" y="2798"/>
                  </a:cubicBezTo>
                  <a:cubicBezTo>
                    <a:pt x="17926" y="2728"/>
                    <a:pt x="17916" y="2668"/>
                    <a:pt x="17896" y="2598"/>
                  </a:cubicBezTo>
                  <a:cubicBezTo>
                    <a:pt x="17866" y="2468"/>
                    <a:pt x="17826" y="2348"/>
                    <a:pt x="17756" y="2228"/>
                  </a:cubicBezTo>
                  <a:cubicBezTo>
                    <a:pt x="17696" y="2119"/>
                    <a:pt x="17626" y="2019"/>
                    <a:pt x="17546" y="1908"/>
                  </a:cubicBezTo>
                  <a:cubicBezTo>
                    <a:pt x="17506" y="1859"/>
                    <a:pt x="17476" y="1808"/>
                    <a:pt x="17436" y="1759"/>
                  </a:cubicBezTo>
                  <a:lnTo>
                    <a:pt x="17316" y="1609"/>
                  </a:lnTo>
                  <a:cubicBezTo>
                    <a:pt x="17286" y="1579"/>
                    <a:pt x="17266" y="1549"/>
                    <a:pt x="17236" y="1519"/>
                  </a:cubicBezTo>
                  <a:cubicBezTo>
                    <a:pt x="17216" y="1509"/>
                    <a:pt x="17196" y="1489"/>
                    <a:pt x="17187" y="1479"/>
                  </a:cubicBezTo>
                  <a:cubicBezTo>
                    <a:pt x="17176" y="1469"/>
                    <a:pt x="17176" y="1469"/>
                    <a:pt x="17167" y="1469"/>
                  </a:cubicBezTo>
                  <a:cubicBezTo>
                    <a:pt x="17196" y="1459"/>
                    <a:pt x="17216" y="1449"/>
                    <a:pt x="17236" y="1439"/>
                  </a:cubicBezTo>
                  <a:cubicBezTo>
                    <a:pt x="17286" y="1419"/>
                    <a:pt x="17336" y="1399"/>
                    <a:pt x="17376" y="1369"/>
                  </a:cubicBezTo>
                  <a:cubicBezTo>
                    <a:pt x="17406" y="1359"/>
                    <a:pt x="17426" y="1349"/>
                    <a:pt x="17446" y="1329"/>
                  </a:cubicBezTo>
                  <a:cubicBezTo>
                    <a:pt x="17476" y="1319"/>
                    <a:pt x="17506" y="1299"/>
                    <a:pt x="17526" y="1279"/>
                  </a:cubicBezTo>
                  <a:close/>
                  <a:moveTo>
                    <a:pt x="17067" y="1509"/>
                  </a:moveTo>
                  <a:cubicBezTo>
                    <a:pt x="17087" y="1519"/>
                    <a:pt x="17096" y="1529"/>
                    <a:pt x="17116" y="1539"/>
                  </a:cubicBezTo>
                  <a:lnTo>
                    <a:pt x="17187" y="1609"/>
                  </a:lnTo>
                  <a:cubicBezTo>
                    <a:pt x="17206" y="1639"/>
                    <a:pt x="17226" y="1659"/>
                    <a:pt x="17246" y="1679"/>
                  </a:cubicBezTo>
                  <a:cubicBezTo>
                    <a:pt x="17316" y="1779"/>
                    <a:pt x="17386" y="1888"/>
                    <a:pt x="17456" y="1988"/>
                  </a:cubicBezTo>
                  <a:cubicBezTo>
                    <a:pt x="17536" y="2099"/>
                    <a:pt x="17606" y="2208"/>
                    <a:pt x="17656" y="2318"/>
                  </a:cubicBezTo>
                  <a:cubicBezTo>
                    <a:pt x="17666" y="2338"/>
                    <a:pt x="17676" y="2348"/>
                    <a:pt x="17676" y="2368"/>
                  </a:cubicBezTo>
                  <a:cubicBezTo>
                    <a:pt x="17706" y="2428"/>
                    <a:pt x="17726" y="2478"/>
                    <a:pt x="17736" y="2548"/>
                  </a:cubicBezTo>
                  <a:cubicBezTo>
                    <a:pt x="17756" y="2608"/>
                    <a:pt x="17766" y="2668"/>
                    <a:pt x="17776" y="2728"/>
                  </a:cubicBezTo>
                  <a:cubicBezTo>
                    <a:pt x="17786" y="2768"/>
                    <a:pt x="17786" y="2808"/>
                    <a:pt x="17786" y="2848"/>
                  </a:cubicBezTo>
                  <a:cubicBezTo>
                    <a:pt x="17786" y="2898"/>
                    <a:pt x="17786" y="2947"/>
                    <a:pt x="17796" y="2987"/>
                  </a:cubicBezTo>
                  <a:cubicBezTo>
                    <a:pt x="17686" y="3067"/>
                    <a:pt x="17566" y="3147"/>
                    <a:pt x="17456" y="3227"/>
                  </a:cubicBezTo>
                  <a:lnTo>
                    <a:pt x="17366" y="3287"/>
                  </a:lnTo>
                  <a:lnTo>
                    <a:pt x="17366" y="3267"/>
                  </a:lnTo>
                  <a:cubicBezTo>
                    <a:pt x="17366" y="3167"/>
                    <a:pt x="17356" y="3078"/>
                    <a:pt x="17336" y="2998"/>
                  </a:cubicBezTo>
                  <a:cubicBezTo>
                    <a:pt x="17326" y="2907"/>
                    <a:pt x="17306" y="2828"/>
                    <a:pt x="17286" y="2748"/>
                  </a:cubicBezTo>
                  <a:cubicBezTo>
                    <a:pt x="17266" y="2668"/>
                    <a:pt x="17236" y="2588"/>
                    <a:pt x="17206" y="2508"/>
                  </a:cubicBezTo>
                  <a:cubicBezTo>
                    <a:pt x="17187" y="2448"/>
                    <a:pt x="17156" y="2388"/>
                    <a:pt x="17136" y="2328"/>
                  </a:cubicBezTo>
                  <a:cubicBezTo>
                    <a:pt x="17107" y="2268"/>
                    <a:pt x="17076" y="2208"/>
                    <a:pt x="17036" y="2148"/>
                  </a:cubicBezTo>
                  <a:cubicBezTo>
                    <a:pt x="17016" y="2119"/>
                    <a:pt x="17007" y="2088"/>
                    <a:pt x="16987" y="2059"/>
                  </a:cubicBezTo>
                  <a:cubicBezTo>
                    <a:pt x="16947" y="1988"/>
                    <a:pt x="16896" y="1919"/>
                    <a:pt x="16847" y="1859"/>
                  </a:cubicBezTo>
                  <a:cubicBezTo>
                    <a:pt x="16796" y="1799"/>
                    <a:pt x="16736" y="1748"/>
                    <a:pt x="16667" y="1688"/>
                  </a:cubicBezTo>
                  <a:cubicBezTo>
                    <a:pt x="16756" y="1649"/>
                    <a:pt x="16847" y="1599"/>
                    <a:pt x="16936" y="1559"/>
                  </a:cubicBezTo>
                  <a:cubicBezTo>
                    <a:pt x="16987" y="1549"/>
                    <a:pt x="17027" y="1529"/>
                    <a:pt x="17067" y="1509"/>
                  </a:cubicBezTo>
                  <a:close/>
                  <a:moveTo>
                    <a:pt x="16527" y="1768"/>
                  </a:moveTo>
                  <a:cubicBezTo>
                    <a:pt x="16547" y="1779"/>
                    <a:pt x="16557" y="1779"/>
                    <a:pt x="16567" y="1788"/>
                  </a:cubicBezTo>
                  <a:cubicBezTo>
                    <a:pt x="16637" y="1848"/>
                    <a:pt x="16697" y="1908"/>
                    <a:pt x="16756" y="1979"/>
                  </a:cubicBezTo>
                  <a:cubicBezTo>
                    <a:pt x="16836" y="2079"/>
                    <a:pt x="16887" y="2188"/>
                    <a:pt x="16947" y="2298"/>
                  </a:cubicBezTo>
                  <a:cubicBezTo>
                    <a:pt x="16987" y="2368"/>
                    <a:pt x="17016" y="2438"/>
                    <a:pt x="17056" y="2508"/>
                  </a:cubicBezTo>
                  <a:cubicBezTo>
                    <a:pt x="17067" y="2548"/>
                    <a:pt x="17076" y="2588"/>
                    <a:pt x="17096" y="2618"/>
                  </a:cubicBezTo>
                  <a:cubicBezTo>
                    <a:pt x="17107" y="2658"/>
                    <a:pt x="17127" y="2708"/>
                    <a:pt x="17136" y="2748"/>
                  </a:cubicBezTo>
                  <a:lnTo>
                    <a:pt x="17167" y="2867"/>
                  </a:lnTo>
                  <a:cubicBezTo>
                    <a:pt x="17176" y="2907"/>
                    <a:pt x="17176" y="2947"/>
                    <a:pt x="17187" y="2998"/>
                  </a:cubicBezTo>
                  <a:cubicBezTo>
                    <a:pt x="17196" y="3078"/>
                    <a:pt x="17206" y="3158"/>
                    <a:pt x="17206" y="3238"/>
                  </a:cubicBezTo>
                  <a:lnTo>
                    <a:pt x="17206" y="3367"/>
                  </a:lnTo>
                  <a:lnTo>
                    <a:pt x="17206" y="3397"/>
                  </a:lnTo>
                  <a:cubicBezTo>
                    <a:pt x="17167" y="3427"/>
                    <a:pt x="17136" y="3447"/>
                    <a:pt x="17096" y="3477"/>
                  </a:cubicBezTo>
                  <a:cubicBezTo>
                    <a:pt x="16996" y="3547"/>
                    <a:pt x="16907" y="3617"/>
                    <a:pt x="16807" y="3687"/>
                  </a:cubicBezTo>
                  <a:cubicBezTo>
                    <a:pt x="16807" y="3647"/>
                    <a:pt x="16807" y="3617"/>
                    <a:pt x="16796" y="3577"/>
                  </a:cubicBezTo>
                  <a:cubicBezTo>
                    <a:pt x="16796" y="3497"/>
                    <a:pt x="16787" y="3407"/>
                    <a:pt x="16776" y="3327"/>
                  </a:cubicBezTo>
                  <a:cubicBezTo>
                    <a:pt x="16767" y="3247"/>
                    <a:pt x="16736" y="3167"/>
                    <a:pt x="16717" y="3087"/>
                  </a:cubicBezTo>
                  <a:cubicBezTo>
                    <a:pt x="16707" y="3047"/>
                    <a:pt x="16697" y="3018"/>
                    <a:pt x="16677" y="2978"/>
                  </a:cubicBezTo>
                  <a:cubicBezTo>
                    <a:pt x="16667" y="2938"/>
                    <a:pt x="16657" y="2907"/>
                    <a:pt x="16637" y="2867"/>
                  </a:cubicBezTo>
                  <a:cubicBezTo>
                    <a:pt x="16627" y="2838"/>
                    <a:pt x="16617" y="2818"/>
                    <a:pt x="16597" y="2788"/>
                  </a:cubicBezTo>
                  <a:lnTo>
                    <a:pt x="16537" y="2668"/>
                  </a:lnTo>
                  <a:cubicBezTo>
                    <a:pt x="16497" y="2588"/>
                    <a:pt x="16437" y="2518"/>
                    <a:pt x="16387" y="2448"/>
                  </a:cubicBezTo>
                  <a:cubicBezTo>
                    <a:pt x="16327" y="2378"/>
                    <a:pt x="16267" y="2298"/>
                    <a:pt x="16207" y="2228"/>
                  </a:cubicBezTo>
                  <a:cubicBezTo>
                    <a:pt x="16157" y="2168"/>
                    <a:pt x="16107" y="2119"/>
                    <a:pt x="16047" y="2079"/>
                  </a:cubicBezTo>
                  <a:cubicBezTo>
                    <a:pt x="16037" y="2068"/>
                    <a:pt x="16017" y="2059"/>
                    <a:pt x="16007" y="2048"/>
                  </a:cubicBezTo>
                  <a:cubicBezTo>
                    <a:pt x="16017" y="2039"/>
                    <a:pt x="16027" y="2028"/>
                    <a:pt x="16037" y="2028"/>
                  </a:cubicBezTo>
                  <a:lnTo>
                    <a:pt x="16217" y="1939"/>
                  </a:lnTo>
                  <a:cubicBezTo>
                    <a:pt x="16317" y="1879"/>
                    <a:pt x="16427" y="1819"/>
                    <a:pt x="16527" y="1768"/>
                  </a:cubicBezTo>
                  <a:close/>
                  <a:moveTo>
                    <a:pt x="15837" y="2128"/>
                  </a:moveTo>
                  <a:cubicBezTo>
                    <a:pt x="15877" y="2148"/>
                    <a:pt x="15917" y="2168"/>
                    <a:pt x="15957" y="2198"/>
                  </a:cubicBezTo>
                  <a:cubicBezTo>
                    <a:pt x="16007" y="2238"/>
                    <a:pt x="16047" y="2278"/>
                    <a:pt x="16087" y="2328"/>
                  </a:cubicBezTo>
                  <a:cubicBezTo>
                    <a:pt x="16127" y="2368"/>
                    <a:pt x="16167" y="2418"/>
                    <a:pt x="16207" y="2468"/>
                  </a:cubicBezTo>
                  <a:cubicBezTo>
                    <a:pt x="16247" y="2518"/>
                    <a:pt x="16287" y="2568"/>
                    <a:pt x="16317" y="2628"/>
                  </a:cubicBezTo>
                  <a:cubicBezTo>
                    <a:pt x="16367" y="2688"/>
                    <a:pt x="16417" y="2758"/>
                    <a:pt x="16447" y="2838"/>
                  </a:cubicBezTo>
                  <a:cubicBezTo>
                    <a:pt x="16467" y="2867"/>
                    <a:pt x="16477" y="2898"/>
                    <a:pt x="16497" y="2927"/>
                  </a:cubicBezTo>
                  <a:cubicBezTo>
                    <a:pt x="16507" y="2967"/>
                    <a:pt x="16527" y="3007"/>
                    <a:pt x="16537" y="3047"/>
                  </a:cubicBezTo>
                  <a:cubicBezTo>
                    <a:pt x="16557" y="3098"/>
                    <a:pt x="16567" y="3147"/>
                    <a:pt x="16587" y="3198"/>
                  </a:cubicBezTo>
                  <a:cubicBezTo>
                    <a:pt x="16617" y="3278"/>
                    <a:pt x="16627" y="3377"/>
                    <a:pt x="16647" y="3467"/>
                  </a:cubicBezTo>
                  <a:cubicBezTo>
                    <a:pt x="16647" y="3517"/>
                    <a:pt x="16657" y="3577"/>
                    <a:pt x="16657" y="3637"/>
                  </a:cubicBezTo>
                  <a:cubicBezTo>
                    <a:pt x="16667" y="3687"/>
                    <a:pt x="16657" y="3737"/>
                    <a:pt x="16667" y="3777"/>
                  </a:cubicBezTo>
                  <a:cubicBezTo>
                    <a:pt x="16577" y="3837"/>
                    <a:pt x="16497" y="3887"/>
                    <a:pt x="16417" y="3947"/>
                  </a:cubicBezTo>
                  <a:cubicBezTo>
                    <a:pt x="16357" y="3977"/>
                    <a:pt x="16307" y="4007"/>
                    <a:pt x="16247" y="4047"/>
                  </a:cubicBezTo>
                  <a:lnTo>
                    <a:pt x="16247" y="4037"/>
                  </a:lnTo>
                  <a:cubicBezTo>
                    <a:pt x="16257" y="4017"/>
                    <a:pt x="16257" y="3987"/>
                    <a:pt x="16257" y="3957"/>
                  </a:cubicBezTo>
                  <a:cubicBezTo>
                    <a:pt x="16257" y="3937"/>
                    <a:pt x="16257" y="3917"/>
                    <a:pt x="16247" y="3887"/>
                  </a:cubicBezTo>
                  <a:cubicBezTo>
                    <a:pt x="16247" y="3837"/>
                    <a:pt x="16237" y="3787"/>
                    <a:pt x="16227" y="3747"/>
                  </a:cubicBezTo>
                  <a:cubicBezTo>
                    <a:pt x="16217" y="3697"/>
                    <a:pt x="16207" y="3647"/>
                    <a:pt x="16197" y="3607"/>
                  </a:cubicBezTo>
                  <a:cubicBezTo>
                    <a:pt x="16187" y="3567"/>
                    <a:pt x="16177" y="3517"/>
                    <a:pt x="16157" y="3477"/>
                  </a:cubicBezTo>
                  <a:cubicBezTo>
                    <a:pt x="16137" y="3427"/>
                    <a:pt x="16117" y="3387"/>
                    <a:pt x="16097" y="3338"/>
                  </a:cubicBezTo>
                  <a:cubicBezTo>
                    <a:pt x="16077" y="3298"/>
                    <a:pt x="16057" y="3267"/>
                    <a:pt x="16047" y="3227"/>
                  </a:cubicBezTo>
                  <a:cubicBezTo>
                    <a:pt x="15997" y="3138"/>
                    <a:pt x="15948" y="3058"/>
                    <a:pt x="15888" y="2967"/>
                  </a:cubicBezTo>
                  <a:cubicBezTo>
                    <a:pt x="15808" y="2848"/>
                    <a:pt x="15717" y="2728"/>
                    <a:pt x="15597" y="2638"/>
                  </a:cubicBezTo>
                  <a:cubicBezTo>
                    <a:pt x="15498" y="2558"/>
                    <a:pt x="15388" y="2488"/>
                    <a:pt x="15268" y="2428"/>
                  </a:cubicBezTo>
                  <a:cubicBezTo>
                    <a:pt x="15278" y="2428"/>
                    <a:pt x="15288" y="2418"/>
                    <a:pt x="15298" y="2418"/>
                  </a:cubicBezTo>
                  <a:cubicBezTo>
                    <a:pt x="15358" y="2378"/>
                    <a:pt x="15418" y="2348"/>
                    <a:pt x="15488" y="2318"/>
                  </a:cubicBezTo>
                  <a:cubicBezTo>
                    <a:pt x="15597" y="2258"/>
                    <a:pt x="15717" y="2198"/>
                    <a:pt x="15837" y="2128"/>
                  </a:cubicBezTo>
                  <a:close/>
                  <a:moveTo>
                    <a:pt x="15098" y="2548"/>
                  </a:moveTo>
                  <a:lnTo>
                    <a:pt x="15278" y="2638"/>
                  </a:lnTo>
                  <a:cubicBezTo>
                    <a:pt x="15348" y="2678"/>
                    <a:pt x="15408" y="2718"/>
                    <a:pt x="15478" y="2768"/>
                  </a:cubicBezTo>
                  <a:cubicBezTo>
                    <a:pt x="15548" y="2818"/>
                    <a:pt x="15608" y="2887"/>
                    <a:pt x="15657" y="2958"/>
                  </a:cubicBezTo>
                  <a:cubicBezTo>
                    <a:pt x="15728" y="3047"/>
                    <a:pt x="15788" y="3147"/>
                    <a:pt x="15848" y="3238"/>
                  </a:cubicBezTo>
                  <a:lnTo>
                    <a:pt x="15968" y="3477"/>
                  </a:lnTo>
                  <a:cubicBezTo>
                    <a:pt x="15977" y="3507"/>
                    <a:pt x="15988" y="3537"/>
                    <a:pt x="15997" y="3577"/>
                  </a:cubicBezTo>
                  <a:cubicBezTo>
                    <a:pt x="16017" y="3607"/>
                    <a:pt x="16027" y="3647"/>
                    <a:pt x="16037" y="3677"/>
                  </a:cubicBezTo>
                  <a:cubicBezTo>
                    <a:pt x="16047" y="3747"/>
                    <a:pt x="16067" y="3817"/>
                    <a:pt x="16077" y="3887"/>
                  </a:cubicBezTo>
                  <a:lnTo>
                    <a:pt x="16077" y="3947"/>
                  </a:lnTo>
                  <a:cubicBezTo>
                    <a:pt x="16077" y="3977"/>
                    <a:pt x="16087" y="4007"/>
                    <a:pt x="16097" y="4037"/>
                  </a:cubicBezTo>
                  <a:cubicBezTo>
                    <a:pt x="16097" y="4067"/>
                    <a:pt x="16127" y="4097"/>
                    <a:pt x="16157" y="4097"/>
                  </a:cubicBezTo>
                  <a:lnTo>
                    <a:pt x="16067" y="4157"/>
                  </a:lnTo>
                  <a:cubicBezTo>
                    <a:pt x="16017" y="4186"/>
                    <a:pt x="15968" y="4226"/>
                    <a:pt x="15917" y="4266"/>
                  </a:cubicBezTo>
                  <a:cubicBezTo>
                    <a:pt x="15857" y="4306"/>
                    <a:pt x="15808" y="4337"/>
                    <a:pt x="15748" y="4377"/>
                  </a:cubicBezTo>
                  <a:cubicBezTo>
                    <a:pt x="15688" y="4406"/>
                    <a:pt x="15637" y="4437"/>
                    <a:pt x="15577" y="4466"/>
                  </a:cubicBezTo>
                  <a:cubicBezTo>
                    <a:pt x="15568" y="4466"/>
                    <a:pt x="15557" y="4477"/>
                    <a:pt x="15548" y="4477"/>
                  </a:cubicBezTo>
                  <a:cubicBezTo>
                    <a:pt x="15548" y="4406"/>
                    <a:pt x="15537" y="4337"/>
                    <a:pt x="15528" y="4277"/>
                  </a:cubicBezTo>
                  <a:cubicBezTo>
                    <a:pt x="15508" y="4206"/>
                    <a:pt x="15498" y="4126"/>
                    <a:pt x="15488" y="4057"/>
                  </a:cubicBezTo>
                  <a:lnTo>
                    <a:pt x="15428" y="3847"/>
                  </a:lnTo>
                  <a:cubicBezTo>
                    <a:pt x="15378" y="3687"/>
                    <a:pt x="15288" y="3557"/>
                    <a:pt x="15208" y="3417"/>
                  </a:cubicBezTo>
                  <a:cubicBezTo>
                    <a:pt x="15168" y="3347"/>
                    <a:pt x="15128" y="3278"/>
                    <a:pt x="15088" y="3218"/>
                  </a:cubicBezTo>
                  <a:cubicBezTo>
                    <a:pt x="15058" y="3187"/>
                    <a:pt x="15038" y="3147"/>
                    <a:pt x="15008" y="3118"/>
                  </a:cubicBezTo>
                  <a:cubicBezTo>
                    <a:pt x="14978" y="3087"/>
                    <a:pt x="14948" y="3058"/>
                    <a:pt x="14918" y="3038"/>
                  </a:cubicBezTo>
                  <a:cubicBezTo>
                    <a:pt x="14858" y="2978"/>
                    <a:pt x="14789" y="2927"/>
                    <a:pt x="14718" y="2887"/>
                  </a:cubicBezTo>
                  <a:cubicBezTo>
                    <a:pt x="14698" y="2867"/>
                    <a:pt x="14669" y="2858"/>
                    <a:pt x="14649" y="2838"/>
                  </a:cubicBezTo>
                  <a:lnTo>
                    <a:pt x="14638" y="2838"/>
                  </a:lnTo>
                  <a:cubicBezTo>
                    <a:pt x="14689" y="2808"/>
                    <a:pt x="14738" y="2788"/>
                    <a:pt x="14778" y="2758"/>
                  </a:cubicBezTo>
                  <a:cubicBezTo>
                    <a:pt x="14888" y="2688"/>
                    <a:pt x="14998" y="2618"/>
                    <a:pt x="15098" y="2548"/>
                  </a:cubicBezTo>
                  <a:close/>
                  <a:moveTo>
                    <a:pt x="14498" y="3067"/>
                  </a:moveTo>
                  <a:cubicBezTo>
                    <a:pt x="14518" y="3067"/>
                    <a:pt x="14529" y="3078"/>
                    <a:pt x="14549" y="3078"/>
                  </a:cubicBezTo>
                  <a:cubicBezTo>
                    <a:pt x="14589" y="3098"/>
                    <a:pt x="14629" y="3127"/>
                    <a:pt x="14669" y="3158"/>
                  </a:cubicBezTo>
                  <a:cubicBezTo>
                    <a:pt x="14729" y="3207"/>
                    <a:pt x="14789" y="3258"/>
                    <a:pt x="14838" y="3318"/>
                  </a:cubicBezTo>
                  <a:cubicBezTo>
                    <a:pt x="14868" y="3347"/>
                    <a:pt x="14888" y="3387"/>
                    <a:pt x="14908" y="3427"/>
                  </a:cubicBezTo>
                  <a:cubicBezTo>
                    <a:pt x="14938" y="3467"/>
                    <a:pt x="14958" y="3517"/>
                    <a:pt x="14988" y="3567"/>
                  </a:cubicBezTo>
                  <a:cubicBezTo>
                    <a:pt x="15028" y="3647"/>
                    <a:pt x="15078" y="3737"/>
                    <a:pt x="15118" y="3817"/>
                  </a:cubicBezTo>
                  <a:cubicBezTo>
                    <a:pt x="15148" y="3907"/>
                    <a:pt x="15168" y="3997"/>
                    <a:pt x="15178" y="4086"/>
                  </a:cubicBezTo>
                  <a:cubicBezTo>
                    <a:pt x="15188" y="4157"/>
                    <a:pt x="15198" y="4237"/>
                    <a:pt x="15198" y="4306"/>
                  </a:cubicBezTo>
                  <a:cubicBezTo>
                    <a:pt x="15208" y="4386"/>
                    <a:pt x="15208" y="4466"/>
                    <a:pt x="15208" y="4546"/>
                  </a:cubicBezTo>
                  <a:cubicBezTo>
                    <a:pt x="15198" y="4566"/>
                    <a:pt x="15198" y="4596"/>
                    <a:pt x="15188" y="4616"/>
                  </a:cubicBezTo>
                  <a:cubicBezTo>
                    <a:pt x="15178" y="4636"/>
                    <a:pt x="15158" y="4656"/>
                    <a:pt x="15148" y="4676"/>
                  </a:cubicBezTo>
                  <a:cubicBezTo>
                    <a:pt x="15058" y="4776"/>
                    <a:pt x="14958" y="4866"/>
                    <a:pt x="14858" y="4946"/>
                  </a:cubicBezTo>
                  <a:lnTo>
                    <a:pt x="14738" y="5036"/>
                  </a:lnTo>
                  <a:cubicBezTo>
                    <a:pt x="14738" y="4996"/>
                    <a:pt x="14738" y="4956"/>
                    <a:pt x="14729" y="4926"/>
                  </a:cubicBezTo>
                  <a:cubicBezTo>
                    <a:pt x="14718" y="4816"/>
                    <a:pt x="14709" y="4716"/>
                    <a:pt x="14689" y="4616"/>
                  </a:cubicBezTo>
                  <a:cubicBezTo>
                    <a:pt x="14669" y="4517"/>
                    <a:pt x="14649" y="4426"/>
                    <a:pt x="14629" y="4326"/>
                  </a:cubicBezTo>
                  <a:cubicBezTo>
                    <a:pt x="14598" y="4237"/>
                    <a:pt x="14558" y="4137"/>
                    <a:pt x="14509" y="4047"/>
                  </a:cubicBezTo>
                  <a:cubicBezTo>
                    <a:pt x="14438" y="3907"/>
                    <a:pt x="14318" y="3797"/>
                    <a:pt x="14219" y="3677"/>
                  </a:cubicBezTo>
                  <a:cubicBezTo>
                    <a:pt x="14189" y="3657"/>
                    <a:pt x="14169" y="3627"/>
                    <a:pt x="14139" y="3597"/>
                  </a:cubicBezTo>
                  <a:cubicBezTo>
                    <a:pt x="14109" y="3567"/>
                    <a:pt x="14079" y="3537"/>
                    <a:pt x="14039" y="3507"/>
                  </a:cubicBezTo>
                  <a:cubicBezTo>
                    <a:pt x="13979" y="3457"/>
                    <a:pt x="13919" y="3407"/>
                    <a:pt x="13849" y="3357"/>
                  </a:cubicBezTo>
                  <a:cubicBezTo>
                    <a:pt x="13899" y="3338"/>
                    <a:pt x="13949" y="3307"/>
                    <a:pt x="13999" y="3278"/>
                  </a:cubicBezTo>
                  <a:lnTo>
                    <a:pt x="14149" y="3187"/>
                  </a:lnTo>
                  <a:cubicBezTo>
                    <a:pt x="14199" y="3158"/>
                    <a:pt x="14249" y="3118"/>
                    <a:pt x="14299" y="3098"/>
                  </a:cubicBezTo>
                  <a:cubicBezTo>
                    <a:pt x="14309" y="3087"/>
                    <a:pt x="14318" y="3087"/>
                    <a:pt x="14329" y="3078"/>
                  </a:cubicBezTo>
                  <a:cubicBezTo>
                    <a:pt x="14349" y="3078"/>
                    <a:pt x="14369" y="3067"/>
                    <a:pt x="14389" y="3067"/>
                  </a:cubicBezTo>
                  <a:close/>
                  <a:moveTo>
                    <a:pt x="13709" y="3437"/>
                  </a:moveTo>
                  <a:lnTo>
                    <a:pt x="13779" y="3507"/>
                  </a:lnTo>
                  <a:cubicBezTo>
                    <a:pt x="13849" y="3557"/>
                    <a:pt x="13909" y="3607"/>
                    <a:pt x="13969" y="3657"/>
                  </a:cubicBezTo>
                  <a:cubicBezTo>
                    <a:pt x="14029" y="3717"/>
                    <a:pt x="14089" y="3787"/>
                    <a:pt x="14139" y="3847"/>
                  </a:cubicBezTo>
                  <a:cubicBezTo>
                    <a:pt x="14189" y="3897"/>
                    <a:pt x="14239" y="3957"/>
                    <a:pt x="14289" y="4007"/>
                  </a:cubicBezTo>
                  <a:cubicBezTo>
                    <a:pt x="14329" y="4067"/>
                    <a:pt x="14358" y="4126"/>
                    <a:pt x="14389" y="4186"/>
                  </a:cubicBezTo>
                  <a:lnTo>
                    <a:pt x="14449" y="4366"/>
                  </a:lnTo>
                  <a:cubicBezTo>
                    <a:pt x="14469" y="4426"/>
                    <a:pt x="14478" y="4486"/>
                    <a:pt x="14489" y="4556"/>
                  </a:cubicBezTo>
                  <a:cubicBezTo>
                    <a:pt x="14498" y="4656"/>
                    <a:pt x="14509" y="4766"/>
                    <a:pt x="14509" y="4866"/>
                  </a:cubicBezTo>
                  <a:cubicBezTo>
                    <a:pt x="14518" y="4926"/>
                    <a:pt x="14518" y="4986"/>
                    <a:pt x="14518" y="5036"/>
                  </a:cubicBezTo>
                  <a:cubicBezTo>
                    <a:pt x="14518" y="5066"/>
                    <a:pt x="14518" y="5086"/>
                    <a:pt x="14509" y="5116"/>
                  </a:cubicBezTo>
                  <a:lnTo>
                    <a:pt x="14509" y="5146"/>
                  </a:lnTo>
                  <a:lnTo>
                    <a:pt x="14509" y="5196"/>
                  </a:lnTo>
                  <a:lnTo>
                    <a:pt x="14478" y="5226"/>
                  </a:lnTo>
                  <a:cubicBezTo>
                    <a:pt x="14349" y="5316"/>
                    <a:pt x="14209" y="5405"/>
                    <a:pt x="14069" y="5485"/>
                  </a:cubicBezTo>
                  <a:cubicBezTo>
                    <a:pt x="13929" y="5576"/>
                    <a:pt x="13789" y="5656"/>
                    <a:pt x="13649" y="5745"/>
                  </a:cubicBezTo>
                  <a:cubicBezTo>
                    <a:pt x="13510" y="5825"/>
                    <a:pt x="13359" y="5905"/>
                    <a:pt x="13219" y="5985"/>
                  </a:cubicBezTo>
                  <a:cubicBezTo>
                    <a:pt x="13070" y="6055"/>
                    <a:pt x="12930" y="6135"/>
                    <a:pt x="12790" y="6205"/>
                  </a:cubicBezTo>
                  <a:cubicBezTo>
                    <a:pt x="12640" y="6295"/>
                    <a:pt x="12490" y="6375"/>
                    <a:pt x="12331" y="6455"/>
                  </a:cubicBezTo>
                  <a:cubicBezTo>
                    <a:pt x="12200" y="6535"/>
                    <a:pt x="12060" y="6604"/>
                    <a:pt x="11920" y="6675"/>
                  </a:cubicBezTo>
                  <a:cubicBezTo>
                    <a:pt x="11781" y="6755"/>
                    <a:pt x="11641" y="6835"/>
                    <a:pt x="11491" y="6915"/>
                  </a:cubicBezTo>
                  <a:cubicBezTo>
                    <a:pt x="11201" y="7064"/>
                    <a:pt x="10921" y="7214"/>
                    <a:pt x="10632" y="7374"/>
                  </a:cubicBezTo>
                  <a:cubicBezTo>
                    <a:pt x="10502" y="7454"/>
                    <a:pt x="10362" y="7534"/>
                    <a:pt x="10222" y="7614"/>
                  </a:cubicBezTo>
                  <a:cubicBezTo>
                    <a:pt x="10082" y="7684"/>
                    <a:pt x="9942" y="7763"/>
                    <a:pt x="9813" y="7843"/>
                  </a:cubicBezTo>
                  <a:cubicBezTo>
                    <a:pt x="9693" y="7914"/>
                    <a:pt x="9573" y="7983"/>
                    <a:pt x="9453" y="8043"/>
                  </a:cubicBezTo>
                  <a:cubicBezTo>
                    <a:pt x="9443" y="7974"/>
                    <a:pt x="9423" y="7903"/>
                    <a:pt x="9413" y="7823"/>
                  </a:cubicBezTo>
                  <a:cubicBezTo>
                    <a:pt x="9393" y="7743"/>
                    <a:pt x="9373" y="7664"/>
                    <a:pt x="9353" y="7574"/>
                  </a:cubicBezTo>
                  <a:lnTo>
                    <a:pt x="9293" y="7334"/>
                  </a:lnTo>
                  <a:cubicBezTo>
                    <a:pt x="9273" y="7244"/>
                    <a:pt x="9233" y="7154"/>
                    <a:pt x="9193" y="7064"/>
                  </a:cubicBezTo>
                  <a:cubicBezTo>
                    <a:pt x="9123" y="6915"/>
                    <a:pt x="9013" y="6784"/>
                    <a:pt x="8893" y="6664"/>
                  </a:cubicBezTo>
                  <a:cubicBezTo>
                    <a:pt x="8773" y="6555"/>
                    <a:pt x="8654" y="6425"/>
                    <a:pt x="8514" y="6335"/>
                  </a:cubicBezTo>
                  <a:cubicBezTo>
                    <a:pt x="8443" y="6295"/>
                    <a:pt x="8363" y="6255"/>
                    <a:pt x="8283" y="6225"/>
                  </a:cubicBezTo>
                  <a:lnTo>
                    <a:pt x="8164" y="6195"/>
                  </a:lnTo>
                  <a:cubicBezTo>
                    <a:pt x="8254" y="6145"/>
                    <a:pt x="8343" y="6105"/>
                    <a:pt x="8434" y="6055"/>
                  </a:cubicBezTo>
                  <a:cubicBezTo>
                    <a:pt x="8583" y="5985"/>
                    <a:pt x="8723" y="5915"/>
                    <a:pt x="8863" y="5845"/>
                  </a:cubicBezTo>
                  <a:cubicBezTo>
                    <a:pt x="9013" y="5775"/>
                    <a:pt x="9153" y="5716"/>
                    <a:pt x="9293" y="5645"/>
                  </a:cubicBezTo>
                  <a:cubicBezTo>
                    <a:pt x="9443" y="5576"/>
                    <a:pt x="9582" y="5505"/>
                    <a:pt x="9733" y="5425"/>
                  </a:cubicBezTo>
                  <a:cubicBezTo>
                    <a:pt x="9873" y="5356"/>
                    <a:pt x="10022" y="5285"/>
                    <a:pt x="10172" y="5216"/>
                  </a:cubicBezTo>
                  <a:cubicBezTo>
                    <a:pt x="10322" y="5156"/>
                    <a:pt x="10462" y="5086"/>
                    <a:pt x="10602" y="5006"/>
                  </a:cubicBezTo>
                  <a:cubicBezTo>
                    <a:pt x="10732" y="4936"/>
                    <a:pt x="10872" y="4866"/>
                    <a:pt x="11012" y="4786"/>
                  </a:cubicBezTo>
                  <a:cubicBezTo>
                    <a:pt x="11152" y="4706"/>
                    <a:pt x="11301" y="4626"/>
                    <a:pt x="11441" y="4556"/>
                  </a:cubicBezTo>
                  <a:cubicBezTo>
                    <a:pt x="11581" y="4477"/>
                    <a:pt x="11731" y="4406"/>
                    <a:pt x="11871" y="4337"/>
                  </a:cubicBezTo>
                  <a:cubicBezTo>
                    <a:pt x="12011" y="4277"/>
                    <a:pt x="12151" y="4206"/>
                    <a:pt x="12291" y="4146"/>
                  </a:cubicBezTo>
                  <a:cubicBezTo>
                    <a:pt x="12440" y="4077"/>
                    <a:pt x="12580" y="4007"/>
                    <a:pt x="12730" y="3937"/>
                  </a:cubicBezTo>
                  <a:cubicBezTo>
                    <a:pt x="12870" y="3857"/>
                    <a:pt x="13020" y="3797"/>
                    <a:pt x="13170" y="3717"/>
                  </a:cubicBezTo>
                  <a:cubicBezTo>
                    <a:pt x="13310" y="3647"/>
                    <a:pt x="13450" y="3577"/>
                    <a:pt x="13599" y="3497"/>
                  </a:cubicBezTo>
                  <a:cubicBezTo>
                    <a:pt x="13629" y="3477"/>
                    <a:pt x="13669" y="3457"/>
                    <a:pt x="13709" y="3437"/>
                  </a:cubicBezTo>
                  <a:close/>
                  <a:moveTo>
                    <a:pt x="8094" y="6485"/>
                  </a:moveTo>
                  <a:cubicBezTo>
                    <a:pt x="8144" y="6495"/>
                    <a:pt x="8194" y="6515"/>
                    <a:pt x="8234" y="6524"/>
                  </a:cubicBezTo>
                  <a:cubicBezTo>
                    <a:pt x="8303" y="6555"/>
                    <a:pt x="8363" y="6595"/>
                    <a:pt x="8434" y="6635"/>
                  </a:cubicBezTo>
                  <a:cubicBezTo>
                    <a:pt x="8483" y="6684"/>
                    <a:pt x="8543" y="6735"/>
                    <a:pt x="8594" y="6784"/>
                  </a:cubicBezTo>
                  <a:cubicBezTo>
                    <a:pt x="8654" y="6844"/>
                    <a:pt x="8714" y="6904"/>
                    <a:pt x="8773" y="6975"/>
                  </a:cubicBezTo>
                  <a:cubicBezTo>
                    <a:pt x="8813" y="7024"/>
                    <a:pt x="8843" y="7074"/>
                    <a:pt x="8873" y="7144"/>
                  </a:cubicBezTo>
                  <a:cubicBezTo>
                    <a:pt x="8903" y="7224"/>
                    <a:pt x="8923" y="7314"/>
                    <a:pt x="8943" y="7414"/>
                  </a:cubicBezTo>
                  <a:cubicBezTo>
                    <a:pt x="8953" y="7534"/>
                    <a:pt x="8963" y="7654"/>
                    <a:pt x="8963" y="7783"/>
                  </a:cubicBezTo>
                  <a:cubicBezTo>
                    <a:pt x="8953" y="7843"/>
                    <a:pt x="8953" y="7903"/>
                    <a:pt x="8953" y="7954"/>
                  </a:cubicBezTo>
                  <a:cubicBezTo>
                    <a:pt x="8953" y="8023"/>
                    <a:pt x="8953" y="8094"/>
                    <a:pt x="8943" y="8163"/>
                  </a:cubicBezTo>
                  <a:cubicBezTo>
                    <a:pt x="8943" y="8193"/>
                    <a:pt x="8933" y="8233"/>
                    <a:pt x="8923" y="8263"/>
                  </a:cubicBezTo>
                  <a:cubicBezTo>
                    <a:pt x="8893" y="8323"/>
                    <a:pt x="8863" y="8373"/>
                    <a:pt x="8823" y="8423"/>
                  </a:cubicBezTo>
                  <a:cubicBezTo>
                    <a:pt x="8783" y="8483"/>
                    <a:pt x="8734" y="8523"/>
                    <a:pt x="8683" y="8573"/>
                  </a:cubicBezTo>
                  <a:cubicBezTo>
                    <a:pt x="8663" y="8583"/>
                    <a:pt x="8643" y="8603"/>
                    <a:pt x="8623" y="8623"/>
                  </a:cubicBezTo>
                  <a:lnTo>
                    <a:pt x="8443" y="8743"/>
                  </a:lnTo>
                  <a:lnTo>
                    <a:pt x="8443" y="8623"/>
                  </a:lnTo>
                  <a:cubicBezTo>
                    <a:pt x="8434" y="8573"/>
                    <a:pt x="8434" y="8513"/>
                    <a:pt x="8423" y="8453"/>
                  </a:cubicBezTo>
                  <a:cubicBezTo>
                    <a:pt x="8403" y="8323"/>
                    <a:pt x="8383" y="8203"/>
                    <a:pt x="8354" y="8083"/>
                  </a:cubicBezTo>
                  <a:cubicBezTo>
                    <a:pt x="8334" y="7963"/>
                    <a:pt x="8294" y="7854"/>
                    <a:pt x="8244" y="7743"/>
                  </a:cubicBezTo>
                  <a:cubicBezTo>
                    <a:pt x="8224" y="7684"/>
                    <a:pt x="8194" y="7624"/>
                    <a:pt x="8164" y="7564"/>
                  </a:cubicBezTo>
                  <a:cubicBezTo>
                    <a:pt x="8144" y="7514"/>
                    <a:pt x="8104" y="7464"/>
                    <a:pt x="8074" y="7414"/>
                  </a:cubicBezTo>
                  <a:cubicBezTo>
                    <a:pt x="8044" y="7384"/>
                    <a:pt x="8014" y="7344"/>
                    <a:pt x="7984" y="7304"/>
                  </a:cubicBezTo>
                  <a:lnTo>
                    <a:pt x="7894" y="7184"/>
                  </a:lnTo>
                  <a:lnTo>
                    <a:pt x="7894" y="7174"/>
                  </a:lnTo>
                  <a:cubicBezTo>
                    <a:pt x="7854" y="7134"/>
                    <a:pt x="7814" y="7084"/>
                    <a:pt x="7774" y="7044"/>
                  </a:cubicBezTo>
                  <a:cubicBezTo>
                    <a:pt x="7724" y="7004"/>
                    <a:pt x="7684" y="6964"/>
                    <a:pt x="7634" y="6924"/>
                  </a:cubicBezTo>
                  <a:cubicBezTo>
                    <a:pt x="7594" y="6884"/>
                    <a:pt x="7544" y="6855"/>
                    <a:pt x="7504" y="6815"/>
                  </a:cubicBezTo>
                  <a:cubicBezTo>
                    <a:pt x="7455" y="6775"/>
                    <a:pt x="7404" y="6735"/>
                    <a:pt x="7344" y="6704"/>
                  </a:cubicBezTo>
                  <a:cubicBezTo>
                    <a:pt x="7324" y="6684"/>
                    <a:pt x="7304" y="6675"/>
                    <a:pt x="7284" y="6655"/>
                  </a:cubicBezTo>
                  <a:lnTo>
                    <a:pt x="7344" y="6624"/>
                  </a:lnTo>
                  <a:cubicBezTo>
                    <a:pt x="7395" y="6615"/>
                    <a:pt x="7444" y="6595"/>
                    <a:pt x="7495" y="6575"/>
                  </a:cubicBezTo>
                  <a:cubicBezTo>
                    <a:pt x="7594" y="6544"/>
                    <a:pt x="7694" y="6515"/>
                    <a:pt x="7804" y="6495"/>
                  </a:cubicBezTo>
                  <a:cubicBezTo>
                    <a:pt x="7904" y="6485"/>
                    <a:pt x="7994" y="6485"/>
                    <a:pt x="8094" y="6485"/>
                  </a:cubicBezTo>
                  <a:close/>
                  <a:moveTo>
                    <a:pt x="7184" y="6704"/>
                  </a:moveTo>
                  <a:cubicBezTo>
                    <a:pt x="7204" y="6715"/>
                    <a:pt x="7215" y="6724"/>
                    <a:pt x="7235" y="6735"/>
                  </a:cubicBezTo>
                  <a:cubicBezTo>
                    <a:pt x="7284" y="6775"/>
                    <a:pt x="7344" y="6815"/>
                    <a:pt x="7395" y="6844"/>
                  </a:cubicBezTo>
                  <a:cubicBezTo>
                    <a:pt x="7464" y="6904"/>
                    <a:pt x="7524" y="6964"/>
                    <a:pt x="7594" y="7024"/>
                  </a:cubicBezTo>
                  <a:cubicBezTo>
                    <a:pt x="7634" y="7044"/>
                    <a:pt x="7664" y="7074"/>
                    <a:pt x="7704" y="7114"/>
                  </a:cubicBezTo>
                  <a:cubicBezTo>
                    <a:pt x="7734" y="7144"/>
                    <a:pt x="7774" y="7184"/>
                    <a:pt x="7804" y="7224"/>
                  </a:cubicBezTo>
                  <a:lnTo>
                    <a:pt x="7814" y="7224"/>
                  </a:lnTo>
                  <a:lnTo>
                    <a:pt x="7814" y="7234"/>
                  </a:lnTo>
                  <a:cubicBezTo>
                    <a:pt x="7814" y="7234"/>
                    <a:pt x="7814" y="7244"/>
                    <a:pt x="7824" y="7244"/>
                  </a:cubicBezTo>
                  <a:cubicBezTo>
                    <a:pt x="7874" y="7314"/>
                    <a:pt x="7914" y="7384"/>
                    <a:pt x="7964" y="7454"/>
                  </a:cubicBezTo>
                  <a:cubicBezTo>
                    <a:pt x="7984" y="7484"/>
                    <a:pt x="8014" y="7524"/>
                    <a:pt x="8034" y="7554"/>
                  </a:cubicBezTo>
                  <a:cubicBezTo>
                    <a:pt x="8054" y="7594"/>
                    <a:pt x="8074" y="7634"/>
                    <a:pt x="8084" y="7674"/>
                  </a:cubicBezTo>
                  <a:cubicBezTo>
                    <a:pt x="8094" y="7674"/>
                    <a:pt x="8094" y="7674"/>
                    <a:pt x="8094" y="7684"/>
                  </a:cubicBezTo>
                  <a:lnTo>
                    <a:pt x="8094" y="7694"/>
                  </a:lnTo>
                  <a:cubicBezTo>
                    <a:pt x="8144" y="7803"/>
                    <a:pt x="8184" y="7914"/>
                    <a:pt x="8214" y="8034"/>
                  </a:cubicBezTo>
                  <a:cubicBezTo>
                    <a:pt x="8234" y="8083"/>
                    <a:pt x="8244" y="8143"/>
                    <a:pt x="8254" y="8203"/>
                  </a:cubicBezTo>
                  <a:cubicBezTo>
                    <a:pt x="8264" y="8263"/>
                    <a:pt x="8274" y="8313"/>
                    <a:pt x="8283" y="8373"/>
                  </a:cubicBezTo>
                  <a:lnTo>
                    <a:pt x="8283" y="8393"/>
                  </a:lnTo>
                  <a:cubicBezTo>
                    <a:pt x="8303" y="8533"/>
                    <a:pt x="8303" y="8673"/>
                    <a:pt x="8314" y="8813"/>
                  </a:cubicBezTo>
                  <a:lnTo>
                    <a:pt x="8314" y="8833"/>
                  </a:lnTo>
                  <a:cubicBezTo>
                    <a:pt x="8283" y="8853"/>
                    <a:pt x="8254" y="8863"/>
                    <a:pt x="8234" y="8883"/>
                  </a:cubicBezTo>
                  <a:cubicBezTo>
                    <a:pt x="8214" y="8893"/>
                    <a:pt x="8204" y="8903"/>
                    <a:pt x="8194" y="8903"/>
                  </a:cubicBezTo>
                  <a:cubicBezTo>
                    <a:pt x="8194" y="8883"/>
                    <a:pt x="8204" y="8863"/>
                    <a:pt x="8204" y="8833"/>
                  </a:cubicBezTo>
                  <a:cubicBezTo>
                    <a:pt x="8214" y="8783"/>
                    <a:pt x="8214" y="8733"/>
                    <a:pt x="8214" y="8673"/>
                  </a:cubicBezTo>
                  <a:cubicBezTo>
                    <a:pt x="8214" y="8553"/>
                    <a:pt x="8194" y="8423"/>
                    <a:pt x="8164" y="8303"/>
                  </a:cubicBezTo>
                  <a:cubicBezTo>
                    <a:pt x="8144" y="8193"/>
                    <a:pt x="8104" y="8083"/>
                    <a:pt x="8064" y="7974"/>
                  </a:cubicBezTo>
                  <a:cubicBezTo>
                    <a:pt x="8014" y="7863"/>
                    <a:pt x="7954" y="7754"/>
                    <a:pt x="7894" y="7644"/>
                  </a:cubicBezTo>
                  <a:cubicBezTo>
                    <a:pt x="7874" y="7594"/>
                    <a:pt x="7834" y="7554"/>
                    <a:pt x="7804" y="7504"/>
                  </a:cubicBezTo>
                  <a:cubicBezTo>
                    <a:pt x="7764" y="7454"/>
                    <a:pt x="7734" y="7404"/>
                    <a:pt x="7684" y="7364"/>
                  </a:cubicBezTo>
                  <a:cubicBezTo>
                    <a:pt x="7614" y="7284"/>
                    <a:pt x="7535" y="7204"/>
                    <a:pt x="7455" y="7124"/>
                  </a:cubicBezTo>
                  <a:cubicBezTo>
                    <a:pt x="7364" y="7034"/>
                    <a:pt x="7275" y="6955"/>
                    <a:pt x="7184" y="6875"/>
                  </a:cubicBezTo>
                  <a:cubicBezTo>
                    <a:pt x="7144" y="6835"/>
                    <a:pt x="7095" y="6795"/>
                    <a:pt x="7045" y="6755"/>
                  </a:cubicBezTo>
                  <a:cubicBezTo>
                    <a:pt x="7055" y="6744"/>
                    <a:pt x="7064" y="6744"/>
                    <a:pt x="7084" y="6735"/>
                  </a:cubicBezTo>
                  <a:cubicBezTo>
                    <a:pt x="7104" y="6735"/>
                    <a:pt x="7124" y="6735"/>
                    <a:pt x="7135" y="6724"/>
                  </a:cubicBezTo>
                  <a:cubicBezTo>
                    <a:pt x="7155" y="6724"/>
                    <a:pt x="7175" y="6715"/>
                    <a:pt x="7184" y="6704"/>
                  </a:cubicBezTo>
                  <a:close/>
                  <a:moveTo>
                    <a:pt x="6875" y="6835"/>
                  </a:moveTo>
                  <a:cubicBezTo>
                    <a:pt x="6875" y="6844"/>
                    <a:pt x="6885" y="6844"/>
                    <a:pt x="6895" y="6855"/>
                  </a:cubicBezTo>
                  <a:cubicBezTo>
                    <a:pt x="6945" y="6904"/>
                    <a:pt x="7005" y="6955"/>
                    <a:pt x="7055" y="7004"/>
                  </a:cubicBezTo>
                  <a:cubicBezTo>
                    <a:pt x="7115" y="7054"/>
                    <a:pt x="7175" y="7114"/>
                    <a:pt x="7235" y="7174"/>
                  </a:cubicBezTo>
                  <a:cubicBezTo>
                    <a:pt x="7295" y="7234"/>
                    <a:pt x="7344" y="7304"/>
                    <a:pt x="7404" y="7364"/>
                  </a:cubicBezTo>
                  <a:cubicBezTo>
                    <a:pt x="7455" y="7424"/>
                    <a:pt x="7515" y="7474"/>
                    <a:pt x="7564" y="7534"/>
                  </a:cubicBezTo>
                  <a:cubicBezTo>
                    <a:pt x="7604" y="7594"/>
                    <a:pt x="7644" y="7664"/>
                    <a:pt x="7684" y="7734"/>
                  </a:cubicBezTo>
                  <a:cubicBezTo>
                    <a:pt x="7724" y="7794"/>
                    <a:pt x="7754" y="7874"/>
                    <a:pt x="7784" y="7943"/>
                  </a:cubicBezTo>
                  <a:cubicBezTo>
                    <a:pt x="7814" y="8023"/>
                    <a:pt x="7844" y="8103"/>
                    <a:pt x="7864" y="8183"/>
                  </a:cubicBezTo>
                  <a:cubicBezTo>
                    <a:pt x="7894" y="8263"/>
                    <a:pt x="7904" y="8353"/>
                    <a:pt x="7924" y="8443"/>
                  </a:cubicBezTo>
                  <a:cubicBezTo>
                    <a:pt x="7934" y="8563"/>
                    <a:pt x="7934" y="8693"/>
                    <a:pt x="7924" y="8823"/>
                  </a:cubicBezTo>
                  <a:cubicBezTo>
                    <a:pt x="7924" y="8833"/>
                    <a:pt x="7914" y="8853"/>
                    <a:pt x="7914" y="8863"/>
                  </a:cubicBezTo>
                  <a:cubicBezTo>
                    <a:pt x="7914" y="8883"/>
                    <a:pt x="7904" y="8903"/>
                    <a:pt x="7904" y="8933"/>
                  </a:cubicBezTo>
                  <a:cubicBezTo>
                    <a:pt x="7894" y="8962"/>
                    <a:pt x="7884" y="8993"/>
                    <a:pt x="7904" y="9022"/>
                  </a:cubicBezTo>
                  <a:cubicBezTo>
                    <a:pt x="7904" y="9042"/>
                    <a:pt x="7914" y="9062"/>
                    <a:pt x="7924" y="9073"/>
                  </a:cubicBezTo>
                  <a:cubicBezTo>
                    <a:pt x="7874" y="9102"/>
                    <a:pt x="7834" y="9133"/>
                    <a:pt x="7784" y="9162"/>
                  </a:cubicBezTo>
                  <a:cubicBezTo>
                    <a:pt x="7684" y="9222"/>
                    <a:pt x="7584" y="9293"/>
                    <a:pt x="7484" y="9362"/>
                  </a:cubicBezTo>
                  <a:cubicBezTo>
                    <a:pt x="7484" y="9342"/>
                    <a:pt x="7484" y="9333"/>
                    <a:pt x="7475" y="9322"/>
                  </a:cubicBezTo>
                  <a:cubicBezTo>
                    <a:pt x="7464" y="9282"/>
                    <a:pt x="7455" y="9242"/>
                    <a:pt x="7435" y="9213"/>
                  </a:cubicBezTo>
                  <a:cubicBezTo>
                    <a:pt x="7415" y="9173"/>
                    <a:pt x="7395" y="9133"/>
                    <a:pt x="7364" y="9102"/>
                  </a:cubicBezTo>
                  <a:cubicBezTo>
                    <a:pt x="7324" y="9062"/>
                    <a:pt x="7284" y="9022"/>
                    <a:pt x="7244" y="9002"/>
                  </a:cubicBezTo>
                  <a:cubicBezTo>
                    <a:pt x="7184" y="8973"/>
                    <a:pt x="7124" y="8953"/>
                    <a:pt x="7064" y="8953"/>
                  </a:cubicBezTo>
                  <a:lnTo>
                    <a:pt x="7055" y="8953"/>
                  </a:lnTo>
                  <a:cubicBezTo>
                    <a:pt x="7015" y="8953"/>
                    <a:pt x="6965" y="8962"/>
                    <a:pt x="6925" y="8973"/>
                  </a:cubicBezTo>
                  <a:cubicBezTo>
                    <a:pt x="6885" y="8982"/>
                    <a:pt x="6855" y="9002"/>
                    <a:pt x="6815" y="9022"/>
                  </a:cubicBezTo>
                  <a:cubicBezTo>
                    <a:pt x="6765" y="9042"/>
                    <a:pt x="6725" y="9073"/>
                    <a:pt x="6675" y="9102"/>
                  </a:cubicBezTo>
                  <a:cubicBezTo>
                    <a:pt x="6625" y="9133"/>
                    <a:pt x="6575" y="9173"/>
                    <a:pt x="6525" y="9202"/>
                  </a:cubicBezTo>
                  <a:cubicBezTo>
                    <a:pt x="6465" y="9242"/>
                    <a:pt x="6405" y="9282"/>
                    <a:pt x="6355" y="9322"/>
                  </a:cubicBezTo>
                  <a:cubicBezTo>
                    <a:pt x="6305" y="9362"/>
                    <a:pt x="6256" y="9393"/>
                    <a:pt x="6205" y="9432"/>
                  </a:cubicBezTo>
                  <a:cubicBezTo>
                    <a:pt x="6116" y="9502"/>
                    <a:pt x="6016" y="9552"/>
                    <a:pt x="5916" y="9622"/>
                  </a:cubicBezTo>
                  <a:cubicBezTo>
                    <a:pt x="5865" y="9652"/>
                    <a:pt x="5816" y="9692"/>
                    <a:pt x="5766" y="9722"/>
                  </a:cubicBezTo>
                  <a:lnTo>
                    <a:pt x="5865" y="9832"/>
                  </a:lnTo>
                  <a:cubicBezTo>
                    <a:pt x="5885" y="9812"/>
                    <a:pt x="5916" y="9802"/>
                    <a:pt x="5945" y="9782"/>
                  </a:cubicBezTo>
                  <a:cubicBezTo>
                    <a:pt x="5996" y="9752"/>
                    <a:pt x="6045" y="9722"/>
                    <a:pt x="6105" y="9692"/>
                  </a:cubicBezTo>
                  <a:cubicBezTo>
                    <a:pt x="6156" y="9662"/>
                    <a:pt x="6205" y="9642"/>
                    <a:pt x="6245" y="9612"/>
                  </a:cubicBezTo>
                  <a:cubicBezTo>
                    <a:pt x="6305" y="9582"/>
                    <a:pt x="6355" y="9552"/>
                    <a:pt x="6405" y="9522"/>
                  </a:cubicBezTo>
                  <a:cubicBezTo>
                    <a:pt x="6465" y="9492"/>
                    <a:pt x="6525" y="9472"/>
                    <a:pt x="6575" y="9432"/>
                  </a:cubicBezTo>
                  <a:cubicBezTo>
                    <a:pt x="6625" y="9412"/>
                    <a:pt x="6665" y="9393"/>
                    <a:pt x="6705" y="9373"/>
                  </a:cubicBezTo>
                  <a:cubicBezTo>
                    <a:pt x="6735" y="9353"/>
                    <a:pt x="6775" y="9333"/>
                    <a:pt x="6805" y="9322"/>
                  </a:cubicBezTo>
                  <a:cubicBezTo>
                    <a:pt x="6855" y="9293"/>
                    <a:pt x="6915" y="9273"/>
                    <a:pt x="6965" y="9262"/>
                  </a:cubicBezTo>
                  <a:lnTo>
                    <a:pt x="7035" y="9262"/>
                  </a:lnTo>
                  <a:cubicBezTo>
                    <a:pt x="7045" y="9273"/>
                    <a:pt x="7055" y="9282"/>
                    <a:pt x="7064" y="9282"/>
                  </a:cubicBezTo>
                  <a:lnTo>
                    <a:pt x="7084" y="9302"/>
                  </a:lnTo>
                  <a:cubicBezTo>
                    <a:pt x="7095" y="9322"/>
                    <a:pt x="7104" y="9333"/>
                    <a:pt x="7115" y="9353"/>
                  </a:cubicBezTo>
                  <a:cubicBezTo>
                    <a:pt x="7124" y="9382"/>
                    <a:pt x="7135" y="9412"/>
                    <a:pt x="7135" y="9452"/>
                  </a:cubicBezTo>
                  <a:cubicBezTo>
                    <a:pt x="7144" y="9472"/>
                    <a:pt x="7144" y="9502"/>
                    <a:pt x="7155" y="9522"/>
                  </a:cubicBezTo>
                  <a:cubicBezTo>
                    <a:pt x="7155" y="9542"/>
                    <a:pt x="7155" y="9552"/>
                    <a:pt x="7164" y="9562"/>
                  </a:cubicBezTo>
                  <a:cubicBezTo>
                    <a:pt x="7075" y="9622"/>
                    <a:pt x="6995" y="9672"/>
                    <a:pt x="6905" y="9732"/>
                  </a:cubicBezTo>
                  <a:cubicBezTo>
                    <a:pt x="6765" y="9822"/>
                    <a:pt x="6615" y="9922"/>
                    <a:pt x="6465" y="10012"/>
                  </a:cubicBezTo>
                  <a:cubicBezTo>
                    <a:pt x="6316" y="10102"/>
                    <a:pt x="6176" y="10201"/>
                    <a:pt x="6025" y="10281"/>
                  </a:cubicBezTo>
                  <a:cubicBezTo>
                    <a:pt x="5876" y="10372"/>
                    <a:pt x="5716" y="10452"/>
                    <a:pt x="5566" y="10541"/>
                  </a:cubicBezTo>
                  <a:cubicBezTo>
                    <a:pt x="5426" y="10621"/>
                    <a:pt x="5276" y="10701"/>
                    <a:pt x="5126" y="10781"/>
                  </a:cubicBezTo>
                  <a:cubicBezTo>
                    <a:pt x="4937" y="10881"/>
                    <a:pt x="4737" y="10981"/>
                    <a:pt x="4537" y="11081"/>
                  </a:cubicBezTo>
                  <a:cubicBezTo>
                    <a:pt x="4437" y="11131"/>
                    <a:pt x="4347" y="11181"/>
                    <a:pt x="4247" y="11231"/>
                  </a:cubicBezTo>
                  <a:lnTo>
                    <a:pt x="3947" y="11380"/>
                  </a:lnTo>
                  <a:cubicBezTo>
                    <a:pt x="3858" y="11420"/>
                    <a:pt x="3758" y="11451"/>
                    <a:pt x="3667" y="11491"/>
                  </a:cubicBezTo>
                  <a:cubicBezTo>
                    <a:pt x="3567" y="11540"/>
                    <a:pt x="3458" y="11591"/>
                    <a:pt x="3358" y="11640"/>
                  </a:cubicBezTo>
                  <a:lnTo>
                    <a:pt x="3058" y="11791"/>
                  </a:lnTo>
                  <a:cubicBezTo>
                    <a:pt x="2968" y="11840"/>
                    <a:pt x="2868" y="11880"/>
                    <a:pt x="2768" y="11920"/>
                  </a:cubicBezTo>
                  <a:cubicBezTo>
                    <a:pt x="2708" y="11940"/>
                    <a:pt x="2659" y="11970"/>
                    <a:pt x="2608" y="11990"/>
                  </a:cubicBezTo>
                  <a:cubicBezTo>
                    <a:pt x="2608" y="11970"/>
                    <a:pt x="2619" y="11950"/>
                    <a:pt x="2619" y="11930"/>
                  </a:cubicBezTo>
                  <a:cubicBezTo>
                    <a:pt x="2628" y="11880"/>
                    <a:pt x="2639" y="11840"/>
                    <a:pt x="2639" y="11800"/>
                  </a:cubicBezTo>
                  <a:cubicBezTo>
                    <a:pt x="2648" y="11760"/>
                    <a:pt x="2648" y="11720"/>
                    <a:pt x="2648" y="11680"/>
                  </a:cubicBezTo>
                  <a:cubicBezTo>
                    <a:pt x="2648" y="11631"/>
                    <a:pt x="2639" y="11580"/>
                    <a:pt x="2628" y="11540"/>
                  </a:cubicBezTo>
                  <a:cubicBezTo>
                    <a:pt x="2608" y="11400"/>
                    <a:pt x="2568" y="11261"/>
                    <a:pt x="2519" y="11121"/>
                  </a:cubicBezTo>
                  <a:cubicBezTo>
                    <a:pt x="2508" y="11101"/>
                    <a:pt x="2499" y="11091"/>
                    <a:pt x="2499" y="11071"/>
                  </a:cubicBezTo>
                  <a:cubicBezTo>
                    <a:pt x="2428" y="10921"/>
                    <a:pt x="2339" y="10781"/>
                    <a:pt x="2248" y="10651"/>
                  </a:cubicBezTo>
                  <a:cubicBezTo>
                    <a:pt x="2199" y="10581"/>
                    <a:pt x="2149" y="10512"/>
                    <a:pt x="2089" y="10452"/>
                  </a:cubicBezTo>
                  <a:cubicBezTo>
                    <a:pt x="2039" y="10392"/>
                    <a:pt x="1979" y="10332"/>
                    <a:pt x="1919" y="10272"/>
                  </a:cubicBezTo>
                  <a:cubicBezTo>
                    <a:pt x="1859" y="10232"/>
                    <a:pt x="1799" y="10181"/>
                    <a:pt x="1749" y="10132"/>
                  </a:cubicBezTo>
                  <a:cubicBezTo>
                    <a:pt x="1689" y="10092"/>
                    <a:pt x="1639" y="10042"/>
                    <a:pt x="1579" y="9992"/>
                  </a:cubicBezTo>
                  <a:cubicBezTo>
                    <a:pt x="1549" y="9972"/>
                    <a:pt x="1519" y="9942"/>
                    <a:pt x="1489" y="9922"/>
                  </a:cubicBezTo>
                  <a:cubicBezTo>
                    <a:pt x="1469" y="9902"/>
                    <a:pt x="1440" y="9892"/>
                    <a:pt x="1420" y="9882"/>
                  </a:cubicBezTo>
                  <a:cubicBezTo>
                    <a:pt x="1469" y="9852"/>
                    <a:pt x="1509" y="9832"/>
                    <a:pt x="1559" y="9802"/>
                  </a:cubicBezTo>
                  <a:cubicBezTo>
                    <a:pt x="1599" y="9812"/>
                    <a:pt x="1629" y="9822"/>
                    <a:pt x="1659" y="9832"/>
                  </a:cubicBezTo>
                  <a:cubicBezTo>
                    <a:pt x="1689" y="9832"/>
                    <a:pt x="1729" y="9842"/>
                    <a:pt x="1759" y="9852"/>
                  </a:cubicBezTo>
                  <a:lnTo>
                    <a:pt x="1799" y="9732"/>
                  </a:lnTo>
                  <a:cubicBezTo>
                    <a:pt x="1779" y="9722"/>
                    <a:pt x="1759" y="9722"/>
                    <a:pt x="1749" y="9712"/>
                  </a:cubicBezTo>
                  <a:cubicBezTo>
                    <a:pt x="1769" y="9702"/>
                    <a:pt x="1799" y="9692"/>
                    <a:pt x="1829" y="9672"/>
                  </a:cubicBezTo>
                  <a:cubicBezTo>
                    <a:pt x="1989" y="9592"/>
                    <a:pt x="2159" y="9512"/>
                    <a:pt x="2319" y="9442"/>
                  </a:cubicBezTo>
                  <a:cubicBezTo>
                    <a:pt x="2468" y="9362"/>
                    <a:pt x="2628" y="9302"/>
                    <a:pt x="2778" y="9233"/>
                  </a:cubicBezTo>
                  <a:lnTo>
                    <a:pt x="3258" y="8993"/>
                  </a:lnTo>
                  <a:cubicBezTo>
                    <a:pt x="3418" y="8913"/>
                    <a:pt x="3578" y="8823"/>
                    <a:pt x="3738" y="8743"/>
                  </a:cubicBezTo>
                  <a:cubicBezTo>
                    <a:pt x="3898" y="8653"/>
                    <a:pt x="4057" y="8573"/>
                    <a:pt x="4217" y="8483"/>
                  </a:cubicBezTo>
                  <a:cubicBezTo>
                    <a:pt x="4367" y="8403"/>
                    <a:pt x="4527" y="8313"/>
                    <a:pt x="4677" y="8213"/>
                  </a:cubicBezTo>
                  <a:cubicBezTo>
                    <a:pt x="4826" y="8123"/>
                    <a:pt x="4977" y="8014"/>
                    <a:pt x="5126" y="7914"/>
                  </a:cubicBezTo>
                  <a:cubicBezTo>
                    <a:pt x="5196" y="7863"/>
                    <a:pt x="5266" y="7823"/>
                    <a:pt x="5336" y="7774"/>
                  </a:cubicBezTo>
                  <a:cubicBezTo>
                    <a:pt x="5416" y="7723"/>
                    <a:pt x="5486" y="7674"/>
                    <a:pt x="5556" y="7634"/>
                  </a:cubicBezTo>
                  <a:cubicBezTo>
                    <a:pt x="5696" y="7534"/>
                    <a:pt x="5836" y="7434"/>
                    <a:pt x="5985" y="7344"/>
                  </a:cubicBezTo>
                  <a:cubicBezTo>
                    <a:pt x="6125" y="7244"/>
                    <a:pt x="6265" y="7154"/>
                    <a:pt x="6415" y="7064"/>
                  </a:cubicBezTo>
                  <a:cubicBezTo>
                    <a:pt x="6545" y="6994"/>
                    <a:pt x="6685" y="6935"/>
                    <a:pt x="6815" y="6864"/>
                  </a:cubicBezTo>
                  <a:lnTo>
                    <a:pt x="6875" y="6835"/>
                  </a:lnTo>
                  <a:close/>
                  <a:moveTo>
                    <a:pt x="1269" y="9962"/>
                  </a:moveTo>
                  <a:cubicBezTo>
                    <a:pt x="1289" y="9972"/>
                    <a:pt x="1320" y="9972"/>
                    <a:pt x="1340" y="9982"/>
                  </a:cubicBezTo>
                  <a:cubicBezTo>
                    <a:pt x="1349" y="9992"/>
                    <a:pt x="1369" y="10002"/>
                    <a:pt x="1389" y="10012"/>
                  </a:cubicBezTo>
                  <a:cubicBezTo>
                    <a:pt x="1400" y="10022"/>
                    <a:pt x="1420" y="10032"/>
                    <a:pt x="1440" y="10042"/>
                  </a:cubicBezTo>
                  <a:cubicBezTo>
                    <a:pt x="1529" y="10122"/>
                    <a:pt x="1609" y="10212"/>
                    <a:pt x="1709" y="10281"/>
                  </a:cubicBezTo>
                  <a:cubicBezTo>
                    <a:pt x="1759" y="10332"/>
                    <a:pt x="1809" y="10372"/>
                    <a:pt x="1859" y="10421"/>
                  </a:cubicBezTo>
                  <a:cubicBezTo>
                    <a:pt x="1909" y="10461"/>
                    <a:pt x="1949" y="10512"/>
                    <a:pt x="1989" y="10561"/>
                  </a:cubicBezTo>
                  <a:lnTo>
                    <a:pt x="2169" y="10831"/>
                  </a:lnTo>
                  <a:cubicBezTo>
                    <a:pt x="2228" y="10921"/>
                    <a:pt x="2288" y="11021"/>
                    <a:pt x="2328" y="11131"/>
                  </a:cubicBezTo>
                  <a:cubicBezTo>
                    <a:pt x="2359" y="11191"/>
                    <a:pt x="2379" y="11261"/>
                    <a:pt x="2399" y="11331"/>
                  </a:cubicBezTo>
                  <a:cubicBezTo>
                    <a:pt x="2419" y="11400"/>
                    <a:pt x="2428" y="11480"/>
                    <a:pt x="2439" y="11560"/>
                  </a:cubicBezTo>
                  <a:cubicBezTo>
                    <a:pt x="2448" y="11591"/>
                    <a:pt x="2448" y="11631"/>
                    <a:pt x="2448" y="11671"/>
                  </a:cubicBezTo>
                  <a:cubicBezTo>
                    <a:pt x="2459" y="11711"/>
                    <a:pt x="2448" y="11740"/>
                    <a:pt x="2448" y="11780"/>
                  </a:cubicBezTo>
                  <a:cubicBezTo>
                    <a:pt x="2439" y="11811"/>
                    <a:pt x="2439" y="11850"/>
                    <a:pt x="2428" y="11880"/>
                  </a:cubicBezTo>
                  <a:cubicBezTo>
                    <a:pt x="2419" y="11920"/>
                    <a:pt x="2408" y="11970"/>
                    <a:pt x="2408" y="12010"/>
                  </a:cubicBezTo>
                  <a:cubicBezTo>
                    <a:pt x="2408" y="12030"/>
                    <a:pt x="2419" y="12050"/>
                    <a:pt x="2428" y="12060"/>
                  </a:cubicBezTo>
                  <a:cubicBezTo>
                    <a:pt x="2399" y="12070"/>
                    <a:pt x="2368" y="12080"/>
                    <a:pt x="2348" y="12090"/>
                  </a:cubicBezTo>
                  <a:cubicBezTo>
                    <a:pt x="2199" y="12130"/>
                    <a:pt x="2049" y="12180"/>
                    <a:pt x="1899" y="12200"/>
                  </a:cubicBezTo>
                  <a:cubicBezTo>
                    <a:pt x="1849" y="12210"/>
                    <a:pt x="1799" y="12210"/>
                    <a:pt x="1739" y="12210"/>
                  </a:cubicBezTo>
                  <a:lnTo>
                    <a:pt x="1539" y="12210"/>
                  </a:lnTo>
                  <a:cubicBezTo>
                    <a:pt x="1469" y="12210"/>
                    <a:pt x="1409" y="12210"/>
                    <a:pt x="1349" y="12200"/>
                  </a:cubicBezTo>
                  <a:lnTo>
                    <a:pt x="1200" y="12200"/>
                  </a:lnTo>
                  <a:cubicBezTo>
                    <a:pt x="1129" y="12180"/>
                    <a:pt x="1069" y="12160"/>
                    <a:pt x="1010" y="12140"/>
                  </a:cubicBezTo>
                  <a:cubicBezTo>
                    <a:pt x="940" y="12100"/>
                    <a:pt x="880" y="12060"/>
                    <a:pt x="810" y="12020"/>
                  </a:cubicBezTo>
                  <a:cubicBezTo>
                    <a:pt x="770" y="12000"/>
                    <a:pt x="740" y="11970"/>
                    <a:pt x="700" y="11940"/>
                  </a:cubicBezTo>
                  <a:cubicBezTo>
                    <a:pt x="670" y="11920"/>
                    <a:pt x="640" y="11900"/>
                    <a:pt x="600" y="11880"/>
                  </a:cubicBezTo>
                  <a:lnTo>
                    <a:pt x="540" y="11820"/>
                  </a:lnTo>
                  <a:cubicBezTo>
                    <a:pt x="520" y="11791"/>
                    <a:pt x="500" y="11751"/>
                    <a:pt x="480" y="11720"/>
                  </a:cubicBezTo>
                  <a:lnTo>
                    <a:pt x="450" y="11571"/>
                  </a:lnTo>
                  <a:cubicBezTo>
                    <a:pt x="440" y="11471"/>
                    <a:pt x="430" y="11371"/>
                    <a:pt x="430" y="11271"/>
                  </a:cubicBezTo>
                  <a:cubicBezTo>
                    <a:pt x="450" y="11191"/>
                    <a:pt x="470" y="11121"/>
                    <a:pt x="500" y="11041"/>
                  </a:cubicBezTo>
                  <a:cubicBezTo>
                    <a:pt x="520" y="10961"/>
                    <a:pt x="540" y="10891"/>
                    <a:pt x="570" y="10811"/>
                  </a:cubicBezTo>
                  <a:cubicBezTo>
                    <a:pt x="620" y="10691"/>
                    <a:pt x="690" y="10572"/>
                    <a:pt x="770" y="10461"/>
                  </a:cubicBezTo>
                  <a:cubicBezTo>
                    <a:pt x="830" y="10381"/>
                    <a:pt x="900" y="10301"/>
                    <a:pt x="970" y="10221"/>
                  </a:cubicBezTo>
                  <a:cubicBezTo>
                    <a:pt x="1000" y="10181"/>
                    <a:pt x="1040" y="10141"/>
                    <a:pt x="1089" y="10102"/>
                  </a:cubicBezTo>
                  <a:cubicBezTo>
                    <a:pt x="1109" y="10072"/>
                    <a:pt x="1140" y="10052"/>
                    <a:pt x="1169" y="10022"/>
                  </a:cubicBezTo>
                  <a:cubicBezTo>
                    <a:pt x="1180" y="10022"/>
                    <a:pt x="1189" y="10012"/>
                    <a:pt x="1200" y="10002"/>
                  </a:cubicBezTo>
                  <a:cubicBezTo>
                    <a:pt x="1220" y="9992"/>
                    <a:pt x="1249" y="9972"/>
                    <a:pt x="1269" y="9962"/>
                  </a:cubicBezTo>
                  <a:close/>
                  <a:moveTo>
                    <a:pt x="20584" y="0"/>
                  </a:moveTo>
                  <a:cubicBezTo>
                    <a:pt x="20564" y="0"/>
                    <a:pt x="20544" y="10"/>
                    <a:pt x="20524" y="10"/>
                  </a:cubicBezTo>
                  <a:cubicBezTo>
                    <a:pt x="20464" y="20"/>
                    <a:pt x="20413" y="40"/>
                    <a:pt x="20364" y="60"/>
                  </a:cubicBezTo>
                  <a:cubicBezTo>
                    <a:pt x="20254" y="90"/>
                    <a:pt x="20134" y="130"/>
                    <a:pt x="20024" y="160"/>
                  </a:cubicBezTo>
                  <a:cubicBezTo>
                    <a:pt x="19934" y="190"/>
                    <a:pt x="19844" y="220"/>
                    <a:pt x="19754" y="240"/>
                  </a:cubicBezTo>
                  <a:cubicBezTo>
                    <a:pt x="19654" y="260"/>
                    <a:pt x="19565" y="270"/>
                    <a:pt x="19465" y="290"/>
                  </a:cubicBezTo>
                  <a:cubicBezTo>
                    <a:pt x="19374" y="300"/>
                    <a:pt x="19274" y="310"/>
                    <a:pt x="19185" y="320"/>
                  </a:cubicBezTo>
                  <a:cubicBezTo>
                    <a:pt x="19125" y="330"/>
                    <a:pt x="19075" y="340"/>
                    <a:pt x="19015" y="340"/>
                  </a:cubicBezTo>
                  <a:cubicBezTo>
                    <a:pt x="18955" y="350"/>
                    <a:pt x="18895" y="350"/>
                    <a:pt x="18845" y="350"/>
                  </a:cubicBezTo>
                  <a:cubicBezTo>
                    <a:pt x="18795" y="350"/>
                    <a:pt x="18755" y="360"/>
                    <a:pt x="18715" y="370"/>
                  </a:cubicBezTo>
                  <a:cubicBezTo>
                    <a:pt x="18655" y="370"/>
                    <a:pt x="18605" y="410"/>
                    <a:pt x="18565" y="440"/>
                  </a:cubicBezTo>
                  <a:lnTo>
                    <a:pt x="18445" y="560"/>
                  </a:lnTo>
                  <a:cubicBezTo>
                    <a:pt x="18355" y="629"/>
                    <a:pt x="18266" y="700"/>
                    <a:pt x="18186" y="769"/>
                  </a:cubicBezTo>
                  <a:cubicBezTo>
                    <a:pt x="18086" y="849"/>
                    <a:pt x="17995" y="920"/>
                    <a:pt x="17896" y="999"/>
                  </a:cubicBezTo>
                  <a:cubicBezTo>
                    <a:pt x="17856" y="1029"/>
                    <a:pt x="17826" y="1059"/>
                    <a:pt x="17786" y="1089"/>
                  </a:cubicBezTo>
                  <a:cubicBezTo>
                    <a:pt x="17766" y="1079"/>
                    <a:pt x="17746" y="1059"/>
                    <a:pt x="17716" y="1049"/>
                  </a:cubicBezTo>
                  <a:lnTo>
                    <a:pt x="17596" y="989"/>
                  </a:lnTo>
                  <a:cubicBezTo>
                    <a:pt x="17536" y="969"/>
                    <a:pt x="17466" y="949"/>
                    <a:pt x="17406" y="949"/>
                  </a:cubicBezTo>
                  <a:cubicBezTo>
                    <a:pt x="17376" y="949"/>
                    <a:pt x="17346" y="949"/>
                    <a:pt x="17316" y="959"/>
                  </a:cubicBezTo>
                  <a:cubicBezTo>
                    <a:pt x="17246" y="979"/>
                    <a:pt x="17167" y="1019"/>
                    <a:pt x="17096" y="1049"/>
                  </a:cubicBezTo>
                  <a:lnTo>
                    <a:pt x="16916" y="1139"/>
                  </a:lnTo>
                  <a:cubicBezTo>
                    <a:pt x="16856" y="1179"/>
                    <a:pt x="16796" y="1209"/>
                    <a:pt x="16736" y="1249"/>
                  </a:cubicBezTo>
                  <a:cubicBezTo>
                    <a:pt x="16677" y="1279"/>
                    <a:pt x="16617" y="1309"/>
                    <a:pt x="16557" y="1349"/>
                  </a:cubicBezTo>
                  <a:cubicBezTo>
                    <a:pt x="16437" y="1429"/>
                    <a:pt x="16317" y="1519"/>
                    <a:pt x="16197" y="1599"/>
                  </a:cubicBezTo>
                  <a:cubicBezTo>
                    <a:pt x="16087" y="1679"/>
                    <a:pt x="15968" y="1759"/>
                    <a:pt x="15848" y="1839"/>
                  </a:cubicBezTo>
                  <a:cubicBezTo>
                    <a:pt x="15737" y="1919"/>
                    <a:pt x="15628" y="1999"/>
                    <a:pt x="15508" y="2079"/>
                  </a:cubicBezTo>
                  <a:cubicBezTo>
                    <a:pt x="15388" y="2148"/>
                    <a:pt x="15268" y="2228"/>
                    <a:pt x="15158" y="2308"/>
                  </a:cubicBezTo>
                  <a:cubicBezTo>
                    <a:pt x="15128" y="2328"/>
                    <a:pt x="15098" y="2348"/>
                    <a:pt x="15068" y="2378"/>
                  </a:cubicBezTo>
                  <a:cubicBezTo>
                    <a:pt x="15058" y="2378"/>
                    <a:pt x="15048" y="2388"/>
                    <a:pt x="15038" y="2388"/>
                  </a:cubicBezTo>
                  <a:cubicBezTo>
                    <a:pt x="14968" y="2448"/>
                    <a:pt x="14898" y="2498"/>
                    <a:pt x="14818" y="2548"/>
                  </a:cubicBezTo>
                  <a:cubicBezTo>
                    <a:pt x="14689" y="2638"/>
                    <a:pt x="14549" y="2718"/>
                    <a:pt x="14409" y="2788"/>
                  </a:cubicBezTo>
                  <a:lnTo>
                    <a:pt x="14369" y="2788"/>
                  </a:lnTo>
                  <a:cubicBezTo>
                    <a:pt x="14269" y="2798"/>
                    <a:pt x="14169" y="2818"/>
                    <a:pt x="14069" y="2838"/>
                  </a:cubicBezTo>
                  <a:cubicBezTo>
                    <a:pt x="13989" y="2848"/>
                    <a:pt x="13919" y="2867"/>
                    <a:pt x="13839" y="2887"/>
                  </a:cubicBezTo>
                  <a:cubicBezTo>
                    <a:pt x="13679" y="2938"/>
                    <a:pt x="13519" y="3007"/>
                    <a:pt x="13370" y="3078"/>
                  </a:cubicBezTo>
                  <a:cubicBezTo>
                    <a:pt x="13219" y="3147"/>
                    <a:pt x="13090" y="3218"/>
                    <a:pt x="12950" y="3298"/>
                  </a:cubicBezTo>
                  <a:cubicBezTo>
                    <a:pt x="12810" y="3377"/>
                    <a:pt x="12660" y="3447"/>
                    <a:pt x="12520" y="3527"/>
                  </a:cubicBezTo>
                  <a:cubicBezTo>
                    <a:pt x="12371" y="3607"/>
                    <a:pt x="12231" y="3697"/>
                    <a:pt x="12091" y="3777"/>
                  </a:cubicBezTo>
                  <a:cubicBezTo>
                    <a:pt x="11960" y="3847"/>
                    <a:pt x="11831" y="3917"/>
                    <a:pt x="11701" y="3997"/>
                  </a:cubicBezTo>
                  <a:cubicBezTo>
                    <a:pt x="11421" y="4157"/>
                    <a:pt x="11132" y="4317"/>
                    <a:pt x="10861" y="4486"/>
                  </a:cubicBezTo>
                  <a:cubicBezTo>
                    <a:pt x="10592" y="4646"/>
                    <a:pt x="10312" y="4806"/>
                    <a:pt x="10032" y="4956"/>
                  </a:cubicBezTo>
                  <a:lnTo>
                    <a:pt x="9613" y="5196"/>
                  </a:lnTo>
                  <a:cubicBezTo>
                    <a:pt x="9473" y="5276"/>
                    <a:pt x="9333" y="5356"/>
                    <a:pt x="9193" y="5425"/>
                  </a:cubicBezTo>
                  <a:cubicBezTo>
                    <a:pt x="8923" y="5585"/>
                    <a:pt x="8643" y="5736"/>
                    <a:pt x="8374" y="5885"/>
                  </a:cubicBezTo>
                  <a:cubicBezTo>
                    <a:pt x="8224" y="5965"/>
                    <a:pt x="8074" y="6055"/>
                    <a:pt x="7934" y="6135"/>
                  </a:cubicBezTo>
                  <a:cubicBezTo>
                    <a:pt x="7894" y="6145"/>
                    <a:pt x="7854" y="6165"/>
                    <a:pt x="7824" y="6185"/>
                  </a:cubicBezTo>
                  <a:cubicBezTo>
                    <a:pt x="7804" y="6195"/>
                    <a:pt x="7774" y="6195"/>
                    <a:pt x="7754" y="6195"/>
                  </a:cubicBezTo>
                  <a:cubicBezTo>
                    <a:pt x="7674" y="6205"/>
                    <a:pt x="7594" y="6235"/>
                    <a:pt x="7515" y="6255"/>
                  </a:cubicBezTo>
                  <a:cubicBezTo>
                    <a:pt x="7344" y="6315"/>
                    <a:pt x="7184" y="6365"/>
                    <a:pt x="7025" y="6445"/>
                  </a:cubicBezTo>
                  <a:cubicBezTo>
                    <a:pt x="6875" y="6515"/>
                    <a:pt x="6735" y="6595"/>
                    <a:pt x="6585" y="6675"/>
                  </a:cubicBezTo>
                  <a:cubicBezTo>
                    <a:pt x="6435" y="6755"/>
                    <a:pt x="6276" y="6835"/>
                    <a:pt x="6125" y="6924"/>
                  </a:cubicBezTo>
                  <a:cubicBezTo>
                    <a:pt x="5985" y="7014"/>
                    <a:pt x="5846" y="7104"/>
                    <a:pt x="5696" y="7184"/>
                  </a:cubicBezTo>
                  <a:cubicBezTo>
                    <a:pt x="5536" y="7264"/>
                    <a:pt x="5386" y="7344"/>
                    <a:pt x="5226" y="7424"/>
                  </a:cubicBezTo>
                  <a:cubicBezTo>
                    <a:pt x="5066" y="7494"/>
                    <a:pt x="4917" y="7574"/>
                    <a:pt x="4766" y="7654"/>
                  </a:cubicBezTo>
                  <a:cubicBezTo>
                    <a:pt x="4457" y="7823"/>
                    <a:pt x="4137" y="7994"/>
                    <a:pt x="3818" y="8154"/>
                  </a:cubicBezTo>
                  <a:cubicBezTo>
                    <a:pt x="3658" y="8243"/>
                    <a:pt x="3498" y="8333"/>
                    <a:pt x="3328" y="8423"/>
                  </a:cubicBezTo>
                  <a:cubicBezTo>
                    <a:pt x="3178" y="8513"/>
                    <a:pt x="3018" y="8603"/>
                    <a:pt x="2858" y="8683"/>
                  </a:cubicBezTo>
                  <a:cubicBezTo>
                    <a:pt x="2718" y="8773"/>
                    <a:pt x="2568" y="8853"/>
                    <a:pt x="2419" y="8933"/>
                  </a:cubicBezTo>
                  <a:cubicBezTo>
                    <a:pt x="2368" y="8953"/>
                    <a:pt x="2308" y="8982"/>
                    <a:pt x="2259" y="9013"/>
                  </a:cubicBezTo>
                  <a:cubicBezTo>
                    <a:pt x="2189" y="9042"/>
                    <a:pt x="2109" y="9093"/>
                    <a:pt x="2049" y="9133"/>
                  </a:cubicBezTo>
                  <a:cubicBezTo>
                    <a:pt x="1899" y="9222"/>
                    <a:pt x="1759" y="9313"/>
                    <a:pt x="1609" y="9393"/>
                  </a:cubicBezTo>
                  <a:cubicBezTo>
                    <a:pt x="1469" y="9472"/>
                    <a:pt x="1340" y="9562"/>
                    <a:pt x="1200" y="9652"/>
                  </a:cubicBezTo>
                  <a:cubicBezTo>
                    <a:pt x="1129" y="9692"/>
                    <a:pt x="1060" y="9742"/>
                    <a:pt x="1000" y="9792"/>
                  </a:cubicBezTo>
                  <a:cubicBezTo>
                    <a:pt x="920" y="9842"/>
                    <a:pt x="850" y="9912"/>
                    <a:pt x="780" y="9972"/>
                  </a:cubicBezTo>
                  <a:cubicBezTo>
                    <a:pt x="720" y="10022"/>
                    <a:pt x="670" y="10082"/>
                    <a:pt x="620" y="10132"/>
                  </a:cubicBezTo>
                  <a:cubicBezTo>
                    <a:pt x="550" y="10201"/>
                    <a:pt x="490" y="10272"/>
                    <a:pt x="430" y="10341"/>
                  </a:cubicBezTo>
                  <a:cubicBezTo>
                    <a:pt x="330" y="10481"/>
                    <a:pt x="230" y="10621"/>
                    <a:pt x="170" y="10781"/>
                  </a:cubicBezTo>
                  <a:cubicBezTo>
                    <a:pt x="141" y="10851"/>
                    <a:pt x="121" y="10921"/>
                    <a:pt x="90" y="10991"/>
                  </a:cubicBezTo>
                  <a:cubicBezTo>
                    <a:pt x="61" y="11071"/>
                    <a:pt x="41" y="11141"/>
                    <a:pt x="21" y="11221"/>
                  </a:cubicBezTo>
                  <a:cubicBezTo>
                    <a:pt x="10" y="11331"/>
                    <a:pt x="1" y="11431"/>
                    <a:pt x="1" y="11531"/>
                  </a:cubicBezTo>
                  <a:cubicBezTo>
                    <a:pt x="1" y="11631"/>
                    <a:pt x="1" y="11731"/>
                    <a:pt x="21" y="11830"/>
                  </a:cubicBezTo>
                  <a:cubicBezTo>
                    <a:pt x="30" y="11910"/>
                    <a:pt x="70" y="11990"/>
                    <a:pt x="121" y="12060"/>
                  </a:cubicBezTo>
                  <a:lnTo>
                    <a:pt x="210" y="12180"/>
                  </a:lnTo>
                  <a:cubicBezTo>
                    <a:pt x="241" y="12220"/>
                    <a:pt x="290" y="12250"/>
                    <a:pt x="330" y="12280"/>
                  </a:cubicBezTo>
                  <a:cubicBezTo>
                    <a:pt x="390" y="12330"/>
                    <a:pt x="460" y="12370"/>
                    <a:pt x="530" y="12420"/>
                  </a:cubicBezTo>
                  <a:cubicBezTo>
                    <a:pt x="580" y="12450"/>
                    <a:pt x="640" y="12490"/>
                    <a:pt x="700" y="12520"/>
                  </a:cubicBezTo>
                  <a:cubicBezTo>
                    <a:pt x="850" y="12599"/>
                    <a:pt x="1029" y="12639"/>
                    <a:pt x="1200" y="12639"/>
                  </a:cubicBezTo>
                  <a:cubicBezTo>
                    <a:pt x="1240" y="12650"/>
                    <a:pt x="1289" y="12650"/>
                    <a:pt x="1329" y="12650"/>
                  </a:cubicBezTo>
                  <a:lnTo>
                    <a:pt x="1409" y="12650"/>
                  </a:lnTo>
                  <a:cubicBezTo>
                    <a:pt x="1449" y="12650"/>
                    <a:pt x="1489" y="12650"/>
                    <a:pt x="1529" y="12639"/>
                  </a:cubicBezTo>
                  <a:cubicBezTo>
                    <a:pt x="1569" y="12639"/>
                    <a:pt x="1619" y="12630"/>
                    <a:pt x="1669" y="12630"/>
                  </a:cubicBezTo>
                  <a:cubicBezTo>
                    <a:pt x="1759" y="12619"/>
                    <a:pt x="1859" y="12610"/>
                    <a:pt x="1949" y="12590"/>
                  </a:cubicBezTo>
                  <a:cubicBezTo>
                    <a:pt x="2029" y="12570"/>
                    <a:pt x="2099" y="12550"/>
                    <a:pt x="2159" y="12520"/>
                  </a:cubicBezTo>
                  <a:cubicBezTo>
                    <a:pt x="2239" y="12490"/>
                    <a:pt x="2319" y="12460"/>
                    <a:pt x="2388" y="12430"/>
                  </a:cubicBezTo>
                  <a:cubicBezTo>
                    <a:pt x="2479" y="12390"/>
                    <a:pt x="2568" y="12350"/>
                    <a:pt x="2648" y="12310"/>
                  </a:cubicBezTo>
                  <a:lnTo>
                    <a:pt x="3098" y="12070"/>
                  </a:lnTo>
                  <a:cubicBezTo>
                    <a:pt x="3168" y="12030"/>
                    <a:pt x="3248" y="11990"/>
                    <a:pt x="3318" y="11950"/>
                  </a:cubicBezTo>
                  <a:cubicBezTo>
                    <a:pt x="3398" y="11910"/>
                    <a:pt x="3467" y="11860"/>
                    <a:pt x="3547" y="11820"/>
                  </a:cubicBezTo>
                  <a:cubicBezTo>
                    <a:pt x="3658" y="11771"/>
                    <a:pt x="3767" y="11711"/>
                    <a:pt x="3878" y="11660"/>
                  </a:cubicBezTo>
                  <a:cubicBezTo>
                    <a:pt x="3957" y="11631"/>
                    <a:pt x="4027" y="11600"/>
                    <a:pt x="4107" y="11571"/>
                  </a:cubicBezTo>
                  <a:cubicBezTo>
                    <a:pt x="4177" y="11531"/>
                    <a:pt x="4257" y="11491"/>
                    <a:pt x="4327" y="11451"/>
                  </a:cubicBezTo>
                  <a:cubicBezTo>
                    <a:pt x="4477" y="11371"/>
                    <a:pt x="4627" y="11291"/>
                    <a:pt x="4786" y="11221"/>
                  </a:cubicBezTo>
                  <a:cubicBezTo>
                    <a:pt x="5097" y="11071"/>
                    <a:pt x="5406" y="10911"/>
                    <a:pt x="5706" y="10731"/>
                  </a:cubicBezTo>
                  <a:cubicBezTo>
                    <a:pt x="5856" y="10651"/>
                    <a:pt x="6005" y="10572"/>
                    <a:pt x="6156" y="10481"/>
                  </a:cubicBezTo>
                  <a:cubicBezTo>
                    <a:pt x="6305" y="10401"/>
                    <a:pt x="6455" y="10312"/>
                    <a:pt x="6605" y="10232"/>
                  </a:cubicBezTo>
                  <a:cubicBezTo>
                    <a:pt x="6755" y="10141"/>
                    <a:pt x="6915" y="10052"/>
                    <a:pt x="7064" y="9962"/>
                  </a:cubicBezTo>
                  <a:cubicBezTo>
                    <a:pt x="7215" y="9882"/>
                    <a:pt x="7375" y="9792"/>
                    <a:pt x="7524" y="9712"/>
                  </a:cubicBezTo>
                  <a:cubicBezTo>
                    <a:pt x="7674" y="9622"/>
                    <a:pt x="7824" y="9542"/>
                    <a:pt x="7984" y="9462"/>
                  </a:cubicBezTo>
                  <a:cubicBezTo>
                    <a:pt x="8134" y="9382"/>
                    <a:pt x="8294" y="9302"/>
                    <a:pt x="8443" y="9233"/>
                  </a:cubicBezTo>
                  <a:cubicBezTo>
                    <a:pt x="8523" y="9193"/>
                    <a:pt x="8603" y="9162"/>
                    <a:pt x="8674" y="9122"/>
                  </a:cubicBezTo>
                  <a:cubicBezTo>
                    <a:pt x="8753" y="9082"/>
                    <a:pt x="8823" y="9053"/>
                    <a:pt x="8893" y="9002"/>
                  </a:cubicBezTo>
                  <a:cubicBezTo>
                    <a:pt x="8953" y="8973"/>
                    <a:pt x="9003" y="8933"/>
                    <a:pt x="9063" y="8893"/>
                  </a:cubicBezTo>
                  <a:cubicBezTo>
                    <a:pt x="9113" y="8853"/>
                    <a:pt x="9163" y="8813"/>
                    <a:pt x="9203" y="8763"/>
                  </a:cubicBezTo>
                  <a:cubicBezTo>
                    <a:pt x="9253" y="8723"/>
                    <a:pt x="9283" y="8683"/>
                    <a:pt x="9313" y="8633"/>
                  </a:cubicBezTo>
                  <a:cubicBezTo>
                    <a:pt x="9363" y="8573"/>
                    <a:pt x="9403" y="8503"/>
                    <a:pt x="9423" y="8423"/>
                  </a:cubicBezTo>
                  <a:cubicBezTo>
                    <a:pt x="9493" y="8403"/>
                    <a:pt x="9553" y="8383"/>
                    <a:pt x="9622" y="8363"/>
                  </a:cubicBezTo>
                  <a:cubicBezTo>
                    <a:pt x="9702" y="8323"/>
                    <a:pt x="9793" y="8293"/>
                    <a:pt x="9873" y="8263"/>
                  </a:cubicBezTo>
                  <a:cubicBezTo>
                    <a:pt x="9942" y="8223"/>
                    <a:pt x="10022" y="8193"/>
                    <a:pt x="10092" y="8154"/>
                  </a:cubicBezTo>
                  <a:cubicBezTo>
                    <a:pt x="10232" y="8094"/>
                    <a:pt x="10372" y="8023"/>
                    <a:pt x="10512" y="7954"/>
                  </a:cubicBezTo>
                  <a:cubicBezTo>
                    <a:pt x="10652" y="7874"/>
                    <a:pt x="10801" y="7794"/>
                    <a:pt x="10941" y="7714"/>
                  </a:cubicBezTo>
                  <a:cubicBezTo>
                    <a:pt x="11511" y="7394"/>
                    <a:pt x="12080" y="7084"/>
                    <a:pt x="12640" y="6755"/>
                  </a:cubicBezTo>
                  <a:cubicBezTo>
                    <a:pt x="12780" y="6684"/>
                    <a:pt x="12910" y="6604"/>
                    <a:pt x="13050" y="6524"/>
                  </a:cubicBezTo>
                  <a:cubicBezTo>
                    <a:pt x="13199" y="6445"/>
                    <a:pt x="13350" y="6365"/>
                    <a:pt x="13499" y="6275"/>
                  </a:cubicBezTo>
                  <a:cubicBezTo>
                    <a:pt x="13639" y="6195"/>
                    <a:pt x="13789" y="6115"/>
                    <a:pt x="13929" y="6025"/>
                  </a:cubicBezTo>
                  <a:cubicBezTo>
                    <a:pt x="14059" y="5945"/>
                    <a:pt x="14199" y="5855"/>
                    <a:pt x="14338" y="5775"/>
                  </a:cubicBezTo>
                  <a:cubicBezTo>
                    <a:pt x="14409" y="5736"/>
                    <a:pt x="14469" y="5685"/>
                    <a:pt x="14538" y="5645"/>
                  </a:cubicBezTo>
                  <a:lnTo>
                    <a:pt x="14749" y="5496"/>
                  </a:lnTo>
                  <a:cubicBezTo>
                    <a:pt x="14888" y="5396"/>
                    <a:pt x="15028" y="5285"/>
                    <a:pt x="15158" y="5186"/>
                  </a:cubicBezTo>
                  <a:cubicBezTo>
                    <a:pt x="15218" y="5126"/>
                    <a:pt x="15278" y="5076"/>
                    <a:pt x="15338" y="5016"/>
                  </a:cubicBezTo>
                  <a:cubicBezTo>
                    <a:pt x="15378" y="4976"/>
                    <a:pt x="15408" y="4946"/>
                    <a:pt x="15428" y="4906"/>
                  </a:cubicBezTo>
                  <a:cubicBezTo>
                    <a:pt x="15448" y="4886"/>
                    <a:pt x="15458" y="4866"/>
                    <a:pt x="15478" y="4846"/>
                  </a:cubicBezTo>
                  <a:cubicBezTo>
                    <a:pt x="15488" y="4846"/>
                    <a:pt x="15508" y="4846"/>
                    <a:pt x="15528" y="4836"/>
                  </a:cubicBezTo>
                  <a:cubicBezTo>
                    <a:pt x="15557" y="4836"/>
                    <a:pt x="15597" y="4826"/>
                    <a:pt x="15628" y="4816"/>
                  </a:cubicBezTo>
                  <a:cubicBezTo>
                    <a:pt x="15668" y="4796"/>
                    <a:pt x="15708" y="4776"/>
                    <a:pt x="15748" y="4766"/>
                  </a:cubicBezTo>
                  <a:lnTo>
                    <a:pt x="15928" y="4676"/>
                  </a:lnTo>
                  <a:cubicBezTo>
                    <a:pt x="16047" y="4606"/>
                    <a:pt x="16157" y="4526"/>
                    <a:pt x="16277" y="4457"/>
                  </a:cubicBezTo>
                  <a:cubicBezTo>
                    <a:pt x="16397" y="4377"/>
                    <a:pt x="16517" y="4317"/>
                    <a:pt x="16637" y="4246"/>
                  </a:cubicBezTo>
                  <a:cubicBezTo>
                    <a:pt x="16767" y="4177"/>
                    <a:pt x="16896" y="4097"/>
                    <a:pt x="17016" y="4017"/>
                  </a:cubicBezTo>
                  <a:cubicBezTo>
                    <a:pt x="17136" y="3947"/>
                    <a:pt x="17246" y="3867"/>
                    <a:pt x="17356" y="3787"/>
                  </a:cubicBezTo>
                  <a:lnTo>
                    <a:pt x="17716" y="3547"/>
                  </a:lnTo>
                  <a:cubicBezTo>
                    <a:pt x="17836" y="3467"/>
                    <a:pt x="17946" y="3387"/>
                    <a:pt x="18066" y="3298"/>
                  </a:cubicBezTo>
                  <a:cubicBezTo>
                    <a:pt x="18135" y="3247"/>
                    <a:pt x="18206" y="3198"/>
                    <a:pt x="18275" y="3138"/>
                  </a:cubicBezTo>
                  <a:cubicBezTo>
                    <a:pt x="18326" y="3098"/>
                    <a:pt x="18386" y="3047"/>
                    <a:pt x="18425" y="2998"/>
                  </a:cubicBezTo>
                  <a:cubicBezTo>
                    <a:pt x="18485" y="2938"/>
                    <a:pt x="18525" y="2867"/>
                    <a:pt x="18555" y="2788"/>
                  </a:cubicBezTo>
                  <a:cubicBezTo>
                    <a:pt x="18575" y="2738"/>
                    <a:pt x="18575" y="2678"/>
                    <a:pt x="18585" y="2628"/>
                  </a:cubicBezTo>
                  <a:cubicBezTo>
                    <a:pt x="18595" y="2548"/>
                    <a:pt x="18585" y="2458"/>
                    <a:pt x="18575" y="2378"/>
                  </a:cubicBezTo>
                  <a:cubicBezTo>
                    <a:pt x="18575" y="2368"/>
                    <a:pt x="18565" y="2368"/>
                    <a:pt x="18565" y="2358"/>
                  </a:cubicBezTo>
                  <a:cubicBezTo>
                    <a:pt x="18585" y="2348"/>
                    <a:pt x="18595" y="2348"/>
                    <a:pt x="18615" y="2338"/>
                  </a:cubicBezTo>
                  <a:cubicBezTo>
                    <a:pt x="18635" y="2328"/>
                    <a:pt x="18655" y="2308"/>
                    <a:pt x="18675" y="2298"/>
                  </a:cubicBezTo>
                  <a:cubicBezTo>
                    <a:pt x="18725" y="2268"/>
                    <a:pt x="18775" y="2238"/>
                    <a:pt x="18825" y="2218"/>
                  </a:cubicBezTo>
                  <a:cubicBezTo>
                    <a:pt x="18925" y="2158"/>
                    <a:pt x="19035" y="2119"/>
                    <a:pt x="19135" y="2068"/>
                  </a:cubicBezTo>
                  <a:cubicBezTo>
                    <a:pt x="19245" y="2028"/>
                    <a:pt x="19354" y="1979"/>
                    <a:pt x="19465" y="1928"/>
                  </a:cubicBezTo>
                  <a:cubicBezTo>
                    <a:pt x="19565" y="1879"/>
                    <a:pt x="19664" y="1828"/>
                    <a:pt x="19764" y="1788"/>
                  </a:cubicBezTo>
                  <a:cubicBezTo>
                    <a:pt x="19804" y="1768"/>
                    <a:pt x="19854" y="1748"/>
                    <a:pt x="19894" y="1728"/>
                  </a:cubicBezTo>
                  <a:cubicBezTo>
                    <a:pt x="19914" y="1728"/>
                    <a:pt x="19934" y="1719"/>
                    <a:pt x="19954" y="1708"/>
                  </a:cubicBezTo>
                  <a:cubicBezTo>
                    <a:pt x="19964" y="1699"/>
                    <a:pt x="19974" y="1699"/>
                    <a:pt x="19984" y="1688"/>
                  </a:cubicBezTo>
                  <a:cubicBezTo>
                    <a:pt x="20004" y="1679"/>
                    <a:pt x="20034" y="1659"/>
                    <a:pt x="20054" y="1639"/>
                  </a:cubicBezTo>
                  <a:cubicBezTo>
                    <a:pt x="20064" y="1629"/>
                    <a:pt x="20074" y="1619"/>
                    <a:pt x="20084" y="1599"/>
                  </a:cubicBezTo>
                  <a:cubicBezTo>
                    <a:pt x="20094" y="1579"/>
                    <a:pt x="20104" y="1569"/>
                    <a:pt x="20114" y="1549"/>
                  </a:cubicBezTo>
                  <a:cubicBezTo>
                    <a:pt x="20114" y="1529"/>
                    <a:pt x="20114" y="1499"/>
                    <a:pt x="20124" y="1479"/>
                  </a:cubicBezTo>
                  <a:lnTo>
                    <a:pt x="20124" y="1419"/>
                  </a:lnTo>
                  <a:cubicBezTo>
                    <a:pt x="20134" y="1389"/>
                    <a:pt x="20134" y="1349"/>
                    <a:pt x="20134" y="1319"/>
                  </a:cubicBezTo>
                  <a:cubicBezTo>
                    <a:pt x="20154" y="1229"/>
                    <a:pt x="20164" y="1139"/>
                    <a:pt x="20184" y="1059"/>
                  </a:cubicBezTo>
                  <a:cubicBezTo>
                    <a:pt x="20214" y="969"/>
                    <a:pt x="20234" y="880"/>
                    <a:pt x="20274" y="789"/>
                  </a:cubicBezTo>
                  <a:cubicBezTo>
                    <a:pt x="20314" y="689"/>
                    <a:pt x="20373" y="589"/>
                    <a:pt x="20433" y="500"/>
                  </a:cubicBezTo>
                  <a:cubicBezTo>
                    <a:pt x="20493" y="400"/>
                    <a:pt x="20564" y="310"/>
                    <a:pt x="20624" y="210"/>
                  </a:cubicBezTo>
                  <a:cubicBezTo>
                    <a:pt x="20653" y="170"/>
                    <a:pt x="20693" y="130"/>
                    <a:pt x="20684" y="80"/>
                  </a:cubicBezTo>
                  <a:cubicBezTo>
                    <a:pt x="20673" y="40"/>
                    <a:pt x="20653" y="20"/>
                    <a:pt x="20613" y="10"/>
                  </a:cubicBezTo>
                  <a:cubicBezTo>
                    <a:pt x="20604" y="10"/>
                    <a:pt x="20593" y="0"/>
                    <a:pt x="20584"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flipH="1">
              <a:off x="4895304" y="2207965"/>
              <a:ext cx="20090" cy="26635"/>
            </a:xfrm>
            <a:custGeom>
              <a:rect b="b" l="l" r="r" t="t"/>
              <a:pathLst>
                <a:path extrusionOk="0" h="411" w="310">
                  <a:moveTo>
                    <a:pt x="50" y="1"/>
                  </a:moveTo>
                  <a:cubicBezTo>
                    <a:pt x="40" y="11"/>
                    <a:pt x="20" y="21"/>
                    <a:pt x="20" y="31"/>
                  </a:cubicBezTo>
                  <a:cubicBezTo>
                    <a:pt x="10" y="51"/>
                    <a:pt x="0" y="71"/>
                    <a:pt x="10" y="81"/>
                  </a:cubicBezTo>
                  <a:cubicBezTo>
                    <a:pt x="30" y="121"/>
                    <a:pt x="40" y="161"/>
                    <a:pt x="60" y="201"/>
                  </a:cubicBezTo>
                  <a:cubicBezTo>
                    <a:pt x="70" y="221"/>
                    <a:pt x="80" y="241"/>
                    <a:pt x="90" y="271"/>
                  </a:cubicBezTo>
                  <a:cubicBezTo>
                    <a:pt x="110" y="320"/>
                    <a:pt x="150" y="360"/>
                    <a:pt x="200" y="391"/>
                  </a:cubicBezTo>
                  <a:cubicBezTo>
                    <a:pt x="210" y="400"/>
                    <a:pt x="220" y="411"/>
                    <a:pt x="240" y="411"/>
                  </a:cubicBezTo>
                  <a:cubicBezTo>
                    <a:pt x="260" y="411"/>
                    <a:pt x="270" y="411"/>
                    <a:pt x="290" y="391"/>
                  </a:cubicBezTo>
                  <a:cubicBezTo>
                    <a:pt x="310" y="371"/>
                    <a:pt x="310" y="331"/>
                    <a:pt x="290" y="300"/>
                  </a:cubicBezTo>
                  <a:cubicBezTo>
                    <a:pt x="260" y="280"/>
                    <a:pt x="240" y="261"/>
                    <a:pt x="220" y="241"/>
                  </a:cubicBezTo>
                  <a:cubicBezTo>
                    <a:pt x="200" y="221"/>
                    <a:pt x="200" y="201"/>
                    <a:pt x="190" y="181"/>
                  </a:cubicBezTo>
                  <a:cubicBezTo>
                    <a:pt x="170" y="131"/>
                    <a:pt x="150" y="91"/>
                    <a:pt x="130" y="51"/>
                  </a:cubicBezTo>
                  <a:cubicBezTo>
                    <a:pt x="130" y="31"/>
                    <a:pt x="120" y="21"/>
                    <a:pt x="100" y="11"/>
                  </a:cubicBezTo>
                  <a:cubicBezTo>
                    <a:pt x="90" y="1"/>
                    <a:pt x="80" y="1"/>
                    <a:pt x="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flipH="1">
              <a:off x="4919930" y="2213150"/>
              <a:ext cx="16201" cy="21450"/>
            </a:xfrm>
            <a:custGeom>
              <a:rect b="b" l="l" r="r" t="t"/>
              <a:pathLst>
                <a:path extrusionOk="0" h="331" w="250">
                  <a:moveTo>
                    <a:pt x="70" y="1"/>
                  </a:moveTo>
                  <a:cubicBezTo>
                    <a:pt x="61" y="1"/>
                    <a:pt x="50" y="1"/>
                    <a:pt x="41" y="11"/>
                  </a:cubicBezTo>
                  <a:cubicBezTo>
                    <a:pt x="10" y="31"/>
                    <a:pt x="1" y="71"/>
                    <a:pt x="10" y="101"/>
                  </a:cubicBezTo>
                  <a:cubicBezTo>
                    <a:pt x="41" y="131"/>
                    <a:pt x="61" y="161"/>
                    <a:pt x="81" y="200"/>
                  </a:cubicBezTo>
                  <a:cubicBezTo>
                    <a:pt x="101" y="231"/>
                    <a:pt x="121" y="271"/>
                    <a:pt x="140" y="300"/>
                  </a:cubicBezTo>
                  <a:cubicBezTo>
                    <a:pt x="147" y="320"/>
                    <a:pt x="165" y="331"/>
                    <a:pt x="186" y="331"/>
                  </a:cubicBezTo>
                  <a:cubicBezTo>
                    <a:pt x="198" y="331"/>
                    <a:pt x="210" y="328"/>
                    <a:pt x="220" y="320"/>
                  </a:cubicBezTo>
                  <a:cubicBezTo>
                    <a:pt x="230" y="320"/>
                    <a:pt x="240" y="300"/>
                    <a:pt x="250" y="291"/>
                  </a:cubicBezTo>
                  <a:cubicBezTo>
                    <a:pt x="250" y="271"/>
                    <a:pt x="250" y="260"/>
                    <a:pt x="240" y="240"/>
                  </a:cubicBezTo>
                  <a:cubicBezTo>
                    <a:pt x="220" y="211"/>
                    <a:pt x="210" y="171"/>
                    <a:pt x="190" y="131"/>
                  </a:cubicBezTo>
                  <a:cubicBezTo>
                    <a:pt x="170" y="101"/>
                    <a:pt x="150" y="71"/>
                    <a:pt x="121" y="31"/>
                  </a:cubicBezTo>
                  <a:cubicBezTo>
                    <a:pt x="110" y="11"/>
                    <a:pt x="90" y="1"/>
                    <a:pt x="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flipH="1">
              <a:off x="4938658" y="2216455"/>
              <a:ext cx="14970" cy="25987"/>
            </a:xfrm>
            <a:custGeom>
              <a:rect b="b" l="l" r="r" t="t"/>
              <a:pathLst>
                <a:path extrusionOk="0" h="401" w="231">
                  <a:moveTo>
                    <a:pt x="51" y="0"/>
                  </a:moveTo>
                  <a:lnTo>
                    <a:pt x="40" y="10"/>
                  </a:lnTo>
                  <a:cubicBezTo>
                    <a:pt x="20" y="10"/>
                    <a:pt x="0" y="40"/>
                    <a:pt x="11" y="60"/>
                  </a:cubicBezTo>
                  <a:cubicBezTo>
                    <a:pt x="31" y="110"/>
                    <a:pt x="40" y="160"/>
                    <a:pt x="60" y="209"/>
                  </a:cubicBezTo>
                  <a:cubicBezTo>
                    <a:pt x="71" y="240"/>
                    <a:pt x="80" y="269"/>
                    <a:pt x="100" y="289"/>
                  </a:cubicBezTo>
                  <a:cubicBezTo>
                    <a:pt x="111" y="320"/>
                    <a:pt x="120" y="349"/>
                    <a:pt x="140" y="380"/>
                  </a:cubicBezTo>
                  <a:cubicBezTo>
                    <a:pt x="147" y="392"/>
                    <a:pt x="160" y="400"/>
                    <a:pt x="177" y="400"/>
                  </a:cubicBezTo>
                  <a:cubicBezTo>
                    <a:pt x="187" y="400"/>
                    <a:pt x="199" y="397"/>
                    <a:pt x="211" y="389"/>
                  </a:cubicBezTo>
                  <a:cubicBezTo>
                    <a:pt x="231" y="380"/>
                    <a:pt x="231" y="349"/>
                    <a:pt x="220" y="329"/>
                  </a:cubicBezTo>
                  <a:cubicBezTo>
                    <a:pt x="191" y="269"/>
                    <a:pt x="160" y="209"/>
                    <a:pt x="140" y="149"/>
                  </a:cubicBezTo>
                  <a:cubicBezTo>
                    <a:pt x="120" y="110"/>
                    <a:pt x="111" y="70"/>
                    <a:pt x="100" y="40"/>
                  </a:cubicBezTo>
                  <a:cubicBezTo>
                    <a:pt x="91" y="20"/>
                    <a:pt x="71" y="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flipH="1">
              <a:off x="4956156" y="2222871"/>
              <a:ext cx="18793" cy="32078"/>
            </a:xfrm>
            <a:custGeom>
              <a:rect b="b" l="l" r="r" t="t"/>
              <a:pathLst>
                <a:path extrusionOk="0" h="495" w="290">
                  <a:moveTo>
                    <a:pt x="70" y="1"/>
                  </a:moveTo>
                  <a:cubicBezTo>
                    <a:pt x="70" y="1"/>
                    <a:pt x="60" y="11"/>
                    <a:pt x="50" y="11"/>
                  </a:cubicBezTo>
                  <a:cubicBezTo>
                    <a:pt x="40" y="11"/>
                    <a:pt x="20" y="21"/>
                    <a:pt x="10" y="41"/>
                  </a:cubicBezTo>
                  <a:cubicBezTo>
                    <a:pt x="10" y="50"/>
                    <a:pt x="0" y="81"/>
                    <a:pt x="10" y="90"/>
                  </a:cubicBezTo>
                  <a:cubicBezTo>
                    <a:pt x="30" y="161"/>
                    <a:pt x="60" y="221"/>
                    <a:pt x="80" y="281"/>
                  </a:cubicBezTo>
                  <a:cubicBezTo>
                    <a:pt x="110" y="341"/>
                    <a:pt x="130" y="410"/>
                    <a:pt x="170" y="461"/>
                  </a:cubicBezTo>
                  <a:cubicBezTo>
                    <a:pt x="170" y="470"/>
                    <a:pt x="180" y="481"/>
                    <a:pt x="190" y="481"/>
                  </a:cubicBezTo>
                  <a:cubicBezTo>
                    <a:pt x="197" y="487"/>
                    <a:pt x="209" y="494"/>
                    <a:pt x="222" y="494"/>
                  </a:cubicBezTo>
                  <a:cubicBezTo>
                    <a:pt x="228" y="494"/>
                    <a:pt x="234" y="493"/>
                    <a:pt x="240" y="490"/>
                  </a:cubicBezTo>
                  <a:cubicBezTo>
                    <a:pt x="260" y="490"/>
                    <a:pt x="269" y="481"/>
                    <a:pt x="280" y="461"/>
                  </a:cubicBezTo>
                  <a:cubicBezTo>
                    <a:pt x="289" y="450"/>
                    <a:pt x="289" y="430"/>
                    <a:pt x="289" y="410"/>
                  </a:cubicBezTo>
                  <a:cubicBezTo>
                    <a:pt x="240" y="290"/>
                    <a:pt x="190" y="170"/>
                    <a:pt x="140" y="61"/>
                  </a:cubicBezTo>
                  <a:cubicBezTo>
                    <a:pt x="130" y="41"/>
                    <a:pt x="130" y="21"/>
                    <a:pt x="110" y="11"/>
                  </a:cubicBezTo>
                  <a:cubicBezTo>
                    <a:pt x="100" y="11"/>
                    <a:pt x="90" y="1"/>
                    <a:pt x="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flipH="1">
              <a:off x="4976894" y="2232592"/>
              <a:ext cx="16201" cy="24043"/>
            </a:xfrm>
            <a:custGeom>
              <a:rect b="b" l="l" r="r" t="t"/>
              <a:pathLst>
                <a:path extrusionOk="0" h="371" w="250">
                  <a:moveTo>
                    <a:pt x="50" y="0"/>
                  </a:moveTo>
                  <a:cubicBezTo>
                    <a:pt x="40" y="0"/>
                    <a:pt x="30" y="0"/>
                    <a:pt x="30" y="11"/>
                  </a:cubicBezTo>
                  <a:cubicBezTo>
                    <a:pt x="0" y="20"/>
                    <a:pt x="0" y="51"/>
                    <a:pt x="10" y="80"/>
                  </a:cubicBezTo>
                  <a:cubicBezTo>
                    <a:pt x="40" y="120"/>
                    <a:pt x="60" y="171"/>
                    <a:pt x="90" y="211"/>
                  </a:cubicBezTo>
                  <a:cubicBezTo>
                    <a:pt x="110" y="260"/>
                    <a:pt x="130" y="300"/>
                    <a:pt x="160" y="351"/>
                  </a:cubicBezTo>
                  <a:cubicBezTo>
                    <a:pt x="170" y="371"/>
                    <a:pt x="190" y="371"/>
                    <a:pt x="210" y="371"/>
                  </a:cubicBezTo>
                  <a:cubicBezTo>
                    <a:pt x="220" y="371"/>
                    <a:pt x="230" y="360"/>
                    <a:pt x="240" y="351"/>
                  </a:cubicBezTo>
                  <a:cubicBezTo>
                    <a:pt x="240" y="340"/>
                    <a:pt x="250" y="320"/>
                    <a:pt x="240" y="311"/>
                  </a:cubicBezTo>
                  <a:cubicBezTo>
                    <a:pt x="220" y="260"/>
                    <a:pt x="200" y="211"/>
                    <a:pt x="180" y="171"/>
                  </a:cubicBezTo>
                  <a:cubicBezTo>
                    <a:pt x="150" y="120"/>
                    <a:pt x="120" y="71"/>
                    <a:pt x="90" y="31"/>
                  </a:cubicBezTo>
                  <a:cubicBezTo>
                    <a:pt x="90" y="11"/>
                    <a:pt x="70" y="0"/>
                    <a:pt x="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flipH="1">
              <a:off x="5360224" y="3739386"/>
              <a:ext cx="761524" cy="401791"/>
            </a:xfrm>
            <a:custGeom>
              <a:rect b="b" l="l" r="r" t="t"/>
              <a:pathLst>
                <a:path extrusionOk="0" h="6200" w="11751">
                  <a:moveTo>
                    <a:pt x="11721" y="1"/>
                  </a:moveTo>
                  <a:cubicBezTo>
                    <a:pt x="11721" y="1"/>
                    <a:pt x="11711" y="1"/>
                    <a:pt x="11711" y="10"/>
                  </a:cubicBezTo>
                  <a:lnTo>
                    <a:pt x="11381" y="220"/>
                  </a:lnTo>
                  <a:cubicBezTo>
                    <a:pt x="11271" y="290"/>
                    <a:pt x="11162" y="360"/>
                    <a:pt x="11062" y="420"/>
                  </a:cubicBezTo>
                  <a:lnTo>
                    <a:pt x="10731" y="630"/>
                  </a:lnTo>
                  <a:cubicBezTo>
                    <a:pt x="10632" y="690"/>
                    <a:pt x="10532" y="760"/>
                    <a:pt x="10432" y="820"/>
                  </a:cubicBezTo>
                  <a:cubicBezTo>
                    <a:pt x="10212" y="949"/>
                    <a:pt x="9992" y="1080"/>
                    <a:pt x="9763" y="1200"/>
                  </a:cubicBezTo>
                  <a:cubicBezTo>
                    <a:pt x="9652" y="1249"/>
                    <a:pt x="9552" y="1309"/>
                    <a:pt x="9443" y="1359"/>
                  </a:cubicBezTo>
                  <a:cubicBezTo>
                    <a:pt x="9333" y="1409"/>
                    <a:pt x="9223" y="1469"/>
                    <a:pt x="9103" y="1529"/>
                  </a:cubicBezTo>
                  <a:cubicBezTo>
                    <a:pt x="8993" y="1579"/>
                    <a:pt x="8873" y="1639"/>
                    <a:pt x="8753" y="1699"/>
                  </a:cubicBezTo>
                  <a:cubicBezTo>
                    <a:pt x="8644" y="1749"/>
                    <a:pt x="8533" y="1809"/>
                    <a:pt x="8424" y="1859"/>
                  </a:cubicBezTo>
                  <a:cubicBezTo>
                    <a:pt x="8304" y="1909"/>
                    <a:pt x="8184" y="1969"/>
                    <a:pt x="8064" y="2029"/>
                  </a:cubicBezTo>
                  <a:cubicBezTo>
                    <a:pt x="7944" y="2079"/>
                    <a:pt x="7824" y="2139"/>
                    <a:pt x="7704" y="2199"/>
                  </a:cubicBezTo>
                  <a:cubicBezTo>
                    <a:pt x="7594" y="2248"/>
                    <a:pt x="7485" y="2299"/>
                    <a:pt x="7385" y="2348"/>
                  </a:cubicBezTo>
                  <a:lnTo>
                    <a:pt x="7085" y="2499"/>
                  </a:lnTo>
                  <a:cubicBezTo>
                    <a:pt x="6965" y="2548"/>
                    <a:pt x="6855" y="2608"/>
                    <a:pt x="6735" y="2658"/>
                  </a:cubicBezTo>
                  <a:cubicBezTo>
                    <a:pt x="6685" y="2688"/>
                    <a:pt x="6625" y="2708"/>
                    <a:pt x="6575" y="2738"/>
                  </a:cubicBezTo>
                  <a:cubicBezTo>
                    <a:pt x="6525" y="2758"/>
                    <a:pt x="6475" y="2778"/>
                    <a:pt x="6435" y="2798"/>
                  </a:cubicBezTo>
                  <a:cubicBezTo>
                    <a:pt x="6195" y="2898"/>
                    <a:pt x="5955" y="2998"/>
                    <a:pt x="5716" y="3108"/>
                  </a:cubicBezTo>
                  <a:cubicBezTo>
                    <a:pt x="5606" y="3158"/>
                    <a:pt x="5486" y="3208"/>
                    <a:pt x="5376" y="3267"/>
                  </a:cubicBezTo>
                  <a:cubicBezTo>
                    <a:pt x="5266" y="3318"/>
                    <a:pt x="5166" y="3378"/>
                    <a:pt x="5056" y="3438"/>
                  </a:cubicBezTo>
                  <a:cubicBezTo>
                    <a:pt x="4827" y="3567"/>
                    <a:pt x="4607" y="3678"/>
                    <a:pt x="4377" y="3797"/>
                  </a:cubicBezTo>
                  <a:cubicBezTo>
                    <a:pt x="4267" y="3857"/>
                    <a:pt x="4147" y="3917"/>
                    <a:pt x="4027" y="3977"/>
                  </a:cubicBezTo>
                  <a:cubicBezTo>
                    <a:pt x="3987" y="3997"/>
                    <a:pt x="3937" y="4027"/>
                    <a:pt x="3897" y="4047"/>
                  </a:cubicBezTo>
                  <a:cubicBezTo>
                    <a:pt x="3837" y="4077"/>
                    <a:pt x="3777" y="4107"/>
                    <a:pt x="3728" y="4137"/>
                  </a:cubicBezTo>
                  <a:cubicBezTo>
                    <a:pt x="3617" y="4197"/>
                    <a:pt x="3508" y="4247"/>
                    <a:pt x="3408" y="4307"/>
                  </a:cubicBezTo>
                  <a:cubicBezTo>
                    <a:pt x="3328" y="4347"/>
                    <a:pt x="3258" y="4387"/>
                    <a:pt x="3178" y="4427"/>
                  </a:cubicBezTo>
                  <a:cubicBezTo>
                    <a:pt x="3138" y="4457"/>
                    <a:pt x="3098" y="4477"/>
                    <a:pt x="3048" y="4497"/>
                  </a:cubicBezTo>
                  <a:cubicBezTo>
                    <a:pt x="2988" y="4526"/>
                    <a:pt x="2938" y="4557"/>
                    <a:pt x="2868" y="4586"/>
                  </a:cubicBezTo>
                  <a:cubicBezTo>
                    <a:pt x="2808" y="4626"/>
                    <a:pt x="2738" y="4657"/>
                    <a:pt x="2669" y="4686"/>
                  </a:cubicBezTo>
                  <a:cubicBezTo>
                    <a:pt x="2558" y="4737"/>
                    <a:pt x="2458" y="4797"/>
                    <a:pt x="2349" y="4846"/>
                  </a:cubicBezTo>
                  <a:cubicBezTo>
                    <a:pt x="2139" y="4957"/>
                    <a:pt x="1919" y="5076"/>
                    <a:pt x="1709" y="5186"/>
                  </a:cubicBezTo>
                  <a:cubicBezTo>
                    <a:pt x="1450" y="5326"/>
                    <a:pt x="1199" y="5466"/>
                    <a:pt x="940" y="5596"/>
                  </a:cubicBezTo>
                  <a:cubicBezTo>
                    <a:pt x="790" y="5685"/>
                    <a:pt x="640" y="5765"/>
                    <a:pt x="490" y="5856"/>
                  </a:cubicBezTo>
                  <a:cubicBezTo>
                    <a:pt x="340" y="5945"/>
                    <a:pt x="191" y="6036"/>
                    <a:pt x="31" y="6116"/>
                  </a:cubicBezTo>
                  <a:cubicBezTo>
                    <a:pt x="11" y="6125"/>
                    <a:pt x="0" y="6156"/>
                    <a:pt x="20" y="6175"/>
                  </a:cubicBezTo>
                  <a:cubicBezTo>
                    <a:pt x="28" y="6190"/>
                    <a:pt x="41" y="6199"/>
                    <a:pt x="55" y="6199"/>
                  </a:cubicBezTo>
                  <a:cubicBezTo>
                    <a:pt x="60" y="6199"/>
                    <a:pt x="65" y="6198"/>
                    <a:pt x="71" y="6195"/>
                  </a:cubicBezTo>
                  <a:cubicBezTo>
                    <a:pt x="211" y="6116"/>
                    <a:pt x="340" y="6036"/>
                    <a:pt x="470" y="5956"/>
                  </a:cubicBezTo>
                  <a:cubicBezTo>
                    <a:pt x="590" y="5885"/>
                    <a:pt x="720" y="5816"/>
                    <a:pt x="840" y="5745"/>
                  </a:cubicBezTo>
                  <a:cubicBezTo>
                    <a:pt x="930" y="5696"/>
                    <a:pt x="1030" y="5636"/>
                    <a:pt x="1130" y="5586"/>
                  </a:cubicBezTo>
                  <a:cubicBezTo>
                    <a:pt x="1239" y="5526"/>
                    <a:pt x="1339" y="5476"/>
                    <a:pt x="1439" y="5416"/>
                  </a:cubicBezTo>
                  <a:cubicBezTo>
                    <a:pt x="1679" y="5286"/>
                    <a:pt x="1909" y="5156"/>
                    <a:pt x="2149" y="5036"/>
                  </a:cubicBezTo>
                  <a:cubicBezTo>
                    <a:pt x="2199" y="5006"/>
                    <a:pt x="2249" y="4976"/>
                    <a:pt x="2298" y="4957"/>
                  </a:cubicBezTo>
                  <a:lnTo>
                    <a:pt x="2478" y="4866"/>
                  </a:lnTo>
                  <a:cubicBezTo>
                    <a:pt x="2609" y="4806"/>
                    <a:pt x="2738" y="4746"/>
                    <a:pt x="2858" y="4677"/>
                  </a:cubicBezTo>
                  <a:cubicBezTo>
                    <a:pt x="2908" y="4657"/>
                    <a:pt x="2958" y="4637"/>
                    <a:pt x="2998" y="4617"/>
                  </a:cubicBezTo>
                  <a:cubicBezTo>
                    <a:pt x="3058" y="4586"/>
                    <a:pt x="3128" y="4557"/>
                    <a:pt x="3188" y="4526"/>
                  </a:cubicBezTo>
                  <a:cubicBezTo>
                    <a:pt x="3288" y="4467"/>
                    <a:pt x="3398" y="4417"/>
                    <a:pt x="3497" y="4357"/>
                  </a:cubicBezTo>
                  <a:cubicBezTo>
                    <a:pt x="3617" y="4297"/>
                    <a:pt x="3737" y="4237"/>
                    <a:pt x="3857" y="4187"/>
                  </a:cubicBezTo>
                  <a:cubicBezTo>
                    <a:pt x="3977" y="4117"/>
                    <a:pt x="4107" y="4057"/>
                    <a:pt x="4237" y="3997"/>
                  </a:cubicBezTo>
                  <a:cubicBezTo>
                    <a:pt x="4457" y="3897"/>
                    <a:pt x="4687" y="3787"/>
                    <a:pt x="4907" y="3687"/>
                  </a:cubicBezTo>
                  <a:cubicBezTo>
                    <a:pt x="5016" y="3627"/>
                    <a:pt x="5127" y="3578"/>
                    <a:pt x="5236" y="3527"/>
                  </a:cubicBezTo>
                  <a:cubicBezTo>
                    <a:pt x="5346" y="3467"/>
                    <a:pt x="5456" y="3407"/>
                    <a:pt x="5576" y="3358"/>
                  </a:cubicBezTo>
                  <a:cubicBezTo>
                    <a:pt x="5626" y="3338"/>
                    <a:pt x="5686" y="3307"/>
                    <a:pt x="5746" y="3287"/>
                  </a:cubicBezTo>
                  <a:cubicBezTo>
                    <a:pt x="5796" y="3258"/>
                    <a:pt x="5856" y="3238"/>
                    <a:pt x="5906" y="3208"/>
                  </a:cubicBezTo>
                  <a:cubicBezTo>
                    <a:pt x="6146" y="3118"/>
                    <a:pt x="6385" y="3018"/>
                    <a:pt x="6625" y="2908"/>
                  </a:cubicBezTo>
                  <a:cubicBezTo>
                    <a:pt x="6845" y="2818"/>
                    <a:pt x="7065" y="2708"/>
                    <a:pt x="7274" y="2598"/>
                  </a:cubicBezTo>
                  <a:cubicBezTo>
                    <a:pt x="7394" y="2538"/>
                    <a:pt x="7514" y="2479"/>
                    <a:pt x="7634" y="2408"/>
                  </a:cubicBezTo>
                  <a:cubicBezTo>
                    <a:pt x="7744" y="2348"/>
                    <a:pt x="7864" y="2288"/>
                    <a:pt x="7984" y="2228"/>
                  </a:cubicBezTo>
                  <a:lnTo>
                    <a:pt x="8673" y="1869"/>
                  </a:lnTo>
                  <a:cubicBezTo>
                    <a:pt x="8773" y="1819"/>
                    <a:pt x="8883" y="1759"/>
                    <a:pt x="8993" y="1699"/>
                  </a:cubicBezTo>
                  <a:cubicBezTo>
                    <a:pt x="9103" y="1639"/>
                    <a:pt x="9203" y="1579"/>
                    <a:pt x="9313" y="1519"/>
                  </a:cubicBezTo>
                  <a:cubicBezTo>
                    <a:pt x="9532" y="1409"/>
                    <a:pt x="9763" y="1289"/>
                    <a:pt x="9972" y="1169"/>
                  </a:cubicBezTo>
                  <a:cubicBezTo>
                    <a:pt x="10092" y="1100"/>
                    <a:pt x="10202" y="1040"/>
                    <a:pt x="10312" y="969"/>
                  </a:cubicBezTo>
                  <a:cubicBezTo>
                    <a:pt x="10422" y="900"/>
                    <a:pt x="10522" y="840"/>
                    <a:pt x="10632" y="770"/>
                  </a:cubicBezTo>
                  <a:cubicBezTo>
                    <a:pt x="10731" y="700"/>
                    <a:pt x="10831" y="630"/>
                    <a:pt x="10942" y="560"/>
                  </a:cubicBezTo>
                  <a:cubicBezTo>
                    <a:pt x="11042" y="490"/>
                    <a:pt x="11142" y="430"/>
                    <a:pt x="11241" y="370"/>
                  </a:cubicBezTo>
                  <a:cubicBezTo>
                    <a:pt x="11411" y="260"/>
                    <a:pt x="11571" y="150"/>
                    <a:pt x="11731" y="41"/>
                  </a:cubicBezTo>
                  <a:cubicBezTo>
                    <a:pt x="11741" y="41"/>
                    <a:pt x="11751" y="21"/>
                    <a:pt x="11741" y="10"/>
                  </a:cubicBezTo>
                  <a:cubicBezTo>
                    <a:pt x="11741" y="10"/>
                    <a:pt x="11731" y="1"/>
                    <a:pt x="1172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flipH="1">
              <a:off x="5364107" y="4006773"/>
              <a:ext cx="17497" cy="26505"/>
            </a:xfrm>
            <a:custGeom>
              <a:rect b="b" l="l" r="r" t="t"/>
              <a:pathLst>
                <a:path extrusionOk="0" h="409" w="270">
                  <a:moveTo>
                    <a:pt x="80" y="1"/>
                  </a:moveTo>
                  <a:cubicBezTo>
                    <a:pt x="60" y="1"/>
                    <a:pt x="50" y="1"/>
                    <a:pt x="40" y="11"/>
                  </a:cubicBezTo>
                  <a:cubicBezTo>
                    <a:pt x="20" y="21"/>
                    <a:pt x="10" y="31"/>
                    <a:pt x="0" y="51"/>
                  </a:cubicBezTo>
                  <a:cubicBezTo>
                    <a:pt x="0" y="71"/>
                    <a:pt x="0" y="91"/>
                    <a:pt x="10" y="111"/>
                  </a:cubicBezTo>
                  <a:cubicBezTo>
                    <a:pt x="40" y="161"/>
                    <a:pt x="60" y="221"/>
                    <a:pt x="90" y="281"/>
                  </a:cubicBezTo>
                  <a:cubicBezTo>
                    <a:pt x="100" y="301"/>
                    <a:pt x="110" y="331"/>
                    <a:pt x="120" y="351"/>
                  </a:cubicBezTo>
                  <a:cubicBezTo>
                    <a:pt x="130" y="371"/>
                    <a:pt x="130" y="391"/>
                    <a:pt x="150" y="400"/>
                  </a:cubicBezTo>
                  <a:cubicBezTo>
                    <a:pt x="160" y="406"/>
                    <a:pt x="170" y="408"/>
                    <a:pt x="180" y="408"/>
                  </a:cubicBezTo>
                  <a:cubicBezTo>
                    <a:pt x="190" y="408"/>
                    <a:pt x="200" y="406"/>
                    <a:pt x="210" y="400"/>
                  </a:cubicBezTo>
                  <a:cubicBezTo>
                    <a:pt x="230" y="400"/>
                    <a:pt x="250" y="391"/>
                    <a:pt x="250" y="371"/>
                  </a:cubicBezTo>
                  <a:cubicBezTo>
                    <a:pt x="260" y="351"/>
                    <a:pt x="270" y="331"/>
                    <a:pt x="260" y="311"/>
                  </a:cubicBezTo>
                  <a:cubicBezTo>
                    <a:pt x="230" y="221"/>
                    <a:pt x="180" y="131"/>
                    <a:pt x="140" y="31"/>
                  </a:cubicBezTo>
                  <a:cubicBezTo>
                    <a:pt x="130" y="21"/>
                    <a:pt x="110" y="1"/>
                    <a:pt x="10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flipH="1">
              <a:off x="5380243" y="4011958"/>
              <a:ext cx="17562" cy="28255"/>
            </a:xfrm>
            <a:custGeom>
              <a:rect b="b" l="l" r="r" t="t"/>
              <a:pathLst>
                <a:path extrusionOk="0" h="436" w="271">
                  <a:moveTo>
                    <a:pt x="40" y="1"/>
                  </a:moveTo>
                  <a:lnTo>
                    <a:pt x="10" y="31"/>
                  </a:lnTo>
                  <a:cubicBezTo>
                    <a:pt x="0" y="41"/>
                    <a:pt x="0" y="61"/>
                    <a:pt x="10" y="71"/>
                  </a:cubicBezTo>
                  <a:cubicBezTo>
                    <a:pt x="30" y="131"/>
                    <a:pt x="50" y="191"/>
                    <a:pt x="80" y="251"/>
                  </a:cubicBezTo>
                  <a:cubicBezTo>
                    <a:pt x="100" y="300"/>
                    <a:pt x="120" y="360"/>
                    <a:pt x="160" y="411"/>
                  </a:cubicBezTo>
                  <a:cubicBezTo>
                    <a:pt x="170" y="420"/>
                    <a:pt x="180" y="431"/>
                    <a:pt x="190" y="431"/>
                  </a:cubicBezTo>
                  <a:cubicBezTo>
                    <a:pt x="194" y="434"/>
                    <a:pt x="198" y="435"/>
                    <a:pt x="203" y="435"/>
                  </a:cubicBezTo>
                  <a:cubicBezTo>
                    <a:pt x="212" y="435"/>
                    <a:pt x="223" y="431"/>
                    <a:pt x="230" y="431"/>
                  </a:cubicBezTo>
                  <a:cubicBezTo>
                    <a:pt x="260" y="411"/>
                    <a:pt x="270" y="380"/>
                    <a:pt x="250" y="360"/>
                  </a:cubicBezTo>
                  <a:cubicBezTo>
                    <a:pt x="220" y="311"/>
                    <a:pt x="200" y="261"/>
                    <a:pt x="180" y="211"/>
                  </a:cubicBezTo>
                  <a:cubicBezTo>
                    <a:pt x="160" y="151"/>
                    <a:pt x="130" y="101"/>
                    <a:pt x="110" y="41"/>
                  </a:cubicBezTo>
                  <a:cubicBezTo>
                    <a:pt x="110" y="31"/>
                    <a:pt x="100" y="21"/>
                    <a:pt x="90" y="11"/>
                  </a:cubicBezTo>
                  <a:cubicBezTo>
                    <a:pt x="80" y="1"/>
                    <a:pt x="70" y="1"/>
                    <a:pt x="6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flipH="1">
              <a:off x="5399037" y="4019734"/>
              <a:ext cx="9786" cy="24950"/>
            </a:xfrm>
            <a:custGeom>
              <a:rect b="b" l="l" r="r" t="t"/>
              <a:pathLst>
                <a:path extrusionOk="0" h="385" w="151">
                  <a:moveTo>
                    <a:pt x="30" y="1"/>
                  </a:moveTo>
                  <a:cubicBezTo>
                    <a:pt x="30" y="1"/>
                    <a:pt x="21" y="1"/>
                    <a:pt x="10" y="11"/>
                  </a:cubicBezTo>
                  <a:cubicBezTo>
                    <a:pt x="10" y="11"/>
                    <a:pt x="1" y="21"/>
                    <a:pt x="1" y="31"/>
                  </a:cubicBezTo>
                  <a:cubicBezTo>
                    <a:pt x="10" y="81"/>
                    <a:pt x="21" y="141"/>
                    <a:pt x="30" y="191"/>
                  </a:cubicBezTo>
                  <a:lnTo>
                    <a:pt x="30" y="231"/>
                  </a:lnTo>
                  <a:cubicBezTo>
                    <a:pt x="41" y="251"/>
                    <a:pt x="41" y="260"/>
                    <a:pt x="50" y="280"/>
                  </a:cubicBezTo>
                  <a:lnTo>
                    <a:pt x="81" y="371"/>
                  </a:lnTo>
                  <a:cubicBezTo>
                    <a:pt x="81" y="380"/>
                    <a:pt x="90" y="380"/>
                    <a:pt x="101" y="380"/>
                  </a:cubicBezTo>
                  <a:cubicBezTo>
                    <a:pt x="104" y="384"/>
                    <a:pt x="107" y="385"/>
                    <a:pt x="110" y="385"/>
                  </a:cubicBezTo>
                  <a:cubicBezTo>
                    <a:pt x="117" y="385"/>
                    <a:pt x="124" y="380"/>
                    <a:pt x="130" y="380"/>
                  </a:cubicBezTo>
                  <a:cubicBezTo>
                    <a:pt x="150" y="371"/>
                    <a:pt x="150" y="351"/>
                    <a:pt x="141" y="331"/>
                  </a:cubicBezTo>
                  <a:cubicBezTo>
                    <a:pt x="130" y="320"/>
                    <a:pt x="130" y="311"/>
                    <a:pt x="121" y="291"/>
                  </a:cubicBezTo>
                  <a:cubicBezTo>
                    <a:pt x="121" y="280"/>
                    <a:pt x="110" y="271"/>
                    <a:pt x="110" y="260"/>
                  </a:cubicBezTo>
                  <a:cubicBezTo>
                    <a:pt x="101" y="240"/>
                    <a:pt x="101" y="220"/>
                    <a:pt x="90" y="211"/>
                  </a:cubicBezTo>
                  <a:cubicBezTo>
                    <a:pt x="90" y="191"/>
                    <a:pt x="81" y="180"/>
                    <a:pt x="81" y="160"/>
                  </a:cubicBezTo>
                  <a:cubicBezTo>
                    <a:pt x="81" y="151"/>
                    <a:pt x="81" y="131"/>
                    <a:pt x="70" y="121"/>
                  </a:cubicBezTo>
                  <a:cubicBezTo>
                    <a:pt x="70" y="91"/>
                    <a:pt x="70" y="61"/>
                    <a:pt x="61" y="31"/>
                  </a:cubicBezTo>
                  <a:cubicBezTo>
                    <a:pt x="61" y="21"/>
                    <a:pt x="61" y="11"/>
                    <a:pt x="50" y="11"/>
                  </a:cubicBezTo>
                  <a:cubicBezTo>
                    <a:pt x="50" y="1"/>
                    <a:pt x="41" y="1"/>
                    <a:pt x="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flipH="1">
              <a:off x="5410054" y="4029455"/>
              <a:ext cx="14322" cy="23006"/>
            </a:xfrm>
            <a:custGeom>
              <a:rect b="b" l="l" r="r" t="t"/>
              <a:pathLst>
                <a:path extrusionOk="0" h="355" w="221">
                  <a:moveTo>
                    <a:pt x="41" y="1"/>
                  </a:moveTo>
                  <a:cubicBezTo>
                    <a:pt x="30" y="1"/>
                    <a:pt x="21" y="1"/>
                    <a:pt x="21" y="10"/>
                  </a:cubicBezTo>
                  <a:cubicBezTo>
                    <a:pt x="10" y="10"/>
                    <a:pt x="1" y="21"/>
                    <a:pt x="1" y="30"/>
                  </a:cubicBezTo>
                  <a:lnTo>
                    <a:pt x="1" y="61"/>
                  </a:lnTo>
                  <a:cubicBezTo>
                    <a:pt x="30" y="110"/>
                    <a:pt x="50" y="150"/>
                    <a:pt x="70" y="201"/>
                  </a:cubicBezTo>
                  <a:cubicBezTo>
                    <a:pt x="90" y="250"/>
                    <a:pt x="110" y="290"/>
                    <a:pt x="141" y="330"/>
                  </a:cubicBezTo>
                  <a:cubicBezTo>
                    <a:pt x="148" y="345"/>
                    <a:pt x="160" y="354"/>
                    <a:pt x="174" y="354"/>
                  </a:cubicBezTo>
                  <a:cubicBezTo>
                    <a:pt x="180" y="354"/>
                    <a:pt x="185" y="353"/>
                    <a:pt x="190" y="350"/>
                  </a:cubicBezTo>
                  <a:cubicBezTo>
                    <a:pt x="210" y="341"/>
                    <a:pt x="221" y="310"/>
                    <a:pt x="210" y="290"/>
                  </a:cubicBezTo>
                  <a:cubicBezTo>
                    <a:pt x="181" y="250"/>
                    <a:pt x="161" y="210"/>
                    <a:pt x="130" y="170"/>
                  </a:cubicBezTo>
                  <a:lnTo>
                    <a:pt x="70" y="21"/>
                  </a:lnTo>
                  <a:cubicBezTo>
                    <a:pt x="70" y="10"/>
                    <a:pt x="50" y="10"/>
                    <a:pt x="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flipH="1">
              <a:off x="5424959" y="2700099"/>
              <a:ext cx="11082" cy="19701"/>
            </a:xfrm>
            <a:custGeom>
              <a:rect b="b" l="l" r="r" t="t"/>
              <a:pathLst>
                <a:path extrusionOk="0" h="304" w="171">
                  <a:moveTo>
                    <a:pt x="51" y="0"/>
                  </a:moveTo>
                  <a:cubicBezTo>
                    <a:pt x="51" y="0"/>
                    <a:pt x="51" y="11"/>
                    <a:pt x="41" y="11"/>
                  </a:cubicBezTo>
                  <a:cubicBezTo>
                    <a:pt x="21" y="11"/>
                    <a:pt x="1" y="40"/>
                    <a:pt x="11" y="60"/>
                  </a:cubicBezTo>
                  <a:cubicBezTo>
                    <a:pt x="21" y="91"/>
                    <a:pt x="31" y="131"/>
                    <a:pt x="41" y="160"/>
                  </a:cubicBezTo>
                  <a:cubicBezTo>
                    <a:pt x="51" y="200"/>
                    <a:pt x="61" y="231"/>
                    <a:pt x="71" y="271"/>
                  </a:cubicBezTo>
                  <a:cubicBezTo>
                    <a:pt x="79" y="287"/>
                    <a:pt x="94" y="303"/>
                    <a:pt x="115" y="303"/>
                  </a:cubicBezTo>
                  <a:cubicBezTo>
                    <a:pt x="120" y="303"/>
                    <a:pt x="125" y="302"/>
                    <a:pt x="130" y="300"/>
                  </a:cubicBezTo>
                  <a:cubicBezTo>
                    <a:pt x="150" y="291"/>
                    <a:pt x="170" y="271"/>
                    <a:pt x="161" y="251"/>
                  </a:cubicBezTo>
                  <a:cubicBezTo>
                    <a:pt x="150" y="211"/>
                    <a:pt x="141" y="180"/>
                    <a:pt x="130" y="140"/>
                  </a:cubicBezTo>
                  <a:cubicBezTo>
                    <a:pt x="121" y="111"/>
                    <a:pt x="111" y="71"/>
                    <a:pt x="101" y="40"/>
                  </a:cubicBezTo>
                  <a:cubicBezTo>
                    <a:pt x="91" y="20"/>
                    <a:pt x="71" y="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flipH="1">
              <a:off x="5443688" y="2701395"/>
              <a:ext cx="13026" cy="24820"/>
            </a:xfrm>
            <a:custGeom>
              <a:rect b="b" l="l" r="r" t="t"/>
              <a:pathLst>
                <a:path extrusionOk="0" h="383" w="201">
                  <a:moveTo>
                    <a:pt x="50" y="0"/>
                  </a:moveTo>
                  <a:cubicBezTo>
                    <a:pt x="20" y="11"/>
                    <a:pt x="0" y="40"/>
                    <a:pt x="10" y="71"/>
                  </a:cubicBezTo>
                  <a:cubicBezTo>
                    <a:pt x="40" y="160"/>
                    <a:pt x="70" y="251"/>
                    <a:pt x="100" y="351"/>
                  </a:cubicBezTo>
                  <a:cubicBezTo>
                    <a:pt x="100" y="367"/>
                    <a:pt x="120" y="383"/>
                    <a:pt x="143" y="383"/>
                  </a:cubicBezTo>
                  <a:cubicBezTo>
                    <a:pt x="149" y="383"/>
                    <a:pt x="154" y="382"/>
                    <a:pt x="160" y="380"/>
                  </a:cubicBezTo>
                  <a:cubicBezTo>
                    <a:pt x="180" y="371"/>
                    <a:pt x="200" y="351"/>
                    <a:pt x="190" y="320"/>
                  </a:cubicBezTo>
                  <a:cubicBezTo>
                    <a:pt x="170" y="220"/>
                    <a:pt x="140" y="131"/>
                    <a:pt x="110" y="40"/>
                  </a:cubicBezTo>
                  <a:cubicBezTo>
                    <a:pt x="110" y="11"/>
                    <a:pt x="90" y="0"/>
                    <a:pt x="6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flipH="1">
              <a:off x="5461833" y="2709172"/>
              <a:ext cx="12378" cy="32078"/>
            </a:xfrm>
            <a:custGeom>
              <a:rect b="b" l="l" r="r" t="t"/>
              <a:pathLst>
                <a:path extrusionOk="0" h="495" w="191">
                  <a:moveTo>
                    <a:pt x="20" y="0"/>
                  </a:moveTo>
                  <a:cubicBezTo>
                    <a:pt x="10" y="0"/>
                    <a:pt x="0" y="20"/>
                    <a:pt x="0" y="31"/>
                  </a:cubicBezTo>
                  <a:cubicBezTo>
                    <a:pt x="20" y="111"/>
                    <a:pt x="50" y="191"/>
                    <a:pt x="70" y="260"/>
                  </a:cubicBezTo>
                  <a:cubicBezTo>
                    <a:pt x="80" y="300"/>
                    <a:pt x="90" y="330"/>
                    <a:pt x="100" y="370"/>
                  </a:cubicBezTo>
                  <a:cubicBezTo>
                    <a:pt x="100" y="380"/>
                    <a:pt x="110" y="400"/>
                    <a:pt x="110" y="420"/>
                  </a:cubicBezTo>
                  <a:lnTo>
                    <a:pt x="140" y="480"/>
                  </a:lnTo>
                  <a:cubicBezTo>
                    <a:pt x="140" y="487"/>
                    <a:pt x="150" y="494"/>
                    <a:pt x="160" y="494"/>
                  </a:cubicBezTo>
                  <a:cubicBezTo>
                    <a:pt x="163" y="494"/>
                    <a:pt x="167" y="493"/>
                    <a:pt x="170" y="490"/>
                  </a:cubicBezTo>
                  <a:cubicBezTo>
                    <a:pt x="180" y="490"/>
                    <a:pt x="190" y="480"/>
                    <a:pt x="190" y="470"/>
                  </a:cubicBezTo>
                  <a:lnTo>
                    <a:pt x="190" y="450"/>
                  </a:lnTo>
                  <a:cubicBezTo>
                    <a:pt x="180" y="450"/>
                    <a:pt x="180" y="450"/>
                    <a:pt x="180" y="440"/>
                  </a:cubicBezTo>
                  <a:lnTo>
                    <a:pt x="150" y="350"/>
                  </a:lnTo>
                  <a:cubicBezTo>
                    <a:pt x="140" y="310"/>
                    <a:pt x="130" y="280"/>
                    <a:pt x="120" y="240"/>
                  </a:cubicBezTo>
                  <a:cubicBezTo>
                    <a:pt x="100" y="171"/>
                    <a:pt x="80" y="91"/>
                    <a:pt x="60" y="20"/>
                  </a:cubicBezTo>
                  <a:cubicBezTo>
                    <a:pt x="50" y="11"/>
                    <a:pt x="40" y="0"/>
                    <a:pt x="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flipH="1">
              <a:off x="5529884" y="2858743"/>
              <a:ext cx="603529" cy="153393"/>
            </a:xfrm>
            <a:custGeom>
              <a:rect b="b" l="l" r="r" t="t"/>
              <a:pathLst>
                <a:path extrusionOk="0" h="2367" w="9313">
                  <a:moveTo>
                    <a:pt x="91" y="1"/>
                  </a:moveTo>
                  <a:lnTo>
                    <a:pt x="0" y="50"/>
                  </a:lnTo>
                  <a:cubicBezTo>
                    <a:pt x="51" y="110"/>
                    <a:pt x="100" y="170"/>
                    <a:pt x="160" y="221"/>
                  </a:cubicBezTo>
                  <a:lnTo>
                    <a:pt x="340" y="400"/>
                  </a:lnTo>
                  <a:cubicBezTo>
                    <a:pt x="391" y="460"/>
                    <a:pt x="451" y="510"/>
                    <a:pt x="510" y="560"/>
                  </a:cubicBezTo>
                  <a:cubicBezTo>
                    <a:pt x="570" y="610"/>
                    <a:pt x="640" y="660"/>
                    <a:pt x="700" y="700"/>
                  </a:cubicBezTo>
                  <a:cubicBezTo>
                    <a:pt x="770" y="740"/>
                    <a:pt x="840" y="790"/>
                    <a:pt x="910" y="830"/>
                  </a:cubicBezTo>
                  <a:lnTo>
                    <a:pt x="1120" y="950"/>
                  </a:lnTo>
                  <a:cubicBezTo>
                    <a:pt x="1259" y="1030"/>
                    <a:pt x="1399" y="1110"/>
                    <a:pt x="1539" y="1180"/>
                  </a:cubicBezTo>
                  <a:cubicBezTo>
                    <a:pt x="1619" y="1220"/>
                    <a:pt x="1690" y="1260"/>
                    <a:pt x="1769" y="1309"/>
                  </a:cubicBezTo>
                  <a:cubicBezTo>
                    <a:pt x="1829" y="1340"/>
                    <a:pt x="1899" y="1380"/>
                    <a:pt x="1959" y="1409"/>
                  </a:cubicBezTo>
                  <a:cubicBezTo>
                    <a:pt x="2039" y="1449"/>
                    <a:pt x="2109" y="1489"/>
                    <a:pt x="2189" y="1520"/>
                  </a:cubicBezTo>
                  <a:cubicBezTo>
                    <a:pt x="2259" y="1560"/>
                    <a:pt x="2319" y="1589"/>
                    <a:pt x="2389" y="1619"/>
                  </a:cubicBezTo>
                  <a:lnTo>
                    <a:pt x="2629" y="1709"/>
                  </a:lnTo>
                  <a:cubicBezTo>
                    <a:pt x="2698" y="1739"/>
                    <a:pt x="2769" y="1769"/>
                    <a:pt x="2849" y="1799"/>
                  </a:cubicBezTo>
                  <a:cubicBezTo>
                    <a:pt x="2988" y="1859"/>
                    <a:pt x="3138" y="1909"/>
                    <a:pt x="3288" y="1959"/>
                  </a:cubicBezTo>
                  <a:cubicBezTo>
                    <a:pt x="3428" y="2009"/>
                    <a:pt x="3578" y="2049"/>
                    <a:pt x="3728" y="2089"/>
                  </a:cubicBezTo>
                  <a:cubicBezTo>
                    <a:pt x="3877" y="2129"/>
                    <a:pt x="4037" y="2179"/>
                    <a:pt x="4187" y="2219"/>
                  </a:cubicBezTo>
                  <a:cubicBezTo>
                    <a:pt x="4267" y="2239"/>
                    <a:pt x="4347" y="2259"/>
                    <a:pt x="4427" y="2269"/>
                  </a:cubicBezTo>
                  <a:cubicBezTo>
                    <a:pt x="4507" y="2289"/>
                    <a:pt x="4587" y="2299"/>
                    <a:pt x="4677" y="2309"/>
                  </a:cubicBezTo>
                  <a:cubicBezTo>
                    <a:pt x="4847" y="2339"/>
                    <a:pt x="5016" y="2348"/>
                    <a:pt x="5196" y="2359"/>
                  </a:cubicBezTo>
                  <a:cubicBezTo>
                    <a:pt x="5271" y="2364"/>
                    <a:pt x="5349" y="2366"/>
                    <a:pt x="5426" y="2366"/>
                  </a:cubicBezTo>
                  <a:cubicBezTo>
                    <a:pt x="5504" y="2366"/>
                    <a:pt x="5581" y="2364"/>
                    <a:pt x="5656" y="2359"/>
                  </a:cubicBezTo>
                  <a:lnTo>
                    <a:pt x="6615" y="2359"/>
                  </a:lnTo>
                  <a:cubicBezTo>
                    <a:pt x="6695" y="2359"/>
                    <a:pt x="6785" y="2359"/>
                    <a:pt x="6865" y="2348"/>
                  </a:cubicBezTo>
                  <a:cubicBezTo>
                    <a:pt x="6945" y="2348"/>
                    <a:pt x="7025" y="2339"/>
                    <a:pt x="7105" y="2329"/>
                  </a:cubicBezTo>
                  <a:cubicBezTo>
                    <a:pt x="7265" y="2309"/>
                    <a:pt x="7425" y="2279"/>
                    <a:pt x="7585" y="2259"/>
                  </a:cubicBezTo>
                  <a:cubicBezTo>
                    <a:pt x="7744" y="2229"/>
                    <a:pt x="7904" y="2209"/>
                    <a:pt x="8054" y="2179"/>
                  </a:cubicBezTo>
                  <a:cubicBezTo>
                    <a:pt x="8214" y="2159"/>
                    <a:pt x="8364" y="2129"/>
                    <a:pt x="8513" y="2089"/>
                  </a:cubicBezTo>
                  <a:cubicBezTo>
                    <a:pt x="8664" y="2049"/>
                    <a:pt x="8824" y="1989"/>
                    <a:pt x="8973" y="1939"/>
                  </a:cubicBezTo>
                  <a:cubicBezTo>
                    <a:pt x="9083" y="1909"/>
                    <a:pt x="9203" y="1869"/>
                    <a:pt x="9313" y="1839"/>
                  </a:cubicBezTo>
                  <a:lnTo>
                    <a:pt x="9283" y="1709"/>
                  </a:lnTo>
                  <a:cubicBezTo>
                    <a:pt x="9173" y="1739"/>
                    <a:pt x="9063" y="1779"/>
                    <a:pt x="8953" y="1809"/>
                  </a:cubicBezTo>
                  <a:cubicBezTo>
                    <a:pt x="8804" y="1849"/>
                    <a:pt x="8653" y="1909"/>
                    <a:pt x="8504" y="1939"/>
                  </a:cubicBezTo>
                  <a:lnTo>
                    <a:pt x="8264" y="1999"/>
                  </a:lnTo>
                  <a:cubicBezTo>
                    <a:pt x="8184" y="2009"/>
                    <a:pt x="8114" y="2019"/>
                    <a:pt x="8034" y="2029"/>
                  </a:cubicBezTo>
                  <a:cubicBezTo>
                    <a:pt x="7924" y="2049"/>
                    <a:pt x="7804" y="2059"/>
                    <a:pt x="7685" y="2079"/>
                  </a:cubicBezTo>
                  <a:cubicBezTo>
                    <a:pt x="7574" y="2089"/>
                    <a:pt x="7454" y="2109"/>
                    <a:pt x="7334" y="2119"/>
                  </a:cubicBezTo>
                  <a:cubicBezTo>
                    <a:pt x="7265" y="2129"/>
                    <a:pt x="7185" y="2139"/>
                    <a:pt x="7115" y="2149"/>
                  </a:cubicBezTo>
                  <a:cubicBezTo>
                    <a:pt x="7035" y="2159"/>
                    <a:pt x="6955" y="2159"/>
                    <a:pt x="6875" y="2159"/>
                  </a:cubicBezTo>
                  <a:lnTo>
                    <a:pt x="6406" y="2159"/>
                  </a:lnTo>
                  <a:cubicBezTo>
                    <a:pt x="6235" y="2149"/>
                    <a:pt x="6075" y="2149"/>
                    <a:pt x="5906" y="2139"/>
                  </a:cubicBezTo>
                  <a:cubicBezTo>
                    <a:pt x="5746" y="2139"/>
                    <a:pt x="5596" y="2139"/>
                    <a:pt x="5436" y="2129"/>
                  </a:cubicBezTo>
                  <a:cubicBezTo>
                    <a:pt x="5336" y="2119"/>
                    <a:pt x="5227" y="2119"/>
                    <a:pt x="5127" y="2109"/>
                  </a:cubicBezTo>
                  <a:cubicBezTo>
                    <a:pt x="5027" y="2099"/>
                    <a:pt x="4936" y="2089"/>
                    <a:pt x="4836" y="2079"/>
                  </a:cubicBezTo>
                  <a:lnTo>
                    <a:pt x="4627" y="2049"/>
                  </a:lnTo>
                  <a:lnTo>
                    <a:pt x="4387" y="1989"/>
                  </a:lnTo>
                  <a:cubicBezTo>
                    <a:pt x="4227" y="1949"/>
                    <a:pt x="4068" y="1909"/>
                    <a:pt x="3917" y="1869"/>
                  </a:cubicBezTo>
                  <a:cubicBezTo>
                    <a:pt x="3768" y="1829"/>
                    <a:pt x="3618" y="1799"/>
                    <a:pt x="3458" y="1759"/>
                  </a:cubicBezTo>
                  <a:cubicBezTo>
                    <a:pt x="3308" y="1719"/>
                    <a:pt x="3158" y="1669"/>
                    <a:pt x="2998" y="1619"/>
                  </a:cubicBezTo>
                  <a:cubicBezTo>
                    <a:pt x="2878" y="1580"/>
                    <a:pt x="2749" y="1540"/>
                    <a:pt x="2618" y="1500"/>
                  </a:cubicBezTo>
                  <a:cubicBezTo>
                    <a:pt x="2498" y="1460"/>
                    <a:pt x="2379" y="1420"/>
                    <a:pt x="2259" y="1369"/>
                  </a:cubicBezTo>
                  <a:cubicBezTo>
                    <a:pt x="2239" y="1360"/>
                    <a:pt x="2209" y="1349"/>
                    <a:pt x="2189" y="1340"/>
                  </a:cubicBezTo>
                  <a:lnTo>
                    <a:pt x="2179" y="1340"/>
                  </a:lnTo>
                  <a:cubicBezTo>
                    <a:pt x="2049" y="1280"/>
                    <a:pt x="1909" y="1209"/>
                    <a:pt x="1779" y="1149"/>
                  </a:cubicBezTo>
                  <a:cubicBezTo>
                    <a:pt x="1650" y="1080"/>
                    <a:pt x="1519" y="1020"/>
                    <a:pt x="1390" y="960"/>
                  </a:cubicBezTo>
                  <a:lnTo>
                    <a:pt x="1000" y="750"/>
                  </a:lnTo>
                  <a:cubicBezTo>
                    <a:pt x="940" y="720"/>
                    <a:pt x="870" y="680"/>
                    <a:pt x="810" y="640"/>
                  </a:cubicBezTo>
                  <a:cubicBezTo>
                    <a:pt x="750" y="600"/>
                    <a:pt x="680" y="560"/>
                    <a:pt x="620" y="510"/>
                  </a:cubicBezTo>
                  <a:cubicBezTo>
                    <a:pt x="570" y="470"/>
                    <a:pt x="510" y="420"/>
                    <a:pt x="460" y="381"/>
                  </a:cubicBezTo>
                  <a:lnTo>
                    <a:pt x="300" y="221"/>
                  </a:lnTo>
                  <a:lnTo>
                    <a:pt x="151" y="70"/>
                  </a:lnTo>
                  <a:cubicBezTo>
                    <a:pt x="131" y="50"/>
                    <a:pt x="111" y="21"/>
                    <a:pt x="9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flipH="1">
              <a:off x="5535652" y="2676186"/>
              <a:ext cx="635931" cy="273283"/>
            </a:xfrm>
            <a:custGeom>
              <a:rect b="b" l="l" r="r" t="t"/>
              <a:pathLst>
                <a:path extrusionOk="0" h="4217" w="9813">
                  <a:moveTo>
                    <a:pt x="10" y="0"/>
                  </a:moveTo>
                  <a:cubicBezTo>
                    <a:pt x="0" y="50"/>
                    <a:pt x="0" y="100"/>
                    <a:pt x="0" y="150"/>
                  </a:cubicBezTo>
                  <a:cubicBezTo>
                    <a:pt x="10" y="230"/>
                    <a:pt x="10" y="310"/>
                    <a:pt x="20" y="380"/>
                  </a:cubicBezTo>
                  <a:cubicBezTo>
                    <a:pt x="30" y="460"/>
                    <a:pt x="40" y="540"/>
                    <a:pt x="50" y="609"/>
                  </a:cubicBezTo>
                  <a:cubicBezTo>
                    <a:pt x="70" y="760"/>
                    <a:pt x="100" y="919"/>
                    <a:pt x="150" y="1069"/>
                  </a:cubicBezTo>
                  <a:cubicBezTo>
                    <a:pt x="190" y="1219"/>
                    <a:pt x="250" y="1369"/>
                    <a:pt x="310" y="1509"/>
                  </a:cubicBezTo>
                  <a:cubicBezTo>
                    <a:pt x="380" y="1648"/>
                    <a:pt x="450" y="1788"/>
                    <a:pt x="550" y="1919"/>
                  </a:cubicBezTo>
                  <a:cubicBezTo>
                    <a:pt x="600" y="1979"/>
                    <a:pt x="649" y="2048"/>
                    <a:pt x="709" y="2108"/>
                  </a:cubicBezTo>
                  <a:cubicBezTo>
                    <a:pt x="769" y="2168"/>
                    <a:pt x="820" y="2228"/>
                    <a:pt x="880" y="2288"/>
                  </a:cubicBezTo>
                  <a:cubicBezTo>
                    <a:pt x="1099" y="2508"/>
                    <a:pt x="1339" y="2718"/>
                    <a:pt x="1599" y="2887"/>
                  </a:cubicBezTo>
                  <a:cubicBezTo>
                    <a:pt x="1859" y="3067"/>
                    <a:pt x="2128" y="3227"/>
                    <a:pt x="2408" y="3367"/>
                  </a:cubicBezTo>
                  <a:cubicBezTo>
                    <a:pt x="2548" y="3447"/>
                    <a:pt x="2708" y="3507"/>
                    <a:pt x="2858" y="3557"/>
                  </a:cubicBezTo>
                  <a:cubicBezTo>
                    <a:pt x="3007" y="3607"/>
                    <a:pt x="3147" y="3637"/>
                    <a:pt x="3298" y="3677"/>
                  </a:cubicBezTo>
                  <a:cubicBezTo>
                    <a:pt x="3458" y="3707"/>
                    <a:pt x="3617" y="3747"/>
                    <a:pt x="3767" y="3787"/>
                  </a:cubicBezTo>
                  <a:cubicBezTo>
                    <a:pt x="3917" y="3817"/>
                    <a:pt x="4067" y="3867"/>
                    <a:pt x="4217" y="3907"/>
                  </a:cubicBezTo>
                  <a:cubicBezTo>
                    <a:pt x="4366" y="3946"/>
                    <a:pt x="4517" y="3986"/>
                    <a:pt x="4666" y="4017"/>
                  </a:cubicBezTo>
                  <a:cubicBezTo>
                    <a:pt x="4836" y="4046"/>
                    <a:pt x="4996" y="4077"/>
                    <a:pt x="5166" y="4097"/>
                  </a:cubicBezTo>
                  <a:cubicBezTo>
                    <a:pt x="5465" y="4126"/>
                    <a:pt x="5765" y="4146"/>
                    <a:pt x="6075" y="4177"/>
                  </a:cubicBezTo>
                  <a:cubicBezTo>
                    <a:pt x="6385" y="4197"/>
                    <a:pt x="6704" y="4217"/>
                    <a:pt x="7024" y="4217"/>
                  </a:cubicBezTo>
                  <a:cubicBezTo>
                    <a:pt x="7184" y="4217"/>
                    <a:pt x="7344" y="4217"/>
                    <a:pt x="7504" y="4206"/>
                  </a:cubicBezTo>
                  <a:cubicBezTo>
                    <a:pt x="7654" y="4206"/>
                    <a:pt x="7814" y="4197"/>
                    <a:pt x="7974" y="4197"/>
                  </a:cubicBezTo>
                  <a:cubicBezTo>
                    <a:pt x="8123" y="4186"/>
                    <a:pt x="8283" y="4186"/>
                    <a:pt x="8433" y="4186"/>
                  </a:cubicBezTo>
                  <a:cubicBezTo>
                    <a:pt x="8593" y="4186"/>
                    <a:pt x="8743" y="4177"/>
                    <a:pt x="8893" y="4157"/>
                  </a:cubicBezTo>
                  <a:cubicBezTo>
                    <a:pt x="9053" y="4137"/>
                    <a:pt x="9213" y="4106"/>
                    <a:pt x="9373" y="4077"/>
                  </a:cubicBezTo>
                  <a:cubicBezTo>
                    <a:pt x="9522" y="4037"/>
                    <a:pt x="9672" y="4006"/>
                    <a:pt x="9812" y="3966"/>
                  </a:cubicBezTo>
                  <a:lnTo>
                    <a:pt x="9772" y="3807"/>
                  </a:lnTo>
                  <a:lnTo>
                    <a:pt x="9762" y="3807"/>
                  </a:lnTo>
                  <a:cubicBezTo>
                    <a:pt x="9622" y="3847"/>
                    <a:pt x="9493" y="3877"/>
                    <a:pt x="9362" y="3907"/>
                  </a:cubicBezTo>
                  <a:cubicBezTo>
                    <a:pt x="9233" y="3937"/>
                    <a:pt x="9093" y="3957"/>
                    <a:pt x="8963" y="3977"/>
                  </a:cubicBezTo>
                  <a:cubicBezTo>
                    <a:pt x="8883" y="3986"/>
                    <a:pt x="8793" y="3997"/>
                    <a:pt x="8713" y="3997"/>
                  </a:cubicBezTo>
                  <a:cubicBezTo>
                    <a:pt x="8633" y="4006"/>
                    <a:pt x="8563" y="4006"/>
                    <a:pt x="8483" y="4006"/>
                  </a:cubicBezTo>
                  <a:cubicBezTo>
                    <a:pt x="8333" y="4006"/>
                    <a:pt x="8183" y="3997"/>
                    <a:pt x="8034" y="3997"/>
                  </a:cubicBezTo>
                  <a:lnTo>
                    <a:pt x="7554" y="3997"/>
                  </a:lnTo>
                  <a:cubicBezTo>
                    <a:pt x="7404" y="3997"/>
                    <a:pt x="7254" y="3997"/>
                    <a:pt x="7104" y="3986"/>
                  </a:cubicBezTo>
                  <a:cubicBezTo>
                    <a:pt x="6944" y="3986"/>
                    <a:pt x="6795" y="3977"/>
                    <a:pt x="6635" y="3966"/>
                  </a:cubicBezTo>
                  <a:cubicBezTo>
                    <a:pt x="6485" y="3957"/>
                    <a:pt x="6335" y="3937"/>
                    <a:pt x="6195" y="3927"/>
                  </a:cubicBezTo>
                  <a:lnTo>
                    <a:pt x="5356" y="3837"/>
                  </a:lnTo>
                  <a:cubicBezTo>
                    <a:pt x="5286" y="3827"/>
                    <a:pt x="5216" y="3817"/>
                    <a:pt x="5156" y="3807"/>
                  </a:cubicBezTo>
                  <a:cubicBezTo>
                    <a:pt x="5076" y="3797"/>
                    <a:pt x="4996" y="3777"/>
                    <a:pt x="4916" y="3757"/>
                  </a:cubicBezTo>
                  <a:cubicBezTo>
                    <a:pt x="4766" y="3727"/>
                    <a:pt x="4617" y="3687"/>
                    <a:pt x="4466" y="3637"/>
                  </a:cubicBezTo>
                  <a:cubicBezTo>
                    <a:pt x="4326" y="3597"/>
                    <a:pt x="4187" y="3547"/>
                    <a:pt x="4037" y="3497"/>
                  </a:cubicBezTo>
                  <a:cubicBezTo>
                    <a:pt x="3877" y="3437"/>
                    <a:pt x="3717" y="3397"/>
                    <a:pt x="3567" y="3347"/>
                  </a:cubicBezTo>
                  <a:cubicBezTo>
                    <a:pt x="3427" y="3307"/>
                    <a:pt x="3298" y="3267"/>
                    <a:pt x="3167" y="3227"/>
                  </a:cubicBezTo>
                  <a:cubicBezTo>
                    <a:pt x="3047" y="3187"/>
                    <a:pt x="2928" y="3147"/>
                    <a:pt x="2808" y="3098"/>
                  </a:cubicBezTo>
                  <a:cubicBezTo>
                    <a:pt x="2668" y="3027"/>
                    <a:pt x="2538" y="2958"/>
                    <a:pt x="2398" y="2887"/>
                  </a:cubicBezTo>
                  <a:cubicBezTo>
                    <a:pt x="2268" y="2818"/>
                    <a:pt x="2128" y="2747"/>
                    <a:pt x="1999" y="2668"/>
                  </a:cubicBezTo>
                  <a:cubicBezTo>
                    <a:pt x="1859" y="2588"/>
                    <a:pt x="1729" y="2518"/>
                    <a:pt x="1599" y="2428"/>
                  </a:cubicBezTo>
                  <a:cubicBezTo>
                    <a:pt x="1469" y="2348"/>
                    <a:pt x="1339" y="2258"/>
                    <a:pt x="1219" y="2168"/>
                  </a:cubicBezTo>
                  <a:cubicBezTo>
                    <a:pt x="1119" y="2088"/>
                    <a:pt x="1020" y="2008"/>
                    <a:pt x="929" y="1928"/>
                  </a:cubicBezTo>
                  <a:cubicBezTo>
                    <a:pt x="869" y="1888"/>
                    <a:pt x="820" y="1848"/>
                    <a:pt x="780" y="1799"/>
                  </a:cubicBezTo>
                  <a:cubicBezTo>
                    <a:pt x="729" y="1748"/>
                    <a:pt x="689" y="1708"/>
                    <a:pt x="649" y="1659"/>
                  </a:cubicBezTo>
                  <a:cubicBezTo>
                    <a:pt x="589" y="1568"/>
                    <a:pt x="530" y="1479"/>
                    <a:pt x="480" y="1379"/>
                  </a:cubicBezTo>
                  <a:cubicBezTo>
                    <a:pt x="430" y="1289"/>
                    <a:pt x="380" y="1199"/>
                    <a:pt x="340" y="1099"/>
                  </a:cubicBezTo>
                  <a:cubicBezTo>
                    <a:pt x="310" y="1039"/>
                    <a:pt x="290" y="989"/>
                    <a:pt x="270" y="929"/>
                  </a:cubicBezTo>
                  <a:cubicBezTo>
                    <a:pt x="250" y="859"/>
                    <a:pt x="240" y="789"/>
                    <a:pt x="220" y="720"/>
                  </a:cubicBezTo>
                  <a:cubicBezTo>
                    <a:pt x="190" y="609"/>
                    <a:pt x="170" y="489"/>
                    <a:pt x="160" y="369"/>
                  </a:cubicBezTo>
                  <a:cubicBezTo>
                    <a:pt x="140" y="250"/>
                    <a:pt x="130" y="130"/>
                    <a:pt x="1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flipH="1">
              <a:off x="5614645" y="4076699"/>
              <a:ext cx="778" cy="65"/>
            </a:xfrm>
            <a:custGeom>
              <a:rect b="b" l="l" r="r" t="t"/>
              <a:pathLst>
                <a:path extrusionOk="0" h="1" w="12">
                  <a:moveTo>
                    <a:pt x="1" y="1"/>
                  </a:moveTo>
                  <a:lnTo>
                    <a:pt x="1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flipH="1">
              <a:off x="5703431" y="2613324"/>
              <a:ext cx="442942" cy="284948"/>
            </a:xfrm>
            <a:custGeom>
              <a:rect b="b" l="l" r="r" t="t"/>
              <a:pathLst>
                <a:path extrusionOk="0" h="4397" w="6835">
                  <a:moveTo>
                    <a:pt x="41" y="1"/>
                  </a:moveTo>
                  <a:cubicBezTo>
                    <a:pt x="41" y="61"/>
                    <a:pt x="31" y="131"/>
                    <a:pt x="21" y="191"/>
                  </a:cubicBezTo>
                  <a:cubicBezTo>
                    <a:pt x="11" y="260"/>
                    <a:pt x="1" y="331"/>
                    <a:pt x="1" y="400"/>
                  </a:cubicBezTo>
                  <a:cubicBezTo>
                    <a:pt x="1" y="471"/>
                    <a:pt x="1" y="551"/>
                    <a:pt x="11" y="620"/>
                  </a:cubicBezTo>
                  <a:cubicBezTo>
                    <a:pt x="21" y="700"/>
                    <a:pt x="21" y="770"/>
                    <a:pt x="41" y="850"/>
                  </a:cubicBezTo>
                  <a:cubicBezTo>
                    <a:pt x="61" y="1000"/>
                    <a:pt x="91" y="1140"/>
                    <a:pt x="131" y="1290"/>
                  </a:cubicBezTo>
                  <a:cubicBezTo>
                    <a:pt x="171" y="1419"/>
                    <a:pt x="220" y="1539"/>
                    <a:pt x="271" y="1659"/>
                  </a:cubicBezTo>
                  <a:cubicBezTo>
                    <a:pt x="271" y="1670"/>
                    <a:pt x="271" y="1670"/>
                    <a:pt x="280" y="1679"/>
                  </a:cubicBezTo>
                  <a:cubicBezTo>
                    <a:pt x="311" y="1739"/>
                    <a:pt x="331" y="1809"/>
                    <a:pt x="371" y="1869"/>
                  </a:cubicBezTo>
                  <a:cubicBezTo>
                    <a:pt x="400" y="1939"/>
                    <a:pt x="431" y="1999"/>
                    <a:pt x="471" y="2059"/>
                  </a:cubicBezTo>
                  <a:lnTo>
                    <a:pt x="531" y="2149"/>
                  </a:lnTo>
                  <a:cubicBezTo>
                    <a:pt x="551" y="2179"/>
                    <a:pt x="571" y="2209"/>
                    <a:pt x="591" y="2249"/>
                  </a:cubicBezTo>
                  <a:cubicBezTo>
                    <a:pt x="620" y="2279"/>
                    <a:pt x="651" y="2309"/>
                    <a:pt x="671" y="2349"/>
                  </a:cubicBezTo>
                  <a:lnTo>
                    <a:pt x="750" y="2429"/>
                  </a:lnTo>
                  <a:cubicBezTo>
                    <a:pt x="800" y="2479"/>
                    <a:pt x="850" y="2518"/>
                    <a:pt x="900" y="2569"/>
                  </a:cubicBezTo>
                  <a:cubicBezTo>
                    <a:pt x="960" y="2618"/>
                    <a:pt x="1010" y="2669"/>
                    <a:pt x="1070" y="2718"/>
                  </a:cubicBezTo>
                  <a:cubicBezTo>
                    <a:pt x="1170" y="2818"/>
                    <a:pt x="1280" y="2918"/>
                    <a:pt x="1410" y="2998"/>
                  </a:cubicBezTo>
                  <a:cubicBezTo>
                    <a:pt x="1470" y="3038"/>
                    <a:pt x="1530" y="3078"/>
                    <a:pt x="1590" y="3108"/>
                  </a:cubicBezTo>
                  <a:cubicBezTo>
                    <a:pt x="1650" y="3148"/>
                    <a:pt x="1719" y="3188"/>
                    <a:pt x="1779" y="3218"/>
                  </a:cubicBezTo>
                  <a:cubicBezTo>
                    <a:pt x="1850" y="3248"/>
                    <a:pt x="1909" y="3288"/>
                    <a:pt x="1969" y="3328"/>
                  </a:cubicBezTo>
                  <a:cubicBezTo>
                    <a:pt x="2039" y="3358"/>
                    <a:pt x="2099" y="3398"/>
                    <a:pt x="2159" y="3438"/>
                  </a:cubicBezTo>
                  <a:cubicBezTo>
                    <a:pt x="2219" y="3478"/>
                    <a:pt x="2279" y="3508"/>
                    <a:pt x="2339" y="3538"/>
                  </a:cubicBezTo>
                  <a:cubicBezTo>
                    <a:pt x="2399" y="3578"/>
                    <a:pt x="2469" y="3608"/>
                    <a:pt x="2529" y="3638"/>
                  </a:cubicBezTo>
                  <a:cubicBezTo>
                    <a:pt x="2609" y="3668"/>
                    <a:pt x="2678" y="3698"/>
                    <a:pt x="2758" y="3717"/>
                  </a:cubicBezTo>
                  <a:cubicBezTo>
                    <a:pt x="2829" y="3748"/>
                    <a:pt x="2889" y="3768"/>
                    <a:pt x="2958" y="3797"/>
                  </a:cubicBezTo>
                  <a:cubicBezTo>
                    <a:pt x="3098" y="3848"/>
                    <a:pt x="3228" y="3897"/>
                    <a:pt x="3368" y="3948"/>
                  </a:cubicBezTo>
                  <a:cubicBezTo>
                    <a:pt x="3498" y="3997"/>
                    <a:pt x="3638" y="4037"/>
                    <a:pt x="3778" y="4077"/>
                  </a:cubicBezTo>
                  <a:cubicBezTo>
                    <a:pt x="3848" y="4088"/>
                    <a:pt x="3917" y="4108"/>
                    <a:pt x="3977" y="4128"/>
                  </a:cubicBezTo>
                  <a:cubicBezTo>
                    <a:pt x="4057" y="4148"/>
                    <a:pt x="4128" y="4157"/>
                    <a:pt x="4197" y="4177"/>
                  </a:cubicBezTo>
                  <a:cubicBezTo>
                    <a:pt x="4337" y="4217"/>
                    <a:pt x="4477" y="4237"/>
                    <a:pt x="4617" y="4267"/>
                  </a:cubicBezTo>
                  <a:lnTo>
                    <a:pt x="4827" y="4297"/>
                  </a:lnTo>
                  <a:lnTo>
                    <a:pt x="5036" y="4327"/>
                  </a:lnTo>
                  <a:cubicBezTo>
                    <a:pt x="5187" y="4347"/>
                    <a:pt x="5336" y="4367"/>
                    <a:pt x="5487" y="4367"/>
                  </a:cubicBezTo>
                  <a:cubicBezTo>
                    <a:pt x="5556" y="4377"/>
                    <a:pt x="5636" y="4377"/>
                    <a:pt x="5716" y="4377"/>
                  </a:cubicBezTo>
                  <a:lnTo>
                    <a:pt x="5926" y="4377"/>
                  </a:lnTo>
                  <a:cubicBezTo>
                    <a:pt x="5973" y="4377"/>
                    <a:pt x="6019" y="4373"/>
                    <a:pt x="6066" y="4373"/>
                  </a:cubicBezTo>
                  <a:cubicBezTo>
                    <a:pt x="6089" y="4373"/>
                    <a:pt x="6112" y="4374"/>
                    <a:pt x="6136" y="4377"/>
                  </a:cubicBezTo>
                  <a:cubicBezTo>
                    <a:pt x="6216" y="4377"/>
                    <a:pt x="6286" y="4387"/>
                    <a:pt x="6366" y="4387"/>
                  </a:cubicBezTo>
                  <a:cubicBezTo>
                    <a:pt x="6435" y="4397"/>
                    <a:pt x="6495" y="4397"/>
                    <a:pt x="6566" y="4397"/>
                  </a:cubicBezTo>
                  <a:lnTo>
                    <a:pt x="6805" y="4397"/>
                  </a:lnTo>
                  <a:cubicBezTo>
                    <a:pt x="6825" y="4397"/>
                    <a:pt x="6835" y="4377"/>
                    <a:pt x="6835" y="4367"/>
                  </a:cubicBezTo>
                  <a:cubicBezTo>
                    <a:pt x="6835" y="4347"/>
                    <a:pt x="6825" y="4337"/>
                    <a:pt x="6805" y="4337"/>
                  </a:cubicBezTo>
                  <a:cubicBezTo>
                    <a:pt x="6655" y="4327"/>
                    <a:pt x="6506" y="4327"/>
                    <a:pt x="6355" y="4307"/>
                  </a:cubicBezTo>
                  <a:cubicBezTo>
                    <a:pt x="6286" y="4297"/>
                    <a:pt x="6206" y="4287"/>
                    <a:pt x="6136" y="4277"/>
                  </a:cubicBezTo>
                  <a:cubicBezTo>
                    <a:pt x="6066" y="4277"/>
                    <a:pt x="5996" y="4267"/>
                    <a:pt x="5926" y="4267"/>
                  </a:cubicBezTo>
                  <a:cubicBezTo>
                    <a:pt x="5826" y="4267"/>
                    <a:pt x="5716" y="4257"/>
                    <a:pt x="5616" y="4257"/>
                  </a:cubicBezTo>
                  <a:cubicBezTo>
                    <a:pt x="5516" y="4247"/>
                    <a:pt x="5416" y="4237"/>
                    <a:pt x="5307" y="4227"/>
                  </a:cubicBezTo>
                  <a:cubicBezTo>
                    <a:pt x="5176" y="4207"/>
                    <a:pt x="5036" y="4177"/>
                    <a:pt x="4897" y="4148"/>
                  </a:cubicBezTo>
                  <a:lnTo>
                    <a:pt x="4477" y="4057"/>
                  </a:lnTo>
                  <a:cubicBezTo>
                    <a:pt x="4397" y="4048"/>
                    <a:pt x="4327" y="4028"/>
                    <a:pt x="4257" y="4017"/>
                  </a:cubicBezTo>
                  <a:lnTo>
                    <a:pt x="4048" y="3957"/>
                  </a:lnTo>
                  <a:cubicBezTo>
                    <a:pt x="3917" y="3928"/>
                    <a:pt x="3778" y="3897"/>
                    <a:pt x="3638" y="3857"/>
                  </a:cubicBezTo>
                  <a:cubicBezTo>
                    <a:pt x="3498" y="3817"/>
                    <a:pt x="3368" y="3768"/>
                    <a:pt x="3228" y="3717"/>
                  </a:cubicBezTo>
                  <a:cubicBezTo>
                    <a:pt x="3098" y="3668"/>
                    <a:pt x="2958" y="3608"/>
                    <a:pt x="2818" y="3568"/>
                  </a:cubicBezTo>
                  <a:cubicBezTo>
                    <a:pt x="2758" y="3548"/>
                    <a:pt x="2698" y="3518"/>
                    <a:pt x="2638" y="3498"/>
                  </a:cubicBezTo>
                  <a:cubicBezTo>
                    <a:pt x="2579" y="3478"/>
                    <a:pt x="2529" y="3448"/>
                    <a:pt x="2469" y="3418"/>
                  </a:cubicBezTo>
                  <a:cubicBezTo>
                    <a:pt x="2409" y="3388"/>
                    <a:pt x="2339" y="3348"/>
                    <a:pt x="2279" y="3318"/>
                  </a:cubicBezTo>
                  <a:cubicBezTo>
                    <a:pt x="2209" y="3278"/>
                    <a:pt x="2149" y="3238"/>
                    <a:pt x="2089" y="3198"/>
                  </a:cubicBezTo>
                  <a:cubicBezTo>
                    <a:pt x="2029" y="3168"/>
                    <a:pt x="1959" y="3128"/>
                    <a:pt x="1899" y="3098"/>
                  </a:cubicBezTo>
                  <a:cubicBezTo>
                    <a:pt x="1819" y="3048"/>
                    <a:pt x="1730" y="3008"/>
                    <a:pt x="1650" y="2958"/>
                  </a:cubicBezTo>
                  <a:cubicBezTo>
                    <a:pt x="1570" y="2909"/>
                    <a:pt x="1490" y="2858"/>
                    <a:pt x="1410" y="2798"/>
                  </a:cubicBezTo>
                  <a:cubicBezTo>
                    <a:pt x="1390" y="2778"/>
                    <a:pt x="1360" y="2758"/>
                    <a:pt x="1340" y="2738"/>
                  </a:cubicBezTo>
                  <a:cubicBezTo>
                    <a:pt x="1310" y="2718"/>
                    <a:pt x="1280" y="2698"/>
                    <a:pt x="1260" y="2669"/>
                  </a:cubicBezTo>
                  <a:cubicBezTo>
                    <a:pt x="1210" y="2629"/>
                    <a:pt x="1160" y="2578"/>
                    <a:pt x="1100" y="2529"/>
                  </a:cubicBezTo>
                  <a:cubicBezTo>
                    <a:pt x="1050" y="2479"/>
                    <a:pt x="990" y="2429"/>
                    <a:pt x="940" y="2379"/>
                  </a:cubicBezTo>
                  <a:cubicBezTo>
                    <a:pt x="910" y="2349"/>
                    <a:pt x="890" y="2329"/>
                    <a:pt x="860" y="2309"/>
                  </a:cubicBezTo>
                  <a:cubicBezTo>
                    <a:pt x="840" y="2279"/>
                    <a:pt x="810" y="2249"/>
                    <a:pt x="790" y="2229"/>
                  </a:cubicBezTo>
                  <a:cubicBezTo>
                    <a:pt x="780" y="2219"/>
                    <a:pt x="780" y="2209"/>
                    <a:pt x="770" y="2199"/>
                  </a:cubicBezTo>
                  <a:cubicBezTo>
                    <a:pt x="730" y="2149"/>
                    <a:pt x="690" y="2099"/>
                    <a:pt x="660" y="2039"/>
                  </a:cubicBezTo>
                  <a:cubicBezTo>
                    <a:pt x="620" y="1979"/>
                    <a:pt x="580" y="1919"/>
                    <a:pt x="551" y="1859"/>
                  </a:cubicBezTo>
                  <a:cubicBezTo>
                    <a:pt x="480" y="1730"/>
                    <a:pt x="420" y="1599"/>
                    <a:pt x="360" y="1470"/>
                  </a:cubicBezTo>
                  <a:cubicBezTo>
                    <a:pt x="331" y="1399"/>
                    <a:pt x="311" y="1339"/>
                    <a:pt x="280" y="1280"/>
                  </a:cubicBezTo>
                  <a:lnTo>
                    <a:pt x="220" y="1070"/>
                  </a:lnTo>
                  <a:cubicBezTo>
                    <a:pt x="200" y="1000"/>
                    <a:pt x="181" y="930"/>
                    <a:pt x="171" y="860"/>
                  </a:cubicBezTo>
                  <a:cubicBezTo>
                    <a:pt x="151" y="790"/>
                    <a:pt x="131" y="720"/>
                    <a:pt x="121" y="650"/>
                  </a:cubicBezTo>
                  <a:lnTo>
                    <a:pt x="121" y="610"/>
                  </a:lnTo>
                  <a:cubicBezTo>
                    <a:pt x="111" y="551"/>
                    <a:pt x="101" y="500"/>
                    <a:pt x="101" y="440"/>
                  </a:cubicBezTo>
                  <a:cubicBezTo>
                    <a:pt x="101" y="391"/>
                    <a:pt x="101" y="331"/>
                    <a:pt x="111" y="280"/>
                  </a:cubicBezTo>
                  <a:cubicBezTo>
                    <a:pt x="111" y="191"/>
                    <a:pt x="121" y="100"/>
                    <a:pt x="131" y="11"/>
                  </a:cubicBezTo>
                  <a:lnTo>
                    <a:pt x="4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flipH="1">
              <a:off x="5740952" y="4238583"/>
              <a:ext cx="266154" cy="103818"/>
            </a:xfrm>
            <a:custGeom>
              <a:rect b="b" l="l" r="r" t="t"/>
              <a:pathLst>
                <a:path extrusionOk="0" h="1602" w="4107">
                  <a:moveTo>
                    <a:pt x="4007" y="1"/>
                  </a:moveTo>
                  <a:cubicBezTo>
                    <a:pt x="3947" y="31"/>
                    <a:pt x="3897" y="71"/>
                    <a:pt x="3847" y="101"/>
                  </a:cubicBezTo>
                  <a:cubicBezTo>
                    <a:pt x="3737" y="161"/>
                    <a:pt x="3627" y="221"/>
                    <a:pt x="3527" y="281"/>
                  </a:cubicBezTo>
                  <a:cubicBezTo>
                    <a:pt x="3407" y="351"/>
                    <a:pt x="3307" y="431"/>
                    <a:pt x="3198" y="500"/>
                  </a:cubicBezTo>
                  <a:cubicBezTo>
                    <a:pt x="3127" y="540"/>
                    <a:pt x="3067" y="580"/>
                    <a:pt x="2998" y="611"/>
                  </a:cubicBezTo>
                  <a:cubicBezTo>
                    <a:pt x="2918" y="651"/>
                    <a:pt x="2848" y="691"/>
                    <a:pt x="2768" y="720"/>
                  </a:cubicBezTo>
                  <a:cubicBezTo>
                    <a:pt x="2708" y="751"/>
                    <a:pt x="2648" y="771"/>
                    <a:pt x="2588" y="800"/>
                  </a:cubicBezTo>
                  <a:lnTo>
                    <a:pt x="2578" y="800"/>
                  </a:lnTo>
                  <a:cubicBezTo>
                    <a:pt x="2568" y="811"/>
                    <a:pt x="2548" y="811"/>
                    <a:pt x="2538" y="820"/>
                  </a:cubicBezTo>
                  <a:lnTo>
                    <a:pt x="2518" y="820"/>
                  </a:lnTo>
                  <a:lnTo>
                    <a:pt x="2518" y="831"/>
                  </a:lnTo>
                  <a:cubicBezTo>
                    <a:pt x="2358" y="890"/>
                    <a:pt x="2208" y="970"/>
                    <a:pt x="2059" y="1040"/>
                  </a:cubicBezTo>
                  <a:cubicBezTo>
                    <a:pt x="1908" y="1120"/>
                    <a:pt x="1759" y="1210"/>
                    <a:pt x="1609" y="1280"/>
                  </a:cubicBezTo>
                  <a:cubicBezTo>
                    <a:pt x="1529" y="1310"/>
                    <a:pt x="1449" y="1330"/>
                    <a:pt x="1369" y="1340"/>
                  </a:cubicBezTo>
                  <a:cubicBezTo>
                    <a:pt x="1349" y="1345"/>
                    <a:pt x="1329" y="1348"/>
                    <a:pt x="1309" y="1348"/>
                  </a:cubicBezTo>
                  <a:cubicBezTo>
                    <a:pt x="1289" y="1348"/>
                    <a:pt x="1269" y="1345"/>
                    <a:pt x="1249" y="1340"/>
                  </a:cubicBezTo>
                  <a:cubicBezTo>
                    <a:pt x="1219" y="1340"/>
                    <a:pt x="1189" y="1330"/>
                    <a:pt x="1159" y="1320"/>
                  </a:cubicBezTo>
                  <a:cubicBezTo>
                    <a:pt x="1149" y="1320"/>
                    <a:pt x="1139" y="1310"/>
                    <a:pt x="1129" y="1310"/>
                  </a:cubicBezTo>
                  <a:cubicBezTo>
                    <a:pt x="1119" y="1300"/>
                    <a:pt x="1119" y="1290"/>
                    <a:pt x="1109" y="1280"/>
                  </a:cubicBezTo>
                  <a:cubicBezTo>
                    <a:pt x="1069" y="1220"/>
                    <a:pt x="1039" y="1150"/>
                    <a:pt x="1009" y="1080"/>
                  </a:cubicBezTo>
                  <a:cubicBezTo>
                    <a:pt x="959" y="970"/>
                    <a:pt x="929" y="860"/>
                    <a:pt x="869" y="760"/>
                  </a:cubicBezTo>
                  <a:cubicBezTo>
                    <a:pt x="840" y="700"/>
                    <a:pt x="800" y="651"/>
                    <a:pt x="769" y="600"/>
                  </a:cubicBezTo>
                  <a:lnTo>
                    <a:pt x="649" y="451"/>
                  </a:lnTo>
                  <a:cubicBezTo>
                    <a:pt x="600" y="401"/>
                    <a:pt x="560" y="351"/>
                    <a:pt x="509" y="301"/>
                  </a:cubicBezTo>
                  <a:cubicBezTo>
                    <a:pt x="469" y="261"/>
                    <a:pt x="420" y="221"/>
                    <a:pt x="370" y="181"/>
                  </a:cubicBezTo>
                  <a:cubicBezTo>
                    <a:pt x="340" y="161"/>
                    <a:pt x="300" y="131"/>
                    <a:pt x="270" y="111"/>
                  </a:cubicBezTo>
                  <a:cubicBezTo>
                    <a:pt x="210" y="81"/>
                    <a:pt x="150" y="51"/>
                    <a:pt x="90" y="31"/>
                  </a:cubicBezTo>
                  <a:cubicBezTo>
                    <a:pt x="70" y="21"/>
                    <a:pt x="50" y="11"/>
                    <a:pt x="40" y="11"/>
                  </a:cubicBezTo>
                  <a:lnTo>
                    <a:pt x="0" y="131"/>
                  </a:lnTo>
                  <a:cubicBezTo>
                    <a:pt x="30" y="141"/>
                    <a:pt x="60" y="161"/>
                    <a:pt x="90" y="171"/>
                  </a:cubicBezTo>
                  <a:cubicBezTo>
                    <a:pt x="130" y="191"/>
                    <a:pt x="180" y="211"/>
                    <a:pt x="220" y="251"/>
                  </a:cubicBezTo>
                  <a:cubicBezTo>
                    <a:pt x="230" y="261"/>
                    <a:pt x="250" y="271"/>
                    <a:pt x="270" y="281"/>
                  </a:cubicBezTo>
                  <a:cubicBezTo>
                    <a:pt x="300" y="311"/>
                    <a:pt x="340" y="341"/>
                    <a:pt x="370" y="381"/>
                  </a:cubicBezTo>
                  <a:cubicBezTo>
                    <a:pt x="410" y="411"/>
                    <a:pt x="440" y="451"/>
                    <a:pt x="469" y="500"/>
                  </a:cubicBezTo>
                  <a:cubicBezTo>
                    <a:pt x="520" y="560"/>
                    <a:pt x="569" y="620"/>
                    <a:pt x="609" y="691"/>
                  </a:cubicBezTo>
                  <a:cubicBezTo>
                    <a:pt x="649" y="760"/>
                    <a:pt x="680" y="820"/>
                    <a:pt x="709" y="890"/>
                  </a:cubicBezTo>
                  <a:cubicBezTo>
                    <a:pt x="749" y="990"/>
                    <a:pt x="780" y="1100"/>
                    <a:pt x="809" y="1210"/>
                  </a:cubicBezTo>
                  <a:cubicBezTo>
                    <a:pt x="829" y="1260"/>
                    <a:pt x="849" y="1310"/>
                    <a:pt x="869" y="1350"/>
                  </a:cubicBezTo>
                  <a:cubicBezTo>
                    <a:pt x="880" y="1370"/>
                    <a:pt x="889" y="1390"/>
                    <a:pt x="889" y="1400"/>
                  </a:cubicBezTo>
                  <a:cubicBezTo>
                    <a:pt x="909" y="1440"/>
                    <a:pt x="940" y="1470"/>
                    <a:pt x="969" y="1500"/>
                  </a:cubicBezTo>
                  <a:cubicBezTo>
                    <a:pt x="1039" y="1560"/>
                    <a:pt x="1139" y="1590"/>
                    <a:pt x="1229" y="1600"/>
                  </a:cubicBezTo>
                  <a:cubicBezTo>
                    <a:pt x="1248" y="1601"/>
                    <a:pt x="1266" y="1602"/>
                    <a:pt x="1285" y="1602"/>
                  </a:cubicBezTo>
                  <a:cubicBezTo>
                    <a:pt x="1404" y="1602"/>
                    <a:pt x="1516" y="1574"/>
                    <a:pt x="1629" y="1540"/>
                  </a:cubicBezTo>
                  <a:cubicBezTo>
                    <a:pt x="1719" y="1510"/>
                    <a:pt x="1799" y="1470"/>
                    <a:pt x="1879" y="1420"/>
                  </a:cubicBezTo>
                  <a:cubicBezTo>
                    <a:pt x="1988" y="1360"/>
                    <a:pt x="2099" y="1300"/>
                    <a:pt x="2208" y="1230"/>
                  </a:cubicBezTo>
                  <a:cubicBezTo>
                    <a:pt x="2318" y="1170"/>
                    <a:pt x="2438" y="1100"/>
                    <a:pt x="2548" y="1040"/>
                  </a:cubicBezTo>
                  <a:cubicBezTo>
                    <a:pt x="2668" y="990"/>
                    <a:pt x="2778" y="940"/>
                    <a:pt x="2898" y="880"/>
                  </a:cubicBezTo>
                  <a:cubicBezTo>
                    <a:pt x="3018" y="820"/>
                    <a:pt x="3127" y="760"/>
                    <a:pt x="3238" y="680"/>
                  </a:cubicBezTo>
                  <a:cubicBezTo>
                    <a:pt x="3347" y="611"/>
                    <a:pt x="3447" y="540"/>
                    <a:pt x="3557" y="460"/>
                  </a:cubicBezTo>
                  <a:cubicBezTo>
                    <a:pt x="3657" y="391"/>
                    <a:pt x="3767" y="331"/>
                    <a:pt x="3867" y="261"/>
                  </a:cubicBezTo>
                  <a:lnTo>
                    <a:pt x="4106" y="111"/>
                  </a:lnTo>
                  <a:lnTo>
                    <a:pt x="4007"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flipH="1">
              <a:off x="6007755" y="4353872"/>
              <a:ext cx="11017" cy="17562"/>
            </a:xfrm>
            <a:custGeom>
              <a:rect b="b" l="l" r="r" t="t"/>
              <a:pathLst>
                <a:path extrusionOk="0" h="271" w="170">
                  <a:moveTo>
                    <a:pt x="20" y="0"/>
                  </a:moveTo>
                  <a:cubicBezTo>
                    <a:pt x="10" y="0"/>
                    <a:pt x="0" y="20"/>
                    <a:pt x="0" y="31"/>
                  </a:cubicBezTo>
                  <a:cubicBezTo>
                    <a:pt x="10" y="71"/>
                    <a:pt x="20" y="100"/>
                    <a:pt x="40" y="131"/>
                  </a:cubicBezTo>
                  <a:cubicBezTo>
                    <a:pt x="40" y="151"/>
                    <a:pt x="50" y="160"/>
                    <a:pt x="50" y="171"/>
                  </a:cubicBezTo>
                  <a:cubicBezTo>
                    <a:pt x="60" y="191"/>
                    <a:pt x="60" y="200"/>
                    <a:pt x="70" y="220"/>
                  </a:cubicBezTo>
                  <a:lnTo>
                    <a:pt x="110" y="260"/>
                  </a:lnTo>
                  <a:cubicBezTo>
                    <a:pt x="120" y="260"/>
                    <a:pt x="130" y="271"/>
                    <a:pt x="130" y="271"/>
                  </a:cubicBezTo>
                  <a:cubicBezTo>
                    <a:pt x="140" y="271"/>
                    <a:pt x="150" y="260"/>
                    <a:pt x="160" y="260"/>
                  </a:cubicBezTo>
                  <a:cubicBezTo>
                    <a:pt x="170" y="251"/>
                    <a:pt x="170" y="231"/>
                    <a:pt x="160" y="211"/>
                  </a:cubicBezTo>
                  <a:cubicBezTo>
                    <a:pt x="150" y="211"/>
                    <a:pt x="140" y="200"/>
                    <a:pt x="130" y="191"/>
                  </a:cubicBezTo>
                  <a:cubicBezTo>
                    <a:pt x="120" y="180"/>
                    <a:pt x="110" y="160"/>
                    <a:pt x="110" y="151"/>
                  </a:cubicBezTo>
                  <a:cubicBezTo>
                    <a:pt x="90" y="111"/>
                    <a:pt x="80" y="60"/>
                    <a:pt x="60" y="20"/>
                  </a:cubicBezTo>
                  <a:cubicBezTo>
                    <a:pt x="60" y="11"/>
                    <a:pt x="50" y="0"/>
                    <a:pt x="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flipH="1">
              <a:off x="6027132" y="4353224"/>
              <a:ext cx="7193" cy="21710"/>
            </a:xfrm>
            <a:custGeom>
              <a:rect b="b" l="l" r="r" t="t"/>
              <a:pathLst>
                <a:path extrusionOk="0" h="335" w="111">
                  <a:moveTo>
                    <a:pt x="41" y="1"/>
                  </a:moveTo>
                  <a:cubicBezTo>
                    <a:pt x="21" y="1"/>
                    <a:pt x="1" y="21"/>
                    <a:pt x="1" y="41"/>
                  </a:cubicBezTo>
                  <a:cubicBezTo>
                    <a:pt x="1" y="81"/>
                    <a:pt x="10" y="130"/>
                    <a:pt x="21" y="170"/>
                  </a:cubicBezTo>
                  <a:lnTo>
                    <a:pt x="21" y="230"/>
                  </a:lnTo>
                  <a:cubicBezTo>
                    <a:pt x="30" y="250"/>
                    <a:pt x="30" y="281"/>
                    <a:pt x="41" y="310"/>
                  </a:cubicBezTo>
                  <a:cubicBezTo>
                    <a:pt x="48" y="325"/>
                    <a:pt x="60" y="334"/>
                    <a:pt x="70" y="334"/>
                  </a:cubicBezTo>
                  <a:cubicBezTo>
                    <a:pt x="74" y="334"/>
                    <a:pt x="78" y="333"/>
                    <a:pt x="81" y="330"/>
                  </a:cubicBezTo>
                  <a:cubicBezTo>
                    <a:pt x="101" y="330"/>
                    <a:pt x="110" y="310"/>
                    <a:pt x="110" y="290"/>
                  </a:cubicBezTo>
                  <a:cubicBezTo>
                    <a:pt x="101" y="270"/>
                    <a:pt x="101" y="261"/>
                    <a:pt x="101" y="241"/>
                  </a:cubicBezTo>
                  <a:cubicBezTo>
                    <a:pt x="90" y="230"/>
                    <a:pt x="90" y="230"/>
                    <a:pt x="90" y="221"/>
                  </a:cubicBezTo>
                  <a:lnTo>
                    <a:pt x="90" y="170"/>
                  </a:lnTo>
                  <a:cubicBezTo>
                    <a:pt x="81" y="130"/>
                    <a:pt x="70" y="81"/>
                    <a:pt x="70" y="41"/>
                  </a:cubicBezTo>
                  <a:cubicBezTo>
                    <a:pt x="70" y="30"/>
                    <a:pt x="70" y="21"/>
                    <a:pt x="61" y="10"/>
                  </a:cubicBezTo>
                  <a:cubicBezTo>
                    <a:pt x="50" y="10"/>
                    <a:pt x="50" y="1"/>
                    <a:pt x="4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flipH="1">
              <a:off x="6038797" y="4349984"/>
              <a:ext cx="8489" cy="26894"/>
            </a:xfrm>
            <a:custGeom>
              <a:rect b="b" l="l" r="r" t="t"/>
              <a:pathLst>
                <a:path extrusionOk="0" h="415" w="131">
                  <a:moveTo>
                    <a:pt x="41" y="0"/>
                  </a:moveTo>
                  <a:cubicBezTo>
                    <a:pt x="21" y="0"/>
                    <a:pt x="1" y="20"/>
                    <a:pt x="1" y="40"/>
                  </a:cubicBezTo>
                  <a:cubicBezTo>
                    <a:pt x="10" y="100"/>
                    <a:pt x="10" y="160"/>
                    <a:pt x="21" y="220"/>
                  </a:cubicBezTo>
                  <a:lnTo>
                    <a:pt x="21" y="231"/>
                  </a:lnTo>
                  <a:lnTo>
                    <a:pt x="21" y="240"/>
                  </a:lnTo>
                  <a:lnTo>
                    <a:pt x="21" y="251"/>
                  </a:lnTo>
                  <a:lnTo>
                    <a:pt x="21" y="271"/>
                  </a:lnTo>
                  <a:cubicBezTo>
                    <a:pt x="30" y="280"/>
                    <a:pt x="30" y="300"/>
                    <a:pt x="30" y="320"/>
                  </a:cubicBezTo>
                  <a:cubicBezTo>
                    <a:pt x="30" y="331"/>
                    <a:pt x="41" y="340"/>
                    <a:pt x="41" y="351"/>
                  </a:cubicBezTo>
                  <a:cubicBezTo>
                    <a:pt x="50" y="371"/>
                    <a:pt x="50" y="380"/>
                    <a:pt x="61" y="400"/>
                  </a:cubicBezTo>
                  <a:cubicBezTo>
                    <a:pt x="68" y="407"/>
                    <a:pt x="80" y="414"/>
                    <a:pt x="93" y="414"/>
                  </a:cubicBezTo>
                  <a:cubicBezTo>
                    <a:pt x="99" y="414"/>
                    <a:pt x="105" y="413"/>
                    <a:pt x="110" y="410"/>
                  </a:cubicBezTo>
                  <a:cubicBezTo>
                    <a:pt x="130" y="400"/>
                    <a:pt x="130" y="380"/>
                    <a:pt x="130" y="360"/>
                  </a:cubicBezTo>
                  <a:cubicBezTo>
                    <a:pt x="121" y="360"/>
                    <a:pt x="121" y="351"/>
                    <a:pt x="121" y="351"/>
                  </a:cubicBezTo>
                  <a:cubicBezTo>
                    <a:pt x="110" y="320"/>
                    <a:pt x="101" y="291"/>
                    <a:pt x="101" y="260"/>
                  </a:cubicBezTo>
                  <a:lnTo>
                    <a:pt x="101" y="251"/>
                  </a:lnTo>
                  <a:cubicBezTo>
                    <a:pt x="101" y="240"/>
                    <a:pt x="101" y="240"/>
                    <a:pt x="90" y="240"/>
                  </a:cubicBezTo>
                  <a:lnTo>
                    <a:pt x="90" y="231"/>
                  </a:lnTo>
                  <a:lnTo>
                    <a:pt x="90" y="220"/>
                  </a:lnTo>
                  <a:lnTo>
                    <a:pt x="90" y="211"/>
                  </a:lnTo>
                  <a:lnTo>
                    <a:pt x="90" y="180"/>
                  </a:lnTo>
                  <a:cubicBezTo>
                    <a:pt x="90" y="160"/>
                    <a:pt x="81" y="151"/>
                    <a:pt x="81" y="140"/>
                  </a:cubicBezTo>
                  <a:lnTo>
                    <a:pt x="81" y="40"/>
                  </a:lnTo>
                  <a:cubicBezTo>
                    <a:pt x="81" y="20"/>
                    <a:pt x="61" y="0"/>
                    <a:pt x="4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flipH="1">
              <a:off x="6052406" y="4347391"/>
              <a:ext cx="5897" cy="24043"/>
            </a:xfrm>
            <a:custGeom>
              <a:rect b="b" l="l" r="r" t="t"/>
              <a:pathLst>
                <a:path extrusionOk="0" h="371" w="91">
                  <a:moveTo>
                    <a:pt x="21" y="0"/>
                  </a:moveTo>
                  <a:cubicBezTo>
                    <a:pt x="11" y="0"/>
                    <a:pt x="1" y="11"/>
                    <a:pt x="1" y="31"/>
                  </a:cubicBezTo>
                  <a:lnTo>
                    <a:pt x="1" y="180"/>
                  </a:lnTo>
                  <a:cubicBezTo>
                    <a:pt x="11" y="211"/>
                    <a:pt x="11" y="240"/>
                    <a:pt x="11" y="260"/>
                  </a:cubicBezTo>
                  <a:cubicBezTo>
                    <a:pt x="21" y="291"/>
                    <a:pt x="21" y="320"/>
                    <a:pt x="31" y="351"/>
                  </a:cubicBezTo>
                  <a:cubicBezTo>
                    <a:pt x="31" y="360"/>
                    <a:pt x="51" y="371"/>
                    <a:pt x="60" y="371"/>
                  </a:cubicBezTo>
                  <a:cubicBezTo>
                    <a:pt x="80" y="360"/>
                    <a:pt x="91" y="351"/>
                    <a:pt x="80" y="331"/>
                  </a:cubicBezTo>
                  <a:cubicBezTo>
                    <a:pt x="80" y="311"/>
                    <a:pt x="71" y="291"/>
                    <a:pt x="71" y="271"/>
                  </a:cubicBezTo>
                  <a:cubicBezTo>
                    <a:pt x="71" y="240"/>
                    <a:pt x="60" y="200"/>
                    <a:pt x="60" y="160"/>
                  </a:cubicBezTo>
                  <a:cubicBezTo>
                    <a:pt x="60" y="111"/>
                    <a:pt x="60" y="71"/>
                    <a:pt x="51" y="31"/>
                  </a:cubicBezTo>
                  <a:cubicBezTo>
                    <a:pt x="51" y="11"/>
                    <a:pt x="41" y="0"/>
                    <a:pt x="2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6148189" y="2061634"/>
              <a:ext cx="147755" cy="325775"/>
            </a:xfrm>
            <a:custGeom>
              <a:rect b="b" l="l" r="r" t="t"/>
              <a:pathLst>
                <a:path extrusionOk="0" h="5027" w="2280">
                  <a:moveTo>
                    <a:pt x="1629" y="271"/>
                  </a:moveTo>
                  <a:lnTo>
                    <a:pt x="1629" y="280"/>
                  </a:lnTo>
                  <a:cubicBezTo>
                    <a:pt x="1629" y="320"/>
                    <a:pt x="1629" y="371"/>
                    <a:pt x="1640" y="400"/>
                  </a:cubicBezTo>
                  <a:cubicBezTo>
                    <a:pt x="1640" y="440"/>
                    <a:pt x="1640" y="480"/>
                    <a:pt x="1649" y="511"/>
                  </a:cubicBezTo>
                  <a:lnTo>
                    <a:pt x="1649" y="520"/>
                  </a:lnTo>
                  <a:lnTo>
                    <a:pt x="1649" y="531"/>
                  </a:lnTo>
                  <a:cubicBezTo>
                    <a:pt x="1649" y="571"/>
                    <a:pt x="1660" y="620"/>
                    <a:pt x="1660" y="660"/>
                  </a:cubicBezTo>
                  <a:cubicBezTo>
                    <a:pt x="1660" y="720"/>
                    <a:pt x="1660" y="770"/>
                    <a:pt x="1669" y="830"/>
                  </a:cubicBezTo>
                  <a:cubicBezTo>
                    <a:pt x="1669" y="940"/>
                    <a:pt x="1680" y="1070"/>
                    <a:pt x="1680" y="1190"/>
                  </a:cubicBezTo>
                  <a:cubicBezTo>
                    <a:pt x="1689" y="1260"/>
                    <a:pt x="1689" y="1320"/>
                    <a:pt x="1689" y="1379"/>
                  </a:cubicBezTo>
                  <a:lnTo>
                    <a:pt x="1689" y="1470"/>
                  </a:lnTo>
                  <a:cubicBezTo>
                    <a:pt x="1689" y="1510"/>
                    <a:pt x="1689" y="1559"/>
                    <a:pt x="1700" y="1610"/>
                  </a:cubicBezTo>
                  <a:lnTo>
                    <a:pt x="1700" y="1739"/>
                  </a:lnTo>
                  <a:cubicBezTo>
                    <a:pt x="1700" y="1809"/>
                    <a:pt x="1700" y="1899"/>
                    <a:pt x="1709" y="1989"/>
                  </a:cubicBezTo>
                  <a:cubicBezTo>
                    <a:pt x="1709" y="2019"/>
                    <a:pt x="1720" y="2049"/>
                    <a:pt x="1720" y="2079"/>
                  </a:cubicBezTo>
                  <a:cubicBezTo>
                    <a:pt x="1720" y="2139"/>
                    <a:pt x="1729" y="2199"/>
                    <a:pt x="1729" y="2249"/>
                  </a:cubicBezTo>
                  <a:lnTo>
                    <a:pt x="1729" y="2339"/>
                  </a:lnTo>
                  <a:cubicBezTo>
                    <a:pt x="1729" y="2399"/>
                    <a:pt x="1729" y="2459"/>
                    <a:pt x="1740" y="2519"/>
                  </a:cubicBezTo>
                  <a:lnTo>
                    <a:pt x="1740" y="2558"/>
                  </a:lnTo>
                  <a:lnTo>
                    <a:pt x="1740" y="2658"/>
                  </a:lnTo>
                  <a:lnTo>
                    <a:pt x="1740" y="2769"/>
                  </a:lnTo>
                  <a:lnTo>
                    <a:pt x="1740" y="2789"/>
                  </a:lnTo>
                  <a:cubicBezTo>
                    <a:pt x="1740" y="2889"/>
                    <a:pt x="1740" y="2978"/>
                    <a:pt x="1729" y="3058"/>
                  </a:cubicBezTo>
                  <a:lnTo>
                    <a:pt x="1729" y="3118"/>
                  </a:lnTo>
                  <a:lnTo>
                    <a:pt x="1729" y="3148"/>
                  </a:lnTo>
                  <a:lnTo>
                    <a:pt x="1729" y="3188"/>
                  </a:lnTo>
                  <a:lnTo>
                    <a:pt x="1720" y="3218"/>
                  </a:lnTo>
                  <a:lnTo>
                    <a:pt x="1720" y="3278"/>
                  </a:lnTo>
                  <a:lnTo>
                    <a:pt x="1709" y="3268"/>
                  </a:lnTo>
                  <a:cubicBezTo>
                    <a:pt x="1700" y="3268"/>
                    <a:pt x="1689" y="3258"/>
                    <a:pt x="1680" y="3258"/>
                  </a:cubicBezTo>
                  <a:cubicBezTo>
                    <a:pt x="1660" y="3238"/>
                    <a:pt x="1640" y="3218"/>
                    <a:pt x="1629" y="3198"/>
                  </a:cubicBezTo>
                  <a:cubicBezTo>
                    <a:pt x="1620" y="3188"/>
                    <a:pt x="1620" y="3178"/>
                    <a:pt x="1609" y="3178"/>
                  </a:cubicBezTo>
                  <a:lnTo>
                    <a:pt x="1609" y="3158"/>
                  </a:lnTo>
                  <a:lnTo>
                    <a:pt x="1609" y="3148"/>
                  </a:lnTo>
                  <a:cubicBezTo>
                    <a:pt x="1609" y="3128"/>
                    <a:pt x="1620" y="3118"/>
                    <a:pt x="1620" y="3098"/>
                  </a:cubicBezTo>
                  <a:lnTo>
                    <a:pt x="1620" y="3009"/>
                  </a:lnTo>
                  <a:lnTo>
                    <a:pt x="1620" y="2829"/>
                  </a:lnTo>
                  <a:cubicBezTo>
                    <a:pt x="1609" y="2749"/>
                    <a:pt x="1609" y="2689"/>
                    <a:pt x="1609" y="2629"/>
                  </a:cubicBezTo>
                  <a:lnTo>
                    <a:pt x="1609" y="2439"/>
                  </a:lnTo>
                  <a:cubicBezTo>
                    <a:pt x="1600" y="2379"/>
                    <a:pt x="1600" y="2309"/>
                    <a:pt x="1600" y="2249"/>
                  </a:cubicBezTo>
                  <a:lnTo>
                    <a:pt x="1600" y="2099"/>
                  </a:lnTo>
                  <a:lnTo>
                    <a:pt x="1589" y="2079"/>
                  </a:lnTo>
                  <a:lnTo>
                    <a:pt x="1589" y="2059"/>
                  </a:lnTo>
                  <a:lnTo>
                    <a:pt x="1589" y="1739"/>
                  </a:lnTo>
                  <a:lnTo>
                    <a:pt x="1589" y="1670"/>
                  </a:lnTo>
                  <a:lnTo>
                    <a:pt x="1589" y="1499"/>
                  </a:lnTo>
                  <a:lnTo>
                    <a:pt x="1589" y="1310"/>
                  </a:lnTo>
                  <a:cubicBezTo>
                    <a:pt x="1589" y="1240"/>
                    <a:pt x="1589" y="1180"/>
                    <a:pt x="1580" y="1130"/>
                  </a:cubicBezTo>
                  <a:lnTo>
                    <a:pt x="1580" y="940"/>
                  </a:lnTo>
                  <a:lnTo>
                    <a:pt x="1580" y="770"/>
                  </a:lnTo>
                  <a:lnTo>
                    <a:pt x="1580" y="720"/>
                  </a:lnTo>
                  <a:cubicBezTo>
                    <a:pt x="1580" y="690"/>
                    <a:pt x="1569" y="640"/>
                    <a:pt x="1569" y="610"/>
                  </a:cubicBezTo>
                  <a:cubicBezTo>
                    <a:pt x="1569" y="560"/>
                    <a:pt x="1569" y="520"/>
                    <a:pt x="1580" y="480"/>
                  </a:cubicBezTo>
                  <a:lnTo>
                    <a:pt x="1580" y="431"/>
                  </a:lnTo>
                  <a:lnTo>
                    <a:pt x="1580" y="380"/>
                  </a:lnTo>
                  <a:lnTo>
                    <a:pt x="1580" y="291"/>
                  </a:lnTo>
                  <a:lnTo>
                    <a:pt x="1589" y="291"/>
                  </a:lnTo>
                  <a:lnTo>
                    <a:pt x="1629" y="271"/>
                  </a:lnTo>
                  <a:close/>
                  <a:moveTo>
                    <a:pt x="1529" y="3278"/>
                  </a:moveTo>
                  <a:cubicBezTo>
                    <a:pt x="1540" y="3298"/>
                    <a:pt x="1560" y="3318"/>
                    <a:pt x="1569" y="3338"/>
                  </a:cubicBezTo>
                  <a:cubicBezTo>
                    <a:pt x="1589" y="3358"/>
                    <a:pt x="1609" y="3378"/>
                    <a:pt x="1620" y="3398"/>
                  </a:cubicBezTo>
                  <a:lnTo>
                    <a:pt x="1609" y="3408"/>
                  </a:lnTo>
                  <a:lnTo>
                    <a:pt x="1600" y="3408"/>
                  </a:lnTo>
                  <a:cubicBezTo>
                    <a:pt x="1589" y="3418"/>
                    <a:pt x="1580" y="3428"/>
                    <a:pt x="1569" y="3428"/>
                  </a:cubicBezTo>
                  <a:cubicBezTo>
                    <a:pt x="1549" y="3448"/>
                    <a:pt x="1540" y="3458"/>
                    <a:pt x="1520" y="3468"/>
                  </a:cubicBezTo>
                  <a:lnTo>
                    <a:pt x="1509" y="3478"/>
                  </a:lnTo>
                  <a:lnTo>
                    <a:pt x="1489" y="3498"/>
                  </a:lnTo>
                  <a:cubicBezTo>
                    <a:pt x="1460" y="3518"/>
                    <a:pt x="1420" y="3538"/>
                    <a:pt x="1389" y="3558"/>
                  </a:cubicBezTo>
                  <a:lnTo>
                    <a:pt x="1360" y="3578"/>
                  </a:lnTo>
                  <a:cubicBezTo>
                    <a:pt x="1329" y="3588"/>
                    <a:pt x="1300" y="3608"/>
                    <a:pt x="1270" y="3628"/>
                  </a:cubicBezTo>
                  <a:cubicBezTo>
                    <a:pt x="1240" y="3648"/>
                    <a:pt x="1210" y="3668"/>
                    <a:pt x="1190" y="3688"/>
                  </a:cubicBezTo>
                  <a:lnTo>
                    <a:pt x="1160" y="3708"/>
                  </a:lnTo>
                  <a:lnTo>
                    <a:pt x="1160" y="3698"/>
                  </a:lnTo>
                  <a:cubicBezTo>
                    <a:pt x="1150" y="3688"/>
                    <a:pt x="1150" y="3668"/>
                    <a:pt x="1150" y="3658"/>
                  </a:cubicBezTo>
                  <a:cubicBezTo>
                    <a:pt x="1150" y="3638"/>
                    <a:pt x="1150" y="3608"/>
                    <a:pt x="1140" y="3588"/>
                  </a:cubicBezTo>
                  <a:cubicBezTo>
                    <a:pt x="1150" y="3588"/>
                    <a:pt x="1150" y="3588"/>
                    <a:pt x="1150" y="3578"/>
                  </a:cubicBezTo>
                  <a:lnTo>
                    <a:pt x="1200" y="3548"/>
                  </a:lnTo>
                  <a:lnTo>
                    <a:pt x="1220" y="3528"/>
                  </a:lnTo>
                  <a:cubicBezTo>
                    <a:pt x="1260" y="3498"/>
                    <a:pt x="1280" y="3478"/>
                    <a:pt x="1309" y="3468"/>
                  </a:cubicBezTo>
                  <a:cubicBezTo>
                    <a:pt x="1349" y="3438"/>
                    <a:pt x="1389" y="3408"/>
                    <a:pt x="1420" y="3378"/>
                  </a:cubicBezTo>
                  <a:cubicBezTo>
                    <a:pt x="1440" y="3368"/>
                    <a:pt x="1449" y="3358"/>
                    <a:pt x="1469" y="3348"/>
                  </a:cubicBezTo>
                  <a:lnTo>
                    <a:pt x="1469" y="3338"/>
                  </a:lnTo>
                  <a:cubicBezTo>
                    <a:pt x="1480" y="3328"/>
                    <a:pt x="1489" y="3318"/>
                    <a:pt x="1509" y="3308"/>
                  </a:cubicBezTo>
                  <a:cubicBezTo>
                    <a:pt x="1509" y="3298"/>
                    <a:pt x="1520" y="3288"/>
                    <a:pt x="1529" y="3278"/>
                  </a:cubicBezTo>
                  <a:close/>
                  <a:moveTo>
                    <a:pt x="950" y="591"/>
                  </a:moveTo>
                  <a:lnTo>
                    <a:pt x="950" y="770"/>
                  </a:lnTo>
                  <a:lnTo>
                    <a:pt x="950" y="830"/>
                  </a:lnTo>
                  <a:lnTo>
                    <a:pt x="950" y="890"/>
                  </a:lnTo>
                  <a:cubicBezTo>
                    <a:pt x="950" y="960"/>
                    <a:pt x="950" y="1030"/>
                    <a:pt x="960" y="1100"/>
                  </a:cubicBezTo>
                  <a:lnTo>
                    <a:pt x="960" y="1240"/>
                  </a:lnTo>
                  <a:lnTo>
                    <a:pt x="960" y="1419"/>
                  </a:lnTo>
                  <a:cubicBezTo>
                    <a:pt x="970" y="1479"/>
                    <a:pt x="970" y="1539"/>
                    <a:pt x="970" y="1599"/>
                  </a:cubicBezTo>
                  <a:lnTo>
                    <a:pt x="970" y="1739"/>
                  </a:lnTo>
                  <a:lnTo>
                    <a:pt x="970" y="2059"/>
                  </a:lnTo>
                  <a:cubicBezTo>
                    <a:pt x="970" y="2119"/>
                    <a:pt x="960" y="2179"/>
                    <a:pt x="960" y="2229"/>
                  </a:cubicBezTo>
                  <a:lnTo>
                    <a:pt x="960" y="2299"/>
                  </a:lnTo>
                  <a:lnTo>
                    <a:pt x="960" y="2389"/>
                  </a:lnTo>
                  <a:cubicBezTo>
                    <a:pt x="950" y="2509"/>
                    <a:pt x="950" y="2609"/>
                    <a:pt x="960" y="2709"/>
                  </a:cubicBezTo>
                  <a:cubicBezTo>
                    <a:pt x="960" y="2758"/>
                    <a:pt x="960" y="2809"/>
                    <a:pt x="970" y="2858"/>
                  </a:cubicBezTo>
                  <a:lnTo>
                    <a:pt x="970" y="2889"/>
                  </a:lnTo>
                  <a:lnTo>
                    <a:pt x="970" y="2958"/>
                  </a:lnTo>
                  <a:lnTo>
                    <a:pt x="970" y="3028"/>
                  </a:lnTo>
                  <a:cubicBezTo>
                    <a:pt x="980" y="3138"/>
                    <a:pt x="990" y="3248"/>
                    <a:pt x="1000" y="3348"/>
                  </a:cubicBezTo>
                  <a:lnTo>
                    <a:pt x="1000" y="3458"/>
                  </a:lnTo>
                  <a:lnTo>
                    <a:pt x="1010" y="3468"/>
                  </a:lnTo>
                  <a:cubicBezTo>
                    <a:pt x="1010" y="3538"/>
                    <a:pt x="1010" y="3608"/>
                    <a:pt x="1020" y="3678"/>
                  </a:cubicBezTo>
                  <a:cubicBezTo>
                    <a:pt x="1030" y="3698"/>
                    <a:pt x="1030" y="3718"/>
                    <a:pt x="1030" y="3738"/>
                  </a:cubicBezTo>
                  <a:lnTo>
                    <a:pt x="1030" y="3768"/>
                  </a:lnTo>
                  <a:lnTo>
                    <a:pt x="1040" y="3777"/>
                  </a:lnTo>
                  <a:cubicBezTo>
                    <a:pt x="1030" y="3788"/>
                    <a:pt x="1020" y="3788"/>
                    <a:pt x="1010" y="3797"/>
                  </a:cubicBezTo>
                  <a:cubicBezTo>
                    <a:pt x="980" y="3808"/>
                    <a:pt x="950" y="3828"/>
                    <a:pt x="930" y="3837"/>
                  </a:cubicBezTo>
                  <a:lnTo>
                    <a:pt x="930" y="3828"/>
                  </a:lnTo>
                  <a:lnTo>
                    <a:pt x="930" y="3817"/>
                  </a:lnTo>
                  <a:cubicBezTo>
                    <a:pt x="920" y="3797"/>
                    <a:pt x="920" y="3777"/>
                    <a:pt x="920" y="3757"/>
                  </a:cubicBezTo>
                  <a:cubicBezTo>
                    <a:pt x="920" y="3708"/>
                    <a:pt x="910" y="3668"/>
                    <a:pt x="910" y="3628"/>
                  </a:cubicBezTo>
                  <a:cubicBezTo>
                    <a:pt x="910" y="3598"/>
                    <a:pt x="900" y="3568"/>
                    <a:pt x="900" y="3538"/>
                  </a:cubicBezTo>
                  <a:cubicBezTo>
                    <a:pt x="900" y="3518"/>
                    <a:pt x="900" y="3508"/>
                    <a:pt x="890" y="3488"/>
                  </a:cubicBezTo>
                  <a:cubicBezTo>
                    <a:pt x="890" y="3448"/>
                    <a:pt x="890" y="3418"/>
                    <a:pt x="880" y="3358"/>
                  </a:cubicBezTo>
                  <a:cubicBezTo>
                    <a:pt x="880" y="3308"/>
                    <a:pt x="880" y="3248"/>
                    <a:pt x="870" y="3198"/>
                  </a:cubicBezTo>
                  <a:lnTo>
                    <a:pt x="870" y="3188"/>
                  </a:lnTo>
                  <a:lnTo>
                    <a:pt x="870" y="3098"/>
                  </a:lnTo>
                  <a:lnTo>
                    <a:pt x="870" y="3048"/>
                  </a:lnTo>
                  <a:lnTo>
                    <a:pt x="860" y="3028"/>
                  </a:lnTo>
                  <a:lnTo>
                    <a:pt x="860" y="2969"/>
                  </a:lnTo>
                  <a:lnTo>
                    <a:pt x="860" y="2838"/>
                  </a:lnTo>
                  <a:cubicBezTo>
                    <a:pt x="850" y="2749"/>
                    <a:pt x="850" y="2669"/>
                    <a:pt x="840" y="2569"/>
                  </a:cubicBezTo>
                  <a:cubicBezTo>
                    <a:pt x="840" y="2489"/>
                    <a:pt x="830" y="2389"/>
                    <a:pt x="830" y="2299"/>
                  </a:cubicBezTo>
                  <a:lnTo>
                    <a:pt x="830" y="2019"/>
                  </a:lnTo>
                  <a:lnTo>
                    <a:pt x="830" y="1929"/>
                  </a:lnTo>
                  <a:lnTo>
                    <a:pt x="840" y="1879"/>
                  </a:lnTo>
                  <a:lnTo>
                    <a:pt x="840" y="1759"/>
                  </a:lnTo>
                  <a:cubicBezTo>
                    <a:pt x="830" y="1710"/>
                    <a:pt x="830" y="1670"/>
                    <a:pt x="830" y="1630"/>
                  </a:cubicBezTo>
                  <a:lnTo>
                    <a:pt x="830" y="1479"/>
                  </a:lnTo>
                  <a:cubicBezTo>
                    <a:pt x="820" y="1439"/>
                    <a:pt x="820" y="1390"/>
                    <a:pt x="820" y="1339"/>
                  </a:cubicBezTo>
                  <a:lnTo>
                    <a:pt x="820" y="1320"/>
                  </a:lnTo>
                  <a:lnTo>
                    <a:pt x="820" y="1220"/>
                  </a:lnTo>
                  <a:lnTo>
                    <a:pt x="820" y="1140"/>
                  </a:lnTo>
                  <a:lnTo>
                    <a:pt x="820" y="1110"/>
                  </a:lnTo>
                  <a:lnTo>
                    <a:pt x="820" y="950"/>
                  </a:lnTo>
                  <a:cubicBezTo>
                    <a:pt x="820" y="900"/>
                    <a:pt x="820" y="850"/>
                    <a:pt x="810" y="810"/>
                  </a:cubicBezTo>
                  <a:lnTo>
                    <a:pt x="810" y="720"/>
                  </a:lnTo>
                  <a:lnTo>
                    <a:pt x="800" y="680"/>
                  </a:lnTo>
                  <a:lnTo>
                    <a:pt x="800" y="670"/>
                  </a:lnTo>
                  <a:cubicBezTo>
                    <a:pt x="810" y="670"/>
                    <a:pt x="820" y="660"/>
                    <a:pt x="830" y="660"/>
                  </a:cubicBezTo>
                  <a:cubicBezTo>
                    <a:pt x="870" y="640"/>
                    <a:pt x="910" y="610"/>
                    <a:pt x="950" y="591"/>
                  </a:cubicBezTo>
                  <a:close/>
                  <a:moveTo>
                    <a:pt x="810" y="3817"/>
                  </a:moveTo>
                  <a:lnTo>
                    <a:pt x="810" y="3828"/>
                  </a:lnTo>
                  <a:lnTo>
                    <a:pt x="810" y="3837"/>
                  </a:lnTo>
                  <a:cubicBezTo>
                    <a:pt x="810" y="3848"/>
                    <a:pt x="810" y="3857"/>
                    <a:pt x="820" y="3877"/>
                  </a:cubicBezTo>
                  <a:cubicBezTo>
                    <a:pt x="820" y="3888"/>
                    <a:pt x="820" y="3897"/>
                    <a:pt x="830" y="3908"/>
                  </a:cubicBezTo>
                  <a:lnTo>
                    <a:pt x="810" y="3917"/>
                  </a:lnTo>
                  <a:cubicBezTo>
                    <a:pt x="780" y="3937"/>
                    <a:pt x="750" y="3957"/>
                    <a:pt x="710" y="3988"/>
                  </a:cubicBezTo>
                  <a:cubicBezTo>
                    <a:pt x="680" y="4017"/>
                    <a:pt x="640" y="4037"/>
                    <a:pt x="610" y="4068"/>
                  </a:cubicBezTo>
                  <a:cubicBezTo>
                    <a:pt x="561" y="4088"/>
                    <a:pt x="521" y="4117"/>
                    <a:pt x="481" y="4148"/>
                  </a:cubicBezTo>
                  <a:cubicBezTo>
                    <a:pt x="461" y="4157"/>
                    <a:pt x="441" y="4168"/>
                    <a:pt x="410" y="4188"/>
                  </a:cubicBezTo>
                  <a:cubicBezTo>
                    <a:pt x="381" y="4208"/>
                    <a:pt x="361" y="4228"/>
                    <a:pt x="330" y="4237"/>
                  </a:cubicBezTo>
                  <a:lnTo>
                    <a:pt x="290" y="4267"/>
                  </a:lnTo>
                  <a:lnTo>
                    <a:pt x="281" y="4277"/>
                  </a:lnTo>
                  <a:lnTo>
                    <a:pt x="270" y="4287"/>
                  </a:lnTo>
                  <a:lnTo>
                    <a:pt x="270" y="4237"/>
                  </a:lnTo>
                  <a:cubicBezTo>
                    <a:pt x="261" y="4217"/>
                    <a:pt x="261" y="4197"/>
                    <a:pt x="261" y="4168"/>
                  </a:cubicBezTo>
                  <a:lnTo>
                    <a:pt x="270" y="4168"/>
                  </a:lnTo>
                  <a:cubicBezTo>
                    <a:pt x="290" y="4157"/>
                    <a:pt x="301" y="4148"/>
                    <a:pt x="310" y="4148"/>
                  </a:cubicBezTo>
                  <a:cubicBezTo>
                    <a:pt x="321" y="4137"/>
                    <a:pt x="330" y="4137"/>
                    <a:pt x="330" y="4128"/>
                  </a:cubicBezTo>
                  <a:cubicBezTo>
                    <a:pt x="341" y="4128"/>
                    <a:pt x="350" y="4117"/>
                    <a:pt x="361" y="4117"/>
                  </a:cubicBezTo>
                  <a:cubicBezTo>
                    <a:pt x="370" y="4108"/>
                    <a:pt x="381" y="4108"/>
                    <a:pt x="401" y="4097"/>
                  </a:cubicBezTo>
                  <a:cubicBezTo>
                    <a:pt x="410" y="4088"/>
                    <a:pt x="430" y="4088"/>
                    <a:pt x="441" y="4077"/>
                  </a:cubicBezTo>
                  <a:cubicBezTo>
                    <a:pt x="461" y="4068"/>
                    <a:pt x="470" y="4068"/>
                    <a:pt x="490" y="4057"/>
                  </a:cubicBezTo>
                  <a:cubicBezTo>
                    <a:pt x="510" y="4037"/>
                    <a:pt x="530" y="4017"/>
                    <a:pt x="561" y="3997"/>
                  </a:cubicBezTo>
                  <a:cubicBezTo>
                    <a:pt x="570" y="3988"/>
                    <a:pt x="590" y="3977"/>
                    <a:pt x="600" y="3968"/>
                  </a:cubicBezTo>
                  <a:cubicBezTo>
                    <a:pt x="610" y="3957"/>
                    <a:pt x="620" y="3948"/>
                    <a:pt x="640" y="3937"/>
                  </a:cubicBezTo>
                  <a:lnTo>
                    <a:pt x="670" y="3917"/>
                  </a:lnTo>
                  <a:lnTo>
                    <a:pt x="710" y="3888"/>
                  </a:lnTo>
                  <a:cubicBezTo>
                    <a:pt x="730" y="3868"/>
                    <a:pt x="760" y="3848"/>
                    <a:pt x="780" y="3837"/>
                  </a:cubicBezTo>
                  <a:cubicBezTo>
                    <a:pt x="790" y="3828"/>
                    <a:pt x="800" y="3828"/>
                    <a:pt x="810" y="3817"/>
                  </a:cubicBezTo>
                  <a:close/>
                  <a:moveTo>
                    <a:pt x="1819" y="3468"/>
                  </a:moveTo>
                  <a:lnTo>
                    <a:pt x="1819" y="3478"/>
                  </a:lnTo>
                  <a:cubicBezTo>
                    <a:pt x="1829" y="3478"/>
                    <a:pt x="1839" y="3478"/>
                    <a:pt x="1849" y="3488"/>
                  </a:cubicBezTo>
                  <a:cubicBezTo>
                    <a:pt x="1869" y="3488"/>
                    <a:pt x="1879" y="3488"/>
                    <a:pt x="1889" y="3498"/>
                  </a:cubicBezTo>
                  <a:lnTo>
                    <a:pt x="1909" y="3498"/>
                  </a:lnTo>
                  <a:cubicBezTo>
                    <a:pt x="1929" y="3508"/>
                    <a:pt x="1949" y="3518"/>
                    <a:pt x="1969" y="3518"/>
                  </a:cubicBezTo>
                  <a:lnTo>
                    <a:pt x="1979" y="3518"/>
                  </a:lnTo>
                  <a:cubicBezTo>
                    <a:pt x="1989" y="3528"/>
                    <a:pt x="1999" y="3528"/>
                    <a:pt x="2019" y="3538"/>
                  </a:cubicBezTo>
                  <a:lnTo>
                    <a:pt x="2009" y="3538"/>
                  </a:lnTo>
                  <a:cubicBezTo>
                    <a:pt x="1999" y="3548"/>
                    <a:pt x="1989" y="3558"/>
                    <a:pt x="1979" y="3558"/>
                  </a:cubicBezTo>
                  <a:cubicBezTo>
                    <a:pt x="1969" y="3568"/>
                    <a:pt x="1949" y="3578"/>
                    <a:pt x="1939" y="3588"/>
                  </a:cubicBezTo>
                  <a:cubicBezTo>
                    <a:pt x="1929" y="3598"/>
                    <a:pt x="1919" y="3598"/>
                    <a:pt x="1909" y="3608"/>
                  </a:cubicBezTo>
                  <a:cubicBezTo>
                    <a:pt x="1899" y="3618"/>
                    <a:pt x="1889" y="3628"/>
                    <a:pt x="1869" y="3638"/>
                  </a:cubicBezTo>
                  <a:lnTo>
                    <a:pt x="1859" y="3648"/>
                  </a:lnTo>
                  <a:lnTo>
                    <a:pt x="1769" y="3708"/>
                  </a:lnTo>
                  <a:cubicBezTo>
                    <a:pt x="1749" y="3718"/>
                    <a:pt x="1729" y="3738"/>
                    <a:pt x="1709" y="3748"/>
                  </a:cubicBezTo>
                  <a:cubicBezTo>
                    <a:pt x="1680" y="3757"/>
                    <a:pt x="1649" y="3777"/>
                    <a:pt x="1629" y="3797"/>
                  </a:cubicBezTo>
                  <a:cubicBezTo>
                    <a:pt x="1609" y="3808"/>
                    <a:pt x="1589" y="3817"/>
                    <a:pt x="1569" y="3837"/>
                  </a:cubicBezTo>
                  <a:lnTo>
                    <a:pt x="1560" y="3837"/>
                  </a:lnTo>
                  <a:cubicBezTo>
                    <a:pt x="1529" y="3857"/>
                    <a:pt x="1509" y="3877"/>
                    <a:pt x="1489" y="3888"/>
                  </a:cubicBezTo>
                  <a:cubicBezTo>
                    <a:pt x="1440" y="3917"/>
                    <a:pt x="1389" y="3948"/>
                    <a:pt x="1329" y="3977"/>
                  </a:cubicBezTo>
                  <a:cubicBezTo>
                    <a:pt x="1290" y="4008"/>
                    <a:pt x="1230" y="4037"/>
                    <a:pt x="1180" y="4077"/>
                  </a:cubicBezTo>
                  <a:cubicBezTo>
                    <a:pt x="1160" y="4088"/>
                    <a:pt x="1150" y="4097"/>
                    <a:pt x="1130" y="4108"/>
                  </a:cubicBezTo>
                  <a:cubicBezTo>
                    <a:pt x="1100" y="4128"/>
                    <a:pt x="1070" y="4157"/>
                    <a:pt x="1030" y="4177"/>
                  </a:cubicBezTo>
                  <a:cubicBezTo>
                    <a:pt x="990" y="4208"/>
                    <a:pt x="940" y="4237"/>
                    <a:pt x="880" y="4257"/>
                  </a:cubicBezTo>
                  <a:cubicBezTo>
                    <a:pt x="860" y="4267"/>
                    <a:pt x="850" y="4277"/>
                    <a:pt x="830" y="4287"/>
                  </a:cubicBezTo>
                  <a:lnTo>
                    <a:pt x="790" y="4307"/>
                  </a:lnTo>
                  <a:cubicBezTo>
                    <a:pt x="760" y="4327"/>
                    <a:pt x="730" y="4337"/>
                    <a:pt x="710" y="4357"/>
                  </a:cubicBezTo>
                  <a:cubicBezTo>
                    <a:pt x="680" y="4377"/>
                    <a:pt x="650" y="4397"/>
                    <a:pt x="630" y="4407"/>
                  </a:cubicBezTo>
                  <a:lnTo>
                    <a:pt x="620" y="4417"/>
                  </a:lnTo>
                  <a:lnTo>
                    <a:pt x="580" y="4457"/>
                  </a:lnTo>
                  <a:cubicBezTo>
                    <a:pt x="561" y="4467"/>
                    <a:pt x="561" y="4487"/>
                    <a:pt x="550" y="4497"/>
                  </a:cubicBezTo>
                  <a:lnTo>
                    <a:pt x="501" y="4497"/>
                  </a:lnTo>
                  <a:lnTo>
                    <a:pt x="481" y="4487"/>
                  </a:lnTo>
                  <a:cubicBezTo>
                    <a:pt x="450" y="4487"/>
                    <a:pt x="421" y="4477"/>
                    <a:pt x="390" y="4467"/>
                  </a:cubicBezTo>
                  <a:cubicBezTo>
                    <a:pt x="370" y="4457"/>
                    <a:pt x="361" y="4447"/>
                    <a:pt x="341" y="4447"/>
                  </a:cubicBezTo>
                  <a:lnTo>
                    <a:pt x="330" y="4437"/>
                  </a:lnTo>
                  <a:lnTo>
                    <a:pt x="321" y="4437"/>
                  </a:lnTo>
                  <a:cubicBezTo>
                    <a:pt x="321" y="4437"/>
                    <a:pt x="310" y="4437"/>
                    <a:pt x="301" y="4427"/>
                  </a:cubicBezTo>
                  <a:lnTo>
                    <a:pt x="290" y="4427"/>
                  </a:lnTo>
                  <a:lnTo>
                    <a:pt x="281" y="4417"/>
                  </a:lnTo>
                  <a:lnTo>
                    <a:pt x="290" y="4417"/>
                  </a:lnTo>
                  <a:cubicBezTo>
                    <a:pt x="321" y="4397"/>
                    <a:pt x="350" y="4377"/>
                    <a:pt x="381" y="4347"/>
                  </a:cubicBezTo>
                  <a:lnTo>
                    <a:pt x="390" y="4337"/>
                  </a:lnTo>
                  <a:lnTo>
                    <a:pt x="570" y="4217"/>
                  </a:lnTo>
                  <a:lnTo>
                    <a:pt x="580" y="4217"/>
                  </a:lnTo>
                  <a:lnTo>
                    <a:pt x="620" y="4197"/>
                  </a:lnTo>
                  <a:cubicBezTo>
                    <a:pt x="670" y="4168"/>
                    <a:pt x="710" y="4128"/>
                    <a:pt x="760" y="4097"/>
                  </a:cubicBezTo>
                  <a:lnTo>
                    <a:pt x="760" y="4088"/>
                  </a:lnTo>
                  <a:cubicBezTo>
                    <a:pt x="790" y="4077"/>
                    <a:pt x="810" y="4057"/>
                    <a:pt x="840" y="4037"/>
                  </a:cubicBezTo>
                  <a:cubicBezTo>
                    <a:pt x="910" y="3988"/>
                    <a:pt x="990" y="3948"/>
                    <a:pt x="1070" y="3908"/>
                  </a:cubicBezTo>
                  <a:cubicBezTo>
                    <a:pt x="1110" y="3888"/>
                    <a:pt x="1150" y="3868"/>
                    <a:pt x="1190" y="3837"/>
                  </a:cubicBezTo>
                  <a:lnTo>
                    <a:pt x="1250" y="3808"/>
                  </a:lnTo>
                  <a:cubicBezTo>
                    <a:pt x="1260" y="3797"/>
                    <a:pt x="1280" y="3788"/>
                    <a:pt x="1300" y="3777"/>
                  </a:cubicBezTo>
                  <a:cubicBezTo>
                    <a:pt x="1340" y="3748"/>
                    <a:pt x="1369" y="3728"/>
                    <a:pt x="1409" y="3708"/>
                  </a:cubicBezTo>
                  <a:cubicBezTo>
                    <a:pt x="1449" y="3698"/>
                    <a:pt x="1500" y="3678"/>
                    <a:pt x="1540" y="3648"/>
                  </a:cubicBezTo>
                  <a:cubicBezTo>
                    <a:pt x="1560" y="3638"/>
                    <a:pt x="1580" y="3618"/>
                    <a:pt x="1600" y="3608"/>
                  </a:cubicBezTo>
                  <a:cubicBezTo>
                    <a:pt x="1620" y="3598"/>
                    <a:pt x="1629" y="3588"/>
                    <a:pt x="1640" y="3578"/>
                  </a:cubicBezTo>
                  <a:cubicBezTo>
                    <a:pt x="1649" y="3568"/>
                    <a:pt x="1669" y="3558"/>
                    <a:pt x="1689" y="3548"/>
                  </a:cubicBezTo>
                  <a:cubicBezTo>
                    <a:pt x="1709" y="3538"/>
                    <a:pt x="1720" y="3528"/>
                    <a:pt x="1740" y="3518"/>
                  </a:cubicBezTo>
                  <a:cubicBezTo>
                    <a:pt x="1749" y="3508"/>
                    <a:pt x="1760" y="3508"/>
                    <a:pt x="1760" y="3498"/>
                  </a:cubicBezTo>
                  <a:lnTo>
                    <a:pt x="1769" y="3498"/>
                  </a:lnTo>
                  <a:lnTo>
                    <a:pt x="1799" y="3468"/>
                  </a:lnTo>
                  <a:close/>
                  <a:moveTo>
                    <a:pt x="2109" y="3628"/>
                  </a:moveTo>
                  <a:lnTo>
                    <a:pt x="2109" y="3638"/>
                  </a:lnTo>
                  <a:lnTo>
                    <a:pt x="2109" y="3658"/>
                  </a:lnTo>
                  <a:cubicBezTo>
                    <a:pt x="2099" y="3678"/>
                    <a:pt x="2099" y="3688"/>
                    <a:pt x="2099" y="3708"/>
                  </a:cubicBezTo>
                  <a:lnTo>
                    <a:pt x="2099" y="3748"/>
                  </a:lnTo>
                  <a:cubicBezTo>
                    <a:pt x="2099" y="3788"/>
                    <a:pt x="2089" y="3828"/>
                    <a:pt x="2089" y="3868"/>
                  </a:cubicBezTo>
                  <a:cubicBezTo>
                    <a:pt x="2089" y="3877"/>
                    <a:pt x="2079" y="3888"/>
                    <a:pt x="2079" y="3897"/>
                  </a:cubicBezTo>
                  <a:lnTo>
                    <a:pt x="2069" y="3908"/>
                  </a:lnTo>
                  <a:lnTo>
                    <a:pt x="2049" y="3917"/>
                  </a:lnTo>
                  <a:cubicBezTo>
                    <a:pt x="2039" y="3928"/>
                    <a:pt x="2029" y="3928"/>
                    <a:pt x="2019" y="3937"/>
                  </a:cubicBezTo>
                  <a:lnTo>
                    <a:pt x="2009" y="3948"/>
                  </a:lnTo>
                  <a:cubicBezTo>
                    <a:pt x="1979" y="3968"/>
                    <a:pt x="1959" y="3988"/>
                    <a:pt x="1929" y="4008"/>
                  </a:cubicBezTo>
                  <a:cubicBezTo>
                    <a:pt x="1909" y="4017"/>
                    <a:pt x="1879" y="4037"/>
                    <a:pt x="1849" y="4057"/>
                  </a:cubicBezTo>
                  <a:cubicBezTo>
                    <a:pt x="1819" y="4077"/>
                    <a:pt x="1789" y="4108"/>
                    <a:pt x="1760" y="4128"/>
                  </a:cubicBezTo>
                  <a:cubicBezTo>
                    <a:pt x="1740" y="4148"/>
                    <a:pt x="1709" y="4157"/>
                    <a:pt x="1689" y="4177"/>
                  </a:cubicBezTo>
                  <a:cubicBezTo>
                    <a:pt x="1680" y="4188"/>
                    <a:pt x="1669" y="4197"/>
                    <a:pt x="1660" y="4197"/>
                  </a:cubicBezTo>
                  <a:lnTo>
                    <a:pt x="1649" y="4208"/>
                  </a:lnTo>
                  <a:lnTo>
                    <a:pt x="1620" y="4228"/>
                  </a:lnTo>
                  <a:cubicBezTo>
                    <a:pt x="1569" y="4257"/>
                    <a:pt x="1529" y="4287"/>
                    <a:pt x="1469" y="4327"/>
                  </a:cubicBezTo>
                  <a:cubicBezTo>
                    <a:pt x="1420" y="4367"/>
                    <a:pt x="1380" y="4397"/>
                    <a:pt x="1340" y="4427"/>
                  </a:cubicBezTo>
                  <a:cubicBezTo>
                    <a:pt x="1280" y="4457"/>
                    <a:pt x="1230" y="4487"/>
                    <a:pt x="1170" y="4517"/>
                  </a:cubicBezTo>
                  <a:lnTo>
                    <a:pt x="1080" y="4577"/>
                  </a:lnTo>
                  <a:lnTo>
                    <a:pt x="1070" y="4577"/>
                  </a:lnTo>
                  <a:lnTo>
                    <a:pt x="1050" y="4587"/>
                  </a:lnTo>
                  <a:lnTo>
                    <a:pt x="1020" y="4607"/>
                  </a:lnTo>
                  <a:cubicBezTo>
                    <a:pt x="970" y="4637"/>
                    <a:pt x="920" y="4667"/>
                    <a:pt x="870" y="4687"/>
                  </a:cubicBezTo>
                  <a:lnTo>
                    <a:pt x="840" y="4707"/>
                  </a:lnTo>
                  <a:lnTo>
                    <a:pt x="720" y="4767"/>
                  </a:lnTo>
                  <a:cubicBezTo>
                    <a:pt x="700" y="4777"/>
                    <a:pt x="680" y="4787"/>
                    <a:pt x="670" y="4797"/>
                  </a:cubicBezTo>
                  <a:lnTo>
                    <a:pt x="660" y="4807"/>
                  </a:lnTo>
                  <a:lnTo>
                    <a:pt x="650" y="4817"/>
                  </a:lnTo>
                  <a:lnTo>
                    <a:pt x="650" y="4807"/>
                  </a:lnTo>
                  <a:lnTo>
                    <a:pt x="640" y="4797"/>
                  </a:lnTo>
                  <a:lnTo>
                    <a:pt x="640" y="4787"/>
                  </a:lnTo>
                  <a:lnTo>
                    <a:pt x="640" y="4777"/>
                  </a:lnTo>
                  <a:lnTo>
                    <a:pt x="640" y="4687"/>
                  </a:lnTo>
                  <a:lnTo>
                    <a:pt x="630" y="4667"/>
                  </a:lnTo>
                  <a:lnTo>
                    <a:pt x="630" y="4657"/>
                  </a:lnTo>
                  <a:lnTo>
                    <a:pt x="630" y="4637"/>
                  </a:lnTo>
                  <a:lnTo>
                    <a:pt x="630" y="4607"/>
                  </a:lnTo>
                  <a:cubicBezTo>
                    <a:pt x="630" y="4587"/>
                    <a:pt x="630" y="4577"/>
                    <a:pt x="620" y="4567"/>
                  </a:cubicBezTo>
                  <a:lnTo>
                    <a:pt x="620" y="4557"/>
                  </a:lnTo>
                  <a:lnTo>
                    <a:pt x="630" y="4547"/>
                  </a:lnTo>
                  <a:cubicBezTo>
                    <a:pt x="630" y="4537"/>
                    <a:pt x="630" y="4537"/>
                    <a:pt x="640" y="4527"/>
                  </a:cubicBezTo>
                  <a:cubicBezTo>
                    <a:pt x="640" y="4517"/>
                    <a:pt x="650" y="4517"/>
                    <a:pt x="660" y="4507"/>
                  </a:cubicBezTo>
                  <a:cubicBezTo>
                    <a:pt x="710" y="4477"/>
                    <a:pt x="750" y="4447"/>
                    <a:pt x="800" y="4417"/>
                  </a:cubicBezTo>
                  <a:cubicBezTo>
                    <a:pt x="830" y="4397"/>
                    <a:pt x="860" y="4387"/>
                    <a:pt x="890" y="4367"/>
                  </a:cubicBezTo>
                  <a:cubicBezTo>
                    <a:pt x="920" y="4357"/>
                    <a:pt x="940" y="4347"/>
                    <a:pt x="960" y="4337"/>
                  </a:cubicBezTo>
                  <a:cubicBezTo>
                    <a:pt x="1010" y="4307"/>
                    <a:pt x="1050" y="4287"/>
                    <a:pt x="1110" y="4247"/>
                  </a:cubicBezTo>
                  <a:cubicBezTo>
                    <a:pt x="1140" y="4228"/>
                    <a:pt x="1160" y="4208"/>
                    <a:pt x="1190" y="4197"/>
                  </a:cubicBezTo>
                  <a:cubicBezTo>
                    <a:pt x="1210" y="4177"/>
                    <a:pt x="1230" y="4157"/>
                    <a:pt x="1260" y="4148"/>
                  </a:cubicBezTo>
                  <a:cubicBezTo>
                    <a:pt x="1300" y="4117"/>
                    <a:pt x="1340" y="4097"/>
                    <a:pt x="1380" y="4077"/>
                  </a:cubicBezTo>
                  <a:lnTo>
                    <a:pt x="1409" y="4057"/>
                  </a:lnTo>
                  <a:cubicBezTo>
                    <a:pt x="1469" y="4028"/>
                    <a:pt x="1520" y="3997"/>
                    <a:pt x="1560" y="3968"/>
                  </a:cubicBezTo>
                  <a:lnTo>
                    <a:pt x="1589" y="3948"/>
                  </a:lnTo>
                  <a:lnTo>
                    <a:pt x="1609" y="3937"/>
                  </a:lnTo>
                  <a:cubicBezTo>
                    <a:pt x="1640" y="3917"/>
                    <a:pt x="1669" y="3897"/>
                    <a:pt x="1709" y="3868"/>
                  </a:cubicBezTo>
                  <a:lnTo>
                    <a:pt x="1769" y="3837"/>
                  </a:lnTo>
                  <a:cubicBezTo>
                    <a:pt x="1789" y="3828"/>
                    <a:pt x="1829" y="3808"/>
                    <a:pt x="1849" y="3788"/>
                  </a:cubicBezTo>
                  <a:cubicBezTo>
                    <a:pt x="1869" y="3777"/>
                    <a:pt x="1879" y="3768"/>
                    <a:pt x="1899" y="3757"/>
                  </a:cubicBezTo>
                  <a:lnTo>
                    <a:pt x="1989" y="3698"/>
                  </a:lnTo>
                  <a:lnTo>
                    <a:pt x="2049" y="3668"/>
                  </a:lnTo>
                  <a:cubicBezTo>
                    <a:pt x="2059" y="3658"/>
                    <a:pt x="2069" y="3658"/>
                    <a:pt x="2069" y="3648"/>
                  </a:cubicBezTo>
                  <a:cubicBezTo>
                    <a:pt x="2089" y="3648"/>
                    <a:pt x="2099" y="3638"/>
                    <a:pt x="2109" y="3628"/>
                  </a:cubicBezTo>
                  <a:close/>
                  <a:moveTo>
                    <a:pt x="230" y="4487"/>
                  </a:moveTo>
                  <a:cubicBezTo>
                    <a:pt x="241" y="4507"/>
                    <a:pt x="261" y="4507"/>
                    <a:pt x="281" y="4517"/>
                  </a:cubicBezTo>
                  <a:lnTo>
                    <a:pt x="290" y="4527"/>
                  </a:lnTo>
                  <a:cubicBezTo>
                    <a:pt x="310" y="4527"/>
                    <a:pt x="321" y="4537"/>
                    <a:pt x="330" y="4537"/>
                  </a:cubicBezTo>
                  <a:lnTo>
                    <a:pt x="361" y="4547"/>
                  </a:lnTo>
                  <a:cubicBezTo>
                    <a:pt x="381" y="4557"/>
                    <a:pt x="410" y="4567"/>
                    <a:pt x="441" y="4577"/>
                  </a:cubicBezTo>
                  <a:cubicBezTo>
                    <a:pt x="450" y="4587"/>
                    <a:pt x="461" y="4587"/>
                    <a:pt x="481" y="4587"/>
                  </a:cubicBezTo>
                  <a:cubicBezTo>
                    <a:pt x="490" y="4587"/>
                    <a:pt x="510" y="4587"/>
                    <a:pt x="521" y="4597"/>
                  </a:cubicBezTo>
                  <a:lnTo>
                    <a:pt x="521" y="4607"/>
                  </a:lnTo>
                  <a:cubicBezTo>
                    <a:pt x="521" y="4617"/>
                    <a:pt x="521" y="4637"/>
                    <a:pt x="530" y="4657"/>
                  </a:cubicBezTo>
                  <a:lnTo>
                    <a:pt x="530" y="4687"/>
                  </a:lnTo>
                  <a:lnTo>
                    <a:pt x="530" y="4757"/>
                  </a:lnTo>
                  <a:lnTo>
                    <a:pt x="530" y="4767"/>
                  </a:lnTo>
                  <a:cubicBezTo>
                    <a:pt x="541" y="4787"/>
                    <a:pt x="541" y="4817"/>
                    <a:pt x="541" y="4837"/>
                  </a:cubicBezTo>
                  <a:cubicBezTo>
                    <a:pt x="541" y="4847"/>
                    <a:pt x="541" y="4857"/>
                    <a:pt x="550" y="4867"/>
                  </a:cubicBezTo>
                  <a:lnTo>
                    <a:pt x="541" y="4857"/>
                  </a:lnTo>
                  <a:lnTo>
                    <a:pt x="521" y="4857"/>
                  </a:lnTo>
                  <a:cubicBezTo>
                    <a:pt x="510" y="4847"/>
                    <a:pt x="501" y="4847"/>
                    <a:pt x="490" y="4837"/>
                  </a:cubicBezTo>
                  <a:lnTo>
                    <a:pt x="481" y="4837"/>
                  </a:lnTo>
                  <a:cubicBezTo>
                    <a:pt x="441" y="4827"/>
                    <a:pt x="410" y="4807"/>
                    <a:pt x="381" y="4797"/>
                  </a:cubicBezTo>
                  <a:lnTo>
                    <a:pt x="361" y="4787"/>
                  </a:lnTo>
                  <a:cubicBezTo>
                    <a:pt x="341" y="4777"/>
                    <a:pt x="321" y="4777"/>
                    <a:pt x="310" y="4767"/>
                  </a:cubicBezTo>
                  <a:cubicBezTo>
                    <a:pt x="301" y="4767"/>
                    <a:pt x="281" y="4757"/>
                    <a:pt x="270" y="4757"/>
                  </a:cubicBezTo>
                  <a:lnTo>
                    <a:pt x="250" y="4747"/>
                  </a:lnTo>
                  <a:lnTo>
                    <a:pt x="250" y="4727"/>
                  </a:lnTo>
                  <a:cubicBezTo>
                    <a:pt x="250" y="4707"/>
                    <a:pt x="250" y="4677"/>
                    <a:pt x="241" y="4657"/>
                  </a:cubicBezTo>
                  <a:lnTo>
                    <a:pt x="241" y="4637"/>
                  </a:lnTo>
                  <a:cubicBezTo>
                    <a:pt x="241" y="4597"/>
                    <a:pt x="241" y="4567"/>
                    <a:pt x="230" y="4527"/>
                  </a:cubicBezTo>
                  <a:lnTo>
                    <a:pt x="230" y="4487"/>
                  </a:lnTo>
                  <a:close/>
                  <a:moveTo>
                    <a:pt x="1709" y="1"/>
                  </a:moveTo>
                  <a:cubicBezTo>
                    <a:pt x="1689" y="1"/>
                    <a:pt x="1669" y="1"/>
                    <a:pt x="1649" y="11"/>
                  </a:cubicBezTo>
                  <a:cubicBezTo>
                    <a:pt x="1640" y="11"/>
                    <a:pt x="1620" y="21"/>
                    <a:pt x="1609" y="31"/>
                  </a:cubicBezTo>
                  <a:lnTo>
                    <a:pt x="1600" y="31"/>
                  </a:lnTo>
                  <a:lnTo>
                    <a:pt x="1540" y="61"/>
                  </a:lnTo>
                  <a:lnTo>
                    <a:pt x="1469" y="101"/>
                  </a:lnTo>
                  <a:cubicBezTo>
                    <a:pt x="1409" y="120"/>
                    <a:pt x="1349" y="151"/>
                    <a:pt x="1290" y="180"/>
                  </a:cubicBezTo>
                  <a:lnTo>
                    <a:pt x="1230" y="211"/>
                  </a:lnTo>
                  <a:lnTo>
                    <a:pt x="1220" y="220"/>
                  </a:lnTo>
                  <a:cubicBezTo>
                    <a:pt x="1160" y="251"/>
                    <a:pt x="1110" y="280"/>
                    <a:pt x="1060" y="300"/>
                  </a:cubicBezTo>
                  <a:cubicBezTo>
                    <a:pt x="980" y="340"/>
                    <a:pt x="900" y="380"/>
                    <a:pt x="810" y="420"/>
                  </a:cubicBezTo>
                  <a:cubicBezTo>
                    <a:pt x="780" y="440"/>
                    <a:pt x="750" y="451"/>
                    <a:pt x="730" y="471"/>
                  </a:cubicBezTo>
                  <a:cubicBezTo>
                    <a:pt x="680" y="491"/>
                    <a:pt x="630" y="520"/>
                    <a:pt x="580" y="540"/>
                  </a:cubicBezTo>
                  <a:cubicBezTo>
                    <a:pt x="501" y="580"/>
                    <a:pt x="430" y="620"/>
                    <a:pt x="361" y="660"/>
                  </a:cubicBezTo>
                  <a:cubicBezTo>
                    <a:pt x="290" y="700"/>
                    <a:pt x="230" y="750"/>
                    <a:pt x="161" y="790"/>
                  </a:cubicBezTo>
                  <a:lnTo>
                    <a:pt x="141" y="790"/>
                  </a:lnTo>
                  <a:cubicBezTo>
                    <a:pt x="101" y="820"/>
                    <a:pt x="61" y="840"/>
                    <a:pt x="41" y="890"/>
                  </a:cubicBezTo>
                  <a:cubicBezTo>
                    <a:pt x="11" y="940"/>
                    <a:pt x="11" y="990"/>
                    <a:pt x="1" y="1040"/>
                  </a:cubicBezTo>
                  <a:lnTo>
                    <a:pt x="1" y="1110"/>
                  </a:lnTo>
                  <a:lnTo>
                    <a:pt x="1" y="1350"/>
                  </a:lnTo>
                  <a:lnTo>
                    <a:pt x="1" y="1379"/>
                  </a:lnTo>
                  <a:cubicBezTo>
                    <a:pt x="1" y="1470"/>
                    <a:pt x="1" y="1550"/>
                    <a:pt x="11" y="1650"/>
                  </a:cubicBezTo>
                  <a:lnTo>
                    <a:pt x="11" y="1819"/>
                  </a:lnTo>
                  <a:cubicBezTo>
                    <a:pt x="11" y="1849"/>
                    <a:pt x="11" y="1879"/>
                    <a:pt x="21" y="1909"/>
                  </a:cubicBezTo>
                  <a:lnTo>
                    <a:pt x="21" y="1959"/>
                  </a:lnTo>
                  <a:lnTo>
                    <a:pt x="21" y="1969"/>
                  </a:lnTo>
                  <a:lnTo>
                    <a:pt x="21" y="2169"/>
                  </a:lnTo>
                  <a:cubicBezTo>
                    <a:pt x="31" y="2239"/>
                    <a:pt x="31" y="2319"/>
                    <a:pt x="41" y="2399"/>
                  </a:cubicBezTo>
                  <a:lnTo>
                    <a:pt x="41" y="2449"/>
                  </a:lnTo>
                  <a:lnTo>
                    <a:pt x="41" y="2578"/>
                  </a:lnTo>
                  <a:cubicBezTo>
                    <a:pt x="51" y="2609"/>
                    <a:pt x="51" y="2638"/>
                    <a:pt x="51" y="2669"/>
                  </a:cubicBezTo>
                  <a:cubicBezTo>
                    <a:pt x="51" y="2698"/>
                    <a:pt x="51" y="2729"/>
                    <a:pt x="61" y="2758"/>
                  </a:cubicBezTo>
                  <a:lnTo>
                    <a:pt x="51" y="2798"/>
                  </a:lnTo>
                  <a:lnTo>
                    <a:pt x="51" y="2838"/>
                  </a:lnTo>
                  <a:cubicBezTo>
                    <a:pt x="51" y="2918"/>
                    <a:pt x="51" y="3009"/>
                    <a:pt x="61" y="3098"/>
                  </a:cubicBezTo>
                  <a:lnTo>
                    <a:pt x="61" y="3118"/>
                  </a:lnTo>
                  <a:lnTo>
                    <a:pt x="61" y="3128"/>
                  </a:lnTo>
                  <a:cubicBezTo>
                    <a:pt x="61" y="3168"/>
                    <a:pt x="61" y="3198"/>
                    <a:pt x="71" y="3238"/>
                  </a:cubicBezTo>
                  <a:lnTo>
                    <a:pt x="71" y="3278"/>
                  </a:lnTo>
                  <a:lnTo>
                    <a:pt x="71" y="3288"/>
                  </a:lnTo>
                  <a:lnTo>
                    <a:pt x="71" y="3308"/>
                  </a:lnTo>
                  <a:lnTo>
                    <a:pt x="71" y="3358"/>
                  </a:lnTo>
                  <a:cubicBezTo>
                    <a:pt x="71" y="3448"/>
                    <a:pt x="81" y="3538"/>
                    <a:pt x="91" y="3618"/>
                  </a:cubicBezTo>
                  <a:cubicBezTo>
                    <a:pt x="91" y="3708"/>
                    <a:pt x="101" y="3788"/>
                    <a:pt x="101" y="3868"/>
                  </a:cubicBezTo>
                  <a:lnTo>
                    <a:pt x="110" y="3888"/>
                  </a:lnTo>
                  <a:lnTo>
                    <a:pt x="110" y="3997"/>
                  </a:lnTo>
                  <a:cubicBezTo>
                    <a:pt x="121" y="4048"/>
                    <a:pt x="121" y="4088"/>
                    <a:pt x="121" y="4137"/>
                  </a:cubicBezTo>
                  <a:cubicBezTo>
                    <a:pt x="130" y="4177"/>
                    <a:pt x="130" y="4208"/>
                    <a:pt x="130" y="4247"/>
                  </a:cubicBezTo>
                  <a:lnTo>
                    <a:pt x="130" y="4287"/>
                  </a:lnTo>
                  <a:lnTo>
                    <a:pt x="130" y="4357"/>
                  </a:lnTo>
                  <a:cubicBezTo>
                    <a:pt x="130" y="4367"/>
                    <a:pt x="130" y="4387"/>
                    <a:pt x="141" y="4397"/>
                  </a:cubicBezTo>
                  <a:lnTo>
                    <a:pt x="141" y="4417"/>
                  </a:lnTo>
                  <a:lnTo>
                    <a:pt x="141" y="4427"/>
                  </a:lnTo>
                  <a:lnTo>
                    <a:pt x="141" y="4557"/>
                  </a:lnTo>
                  <a:cubicBezTo>
                    <a:pt x="141" y="4597"/>
                    <a:pt x="130" y="4637"/>
                    <a:pt x="130" y="4677"/>
                  </a:cubicBezTo>
                  <a:lnTo>
                    <a:pt x="130" y="4737"/>
                  </a:lnTo>
                  <a:lnTo>
                    <a:pt x="130" y="4757"/>
                  </a:lnTo>
                  <a:lnTo>
                    <a:pt x="130" y="4777"/>
                  </a:lnTo>
                  <a:cubicBezTo>
                    <a:pt x="130" y="4787"/>
                    <a:pt x="130" y="4787"/>
                    <a:pt x="121" y="4787"/>
                  </a:cubicBezTo>
                  <a:cubicBezTo>
                    <a:pt x="121" y="4807"/>
                    <a:pt x="130" y="4827"/>
                    <a:pt x="130" y="4827"/>
                  </a:cubicBezTo>
                  <a:cubicBezTo>
                    <a:pt x="150" y="4847"/>
                    <a:pt x="161" y="4867"/>
                    <a:pt x="181" y="4877"/>
                  </a:cubicBezTo>
                  <a:cubicBezTo>
                    <a:pt x="190" y="4877"/>
                    <a:pt x="201" y="4887"/>
                    <a:pt x="210" y="4887"/>
                  </a:cubicBezTo>
                  <a:lnTo>
                    <a:pt x="221" y="4897"/>
                  </a:lnTo>
                  <a:cubicBezTo>
                    <a:pt x="241" y="4907"/>
                    <a:pt x="270" y="4917"/>
                    <a:pt x="290" y="4927"/>
                  </a:cubicBezTo>
                  <a:lnTo>
                    <a:pt x="441" y="4987"/>
                  </a:lnTo>
                  <a:lnTo>
                    <a:pt x="461" y="4987"/>
                  </a:lnTo>
                  <a:cubicBezTo>
                    <a:pt x="481" y="4996"/>
                    <a:pt x="490" y="5007"/>
                    <a:pt x="510" y="5007"/>
                  </a:cubicBezTo>
                  <a:lnTo>
                    <a:pt x="530" y="5016"/>
                  </a:lnTo>
                  <a:cubicBezTo>
                    <a:pt x="541" y="5016"/>
                    <a:pt x="550" y="5027"/>
                    <a:pt x="561" y="5027"/>
                  </a:cubicBezTo>
                  <a:lnTo>
                    <a:pt x="570" y="5027"/>
                  </a:lnTo>
                  <a:lnTo>
                    <a:pt x="580" y="5016"/>
                  </a:lnTo>
                  <a:lnTo>
                    <a:pt x="590" y="5016"/>
                  </a:lnTo>
                  <a:cubicBezTo>
                    <a:pt x="600" y="5016"/>
                    <a:pt x="610" y="5016"/>
                    <a:pt x="620" y="5007"/>
                  </a:cubicBezTo>
                  <a:cubicBezTo>
                    <a:pt x="620" y="5007"/>
                    <a:pt x="630" y="4996"/>
                    <a:pt x="640" y="4996"/>
                  </a:cubicBezTo>
                  <a:cubicBezTo>
                    <a:pt x="650" y="4987"/>
                    <a:pt x="660" y="4987"/>
                    <a:pt x="660" y="4976"/>
                  </a:cubicBezTo>
                  <a:lnTo>
                    <a:pt x="670" y="4967"/>
                  </a:lnTo>
                  <a:lnTo>
                    <a:pt x="700" y="4956"/>
                  </a:lnTo>
                  <a:cubicBezTo>
                    <a:pt x="740" y="4927"/>
                    <a:pt x="780" y="4897"/>
                    <a:pt x="820" y="4877"/>
                  </a:cubicBezTo>
                  <a:cubicBezTo>
                    <a:pt x="850" y="4857"/>
                    <a:pt x="880" y="4837"/>
                    <a:pt x="920" y="4817"/>
                  </a:cubicBezTo>
                  <a:cubicBezTo>
                    <a:pt x="930" y="4817"/>
                    <a:pt x="950" y="4807"/>
                    <a:pt x="970" y="4797"/>
                  </a:cubicBezTo>
                  <a:lnTo>
                    <a:pt x="1120" y="4707"/>
                  </a:lnTo>
                  <a:lnTo>
                    <a:pt x="1160" y="4687"/>
                  </a:lnTo>
                  <a:lnTo>
                    <a:pt x="1180" y="4677"/>
                  </a:lnTo>
                  <a:cubicBezTo>
                    <a:pt x="1210" y="4657"/>
                    <a:pt x="1240" y="4637"/>
                    <a:pt x="1280" y="4617"/>
                  </a:cubicBezTo>
                  <a:cubicBezTo>
                    <a:pt x="1320" y="4587"/>
                    <a:pt x="1369" y="4557"/>
                    <a:pt x="1409" y="4527"/>
                  </a:cubicBezTo>
                  <a:cubicBezTo>
                    <a:pt x="1449" y="4507"/>
                    <a:pt x="1489" y="4477"/>
                    <a:pt x="1529" y="4447"/>
                  </a:cubicBezTo>
                  <a:lnTo>
                    <a:pt x="1540" y="4437"/>
                  </a:lnTo>
                  <a:cubicBezTo>
                    <a:pt x="1600" y="4397"/>
                    <a:pt x="1649" y="4357"/>
                    <a:pt x="1700" y="4327"/>
                  </a:cubicBezTo>
                  <a:cubicBezTo>
                    <a:pt x="1749" y="4287"/>
                    <a:pt x="1799" y="4257"/>
                    <a:pt x="1849" y="4217"/>
                  </a:cubicBezTo>
                  <a:cubicBezTo>
                    <a:pt x="1899" y="4177"/>
                    <a:pt x="1949" y="4148"/>
                    <a:pt x="1989" y="4128"/>
                  </a:cubicBezTo>
                  <a:lnTo>
                    <a:pt x="1999" y="4117"/>
                  </a:lnTo>
                  <a:cubicBezTo>
                    <a:pt x="2019" y="4108"/>
                    <a:pt x="2029" y="4097"/>
                    <a:pt x="2049" y="4088"/>
                  </a:cubicBezTo>
                  <a:lnTo>
                    <a:pt x="2059" y="4077"/>
                  </a:lnTo>
                  <a:lnTo>
                    <a:pt x="2119" y="4048"/>
                  </a:lnTo>
                  <a:cubicBezTo>
                    <a:pt x="2129" y="4037"/>
                    <a:pt x="2139" y="4037"/>
                    <a:pt x="2149" y="4028"/>
                  </a:cubicBezTo>
                  <a:cubicBezTo>
                    <a:pt x="2169" y="4017"/>
                    <a:pt x="2189" y="4008"/>
                    <a:pt x="2199" y="3988"/>
                  </a:cubicBezTo>
                  <a:cubicBezTo>
                    <a:pt x="2229" y="3957"/>
                    <a:pt x="2239" y="3908"/>
                    <a:pt x="2249" y="3877"/>
                  </a:cubicBezTo>
                  <a:cubicBezTo>
                    <a:pt x="2259" y="3817"/>
                    <a:pt x="2259" y="3757"/>
                    <a:pt x="2269" y="3708"/>
                  </a:cubicBezTo>
                  <a:lnTo>
                    <a:pt x="2269" y="3698"/>
                  </a:lnTo>
                  <a:lnTo>
                    <a:pt x="2269" y="3678"/>
                  </a:lnTo>
                  <a:lnTo>
                    <a:pt x="2269" y="3668"/>
                  </a:lnTo>
                  <a:cubicBezTo>
                    <a:pt x="2269" y="3648"/>
                    <a:pt x="2279" y="3638"/>
                    <a:pt x="2279" y="3618"/>
                  </a:cubicBezTo>
                  <a:cubicBezTo>
                    <a:pt x="2279" y="3588"/>
                    <a:pt x="2279" y="3558"/>
                    <a:pt x="2269" y="3538"/>
                  </a:cubicBezTo>
                  <a:cubicBezTo>
                    <a:pt x="2259" y="3478"/>
                    <a:pt x="2209" y="3448"/>
                    <a:pt x="2169" y="3418"/>
                  </a:cubicBezTo>
                  <a:cubicBezTo>
                    <a:pt x="2129" y="3398"/>
                    <a:pt x="2099" y="3378"/>
                    <a:pt x="2049" y="3358"/>
                  </a:cubicBezTo>
                  <a:cubicBezTo>
                    <a:pt x="2009" y="3348"/>
                    <a:pt x="1979" y="3338"/>
                    <a:pt x="1939" y="3328"/>
                  </a:cubicBezTo>
                  <a:lnTo>
                    <a:pt x="1929" y="3328"/>
                  </a:lnTo>
                  <a:cubicBezTo>
                    <a:pt x="1919" y="3318"/>
                    <a:pt x="1909" y="3318"/>
                    <a:pt x="1899" y="3318"/>
                  </a:cubicBezTo>
                  <a:lnTo>
                    <a:pt x="1899" y="3248"/>
                  </a:lnTo>
                  <a:lnTo>
                    <a:pt x="1909" y="3238"/>
                  </a:lnTo>
                  <a:lnTo>
                    <a:pt x="1909" y="3098"/>
                  </a:lnTo>
                  <a:cubicBezTo>
                    <a:pt x="1919" y="3009"/>
                    <a:pt x="1919" y="2929"/>
                    <a:pt x="1919" y="2849"/>
                  </a:cubicBezTo>
                  <a:lnTo>
                    <a:pt x="1919" y="2838"/>
                  </a:lnTo>
                  <a:cubicBezTo>
                    <a:pt x="1919" y="2789"/>
                    <a:pt x="1909" y="2749"/>
                    <a:pt x="1909" y="2698"/>
                  </a:cubicBezTo>
                  <a:lnTo>
                    <a:pt x="1909" y="2589"/>
                  </a:lnTo>
                  <a:lnTo>
                    <a:pt x="1899" y="2578"/>
                  </a:lnTo>
                  <a:lnTo>
                    <a:pt x="1899" y="2558"/>
                  </a:lnTo>
                  <a:cubicBezTo>
                    <a:pt x="1899" y="2469"/>
                    <a:pt x="1889" y="2379"/>
                    <a:pt x="1889" y="2299"/>
                  </a:cubicBezTo>
                  <a:lnTo>
                    <a:pt x="1889" y="2289"/>
                  </a:lnTo>
                  <a:cubicBezTo>
                    <a:pt x="1889" y="2229"/>
                    <a:pt x="1879" y="2159"/>
                    <a:pt x="1879" y="2089"/>
                  </a:cubicBezTo>
                  <a:lnTo>
                    <a:pt x="1869" y="2029"/>
                  </a:lnTo>
                  <a:cubicBezTo>
                    <a:pt x="1859" y="1939"/>
                    <a:pt x="1859" y="1849"/>
                    <a:pt x="1859" y="1770"/>
                  </a:cubicBezTo>
                  <a:cubicBezTo>
                    <a:pt x="1859" y="1679"/>
                    <a:pt x="1859" y="1590"/>
                    <a:pt x="1849" y="1499"/>
                  </a:cubicBezTo>
                  <a:cubicBezTo>
                    <a:pt x="1849" y="1399"/>
                    <a:pt x="1849" y="1310"/>
                    <a:pt x="1859" y="1230"/>
                  </a:cubicBezTo>
                  <a:lnTo>
                    <a:pt x="1859" y="1050"/>
                  </a:lnTo>
                  <a:lnTo>
                    <a:pt x="1859" y="970"/>
                  </a:lnTo>
                  <a:lnTo>
                    <a:pt x="1859" y="930"/>
                  </a:lnTo>
                  <a:lnTo>
                    <a:pt x="1859" y="700"/>
                  </a:lnTo>
                  <a:lnTo>
                    <a:pt x="1859" y="560"/>
                  </a:lnTo>
                  <a:lnTo>
                    <a:pt x="1859" y="491"/>
                  </a:lnTo>
                  <a:lnTo>
                    <a:pt x="1859" y="440"/>
                  </a:lnTo>
                  <a:lnTo>
                    <a:pt x="1859" y="311"/>
                  </a:lnTo>
                  <a:lnTo>
                    <a:pt x="1859" y="271"/>
                  </a:lnTo>
                  <a:lnTo>
                    <a:pt x="1869" y="260"/>
                  </a:lnTo>
                  <a:lnTo>
                    <a:pt x="1869" y="191"/>
                  </a:lnTo>
                  <a:cubicBezTo>
                    <a:pt x="1869" y="171"/>
                    <a:pt x="1869" y="140"/>
                    <a:pt x="1859" y="120"/>
                  </a:cubicBezTo>
                  <a:cubicBezTo>
                    <a:pt x="1859" y="81"/>
                    <a:pt x="1829" y="41"/>
                    <a:pt x="1799" y="21"/>
                  </a:cubicBezTo>
                  <a:cubicBezTo>
                    <a:pt x="1780" y="1"/>
                    <a:pt x="1749" y="1"/>
                    <a:pt x="172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6149485" y="1703584"/>
              <a:ext cx="148403" cy="325775"/>
            </a:xfrm>
            <a:custGeom>
              <a:rect b="b" l="l" r="r" t="t"/>
              <a:pathLst>
                <a:path extrusionOk="0" h="5027" w="2290">
                  <a:moveTo>
                    <a:pt x="1639" y="280"/>
                  </a:moveTo>
                  <a:lnTo>
                    <a:pt x="1639" y="290"/>
                  </a:lnTo>
                  <a:lnTo>
                    <a:pt x="1639" y="410"/>
                  </a:lnTo>
                  <a:cubicBezTo>
                    <a:pt x="1639" y="450"/>
                    <a:pt x="1650" y="480"/>
                    <a:pt x="1650" y="520"/>
                  </a:cubicBezTo>
                  <a:lnTo>
                    <a:pt x="1650" y="530"/>
                  </a:lnTo>
                  <a:lnTo>
                    <a:pt x="1650" y="540"/>
                  </a:lnTo>
                  <a:cubicBezTo>
                    <a:pt x="1659" y="580"/>
                    <a:pt x="1659" y="620"/>
                    <a:pt x="1659" y="670"/>
                  </a:cubicBezTo>
                  <a:cubicBezTo>
                    <a:pt x="1670" y="720"/>
                    <a:pt x="1670" y="780"/>
                    <a:pt x="1670" y="840"/>
                  </a:cubicBezTo>
                  <a:cubicBezTo>
                    <a:pt x="1679" y="949"/>
                    <a:pt x="1690" y="1080"/>
                    <a:pt x="1690" y="1200"/>
                  </a:cubicBezTo>
                  <a:cubicBezTo>
                    <a:pt x="1690" y="1260"/>
                    <a:pt x="1690" y="1329"/>
                    <a:pt x="1699" y="1389"/>
                  </a:cubicBezTo>
                  <a:lnTo>
                    <a:pt x="1699" y="1469"/>
                  </a:lnTo>
                  <a:lnTo>
                    <a:pt x="1699" y="1619"/>
                  </a:lnTo>
                  <a:cubicBezTo>
                    <a:pt x="1699" y="1659"/>
                    <a:pt x="1699" y="1699"/>
                    <a:pt x="1710" y="1739"/>
                  </a:cubicBezTo>
                  <a:cubicBezTo>
                    <a:pt x="1710" y="1819"/>
                    <a:pt x="1710" y="1909"/>
                    <a:pt x="1719" y="1999"/>
                  </a:cubicBezTo>
                  <a:lnTo>
                    <a:pt x="1719" y="2088"/>
                  </a:lnTo>
                  <a:cubicBezTo>
                    <a:pt x="1730" y="2148"/>
                    <a:pt x="1730" y="2199"/>
                    <a:pt x="1739" y="2259"/>
                  </a:cubicBezTo>
                  <a:lnTo>
                    <a:pt x="1739" y="2348"/>
                  </a:lnTo>
                  <a:lnTo>
                    <a:pt x="1739" y="2528"/>
                  </a:lnTo>
                  <a:lnTo>
                    <a:pt x="1739" y="2568"/>
                  </a:lnTo>
                  <a:cubicBezTo>
                    <a:pt x="1750" y="2598"/>
                    <a:pt x="1750" y="2628"/>
                    <a:pt x="1750" y="2668"/>
                  </a:cubicBezTo>
                  <a:lnTo>
                    <a:pt x="1750" y="2778"/>
                  </a:lnTo>
                  <a:lnTo>
                    <a:pt x="1750" y="2798"/>
                  </a:lnTo>
                  <a:cubicBezTo>
                    <a:pt x="1750" y="2898"/>
                    <a:pt x="1739" y="2988"/>
                    <a:pt x="1739" y="3068"/>
                  </a:cubicBezTo>
                  <a:lnTo>
                    <a:pt x="1739" y="3128"/>
                  </a:lnTo>
                  <a:lnTo>
                    <a:pt x="1730" y="3158"/>
                  </a:lnTo>
                  <a:lnTo>
                    <a:pt x="1730" y="3198"/>
                  </a:lnTo>
                  <a:lnTo>
                    <a:pt x="1730" y="3227"/>
                  </a:lnTo>
                  <a:lnTo>
                    <a:pt x="1730" y="3287"/>
                  </a:lnTo>
                  <a:cubicBezTo>
                    <a:pt x="1719" y="3287"/>
                    <a:pt x="1719" y="3278"/>
                    <a:pt x="1710" y="3278"/>
                  </a:cubicBezTo>
                  <a:lnTo>
                    <a:pt x="1690" y="3258"/>
                  </a:lnTo>
                  <a:cubicBezTo>
                    <a:pt x="1670" y="3238"/>
                    <a:pt x="1650" y="3227"/>
                    <a:pt x="1630" y="3208"/>
                  </a:cubicBezTo>
                  <a:cubicBezTo>
                    <a:pt x="1630" y="3198"/>
                    <a:pt x="1619" y="3188"/>
                    <a:pt x="1619" y="3178"/>
                  </a:cubicBezTo>
                  <a:lnTo>
                    <a:pt x="1619" y="3168"/>
                  </a:lnTo>
                  <a:lnTo>
                    <a:pt x="1619" y="3158"/>
                  </a:lnTo>
                  <a:lnTo>
                    <a:pt x="1619" y="3148"/>
                  </a:lnTo>
                  <a:lnTo>
                    <a:pt x="1619" y="3108"/>
                  </a:lnTo>
                  <a:lnTo>
                    <a:pt x="1619" y="3008"/>
                  </a:lnTo>
                  <a:lnTo>
                    <a:pt x="1619" y="2828"/>
                  </a:lnTo>
                  <a:lnTo>
                    <a:pt x="1619" y="2638"/>
                  </a:lnTo>
                  <a:cubicBezTo>
                    <a:pt x="1619" y="2578"/>
                    <a:pt x="1619" y="2508"/>
                    <a:pt x="1610" y="2439"/>
                  </a:cubicBezTo>
                  <a:lnTo>
                    <a:pt x="1610" y="2259"/>
                  </a:lnTo>
                  <a:cubicBezTo>
                    <a:pt x="1599" y="2208"/>
                    <a:pt x="1599" y="2159"/>
                    <a:pt x="1599" y="2108"/>
                  </a:cubicBezTo>
                  <a:lnTo>
                    <a:pt x="1599" y="2088"/>
                  </a:lnTo>
                  <a:lnTo>
                    <a:pt x="1599" y="2068"/>
                  </a:lnTo>
                  <a:lnTo>
                    <a:pt x="1599" y="1749"/>
                  </a:lnTo>
                  <a:lnTo>
                    <a:pt x="1599" y="1679"/>
                  </a:lnTo>
                  <a:lnTo>
                    <a:pt x="1599" y="1509"/>
                  </a:lnTo>
                  <a:cubicBezTo>
                    <a:pt x="1599" y="1449"/>
                    <a:pt x="1590" y="1379"/>
                    <a:pt x="1599" y="1309"/>
                  </a:cubicBezTo>
                  <a:cubicBezTo>
                    <a:pt x="1599" y="1249"/>
                    <a:pt x="1590" y="1189"/>
                    <a:pt x="1590" y="1129"/>
                  </a:cubicBezTo>
                  <a:lnTo>
                    <a:pt x="1590" y="949"/>
                  </a:lnTo>
                  <a:lnTo>
                    <a:pt x="1590" y="780"/>
                  </a:lnTo>
                  <a:cubicBezTo>
                    <a:pt x="1590" y="760"/>
                    <a:pt x="1590" y="740"/>
                    <a:pt x="1579" y="730"/>
                  </a:cubicBezTo>
                  <a:lnTo>
                    <a:pt x="1579" y="610"/>
                  </a:lnTo>
                  <a:lnTo>
                    <a:pt x="1579" y="490"/>
                  </a:lnTo>
                  <a:lnTo>
                    <a:pt x="1579" y="440"/>
                  </a:lnTo>
                  <a:lnTo>
                    <a:pt x="1579" y="380"/>
                  </a:lnTo>
                  <a:lnTo>
                    <a:pt x="1579" y="300"/>
                  </a:lnTo>
                  <a:lnTo>
                    <a:pt x="1599" y="300"/>
                  </a:lnTo>
                  <a:lnTo>
                    <a:pt x="1639" y="280"/>
                  </a:lnTo>
                  <a:close/>
                  <a:moveTo>
                    <a:pt x="1539" y="3287"/>
                  </a:moveTo>
                  <a:cubicBezTo>
                    <a:pt x="1550" y="3307"/>
                    <a:pt x="1559" y="3327"/>
                    <a:pt x="1579" y="3338"/>
                  </a:cubicBezTo>
                  <a:lnTo>
                    <a:pt x="1579" y="3347"/>
                  </a:lnTo>
                  <a:cubicBezTo>
                    <a:pt x="1599" y="3367"/>
                    <a:pt x="1610" y="3387"/>
                    <a:pt x="1630" y="3407"/>
                  </a:cubicBezTo>
                  <a:lnTo>
                    <a:pt x="1610" y="3407"/>
                  </a:lnTo>
                  <a:lnTo>
                    <a:pt x="1610" y="3418"/>
                  </a:lnTo>
                  <a:cubicBezTo>
                    <a:pt x="1599" y="3418"/>
                    <a:pt x="1590" y="3427"/>
                    <a:pt x="1579" y="3438"/>
                  </a:cubicBezTo>
                  <a:cubicBezTo>
                    <a:pt x="1559" y="3447"/>
                    <a:pt x="1539" y="3467"/>
                    <a:pt x="1519" y="3478"/>
                  </a:cubicBezTo>
                  <a:lnTo>
                    <a:pt x="1519" y="3487"/>
                  </a:lnTo>
                  <a:lnTo>
                    <a:pt x="1499" y="3498"/>
                  </a:lnTo>
                  <a:cubicBezTo>
                    <a:pt x="1459" y="3527"/>
                    <a:pt x="1430" y="3547"/>
                    <a:pt x="1390" y="3567"/>
                  </a:cubicBezTo>
                  <a:lnTo>
                    <a:pt x="1359" y="3587"/>
                  </a:lnTo>
                  <a:cubicBezTo>
                    <a:pt x="1339" y="3598"/>
                    <a:pt x="1310" y="3618"/>
                    <a:pt x="1280" y="3638"/>
                  </a:cubicBezTo>
                  <a:lnTo>
                    <a:pt x="1190" y="3698"/>
                  </a:lnTo>
                  <a:lnTo>
                    <a:pt x="1160" y="3707"/>
                  </a:lnTo>
                  <a:lnTo>
                    <a:pt x="1160" y="3667"/>
                  </a:lnTo>
                  <a:cubicBezTo>
                    <a:pt x="1150" y="3638"/>
                    <a:pt x="1150" y="3618"/>
                    <a:pt x="1150" y="3598"/>
                  </a:cubicBezTo>
                  <a:lnTo>
                    <a:pt x="1160" y="3587"/>
                  </a:lnTo>
                  <a:lnTo>
                    <a:pt x="1200" y="3558"/>
                  </a:lnTo>
                  <a:lnTo>
                    <a:pt x="1220" y="3538"/>
                  </a:lnTo>
                  <a:cubicBezTo>
                    <a:pt x="1260" y="3507"/>
                    <a:pt x="1290" y="3487"/>
                    <a:pt x="1320" y="3467"/>
                  </a:cubicBezTo>
                  <a:cubicBezTo>
                    <a:pt x="1350" y="3447"/>
                    <a:pt x="1390" y="3418"/>
                    <a:pt x="1430" y="3387"/>
                  </a:cubicBezTo>
                  <a:cubicBezTo>
                    <a:pt x="1439" y="3378"/>
                    <a:pt x="1459" y="3367"/>
                    <a:pt x="1470" y="3347"/>
                  </a:cubicBezTo>
                  <a:lnTo>
                    <a:pt x="1479" y="3347"/>
                  </a:lnTo>
                  <a:lnTo>
                    <a:pt x="1510" y="3318"/>
                  </a:lnTo>
                  <a:lnTo>
                    <a:pt x="1539" y="3287"/>
                  </a:lnTo>
                  <a:close/>
                  <a:moveTo>
                    <a:pt x="960" y="600"/>
                  </a:moveTo>
                  <a:lnTo>
                    <a:pt x="960" y="770"/>
                  </a:lnTo>
                  <a:lnTo>
                    <a:pt x="960" y="840"/>
                  </a:lnTo>
                  <a:lnTo>
                    <a:pt x="960" y="900"/>
                  </a:lnTo>
                  <a:lnTo>
                    <a:pt x="960" y="1109"/>
                  </a:lnTo>
                  <a:cubicBezTo>
                    <a:pt x="960" y="1149"/>
                    <a:pt x="960" y="1200"/>
                    <a:pt x="970" y="1249"/>
                  </a:cubicBezTo>
                  <a:lnTo>
                    <a:pt x="970" y="1419"/>
                  </a:lnTo>
                  <a:lnTo>
                    <a:pt x="970" y="1609"/>
                  </a:lnTo>
                  <a:lnTo>
                    <a:pt x="970" y="1749"/>
                  </a:lnTo>
                  <a:lnTo>
                    <a:pt x="970" y="2068"/>
                  </a:lnTo>
                  <a:lnTo>
                    <a:pt x="970" y="2239"/>
                  </a:lnTo>
                  <a:lnTo>
                    <a:pt x="970" y="2299"/>
                  </a:lnTo>
                  <a:cubicBezTo>
                    <a:pt x="960" y="2339"/>
                    <a:pt x="960" y="2368"/>
                    <a:pt x="960" y="2399"/>
                  </a:cubicBezTo>
                  <a:lnTo>
                    <a:pt x="960" y="2718"/>
                  </a:lnTo>
                  <a:cubicBezTo>
                    <a:pt x="970" y="2768"/>
                    <a:pt x="970" y="2818"/>
                    <a:pt x="970" y="2858"/>
                  </a:cubicBezTo>
                  <a:lnTo>
                    <a:pt x="970" y="2898"/>
                  </a:lnTo>
                  <a:lnTo>
                    <a:pt x="980" y="2968"/>
                  </a:lnTo>
                  <a:lnTo>
                    <a:pt x="980" y="3038"/>
                  </a:lnTo>
                  <a:cubicBezTo>
                    <a:pt x="990" y="3148"/>
                    <a:pt x="990" y="3258"/>
                    <a:pt x="1000" y="3358"/>
                  </a:cubicBezTo>
                  <a:cubicBezTo>
                    <a:pt x="1010" y="3398"/>
                    <a:pt x="1010" y="3427"/>
                    <a:pt x="1010" y="3467"/>
                  </a:cubicBezTo>
                  <a:lnTo>
                    <a:pt x="1010" y="3478"/>
                  </a:lnTo>
                  <a:cubicBezTo>
                    <a:pt x="1020" y="3547"/>
                    <a:pt x="1020" y="3618"/>
                    <a:pt x="1030" y="3678"/>
                  </a:cubicBezTo>
                  <a:cubicBezTo>
                    <a:pt x="1030" y="3698"/>
                    <a:pt x="1040" y="3717"/>
                    <a:pt x="1040" y="3737"/>
                  </a:cubicBezTo>
                  <a:lnTo>
                    <a:pt x="1040" y="3777"/>
                  </a:lnTo>
                  <a:lnTo>
                    <a:pt x="1040" y="3787"/>
                  </a:lnTo>
                  <a:cubicBezTo>
                    <a:pt x="1030" y="3797"/>
                    <a:pt x="1020" y="3797"/>
                    <a:pt x="1010" y="3807"/>
                  </a:cubicBezTo>
                  <a:cubicBezTo>
                    <a:pt x="980" y="3817"/>
                    <a:pt x="960" y="3827"/>
                    <a:pt x="940" y="3847"/>
                  </a:cubicBezTo>
                  <a:lnTo>
                    <a:pt x="930" y="3847"/>
                  </a:lnTo>
                  <a:lnTo>
                    <a:pt x="930" y="3837"/>
                  </a:lnTo>
                  <a:lnTo>
                    <a:pt x="930" y="3827"/>
                  </a:lnTo>
                  <a:lnTo>
                    <a:pt x="930" y="3757"/>
                  </a:lnTo>
                  <a:cubicBezTo>
                    <a:pt x="920" y="3717"/>
                    <a:pt x="920" y="3678"/>
                    <a:pt x="920" y="3627"/>
                  </a:cubicBezTo>
                  <a:cubicBezTo>
                    <a:pt x="910" y="3598"/>
                    <a:pt x="910" y="3567"/>
                    <a:pt x="910" y="3538"/>
                  </a:cubicBezTo>
                  <a:cubicBezTo>
                    <a:pt x="900" y="3527"/>
                    <a:pt x="900" y="3507"/>
                    <a:pt x="900" y="3498"/>
                  </a:cubicBezTo>
                  <a:cubicBezTo>
                    <a:pt x="900" y="3458"/>
                    <a:pt x="890" y="3418"/>
                    <a:pt x="890" y="3367"/>
                  </a:cubicBezTo>
                  <a:cubicBezTo>
                    <a:pt x="880" y="3318"/>
                    <a:pt x="880" y="3258"/>
                    <a:pt x="880" y="3208"/>
                  </a:cubicBezTo>
                  <a:lnTo>
                    <a:pt x="880" y="3198"/>
                  </a:lnTo>
                  <a:cubicBezTo>
                    <a:pt x="880" y="3168"/>
                    <a:pt x="880" y="3138"/>
                    <a:pt x="870" y="3108"/>
                  </a:cubicBezTo>
                  <a:lnTo>
                    <a:pt x="870" y="3048"/>
                  </a:lnTo>
                  <a:lnTo>
                    <a:pt x="870" y="3038"/>
                  </a:lnTo>
                  <a:lnTo>
                    <a:pt x="870" y="2978"/>
                  </a:lnTo>
                  <a:cubicBezTo>
                    <a:pt x="870" y="2938"/>
                    <a:pt x="860" y="2888"/>
                    <a:pt x="860" y="2848"/>
                  </a:cubicBezTo>
                  <a:cubicBezTo>
                    <a:pt x="860" y="2758"/>
                    <a:pt x="860" y="2668"/>
                    <a:pt x="850" y="2578"/>
                  </a:cubicBezTo>
                  <a:cubicBezTo>
                    <a:pt x="840" y="2488"/>
                    <a:pt x="840" y="2399"/>
                    <a:pt x="840" y="2308"/>
                  </a:cubicBezTo>
                  <a:lnTo>
                    <a:pt x="840" y="2019"/>
                  </a:lnTo>
                  <a:lnTo>
                    <a:pt x="840" y="1939"/>
                  </a:lnTo>
                  <a:lnTo>
                    <a:pt x="840" y="1889"/>
                  </a:lnTo>
                  <a:lnTo>
                    <a:pt x="840" y="1759"/>
                  </a:lnTo>
                  <a:lnTo>
                    <a:pt x="840" y="1639"/>
                  </a:lnTo>
                  <a:cubicBezTo>
                    <a:pt x="830" y="1589"/>
                    <a:pt x="830" y="1539"/>
                    <a:pt x="830" y="1489"/>
                  </a:cubicBezTo>
                  <a:lnTo>
                    <a:pt x="830" y="1349"/>
                  </a:lnTo>
                  <a:lnTo>
                    <a:pt x="830" y="1329"/>
                  </a:lnTo>
                  <a:lnTo>
                    <a:pt x="830" y="1220"/>
                  </a:lnTo>
                  <a:lnTo>
                    <a:pt x="830" y="1140"/>
                  </a:lnTo>
                  <a:lnTo>
                    <a:pt x="830" y="1120"/>
                  </a:lnTo>
                  <a:cubicBezTo>
                    <a:pt x="830" y="1060"/>
                    <a:pt x="830" y="1009"/>
                    <a:pt x="820" y="960"/>
                  </a:cubicBezTo>
                  <a:lnTo>
                    <a:pt x="820" y="809"/>
                  </a:lnTo>
                  <a:cubicBezTo>
                    <a:pt x="820" y="780"/>
                    <a:pt x="820" y="750"/>
                    <a:pt x="810" y="720"/>
                  </a:cubicBezTo>
                  <a:lnTo>
                    <a:pt x="810" y="690"/>
                  </a:lnTo>
                  <a:lnTo>
                    <a:pt x="810" y="680"/>
                  </a:lnTo>
                  <a:cubicBezTo>
                    <a:pt x="820" y="670"/>
                    <a:pt x="830" y="670"/>
                    <a:pt x="840" y="660"/>
                  </a:cubicBezTo>
                  <a:lnTo>
                    <a:pt x="960" y="600"/>
                  </a:lnTo>
                  <a:close/>
                  <a:moveTo>
                    <a:pt x="820" y="3817"/>
                  </a:moveTo>
                  <a:lnTo>
                    <a:pt x="820" y="3827"/>
                  </a:lnTo>
                  <a:lnTo>
                    <a:pt x="820" y="3837"/>
                  </a:lnTo>
                  <a:lnTo>
                    <a:pt x="820" y="3877"/>
                  </a:lnTo>
                  <a:cubicBezTo>
                    <a:pt x="820" y="3887"/>
                    <a:pt x="830" y="3897"/>
                    <a:pt x="830" y="3917"/>
                  </a:cubicBezTo>
                  <a:lnTo>
                    <a:pt x="820" y="3917"/>
                  </a:lnTo>
                  <a:cubicBezTo>
                    <a:pt x="790" y="3947"/>
                    <a:pt x="750" y="3967"/>
                    <a:pt x="720" y="3997"/>
                  </a:cubicBezTo>
                  <a:cubicBezTo>
                    <a:pt x="680" y="4017"/>
                    <a:pt x="650" y="4047"/>
                    <a:pt x="610" y="4067"/>
                  </a:cubicBezTo>
                  <a:cubicBezTo>
                    <a:pt x="571" y="4097"/>
                    <a:pt x="531" y="4127"/>
                    <a:pt x="491" y="4147"/>
                  </a:cubicBezTo>
                  <a:cubicBezTo>
                    <a:pt x="460" y="4167"/>
                    <a:pt x="440" y="4177"/>
                    <a:pt x="420" y="4197"/>
                  </a:cubicBezTo>
                  <a:cubicBezTo>
                    <a:pt x="391" y="4217"/>
                    <a:pt x="360" y="4227"/>
                    <a:pt x="340" y="4247"/>
                  </a:cubicBezTo>
                  <a:lnTo>
                    <a:pt x="300" y="4277"/>
                  </a:lnTo>
                  <a:lnTo>
                    <a:pt x="291" y="4287"/>
                  </a:lnTo>
                  <a:cubicBezTo>
                    <a:pt x="280" y="4287"/>
                    <a:pt x="280" y="4297"/>
                    <a:pt x="271" y="4297"/>
                  </a:cubicBezTo>
                  <a:lnTo>
                    <a:pt x="271" y="4247"/>
                  </a:lnTo>
                  <a:lnTo>
                    <a:pt x="271" y="4177"/>
                  </a:lnTo>
                  <a:lnTo>
                    <a:pt x="280" y="4177"/>
                  </a:lnTo>
                  <a:cubicBezTo>
                    <a:pt x="291" y="4167"/>
                    <a:pt x="311" y="4157"/>
                    <a:pt x="320" y="4147"/>
                  </a:cubicBezTo>
                  <a:cubicBezTo>
                    <a:pt x="331" y="4147"/>
                    <a:pt x="331" y="4147"/>
                    <a:pt x="340" y="4137"/>
                  </a:cubicBezTo>
                  <a:cubicBezTo>
                    <a:pt x="351" y="4137"/>
                    <a:pt x="351" y="4127"/>
                    <a:pt x="360" y="4127"/>
                  </a:cubicBezTo>
                  <a:cubicBezTo>
                    <a:pt x="380" y="4117"/>
                    <a:pt x="391" y="4107"/>
                    <a:pt x="400" y="4107"/>
                  </a:cubicBezTo>
                  <a:cubicBezTo>
                    <a:pt x="420" y="4097"/>
                    <a:pt x="431" y="4097"/>
                    <a:pt x="451" y="4087"/>
                  </a:cubicBezTo>
                  <a:cubicBezTo>
                    <a:pt x="460" y="4077"/>
                    <a:pt x="480" y="4067"/>
                    <a:pt x="491" y="4057"/>
                  </a:cubicBezTo>
                  <a:cubicBezTo>
                    <a:pt x="520" y="4047"/>
                    <a:pt x="540" y="4027"/>
                    <a:pt x="560" y="4007"/>
                  </a:cubicBezTo>
                  <a:cubicBezTo>
                    <a:pt x="580" y="3997"/>
                    <a:pt x="591" y="3987"/>
                    <a:pt x="610" y="3977"/>
                  </a:cubicBezTo>
                  <a:lnTo>
                    <a:pt x="640" y="3947"/>
                  </a:lnTo>
                  <a:lnTo>
                    <a:pt x="680" y="3917"/>
                  </a:lnTo>
                  <a:lnTo>
                    <a:pt x="720" y="3887"/>
                  </a:lnTo>
                  <a:cubicBezTo>
                    <a:pt x="740" y="3877"/>
                    <a:pt x="760" y="3857"/>
                    <a:pt x="790" y="3847"/>
                  </a:cubicBezTo>
                  <a:lnTo>
                    <a:pt x="820" y="3817"/>
                  </a:lnTo>
                  <a:close/>
                  <a:moveTo>
                    <a:pt x="1829" y="3478"/>
                  </a:moveTo>
                  <a:cubicBezTo>
                    <a:pt x="1839" y="3487"/>
                    <a:pt x="1849" y="3487"/>
                    <a:pt x="1859" y="3487"/>
                  </a:cubicBezTo>
                  <a:cubicBezTo>
                    <a:pt x="1869" y="3498"/>
                    <a:pt x="1879" y="3498"/>
                    <a:pt x="1899" y="3507"/>
                  </a:cubicBezTo>
                  <a:lnTo>
                    <a:pt x="1919" y="3507"/>
                  </a:lnTo>
                  <a:cubicBezTo>
                    <a:pt x="1939" y="3518"/>
                    <a:pt x="1959" y="3518"/>
                    <a:pt x="1969" y="3527"/>
                  </a:cubicBezTo>
                  <a:lnTo>
                    <a:pt x="1979" y="3527"/>
                  </a:lnTo>
                  <a:cubicBezTo>
                    <a:pt x="1999" y="3538"/>
                    <a:pt x="2009" y="3538"/>
                    <a:pt x="2019" y="3547"/>
                  </a:cubicBezTo>
                  <a:cubicBezTo>
                    <a:pt x="2009" y="3558"/>
                    <a:pt x="1999" y="3558"/>
                    <a:pt x="1989" y="3567"/>
                  </a:cubicBezTo>
                  <a:cubicBezTo>
                    <a:pt x="1969" y="3578"/>
                    <a:pt x="1959" y="3587"/>
                    <a:pt x="1949" y="3598"/>
                  </a:cubicBezTo>
                  <a:cubicBezTo>
                    <a:pt x="1939" y="3598"/>
                    <a:pt x="1929" y="3607"/>
                    <a:pt x="1919" y="3618"/>
                  </a:cubicBezTo>
                  <a:cubicBezTo>
                    <a:pt x="1899" y="3627"/>
                    <a:pt x="1889" y="3638"/>
                    <a:pt x="1879" y="3647"/>
                  </a:cubicBezTo>
                  <a:lnTo>
                    <a:pt x="1869" y="3647"/>
                  </a:lnTo>
                  <a:cubicBezTo>
                    <a:pt x="1839" y="3678"/>
                    <a:pt x="1810" y="3698"/>
                    <a:pt x="1779" y="3717"/>
                  </a:cubicBezTo>
                  <a:cubicBezTo>
                    <a:pt x="1759" y="3727"/>
                    <a:pt x="1730" y="3737"/>
                    <a:pt x="1710" y="3757"/>
                  </a:cubicBezTo>
                  <a:cubicBezTo>
                    <a:pt x="1679" y="3767"/>
                    <a:pt x="1659" y="3787"/>
                    <a:pt x="1630" y="3797"/>
                  </a:cubicBezTo>
                  <a:cubicBezTo>
                    <a:pt x="1610" y="3817"/>
                    <a:pt x="1590" y="3827"/>
                    <a:pt x="1570" y="3837"/>
                  </a:cubicBezTo>
                  <a:lnTo>
                    <a:pt x="1559" y="3847"/>
                  </a:lnTo>
                  <a:cubicBezTo>
                    <a:pt x="1539" y="3867"/>
                    <a:pt x="1519" y="3877"/>
                    <a:pt x="1490" y="3897"/>
                  </a:cubicBezTo>
                  <a:lnTo>
                    <a:pt x="1339" y="3987"/>
                  </a:lnTo>
                  <a:lnTo>
                    <a:pt x="1190" y="4077"/>
                  </a:lnTo>
                  <a:cubicBezTo>
                    <a:pt x="1170" y="4087"/>
                    <a:pt x="1160" y="4107"/>
                    <a:pt x="1140" y="4117"/>
                  </a:cubicBezTo>
                  <a:cubicBezTo>
                    <a:pt x="1110" y="4137"/>
                    <a:pt x="1070" y="4157"/>
                    <a:pt x="1040" y="4187"/>
                  </a:cubicBezTo>
                  <a:cubicBezTo>
                    <a:pt x="990" y="4217"/>
                    <a:pt x="940" y="4237"/>
                    <a:pt x="890" y="4267"/>
                  </a:cubicBezTo>
                  <a:cubicBezTo>
                    <a:pt x="870" y="4277"/>
                    <a:pt x="850" y="4287"/>
                    <a:pt x="840" y="4297"/>
                  </a:cubicBezTo>
                  <a:lnTo>
                    <a:pt x="800" y="4317"/>
                  </a:lnTo>
                  <a:cubicBezTo>
                    <a:pt x="770" y="4327"/>
                    <a:pt x="740" y="4347"/>
                    <a:pt x="710" y="4367"/>
                  </a:cubicBezTo>
                  <a:cubicBezTo>
                    <a:pt x="690" y="4377"/>
                    <a:pt x="660" y="4397"/>
                    <a:pt x="640" y="4417"/>
                  </a:cubicBezTo>
                  <a:lnTo>
                    <a:pt x="630" y="4427"/>
                  </a:lnTo>
                  <a:cubicBezTo>
                    <a:pt x="610" y="4437"/>
                    <a:pt x="591" y="4446"/>
                    <a:pt x="580" y="4466"/>
                  </a:cubicBezTo>
                  <a:cubicBezTo>
                    <a:pt x="571" y="4477"/>
                    <a:pt x="560" y="4486"/>
                    <a:pt x="551" y="4506"/>
                  </a:cubicBezTo>
                  <a:lnTo>
                    <a:pt x="540" y="4506"/>
                  </a:lnTo>
                  <a:cubicBezTo>
                    <a:pt x="531" y="4506"/>
                    <a:pt x="520" y="4497"/>
                    <a:pt x="500" y="4497"/>
                  </a:cubicBezTo>
                  <a:lnTo>
                    <a:pt x="491" y="4497"/>
                  </a:lnTo>
                  <a:cubicBezTo>
                    <a:pt x="451" y="4497"/>
                    <a:pt x="420" y="4477"/>
                    <a:pt x="400" y="4466"/>
                  </a:cubicBezTo>
                  <a:cubicBezTo>
                    <a:pt x="380" y="4466"/>
                    <a:pt x="360" y="4457"/>
                    <a:pt x="351" y="4446"/>
                  </a:cubicBezTo>
                  <a:lnTo>
                    <a:pt x="331" y="4446"/>
                  </a:lnTo>
                  <a:cubicBezTo>
                    <a:pt x="320" y="4446"/>
                    <a:pt x="311" y="4446"/>
                    <a:pt x="300" y="4437"/>
                  </a:cubicBezTo>
                  <a:lnTo>
                    <a:pt x="291" y="4427"/>
                  </a:lnTo>
                  <a:cubicBezTo>
                    <a:pt x="331" y="4407"/>
                    <a:pt x="351" y="4377"/>
                    <a:pt x="380" y="4357"/>
                  </a:cubicBezTo>
                  <a:lnTo>
                    <a:pt x="400" y="4347"/>
                  </a:lnTo>
                  <a:lnTo>
                    <a:pt x="580" y="4227"/>
                  </a:lnTo>
                  <a:lnTo>
                    <a:pt x="591" y="4217"/>
                  </a:lnTo>
                  <a:lnTo>
                    <a:pt x="620" y="4197"/>
                  </a:lnTo>
                  <a:cubicBezTo>
                    <a:pt x="670" y="4167"/>
                    <a:pt x="720" y="4137"/>
                    <a:pt x="770" y="4097"/>
                  </a:cubicBezTo>
                  <a:cubicBezTo>
                    <a:pt x="790" y="4077"/>
                    <a:pt x="820" y="4067"/>
                    <a:pt x="840" y="4047"/>
                  </a:cubicBezTo>
                  <a:cubicBezTo>
                    <a:pt x="920" y="3997"/>
                    <a:pt x="1000" y="3947"/>
                    <a:pt x="1080" y="3907"/>
                  </a:cubicBezTo>
                  <a:lnTo>
                    <a:pt x="1200" y="3847"/>
                  </a:lnTo>
                  <a:cubicBezTo>
                    <a:pt x="1210" y="3837"/>
                    <a:pt x="1230" y="3827"/>
                    <a:pt x="1250" y="3817"/>
                  </a:cubicBezTo>
                  <a:cubicBezTo>
                    <a:pt x="1270" y="3797"/>
                    <a:pt x="1290" y="3787"/>
                    <a:pt x="1300" y="3777"/>
                  </a:cubicBezTo>
                  <a:lnTo>
                    <a:pt x="1419" y="3717"/>
                  </a:lnTo>
                  <a:lnTo>
                    <a:pt x="1539" y="3658"/>
                  </a:lnTo>
                  <a:cubicBezTo>
                    <a:pt x="1559" y="3647"/>
                    <a:pt x="1590" y="3627"/>
                    <a:pt x="1610" y="3618"/>
                  </a:cubicBezTo>
                  <a:lnTo>
                    <a:pt x="1610" y="3607"/>
                  </a:lnTo>
                  <a:cubicBezTo>
                    <a:pt x="1619" y="3607"/>
                    <a:pt x="1630" y="3598"/>
                    <a:pt x="1639" y="3587"/>
                  </a:cubicBezTo>
                  <a:cubicBezTo>
                    <a:pt x="1659" y="3578"/>
                    <a:pt x="1679" y="3567"/>
                    <a:pt x="1690" y="3558"/>
                  </a:cubicBezTo>
                  <a:lnTo>
                    <a:pt x="1699" y="3558"/>
                  </a:lnTo>
                  <a:cubicBezTo>
                    <a:pt x="1710" y="3547"/>
                    <a:pt x="1730" y="3538"/>
                    <a:pt x="1739" y="3527"/>
                  </a:cubicBezTo>
                  <a:cubicBezTo>
                    <a:pt x="1750" y="3518"/>
                    <a:pt x="1759" y="3518"/>
                    <a:pt x="1770" y="3507"/>
                  </a:cubicBezTo>
                  <a:cubicBezTo>
                    <a:pt x="1779" y="3498"/>
                    <a:pt x="1790" y="3487"/>
                    <a:pt x="1810" y="3478"/>
                  </a:cubicBezTo>
                  <a:close/>
                  <a:moveTo>
                    <a:pt x="2109" y="3638"/>
                  </a:moveTo>
                  <a:lnTo>
                    <a:pt x="2109" y="3647"/>
                  </a:lnTo>
                  <a:lnTo>
                    <a:pt x="2109" y="3658"/>
                  </a:lnTo>
                  <a:lnTo>
                    <a:pt x="2109" y="3717"/>
                  </a:lnTo>
                  <a:lnTo>
                    <a:pt x="2099" y="3757"/>
                  </a:lnTo>
                  <a:cubicBezTo>
                    <a:pt x="2099" y="3787"/>
                    <a:pt x="2099" y="3837"/>
                    <a:pt x="2089" y="3877"/>
                  </a:cubicBezTo>
                  <a:lnTo>
                    <a:pt x="2089" y="3907"/>
                  </a:lnTo>
                  <a:lnTo>
                    <a:pt x="2069" y="3917"/>
                  </a:lnTo>
                  <a:lnTo>
                    <a:pt x="2059" y="3927"/>
                  </a:lnTo>
                  <a:cubicBezTo>
                    <a:pt x="2049" y="3927"/>
                    <a:pt x="2039" y="3937"/>
                    <a:pt x="2029" y="3947"/>
                  </a:cubicBezTo>
                  <a:lnTo>
                    <a:pt x="2019" y="3957"/>
                  </a:lnTo>
                  <a:cubicBezTo>
                    <a:pt x="1989" y="3977"/>
                    <a:pt x="1959" y="3997"/>
                    <a:pt x="1939" y="4007"/>
                  </a:cubicBezTo>
                  <a:cubicBezTo>
                    <a:pt x="1919" y="4027"/>
                    <a:pt x="1889" y="4047"/>
                    <a:pt x="1859" y="4067"/>
                  </a:cubicBezTo>
                  <a:cubicBezTo>
                    <a:pt x="1829" y="4087"/>
                    <a:pt x="1799" y="4107"/>
                    <a:pt x="1770" y="4137"/>
                  </a:cubicBezTo>
                  <a:cubicBezTo>
                    <a:pt x="1739" y="4147"/>
                    <a:pt x="1719" y="4167"/>
                    <a:pt x="1690" y="4187"/>
                  </a:cubicBezTo>
                  <a:cubicBezTo>
                    <a:pt x="1679" y="4197"/>
                    <a:pt x="1670" y="4197"/>
                    <a:pt x="1659" y="4207"/>
                  </a:cubicBezTo>
                  <a:lnTo>
                    <a:pt x="1650" y="4217"/>
                  </a:lnTo>
                  <a:lnTo>
                    <a:pt x="1630" y="4227"/>
                  </a:lnTo>
                  <a:cubicBezTo>
                    <a:pt x="1579" y="4267"/>
                    <a:pt x="1530" y="4297"/>
                    <a:pt x="1470" y="4337"/>
                  </a:cubicBezTo>
                  <a:cubicBezTo>
                    <a:pt x="1430" y="4377"/>
                    <a:pt x="1390" y="4407"/>
                    <a:pt x="1339" y="4427"/>
                  </a:cubicBezTo>
                  <a:cubicBezTo>
                    <a:pt x="1290" y="4466"/>
                    <a:pt x="1240" y="4497"/>
                    <a:pt x="1180" y="4526"/>
                  </a:cubicBezTo>
                  <a:lnTo>
                    <a:pt x="1090" y="4586"/>
                  </a:lnTo>
                  <a:lnTo>
                    <a:pt x="1080" y="4586"/>
                  </a:lnTo>
                  <a:lnTo>
                    <a:pt x="1060" y="4597"/>
                  </a:lnTo>
                  <a:lnTo>
                    <a:pt x="1030" y="4617"/>
                  </a:lnTo>
                  <a:cubicBezTo>
                    <a:pt x="980" y="4646"/>
                    <a:pt x="930" y="4677"/>
                    <a:pt x="880" y="4697"/>
                  </a:cubicBezTo>
                  <a:lnTo>
                    <a:pt x="840" y="4717"/>
                  </a:lnTo>
                  <a:cubicBezTo>
                    <a:pt x="800" y="4737"/>
                    <a:pt x="760" y="4757"/>
                    <a:pt x="730" y="4777"/>
                  </a:cubicBezTo>
                  <a:lnTo>
                    <a:pt x="670" y="4806"/>
                  </a:lnTo>
                  <a:lnTo>
                    <a:pt x="670" y="4817"/>
                  </a:lnTo>
                  <a:lnTo>
                    <a:pt x="650" y="4817"/>
                  </a:lnTo>
                  <a:lnTo>
                    <a:pt x="650" y="4806"/>
                  </a:lnTo>
                  <a:lnTo>
                    <a:pt x="650" y="4786"/>
                  </a:lnTo>
                  <a:cubicBezTo>
                    <a:pt x="650" y="4757"/>
                    <a:pt x="640" y="4726"/>
                    <a:pt x="640" y="4697"/>
                  </a:cubicBezTo>
                  <a:lnTo>
                    <a:pt x="640" y="4666"/>
                  </a:lnTo>
                  <a:lnTo>
                    <a:pt x="640" y="4657"/>
                  </a:lnTo>
                  <a:lnTo>
                    <a:pt x="640" y="4637"/>
                  </a:lnTo>
                  <a:lnTo>
                    <a:pt x="640" y="4606"/>
                  </a:lnTo>
                  <a:cubicBezTo>
                    <a:pt x="630" y="4597"/>
                    <a:pt x="630" y="4586"/>
                    <a:pt x="630" y="4577"/>
                  </a:cubicBezTo>
                  <a:lnTo>
                    <a:pt x="630" y="4566"/>
                  </a:lnTo>
                  <a:lnTo>
                    <a:pt x="630" y="4557"/>
                  </a:lnTo>
                  <a:cubicBezTo>
                    <a:pt x="640" y="4546"/>
                    <a:pt x="640" y="4546"/>
                    <a:pt x="640" y="4537"/>
                  </a:cubicBezTo>
                  <a:cubicBezTo>
                    <a:pt x="650" y="4526"/>
                    <a:pt x="660" y="4526"/>
                    <a:pt x="660" y="4517"/>
                  </a:cubicBezTo>
                  <a:cubicBezTo>
                    <a:pt x="710" y="4477"/>
                    <a:pt x="760" y="4446"/>
                    <a:pt x="810" y="4427"/>
                  </a:cubicBezTo>
                  <a:cubicBezTo>
                    <a:pt x="830" y="4407"/>
                    <a:pt x="860" y="4397"/>
                    <a:pt x="890" y="4377"/>
                  </a:cubicBezTo>
                  <a:lnTo>
                    <a:pt x="900" y="4377"/>
                  </a:lnTo>
                  <a:cubicBezTo>
                    <a:pt x="920" y="4367"/>
                    <a:pt x="940" y="4357"/>
                    <a:pt x="970" y="4347"/>
                  </a:cubicBezTo>
                  <a:cubicBezTo>
                    <a:pt x="1010" y="4317"/>
                    <a:pt x="1060" y="4287"/>
                    <a:pt x="1120" y="4257"/>
                  </a:cubicBezTo>
                  <a:cubicBezTo>
                    <a:pt x="1140" y="4237"/>
                    <a:pt x="1170" y="4217"/>
                    <a:pt x="1200" y="4197"/>
                  </a:cubicBezTo>
                  <a:cubicBezTo>
                    <a:pt x="1220" y="4187"/>
                    <a:pt x="1240" y="4167"/>
                    <a:pt x="1260" y="4147"/>
                  </a:cubicBezTo>
                  <a:cubicBezTo>
                    <a:pt x="1300" y="4127"/>
                    <a:pt x="1350" y="4097"/>
                    <a:pt x="1379" y="4077"/>
                  </a:cubicBezTo>
                  <a:lnTo>
                    <a:pt x="1419" y="4067"/>
                  </a:lnTo>
                  <a:cubicBezTo>
                    <a:pt x="1479" y="4027"/>
                    <a:pt x="1530" y="3997"/>
                    <a:pt x="1570" y="3977"/>
                  </a:cubicBezTo>
                  <a:lnTo>
                    <a:pt x="1599" y="3957"/>
                  </a:lnTo>
                  <a:lnTo>
                    <a:pt x="1610" y="3947"/>
                  </a:lnTo>
                  <a:cubicBezTo>
                    <a:pt x="1639" y="3927"/>
                    <a:pt x="1679" y="3897"/>
                    <a:pt x="1719" y="3877"/>
                  </a:cubicBezTo>
                  <a:cubicBezTo>
                    <a:pt x="1730" y="3867"/>
                    <a:pt x="1750" y="3857"/>
                    <a:pt x="1770" y="3847"/>
                  </a:cubicBezTo>
                  <a:cubicBezTo>
                    <a:pt x="1799" y="3837"/>
                    <a:pt x="1829" y="3817"/>
                    <a:pt x="1859" y="3797"/>
                  </a:cubicBezTo>
                  <a:cubicBezTo>
                    <a:pt x="1879" y="3787"/>
                    <a:pt x="1889" y="3777"/>
                    <a:pt x="1909" y="3767"/>
                  </a:cubicBezTo>
                  <a:cubicBezTo>
                    <a:pt x="1929" y="3747"/>
                    <a:pt x="1959" y="3727"/>
                    <a:pt x="1989" y="3707"/>
                  </a:cubicBezTo>
                  <a:cubicBezTo>
                    <a:pt x="2009" y="3698"/>
                    <a:pt x="2039" y="3687"/>
                    <a:pt x="2059" y="3667"/>
                  </a:cubicBezTo>
                  <a:cubicBezTo>
                    <a:pt x="2069" y="3667"/>
                    <a:pt x="2069" y="3658"/>
                    <a:pt x="2079" y="3658"/>
                  </a:cubicBezTo>
                  <a:cubicBezTo>
                    <a:pt x="2089" y="3647"/>
                    <a:pt x="2099" y="3647"/>
                    <a:pt x="2109" y="3638"/>
                  </a:cubicBezTo>
                  <a:close/>
                  <a:moveTo>
                    <a:pt x="240" y="4497"/>
                  </a:moveTo>
                  <a:cubicBezTo>
                    <a:pt x="251" y="4506"/>
                    <a:pt x="260" y="4517"/>
                    <a:pt x="280" y="4526"/>
                  </a:cubicBezTo>
                  <a:lnTo>
                    <a:pt x="300" y="4526"/>
                  </a:lnTo>
                  <a:cubicBezTo>
                    <a:pt x="311" y="4537"/>
                    <a:pt x="331" y="4537"/>
                    <a:pt x="340" y="4546"/>
                  </a:cubicBezTo>
                  <a:lnTo>
                    <a:pt x="360" y="4557"/>
                  </a:lnTo>
                  <a:cubicBezTo>
                    <a:pt x="391" y="4566"/>
                    <a:pt x="411" y="4577"/>
                    <a:pt x="440" y="4586"/>
                  </a:cubicBezTo>
                  <a:cubicBezTo>
                    <a:pt x="451" y="4586"/>
                    <a:pt x="471" y="4597"/>
                    <a:pt x="480" y="4597"/>
                  </a:cubicBezTo>
                  <a:cubicBezTo>
                    <a:pt x="500" y="4597"/>
                    <a:pt x="511" y="4597"/>
                    <a:pt x="531" y="4606"/>
                  </a:cubicBezTo>
                  <a:lnTo>
                    <a:pt x="531" y="4666"/>
                  </a:lnTo>
                  <a:lnTo>
                    <a:pt x="531" y="4686"/>
                  </a:lnTo>
                  <a:cubicBezTo>
                    <a:pt x="531" y="4717"/>
                    <a:pt x="540" y="4737"/>
                    <a:pt x="540" y="4766"/>
                  </a:cubicBezTo>
                  <a:cubicBezTo>
                    <a:pt x="540" y="4797"/>
                    <a:pt x="551" y="4826"/>
                    <a:pt x="551" y="4846"/>
                  </a:cubicBezTo>
                  <a:lnTo>
                    <a:pt x="551" y="4866"/>
                  </a:lnTo>
                  <a:lnTo>
                    <a:pt x="540" y="4866"/>
                  </a:lnTo>
                  <a:lnTo>
                    <a:pt x="531" y="4857"/>
                  </a:lnTo>
                  <a:cubicBezTo>
                    <a:pt x="520" y="4857"/>
                    <a:pt x="511" y="4857"/>
                    <a:pt x="500" y="4846"/>
                  </a:cubicBezTo>
                  <a:lnTo>
                    <a:pt x="480" y="4846"/>
                  </a:lnTo>
                  <a:cubicBezTo>
                    <a:pt x="451" y="4826"/>
                    <a:pt x="420" y="4817"/>
                    <a:pt x="380" y="4806"/>
                  </a:cubicBezTo>
                  <a:lnTo>
                    <a:pt x="360" y="4797"/>
                  </a:lnTo>
                  <a:cubicBezTo>
                    <a:pt x="351" y="4786"/>
                    <a:pt x="331" y="4786"/>
                    <a:pt x="311" y="4777"/>
                  </a:cubicBezTo>
                  <a:cubicBezTo>
                    <a:pt x="300" y="4766"/>
                    <a:pt x="291" y="4766"/>
                    <a:pt x="280" y="4757"/>
                  </a:cubicBezTo>
                  <a:lnTo>
                    <a:pt x="260" y="4757"/>
                  </a:lnTo>
                  <a:lnTo>
                    <a:pt x="260" y="4726"/>
                  </a:lnTo>
                  <a:cubicBezTo>
                    <a:pt x="251" y="4706"/>
                    <a:pt x="251" y="4686"/>
                    <a:pt x="251" y="4666"/>
                  </a:cubicBezTo>
                  <a:lnTo>
                    <a:pt x="251" y="4646"/>
                  </a:lnTo>
                  <a:cubicBezTo>
                    <a:pt x="251" y="4606"/>
                    <a:pt x="240" y="4566"/>
                    <a:pt x="240" y="4537"/>
                  </a:cubicBezTo>
                  <a:lnTo>
                    <a:pt x="240" y="4497"/>
                  </a:lnTo>
                  <a:close/>
                  <a:moveTo>
                    <a:pt x="1719" y="1"/>
                  </a:moveTo>
                  <a:cubicBezTo>
                    <a:pt x="1690" y="10"/>
                    <a:pt x="1679" y="10"/>
                    <a:pt x="1659" y="21"/>
                  </a:cubicBezTo>
                  <a:cubicBezTo>
                    <a:pt x="1639" y="21"/>
                    <a:pt x="1630" y="30"/>
                    <a:pt x="1619" y="30"/>
                  </a:cubicBezTo>
                  <a:lnTo>
                    <a:pt x="1599" y="41"/>
                  </a:lnTo>
                  <a:lnTo>
                    <a:pt x="1539" y="70"/>
                  </a:lnTo>
                  <a:lnTo>
                    <a:pt x="1470" y="100"/>
                  </a:lnTo>
                  <a:cubicBezTo>
                    <a:pt x="1410" y="130"/>
                    <a:pt x="1359" y="160"/>
                    <a:pt x="1300" y="190"/>
                  </a:cubicBezTo>
                  <a:lnTo>
                    <a:pt x="1240" y="220"/>
                  </a:lnTo>
                  <a:lnTo>
                    <a:pt x="1220" y="230"/>
                  </a:lnTo>
                  <a:cubicBezTo>
                    <a:pt x="1170" y="260"/>
                    <a:pt x="1120" y="280"/>
                    <a:pt x="1060" y="310"/>
                  </a:cubicBezTo>
                  <a:cubicBezTo>
                    <a:pt x="980" y="350"/>
                    <a:pt x="900" y="390"/>
                    <a:pt x="810" y="430"/>
                  </a:cubicBezTo>
                  <a:cubicBezTo>
                    <a:pt x="790" y="450"/>
                    <a:pt x="760" y="460"/>
                    <a:pt x="730" y="470"/>
                  </a:cubicBezTo>
                  <a:cubicBezTo>
                    <a:pt x="690" y="500"/>
                    <a:pt x="640" y="530"/>
                    <a:pt x="591" y="550"/>
                  </a:cubicBezTo>
                  <a:cubicBezTo>
                    <a:pt x="511" y="580"/>
                    <a:pt x="440" y="620"/>
                    <a:pt x="360" y="670"/>
                  </a:cubicBezTo>
                  <a:cubicBezTo>
                    <a:pt x="300" y="710"/>
                    <a:pt x="231" y="750"/>
                    <a:pt x="160" y="790"/>
                  </a:cubicBezTo>
                  <a:lnTo>
                    <a:pt x="151" y="800"/>
                  </a:lnTo>
                  <a:cubicBezTo>
                    <a:pt x="111" y="829"/>
                    <a:pt x="61" y="849"/>
                    <a:pt x="41" y="900"/>
                  </a:cubicBezTo>
                  <a:cubicBezTo>
                    <a:pt x="21" y="949"/>
                    <a:pt x="11" y="1000"/>
                    <a:pt x="11" y="1049"/>
                  </a:cubicBezTo>
                  <a:cubicBezTo>
                    <a:pt x="11" y="1069"/>
                    <a:pt x="11" y="1089"/>
                    <a:pt x="1" y="1109"/>
                  </a:cubicBezTo>
                  <a:lnTo>
                    <a:pt x="1" y="1359"/>
                  </a:lnTo>
                  <a:lnTo>
                    <a:pt x="1" y="1389"/>
                  </a:lnTo>
                  <a:cubicBezTo>
                    <a:pt x="11" y="1479"/>
                    <a:pt x="11" y="1559"/>
                    <a:pt x="11" y="1659"/>
                  </a:cubicBezTo>
                  <a:cubicBezTo>
                    <a:pt x="21" y="1709"/>
                    <a:pt x="21" y="1769"/>
                    <a:pt x="21" y="1819"/>
                  </a:cubicBezTo>
                  <a:lnTo>
                    <a:pt x="21" y="1919"/>
                  </a:lnTo>
                  <a:lnTo>
                    <a:pt x="21" y="1969"/>
                  </a:lnTo>
                  <a:lnTo>
                    <a:pt x="21" y="1979"/>
                  </a:lnTo>
                  <a:cubicBezTo>
                    <a:pt x="21" y="2039"/>
                    <a:pt x="31" y="2108"/>
                    <a:pt x="31" y="2179"/>
                  </a:cubicBezTo>
                  <a:cubicBezTo>
                    <a:pt x="41" y="2248"/>
                    <a:pt x="41" y="2319"/>
                    <a:pt x="41" y="2408"/>
                  </a:cubicBezTo>
                  <a:lnTo>
                    <a:pt x="41" y="2459"/>
                  </a:lnTo>
                  <a:cubicBezTo>
                    <a:pt x="51" y="2498"/>
                    <a:pt x="51" y="2548"/>
                    <a:pt x="51" y="2588"/>
                  </a:cubicBezTo>
                  <a:cubicBezTo>
                    <a:pt x="51" y="2618"/>
                    <a:pt x="51" y="2648"/>
                    <a:pt x="61" y="2668"/>
                  </a:cubicBezTo>
                  <a:lnTo>
                    <a:pt x="61" y="2758"/>
                  </a:lnTo>
                  <a:lnTo>
                    <a:pt x="61" y="2798"/>
                  </a:lnTo>
                  <a:lnTo>
                    <a:pt x="61" y="2848"/>
                  </a:lnTo>
                  <a:cubicBezTo>
                    <a:pt x="51" y="2928"/>
                    <a:pt x="51" y="3018"/>
                    <a:pt x="61" y="3108"/>
                  </a:cubicBezTo>
                  <a:lnTo>
                    <a:pt x="61" y="3128"/>
                  </a:lnTo>
                  <a:lnTo>
                    <a:pt x="61" y="3138"/>
                  </a:lnTo>
                  <a:cubicBezTo>
                    <a:pt x="71" y="3178"/>
                    <a:pt x="71" y="3208"/>
                    <a:pt x="71" y="3238"/>
                  </a:cubicBezTo>
                  <a:lnTo>
                    <a:pt x="71" y="3278"/>
                  </a:lnTo>
                  <a:lnTo>
                    <a:pt x="71" y="3298"/>
                  </a:lnTo>
                  <a:lnTo>
                    <a:pt x="71" y="3318"/>
                  </a:lnTo>
                  <a:cubicBezTo>
                    <a:pt x="71" y="3327"/>
                    <a:pt x="81" y="3347"/>
                    <a:pt x="81" y="3367"/>
                  </a:cubicBezTo>
                  <a:cubicBezTo>
                    <a:pt x="81" y="3458"/>
                    <a:pt x="91" y="3538"/>
                    <a:pt x="91" y="3627"/>
                  </a:cubicBezTo>
                  <a:cubicBezTo>
                    <a:pt x="101" y="3707"/>
                    <a:pt x="101" y="3787"/>
                    <a:pt x="111" y="3877"/>
                  </a:cubicBezTo>
                  <a:lnTo>
                    <a:pt x="111" y="3887"/>
                  </a:lnTo>
                  <a:cubicBezTo>
                    <a:pt x="111" y="3927"/>
                    <a:pt x="121" y="3967"/>
                    <a:pt x="121" y="3997"/>
                  </a:cubicBezTo>
                  <a:cubicBezTo>
                    <a:pt x="121" y="4047"/>
                    <a:pt x="131" y="4097"/>
                    <a:pt x="131" y="4147"/>
                  </a:cubicBezTo>
                  <a:cubicBezTo>
                    <a:pt x="131" y="4177"/>
                    <a:pt x="131" y="4217"/>
                    <a:pt x="140" y="4247"/>
                  </a:cubicBezTo>
                  <a:lnTo>
                    <a:pt x="140" y="4287"/>
                  </a:lnTo>
                  <a:cubicBezTo>
                    <a:pt x="131" y="4317"/>
                    <a:pt x="131" y="4337"/>
                    <a:pt x="140" y="4357"/>
                  </a:cubicBezTo>
                  <a:cubicBezTo>
                    <a:pt x="140" y="4377"/>
                    <a:pt x="140" y="4387"/>
                    <a:pt x="151" y="4407"/>
                  </a:cubicBezTo>
                  <a:lnTo>
                    <a:pt x="151" y="4417"/>
                  </a:lnTo>
                  <a:lnTo>
                    <a:pt x="151" y="4437"/>
                  </a:lnTo>
                  <a:lnTo>
                    <a:pt x="151" y="4566"/>
                  </a:lnTo>
                  <a:cubicBezTo>
                    <a:pt x="140" y="4606"/>
                    <a:pt x="140" y="4646"/>
                    <a:pt x="140" y="4686"/>
                  </a:cubicBezTo>
                  <a:cubicBezTo>
                    <a:pt x="140" y="4706"/>
                    <a:pt x="131" y="4726"/>
                    <a:pt x="131" y="4737"/>
                  </a:cubicBezTo>
                  <a:lnTo>
                    <a:pt x="131" y="4766"/>
                  </a:lnTo>
                  <a:lnTo>
                    <a:pt x="131" y="4786"/>
                  </a:lnTo>
                  <a:lnTo>
                    <a:pt x="131" y="4797"/>
                  </a:lnTo>
                  <a:cubicBezTo>
                    <a:pt x="131" y="4806"/>
                    <a:pt x="140" y="4826"/>
                    <a:pt x="140" y="4837"/>
                  </a:cubicBezTo>
                  <a:cubicBezTo>
                    <a:pt x="151" y="4857"/>
                    <a:pt x="171" y="4866"/>
                    <a:pt x="180" y="4877"/>
                  </a:cubicBezTo>
                  <a:cubicBezTo>
                    <a:pt x="200" y="4886"/>
                    <a:pt x="211" y="4897"/>
                    <a:pt x="220" y="4897"/>
                  </a:cubicBezTo>
                  <a:lnTo>
                    <a:pt x="231" y="4906"/>
                  </a:lnTo>
                  <a:cubicBezTo>
                    <a:pt x="251" y="4916"/>
                    <a:pt x="271" y="4926"/>
                    <a:pt x="300" y="4936"/>
                  </a:cubicBezTo>
                  <a:cubicBezTo>
                    <a:pt x="351" y="4956"/>
                    <a:pt x="400" y="4976"/>
                    <a:pt x="440" y="4986"/>
                  </a:cubicBezTo>
                  <a:lnTo>
                    <a:pt x="471" y="4996"/>
                  </a:lnTo>
                  <a:cubicBezTo>
                    <a:pt x="480" y="5006"/>
                    <a:pt x="500" y="5006"/>
                    <a:pt x="511" y="5016"/>
                  </a:cubicBezTo>
                  <a:lnTo>
                    <a:pt x="520" y="5016"/>
                  </a:lnTo>
                  <a:lnTo>
                    <a:pt x="540" y="5026"/>
                  </a:lnTo>
                  <a:lnTo>
                    <a:pt x="591" y="5026"/>
                  </a:lnTo>
                  <a:cubicBezTo>
                    <a:pt x="600" y="5026"/>
                    <a:pt x="610" y="5016"/>
                    <a:pt x="620" y="5016"/>
                  </a:cubicBezTo>
                  <a:cubicBezTo>
                    <a:pt x="630" y="5006"/>
                    <a:pt x="640" y="5006"/>
                    <a:pt x="640" y="5006"/>
                  </a:cubicBezTo>
                  <a:cubicBezTo>
                    <a:pt x="650" y="4996"/>
                    <a:pt x="660" y="4996"/>
                    <a:pt x="670" y="4986"/>
                  </a:cubicBezTo>
                  <a:lnTo>
                    <a:pt x="680" y="4976"/>
                  </a:lnTo>
                  <a:lnTo>
                    <a:pt x="710" y="4956"/>
                  </a:lnTo>
                  <a:cubicBezTo>
                    <a:pt x="740" y="4936"/>
                    <a:pt x="780" y="4906"/>
                    <a:pt x="820" y="4886"/>
                  </a:cubicBezTo>
                  <a:cubicBezTo>
                    <a:pt x="850" y="4866"/>
                    <a:pt x="890" y="4846"/>
                    <a:pt x="920" y="4826"/>
                  </a:cubicBezTo>
                  <a:cubicBezTo>
                    <a:pt x="940" y="4817"/>
                    <a:pt x="960" y="4817"/>
                    <a:pt x="970" y="4806"/>
                  </a:cubicBezTo>
                  <a:cubicBezTo>
                    <a:pt x="1030" y="4777"/>
                    <a:pt x="1080" y="4746"/>
                    <a:pt x="1130" y="4717"/>
                  </a:cubicBezTo>
                  <a:lnTo>
                    <a:pt x="1170" y="4697"/>
                  </a:lnTo>
                  <a:lnTo>
                    <a:pt x="1180" y="4677"/>
                  </a:lnTo>
                  <a:cubicBezTo>
                    <a:pt x="1220" y="4666"/>
                    <a:pt x="1250" y="4646"/>
                    <a:pt x="1280" y="4626"/>
                  </a:cubicBezTo>
                  <a:cubicBezTo>
                    <a:pt x="1330" y="4597"/>
                    <a:pt x="1379" y="4566"/>
                    <a:pt x="1419" y="4537"/>
                  </a:cubicBezTo>
                  <a:cubicBezTo>
                    <a:pt x="1459" y="4506"/>
                    <a:pt x="1499" y="4486"/>
                    <a:pt x="1530" y="4457"/>
                  </a:cubicBezTo>
                  <a:lnTo>
                    <a:pt x="1539" y="4446"/>
                  </a:lnTo>
                  <a:lnTo>
                    <a:pt x="1550" y="4446"/>
                  </a:lnTo>
                  <a:cubicBezTo>
                    <a:pt x="1599" y="4407"/>
                    <a:pt x="1659" y="4367"/>
                    <a:pt x="1710" y="4327"/>
                  </a:cubicBezTo>
                  <a:cubicBezTo>
                    <a:pt x="1759" y="4297"/>
                    <a:pt x="1810" y="4257"/>
                    <a:pt x="1859" y="4227"/>
                  </a:cubicBezTo>
                  <a:cubicBezTo>
                    <a:pt x="1909" y="4187"/>
                    <a:pt x="1949" y="4157"/>
                    <a:pt x="1989" y="4137"/>
                  </a:cubicBezTo>
                  <a:lnTo>
                    <a:pt x="1999" y="4127"/>
                  </a:lnTo>
                  <a:lnTo>
                    <a:pt x="2059" y="4097"/>
                  </a:lnTo>
                  <a:lnTo>
                    <a:pt x="2069" y="4087"/>
                  </a:lnTo>
                  <a:cubicBezTo>
                    <a:pt x="2079" y="4077"/>
                    <a:pt x="2099" y="4067"/>
                    <a:pt x="2119" y="4057"/>
                  </a:cubicBezTo>
                  <a:cubicBezTo>
                    <a:pt x="2129" y="4047"/>
                    <a:pt x="2139" y="4047"/>
                    <a:pt x="2149" y="4037"/>
                  </a:cubicBezTo>
                  <a:cubicBezTo>
                    <a:pt x="2169" y="4027"/>
                    <a:pt x="2189" y="4017"/>
                    <a:pt x="2209" y="3997"/>
                  </a:cubicBezTo>
                  <a:cubicBezTo>
                    <a:pt x="2239" y="3967"/>
                    <a:pt x="2249" y="3917"/>
                    <a:pt x="2249" y="3877"/>
                  </a:cubicBezTo>
                  <a:cubicBezTo>
                    <a:pt x="2259" y="3827"/>
                    <a:pt x="2269" y="3767"/>
                    <a:pt x="2279" y="3717"/>
                  </a:cubicBezTo>
                  <a:lnTo>
                    <a:pt x="2279" y="3707"/>
                  </a:lnTo>
                  <a:lnTo>
                    <a:pt x="2279" y="3678"/>
                  </a:lnTo>
                  <a:lnTo>
                    <a:pt x="2279" y="3667"/>
                  </a:lnTo>
                  <a:lnTo>
                    <a:pt x="2279" y="3627"/>
                  </a:lnTo>
                  <a:cubicBezTo>
                    <a:pt x="2279" y="3598"/>
                    <a:pt x="2289" y="3567"/>
                    <a:pt x="2279" y="3547"/>
                  </a:cubicBezTo>
                  <a:cubicBezTo>
                    <a:pt x="2259" y="3487"/>
                    <a:pt x="2219" y="3458"/>
                    <a:pt x="2169" y="3427"/>
                  </a:cubicBezTo>
                  <a:cubicBezTo>
                    <a:pt x="2139" y="3407"/>
                    <a:pt x="2099" y="3387"/>
                    <a:pt x="2059" y="3367"/>
                  </a:cubicBezTo>
                  <a:cubicBezTo>
                    <a:pt x="2019" y="3358"/>
                    <a:pt x="1979" y="3347"/>
                    <a:pt x="1949" y="3338"/>
                  </a:cubicBezTo>
                  <a:lnTo>
                    <a:pt x="1939" y="3327"/>
                  </a:lnTo>
                  <a:lnTo>
                    <a:pt x="1899" y="3327"/>
                  </a:lnTo>
                  <a:cubicBezTo>
                    <a:pt x="1909" y="3298"/>
                    <a:pt x="1909" y="3278"/>
                    <a:pt x="1909" y="3258"/>
                  </a:cubicBezTo>
                  <a:lnTo>
                    <a:pt x="1909" y="3238"/>
                  </a:lnTo>
                  <a:cubicBezTo>
                    <a:pt x="1909" y="3198"/>
                    <a:pt x="1919" y="3148"/>
                    <a:pt x="1919" y="3098"/>
                  </a:cubicBezTo>
                  <a:lnTo>
                    <a:pt x="1919" y="2848"/>
                  </a:lnTo>
                  <a:lnTo>
                    <a:pt x="1919" y="2838"/>
                  </a:lnTo>
                  <a:lnTo>
                    <a:pt x="1919" y="2708"/>
                  </a:lnTo>
                  <a:cubicBezTo>
                    <a:pt x="1919" y="2668"/>
                    <a:pt x="1909" y="2628"/>
                    <a:pt x="1909" y="2598"/>
                  </a:cubicBezTo>
                  <a:lnTo>
                    <a:pt x="1909" y="2588"/>
                  </a:lnTo>
                  <a:lnTo>
                    <a:pt x="1909" y="2568"/>
                  </a:lnTo>
                  <a:cubicBezTo>
                    <a:pt x="1899" y="2479"/>
                    <a:pt x="1899" y="2388"/>
                    <a:pt x="1899" y="2308"/>
                  </a:cubicBezTo>
                  <a:lnTo>
                    <a:pt x="1899" y="2299"/>
                  </a:lnTo>
                  <a:cubicBezTo>
                    <a:pt x="1889" y="2228"/>
                    <a:pt x="1889" y="2168"/>
                    <a:pt x="1879" y="2099"/>
                  </a:cubicBezTo>
                  <a:lnTo>
                    <a:pt x="1879" y="2028"/>
                  </a:lnTo>
                  <a:cubicBezTo>
                    <a:pt x="1869" y="1949"/>
                    <a:pt x="1869" y="1859"/>
                    <a:pt x="1869" y="1779"/>
                  </a:cubicBezTo>
                  <a:cubicBezTo>
                    <a:pt x="1859" y="1689"/>
                    <a:pt x="1859" y="1599"/>
                    <a:pt x="1859" y="1509"/>
                  </a:cubicBezTo>
                  <a:lnTo>
                    <a:pt x="1859" y="1240"/>
                  </a:lnTo>
                  <a:lnTo>
                    <a:pt x="1859" y="1060"/>
                  </a:lnTo>
                  <a:lnTo>
                    <a:pt x="1859" y="969"/>
                  </a:lnTo>
                  <a:lnTo>
                    <a:pt x="1859" y="940"/>
                  </a:lnTo>
                  <a:cubicBezTo>
                    <a:pt x="1869" y="860"/>
                    <a:pt x="1869" y="780"/>
                    <a:pt x="1869" y="710"/>
                  </a:cubicBezTo>
                  <a:lnTo>
                    <a:pt x="1869" y="570"/>
                  </a:lnTo>
                  <a:lnTo>
                    <a:pt x="1869" y="500"/>
                  </a:lnTo>
                  <a:lnTo>
                    <a:pt x="1869" y="450"/>
                  </a:lnTo>
                  <a:lnTo>
                    <a:pt x="1869" y="320"/>
                  </a:lnTo>
                  <a:lnTo>
                    <a:pt x="1869" y="280"/>
                  </a:lnTo>
                  <a:lnTo>
                    <a:pt x="1869" y="270"/>
                  </a:lnTo>
                  <a:cubicBezTo>
                    <a:pt x="1869" y="250"/>
                    <a:pt x="1869" y="220"/>
                    <a:pt x="1879" y="200"/>
                  </a:cubicBezTo>
                  <a:cubicBezTo>
                    <a:pt x="1879" y="170"/>
                    <a:pt x="1869" y="150"/>
                    <a:pt x="1869" y="120"/>
                  </a:cubicBezTo>
                  <a:cubicBezTo>
                    <a:pt x="1859" y="80"/>
                    <a:pt x="1839" y="50"/>
                    <a:pt x="1810" y="21"/>
                  </a:cubicBezTo>
                  <a:cubicBezTo>
                    <a:pt x="1790" y="10"/>
                    <a:pt x="1759" y="1"/>
                    <a:pt x="17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flipH="1">
              <a:off x="6159854" y="1344172"/>
              <a:ext cx="147691" cy="325775"/>
            </a:xfrm>
            <a:custGeom>
              <a:rect b="b" l="l" r="r" t="t"/>
              <a:pathLst>
                <a:path extrusionOk="0" h="5027" w="2279">
                  <a:moveTo>
                    <a:pt x="1639" y="281"/>
                  </a:moveTo>
                  <a:lnTo>
                    <a:pt x="1639" y="291"/>
                  </a:lnTo>
                  <a:lnTo>
                    <a:pt x="1639" y="411"/>
                  </a:lnTo>
                  <a:cubicBezTo>
                    <a:pt x="1639" y="451"/>
                    <a:pt x="1648" y="480"/>
                    <a:pt x="1648" y="520"/>
                  </a:cubicBezTo>
                  <a:lnTo>
                    <a:pt x="1648" y="531"/>
                  </a:lnTo>
                  <a:lnTo>
                    <a:pt x="1648" y="540"/>
                  </a:lnTo>
                  <a:cubicBezTo>
                    <a:pt x="1659" y="580"/>
                    <a:pt x="1659" y="620"/>
                    <a:pt x="1659" y="671"/>
                  </a:cubicBezTo>
                  <a:cubicBezTo>
                    <a:pt x="1659" y="720"/>
                    <a:pt x="1668" y="780"/>
                    <a:pt x="1668" y="840"/>
                  </a:cubicBezTo>
                  <a:cubicBezTo>
                    <a:pt x="1679" y="950"/>
                    <a:pt x="1679" y="1080"/>
                    <a:pt x="1688" y="1200"/>
                  </a:cubicBezTo>
                  <a:lnTo>
                    <a:pt x="1688" y="1390"/>
                  </a:lnTo>
                  <a:lnTo>
                    <a:pt x="1688" y="1470"/>
                  </a:lnTo>
                  <a:cubicBezTo>
                    <a:pt x="1699" y="1519"/>
                    <a:pt x="1699" y="1570"/>
                    <a:pt x="1699" y="1619"/>
                  </a:cubicBezTo>
                  <a:lnTo>
                    <a:pt x="1699" y="1739"/>
                  </a:lnTo>
                  <a:cubicBezTo>
                    <a:pt x="1699" y="1819"/>
                    <a:pt x="1708" y="1910"/>
                    <a:pt x="1708" y="1999"/>
                  </a:cubicBezTo>
                  <a:cubicBezTo>
                    <a:pt x="1719" y="2029"/>
                    <a:pt x="1719" y="2059"/>
                    <a:pt x="1719" y="2089"/>
                  </a:cubicBezTo>
                  <a:cubicBezTo>
                    <a:pt x="1728" y="2149"/>
                    <a:pt x="1728" y="2199"/>
                    <a:pt x="1728" y="2259"/>
                  </a:cubicBezTo>
                  <a:lnTo>
                    <a:pt x="1728" y="2349"/>
                  </a:lnTo>
                  <a:cubicBezTo>
                    <a:pt x="1739" y="2409"/>
                    <a:pt x="1739" y="2469"/>
                    <a:pt x="1739" y="2529"/>
                  </a:cubicBezTo>
                  <a:lnTo>
                    <a:pt x="1739" y="2569"/>
                  </a:lnTo>
                  <a:cubicBezTo>
                    <a:pt x="1739" y="2599"/>
                    <a:pt x="1748" y="2639"/>
                    <a:pt x="1748" y="2669"/>
                  </a:cubicBezTo>
                  <a:lnTo>
                    <a:pt x="1748" y="2778"/>
                  </a:lnTo>
                  <a:lnTo>
                    <a:pt x="1748" y="2798"/>
                  </a:lnTo>
                  <a:cubicBezTo>
                    <a:pt x="1739" y="2898"/>
                    <a:pt x="1739" y="2989"/>
                    <a:pt x="1739" y="3069"/>
                  </a:cubicBezTo>
                  <a:cubicBezTo>
                    <a:pt x="1739" y="3089"/>
                    <a:pt x="1728" y="3109"/>
                    <a:pt x="1728" y="3129"/>
                  </a:cubicBezTo>
                  <a:lnTo>
                    <a:pt x="1728" y="3158"/>
                  </a:lnTo>
                  <a:lnTo>
                    <a:pt x="1728" y="3198"/>
                  </a:lnTo>
                  <a:lnTo>
                    <a:pt x="1728" y="3228"/>
                  </a:lnTo>
                  <a:cubicBezTo>
                    <a:pt x="1728" y="3248"/>
                    <a:pt x="1728" y="3268"/>
                    <a:pt x="1719" y="3288"/>
                  </a:cubicBezTo>
                  <a:cubicBezTo>
                    <a:pt x="1719" y="3288"/>
                    <a:pt x="1719" y="3278"/>
                    <a:pt x="1708" y="3278"/>
                  </a:cubicBezTo>
                  <a:cubicBezTo>
                    <a:pt x="1699" y="3278"/>
                    <a:pt x="1688" y="3268"/>
                    <a:pt x="1688" y="3258"/>
                  </a:cubicBezTo>
                  <a:cubicBezTo>
                    <a:pt x="1659" y="3238"/>
                    <a:pt x="1648" y="3228"/>
                    <a:pt x="1628" y="3208"/>
                  </a:cubicBezTo>
                  <a:cubicBezTo>
                    <a:pt x="1619" y="3198"/>
                    <a:pt x="1619" y="3189"/>
                    <a:pt x="1619" y="3178"/>
                  </a:cubicBezTo>
                  <a:lnTo>
                    <a:pt x="1619" y="3169"/>
                  </a:lnTo>
                  <a:lnTo>
                    <a:pt x="1619" y="3158"/>
                  </a:lnTo>
                  <a:lnTo>
                    <a:pt x="1619" y="3149"/>
                  </a:lnTo>
                  <a:lnTo>
                    <a:pt x="1619" y="3109"/>
                  </a:lnTo>
                  <a:lnTo>
                    <a:pt x="1619" y="3018"/>
                  </a:lnTo>
                  <a:lnTo>
                    <a:pt x="1619" y="2829"/>
                  </a:lnTo>
                  <a:cubicBezTo>
                    <a:pt x="1619" y="2758"/>
                    <a:pt x="1608" y="2699"/>
                    <a:pt x="1608" y="2639"/>
                  </a:cubicBezTo>
                  <a:cubicBezTo>
                    <a:pt x="1619" y="2579"/>
                    <a:pt x="1608" y="2509"/>
                    <a:pt x="1608" y="2439"/>
                  </a:cubicBezTo>
                  <a:cubicBezTo>
                    <a:pt x="1608" y="2389"/>
                    <a:pt x="1599" y="2319"/>
                    <a:pt x="1599" y="2259"/>
                  </a:cubicBezTo>
                  <a:lnTo>
                    <a:pt x="1599" y="2109"/>
                  </a:lnTo>
                  <a:lnTo>
                    <a:pt x="1599" y="2089"/>
                  </a:lnTo>
                  <a:lnTo>
                    <a:pt x="1599" y="2069"/>
                  </a:lnTo>
                  <a:cubicBezTo>
                    <a:pt x="1588" y="1959"/>
                    <a:pt x="1588" y="1850"/>
                    <a:pt x="1588" y="1750"/>
                  </a:cubicBezTo>
                  <a:lnTo>
                    <a:pt x="1599" y="1679"/>
                  </a:lnTo>
                  <a:cubicBezTo>
                    <a:pt x="1599" y="1619"/>
                    <a:pt x="1588" y="1570"/>
                    <a:pt x="1588" y="1510"/>
                  </a:cubicBezTo>
                  <a:lnTo>
                    <a:pt x="1588" y="1320"/>
                  </a:lnTo>
                  <a:lnTo>
                    <a:pt x="1588" y="1140"/>
                  </a:lnTo>
                  <a:cubicBezTo>
                    <a:pt x="1579" y="1070"/>
                    <a:pt x="1588" y="1000"/>
                    <a:pt x="1588" y="950"/>
                  </a:cubicBezTo>
                  <a:cubicBezTo>
                    <a:pt x="1588" y="900"/>
                    <a:pt x="1588" y="840"/>
                    <a:pt x="1579" y="780"/>
                  </a:cubicBezTo>
                  <a:lnTo>
                    <a:pt x="1579" y="731"/>
                  </a:lnTo>
                  <a:lnTo>
                    <a:pt x="1579" y="611"/>
                  </a:lnTo>
                  <a:lnTo>
                    <a:pt x="1579" y="491"/>
                  </a:lnTo>
                  <a:lnTo>
                    <a:pt x="1579" y="440"/>
                  </a:lnTo>
                  <a:lnTo>
                    <a:pt x="1579" y="391"/>
                  </a:lnTo>
                  <a:lnTo>
                    <a:pt x="1579" y="300"/>
                  </a:lnTo>
                  <a:lnTo>
                    <a:pt x="1588" y="300"/>
                  </a:lnTo>
                  <a:lnTo>
                    <a:pt x="1639" y="281"/>
                  </a:lnTo>
                  <a:close/>
                  <a:moveTo>
                    <a:pt x="1539" y="3288"/>
                  </a:moveTo>
                  <a:cubicBezTo>
                    <a:pt x="1548" y="3308"/>
                    <a:pt x="1559" y="3328"/>
                    <a:pt x="1568" y="3338"/>
                  </a:cubicBezTo>
                  <a:lnTo>
                    <a:pt x="1579" y="3348"/>
                  </a:lnTo>
                  <a:cubicBezTo>
                    <a:pt x="1588" y="3368"/>
                    <a:pt x="1608" y="3388"/>
                    <a:pt x="1628" y="3408"/>
                  </a:cubicBezTo>
                  <a:lnTo>
                    <a:pt x="1608" y="3418"/>
                  </a:lnTo>
                  <a:cubicBezTo>
                    <a:pt x="1599" y="3428"/>
                    <a:pt x="1579" y="3428"/>
                    <a:pt x="1568" y="3438"/>
                  </a:cubicBezTo>
                  <a:cubicBezTo>
                    <a:pt x="1559" y="3448"/>
                    <a:pt x="1539" y="3468"/>
                    <a:pt x="1519" y="3478"/>
                  </a:cubicBezTo>
                  <a:lnTo>
                    <a:pt x="1519" y="3488"/>
                  </a:lnTo>
                  <a:lnTo>
                    <a:pt x="1499" y="3508"/>
                  </a:lnTo>
                  <a:cubicBezTo>
                    <a:pt x="1459" y="3528"/>
                    <a:pt x="1429" y="3548"/>
                    <a:pt x="1389" y="3568"/>
                  </a:cubicBezTo>
                  <a:lnTo>
                    <a:pt x="1359" y="3588"/>
                  </a:lnTo>
                  <a:cubicBezTo>
                    <a:pt x="1329" y="3598"/>
                    <a:pt x="1299" y="3618"/>
                    <a:pt x="1279" y="3638"/>
                  </a:cubicBezTo>
                  <a:lnTo>
                    <a:pt x="1189" y="3698"/>
                  </a:lnTo>
                  <a:lnTo>
                    <a:pt x="1159" y="3718"/>
                  </a:lnTo>
                  <a:lnTo>
                    <a:pt x="1159" y="3708"/>
                  </a:lnTo>
                  <a:cubicBezTo>
                    <a:pt x="1159" y="3688"/>
                    <a:pt x="1159" y="3678"/>
                    <a:pt x="1149" y="3668"/>
                  </a:cubicBezTo>
                  <a:lnTo>
                    <a:pt x="1149" y="3598"/>
                  </a:lnTo>
                  <a:lnTo>
                    <a:pt x="1149" y="3588"/>
                  </a:lnTo>
                  <a:lnTo>
                    <a:pt x="1199" y="3558"/>
                  </a:lnTo>
                  <a:lnTo>
                    <a:pt x="1219" y="3538"/>
                  </a:lnTo>
                  <a:cubicBezTo>
                    <a:pt x="1259" y="3508"/>
                    <a:pt x="1289" y="3488"/>
                    <a:pt x="1319" y="3468"/>
                  </a:cubicBezTo>
                  <a:cubicBezTo>
                    <a:pt x="1349" y="3448"/>
                    <a:pt x="1389" y="3418"/>
                    <a:pt x="1429" y="3388"/>
                  </a:cubicBezTo>
                  <a:lnTo>
                    <a:pt x="1469" y="3348"/>
                  </a:lnTo>
                  <a:lnTo>
                    <a:pt x="1479" y="3348"/>
                  </a:lnTo>
                  <a:lnTo>
                    <a:pt x="1508" y="3318"/>
                  </a:lnTo>
                  <a:lnTo>
                    <a:pt x="1539" y="3288"/>
                  </a:lnTo>
                  <a:close/>
                  <a:moveTo>
                    <a:pt x="959" y="600"/>
                  </a:moveTo>
                  <a:lnTo>
                    <a:pt x="959" y="771"/>
                  </a:lnTo>
                  <a:lnTo>
                    <a:pt x="959" y="840"/>
                  </a:lnTo>
                  <a:lnTo>
                    <a:pt x="959" y="900"/>
                  </a:lnTo>
                  <a:lnTo>
                    <a:pt x="959" y="1110"/>
                  </a:lnTo>
                  <a:lnTo>
                    <a:pt x="959" y="1250"/>
                  </a:lnTo>
                  <a:cubicBezTo>
                    <a:pt x="959" y="1310"/>
                    <a:pt x="969" y="1370"/>
                    <a:pt x="969" y="1420"/>
                  </a:cubicBezTo>
                  <a:lnTo>
                    <a:pt x="969" y="1610"/>
                  </a:lnTo>
                  <a:lnTo>
                    <a:pt x="969" y="1750"/>
                  </a:lnTo>
                  <a:lnTo>
                    <a:pt x="969" y="2069"/>
                  </a:lnTo>
                  <a:lnTo>
                    <a:pt x="969" y="2239"/>
                  </a:lnTo>
                  <a:lnTo>
                    <a:pt x="959" y="2309"/>
                  </a:lnTo>
                  <a:lnTo>
                    <a:pt x="959" y="2399"/>
                  </a:lnTo>
                  <a:lnTo>
                    <a:pt x="959" y="2718"/>
                  </a:lnTo>
                  <a:cubicBezTo>
                    <a:pt x="959" y="2769"/>
                    <a:pt x="969" y="2818"/>
                    <a:pt x="969" y="2869"/>
                  </a:cubicBezTo>
                  <a:lnTo>
                    <a:pt x="969" y="2898"/>
                  </a:lnTo>
                  <a:lnTo>
                    <a:pt x="969" y="2969"/>
                  </a:lnTo>
                  <a:lnTo>
                    <a:pt x="979" y="3038"/>
                  </a:lnTo>
                  <a:cubicBezTo>
                    <a:pt x="979" y="3149"/>
                    <a:pt x="989" y="3258"/>
                    <a:pt x="999" y="3358"/>
                  </a:cubicBezTo>
                  <a:cubicBezTo>
                    <a:pt x="999" y="3398"/>
                    <a:pt x="1009" y="3428"/>
                    <a:pt x="1009" y="3468"/>
                  </a:cubicBezTo>
                  <a:lnTo>
                    <a:pt x="1009" y="3478"/>
                  </a:lnTo>
                  <a:cubicBezTo>
                    <a:pt x="1009" y="3548"/>
                    <a:pt x="1019" y="3618"/>
                    <a:pt x="1029" y="3688"/>
                  </a:cubicBezTo>
                  <a:cubicBezTo>
                    <a:pt x="1029" y="3708"/>
                    <a:pt x="1029" y="3728"/>
                    <a:pt x="1039" y="3748"/>
                  </a:cubicBezTo>
                  <a:cubicBezTo>
                    <a:pt x="1029" y="3758"/>
                    <a:pt x="1029" y="3768"/>
                    <a:pt x="1039" y="3778"/>
                  </a:cubicBezTo>
                  <a:lnTo>
                    <a:pt x="1039" y="3788"/>
                  </a:lnTo>
                  <a:cubicBezTo>
                    <a:pt x="1029" y="3798"/>
                    <a:pt x="1019" y="3798"/>
                    <a:pt x="1009" y="3808"/>
                  </a:cubicBezTo>
                  <a:cubicBezTo>
                    <a:pt x="979" y="3818"/>
                    <a:pt x="959" y="3838"/>
                    <a:pt x="929" y="3848"/>
                  </a:cubicBezTo>
                  <a:lnTo>
                    <a:pt x="929" y="3838"/>
                  </a:lnTo>
                  <a:lnTo>
                    <a:pt x="929" y="3828"/>
                  </a:lnTo>
                  <a:cubicBezTo>
                    <a:pt x="929" y="3808"/>
                    <a:pt x="929" y="3788"/>
                    <a:pt x="919" y="3758"/>
                  </a:cubicBezTo>
                  <a:cubicBezTo>
                    <a:pt x="919" y="3718"/>
                    <a:pt x="919" y="3678"/>
                    <a:pt x="909" y="3628"/>
                  </a:cubicBezTo>
                  <a:cubicBezTo>
                    <a:pt x="909" y="3598"/>
                    <a:pt x="909" y="3578"/>
                    <a:pt x="899" y="3548"/>
                  </a:cubicBezTo>
                  <a:lnTo>
                    <a:pt x="899" y="3498"/>
                  </a:lnTo>
                  <a:cubicBezTo>
                    <a:pt x="889" y="3458"/>
                    <a:pt x="889" y="3418"/>
                    <a:pt x="889" y="3368"/>
                  </a:cubicBezTo>
                  <a:cubicBezTo>
                    <a:pt x="879" y="3318"/>
                    <a:pt x="879" y="3258"/>
                    <a:pt x="879" y="3208"/>
                  </a:cubicBezTo>
                  <a:lnTo>
                    <a:pt x="879" y="3198"/>
                  </a:lnTo>
                  <a:cubicBezTo>
                    <a:pt x="869" y="3169"/>
                    <a:pt x="869" y="3138"/>
                    <a:pt x="869" y="3109"/>
                  </a:cubicBezTo>
                  <a:lnTo>
                    <a:pt x="869" y="3049"/>
                  </a:lnTo>
                  <a:lnTo>
                    <a:pt x="869" y="3038"/>
                  </a:lnTo>
                  <a:cubicBezTo>
                    <a:pt x="869" y="3018"/>
                    <a:pt x="869" y="2998"/>
                    <a:pt x="859" y="2978"/>
                  </a:cubicBezTo>
                  <a:lnTo>
                    <a:pt x="859" y="2849"/>
                  </a:lnTo>
                  <a:cubicBezTo>
                    <a:pt x="859" y="2758"/>
                    <a:pt x="849" y="2669"/>
                    <a:pt x="849" y="2579"/>
                  </a:cubicBezTo>
                  <a:cubicBezTo>
                    <a:pt x="839" y="2489"/>
                    <a:pt x="829" y="2399"/>
                    <a:pt x="829" y="2309"/>
                  </a:cubicBezTo>
                  <a:cubicBezTo>
                    <a:pt x="829" y="2219"/>
                    <a:pt x="829" y="2119"/>
                    <a:pt x="839" y="2019"/>
                  </a:cubicBezTo>
                  <a:lnTo>
                    <a:pt x="839" y="1939"/>
                  </a:lnTo>
                  <a:lnTo>
                    <a:pt x="839" y="1890"/>
                  </a:lnTo>
                  <a:lnTo>
                    <a:pt x="839" y="1770"/>
                  </a:lnTo>
                  <a:cubicBezTo>
                    <a:pt x="839" y="1719"/>
                    <a:pt x="839" y="1679"/>
                    <a:pt x="829" y="1639"/>
                  </a:cubicBezTo>
                  <a:lnTo>
                    <a:pt x="829" y="1490"/>
                  </a:lnTo>
                  <a:lnTo>
                    <a:pt x="829" y="1350"/>
                  </a:lnTo>
                  <a:lnTo>
                    <a:pt x="829" y="1330"/>
                  </a:lnTo>
                  <a:lnTo>
                    <a:pt x="829" y="1220"/>
                  </a:lnTo>
                  <a:lnTo>
                    <a:pt x="829" y="1150"/>
                  </a:lnTo>
                  <a:lnTo>
                    <a:pt x="819" y="1120"/>
                  </a:lnTo>
                  <a:lnTo>
                    <a:pt x="819" y="960"/>
                  </a:lnTo>
                  <a:lnTo>
                    <a:pt x="819" y="810"/>
                  </a:lnTo>
                  <a:cubicBezTo>
                    <a:pt x="819" y="780"/>
                    <a:pt x="809" y="751"/>
                    <a:pt x="809" y="720"/>
                  </a:cubicBezTo>
                  <a:lnTo>
                    <a:pt x="809" y="691"/>
                  </a:lnTo>
                  <a:lnTo>
                    <a:pt x="809" y="680"/>
                  </a:lnTo>
                  <a:cubicBezTo>
                    <a:pt x="819" y="680"/>
                    <a:pt x="819" y="671"/>
                    <a:pt x="829" y="671"/>
                  </a:cubicBezTo>
                  <a:cubicBezTo>
                    <a:pt x="869" y="640"/>
                    <a:pt x="909" y="620"/>
                    <a:pt x="959" y="600"/>
                  </a:cubicBezTo>
                  <a:close/>
                  <a:moveTo>
                    <a:pt x="811" y="3830"/>
                  </a:moveTo>
                  <a:lnTo>
                    <a:pt x="819" y="3838"/>
                  </a:lnTo>
                  <a:lnTo>
                    <a:pt x="819" y="3878"/>
                  </a:lnTo>
                  <a:cubicBezTo>
                    <a:pt x="819" y="3888"/>
                    <a:pt x="829" y="3898"/>
                    <a:pt x="829" y="3918"/>
                  </a:cubicBezTo>
                  <a:lnTo>
                    <a:pt x="819" y="3918"/>
                  </a:lnTo>
                  <a:cubicBezTo>
                    <a:pt x="779" y="3948"/>
                    <a:pt x="749" y="3968"/>
                    <a:pt x="720" y="3997"/>
                  </a:cubicBezTo>
                  <a:cubicBezTo>
                    <a:pt x="680" y="4028"/>
                    <a:pt x="649" y="4048"/>
                    <a:pt x="609" y="4068"/>
                  </a:cubicBezTo>
                  <a:cubicBezTo>
                    <a:pt x="569" y="4097"/>
                    <a:pt x="529" y="4128"/>
                    <a:pt x="480" y="4157"/>
                  </a:cubicBezTo>
                  <a:cubicBezTo>
                    <a:pt x="460" y="4168"/>
                    <a:pt x="440" y="4177"/>
                    <a:pt x="420" y="4197"/>
                  </a:cubicBezTo>
                  <a:cubicBezTo>
                    <a:pt x="389" y="4217"/>
                    <a:pt x="360" y="4228"/>
                    <a:pt x="329" y="4248"/>
                  </a:cubicBezTo>
                  <a:lnTo>
                    <a:pt x="289" y="4277"/>
                  </a:lnTo>
                  <a:lnTo>
                    <a:pt x="289" y="4288"/>
                  </a:lnTo>
                  <a:cubicBezTo>
                    <a:pt x="280" y="4288"/>
                    <a:pt x="270" y="4297"/>
                    <a:pt x="270" y="4297"/>
                  </a:cubicBezTo>
                  <a:lnTo>
                    <a:pt x="270" y="4248"/>
                  </a:lnTo>
                  <a:cubicBezTo>
                    <a:pt x="270" y="4228"/>
                    <a:pt x="270" y="4208"/>
                    <a:pt x="260" y="4177"/>
                  </a:cubicBezTo>
                  <a:lnTo>
                    <a:pt x="270" y="4177"/>
                  </a:lnTo>
                  <a:cubicBezTo>
                    <a:pt x="289" y="4168"/>
                    <a:pt x="300" y="4157"/>
                    <a:pt x="320" y="4148"/>
                  </a:cubicBezTo>
                  <a:cubicBezTo>
                    <a:pt x="320" y="4148"/>
                    <a:pt x="329" y="4148"/>
                    <a:pt x="340" y="4137"/>
                  </a:cubicBezTo>
                  <a:cubicBezTo>
                    <a:pt x="340" y="4137"/>
                    <a:pt x="349" y="4128"/>
                    <a:pt x="360" y="4128"/>
                  </a:cubicBezTo>
                  <a:cubicBezTo>
                    <a:pt x="369" y="4117"/>
                    <a:pt x="389" y="4108"/>
                    <a:pt x="400" y="4108"/>
                  </a:cubicBezTo>
                  <a:cubicBezTo>
                    <a:pt x="420" y="4097"/>
                    <a:pt x="429" y="4097"/>
                    <a:pt x="440" y="4088"/>
                  </a:cubicBezTo>
                  <a:cubicBezTo>
                    <a:pt x="460" y="4077"/>
                    <a:pt x="469" y="4068"/>
                    <a:pt x="489" y="4057"/>
                  </a:cubicBezTo>
                  <a:cubicBezTo>
                    <a:pt x="509" y="4048"/>
                    <a:pt x="540" y="4028"/>
                    <a:pt x="560" y="4008"/>
                  </a:cubicBezTo>
                  <a:cubicBezTo>
                    <a:pt x="580" y="3997"/>
                    <a:pt x="589" y="3988"/>
                    <a:pt x="600" y="3977"/>
                  </a:cubicBezTo>
                  <a:cubicBezTo>
                    <a:pt x="620" y="3968"/>
                    <a:pt x="629" y="3957"/>
                    <a:pt x="640" y="3948"/>
                  </a:cubicBezTo>
                  <a:lnTo>
                    <a:pt x="680" y="3918"/>
                  </a:lnTo>
                  <a:lnTo>
                    <a:pt x="720" y="3898"/>
                  </a:lnTo>
                  <a:cubicBezTo>
                    <a:pt x="740" y="3878"/>
                    <a:pt x="759" y="3858"/>
                    <a:pt x="779" y="3848"/>
                  </a:cubicBezTo>
                  <a:cubicBezTo>
                    <a:pt x="794" y="3840"/>
                    <a:pt x="803" y="3833"/>
                    <a:pt x="811" y="3830"/>
                  </a:cubicBezTo>
                  <a:close/>
                  <a:moveTo>
                    <a:pt x="1819" y="3478"/>
                  </a:moveTo>
                  <a:lnTo>
                    <a:pt x="1828" y="3488"/>
                  </a:lnTo>
                  <a:cubicBezTo>
                    <a:pt x="1839" y="3488"/>
                    <a:pt x="1848" y="3488"/>
                    <a:pt x="1859" y="3498"/>
                  </a:cubicBezTo>
                  <a:cubicBezTo>
                    <a:pt x="1868" y="3498"/>
                    <a:pt x="1879" y="3498"/>
                    <a:pt x="1888" y="3508"/>
                  </a:cubicBezTo>
                  <a:lnTo>
                    <a:pt x="1919" y="3508"/>
                  </a:lnTo>
                  <a:cubicBezTo>
                    <a:pt x="1939" y="3518"/>
                    <a:pt x="1948" y="3518"/>
                    <a:pt x="1968" y="3528"/>
                  </a:cubicBezTo>
                  <a:lnTo>
                    <a:pt x="1978" y="3528"/>
                  </a:lnTo>
                  <a:cubicBezTo>
                    <a:pt x="1988" y="3538"/>
                    <a:pt x="2008" y="3538"/>
                    <a:pt x="2018" y="3548"/>
                  </a:cubicBezTo>
                  <a:cubicBezTo>
                    <a:pt x="2008" y="3558"/>
                    <a:pt x="1988" y="3558"/>
                    <a:pt x="1978" y="3568"/>
                  </a:cubicBezTo>
                  <a:cubicBezTo>
                    <a:pt x="1968" y="3578"/>
                    <a:pt x="1959" y="3588"/>
                    <a:pt x="1939" y="3598"/>
                  </a:cubicBezTo>
                  <a:lnTo>
                    <a:pt x="1919" y="3618"/>
                  </a:lnTo>
                  <a:cubicBezTo>
                    <a:pt x="1899" y="3628"/>
                    <a:pt x="1888" y="3638"/>
                    <a:pt x="1879" y="3648"/>
                  </a:cubicBezTo>
                  <a:lnTo>
                    <a:pt x="1859" y="3658"/>
                  </a:lnTo>
                  <a:cubicBezTo>
                    <a:pt x="1828" y="3678"/>
                    <a:pt x="1808" y="3698"/>
                    <a:pt x="1779" y="3718"/>
                  </a:cubicBezTo>
                  <a:cubicBezTo>
                    <a:pt x="1748" y="3728"/>
                    <a:pt x="1728" y="3738"/>
                    <a:pt x="1708" y="3758"/>
                  </a:cubicBezTo>
                  <a:cubicBezTo>
                    <a:pt x="1679" y="3768"/>
                    <a:pt x="1659" y="3788"/>
                    <a:pt x="1628" y="3808"/>
                  </a:cubicBezTo>
                  <a:cubicBezTo>
                    <a:pt x="1608" y="3818"/>
                    <a:pt x="1588" y="3828"/>
                    <a:pt x="1568" y="3848"/>
                  </a:cubicBezTo>
                  <a:lnTo>
                    <a:pt x="1559" y="3848"/>
                  </a:lnTo>
                  <a:cubicBezTo>
                    <a:pt x="1539" y="3868"/>
                    <a:pt x="1508" y="3878"/>
                    <a:pt x="1488" y="3898"/>
                  </a:cubicBezTo>
                  <a:lnTo>
                    <a:pt x="1339" y="3988"/>
                  </a:lnTo>
                  <a:cubicBezTo>
                    <a:pt x="1289" y="4017"/>
                    <a:pt x="1229" y="4048"/>
                    <a:pt x="1179" y="4077"/>
                  </a:cubicBezTo>
                  <a:cubicBezTo>
                    <a:pt x="1169" y="4097"/>
                    <a:pt x="1149" y="4108"/>
                    <a:pt x="1139" y="4117"/>
                  </a:cubicBezTo>
                  <a:cubicBezTo>
                    <a:pt x="1109" y="4137"/>
                    <a:pt x="1069" y="4157"/>
                    <a:pt x="1039" y="4188"/>
                  </a:cubicBezTo>
                  <a:cubicBezTo>
                    <a:pt x="989" y="4217"/>
                    <a:pt x="939" y="4248"/>
                    <a:pt x="889" y="4268"/>
                  </a:cubicBezTo>
                  <a:lnTo>
                    <a:pt x="829" y="4297"/>
                  </a:lnTo>
                  <a:lnTo>
                    <a:pt x="789" y="4317"/>
                  </a:lnTo>
                  <a:cubicBezTo>
                    <a:pt x="759" y="4328"/>
                    <a:pt x="740" y="4348"/>
                    <a:pt x="709" y="4368"/>
                  </a:cubicBezTo>
                  <a:cubicBezTo>
                    <a:pt x="680" y="4388"/>
                    <a:pt x="660" y="4408"/>
                    <a:pt x="640" y="4417"/>
                  </a:cubicBezTo>
                  <a:lnTo>
                    <a:pt x="629" y="4427"/>
                  </a:lnTo>
                  <a:cubicBezTo>
                    <a:pt x="609" y="4437"/>
                    <a:pt x="589" y="4447"/>
                    <a:pt x="580" y="4467"/>
                  </a:cubicBezTo>
                  <a:cubicBezTo>
                    <a:pt x="569" y="4477"/>
                    <a:pt x="560" y="4487"/>
                    <a:pt x="549" y="4507"/>
                  </a:cubicBezTo>
                  <a:lnTo>
                    <a:pt x="540" y="4507"/>
                  </a:lnTo>
                  <a:cubicBezTo>
                    <a:pt x="529" y="4507"/>
                    <a:pt x="509" y="4507"/>
                    <a:pt x="500" y="4497"/>
                  </a:cubicBezTo>
                  <a:lnTo>
                    <a:pt x="480" y="4497"/>
                  </a:lnTo>
                  <a:cubicBezTo>
                    <a:pt x="449" y="4497"/>
                    <a:pt x="420" y="4477"/>
                    <a:pt x="389" y="4467"/>
                  </a:cubicBezTo>
                  <a:cubicBezTo>
                    <a:pt x="380" y="4467"/>
                    <a:pt x="360" y="4457"/>
                    <a:pt x="349" y="4457"/>
                  </a:cubicBezTo>
                  <a:lnTo>
                    <a:pt x="329" y="4447"/>
                  </a:lnTo>
                  <a:cubicBezTo>
                    <a:pt x="320" y="4447"/>
                    <a:pt x="309" y="4447"/>
                    <a:pt x="300" y="4437"/>
                  </a:cubicBezTo>
                  <a:lnTo>
                    <a:pt x="289" y="4437"/>
                  </a:lnTo>
                  <a:cubicBezTo>
                    <a:pt x="289" y="4437"/>
                    <a:pt x="289" y="4427"/>
                    <a:pt x="280" y="4427"/>
                  </a:cubicBezTo>
                  <a:lnTo>
                    <a:pt x="289" y="4427"/>
                  </a:lnTo>
                  <a:cubicBezTo>
                    <a:pt x="320" y="4408"/>
                    <a:pt x="349" y="4388"/>
                    <a:pt x="380" y="4357"/>
                  </a:cubicBezTo>
                  <a:lnTo>
                    <a:pt x="400" y="4348"/>
                  </a:lnTo>
                  <a:cubicBezTo>
                    <a:pt x="449" y="4308"/>
                    <a:pt x="520" y="4268"/>
                    <a:pt x="580" y="4228"/>
                  </a:cubicBezTo>
                  <a:lnTo>
                    <a:pt x="620" y="4197"/>
                  </a:lnTo>
                  <a:cubicBezTo>
                    <a:pt x="669" y="4168"/>
                    <a:pt x="720" y="4137"/>
                    <a:pt x="759" y="4108"/>
                  </a:cubicBezTo>
                  <a:lnTo>
                    <a:pt x="769" y="4097"/>
                  </a:lnTo>
                  <a:cubicBezTo>
                    <a:pt x="789" y="4088"/>
                    <a:pt x="809" y="4068"/>
                    <a:pt x="839" y="4048"/>
                  </a:cubicBezTo>
                  <a:cubicBezTo>
                    <a:pt x="909" y="3997"/>
                    <a:pt x="989" y="3948"/>
                    <a:pt x="1079" y="3908"/>
                  </a:cubicBezTo>
                  <a:cubicBezTo>
                    <a:pt x="1119" y="3888"/>
                    <a:pt x="1149" y="3868"/>
                    <a:pt x="1189" y="3848"/>
                  </a:cubicBezTo>
                  <a:lnTo>
                    <a:pt x="1249" y="3818"/>
                  </a:lnTo>
                  <a:cubicBezTo>
                    <a:pt x="1269" y="3808"/>
                    <a:pt x="1279" y="3788"/>
                    <a:pt x="1299" y="3778"/>
                  </a:cubicBezTo>
                  <a:lnTo>
                    <a:pt x="1419" y="3718"/>
                  </a:lnTo>
                  <a:lnTo>
                    <a:pt x="1539" y="3658"/>
                  </a:lnTo>
                  <a:cubicBezTo>
                    <a:pt x="1559" y="3648"/>
                    <a:pt x="1579" y="3628"/>
                    <a:pt x="1599" y="3618"/>
                  </a:cubicBezTo>
                  <a:lnTo>
                    <a:pt x="1608" y="3608"/>
                  </a:lnTo>
                  <a:cubicBezTo>
                    <a:pt x="1619" y="3608"/>
                    <a:pt x="1628" y="3598"/>
                    <a:pt x="1639" y="3588"/>
                  </a:cubicBezTo>
                  <a:cubicBezTo>
                    <a:pt x="1659" y="3578"/>
                    <a:pt x="1668" y="3568"/>
                    <a:pt x="1688" y="3558"/>
                  </a:cubicBezTo>
                  <a:cubicBezTo>
                    <a:pt x="1708" y="3548"/>
                    <a:pt x="1728" y="3538"/>
                    <a:pt x="1739" y="3528"/>
                  </a:cubicBezTo>
                  <a:cubicBezTo>
                    <a:pt x="1748" y="3518"/>
                    <a:pt x="1759" y="3518"/>
                    <a:pt x="1768" y="3508"/>
                  </a:cubicBezTo>
                  <a:lnTo>
                    <a:pt x="1799" y="3478"/>
                  </a:lnTo>
                  <a:close/>
                  <a:moveTo>
                    <a:pt x="2108" y="3638"/>
                  </a:moveTo>
                  <a:lnTo>
                    <a:pt x="2108" y="3648"/>
                  </a:lnTo>
                  <a:lnTo>
                    <a:pt x="2108" y="3668"/>
                  </a:lnTo>
                  <a:cubicBezTo>
                    <a:pt x="2108" y="3678"/>
                    <a:pt x="2098" y="3698"/>
                    <a:pt x="2098" y="3718"/>
                  </a:cubicBezTo>
                  <a:lnTo>
                    <a:pt x="2098" y="3758"/>
                  </a:lnTo>
                  <a:cubicBezTo>
                    <a:pt x="2098" y="3788"/>
                    <a:pt x="2098" y="3838"/>
                    <a:pt x="2088" y="3878"/>
                  </a:cubicBezTo>
                  <a:lnTo>
                    <a:pt x="2088" y="3908"/>
                  </a:lnTo>
                  <a:lnTo>
                    <a:pt x="2068" y="3918"/>
                  </a:lnTo>
                  <a:lnTo>
                    <a:pt x="2058" y="3928"/>
                  </a:lnTo>
                  <a:cubicBezTo>
                    <a:pt x="2048" y="3928"/>
                    <a:pt x="2038" y="3937"/>
                    <a:pt x="2028" y="3948"/>
                  </a:cubicBezTo>
                  <a:lnTo>
                    <a:pt x="2018" y="3957"/>
                  </a:lnTo>
                  <a:cubicBezTo>
                    <a:pt x="1988" y="3977"/>
                    <a:pt x="1959" y="3997"/>
                    <a:pt x="1939" y="4008"/>
                  </a:cubicBezTo>
                  <a:lnTo>
                    <a:pt x="1848" y="4068"/>
                  </a:lnTo>
                  <a:cubicBezTo>
                    <a:pt x="1819" y="4088"/>
                    <a:pt x="1788" y="4108"/>
                    <a:pt x="1759" y="4137"/>
                  </a:cubicBezTo>
                  <a:cubicBezTo>
                    <a:pt x="1739" y="4148"/>
                    <a:pt x="1719" y="4168"/>
                    <a:pt x="1688" y="4188"/>
                  </a:cubicBezTo>
                  <a:cubicBezTo>
                    <a:pt x="1679" y="4197"/>
                    <a:pt x="1668" y="4197"/>
                    <a:pt x="1659" y="4208"/>
                  </a:cubicBezTo>
                  <a:lnTo>
                    <a:pt x="1648" y="4217"/>
                  </a:lnTo>
                  <a:lnTo>
                    <a:pt x="1619" y="4237"/>
                  </a:lnTo>
                  <a:cubicBezTo>
                    <a:pt x="1579" y="4268"/>
                    <a:pt x="1528" y="4297"/>
                    <a:pt x="1469" y="4337"/>
                  </a:cubicBezTo>
                  <a:cubicBezTo>
                    <a:pt x="1429" y="4377"/>
                    <a:pt x="1379" y="4408"/>
                    <a:pt x="1339" y="4437"/>
                  </a:cubicBezTo>
                  <a:cubicBezTo>
                    <a:pt x="1289" y="4467"/>
                    <a:pt x="1239" y="4497"/>
                    <a:pt x="1179" y="4527"/>
                  </a:cubicBezTo>
                  <a:cubicBezTo>
                    <a:pt x="1149" y="4547"/>
                    <a:pt x="1109" y="4567"/>
                    <a:pt x="1079" y="4587"/>
                  </a:cubicBezTo>
                  <a:lnTo>
                    <a:pt x="1059" y="4597"/>
                  </a:lnTo>
                  <a:lnTo>
                    <a:pt x="1029" y="4617"/>
                  </a:lnTo>
                  <a:cubicBezTo>
                    <a:pt x="979" y="4647"/>
                    <a:pt x="919" y="4677"/>
                    <a:pt x="879" y="4697"/>
                  </a:cubicBezTo>
                  <a:lnTo>
                    <a:pt x="839" y="4717"/>
                  </a:lnTo>
                  <a:lnTo>
                    <a:pt x="720" y="4777"/>
                  </a:lnTo>
                  <a:cubicBezTo>
                    <a:pt x="709" y="4787"/>
                    <a:pt x="689" y="4797"/>
                    <a:pt x="669" y="4807"/>
                  </a:cubicBezTo>
                  <a:lnTo>
                    <a:pt x="660" y="4817"/>
                  </a:lnTo>
                  <a:lnTo>
                    <a:pt x="649" y="4827"/>
                  </a:lnTo>
                  <a:lnTo>
                    <a:pt x="649" y="4817"/>
                  </a:lnTo>
                  <a:lnTo>
                    <a:pt x="649" y="4807"/>
                  </a:lnTo>
                  <a:lnTo>
                    <a:pt x="649" y="4797"/>
                  </a:lnTo>
                  <a:lnTo>
                    <a:pt x="649" y="4787"/>
                  </a:lnTo>
                  <a:cubicBezTo>
                    <a:pt x="640" y="4757"/>
                    <a:pt x="640" y="4727"/>
                    <a:pt x="640" y="4697"/>
                  </a:cubicBezTo>
                  <a:lnTo>
                    <a:pt x="640" y="4667"/>
                  </a:lnTo>
                  <a:lnTo>
                    <a:pt x="640" y="4657"/>
                  </a:lnTo>
                  <a:lnTo>
                    <a:pt x="640" y="4637"/>
                  </a:lnTo>
                  <a:cubicBezTo>
                    <a:pt x="640" y="4627"/>
                    <a:pt x="629" y="4617"/>
                    <a:pt x="629" y="4607"/>
                  </a:cubicBezTo>
                  <a:lnTo>
                    <a:pt x="629" y="4577"/>
                  </a:lnTo>
                  <a:cubicBezTo>
                    <a:pt x="629" y="4577"/>
                    <a:pt x="629" y="4567"/>
                    <a:pt x="620" y="4567"/>
                  </a:cubicBezTo>
                  <a:lnTo>
                    <a:pt x="629" y="4557"/>
                  </a:lnTo>
                  <a:cubicBezTo>
                    <a:pt x="629" y="4547"/>
                    <a:pt x="640" y="4547"/>
                    <a:pt x="640" y="4537"/>
                  </a:cubicBezTo>
                  <a:lnTo>
                    <a:pt x="660" y="4517"/>
                  </a:lnTo>
                  <a:cubicBezTo>
                    <a:pt x="709" y="4487"/>
                    <a:pt x="759" y="4447"/>
                    <a:pt x="799" y="4427"/>
                  </a:cubicBezTo>
                  <a:cubicBezTo>
                    <a:pt x="829" y="4408"/>
                    <a:pt x="859" y="4397"/>
                    <a:pt x="889" y="4377"/>
                  </a:cubicBezTo>
                  <a:lnTo>
                    <a:pt x="899" y="4377"/>
                  </a:lnTo>
                  <a:lnTo>
                    <a:pt x="959" y="4348"/>
                  </a:lnTo>
                  <a:cubicBezTo>
                    <a:pt x="1009" y="4317"/>
                    <a:pt x="1059" y="4297"/>
                    <a:pt x="1109" y="4257"/>
                  </a:cubicBezTo>
                  <a:cubicBezTo>
                    <a:pt x="1139" y="4237"/>
                    <a:pt x="1169" y="4217"/>
                    <a:pt x="1189" y="4197"/>
                  </a:cubicBezTo>
                  <a:cubicBezTo>
                    <a:pt x="1219" y="4188"/>
                    <a:pt x="1239" y="4168"/>
                    <a:pt x="1259" y="4157"/>
                  </a:cubicBezTo>
                  <a:cubicBezTo>
                    <a:pt x="1299" y="4128"/>
                    <a:pt x="1339" y="4108"/>
                    <a:pt x="1379" y="4088"/>
                  </a:cubicBezTo>
                  <a:lnTo>
                    <a:pt x="1409" y="4068"/>
                  </a:lnTo>
                  <a:cubicBezTo>
                    <a:pt x="1469" y="4028"/>
                    <a:pt x="1519" y="3997"/>
                    <a:pt x="1568" y="3977"/>
                  </a:cubicBezTo>
                  <a:lnTo>
                    <a:pt x="1599" y="3957"/>
                  </a:lnTo>
                  <a:lnTo>
                    <a:pt x="1608" y="3948"/>
                  </a:lnTo>
                  <a:cubicBezTo>
                    <a:pt x="1639" y="3928"/>
                    <a:pt x="1679" y="3898"/>
                    <a:pt x="1708" y="3878"/>
                  </a:cubicBezTo>
                  <a:lnTo>
                    <a:pt x="1768" y="3848"/>
                  </a:lnTo>
                  <a:cubicBezTo>
                    <a:pt x="1799" y="3838"/>
                    <a:pt x="1828" y="3818"/>
                    <a:pt x="1859" y="3798"/>
                  </a:cubicBezTo>
                  <a:cubicBezTo>
                    <a:pt x="1868" y="3788"/>
                    <a:pt x="1888" y="3778"/>
                    <a:pt x="1899" y="3768"/>
                  </a:cubicBezTo>
                  <a:lnTo>
                    <a:pt x="1988" y="3708"/>
                  </a:lnTo>
                  <a:cubicBezTo>
                    <a:pt x="2008" y="3698"/>
                    <a:pt x="2028" y="3688"/>
                    <a:pt x="2048" y="3668"/>
                  </a:cubicBezTo>
                  <a:cubicBezTo>
                    <a:pt x="2058" y="3668"/>
                    <a:pt x="2068" y="3668"/>
                    <a:pt x="2078" y="3658"/>
                  </a:cubicBezTo>
                  <a:cubicBezTo>
                    <a:pt x="2088" y="3658"/>
                    <a:pt x="2098" y="3648"/>
                    <a:pt x="2108" y="3638"/>
                  </a:cubicBezTo>
                  <a:close/>
                  <a:moveTo>
                    <a:pt x="230" y="4497"/>
                  </a:moveTo>
                  <a:cubicBezTo>
                    <a:pt x="250" y="4507"/>
                    <a:pt x="260" y="4517"/>
                    <a:pt x="280" y="4527"/>
                  </a:cubicBezTo>
                  <a:lnTo>
                    <a:pt x="300" y="4527"/>
                  </a:lnTo>
                  <a:cubicBezTo>
                    <a:pt x="309" y="4537"/>
                    <a:pt x="320" y="4537"/>
                    <a:pt x="340" y="4547"/>
                  </a:cubicBezTo>
                  <a:lnTo>
                    <a:pt x="360" y="4557"/>
                  </a:lnTo>
                  <a:cubicBezTo>
                    <a:pt x="380" y="4567"/>
                    <a:pt x="409" y="4577"/>
                    <a:pt x="440" y="4587"/>
                  </a:cubicBezTo>
                  <a:cubicBezTo>
                    <a:pt x="449" y="4587"/>
                    <a:pt x="469" y="4597"/>
                    <a:pt x="480" y="4597"/>
                  </a:cubicBezTo>
                  <a:cubicBezTo>
                    <a:pt x="500" y="4597"/>
                    <a:pt x="509" y="4597"/>
                    <a:pt x="520" y="4607"/>
                  </a:cubicBezTo>
                  <a:lnTo>
                    <a:pt x="529" y="4607"/>
                  </a:lnTo>
                  <a:lnTo>
                    <a:pt x="529" y="4667"/>
                  </a:lnTo>
                  <a:lnTo>
                    <a:pt x="529" y="4687"/>
                  </a:lnTo>
                  <a:cubicBezTo>
                    <a:pt x="529" y="4717"/>
                    <a:pt x="529" y="4737"/>
                    <a:pt x="540" y="4767"/>
                  </a:cubicBezTo>
                  <a:cubicBezTo>
                    <a:pt x="540" y="4797"/>
                    <a:pt x="540" y="4827"/>
                    <a:pt x="549" y="4847"/>
                  </a:cubicBezTo>
                  <a:lnTo>
                    <a:pt x="549" y="4867"/>
                  </a:lnTo>
                  <a:lnTo>
                    <a:pt x="540" y="4867"/>
                  </a:lnTo>
                  <a:lnTo>
                    <a:pt x="529" y="4857"/>
                  </a:lnTo>
                  <a:cubicBezTo>
                    <a:pt x="520" y="4857"/>
                    <a:pt x="509" y="4857"/>
                    <a:pt x="500" y="4847"/>
                  </a:cubicBezTo>
                  <a:lnTo>
                    <a:pt x="480" y="4847"/>
                  </a:lnTo>
                  <a:cubicBezTo>
                    <a:pt x="449" y="4827"/>
                    <a:pt x="409" y="4817"/>
                    <a:pt x="380" y="4807"/>
                  </a:cubicBezTo>
                  <a:lnTo>
                    <a:pt x="360" y="4797"/>
                  </a:lnTo>
                  <a:cubicBezTo>
                    <a:pt x="340" y="4787"/>
                    <a:pt x="329" y="4787"/>
                    <a:pt x="309" y="4777"/>
                  </a:cubicBezTo>
                  <a:cubicBezTo>
                    <a:pt x="300" y="4767"/>
                    <a:pt x="289" y="4767"/>
                    <a:pt x="280" y="4757"/>
                  </a:cubicBezTo>
                  <a:lnTo>
                    <a:pt x="260" y="4757"/>
                  </a:lnTo>
                  <a:cubicBezTo>
                    <a:pt x="260" y="4747"/>
                    <a:pt x="250" y="4737"/>
                    <a:pt x="250" y="4737"/>
                  </a:cubicBezTo>
                  <a:lnTo>
                    <a:pt x="250" y="4667"/>
                  </a:lnTo>
                  <a:lnTo>
                    <a:pt x="250" y="4647"/>
                  </a:lnTo>
                  <a:cubicBezTo>
                    <a:pt x="240" y="4607"/>
                    <a:pt x="240" y="4567"/>
                    <a:pt x="240" y="4537"/>
                  </a:cubicBezTo>
                  <a:cubicBezTo>
                    <a:pt x="240" y="4517"/>
                    <a:pt x="230" y="4507"/>
                    <a:pt x="230" y="4497"/>
                  </a:cubicBezTo>
                  <a:close/>
                  <a:moveTo>
                    <a:pt x="1708" y="1"/>
                  </a:moveTo>
                  <a:cubicBezTo>
                    <a:pt x="1688" y="11"/>
                    <a:pt x="1668" y="11"/>
                    <a:pt x="1648" y="21"/>
                  </a:cubicBezTo>
                  <a:cubicBezTo>
                    <a:pt x="1639" y="21"/>
                    <a:pt x="1628" y="31"/>
                    <a:pt x="1608" y="41"/>
                  </a:cubicBezTo>
                  <a:lnTo>
                    <a:pt x="1599" y="41"/>
                  </a:lnTo>
                  <a:lnTo>
                    <a:pt x="1539" y="71"/>
                  </a:lnTo>
                  <a:lnTo>
                    <a:pt x="1469" y="101"/>
                  </a:lnTo>
                  <a:cubicBezTo>
                    <a:pt x="1409" y="131"/>
                    <a:pt x="1349" y="161"/>
                    <a:pt x="1299" y="191"/>
                  </a:cubicBezTo>
                  <a:lnTo>
                    <a:pt x="1239" y="221"/>
                  </a:lnTo>
                  <a:lnTo>
                    <a:pt x="1219" y="231"/>
                  </a:lnTo>
                  <a:cubicBezTo>
                    <a:pt x="1169" y="261"/>
                    <a:pt x="1109" y="281"/>
                    <a:pt x="1059" y="311"/>
                  </a:cubicBezTo>
                  <a:cubicBezTo>
                    <a:pt x="979" y="351"/>
                    <a:pt x="899" y="391"/>
                    <a:pt x="809" y="431"/>
                  </a:cubicBezTo>
                  <a:cubicBezTo>
                    <a:pt x="779" y="451"/>
                    <a:pt x="759" y="460"/>
                    <a:pt x="729" y="471"/>
                  </a:cubicBezTo>
                  <a:cubicBezTo>
                    <a:pt x="680" y="500"/>
                    <a:pt x="629" y="531"/>
                    <a:pt x="580" y="551"/>
                  </a:cubicBezTo>
                  <a:cubicBezTo>
                    <a:pt x="509" y="591"/>
                    <a:pt x="429" y="631"/>
                    <a:pt x="360" y="671"/>
                  </a:cubicBezTo>
                  <a:cubicBezTo>
                    <a:pt x="300" y="711"/>
                    <a:pt x="230" y="751"/>
                    <a:pt x="160" y="790"/>
                  </a:cubicBezTo>
                  <a:lnTo>
                    <a:pt x="150" y="800"/>
                  </a:lnTo>
                  <a:cubicBezTo>
                    <a:pt x="110" y="830"/>
                    <a:pt x="60" y="850"/>
                    <a:pt x="40" y="900"/>
                  </a:cubicBezTo>
                  <a:cubicBezTo>
                    <a:pt x="20" y="950"/>
                    <a:pt x="10" y="1000"/>
                    <a:pt x="10" y="1050"/>
                  </a:cubicBezTo>
                  <a:cubicBezTo>
                    <a:pt x="0" y="1070"/>
                    <a:pt x="0" y="1090"/>
                    <a:pt x="0" y="1110"/>
                  </a:cubicBezTo>
                  <a:lnTo>
                    <a:pt x="0" y="1360"/>
                  </a:lnTo>
                  <a:lnTo>
                    <a:pt x="0" y="1390"/>
                  </a:lnTo>
                  <a:cubicBezTo>
                    <a:pt x="0" y="1480"/>
                    <a:pt x="10" y="1559"/>
                    <a:pt x="10" y="1659"/>
                  </a:cubicBezTo>
                  <a:cubicBezTo>
                    <a:pt x="10" y="1710"/>
                    <a:pt x="10" y="1770"/>
                    <a:pt x="20" y="1819"/>
                  </a:cubicBezTo>
                  <a:lnTo>
                    <a:pt x="20" y="1919"/>
                  </a:lnTo>
                  <a:lnTo>
                    <a:pt x="20" y="1970"/>
                  </a:lnTo>
                  <a:lnTo>
                    <a:pt x="20" y="1979"/>
                  </a:lnTo>
                  <a:cubicBezTo>
                    <a:pt x="20" y="2039"/>
                    <a:pt x="20" y="2109"/>
                    <a:pt x="30" y="2179"/>
                  </a:cubicBezTo>
                  <a:cubicBezTo>
                    <a:pt x="30" y="2249"/>
                    <a:pt x="40" y="2319"/>
                    <a:pt x="40" y="2409"/>
                  </a:cubicBezTo>
                  <a:lnTo>
                    <a:pt x="40" y="2459"/>
                  </a:lnTo>
                  <a:cubicBezTo>
                    <a:pt x="40" y="2499"/>
                    <a:pt x="40" y="2549"/>
                    <a:pt x="50" y="2589"/>
                  </a:cubicBezTo>
                  <a:lnTo>
                    <a:pt x="50" y="2669"/>
                  </a:lnTo>
                  <a:cubicBezTo>
                    <a:pt x="60" y="2709"/>
                    <a:pt x="60" y="2729"/>
                    <a:pt x="60" y="2758"/>
                  </a:cubicBezTo>
                  <a:lnTo>
                    <a:pt x="60" y="2809"/>
                  </a:lnTo>
                  <a:lnTo>
                    <a:pt x="60" y="2849"/>
                  </a:lnTo>
                  <a:cubicBezTo>
                    <a:pt x="50" y="2929"/>
                    <a:pt x="50" y="3018"/>
                    <a:pt x="60" y="3109"/>
                  </a:cubicBezTo>
                  <a:lnTo>
                    <a:pt x="60" y="3129"/>
                  </a:lnTo>
                  <a:lnTo>
                    <a:pt x="60" y="3138"/>
                  </a:lnTo>
                  <a:cubicBezTo>
                    <a:pt x="60" y="3178"/>
                    <a:pt x="70" y="3208"/>
                    <a:pt x="70" y="3248"/>
                  </a:cubicBezTo>
                  <a:lnTo>
                    <a:pt x="70" y="3278"/>
                  </a:lnTo>
                  <a:lnTo>
                    <a:pt x="70" y="3298"/>
                  </a:lnTo>
                  <a:lnTo>
                    <a:pt x="70" y="3318"/>
                  </a:lnTo>
                  <a:lnTo>
                    <a:pt x="70" y="3368"/>
                  </a:lnTo>
                  <a:cubicBezTo>
                    <a:pt x="80" y="3458"/>
                    <a:pt x="80" y="3538"/>
                    <a:pt x="90" y="3628"/>
                  </a:cubicBezTo>
                  <a:cubicBezTo>
                    <a:pt x="100" y="3708"/>
                    <a:pt x="100" y="3798"/>
                    <a:pt x="110" y="3878"/>
                  </a:cubicBezTo>
                  <a:lnTo>
                    <a:pt x="110" y="3888"/>
                  </a:lnTo>
                  <a:cubicBezTo>
                    <a:pt x="110" y="3928"/>
                    <a:pt x="110" y="3968"/>
                    <a:pt x="120" y="4008"/>
                  </a:cubicBezTo>
                  <a:cubicBezTo>
                    <a:pt x="120" y="4048"/>
                    <a:pt x="130" y="4097"/>
                    <a:pt x="130" y="4148"/>
                  </a:cubicBezTo>
                  <a:lnTo>
                    <a:pt x="130" y="4248"/>
                  </a:lnTo>
                  <a:lnTo>
                    <a:pt x="130" y="4297"/>
                  </a:lnTo>
                  <a:lnTo>
                    <a:pt x="130" y="4368"/>
                  </a:lnTo>
                  <a:cubicBezTo>
                    <a:pt x="130" y="4377"/>
                    <a:pt x="140" y="4397"/>
                    <a:pt x="140" y="4408"/>
                  </a:cubicBezTo>
                  <a:lnTo>
                    <a:pt x="140" y="4417"/>
                  </a:lnTo>
                  <a:lnTo>
                    <a:pt x="140" y="4437"/>
                  </a:lnTo>
                  <a:cubicBezTo>
                    <a:pt x="140" y="4477"/>
                    <a:pt x="150" y="4517"/>
                    <a:pt x="140" y="4567"/>
                  </a:cubicBezTo>
                  <a:cubicBezTo>
                    <a:pt x="140" y="4607"/>
                    <a:pt x="140" y="4647"/>
                    <a:pt x="130" y="4687"/>
                  </a:cubicBezTo>
                  <a:lnTo>
                    <a:pt x="130" y="4737"/>
                  </a:lnTo>
                  <a:lnTo>
                    <a:pt x="130" y="4767"/>
                  </a:lnTo>
                  <a:lnTo>
                    <a:pt x="130" y="4787"/>
                  </a:lnTo>
                  <a:lnTo>
                    <a:pt x="130" y="4797"/>
                  </a:lnTo>
                  <a:cubicBezTo>
                    <a:pt x="130" y="4807"/>
                    <a:pt x="130" y="4827"/>
                    <a:pt x="140" y="4837"/>
                  </a:cubicBezTo>
                  <a:cubicBezTo>
                    <a:pt x="150" y="4857"/>
                    <a:pt x="170" y="4867"/>
                    <a:pt x="180" y="4877"/>
                  </a:cubicBezTo>
                  <a:cubicBezTo>
                    <a:pt x="190" y="4887"/>
                    <a:pt x="200" y="4897"/>
                    <a:pt x="220" y="4897"/>
                  </a:cubicBezTo>
                  <a:lnTo>
                    <a:pt x="220" y="4907"/>
                  </a:lnTo>
                  <a:cubicBezTo>
                    <a:pt x="250" y="4917"/>
                    <a:pt x="270" y="4927"/>
                    <a:pt x="300" y="4937"/>
                  </a:cubicBezTo>
                  <a:cubicBezTo>
                    <a:pt x="340" y="4957"/>
                    <a:pt x="389" y="4977"/>
                    <a:pt x="440" y="4987"/>
                  </a:cubicBezTo>
                  <a:lnTo>
                    <a:pt x="460" y="4997"/>
                  </a:lnTo>
                  <a:cubicBezTo>
                    <a:pt x="480" y="5007"/>
                    <a:pt x="500" y="5007"/>
                    <a:pt x="509" y="5017"/>
                  </a:cubicBezTo>
                  <a:lnTo>
                    <a:pt x="520" y="5017"/>
                  </a:lnTo>
                  <a:lnTo>
                    <a:pt x="540" y="5027"/>
                  </a:lnTo>
                  <a:lnTo>
                    <a:pt x="589" y="5027"/>
                  </a:lnTo>
                  <a:cubicBezTo>
                    <a:pt x="600" y="5027"/>
                    <a:pt x="609" y="5017"/>
                    <a:pt x="620" y="5017"/>
                  </a:cubicBezTo>
                  <a:cubicBezTo>
                    <a:pt x="629" y="5017"/>
                    <a:pt x="629" y="5007"/>
                    <a:pt x="640" y="5007"/>
                  </a:cubicBezTo>
                  <a:cubicBezTo>
                    <a:pt x="649" y="4997"/>
                    <a:pt x="660" y="4997"/>
                    <a:pt x="669" y="4987"/>
                  </a:cubicBezTo>
                  <a:lnTo>
                    <a:pt x="680" y="4977"/>
                  </a:lnTo>
                  <a:lnTo>
                    <a:pt x="709" y="4957"/>
                  </a:lnTo>
                  <a:cubicBezTo>
                    <a:pt x="740" y="4937"/>
                    <a:pt x="779" y="4907"/>
                    <a:pt x="819" y="4887"/>
                  </a:cubicBezTo>
                  <a:cubicBezTo>
                    <a:pt x="849" y="4867"/>
                    <a:pt x="879" y="4847"/>
                    <a:pt x="919" y="4827"/>
                  </a:cubicBezTo>
                  <a:cubicBezTo>
                    <a:pt x="939" y="4827"/>
                    <a:pt x="949" y="4817"/>
                    <a:pt x="969" y="4807"/>
                  </a:cubicBezTo>
                  <a:cubicBezTo>
                    <a:pt x="1029" y="4777"/>
                    <a:pt x="1079" y="4747"/>
                    <a:pt x="1119" y="4717"/>
                  </a:cubicBezTo>
                  <a:lnTo>
                    <a:pt x="1159" y="4697"/>
                  </a:lnTo>
                  <a:lnTo>
                    <a:pt x="1179" y="4687"/>
                  </a:lnTo>
                  <a:cubicBezTo>
                    <a:pt x="1209" y="4667"/>
                    <a:pt x="1249" y="4647"/>
                    <a:pt x="1279" y="4627"/>
                  </a:cubicBezTo>
                  <a:cubicBezTo>
                    <a:pt x="1319" y="4597"/>
                    <a:pt x="1369" y="4567"/>
                    <a:pt x="1419" y="4537"/>
                  </a:cubicBezTo>
                  <a:cubicBezTo>
                    <a:pt x="1459" y="4507"/>
                    <a:pt x="1488" y="4487"/>
                    <a:pt x="1528" y="4457"/>
                  </a:cubicBezTo>
                  <a:lnTo>
                    <a:pt x="1539" y="4447"/>
                  </a:lnTo>
                  <a:lnTo>
                    <a:pt x="1548" y="4447"/>
                  </a:lnTo>
                  <a:cubicBezTo>
                    <a:pt x="1599" y="4408"/>
                    <a:pt x="1648" y="4368"/>
                    <a:pt x="1708" y="4328"/>
                  </a:cubicBezTo>
                  <a:cubicBezTo>
                    <a:pt x="1759" y="4297"/>
                    <a:pt x="1808" y="4268"/>
                    <a:pt x="1848" y="4228"/>
                  </a:cubicBezTo>
                  <a:cubicBezTo>
                    <a:pt x="1908" y="4188"/>
                    <a:pt x="1948" y="4157"/>
                    <a:pt x="1988" y="4137"/>
                  </a:cubicBezTo>
                  <a:lnTo>
                    <a:pt x="1998" y="4128"/>
                  </a:lnTo>
                  <a:lnTo>
                    <a:pt x="2058" y="4097"/>
                  </a:lnTo>
                  <a:lnTo>
                    <a:pt x="2058" y="4088"/>
                  </a:lnTo>
                  <a:lnTo>
                    <a:pt x="2118" y="4057"/>
                  </a:lnTo>
                  <a:cubicBezTo>
                    <a:pt x="2128" y="4048"/>
                    <a:pt x="2138" y="4048"/>
                    <a:pt x="2148" y="4037"/>
                  </a:cubicBezTo>
                  <a:cubicBezTo>
                    <a:pt x="2168" y="4028"/>
                    <a:pt x="2188" y="4017"/>
                    <a:pt x="2198" y="3997"/>
                  </a:cubicBezTo>
                  <a:cubicBezTo>
                    <a:pt x="2238" y="3968"/>
                    <a:pt x="2238" y="3918"/>
                    <a:pt x="2248" y="3878"/>
                  </a:cubicBezTo>
                  <a:cubicBezTo>
                    <a:pt x="2258" y="3828"/>
                    <a:pt x="2268" y="3768"/>
                    <a:pt x="2268" y="3718"/>
                  </a:cubicBezTo>
                  <a:lnTo>
                    <a:pt x="2268" y="3708"/>
                  </a:lnTo>
                  <a:lnTo>
                    <a:pt x="2278" y="3678"/>
                  </a:lnTo>
                  <a:lnTo>
                    <a:pt x="2278" y="3668"/>
                  </a:lnTo>
                  <a:lnTo>
                    <a:pt x="2278" y="3628"/>
                  </a:lnTo>
                  <a:lnTo>
                    <a:pt x="2278" y="3548"/>
                  </a:lnTo>
                  <a:cubicBezTo>
                    <a:pt x="2258" y="3488"/>
                    <a:pt x="2208" y="3458"/>
                    <a:pt x="2168" y="3428"/>
                  </a:cubicBezTo>
                  <a:cubicBezTo>
                    <a:pt x="2138" y="3408"/>
                    <a:pt x="2098" y="3388"/>
                    <a:pt x="2058" y="3368"/>
                  </a:cubicBezTo>
                  <a:cubicBezTo>
                    <a:pt x="2008" y="3358"/>
                    <a:pt x="1978" y="3348"/>
                    <a:pt x="1948" y="3338"/>
                  </a:cubicBezTo>
                  <a:lnTo>
                    <a:pt x="1939" y="3338"/>
                  </a:lnTo>
                  <a:cubicBezTo>
                    <a:pt x="1919" y="3328"/>
                    <a:pt x="1908" y="3328"/>
                    <a:pt x="1899" y="3328"/>
                  </a:cubicBezTo>
                  <a:cubicBezTo>
                    <a:pt x="1908" y="3298"/>
                    <a:pt x="1908" y="3278"/>
                    <a:pt x="1908" y="3258"/>
                  </a:cubicBezTo>
                  <a:lnTo>
                    <a:pt x="1908" y="3238"/>
                  </a:lnTo>
                  <a:cubicBezTo>
                    <a:pt x="1908" y="3198"/>
                    <a:pt x="1908" y="3149"/>
                    <a:pt x="1919" y="3109"/>
                  </a:cubicBezTo>
                  <a:lnTo>
                    <a:pt x="1919" y="2858"/>
                  </a:lnTo>
                  <a:lnTo>
                    <a:pt x="1919" y="2849"/>
                  </a:lnTo>
                  <a:lnTo>
                    <a:pt x="1919" y="2709"/>
                  </a:lnTo>
                  <a:cubicBezTo>
                    <a:pt x="1919" y="2669"/>
                    <a:pt x="1908" y="2629"/>
                    <a:pt x="1908" y="2599"/>
                  </a:cubicBezTo>
                  <a:lnTo>
                    <a:pt x="1908" y="2589"/>
                  </a:lnTo>
                  <a:lnTo>
                    <a:pt x="1908" y="2569"/>
                  </a:lnTo>
                  <a:cubicBezTo>
                    <a:pt x="1899" y="2479"/>
                    <a:pt x="1899" y="2389"/>
                    <a:pt x="1888" y="2309"/>
                  </a:cubicBezTo>
                  <a:lnTo>
                    <a:pt x="1888" y="2299"/>
                  </a:lnTo>
                  <a:cubicBezTo>
                    <a:pt x="1888" y="2229"/>
                    <a:pt x="1888" y="2169"/>
                    <a:pt x="1879" y="2099"/>
                  </a:cubicBezTo>
                  <a:lnTo>
                    <a:pt x="1868" y="2039"/>
                  </a:lnTo>
                  <a:cubicBezTo>
                    <a:pt x="1868" y="1950"/>
                    <a:pt x="1859" y="1859"/>
                    <a:pt x="1859" y="1779"/>
                  </a:cubicBezTo>
                  <a:lnTo>
                    <a:pt x="1859" y="1510"/>
                  </a:lnTo>
                  <a:lnTo>
                    <a:pt x="1859" y="1240"/>
                  </a:lnTo>
                  <a:lnTo>
                    <a:pt x="1859" y="1060"/>
                  </a:lnTo>
                  <a:lnTo>
                    <a:pt x="1859" y="970"/>
                  </a:lnTo>
                  <a:lnTo>
                    <a:pt x="1859" y="940"/>
                  </a:lnTo>
                  <a:cubicBezTo>
                    <a:pt x="1859" y="860"/>
                    <a:pt x="1859" y="780"/>
                    <a:pt x="1868" y="711"/>
                  </a:cubicBezTo>
                  <a:lnTo>
                    <a:pt x="1868" y="571"/>
                  </a:lnTo>
                  <a:lnTo>
                    <a:pt x="1868" y="500"/>
                  </a:lnTo>
                  <a:cubicBezTo>
                    <a:pt x="1859" y="480"/>
                    <a:pt x="1859" y="471"/>
                    <a:pt x="1859" y="451"/>
                  </a:cubicBezTo>
                  <a:cubicBezTo>
                    <a:pt x="1859" y="400"/>
                    <a:pt x="1859" y="360"/>
                    <a:pt x="1868" y="320"/>
                  </a:cubicBezTo>
                  <a:lnTo>
                    <a:pt x="1868" y="281"/>
                  </a:lnTo>
                  <a:lnTo>
                    <a:pt x="1868" y="271"/>
                  </a:lnTo>
                  <a:lnTo>
                    <a:pt x="1868" y="201"/>
                  </a:lnTo>
                  <a:lnTo>
                    <a:pt x="1868" y="121"/>
                  </a:lnTo>
                  <a:cubicBezTo>
                    <a:pt x="1859" y="81"/>
                    <a:pt x="1839" y="51"/>
                    <a:pt x="1799" y="21"/>
                  </a:cubicBezTo>
                  <a:cubicBezTo>
                    <a:pt x="1779" y="11"/>
                    <a:pt x="1759" y="1"/>
                    <a:pt x="172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a:off x="6356733" y="2177572"/>
              <a:ext cx="148339" cy="325710"/>
            </a:xfrm>
            <a:custGeom>
              <a:rect b="b" l="l" r="r" t="t"/>
              <a:pathLst>
                <a:path extrusionOk="0" h="5026" w="2289">
                  <a:moveTo>
                    <a:pt x="1639" y="270"/>
                  </a:moveTo>
                  <a:lnTo>
                    <a:pt x="1639" y="280"/>
                  </a:lnTo>
                  <a:lnTo>
                    <a:pt x="1639" y="400"/>
                  </a:lnTo>
                  <a:cubicBezTo>
                    <a:pt x="1649" y="440"/>
                    <a:pt x="1649" y="480"/>
                    <a:pt x="1649" y="510"/>
                  </a:cubicBezTo>
                  <a:lnTo>
                    <a:pt x="1649" y="520"/>
                  </a:lnTo>
                  <a:lnTo>
                    <a:pt x="1649" y="530"/>
                  </a:lnTo>
                  <a:cubicBezTo>
                    <a:pt x="1659" y="570"/>
                    <a:pt x="1659" y="620"/>
                    <a:pt x="1659" y="660"/>
                  </a:cubicBezTo>
                  <a:cubicBezTo>
                    <a:pt x="1669" y="720"/>
                    <a:pt x="1669" y="769"/>
                    <a:pt x="1669" y="829"/>
                  </a:cubicBezTo>
                  <a:cubicBezTo>
                    <a:pt x="1679" y="940"/>
                    <a:pt x="1689" y="1069"/>
                    <a:pt x="1689" y="1189"/>
                  </a:cubicBezTo>
                  <a:cubicBezTo>
                    <a:pt x="1689" y="1259"/>
                    <a:pt x="1689" y="1319"/>
                    <a:pt x="1699" y="1379"/>
                  </a:cubicBezTo>
                  <a:lnTo>
                    <a:pt x="1699" y="1469"/>
                  </a:lnTo>
                  <a:lnTo>
                    <a:pt x="1699" y="1609"/>
                  </a:lnTo>
                  <a:cubicBezTo>
                    <a:pt x="1699" y="1649"/>
                    <a:pt x="1709" y="1689"/>
                    <a:pt x="1709" y="1739"/>
                  </a:cubicBezTo>
                  <a:cubicBezTo>
                    <a:pt x="1709" y="1809"/>
                    <a:pt x="1709" y="1899"/>
                    <a:pt x="1719" y="1988"/>
                  </a:cubicBezTo>
                  <a:lnTo>
                    <a:pt x="1719" y="2079"/>
                  </a:lnTo>
                  <a:cubicBezTo>
                    <a:pt x="1729" y="2139"/>
                    <a:pt x="1729" y="2199"/>
                    <a:pt x="1739" y="2248"/>
                  </a:cubicBezTo>
                  <a:lnTo>
                    <a:pt x="1739" y="2339"/>
                  </a:lnTo>
                  <a:lnTo>
                    <a:pt x="1739" y="2518"/>
                  </a:lnTo>
                  <a:lnTo>
                    <a:pt x="1749" y="2558"/>
                  </a:lnTo>
                  <a:lnTo>
                    <a:pt x="1749" y="2658"/>
                  </a:lnTo>
                  <a:lnTo>
                    <a:pt x="1749" y="2768"/>
                  </a:lnTo>
                  <a:lnTo>
                    <a:pt x="1749" y="2778"/>
                  </a:lnTo>
                  <a:lnTo>
                    <a:pt x="1749" y="2788"/>
                  </a:lnTo>
                  <a:cubicBezTo>
                    <a:pt x="1749" y="2888"/>
                    <a:pt x="1739" y="2978"/>
                    <a:pt x="1739" y="3058"/>
                  </a:cubicBezTo>
                  <a:lnTo>
                    <a:pt x="1739" y="3118"/>
                  </a:lnTo>
                  <a:lnTo>
                    <a:pt x="1729" y="3158"/>
                  </a:lnTo>
                  <a:lnTo>
                    <a:pt x="1729" y="3187"/>
                  </a:lnTo>
                  <a:lnTo>
                    <a:pt x="1729" y="3218"/>
                  </a:lnTo>
                  <a:lnTo>
                    <a:pt x="1729" y="3278"/>
                  </a:lnTo>
                  <a:cubicBezTo>
                    <a:pt x="1719" y="3278"/>
                    <a:pt x="1719" y="3278"/>
                    <a:pt x="1709" y="3267"/>
                  </a:cubicBezTo>
                  <a:cubicBezTo>
                    <a:pt x="1709" y="3267"/>
                    <a:pt x="1699" y="3258"/>
                    <a:pt x="1689" y="3258"/>
                  </a:cubicBezTo>
                  <a:lnTo>
                    <a:pt x="1629" y="3198"/>
                  </a:lnTo>
                  <a:cubicBezTo>
                    <a:pt x="1629" y="3187"/>
                    <a:pt x="1619" y="3178"/>
                    <a:pt x="1619" y="3178"/>
                  </a:cubicBezTo>
                  <a:lnTo>
                    <a:pt x="1619" y="3158"/>
                  </a:lnTo>
                  <a:lnTo>
                    <a:pt x="1619" y="3148"/>
                  </a:lnTo>
                  <a:lnTo>
                    <a:pt x="1619" y="3098"/>
                  </a:lnTo>
                  <a:lnTo>
                    <a:pt x="1619" y="3008"/>
                  </a:lnTo>
                  <a:lnTo>
                    <a:pt x="1619" y="2828"/>
                  </a:lnTo>
                  <a:lnTo>
                    <a:pt x="1619" y="2628"/>
                  </a:lnTo>
                  <a:cubicBezTo>
                    <a:pt x="1619" y="2568"/>
                    <a:pt x="1619" y="2498"/>
                    <a:pt x="1609" y="2439"/>
                  </a:cubicBezTo>
                  <a:lnTo>
                    <a:pt x="1609" y="2248"/>
                  </a:lnTo>
                  <a:cubicBezTo>
                    <a:pt x="1599" y="2199"/>
                    <a:pt x="1599" y="2148"/>
                    <a:pt x="1599" y="2099"/>
                  </a:cubicBezTo>
                  <a:lnTo>
                    <a:pt x="1599" y="2079"/>
                  </a:lnTo>
                  <a:lnTo>
                    <a:pt x="1599" y="2059"/>
                  </a:lnTo>
                  <a:lnTo>
                    <a:pt x="1599" y="1739"/>
                  </a:lnTo>
                  <a:lnTo>
                    <a:pt x="1599" y="1669"/>
                  </a:lnTo>
                  <a:lnTo>
                    <a:pt x="1599" y="1499"/>
                  </a:lnTo>
                  <a:lnTo>
                    <a:pt x="1599" y="1309"/>
                  </a:lnTo>
                  <a:cubicBezTo>
                    <a:pt x="1599" y="1239"/>
                    <a:pt x="1589" y="1180"/>
                    <a:pt x="1589" y="1129"/>
                  </a:cubicBezTo>
                  <a:lnTo>
                    <a:pt x="1589" y="940"/>
                  </a:lnTo>
                  <a:lnTo>
                    <a:pt x="1589" y="769"/>
                  </a:lnTo>
                  <a:cubicBezTo>
                    <a:pt x="1589" y="749"/>
                    <a:pt x="1589" y="740"/>
                    <a:pt x="1579" y="720"/>
                  </a:cubicBezTo>
                  <a:lnTo>
                    <a:pt x="1579" y="610"/>
                  </a:lnTo>
                  <a:lnTo>
                    <a:pt x="1579" y="480"/>
                  </a:lnTo>
                  <a:lnTo>
                    <a:pt x="1579" y="430"/>
                  </a:lnTo>
                  <a:lnTo>
                    <a:pt x="1579" y="380"/>
                  </a:lnTo>
                  <a:lnTo>
                    <a:pt x="1579" y="290"/>
                  </a:lnTo>
                  <a:lnTo>
                    <a:pt x="1599" y="290"/>
                  </a:lnTo>
                  <a:lnTo>
                    <a:pt x="1639" y="270"/>
                  </a:lnTo>
                  <a:close/>
                  <a:moveTo>
                    <a:pt x="1539" y="3287"/>
                  </a:moveTo>
                  <a:cubicBezTo>
                    <a:pt x="1549" y="3298"/>
                    <a:pt x="1559" y="3318"/>
                    <a:pt x="1579" y="3338"/>
                  </a:cubicBezTo>
                  <a:cubicBezTo>
                    <a:pt x="1599" y="3358"/>
                    <a:pt x="1609" y="3378"/>
                    <a:pt x="1629" y="3398"/>
                  </a:cubicBezTo>
                  <a:lnTo>
                    <a:pt x="1619" y="3407"/>
                  </a:lnTo>
                  <a:lnTo>
                    <a:pt x="1609" y="3407"/>
                  </a:lnTo>
                  <a:cubicBezTo>
                    <a:pt x="1599" y="3418"/>
                    <a:pt x="1589" y="3427"/>
                    <a:pt x="1579" y="3427"/>
                  </a:cubicBezTo>
                  <a:cubicBezTo>
                    <a:pt x="1559" y="3447"/>
                    <a:pt x="1539" y="3458"/>
                    <a:pt x="1529" y="3467"/>
                  </a:cubicBezTo>
                  <a:lnTo>
                    <a:pt x="1519" y="3478"/>
                  </a:lnTo>
                  <a:lnTo>
                    <a:pt x="1499" y="3498"/>
                  </a:lnTo>
                  <a:cubicBezTo>
                    <a:pt x="1459" y="3518"/>
                    <a:pt x="1429" y="3538"/>
                    <a:pt x="1389" y="3567"/>
                  </a:cubicBezTo>
                  <a:lnTo>
                    <a:pt x="1359" y="3578"/>
                  </a:lnTo>
                  <a:cubicBezTo>
                    <a:pt x="1339" y="3598"/>
                    <a:pt x="1310" y="3607"/>
                    <a:pt x="1279" y="3627"/>
                  </a:cubicBezTo>
                  <a:lnTo>
                    <a:pt x="1190" y="3687"/>
                  </a:lnTo>
                  <a:lnTo>
                    <a:pt x="1159" y="3707"/>
                  </a:lnTo>
                  <a:lnTo>
                    <a:pt x="1159" y="3697"/>
                  </a:lnTo>
                  <a:lnTo>
                    <a:pt x="1159" y="3657"/>
                  </a:lnTo>
                  <a:cubicBezTo>
                    <a:pt x="1150" y="3638"/>
                    <a:pt x="1150" y="3607"/>
                    <a:pt x="1150" y="3587"/>
                  </a:cubicBezTo>
                  <a:lnTo>
                    <a:pt x="1159" y="3587"/>
                  </a:lnTo>
                  <a:lnTo>
                    <a:pt x="1199" y="3547"/>
                  </a:lnTo>
                  <a:lnTo>
                    <a:pt x="1219" y="3527"/>
                  </a:lnTo>
                  <a:cubicBezTo>
                    <a:pt x="1259" y="3498"/>
                    <a:pt x="1290" y="3478"/>
                    <a:pt x="1319" y="3467"/>
                  </a:cubicBezTo>
                  <a:cubicBezTo>
                    <a:pt x="1359" y="3438"/>
                    <a:pt x="1389" y="3418"/>
                    <a:pt x="1429" y="3387"/>
                  </a:cubicBezTo>
                  <a:cubicBezTo>
                    <a:pt x="1439" y="3367"/>
                    <a:pt x="1459" y="3358"/>
                    <a:pt x="1469" y="3347"/>
                  </a:cubicBezTo>
                  <a:lnTo>
                    <a:pt x="1479" y="3338"/>
                  </a:lnTo>
                  <a:lnTo>
                    <a:pt x="1509" y="3307"/>
                  </a:lnTo>
                  <a:cubicBezTo>
                    <a:pt x="1519" y="3298"/>
                    <a:pt x="1529" y="3287"/>
                    <a:pt x="1539" y="3287"/>
                  </a:cubicBezTo>
                  <a:close/>
                  <a:moveTo>
                    <a:pt x="959" y="590"/>
                  </a:moveTo>
                  <a:lnTo>
                    <a:pt x="959" y="769"/>
                  </a:lnTo>
                  <a:lnTo>
                    <a:pt x="959" y="829"/>
                  </a:lnTo>
                  <a:lnTo>
                    <a:pt x="959" y="889"/>
                  </a:lnTo>
                  <a:lnTo>
                    <a:pt x="959" y="1100"/>
                  </a:lnTo>
                  <a:cubicBezTo>
                    <a:pt x="959" y="1149"/>
                    <a:pt x="959" y="1200"/>
                    <a:pt x="970" y="1239"/>
                  </a:cubicBezTo>
                  <a:lnTo>
                    <a:pt x="970" y="1419"/>
                  </a:lnTo>
                  <a:lnTo>
                    <a:pt x="970" y="1599"/>
                  </a:lnTo>
                  <a:lnTo>
                    <a:pt x="970" y="1739"/>
                  </a:lnTo>
                  <a:lnTo>
                    <a:pt x="970" y="2059"/>
                  </a:lnTo>
                  <a:lnTo>
                    <a:pt x="970" y="2228"/>
                  </a:lnTo>
                  <a:lnTo>
                    <a:pt x="970" y="2299"/>
                  </a:lnTo>
                  <a:cubicBezTo>
                    <a:pt x="970" y="2328"/>
                    <a:pt x="959" y="2359"/>
                    <a:pt x="959" y="2388"/>
                  </a:cubicBezTo>
                  <a:lnTo>
                    <a:pt x="959" y="2708"/>
                  </a:lnTo>
                  <a:cubicBezTo>
                    <a:pt x="970" y="2758"/>
                    <a:pt x="970" y="2808"/>
                    <a:pt x="970" y="2858"/>
                  </a:cubicBezTo>
                  <a:lnTo>
                    <a:pt x="970" y="2888"/>
                  </a:lnTo>
                  <a:lnTo>
                    <a:pt x="979" y="2958"/>
                  </a:lnTo>
                  <a:lnTo>
                    <a:pt x="979" y="3028"/>
                  </a:lnTo>
                  <a:cubicBezTo>
                    <a:pt x="990" y="3138"/>
                    <a:pt x="990" y="3247"/>
                    <a:pt x="999" y="3347"/>
                  </a:cubicBezTo>
                  <a:cubicBezTo>
                    <a:pt x="1010" y="3387"/>
                    <a:pt x="1010" y="3418"/>
                    <a:pt x="1010" y="3458"/>
                  </a:cubicBezTo>
                  <a:lnTo>
                    <a:pt x="1010" y="3478"/>
                  </a:lnTo>
                  <a:cubicBezTo>
                    <a:pt x="1019" y="3538"/>
                    <a:pt x="1019" y="3607"/>
                    <a:pt x="1030" y="3677"/>
                  </a:cubicBezTo>
                  <a:cubicBezTo>
                    <a:pt x="1030" y="3697"/>
                    <a:pt x="1039" y="3717"/>
                    <a:pt x="1039" y="3737"/>
                  </a:cubicBezTo>
                  <a:lnTo>
                    <a:pt x="1039" y="3767"/>
                  </a:lnTo>
                  <a:lnTo>
                    <a:pt x="1039" y="3777"/>
                  </a:lnTo>
                  <a:cubicBezTo>
                    <a:pt x="1030" y="3787"/>
                    <a:pt x="1019" y="3787"/>
                    <a:pt x="1010" y="3797"/>
                  </a:cubicBezTo>
                  <a:cubicBezTo>
                    <a:pt x="979" y="3807"/>
                    <a:pt x="959" y="3827"/>
                    <a:pt x="939" y="3837"/>
                  </a:cubicBezTo>
                  <a:lnTo>
                    <a:pt x="930" y="3837"/>
                  </a:lnTo>
                  <a:lnTo>
                    <a:pt x="930" y="3827"/>
                  </a:lnTo>
                  <a:lnTo>
                    <a:pt x="930" y="3817"/>
                  </a:lnTo>
                  <a:lnTo>
                    <a:pt x="930" y="3757"/>
                  </a:lnTo>
                  <a:cubicBezTo>
                    <a:pt x="919" y="3707"/>
                    <a:pt x="919" y="3667"/>
                    <a:pt x="919" y="3627"/>
                  </a:cubicBezTo>
                  <a:cubicBezTo>
                    <a:pt x="910" y="3598"/>
                    <a:pt x="910" y="3567"/>
                    <a:pt x="910" y="3538"/>
                  </a:cubicBezTo>
                  <a:cubicBezTo>
                    <a:pt x="900" y="3518"/>
                    <a:pt x="900" y="3507"/>
                    <a:pt x="900" y="3487"/>
                  </a:cubicBezTo>
                  <a:cubicBezTo>
                    <a:pt x="900" y="3458"/>
                    <a:pt x="890" y="3418"/>
                    <a:pt x="890" y="3367"/>
                  </a:cubicBezTo>
                  <a:cubicBezTo>
                    <a:pt x="880" y="3307"/>
                    <a:pt x="880" y="3247"/>
                    <a:pt x="880" y="3198"/>
                  </a:cubicBezTo>
                  <a:lnTo>
                    <a:pt x="880" y="3187"/>
                  </a:lnTo>
                  <a:lnTo>
                    <a:pt x="880" y="3108"/>
                  </a:lnTo>
                  <a:lnTo>
                    <a:pt x="870" y="3048"/>
                  </a:lnTo>
                  <a:lnTo>
                    <a:pt x="870" y="3028"/>
                  </a:lnTo>
                  <a:lnTo>
                    <a:pt x="870" y="2968"/>
                  </a:lnTo>
                  <a:cubicBezTo>
                    <a:pt x="870" y="2928"/>
                    <a:pt x="860" y="2878"/>
                    <a:pt x="860" y="2838"/>
                  </a:cubicBezTo>
                  <a:cubicBezTo>
                    <a:pt x="860" y="2748"/>
                    <a:pt x="860" y="2668"/>
                    <a:pt x="850" y="2568"/>
                  </a:cubicBezTo>
                  <a:cubicBezTo>
                    <a:pt x="840" y="2488"/>
                    <a:pt x="840" y="2399"/>
                    <a:pt x="840" y="2308"/>
                  </a:cubicBezTo>
                  <a:lnTo>
                    <a:pt x="840" y="2019"/>
                  </a:lnTo>
                  <a:lnTo>
                    <a:pt x="840" y="1929"/>
                  </a:lnTo>
                  <a:lnTo>
                    <a:pt x="840" y="1889"/>
                  </a:lnTo>
                  <a:lnTo>
                    <a:pt x="840" y="1759"/>
                  </a:lnTo>
                  <a:lnTo>
                    <a:pt x="840" y="1629"/>
                  </a:lnTo>
                  <a:cubicBezTo>
                    <a:pt x="840" y="1579"/>
                    <a:pt x="830" y="1529"/>
                    <a:pt x="830" y="1479"/>
                  </a:cubicBezTo>
                  <a:lnTo>
                    <a:pt x="830" y="1339"/>
                  </a:lnTo>
                  <a:lnTo>
                    <a:pt x="830" y="1319"/>
                  </a:lnTo>
                  <a:lnTo>
                    <a:pt x="830" y="1220"/>
                  </a:lnTo>
                  <a:lnTo>
                    <a:pt x="830" y="1140"/>
                  </a:lnTo>
                  <a:lnTo>
                    <a:pt x="830" y="1109"/>
                  </a:lnTo>
                  <a:cubicBezTo>
                    <a:pt x="830" y="1060"/>
                    <a:pt x="830" y="1000"/>
                    <a:pt x="820" y="949"/>
                  </a:cubicBezTo>
                  <a:lnTo>
                    <a:pt x="820" y="809"/>
                  </a:lnTo>
                  <a:cubicBezTo>
                    <a:pt x="820" y="780"/>
                    <a:pt x="820" y="749"/>
                    <a:pt x="810" y="720"/>
                  </a:cubicBezTo>
                  <a:lnTo>
                    <a:pt x="810" y="680"/>
                  </a:lnTo>
                  <a:lnTo>
                    <a:pt x="810" y="670"/>
                  </a:lnTo>
                  <a:cubicBezTo>
                    <a:pt x="820" y="670"/>
                    <a:pt x="830" y="660"/>
                    <a:pt x="840" y="660"/>
                  </a:cubicBezTo>
                  <a:cubicBezTo>
                    <a:pt x="880" y="640"/>
                    <a:pt x="919" y="610"/>
                    <a:pt x="959" y="590"/>
                  </a:cubicBezTo>
                  <a:close/>
                  <a:moveTo>
                    <a:pt x="820" y="3817"/>
                  </a:moveTo>
                  <a:lnTo>
                    <a:pt x="820" y="3827"/>
                  </a:lnTo>
                  <a:lnTo>
                    <a:pt x="820" y="3837"/>
                  </a:lnTo>
                  <a:lnTo>
                    <a:pt x="820" y="3877"/>
                  </a:lnTo>
                  <a:cubicBezTo>
                    <a:pt x="820" y="3887"/>
                    <a:pt x="830" y="3897"/>
                    <a:pt x="830" y="3907"/>
                  </a:cubicBezTo>
                  <a:lnTo>
                    <a:pt x="820" y="3917"/>
                  </a:lnTo>
                  <a:cubicBezTo>
                    <a:pt x="790" y="3937"/>
                    <a:pt x="760" y="3957"/>
                    <a:pt x="720" y="3987"/>
                  </a:cubicBezTo>
                  <a:cubicBezTo>
                    <a:pt x="680" y="4017"/>
                    <a:pt x="650" y="4037"/>
                    <a:pt x="610" y="4067"/>
                  </a:cubicBezTo>
                  <a:cubicBezTo>
                    <a:pt x="570" y="4087"/>
                    <a:pt x="530" y="4117"/>
                    <a:pt x="490" y="4147"/>
                  </a:cubicBezTo>
                  <a:cubicBezTo>
                    <a:pt x="460" y="4157"/>
                    <a:pt x="440" y="4167"/>
                    <a:pt x="420" y="4187"/>
                  </a:cubicBezTo>
                  <a:cubicBezTo>
                    <a:pt x="390" y="4207"/>
                    <a:pt x="360" y="4227"/>
                    <a:pt x="340" y="4237"/>
                  </a:cubicBezTo>
                  <a:lnTo>
                    <a:pt x="300" y="4267"/>
                  </a:lnTo>
                  <a:lnTo>
                    <a:pt x="290" y="4277"/>
                  </a:lnTo>
                  <a:cubicBezTo>
                    <a:pt x="280" y="4287"/>
                    <a:pt x="280" y="4287"/>
                    <a:pt x="270" y="4287"/>
                  </a:cubicBezTo>
                  <a:lnTo>
                    <a:pt x="270" y="4247"/>
                  </a:lnTo>
                  <a:lnTo>
                    <a:pt x="270" y="4167"/>
                  </a:lnTo>
                  <a:lnTo>
                    <a:pt x="280" y="4167"/>
                  </a:lnTo>
                  <a:cubicBezTo>
                    <a:pt x="290" y="4157"/>
                    <a:pt x="310" y="4147"/>
                    <a:pt x="320" y="4147"/>
                  </a:cubicBezTo>
                  <a:lnTo>
                    <a:pt x="340" y="4127"/>
                  </a:lnTo>
                  <a:cubicBezTo>
                    <a:pt x="350" y="4127"/>
                    <a:pt x="350" y="4127"/>
                    <a:pt x="360" y="4117"/>
                  </a:cubicBezTo>
                  <a:cubicBezTo>
                    <a:pt x="380" y="4107"/>
                    <a:pt x="390" y="4107"/>
                    <a:pt x="410" y="4097"/>
                  </a:cubicBezTo>
                  <a:cubicBezTo>
                    <a:pt x="420" y="4097"/>
                    <a:pt x="430" y="4087"/>
                    <a:pt x="450" y="4077"/>
                  </a:cubicBezTo>
                  <a:cubicBezTo>
                    <a:pt x="460" y="4077"/>
                    <a:pt x="480" y="4067"/>
                    <a:pt x="490" y="4057"/>
                  </a:cubicBezTo>
                  <a:cubicBezTo>
                    <a:pt x="520" y="4037"/>
                    <a:pt x="540" y="4017"/>
                    <a:pt x="560" y="3997"/>
                  </a:cubicBezTo>
                  <a:lnTo>
                    <a:pt x="570" y="3997"/>
                  </a:lnTo>
                  <a:cubicBezTo>
                    <a:pt x="580" y="3987"/>
                    <a:pt x="590" y="3977"/>
                    <a:pt x="610" y="3967"/>
                  </a:cubicBezTo>
                  <a:lnTo>
                    <a:pt x="640" y="3937"/>
                  </a:lnTo>
                  <a:lnTo>
                    <a:pt x="680" y="3917"/>
                  </a:lnTo>
                  <a:lnTo>
                    <a:pt x="720" y="3887"/>
                  </a:lnTo>
                  <a:cubicBezTo>
                    <a:pt x="740" y="3867"/>
                    <a:pt x="760" y="3857"/>
                    <a:pt x="790" y="3837"/>
                  </a:cubicBezTo>
                  <a:cubicBezTo>
                    <a:pt x="800" y="3827"/>
                    <a:pt x="810" y="3827"/>
                    <a:pt x="820" y="3817"/>
                  </a:cubicBezTo>
                  <a:close/>
                  <a:moveTo>
                    <a:pt x="1809" y="3467"/>
                  </a:moveTo>
                  <a:cubicBezTo>
                    <a:pt x="1819" y="3467"/>
                    <a:pt x="1819" y="3467"/>
                    <a:pt x="1819" y="3478"/>
                  </a:cubicBezTo>
                  <a:lnTo>
                    <a:pt x="1829" y="3478"/>
                  </a:lnTo>
                  <a:cubicBezTo>
                    <a:pt x="1839" y="3478"/>
                    <a:pt x="1849" y="3478"/>
                    <a:pt x="1859" y="3487"/>
                  </a:cubicBezTo>
                  <a:cubicBezTo>
                    <a:pt x="1869" y="3487"/>
                    <a:pt x="1879" y="3498"/>
                    <a:pt x="1899" y="3498"/>
                  </a:cubicBezTo>
                  <a:lnTo>
                    <a:pt x="1919" y="3498"/>
                  </a:lnTo>
                  <a:cubicBezTo>
                    <a:pt x="1939" y="3507"/>
                    <a:pt x="1959" y="3518"/>
                    <a:pt x="1969" y="3518"/>
                  </a:cubicBezTo>
                  <a:lnTo>
                    <a:pt x="1979" y="3518"/>
                  </a:lnTo>
                  <a:cubicBezTo>
                    <a:pt x="1999" y="3527"/>
                    <a:pt x="2009" y="3527"/>
                    <a:pt x="2019" y="3538"/>
                  </a:cubicBezTo>
                  <a:cubicBezTo>
                    <a:pt x="2009" y="3547"/>
                    <a:pt x="1999" y="3558"/>
                    <a:pt x="1989" y="3558"/>
                  </a:cubicBezTo>
                  <a:cubicBezTo>
                    <a:pt x="1969" y="3567"/>
                    <a:pt x="1959" y="3578"/>
                    <a:pt x="1949" y="3587"/>
                  </a:cubicBezTo>
                  <a:cubicBezTo>
                    <a:pt x="1939" y="3598"/>
                    <a:pt x="1929" y="3598"/>
                    <a:pt x="1919" y="3607"/>
                  </a:cubicBezTo>
                  <a:cubicBezTo>
                    <a:pt x="1909" y="3618"/>
                    <a:pt x="1889" y="3627"/>
                    <a:pt x="1879" y="3638"/>
                  </a:cubicBezTo>
                  <a:lnTo>
                    <a:pt x="1869" y="3647"/>
                  </a:lnTo>
                  <a:lnTo>
                    <a:pt x="1779" y="3707"/>
                  </a:lnTo>
                  <a:cubicBezTo>
                    <a:pt x="1759" y="3717"/>
                    <a:pt x="1729" y="3737"/>
                    <a:pt x="1709" y="3747"/>
                  </a:cubicBezTo>
                  <a:cubicBezTo>
                    <a:pt x="1689" y="3757"/>
                    <a:pt x="1659" y="3777"/>
                    <a:pt x="1629" y="3797"/>
                  </a:cubicBezTo>
                  <a:cubicBezTo>
                    <a:pt x="1609" y="3807"/>
                    <a:pt x="1589" y="3817"/>
                    <a:pt x="1569" y="3837"/>
                  </a:cubicBezTo>
                  <a:lnTo>
                    <a:pt x="1559" y="3837"/>
                  </a:lnTo>
                  <a:cubicBezTo>
                    <a:pt x="1539" y="3857"/>
                    <a:pt x="1519" y="3877"/>
                    <a:pt x="1489" y="3887"/>
                  </a:cubicBezTo>
                  <a:cubicBezTo>
                    <a:pt x="1449" y="3917"/>
                    <a:pt x="1389" y="3947"/>
                    <a:pt x="1339" y="3977"/>
                  </a:cubicBezTo>
                  <a:cubicBezTo>
                    <a:pt x="1290" y="4007"/>
                    <a:pt x="1239" y="4037"/>
                    <a:pt x="1190" y="4077"/>
                  </a:cubicBezTo>
                  <a:cubicBezTo>
                    <a:pt x="1170" y="4087"/>
                    <a:pt x="1159" y="4097"/>
                    <a:pt x="1139" y="4107"/>
                  </a:cubicBezTo>
                  <a:cubicBezTo>
                    <a:pt x="1110" y="4127"/>
                    <a:pt x="1070" y="4157"/>
                    <a:pt x="1039" y="4177"/>
                  </a:cubicBezTo>
                  <a:lnTo>
                    <a:pt x="890" y="4267"/>
                  </a:lnTo>
                  <a:cubicBezTo>
                    <a:pt x="870" y="4267"/>
                    <a:pt x="850" y="4277"/>
                    <a:pt x="840" y="4287"/>
                  </a:cubicBezTo>
                  <a:lnTo>
                    <a:pt x="800" y="4307"/>
                  </a:lnTo>
                  <a:cubicBezTo>
                    <a:pt x="770" y="4327"/>
                    <a:pt x="740" y="4337"/>
                    <a:pt x="710" y="4357"/>
                  </a:cubicBezTo>
                  <a:cubicBezTo>
                    <a:pt x="690" y="4377"/>
                    <a:pt x="660" y="4397"/>
                    <a:pt x="640" y="4406"/>
                  </a:cubicBezTo>
                  <a:lnTo>
                    <a:pt x="630" y="4417"/>
                  </a:lnTo>
                  <a:cubicBezTo>
                    <a:pt x="610" y="4426"/>
                    <a:pt x="600" y="4446"/>
                    <a:pt x="580" y="4457"/>
                  </a:cubicBezTo>
                  <a:cubicBezTo>
                    <a:pt x="570" y="4466"/>
                    <a:pt x="560" y="4486"/>
                    <a:pt x="550" y="4497"/>
                  </a:cubicBezTo>
                  <a:lnTo>
                    <a:pt x="500" y="4497"/>
                  </a:lnTo>
                  <a:lnTo>
                    <a:pt x="490" y="4486"/>
                  </a:lnTo>
                  <a:cubicBezTo>
                    <a:pt x="450" y="4486"/>
                    <a:pt x="420" y="4477"/>
                    <a:pt x="400" y="4466"/>
                  </a:cubicBezTo>
                  <a:cubicBezTo>
                    <a:pt x="380" y="4457"/>
                    <a:pt x="360" y="4446"/>
                    <a:pt x="350" y="4446"/>
                  </a:cubicBezTo>
                  <a:lnTo>
                    <a:pt x="340" y="4437"/>
                  </a:lnTo>
                  <a:lnTo>
                    <a:pt x="310" y="4437"/>
                  </a:lnTo>
                  <a:lnTo>
                    <a:pt x="300" y="4426"/>
                  </a:lnTo>
                  <a:cubicBezTo>
                    <a:pt x="290" y="4426"/>
                    <a:pt x="290" y="4417"/>
                    <a:pt x="290" y="4417"/>
                  </a:cubicBezTo>
                  <a:cubicBezTo>
                    <a:pt x="330" y="4397"/>
                    <a:pt x="360" y="4377"/>
                    <a:pt x="380" y="4357"/>
                  </a:cubicBezTo>
                  <a:lnTo>
                    <a:pt x="400" y="4337"/>
                  </a:lnTo>
                  <a:lnTo>
                    <a:pt x="580" y="4217"/>
                  </a:lnTo>
                  <a:lnTo>
                    <a:pt x="590" y="4217"/>
                  </a:lnTo>
                  <a:lnTo>
                    <a:pt x="620" y="4197"/>
                  </a:lnTo>
                  <a:cubicBezTo>
                    <a:pt x="670" y="4167"/>
                    <a:pt x="720" y="4127"/>
                    <a:pt x="770" y="4097"/>
                  </a:cubicBezTo>
                  <a:cubicBezTo>
                    <a:pt x="790" y="4077"/>
                    <a:pt x="820" y="4057"/>
                    <a:pt x="840" y="4037"/>
                  </a:cubicBezTo>
                  <a:cubicBezTo>
                    <a:pt x="919" y="3987"/>
                    <a:pt x="999" y="3947"/>
                    <a:pt x="1079" y="3907"/>
                  </a:cubicBezTo>
                  <a:cubicBezTo>
                    <a:pt x="1119" y="3887"/>
                    <a:pt x="1159" y="3867"/>
                    <a:pt x="1199" y="3837"/>
                  </a:cubicBezTo>
                  <a:cubicBezTo>
                    <a:pt x="1219" y="3827"/>
                    <a:pt x="1230" y="3817"/>
                    <a:pt x="1250" y="3807"/>
                  </a:cubicBezTo>
                  <a:cubicBezTo>
                    <a:pt x="1270" y="3797"/>
                    <a:pt x="1290" y="3787"/>
                    <a:pt x="1299" y="3777"/>
                  </a:cubicBezTo>
                  <a:cubicBezTo>
                    <a:pt x="1339" y="3747"/>
                    <a:pt x="1379" y="3727"/>
                    <a:pt x="1419" y="3717"/>
                  </a:cubicBezTo>
                  <a:cubicBezTo>
                    <a:pt x="1459" y="3697"/>
                    <a:pt x="1499" y="3677"/>
                    <a:pt x="1539" y="3647"/>
                  </a:cubicBezTo>
                  <a:cubicBezTo>
                    <a:pt x="1559" y="3638"/>
                    <a:pt x="1589" y="3618"/>
                    <a:pt x="1609" y="3607"/>
                  </a:cubicBezTo>
                  <a:lnTo>
                    <a:pt x="1639" y="3578"/>
                  </a:lnTo>
                  <a:cubicBezTo>
                    <a:pt x="1659" y="3567"/>
                    <a:pt x="1679" y="3558"/>
                    <a:pt x="1689" y="3547"/>
                  </a:cubicBezTo>
                  <a:lnTo>
                    <a:pt x="1699" y="3547"/>
                  </a:lnTo>
                  <a:cubicBezTo>
                    <a:pt x="1709" y="3538"/>
                    <a:pt x="1729" y="3527"/>
                    <a:pt x="1739" y="3518"/>
                  </a:cubicBezTo>
                  <a:cubicBezTo>
                    <a:pt x="1749" y="3518"/>
                    <a:pt x="1759" y="3507"/>
                    <a:pt x="1769" y="3498"/>
                  </a:cubicBezTo>
                  <a:cubicBezTo>
                    <a:pt x="1779" y="3487"/>
                    <a:pt x="1789" y="3478"/>
                    <a:pt x="1809" y="3478"/>
                  </a:cubicBezTo>
                  <a:lnTo>
                    <a:pt x="1809" y="3467"/>
                  </a:lnTo>
                  <a:close/>
                  <a:moveTo>
                    <a:pt x="2118" y="3627"/>
                  </a:moveTo>
                  <a:lnTo>
                    <a:pt x="2109" y="3638"/>
                  </a:lnTo>
                  <a:lnTo>
                    <a:pt x="2109" y="3657"/>
                  </a:lnTo>
                  <a:lnTo>
                    <a:pt x="2109" y="3707"/>
                  </a:lnTo>
                  <a:lnTo>
                    <a:pt x="2099" y="3747"/>
                  </a:lnTo>
                  <a:cubicBezTo>
                    <a:pt x="2099" y="3787"/>
                    <a:pt x="2099" y="3827"/>
                    <a:pt x="2089" y="3867"/>
                  </a:cubicBezTo>
                  <a:lnTo>
                    <a:pt x="2089" y="3897"/>
                  </a:lnTo>
                  <a:lnTo>
                    <a:pt x="2069" y="3907"/>
                  </a:lnTo>
                  <a:lnTo>
                    <a:pt x="2059" y="3917"/>
                  </a:lnTo>
                  <a:cubicBezTo>
                    <a:pt x="2049" y="3927"/>
                    <a:pt x="2039" y="3927"/>
                    <a:pt x="2029" y="3937"/>
                  </a:cubicBezTo>
                  <a:lnTo>
                    <a:pt x="2019" y="3947"/>
                  </a:lnTo>
                  <a:cubicBezTo>
                    <a:pt x="1989" y="3967"/>
                    <a:pt x="1959" y="3987"/>
                    <a:pt x="1939" y="4007"/>
                  </a:cubicBezTo>
                  <a:cubicBezTo>
                    <a:pt x="1919" y="4017"/>
                    <a:pt x="1889" y="4037"/>
                    <a:pt x="1859" y="4057"/>
                  </a:cubicBezTo>
                  <a:cubicBezTo>
                    <a:pt x="1829" y="4077"/>
                    <a:pt x="1799" y="4107"/>
                    <a:pt x="1769" y="4127"/>
                  </a:cubicBezTo>
                  <a:cubicBezTo>
                    <a:pt x="1739" y="4147"/>
                    <a:pt x="1719" y="4157"/>
                    <a:pt x="1699" y="4177"/>
                  </a:cubicBezTo>
                  <a:cubicBezTo>
                    <a:pt x="1689" y="4187"/>
                    <a:pt x="1669" y="4197"/>
                    <a:pt x="1659" y="4197"/>
                  </a:cubicBezTo>
                  <a:lnTo>
                    <a:pt x="1649" y="4207"/>
                  </a:lnTo>
                  <a:lnTo>
                    <a:pt x="1629" y="4227"/>
                  </a:lnTo>
                  <a:cubicBezTo>
                    <a:pt x="1579" y="4257"/>
                    <a:pt x="1529" y="4287"/>
                    <a:pt x="1479" y="4327"/>
                  </a:cubicBezTo>
                  <a:cubicBezTo>
                    <a:pt x="1429" y="4367"/>
                    <a:pt x="1389" y="4397"/>
                    <a:pt x="1339" y="4426"/>
                  </a:cubicBezTo>
                  <a:cubicBezTo>
                    <a:pt x="1290" y="4457"/>
                    <a:pt x="1239" y="4486"/>
                    <a:pt x="1179" y="4517"/>
                  </a:cubicBezTo>
                  <a:lnTo>
                    <a:pt x="1090" y="4577"/>
                  </a:lnTo>
                  <a:lnTo>
                    <a:pt x="1079" y="4577"/>
                  </a:lnTo>
                  <a:lnTo>
                    <a:pt x="1059" y="4586"/>
                  </a:lnTo>
                  <a:lnTo>
                    <a:pt x="1030" y="4606"/>
                  </a:lnTo>
                  <a:cubicBezTo>
                    <a:pt x="979" y="4637"/>
                    <a:pt x="930" y="4666"/>
                    <a:pt x="880" y="4686"/>
                  </a:cubicBezTo>
                  <a:lnTo>
                    <a:pt x="840" y="4706"/>
                  </a:lnTo>
                  <a:cubicBezTo>
                    <a:pt x="800" y="4726"/>
                    <a:pt x="760" y="4746"/>
                    <a:pt x="730" y="4766"/>
                  </a:cubicBezTo>
                  <a:cubicBezTo>
                    <a:pt x="710" y="4777"/>
                    <a:pt x="690" y="4786"/>
                    <a:pt x="670" y="4806"/>
                  </a:cubicBezTo>
                  <a:lnTo>
                    <a:pt x="650" y="4817"/>
                  </a:lnTo>
                  <a:lnTo>
                    <a:pt x="650" y="4806"/>
                  </a:lnTo>
                  <a:lnTo>
                    <a:pt x="650" y="4797"/>
                  </a:lnTo>
                  <a:lnTo>
                    <a:pt x="650" y="4786"/>
                  </a:lnTo>
                  <a:lnTo>
                    <a:pt x="650" y="4777"/>
                  </a:lnTo>
                  <a:cubicBezTo>
                    <a:pt x="650" y="4746"/>
                    <a:pt x="640" y="4717"/>
                    <a:pt x="640" y="4686"/>
                  </a:cubicBezTo>
                  <a:lnTo>
                    <a:pt x="640" y="4666"/>
                  </a:lnTo>
                  <a:lnTo>
                    <a:pt x="640" y="4657"/>
                  </a:lnTo>
                  <a:lnTo>
                    <a:pt x="640" y="4637"/>
                  </a:lnTo>
                  <a:lnTo>
                    <a:pt x="640" y="4606"/>
                  </a:lnTo>
                  <a:cubicBezTo>
                    <a:pt x="640" y="4586"/>
                    <a:pt x="630" y="4577"/>
                    <a:pt x="630" y="4566"/>
                  </a:cubicBezTo>
                  <a:lnTo>
                    <a:pt x="630" y="4557"/>
                  </a:lnTo>
                  <a:lnTo>
                    <a:pt x="630" y="4546"/>
                  </a:lnTo>
                  <a:cubicBezTo>
                    <a:pt x="640" y="4546"/>
                    <a:pt x="640" y="4537"/>
                    <a:pt x="650" y="4526"/>
                  </a:cubicBezTo>
                  <a:cubicBezTo>
                    <a:pt x="650" y="4517"/>
                    <a:pt x="660" y="4517"/>
                    <a:pt x="660" y="4506"/>
                  </a:cubicBezTo>
                  <a:lnTo>
                    <a:pt x="810" y="4417"/>
                  </a:lnTo>
                  <a:cubicBezTo>
                    <a:pt x="830" y="4397"/>
                    <a:pt x="860" y="4386"/>
                    <a:pt x="890" y="4367"/>
                  </a:cubicBezTo>
                  <a:lnTo>
                    <a:pt x="900" y="4367"/>
                  </a:lnTo>
                  <a:cubicBezTo>
                    <a:pt x="919" y="4357"/>
                    <a:pt x="950" y="4347"/>
                    <a:pt x="970" y="4337"/>
                  </a:cubicBezTo>
                  <a:cubicBezTo>
                    <a:pt x="1010" y="4307"/>
                    <a:pt x="1059" y="4287"/>
                    <a:pt x="1119" y="4247"/>
                  </a:cubicBezTo>
                  <a:cubicBezTo>
                    <a:pt x="1150" y="4227"/>
                    <a:pt x="1170" y="4207"/>
                    <a:pt x="1199" y="4197"/>
                  </a:cubicBezTo>
                  <a:cubicBezTo>
                    <a:pt x="1219" y="4177"/>
                    <a:pt x="1239" y="4157"/>
                    <a:pt x="1259" y="4147"/>
                  </a:cubicBezTo>
                  <a:cubicBezTo>
                    <a:pt x="1299" y="4117"/>
                    <a:pt x="1350" y="4097"/>
                    <a:pt x="1379" y="4077"/>
                  </a:cubicBezTo>
                  <a:lnTo>
                    <a:pt x="1419" y="4057"/>
                  </a:lnTo>
                  <a:cubicBezTo>
                    <a:pt x="1479" y="4027"/>
                    <a:pt x="1529" y="3997"/>
                    <a:pt x="1569" y="3967"/>
                  </a:cubicBezTo>
                  <a:lnTo>
                    <a:pt x="1599" y="3947"/>
                  </a:lnTo>
                  <a:lnTo>
                    <a:pt x="1609" y="3937"/>
                  </a:lnTo>
                  <a:cubicBezTo>
                    <a:pt x="1639" y="3917"/>
                    <a:pt x="1679" y="3897"/>
                    <a:pt x="1719" y="3867"/>
                  </a:cubicBezTo>
                  <a:cubicBezTo>
                    <a:pt x="1739" y="3857"/>
                    <a:pt x="1749" y="3847"/>
                    <a:pt x="1769" y="3837"/>
                  </a:cubicBezTo>
                  <a:cubicBezTo>
                    <a:pt x="1799" y="3827"/>
                    <a:pt x="1829" y="3807"/>
                    <a:pt x="1859" y="3787"/>
                  </a:cubicBezTo>
                  <a:cubicBezTo>
                    <a:pt x="1879" y="3777"/>
                    <a:pt x="1889" y="3767"/>
                    <a:pt x="1909" y="3757"/>
                  </a:cubicBezTo>
                  <a:cubicBezTo>
                    <a:pt x="1929" y="3737"/>
                    <a:pt x="1959" y="3717"/>
                    <a:pt x="1989" y="3697"/>
                  </a:cubicBezTo>
                  <a:cubicBezTo>
                    <a:pt x="2009" y="3687"/>
                    <a:pt x="2039" y="3677"/>
                    <a:pt x="2059" y="3667"/>
                  </a:cubicBezTo>
                  <a:lnTo>
                    <a:pt x="2079" y="3647"/>
                  </a:lnTo>
                  <a:cubicBezTo>
                    <a:pt x="2089" y="3647"/>
                    <a:pt x="2099" y="3638"/>
                    <a:pt x="2118" y="3627"/>
                  </a:cubicBezTo>
                  <a:close/>
                  <a:moveTo>
                    <a:pt x="240" y="4486"/>
                  </a:moveTo>
                  <a:cubicBezTo>
                    <a:pt x="250" y="4506"/>
                    <a:pt x="270" y="4517"/>
                    <a:pt x="280" y="4517"/>
                  </a:cubicBezTo>
                  <a:lnTo>
                    <a:pt x="300" y="4526"/>
                  </a:lnTo>
                  <a:cubicBezTo>
                    <a:pt x="310" y="4526"/>
                    <a:pt x="330" y="4537"/>
                    <a:pt x="340" y="4537"/>
                  </a:cubicBezTo>
                  <a:lnTo>
                    <a:pt x="360" y="4546"/>
                  </a:lnTo>
                  <a:cubicBezTo>
                    <a:pt x="390" y="4557"/>
                    <a:pt x="410" y="4566"/>
                    <a:pt x="440" y="4577"/>
                  </a:cubicBezTo>
                  <a:cubicBezTo>
                    <a:pt x="460" y="4586"/>
                    <a:pt x="470" y="4586"/>
                    <a:pt x="480" y="4586"/>
                  </a:cubicBezTo>
                  <a:cubicBezTo>
                    <a:pt x="500" y="4586"/>
                    <a:pt x="510" y="4597"/>
                    <a:pt x="530" y="4597"/>
                  </a:cubicBezTo>
                  <a:lnTo>
                    <a:pt x="530" y="4606"/>
                  </a:lnTo>
                  <a:lnTo>
                    <a:pt x="530" y="4657"/>
                  </a:lnTo>
                  <a:lnTo>
                    <a:pt x="530" y="4686"/>
                  </a:lnTo>
                  <a:cubicBezTo>
                    <a:pt x="530" y="4706"/>
                    <a:pt x="540" y="4737"/>
                    <a:pt x="540" y="4757"/>
                  </a:cubicBezTo>
                  <a:lnTo>
                    <a:pt x="540" y="4766"/>
                  </a:lnTo>
                  <a:cubicBezTo>
                    <a:pt x="540" y="4786"/>
                    <a:pt x="550" y="4817"/>
                    <a:pt x="550" y="4846"/>
                  </a:cubicBezTo>
                  <a:lnTo>
                    <a:pt x="550" y="4866"/>
                  </a:lnTo>
                  <a:lnTo>
                    <a:pt x="540" y="4857"/>
                  </a:lnTo>
                  <a:lnTo>
                    <a:pt x="530" y="4857"/>
                  </a:lnTo>
                  <a:cubicBezTo>
                    <a:pt x="520" y="4846"/>
                    <a:pt x="510" y="4846"/>
                    <a:pt x="500" y="4846"/>
                  </a:cubicBezTo>
                  <a:lnTo>
                    <a:pt x="490" y="4837"/>
                  </a:lnTo>
                  <a:lnTo>
                    <a:pt x="480" y="4837"/>
                  </a:lnTo>
                  <a:cubicBezTo>
                    <a:pt x="450" y="4826"/>
                    <a:pt x="420" y="4817"/>
                    <a:pt x="390" y="4797"/>
                  </a:cubicBezTo>
                  <a:lnTo>
                    <a:pt x="360" y="4786"/>
                  </a:lnTo>
                  <a:cubicBezTo>
                    <a:pt x="350" y="4777"/>
                    <a:pt x="330" y="4777"/>
                    <a:pt x="310" y="4766"/>
                  </a:cubicBezTo>
                  <a:cubicBezTo>
                    <a:pt x="300" y="4766"/>
                    <a:pt x="290" y="4757"/>
                    <a:pt x="280" y="4757"/>
                  </a:cubicBezTo>
                  <a:lnTo>
                    <a:pt x="260" y="4746"/>
                  </a:lnTo>
                  <a:lnTo>
                    <a:pt x="260" y="4726"/>
                  </a:lnTo>
                  <a:cubicBezTo>
                    <a:pt x="250" y="4706"/>
                    <a:pt x="250" y="4677"/>
                    <a:pt x="250" y="4657"/>
                  </a:cubicBezTo>
                  <a:lnTo>
                    <a:pt x="250" y="4637"/>
                  </a:lnTo>
                  <a:cubicBezTo>
                    <a:pt x="250" y="4597"/>
                    <a:pt x="240" y="4566"/>
                    <a:pt x="240" y="4526"/>
                  </a:cubicBezTo>
                  <a:lnTo>
                    <a:pt x="240" y="4486"/>
                  </a:lnTo>
                  <a:close/>
                  <a:moveTo>
                    <a:pt x="1719" y="1"/>
                  </a:moveTo>
                  <a:cubicBezTo>
                    <a:pt x="1699" y="1"/>
                    <a:pt x="1679" y="1"/>
                    <a:pt x="1659" y="10"/>
                  </a:cubicBezTo>
                  <a:cubicBezTo>
                    <a:pt x="1639" y="20"/>
                    <a:pt x="1629" y="20"/>
                    <a:pt x="1619" y="30"/>
                  </a:cubicBezTo>
                  <a:lnTo>
                    <a:pt x="1609" y="30"/>
                  </a:lnTo>
                  <a:cubicBezTo>
                    <a:pt x="1579" y="40"/>
                    <a:pt x="1569" y="50"/>
                    <a:pt x="1549" y="60"/>
                  </a:cubicBezTo>
                  <a:lnTo>
                    <a:pt x="1469" y="100"/>
                  </a:lnTo>
                  <a:cubicBezTo>
                    <a:pt x="1409" y="120"/>
                    <a:pt x="1359" y="150"/>
                    <a:pt x="1299" y="180"/>
                  </a:cubicBezTo>
                  <a:lnTo>
                    <a:pt x="1239" y="210"/>
                  </a:lnTo>
                  <a:lnTo>
                    <a:pt x="1219" y="220"/>
                  </a:lnTo>
                  <a:cubicBezTo>
                    <a:pt x="1170" y="250"/>
                    <a:pt x="1119" y="280"/>
                    <a:pt x="1059" y="300"/>
                  </a:cubicBezTo>
                  <a:cubicBezTo>
                    <a:pt x="979" y="340"/>
                    <a:pt x="900" y="380"/>
                    <a:pt x="810" y="420"/>
                  </a:cubicBezTo>
                  <a:cubicBezTo>
                    <a:pt x="790" y="440"/>
                    <a:pt x="760" y="450"/>
                    <a:pt x="730" y="470"/>
                  </a:cubicBezTo>
                  <a:cubicBezTo>
                    <a:pt x="690" y="490"/>
                    <a:pt x="640" y="520"/>
                    <a:pt x="590" y="540"/>
                  </a:cubicBezTo>
                  <a:cubicBezTo>
                    <a:pt x="510" y="580"/>
                    <a:pt x="440" y="620"/>
                    <a:pt x="360" y="660"/>
                  </a:cubicBezTo>
                  <a:cubicBezTo>
                    <a:pt x="300" y="700"/>
                    <a:pt x="230" y="749"/>
                    <a:pt x="160" y="789"/>
                  </a:cubicBezTo>
                  <a:lnTo>
                    <a:pt x="151" y="789"/>
                  </a:lnTo>
                  <a:cubicBezTo>
                    <a:pt x="111" y="820"/>
                    <a:pt x="71" y="840"/>
                    <a:pt x="40" y="889"/>
                  </a:cubicBezTo>
                  <a:cubicBezTo>
                    <a:pt x="20" y="940"/>
                    <a:pt x="20" y="989"/>
                    <a:pt x="11" y="1040"/>
                  </a:cubicBezTo>
                  <a:lnTo>
                    <a:pt x="11" y="1109"/>
                  </a:lnTo>
                  <a:cubicBezTo>
                    <a:pt x="0" y="1189"/>
                    <a:pt x="0" y="1269"/>
                    <a:pt x="11" y="1349"/>
                  </a:cubicBezTo>
                  <a:lnTo>
                    <a:pt x="11" y="1379"/>
                  </a:lnTo>
                  <a:lnTo>
                    <a:pt x="11" y="1649"/>
                  </a:lnTo>
                  <a:cubicBezTo>
                    <a:pt x="20" y="1699"/>
                    <a:pt x="20" y="1759"/>
                    <a:pt x="20" y="1819"/>
                  </a:cubicBezTo>
                  <a:lnTo>
                    <a:pt x="20" y="1909"/>
                  </a:lnTo>
                  <a:lnTo>
                    <a:pt x="20" y="1959"/>
                  </a:lnTo>
                  <a:lnTo>
                    <a:pt x="20" y="1968"/>
                  </a:lnTo>
                  <a:cubicBezTo>
                    <a:pt x="20" y="2028"/>
                    <a:pt x="31" y="2099"/>
                    <a:pt x="31" y="2168"/>
                  </a:cubicBezTo>
                  <a:cubicBezTo>
                    <a:pt x="40" y="2239"/>
                    <a:pt x="40" y="2319"/>
                    <a:pt x="40" y="2399"/>
                  </a:cubicBezTo>
                  <a:lnTo>
                    <a:pt x="40" y="2448"/>
                  </a:lnTo>
                  <a:cubicBezTo>
                    <a:pt x="51" y="2488"/>
                    <a:pt x="51" y="2538"/>
                    <a:pt x="51" y="2578"/>
                  </a:cubicBezTo>
                  <a:cubicBezTo>
                    <a:pt x="51" y="2608"/>
                    <a:pt x="51" y="2638"/>
                    <a:pt x="60" y="2668"/>
                  </a:cubicBezTo>
                  <a:lnTo>
                    <a:pt x="60" y="2758"/>
                  </a:lnTo>
                  <a:lnTo>
                    <a:pt x="60" y="2798"/>
                  </a:lnTo>
                  <a:lnTo>
                    <a:pt x="60" y="2838"/>
                  </a:lnTo>
                  <a:cubicBezTo>
                    <a:pt x="51" y="2928"/>
                    <a:pt x="60" y="3008"/>
                    <a:pt x="60" y="3098"/>
                  </a:cubicBezTo>
                  <a:lnTo>
                    <a:pt x="60" y="3118"/>
                  </a:lnTo>
                  <a:lnTo>
                    <a:pt x="71" y="3128"/>
                  </a:lnTo>
                  <a:lnTo>
                    <a:pt x="71" y="3238"/>
                  </a:lnTo>
                  <a:lnTo>
                    <a:pt x="71" y="3278"/>
                  </a:lnTo>
                  <a:lnTo>
                    <a:pt x="71" y="3287"/>
                  </a:lnTo>
                  <a:lnTo>
                    <a:pt x="71" y="3307"/>
                  </a:lnTo>
                  <a:cubicBezTo>
                    <a:pt x="80" y="3327"/>
                    <a:pt x="80" y="3338"/>
                    <a:pt x="80" y="3358"/>
                  </a:cubicBezTo>
                  <a:cubicBezTo>
                    <a:pt x="80" y="3447"/>
                    <a:pt x="91" y="3538"/>
                    <a:pt x="91" y="3618"/>
                  </a:cubicBezTo>
                  <a:cubicBezTo>
                    <a:pt x="100" y="3707"/>
                    <a:pt x="100" y="3787"/>
                    <a:pt x="111" y="3867"/>
                  </a:cubicBezTo>
                  <a:lnTo>
                    <a:pt x="111" y="3887"/>
                  </a:lnTo>
                  <a:cubicBezTo>
                    <a:pt x="111" y="3917"/>
                    <a:pt x="120" y="3957"/>
                    <a:pt x="120" y="3997"/>
                  </a:cubicBezTo>
                  <a:cubicBezTo>
                    <a:pt x="120" y="4047"/>
                    <a:pt x="131" y="4087"/>
                    <a:pt x="131" y="4137"/>
                  </a:cubicBezTo>
                  <a:cubicBezTo>
                    <a:pt x="131" y="4177"/>
                    <a:pt x="131" y="4207"/>
                    <a:pt x="140" y="4247"/>
                  </a:cubicBezTo>
                  <a:lnTo>
                    <a:pt x="140" y="4287"/>
                  </a:lnTo>
                  <a:cubicBezTo>
                    <a:pt x="140" y="4307"/>
                    <a:pt x="131" y="4327"/>
                    <a:pt x="140" y="4357"/>
                  </a:cubicBezTo>
                  <a:cubicBezTo>
                    <a:pt x="140" y="4367"/>
                    <a:pt x="140" y="4386"/>
                    <a:pt x="151" y="4397"/>
                  </a:cubicBezTo>
                  <a:lnTo>
                    <a:pt x="151" y="4417"/>
                  </a:lnTo>
                  <a:lnTo>
                    <a:pt x="151" y="4426"/>
                  </a:lnTo>
                  <a:lnTo>
                    <a:pt x="151" y="4557"/>
                  </a:lnTo>
                  <a:cubicBezTo>
                    <a:pt x="140" y="4597"/>
                    <a:pt x="140" y="4637"/>
                    <a:pt x="140" y="4677"/>
                  </a:cubicBezTo>
                  <a:cubicBezTo>
                    <a:pt x="140" y="4697"/>
                    <a:pt x="131" y="4717"/>
                    <a:pt x="131" y="4737"/>
                  </a:cubicBezTo>
                  <a:lnTo>
                    <a:pt x="131" y="4757"/>
                  </a:lnTo>
                  <a:lnTo>
                    <a:pt x="131" y="4777"/>
                  </a:lnTo>
                  <a:lnTo>
                    <a:pt x="131" y="4786"/>
                  </a:lnTo>
                  <a:cubicBezTo>
                    <a:pt x="131" y="4806"/>
                    <a:pt x="140" y="4826"/>
                    <a:pt x="140" y="4826"/>
                  </a:cubicBezTo>
                  <a:cubicBezTo>
                    <a:pt x="151" y="4846"/>
                    <a:pt x="171" y="4866"/>
                    <a:pt x="180" y="4876"/>
                  </a:cubicBezTo>
                  <a:cubicBezTo>
                    <a:pt x="200" y="4876"/>
                    <a:pt x="210" y="4886"/>
                    <a:pt x="220" y="4896"/>
                  </a:cubicBezTo>
                  <a:lnTo>
                    <a:pt x="230" y="4896"/>
                  </a:lnTo>
                  <a:cubicBezTo>
                    <a:pt x="250" y="4906"/>
                    <a:pt x="270" y="4916"/>
                    <a:pt x="300" y="4926"/>
                  </a:cubicBezTo>
                  <a:cubicBezTo>
                    <a:pt x="350" y="4946"/>
                    <a:pt x="400" y="4966"/>
                    <a:pt x="440" y="4986"/>
                  </a:cubicBezTo>
                  <a:lnTo>
                    <a:pt x="470" y="4986"/>
                  </a:lnTo>
                  <a:cubicBezTo>
                    <a:pt x="480" y="4996"/>
                    <a:pt x="500" y="5006"/>
                    <a:pt x="510" y="5006"/>
                  </a:cubicBezTo>
                  <a:lnTo>
                    <a:pt x="520" y="5006"/>
                  </a:lnTo>
                  <a:lnTo>
                    <a:pt x="540" y="5016"/>
                  </a:lnTo>
                  <a:cubicBezTo>
                    <a:pt x="550" y="5026"/>
                    <a:pt x="550" y="5026"/>
                    <a:pt x="560" y="5026"/>
                  </a:cubicBezTo>
                  <a:lnTo>
                    <a:pt x="570" y="5026"/>
                  </a:lnTo>
                  <a:lnTo>
                    <a:pt x="580" y="5016"/>
                  </a:lnTo>
                  <a:lnTo>
                    <a:pt x="590" y="5016"/>
                  </a:lnTo>
                  <a:cubicBezTo>
                    <a:pt x="600" y="5016"/>
                    <a:pt x="610" y="5016"/>
                    <a:pt x="620" y="5006"/>
                  </a:cubicBezTo>
                  <a:cubicBezTo>
                    <a:pt x="630" y="5006"/>
                    <a:pt x="640" y="4996"/>
                    <a:pt x="640" y="4996"/>
                  </a:cubicBezTo>
                  <a:cubicBezTo>
                    <a:pt x="650" y="4986"/>
                    <a:pt x="660" y="4986"/>
                    <a:pt x="670" y="4976"/>
                  </a:cubicBezTo>
                  <a:lnTo>
                    <a:pt x="680" y="4976"/>
                  </a:lnTo>
                  <a:lnTo>
                    <a:pt x="710" y="4956"/>
                  </a:lnTo>
                  <a:cubicBezTo>
                    <a:pt x="740" y="4926"/>
                    <a:pt x="780" y="4896"/>
                    <a:pt x="820" y="4876"/>
                  </a:cubicBezTo>
                  <a:cubicBezTo>
                    <a:pt x="850" y="4857"/>
                    <a:pt x="890" y="4837"/>
                    <a:pt x="930" y="4826"/>
                  </a:cubicBezTo>
                  <a:cubicBezTo>
                    <a:pt x="939" y="4817"/>
                    <a:pt x="959" y="4806"/>
                    <a:pt x="970" y="4797"/>
                  </a:cubicBezTo>
                  <a:cubicBezTo>
                    <a:pt x="1030" y="4766"/>
                    <a:pt x="1079" y="4737"/>
                    <a:pt x="1130" y="4706"/>
                  </a:cubicBezTo>
                  <a:lnTo>
                    <a:pt x="1170" y="4686"/>
                  </a:lnTo>
                  <a:lnTo>
                    <a:pt x="1179" y="4677"/>
                  </a:lnTo>
                  <a:cubicBezTo>
                    <a:pt x="1219" y="4657"/>
                    <a:pt x="1250" y="4637"/>
                    <a:pt x="1279" y="4617"/>
                  </a:cubicBezTo>
                  <a:cubicBezTo>
                    <a:pt x="1330" y="4586"/>
                    <a:pt x="1379" y="4557"/>
                    <a:pt x="1419" y="4526"/>
                  </a:cubicBezTo>
                  <a:cubicBezTo>
                    <a:pt x="1459" y="4506"/>
                    <a:pt x="1499" y="4477"/>
                    <a:pt x="1529" y="4446"/>
                  </a:cubicBezTo>
                  <a:lnTo>
                    <a:pt x="1539" y="4437"/>
                  </a:lnTo>
                  <a:lnTo>
                    <a:pt x="1549" y="4437"/>
                  </a:lnTo>
                  <a:cubicBezTo>
                    <a:pt x="1599" y="4397"/>
                    <a:pt x="1659" y="4357"/>
                    <a:pt x="1709" y="4327"/>
                  </a:cubicBezTo>
                  <a:cubicBezTo>
                    <a:pt x="1759" y="4287"/>
                    <a:pt x="1809" y="4257"/>
                    <a:pt x="1859" y="4217"/>
                  </a:cubicBezTo>
                  <a:cubicBezTo>
                    <a:pt x="1909" y="4177"/>
                    <a:pt x="1949" y="4147"/>
                    <a:pt x="1989" y="4127"/>
                  </a:cubicBezTo>
                  <a:lnTo>
                    <a:pt x="1999" y="4117"/>
                  </a:lnTo>
                  <a:lnTo>
                    <a:pt x="2059" y="4087"/>
                  </a:lnTo>
                  <a:lnTo>
                    <a:pt x="2069" y="4077"/>
                  </a:lnTo>
                  <a:cubicBezTo>
                    <a:pt x="2089" y="4067"/>
                    <a:pt x="2099" y="4057"/>
                    <a:pt x="2118" y="4047"/>
                  </a:cubicBezTo>
                  <a:cubicBezTo>
                    <a:pt x="2129" y="4037"/>
                    <a:pt x="2138" y="4037"/>
                    <a:pt x="2149" y="4027"/>
                  </a:cubicBezTo>
                  <a:cubicBezTo>
                    <a:pt x="2169" y="4017"/>
                    <a:pt x="2189" y="4007"/>
                    <a:pt x="2209" y="3987"/>
                  </a:cubicBezTo>
                  <a:cubicBezTo>
                    <a:pt x="2238" y="3957"/>
                    <a:pt x="2249" y="3907"/>
                    <a:pt x="2249" y="3877"/>
                  </a:cubicBezTo>
                  <a:cubicBezTo>
                    <a:pt x="2269" y="3817"/>
                    <a:pt x="2269" y="3757"/>
                    <a:pt x="2278" y="3707"/>
                  </a:cubicBezTo>
                  <a:lnTo>
                    <a:pt x="2278" y="3697"/>
                  </a:lnTo>
                  <a:lnTo>
                    <a:pt x="2278" y="3677"/>
                  </a:lnTo>
                  <a:lnTo>
                    <a:pt x="2278" y="3667"/>
                  </a:lnTo>
                  <a:lnTo>
                    <a:pt x="2278" y="3618"/>
                  </a:lnTo>
                  <a:cubicBezTo>
                    <a:pt x="2289" y="3587"/>
                    <a:pt x="2289" y="3567"/>
                    <a:pt x="2278" y="3538"/>
                  </a:cubicBezTo>
                  <a:cubicBezTo>
                    <a:pt x="2269" y="3478"/>
                    <a:pt x="2218" y="3447"/>
                    <a:pt x="2169" y="3418"/>
                  </a:cubicBezTo>
                  <a:cubicBezTo>
                    <a:pt x="2138" y="3398"/>
                    <a:pt x="2099" y="3378"/>
                    <a:pt x="2059" y="3358"/>
                  </a:cubicBezTo>
                  <a:cubicBezTo>
                    <a:pt x="2019" y="3347"/>
                    <a:pt x="1979" y="3338"/>
                    <a:pt x="1949" y="3327"/>
                  </a:cubicBezTo>
                  <a:lnTo>
                    <a:pt x="1939" y="3327"/>
                  </a:lnTo>
                  <a:cubicBezTo>
                    <a:pt x="1929" y="3318"/>
                    <a:pt x="1919" y="3318"/>
                    <a:pt x="1899" y="3318"/>
                  </a:cubicBezTo>
                  <a:cubicBezTo>
                    <a:pt x="1909" y="3298"/>
                    <a:pt x="1909" y="3267"/>
                    <a:pt x="1909" y="3247"/>
                  </a:cubicBezTo>
                  <a:lnTo>
                    <a:pt x="1909" y="3238"/>
                  </a:lnTo>
                  <a:cubicBezTo>
                    <a:pt x="1919" y="3187"/>
                    <a:pt x="1919" y="3138"/>
                    <a:pt x="1919" y="3098"/>
                  </a:cubicBezTo>
                  <a:lnTo>
                    <a:pt x="1919" y="2848"/>
                  </a:lnTo>
                  <a:lnTo>
                    <a:pt x="1919" y="2838"/>
                  </a:lnTo>
                  <a:lnTo>
                    <a:pt x="1919" y="2698"/>
                  </a:lnTo>
                  <a:cubicBezTo>
                    <a:pt x="1919" y="2668"/>
                    <a:pt x="1919" y="2628"/>
                    <a:pt x="1909" y="2588"/>
                  </a:cubicBezTo>
                  <a:lnTo>
                    <a:pt x="1909" y="2578"/>
                  </a:lnTo>
                  <a:lnTo>
                    <a:pt x="1909" y="2558"/>
                  </a:lnTo>
                  <a:cubicBezTo>
                    <a:pt x="1899" y="2468"/>
                    <a:pt x="1899" y="2379"/>
                    <a:pt x="1899" y="2299"/>
                  </a:cubicBezTo>
                  <a:lnTo>
                    <a:pt x="1899" y="2288"/>
                  </a:lnTo>
                  <a:cubicBezTo>
                    <a:pt x="1899" y="2228"/>
                    <a:pt x="1889" y="2159"/>
                    <a:pt x="1879" y="2088"/>
                  </a:cubicBezTo>
                  <a:lnTo>
                    <a:pt x="1879" y="2028"/>
                  </a:lnTo>
                  <a:cubicBezTo>
                    <a:pt x="1869" y="1939"/>
                    <a:pt x="1869" y="1849"/>
                    <a:pt x="1869" y="1769"/>
                  </a:cubicBezTo>
                  <a:cubicBezTo>
                    <a:pt x="1859" y="1679"/>
                    <a:pt x="1859" y="1589"/>
                    <a:pt x="1859" y="1499"/>
                  </a:cubicBezTo>
                  <a:lnTo>
                    <a:pt x="1859" y="1229"/>
                  </a:lnTo>
                  <a:lnTo>
                    <a:pt x="1859" y="1049"/>
                  </a:lnTo>
                  <a:lnTo>
                    <a:pt x="1859" y="969"/>
                  </a:lnTo>
                  <a:lnTo>
                    <a:pt x="1869" y="929"/>
                  </a:lnTo>
                  <a:lnTo>
                    <a:pt x="1869" y="700"/>
                  </a:lnTo>
                  <a:lnTo>
                    <a:pt x="1869" y="570"/>
                  </a:lnTo>
                  <a:lnTo>
                    <a:pt x="1869" y="490"/>
                  </a:lnTo>
                  <a:lnTo>
                    <a:pt x="1869" y="440"/>
                  </a:lnTo>
                  <a:lnTo>
                    <a:pt x="1869" y="310"/>
                  </a:lnTo>
                  <a:lnTo>
                    <a:pt x="1869" y="270"/>
                  </a:lnTo>
                  <a:lnTo>
                    <a:pt x="1869" y="260"/>
                  </a:lnTo>
                  <a:cubicBezTo>
                    <a:pt x="1869" y="240"/>
                    <a:pt x="1879" y="220"/>
                    <a:pt x="1879" y="190"/>
                  </a:cubicBezTo>
                  <a:cubicBezTo>
                    <a:pt x="1879" y="170"/>
                    <a:pt x="1869" y="140"/>
                    <a:pt x="1869" y="120"/>
                  </a:cubicBezTo>
                  <a:cubicBezTo>
                    <a:pt x="1859" y="80"/>
                    <a:pt x="1839" y="40"/>
                    <a:pt x="1809" y="20"/>
                  </a:cubicBezTo>
                  <a:cubicBezTo>
                    <a:pt x="1789" y="1"/>
                    <a:pt x="1759" y="1"/>
                    <a:pt x="172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flipH="1">
              <a:off x="6358678" y="1819456"/>
              <a:ext cx="147691" cy="325775"/>
            </a:xfrm>
            <a:custGeom>
              <a:rect b="b" l="l" r="r" t="t"/>
              <a:pathLst>
                <a:path extrusionOk="0" h="5027" w="2279">
                  <a:moveTo>
                    <a:pt x="1639" y="280"/>
                  </a:moveTo>
                  <a:lnTo>
                    <a:pt x="1639" y="291"/>
                  </a:lnTo>
                  <a:lnTo>
                    <a:pt x="1639" y="411"/>
                  </a:lnTo>
                  <a:cubicBezTo>
                    <a:pt x="1639" y="451"/>
                    <a:pt x="1639" y="480"/>
                    <a:pt x="1649" y="520"/>
                  </a:cubicBezTo>
                  <a:lnTo>
                    <a:pt x="1649" y="531"/>
                  </a:lnTo>
                  <a:lnTo>
                    <a:pt x="1649" y="540"/>
                  </a:lnTo>
                  <a:cubicBezTo>
                    <a:pt x="1649" y="580"/>
                    <a:pt x="1659" y="620"/>
                    <a:pt x="1659" y="671"/>
                  </a:cubicBezTo>
                  <a:cubicBezTo>
                    <a:pt x="1659" y="720"/>
                    <a:pt x="1669" y="780"/>
                    <a:pt x="1669" y="840"/>
                  </a:cubicBezTo>
                  <a:cubicBezTo>
                    <a:pt x="1679" y="950"/>
                    <a:pt x="1679" y="1080"/>
                    <a:pt x="1689" y="1200"/>
                  </a:cubicBezTo>
                  <a:lnTo>
                    <a:pt x="1689" y="1390"/>
                  </a:lnTo>
                  <a:lnTo>
                    <a:pt x="1689" y="1470"/>
                  </a:lnTo>
                  <a:cubicBezTo>
                    <a:pt x="1689" y="1519"/>
                    <a:pt x="1699" y="1570"/>
                    <a:pt x="1699" y="1619"/>
                  </a:cubicBezTo>
                  <a:lnTo>
                    <a:pt x="1699" y="1739"/>
                  </a:lnTo>
                  <a:cubicBezTo>
                    <a:pt x="1699" y="1819"/>
                    <a:pt x="1709" y="1910"/>
                    <a:pt x="1709" y="1999"/>
                  </a:cubicBezTo>
                  <a:cubicBezTo>
                    <a:pt x="1709" y="2029"/>
                    <a:pt x="1719" y="2059"/>
                    <a:pt x="1719" y="2089"/>
                  </a:cubicBezTo>
                  <a:cubicBezTo>
                    <a:pt x="1729" y="2149"/>
                    <a:pt x="1729" y="2199"/>
                    <a:pt x="1729" y="2259"/>
                  </a:cubicBezTo>
                  <a:lnTo>
                    <a:pt x="1729" y="2349"/>
                  </a:lnTo>
                  <a:cubicBezTo>
                    <a:pt x="1729" y="2409"/>
                    <a:pt x="1739" y="2469"/>
                    <a:pt x="1739" y="2529"/>
                  </a:cubicBezTo>
                  <a:lnTo>
                    <a:pt x="1739" y="2569"/>
                  </a:lnTo>
                  <a:cubicBezTo>
                    <a:pt x="1739" y="2599"/>
                    <a:pt x="1749" y="2629"/>
                    <a:pt x="1749" y="2669"/>
                  </a:cubicBezTo>
                  <a:lnTo>
                    <a:pt x="1749" y="2778"/>
                  </a:lnTo>
                  <a:lnTo>
                    <a:pt x="1739" y="2798"/>
                  </a:lnTo>
                  <a:lnTo>
                    <a:pt x="1739" y="3069"/>
                  </a:lnTo>
                  <a:cubicBezTo>
                    <a:pt x="1729" y="3089"/>
                    <a:pt x="1729" y="3109"/>
                    <a:pt x="1729" y="3128"/>
                  </a:cubicBezTo>
                  <a:lnTo>
                    <a:pt x="1729" y="3158"/>
                  </a:lnTo>
                  <a:lnTo>
                    <a:pt x="1729" y="3198"/>
                  </a:lnTo>
                  <a:lnTo>
                    <a:pt x="1729" y="3228"/>
                  </a:lnTo>
                  <a:cubicBezTo>
                    <a:pt x="1729" y="3248"/>
                    <a:pt x="1719" y="3268"/>
                    <a:pt x="1719" y="3288"/>
                  </a:cubicBezTo>
                  <a:lnTo>
                    <a:pt x="1709" y="3278"/>
                  </a:lnTo>
                  <a:cubicBezTo>
                    <a:pt x="1699" y="3268"/>
                    <a:pt x="1689" y="3268"/>
                    <a:pt x="1679" y="3258"/>
                  </a:cubicBezTo>
                  <a:cubicBezTo>
                    <a:pt x="1659" y="3238"/>
                    <a:pt x="1639" y="3228"/>
                    <a:pt x="1629" y="3208"/>
                  </a:cubicBezTo>
                  <a:cubicBezTo>
                    <a:pt x="1619" y="3198"/>
                    <a:pt x="1619" y="3188"/>
                    <a:pt x="1609" y="3178"/>
                  </a:cubicBezTo>
                  <a:lnTo>
                    <a:pt x="1619" y="3168"/>
                  </a:lnTo>
                  <a:lnTo>
                    <a:pt x="1619" y="3158"/>
                  </a:lnTo>
                  <a:lnTo>
                    <a:pt x="1619" y="3148"/>
                  </a:lnTo>
                  <a:lnTo>
                    <a:pt x="1619" y="3109"/>
                  </a:lnTo>
                  <a:lnTo>
                    <a:pt x="1619" y="3009"/>
                  </a:lnTo>
                  <a:lnTo>
                    <a:pt x="1619" y="2829"/>
                  </a:lnTo>
                  <a:cubicBezTo>
                    <a:pt x="1609" y="2758"/>
                    <a:pt x="1609" y="2698"/>
                    <a:pt x="1609" y="2639"/>
                  </a:cubicBezTo>
                  <a:lnTo>
                    <a:pt x="1609" y="2439"/>
                  </a:lnTo>
                  <a:cubicBezTo>
                    <a:pt x="1609" y="2389"/>
                    <a:pt x="1599" y="2319"/>
                    <a:pt x="1599" y="2259"/>
                  </a:cubicBezTo>
                  <a:lnTo>
                    <a:pt x="1599" y="2109"/>
                  </a:lnTo>
                  <a:lnTo>
                    <a:pt x="1599" y="2089"/>
                  </a:lnTo>
                  <a:lnTo>
                    <a:pt x="1599" y="2069"/>
                  </a:lnTo>
                  <a:cubicBezTo>
                    <a:pt x="1589" y="1959"/>
                    <a:pt x="1589" y="1850"/>
                    <a:pt x="1589" y="1750"/>
                  </a:cubicBezTo>
                  <a:lnTo>
                    <a:pt x="1589" y="1679"/>
                  </a:lnTo>
                  <a:lnTo>
                    <a:pt x="1589" y="1510"/>
                  </a:lnTo>
                  <a:lnTo>
                    <a:pt x="1589" y="1320"/>
                  </a:lnTo>
                  <a:lnTo>
                    <a:pt x="1589" y="1140"/>
                  </a:lnTo>
                  <a:cubicBezTo>
                    <a:pt x="1579" y="1070"/>
                    <a:pt x="1579" y="1000"/>
                    <a:pt x="1589" y="950"/>
                  </a:cubicBezTo>
                  <a:cubicBezTo>
                    <a:pt x="1589" y="900"/>
                    <a:pt x="1589" y="840"/>
                    <a:pt x="1579" y="780"/>
                  </a:cubicBezTo>
                  <a:lnTo>
                    <a:pt x="1579" y="730"/>
                  </a:lnTo>
                  <a:lnTo>
                    <a:pt x="1579" y="611"/>
                  </a:lnTo>
                  <a:lnTo>
                    <a:pt x="1579" y="491"/>
                  </a:lnTo>
                  <a:lnTo>
                    <a:pt x="1579" y="440"/>
                  </a:lnTo>
                  <a:lnTo>
                    <a:pt x="1579" y="391"/>
                  </a:lnTo>
                  <a:lnTo>
                    <a:pt x="1579" y="300"/>
                  </a:lnTo>
                  <a:lnTo>
                    <a:pt x="1589" y="300"/>
                  </a:lnTo>
                  <a:lnTo>
                    <a:pt x="1639" y="280"/>
                  </a:lnTo>
                  <a:close/>
                  <a:moveTo>
                    <a:pt x="1529" y="3288"/>
                  </a:moveTo>
                  <a:cubicBezTo>
                    <a:pt x="1549" y="3308"/>
                    <a:pt x="1559" y="3328"/>
                    <a:pt x="1569" y="3338"/>
                  </a:cubicBezTo>
                  <a:lnTo>
                    <a:pt x="1579" y="3348"/>
                  </a:lnTo>
                  <a:cubicBezTo>
                    <a:pt x="1589" y="3368"/>
                    <a:pt x="1609" y="3388"/>
                    <a:pt x="1629" y="3408"/>
                  </a:cubicBezTo>
                  <a:lnTo>
                    <a:pt x="1609" y="3418"/>
                  </a:lnTo>
                  <a:cubicBezTo>
                    <a:pt x="1599" y="3428"/>
                    <a:pt x="1579" y="3428"/>
                    <a:pt x="1569" y="3438"/>
                  </a:cubicBezTo>
                  <a:cubicBezTo>
                    <a:pt x="1549" y="3448"/>
                    <a:pt x="1539" y="3468"/>
                    <a:pt x="1519" y="3478"/>
                  </a:cubicBezTo>
                  <a:lnTo>
                    <a:pt x="1519" y="3488"/>
                  </a:lnTo>
                  <a:lnTo>
                    <a:pt x="1489" y="3498"/>
                  </a:lnTo>
                  <a:cubicBezTo>
                    <a:pt x="1459" y="3528"/>
                    <a:pt x="1429" y="3548"/>
                    <a:pt x="1390" y="3568"/>
                  </a:cubicBezTo>
                  <a:lnTo>
                    <a:pt x="1359" y="3588"/>
                  </a:lnTo>
                  <a:cubicBezTo>
                    <a:pt x="1330" y="3598"/>
                    <a:pt x="1299" y="3618"/>
                    <a:pt x="1270" y="3638"/>
                  </a:cubicBezTo>
                  <a:cubicBezTo>
                    <a:pt x="1250" y="3658"/>
                    <a:pt x="1219" y="3678"/>
                    <a:pt x="1190" y="3698"/>
                  </a:cubicBezTo>
                  <a:lnTo>
                    <a:pt x="1159" y="3718"/>
                  </a:lnTo>
                  <a:lnTo>
                    <a:pt x="1159" y="3708"/>
                  </a:lnTo>
                  <a:cubicBezTo>
                    <a:pt x="1159" y="3688"/>
                    <a:pt x="1150" y="3678"/>
                    <a:pt x="1150" y="3668"/>
                  </a:cubicBezTo>
                  <a:lnTo>
                    <a:pt x="1150" y="3598"/>
                  </a:lnTo>
                  <a:lnTo>
                    <a:pt x="1150" y="3588"/>
                  </a:lnTo>
                  <a:lnTo>
                    <a:pt x="1199" y="3558"/>
                  </a:lnTo>
                  <a:lnTo>
                    <a:pt x="1219" y="3538"/>
                  </a:lnTo>
                  <a:cubicBezTo>
                    <a:pt x="1259" y="3508"/>
                    <a:pt x="1290" y="3488"/>
                    <a:pt x="1319" y="3468"/>
                  </a:cubicBezTo>
                  <a:cubicBezTo>
                    <a:pt x="1350" y="3448"/>
                    <a:pt x="1390" y="3418"/>
                    <a:pt x="1419" y="3388"/>
                  </a:cubicBezTo>
                  <a:cubicBezTo>
                    <a:pt x="1439" y="3378"/>
                    <a:pt x="1449" y="3368"/>
                    <a:pt x="1469" y="3348"/>
                  </a:cubicBezTo>
                  <a:cubicBezTo>
                    <a:pt x="1489" y="3338"/>
                    <a:pt x="1499" y="3328"/>
                    <a:pt x="1509" y="3318"/>
                  </a:cubicBezTo>
                  <a:cubicBezTo>
                    <a:pt x="1519" y="3308"/>
                    <a:pt x="1529" y="3298"/>
                    <a:pt x="1529" y="3288"/>
                  </a:cubicBezTo>
                  <a:close/>
                  <a:moveTo>
                    <a:pt x="950" y="600"/>
                  </a:moveTo>
                  <a:lnTo>
                    <a:pt x="950" y="770"/>
                  </a:lnTo>
                  <a:lnTo>
                    <a:pt x="959" y="840"/>
                  </a:lnTo>
                  <a:lnTo>
                    <a:pt x="959" y="900"/>
                  </a:lnTo>
                  <a:lnTo>
                    <a:pt x="959" y="1110"/>
                  </a:lnTo>
                  <a:lnTo>
                    <a:pt x="959" y="1250"/>
                  </a:lnTo>
                  <a:cubicBezTo>
                    <a:pt x="959" y="1310"/>
                    <a:pt x="970" y="1370"/>
                    <a:pt x="970" y="1420"/>
                  </a:cubicBezTo>
                  <a:lnTo>
                    <a:pt x="970" y="1610"/>
                  </a:lnTo>
                  <a:lnTo>
                    <a:pt x="970" y="1750"/>
                  </a:lnTo>
                  <a:lnTo>
                    <a:pt x="970" y="2069"/>
                  </a:lnTo>
                  <a:cubicBezTo>
                    <a:pt x="970" y="2129"/>
                    <a:pt x="970" y="2179"/>
                    <a:pt x="959" y="2239"/>
                  </a:cubicBezTo>
                  <a:lnTo>
                    <a:pt x="959" y="2309"/>
                  </a:lnTo>
                  <a:lnTo>
                    <a:pt x="959" y="2399"/>
                  </a:lnTo>
                  <a:lnTo>
                    <a:pt x="959" y="2718"/>
                  </a:lnTo>
                  <a:cubicBezTo>
                    <a:pt x="959" y="2769"/>
                    <a:pt x="970" y="2818"/>
                    <a:pt x="970" y="2869"/>
                  </a:cubicBezTo>
                  <a:lnTo>
                    <a:pt x="970" y="2898"/>
                  </a:lnTo>
                  <a:lnTo>
                    <a:pt x="970" y="2969"/>
                  </a:lnTo>
                  <a:lnTo>
                    <a:pt x="979" y="3038"/>
                  </a:lnTo>
                  <a:cubicBezTo>
                    <a:pt x="979" y="3148"/>
                    <a:pt x="990" y="3258"/>
                    <a:pt x="999" y="3358"/>
                  </a:cubicBezTo>
                  <a:cubicBezTo>
                    <a:pt x="999" y="3398"/>
                    <a:pt x="1010" y="3428"/>
                    <a:pt x="1010" y="3468"/>
                  </a:cubicBezTo>
                  <a:lnTo>
                    <a:pt x="1010" y="3478"/>
                  </a:lnTo>
                  <a:cubicBezTo>
                    <a:pt x="1010" y="3548"/>
                    <a:pt x="1019" y="3618"/>
                    <a:pt x="1030" y="3688"/>
                  </a:cubicBezTo>
                  <a:cubicBezTo>
                    <a:pt x="1030" y="3708"/>
                    <a:pt x="1030" y="3728"/>
                    <a:pt x="1039" y="3748"/>
                  </a:cubicBezTo>
                  <a:cubicBezTo>
                    <a:pt x="1030" y="3758"/>
                    <a:pt x="1030" y="3768"/>
                    <a:pt x="1039" y="3778"/>
                  </a:cubicBezTo>
                  <a:lnTo>
                    <a:pt x="1039" y="3788"/>
                  </a:lnTo>
                  <a:cubicBezTo>
                    <a:pt x="1030" y="3798"/>
                    <a:pt x="1019" y="3798"/>
                    <a:pt x="1010" y="3808"/>
                  </a:cubicBezTo>
                  <a:cubicBezTo>
                    <a:pt x="979" y="3818"/>
                    <a:pt x="959" y="3828"/>
                    <a:pt x="930" y="3848"/>
                  </a:cubicBezTo>
                  <a:lnTo>
                    <a:pt x="930" y="3838"/>
                  </a:lnTo>
                  <a:lnTo>
                    <a:pt x="930" y="3828"/>
                  </a:lnTo>
                  <a:cubicBezTo>
                    <a:pt x="930" y="3808"/>
                    <a:pt x="920" y="3788"/>
                    <a:pt x="920" y="3758"/>
                  </a:cubicBezTo>
                  <a:cubicBezTo>
                    <a:pt x="920" y="3718"/>
                    <a:pt x="920" y="3678"/>
                    <a:pt x="910" y="3628"/>
                  </a:cubicBezTo>
                  <a:cubicBezTo>
                    <a:pt x="910" y="3598"/>
                    <a:pt x="910" y="3568"/>
                    <a:pt x="900" y="3548"/>
                  </a:cubicBezTo>
                  <a:lnTo>
                    <a:pt x="900" y="3498"/>
                  </a:lnTo>
                  <a:cubicBezTo>
                    <a:pt x="890" y="3458"/>
                    <a:pt x="890" y="3418"/>
                    <a:pt x="890" y="3368"/>
                  </a:cubicBezTo>
                  <a:cubicBezTo>
                    <a:pt x="880" y="3318"/>
                    <a:pt x="880" y="3258"/>
                    <a:pt x="880" y="3208"/>
                  </a:cubicBezTo>
                  <a:lnTo>
                    <a:pt x="880" y="3198"/>
                  </a:lnTo>
                  <a:cubicBezTo>
                    <a:pt x="870" y="3168"/>
                    <a:pt x="870" y="3138"/>
                    <a:pt x="870" y="3109"/>
                  </a:cubicBezTo>
                  <a:lnTo>
                    <a:pt x="870" y="3049"/>
                  </a:lnTo>
                  <a:lnTo>
                    <a:pt x="870" y="3038"/>
                  </a:lnTo>
                  <a:cubicBezTo>
                    <a:pt x="870" y="3018"/>
                    <a:pt x="860" y="2998"/>
                    <a:pt x="860" y="2978"/>
                  </a:cubicBezTo>
                  <a:lnTo>
                    <a:pt x="860" y="2849"/>
                  </a:lnTo>
                  <a:cubicBezTo>
                    <a:pt x="860" y="2758"/>
                    <a:pt x="850" y="2669"/>
                    <a:pt x="840" y="2579"/>
                  </a:cubicBezTo>
                  <a:cubicBezTo>
                    <a:pt x="840" y="2489"/>
                    <a:pt x="830" y="2399"/>
                    <a:pt x="830" y="2309"/>
                  </a:cubicBezTo>
                  <a:lnTo>
                    <a:pt x="830" y="2019"/>
                  </a:lnTo>
                  <a:cubicBezTo>
                    <a:pt x="840" y="1999"/>
                    <a:pt x="840" y="1969"/>
                    <a:pt x="840" y="1939"/>
                  </a:cubicBezTo>
                  <a:lnTo>
                    <a:pt x="840" y="1890"/>
                  </a:lnTo>
                  <a:lnTo>
                    <a:pt x="840" y="1770"/>
                  </a:lnTo>
                  <a:cubicBezTo>
                    <a:pt x="840" y="1719"/>
                    <a:pt x="840" y="1679"/>
                    <a:pt x="830" y="1639"/>
                  </a:cubicBezTo>
                  <a:lnTo>
                    <a:pt x="830" y="1490"/>
                  </a:lnTo>
                  <a:lnTo>
                    <a:pt x="830" y="1350"/>
                  </a:lnTo>
                  <a:lnTo>
                    <a:pt x="830" y="1330"/>
                  </a:lnTo>
                  <a:lnTo>
                    <a:pt x="830" y="1220"/>
                  </a:lnTo>
                  <a:lnTo>
                    <a:pt x="820" y="1150"/>
                  </a:lnTo>
                  <a:lnTo>
                    <a:pt x="820" y="1120"/>
                  </a:lnTo>
                  <a:lnTo>
                    <a:pt x="820" y="960"/>
                  </a:lnTo>
                  <a:lnTo>
                    <a:pt x="820" y="810"/>
                  </a:lnTo>
                  <a:cubicBezTo>
                    <a:pt x="810" y="780"/>
                    <a:pt x="810" y="750"/>
                    <a:pt x="810" y="720"/>
                  </a:cubicBezTo>
                  <a:lnTo>
                    <a:pt x="810" y="691"/>
                  </a:lnTo>
                  <a:lnTo>
                    <a:pt x="810" y="680"/>
                  </a:lnTo>
                  <a:cubicBezTo>
                    <a:pt x="810" y="671"/>
                    <a:pt x="820" y="671"/>
                    <a:pt x="830" y="660"/>
                  </a:cubicBezTo>
                  <a:lnTo>
                    <a:pt x="950" y="600"/>
                  </a:lnTo>
                  <a:close/>
                  <a:moveTo>
                    <a:pt x="810" y="3828"/>
                  </a:moveTo>
                  <a:lnTo>
                    <a:pt x="810" y="3838"/>
                  </a:lnTo>
                  <a:cubicBezTo>
                    <a:pt x="810" y="3857"/>
                    <a:pt x="820" y="3868"/>
                    <a:pt x="820" y="3877"/>
                  </a:cubicBezTo>
                  <a:cubicBezTo>
                    <a:pt x="820" y="3888"/>
                    <a:pt x="820" y="3897"/>
                    <a:pt x="830" y="3917"/>
                  </a:cubicBezTo>
                  <a:lnTo>
                    <a:pt x="820" y="3917"/>
                  </a:lnTo>
                  <a:cubicBezTo>
                    <a:pt x="780" y="3948"/>
                    <a:pt x="750" y="3968"/>
                    <a:pt x="720" y="3997"/>
                  </a:cubicBezTo>
                  <a:cubicBezTo>
                    <a:pt x="680" y="4028"/>
                    <a:pt x="640" y="4048"/>
                    <a:pt x="610" y="4068"/>
                  </a:cubicBezTo>
                  <a:cubicBezTo>
                    <a:pt x="570" y="4097"/>
                    <a:pt x="520" y="4128"/>
                    <a:pt x="480" y="4148"/>
                  </a:cubicBezTo>
                  <a:cubicBezTo>
                    <a:pt x="460" y="4168"/>
                    <a:pt x="440" y="4177"/>
                    <a:pt x="420" y="4197"/>
                  </a:cubicBezTo>
                  <a:cubicBezTo>
                    <a:pt x="390" y="4217"/>
                    <a:pt x="360" y="4228"/>
                    <a:pt x="330" y="4248"/>
                  </a:cubicBezTo>
                  <a:lnTo>
                    <a:pt x="290" y="4277"/>
                  </a:lnTo>
                  <a:lnTo>
                    <a:pt x="280" y="4288"/>
                  </a:lnTo>
                  <a:lnTo>
                    <a:pt x="270" y="4297"/>
                  </a:lnTo>
                  <a:lnTo>
                    <a:pt x="270" y="4248"/>
                  </a:lnTo>
                  <a:cubicBezTo>
                    <a:pt x="270" y="4228"/>
                    <a:pt x="260" y="4208"/>
                    <a:pt x="260" y="4177"/>
                  </a:cubicBezTo>
                  <a:lnTo>
                    <a:pt x="270" y="4177"/>
                  </a:lnTo>
                  <a:cubicBezTo>
                    <a:pt x="290" y="4168"/>
                    <a:pt x="300" y="4157"/>
                    <a:pt x="320" y="4148"/>
                  </a:cubicBezTo>
                  <a:cubicBezTo>
                    <a:pt x="320" y="4148"/>
                    <a:pt x="330" y="4148"/>
                    <a:pt x="340" y="4137"/>
                  </a:cubicBezTo>
                  <a:cubicBezTo>
                    <a:pt x="340" y="4137"/>
                    <a:pt x="350" y="4128"/>
                    <a:pt x="360" y="4128"/>
                  </a:cubicBezTo>
                  <a:cubicBezTo>
                    <a:pt x="370" y="4117"/>
                    <a:pt x="390" y="4108"/>
                    <a:pt x="400" y="4108"/>
                  </a:cubicBezTo>
                  <a:cubicBezTo>
                    <a:pt x="410" y="4097"/>
                    <a:pt x="430" y="4097"/>
                    <a:pt x="440" y="4088"/>
                  </a:cubicBezTo>
                  <a:cubicBezTo>
                    <a:pt x="460" y="4077"/>
                    <a:pt x="470" y="4068"/>
                    <a:pt x="490" y="4057"/>
                  </a:cubicBezTo>
                  <a:cubicBezTo>
                    <a:pt x="510" y="4048"/>
                    <a:pt x="540" y="4028"/>
                    <a:pt x="560" y="4008"/>
                  </a:cubicBezTo>
                  <a:cubicBezTo>
                    <a:pt x="580" y="3997"/>
                    <a:pt x="590" y="3988"/>
                    <a:pt x="600" y="3977"/>
                  </a:cubicBezTo>
                  <a:cubicBezTo>
                    <a:pt x="620" y="3968"/>
                    <a:pt x="630" y="3957"/>
                    <a:pt x="640" y="3948"/>
                  </a:cubicBezTo>
                  <a:lnTo>
                    <a:pt x="680" y="3917"/>
                  </a:lnTo>
                  <a:lnTo>
                    <a:pt x="710" y="3888"/>
                  </a:lnTo>
                  <a:cubicBezTo>
                    <a:pt x="740" y="3877"/>
                    <a:pt x="760" y="3857"/>
                    <a:pt x="780" y="3848"/>
                  </a:cubicBezTo>
                  <a:cubicBezTo>
                    <a:pt x="790" y="3838"/>
                    <a:pt x="810" y="3828"/>
                    <a:pt x="810" y="3828"/>
                  </a:cubicBezTo>
                  <a:close/>
                  <a:moveTo>
                    <a:pt x="1819" y="3478"/>
                  </a:moveTo>
                  <a:lnTo>
                    <a:pt x="1829" y="3488"/>
                  </a:lnTo>
                  <a:cubicBezTo>
                    <a:pt x="1839" y="3488"/>
                    <a:pt x="1849" y="3488"/>
                    <a:pt x="1859" y="3498"/>
                  </a:cubicBezTo>
                  <a:cubicBezTo>
                    <a:pt x="1869" y="3498"/>
                    <a:pt x="1879" y="3498"/>
                    <a:pt x="1889" y="3508"/>
                  </a:cubicBezTo>
                  <a:lnTo>
                    <a:pt x="1919" y="3508"/>
                  </a:lnTo>
                  <a:cubicBezTo>
                    <a:pt x="1929" y="3518"/>
                    <a:pt x="1949" y="3518"/>
                    <a:pt x="1969" y="3528"/>
                  </a:cubicBezTo>
                  <a:lnTo>
                    <a:pt x="1979" y="3528"/>
                  </a:lnTo>
                  <a:cubicBezTo>
                    <a:pt x="1989" y="3538"/>
                    <a:pt x="2009" y="3538"/>
                    <a:pt x="2019" y="3548"/>
                  </a:cubicBezTo>
                  <a:lnTo>
                    <a:pt x="2009" y="3548"/>
                  </a:lnTo>
                  <a:cubicBezTo>
                    <a:pt x="1999" y="3558"/>
                    <a:pt x="1989" y="3558"/>
                    <a:pt x="1979" y="3568"/>
                  </a:cubicBezTo>
                  <a:cubicBezTo>
                    <a:pt x="1969" y="3578"/>
                    <a:pt x="1959" y="3588"/>
                    <a:pt x="1939" y="3598"/>
                  </a:cubicBezTo>
                  <a:cubicBezTo>
                    <a:pt x="1929" y="3598"/>
                    <a:pt x="1919" y="3608"/>
                    <a:pt x="1909" y="3618"/>
                  </a:cubicBezTo>
                  <a:cubicBezTo>
                    <a:pt x="1899" y="3628"/>
                    <a:pt x="1889" y="3638"/>
                    <a:pt x="1869" y="3648"/>
                  </a:cubicBezTo>
                  <a:lnTo>
                    <a:pt x="1859" y="3648"/>
                  </a:lnTo>
                  <a:cubicBezTo>
                    <a:pt x="1829" y="3678"/>
                    <a:pt x="1799" y="3698"/>
                    <a:pt x="1779" y="3718"/>
                  </a:cubicBezTo>
                  <a:cubicBezTo>
                    <a:pt x="1749" y="3728"/>
                    <a:pt x="1729" y="3738"/>
                    <a:pt x="1709" y="3758"/>
                  </a:cubicBezTo>
                  <a:cubicBezTo>
                    <a:pt x="1679" y="3768"/>
                    <a:pt x="1649" y="3788"/>
                    <a:pt x="1629" y="3798"/>
                  </a:cubicBezTo>
                  <a:cubicBezTo>
                    <a:pt x="1609" y="3818"/>
                    <a:pt x="1589" y="3828"/>
                    <a:pt x="1569" y="3838"/>
                  </a:cubicBezTo>
                  <a:lnTo>
                    <a:pt x="1559" y="3848"/>
                  </a:lnTo>
                  <a:cubicBezTo>
                    <a:pt x="1539" y="3868"/>
                    <a:pt x="1509" y="3877"/>
                    <a:pt x="1489" y="3897"/>
                  </a:cubicBezTo>
                  <a:lnTo>
                    <a:pt x="1339" y="3988"/>
                  </a:lnTo>
                  <a:cubicBezTo>
                    <a:pt x="1290" y="4017"/>
                    <a:pt x="1230" y="4048"/>
                    <a:pt x="1179" y="4077"/>
                  </a:cubicBezTo>
                  <a:cubicBezTo>
                    <a:pt x="1170" y="4097"/>
                    <a:pt x="1150" y="4108"/>
                    <a:pt x="1139" y="4117"/>
                  </a:cubicBezTo>
                  <a:cubicBezTo>
                    <a:pt x="1110" y="4137"/>
                    <a:pt x="1070" y="4157"/>
                    <a:pt x="1039" y="4188"/>
                  </a:cubicBezTo>
                  <a:cubicBezTo>
                    <a:pt x="990" y="4217"/>
                    <a:pt x="939" y="4248"/>
                    <a:pt x="890" y="4268"/>
                  </a:cubicBezTo>
                  <a:lnTo>
                    <a:pt x="830" y="4297"/>
                  </a:lnTo>
                  <a:lnTo>
                    <a:pt x="790" y="4317"/>
                  </a:lnTo>
                  <a:cubicBezTo>
                    <a:pt x="760" y="4328"/>
                    <a:pt x="740" y="4347"/>
                    <a:pt x="710" y="4367"/>
                  </a:cubicBezTo>
                  <a:cubicBezTo>
                    <a:pt x="680" y="4377"/>
                    <a:pt x="660" y="4407"/>
                    <a:pt x="630" y="4417"/>
                  </a:cubicBezTo>
                  <a:lnTo>
                    <a:pt x="630" y="4427"/>
                  </a:lnTo>
                  <a:cubicBezTo>
                    <a:pt x="610" y="4437"/>
                    <a:pt x="590" y="4447"/>
                    <a:pt x="580" y="4467"/>
                  </a:cubicBezTo>
                  <a:cubicBezTo>
                    <a:pt x="570" y="4477"/>
                    <a:pt x="560" y="4487"/>
                    <a:pt x="550" y="4507"/>
                  </a:cubicBezTo>
                  <a:lnTo>
                    <a:pt x="540" y="4507"/>
                  </a:lnTo>
                  <a:cubicBezTo>
                    <a:pt x="530" y="4507"/>
                    <a:pt x="510" y="4497"/>
                    <a:pt x="500" y="4497"/>
                  </a:cubicBezTo>
                  <a:lnTo>
                    <a:pt x="480" y="4497"/>
                  </a:lnTo>
                  <a:cubicBezTo>
                    <a:pt x="450" y="4497"/>
                    <a:pt x="420" y="4477"/>
                    <a:pt x="390" y="4467"/>
                  </a:cubicBezTo>
                  <a:cubicBezTo>
                    <a:pt x="380" y="4467"/>
                    <a:pt x="360" y="4457"/>
                    <a:pt x="340" y="4457"/>
                  </a:cubicBezTo>
                  <a:lnTo>
                    <a:pt x="330" y="4447"/>
                  </a:lnTo>
                  <a:cubicBezTo>
                    <a:pt x="320" y="4447"/>
                    <a:pt x="310" y="4447"/>
                    <a:pt x="300" y="4437"/>
                  </a:cubicBezTo>
                  <a:lnTo>
                    <a:pt x="290" y="4437"/>
                  </a:lnTo>
                  <a:cubicBezTo>
                    <a:pt x="290" y="4427"/>
                    <a:pt x="290" y="4427"/>
                    <a:pt x="280" y="4427"/>
                  </a:cubicBezTo>
                  <a:lnTo>
                    <a:pt x="290" y="4427"/>
                  </a:lnTo>
                  <a:cubicBezTo>
                    <a:pt x="320" y="4407"/>
                    <a:pt x="350" y="4377"/>
                    <a:pt x="380" y="4357"/>
                  </a:cubicBezTo>
                  <a:lnTo>
                    <a:pt x="400" y="4347"/>
                  </a:lnTo>
                  <a:cubicBezTo>
                    <a:pt x="450" y="4308"/>
                    <a:pt x="520" y="4268"/>
                    <a:pt x="580" y="4228"/>
                  </a:cubicBezTo>
                  <a:lnTo>
                    <a:pt x="620" y="4197"/>
                  </a:lnTo>
                  <a:cubicBezTo>
                    <a:pt x="670" y="4168"/>
                    <a:pt x="720" y="4137"/>
                    <a:pt x="760" y="4108"/>
                  </a:cubicBezTo>
                  <a:lnTo>
                    <a:pt x="770" y="4097"/>
                  </a:lnTo>
                  <a:cubicBezTo>
                    <a:pt x="790" y="4088"/>
                    <a:pt x="810" y="4068"/>
                    <a:pt x="840" y="4048"/>
                  </a:cubicBezTo>
                  <a:cubicBezTo>
                    <a:pt x="910" y="3997"/>
                    <a:pt x="990" y="3948"/>
                    <a:pt x="1070" y="3908"/>
                  </a:cubicBezTo>
                  <a:cubicBezTo>
                    <a:pt x="1119" y="3888"/>
                    <a:pt x="1150" y="3868"/>
                    <a:pt x="1190" y="3848"/>
                  </a:cubicBezTo>
                  <a:lnTo>
                    <a:pt x="1250" y="3818"/>
                  </a:lnTo>
                  <a:cubicBezTo>
                    <a:pt x="1270" y="3808"/>
                    <a:pt x="1279" y="3788"/>
                    <a:pt x="1299" y="3778"/>
                  </a:cubicBezTo>
                  <a:cubicBezTo>
                    <a:pt x="1339" y="3758"/>
                    <a:pt x="1379" y="3738"/>
                    <a:pt x="1409" y="3718"/>
                  </a:cubicBezTo>
                  <a:cubicBezTo>
                    <a:pt x="1459" y="3698"/>
                    <a:pt x="1499" y="3678"/>
                    <a:pt x="1539" y="3658"/>
                  </a:cubicBezTo>
                  <a:cubicBezTo>
                    <a:pt x="1559" y="3648"/>
                    <a:pt x="1579" y="3628"/>
                    <a:pt x="1599" y="3618"/>
                  </a:cubicBezTo>
                  <a:lnTo>
                    <a:pt x="1609" y="3608"/>
                  </a:lnTo>
                  <a:cubicBezTo>
                    <a:pt x="1619" y="3608"/>
                    <a:pt x="1629" y="3598"/>
                    <a:pt x="1639" y="3588"/>
                  </a:cubicBezTo>
                  <a:cubicBezTo>
                    <a:pt x="1659" y="3578"/>
                    <a:pt x="1669" y="3568"/>
                    <a:pt x="1689" y="3558"/>
                  </a:cubicBezTo>
                  <a:cubicBezTo>
                    <a:pt x="1709" y="3548"/>
                    <a:pt x="1719" y="3538"/>
                    <a:pt x="1739" y="3528"/>
                  </a:cubicBezTo>
                  <a:cubicBezTo>
                    <a:pt x="1749" y="3518"/>
                    <a:pt x="1759" y="3518"/>
                    <a:pt x="1769" y="3508"/>
                  </a:cubicBezTo>
                  <a:lnTo>
                    <a:pt x="1799" y="3478"/>
                  </a:lnTo>
                  <a:close/>
                  <a:moveTo>
                    <a:pt x="2109" y="3638"/>
                  </a:moveTo>
                  <a:lnTo>
                    <a:pt x="2109" y="3648"/>
                  </a:lnTo>
                  <a:lnTo>
                    <a:pt x="2109" y="3658"/>
                  </a:lnTo>
                  <a:cubicBezTo>
                    <a:pt x="2109" y="3678"/>
                    <a:pt x="2099" y="3698"/>
                    <a:pt x="2099" y="3718"/>
                  </a:cubicBezTo>
                  <a:lnTo>
                    <a:pt x="2099" y="3758"/>
                  </a:lnTo>
                  <a:cubicBezTo>
                    <a:pt x="2099" y="3788"/>
                    <a:pt x="2099" y="3838"/>
                    <a:pt x="2089" y="3877"/>
                  </a:cubicBezTo>
                  <a:cubicBezTo>
                    <a:pt x="2089" y="3888"/>
                    <a:pt x="2089" y="3897"/>
                    <a:pt x="2079" y="3908"/>
                  </a:cubicBezTo>
                  <a:lnTo>
                    <a:pt x="2069" y="3917"/>
                  </a:lnTo>
                  <a:lnTo>
                    <a:pt x="2049" y="3928"/>
                  </a:lnTo>
                  <a:cubicBezTo>
                    <a:pt x="2039" y="3928"/>
                    <a:pt x="2039" y="3937"/>
                    <a:pt x="2029" y="3948"/>
                  </a:cubicBezTo>
                  <a:lnTo>
                    <a:pt x="2019" y="3957"/>
                  </a:lnTo>
                  <a:cubicBezTo>
                    <a:pt x="1979" y="3977"/>
                    <a:pt x="1959" y="3997"/>
                    <a:pt x="1929" y="4008"/>
                  </a:cubicBezTo>
                  <a:cubicBezTo>
                    <a:pt x="1909" y="4028"/>
                    <a:pt x="1879" y="4048"/>
                    <a:pt x="1849" y="4068"/>
                  </a:cubicBezTo>
                  <a:cubicBezTo>
                    <a:pt x="1819" y="4088"/>
                    <a:pt x="1789" y="4108"/>
                    <a:pt x="1759" y="4137"/>
                  </a:cubicBezTo>
                  <a:cubicBezTo>
                    <a:pt x="1739" y="4148"/>
                    <a:pt x="1719" y="4168"/>
                    <a:pt x="1689" y="4188"/>
                  </a:cubicBezTo>
                  <a:cubicBezTo>
                    <a:pt x="1679" y="4197"/>
                    <a:pt x="1669" y="4197"/>
                    <a:pt x="1659" y="4208"/>
                  </a:cubicBezTo>
                  <a:lnTo>
                    <a:pt x="1649" y="4217"/>
                  </a:lnTo>
                  <a:lnTo>
                    <a:pt x="1619" y="4228"/>
                  </a:lnTo>
                  <a:cubicBezTo>
                    <a:pt x="1579" y="4268"/>
                    <a:pt x="1529" y="4297"/>
                    <a:pt x="1469" y="4337"/>
                  </a:cubicBezTo>
                  <a:cubicBezTo>
                    <a:pt x="1419" y="4377"/>
                    <a:pt x="1379" y="4407"/>
                    <a:pt x="1339" y="4427"/>
                  </a:cubicBezTo>
                  <a:cubicBezTo>
                    <a:pt x="1290" y="4467"/>
                    <a:pt x="1230" y="4497"/>
                    <a:pt x="1179" y="4527"/>
                  </a:cubicBezTo>
                  <a:cubicBezTo>
                    <a:pt x="1139" y="4547"/>
                    <a:pt x="1110" y="4567"/>
                    <a:pt x="1079" y="4587"/>
                  </a:cubicBezTo>
                  <a:lnTo>
                    <a:pt x="1059" y="4597"/>
                  </a:lnTo>
                  <a:lnTo>
                    <a:pt x="1030" y="4617"/>
                  </a:lnTo>
                  <a:cubicBezTo>
                    <a:pt x="979" y="4647"/>
                    <a:pt x="920" y="4677"/>
                    <a:pt x="880" y="4697"/>
                  </a:cubicBezTo>
                  <a:lnTo>
                    <a:pt x="840" y="4717"/>
                  </a:lnTo>
                  <a:lnTo>
                    <a:pt x="720" y="4777"/>
                  </a:lnTo>
                  <a:cubicBezTo>
                    <a:pt x="710" y="4787"/>
                    <a:pt x="690" y="4797"/>
                    <a:pt x="670" y="4807"/>
                  </a:cubicBezTo>
                  <a:lnTo>
                    <a:pt x="660" y="4817"/>
                  </a:lnTo>
                  <a:lnTo>
                    <a:pt x="650" y="4827"/>
                  </a:lnTo>
                  <a:lnTo>
                    <a:pt x="650" y="4817"/>
                  </a:lnTo>
                  <a:lnTo>
                    <a:pt x="650" y="4807"/>
                  </a:lnTo>
                  <a:lnTo>
                    <a:pt x="650" y="4797"/>
                  </a:lnTo>
                  <a:lnTo>
                    <a:pt x="640" y="4787"/>
                  </a:lnTo>
                  <a:lnTo>
                    <a:pt x="640" y="4697"/>
                  </a:lnTo>
                  <a:lnTo>
                    <a:pt x="640" y="4667"/>
                  </a:lnTo>
                  <a:lnTo>
                    <a:pt x="640" y="4657"/>
                  </a:lnTo>
                  <a:lnTo>
                    <a:pt x="640" y="4637"/>
                  </a:lnTo>
                  <a:cubicBezTo>
                    <a:pt x="630" y="4627"/>
                    <a:pt x="630" y="4617"/>
                    <a:pt x="630" y="4607"/>
                  </a:cubicBezTo>
                  <a:lnTo>
                    <a:pt x="630" y="4577"/>
                  </a:lnTo>
                  <a:lnTo>
                    <a:pt x="620" y="4567"/>
                  </a:lnTo>
                  <a:lnTo>
                    <a:pt x="630" y="4557"/>
                  </a:lnTo>
                  <a:cubicBezTo>
                    <a:pt x="630" y="4547"/>
                    <a:pt x="640" y="4547"/>
                    <a:pt x="640" y="4537"/>
                  </a:cubicBezTo>
                  <a:lnTo>
                    <a:pt x="660" y="4517"/>
                  </a:lnTo>
                  <a:cubicBezTo>
                    <a:pt x="710" y="4477"/>
                    <a:pt x="760" y="4447"/>
                    <a:pt x="800" y="4427"/>
                  </a:cubicBezTo>
                  <a:cubicBezTo>
                    <a:pt x="830" y="4407"/>
                    <a:pt x="860" y="4397"/>
                    <a:pt x="890" y="4377"/>
                  </a:cubicBezTo>
                  <a:lnTo>
                    <a:pt x="900" y="4377"/>
                  </a:lnTo>
                  <a:lnTo>
                    <a:pt x="959" y="4347"/>
                  </a:lnTo>
                  <a:lnTo>
                    <a:pt x="1110" y="4257"/>
                  </a:lnTo>
                  <a:cubicBezTo>
                    <a:pt x="1139" y="4237"/>
                    <a:pt x="1170" y="4217"/>
                    <a:pt x="1190" y="4197"/>
                  </a:cubicBezTo>
                  <a:cubicBezTo>
                    <a:pt x="1219" y="4188"/>
                    <a:pt x="1239" y="4168"/>
                    <a:pt x="1259" y="4148"/>
                  </a:cubicBezTo>
                  <a:cubicBezTo>
                    <a:pt x="1299" y="4128"/>
                    <a:pt x="1339" y="4108"/>
                    <a:pt x="1379" y="4077"/>
                  </a:cubicBezTo>
                  <a:lnTo>
                    <a:pt x="1409" y="4068"/>
                  </a:lnTo>
                  <a:cubicBezTo>
                    <a:pt x="1469" y="4028"/>
                    <a:pt x="1519" y="3997"/>
                    <a:pt x="1569" y="3977"/>
                  </a:cubicBezTo>
                  <a:lnTo>
                    <a:pt x="1589" y="3957"/>
                  </a:lnTo>
                  <a:lnTo>
                    <a:pt x="1609" y="3948"/>
                  </a:lnTo>
                  <a:cubicBezTo>
                    <a:pt x="1639" y="3928"/>
                    <a:pt x="1679" y="3897"/>
                    <a:pt x="1709" y="3877"/>
                  </a:cubicBezTo>
                  <a:lnTo>
                    <a:pt x="1769" y="3848"/>
                  </a:lnTo>
                  <a:cubicBezTo>
                    <a:pt x="1799" y="3838"/>
                    <a:pt x="1829" y="3818"/>
                    <a:pt x="1859" y="3798"/>
                  </a:cubicBezTo>
                  <a:cubicBezTo>
                    <a:pt x="1869" y="3788"/>
                    <a:pt x="1889" y="3778"/>
                    <a:pt x="1899" y="3768"/>
                  </a:cubicBezTo>
                  <a:lnTo>
                    <a:pt x="1989" y="3708"/>
                  </a:lnTo>
                  <a:cubicBezTo>
                    <a:pt x="2009" y="3698"/>
                    <a:pt x="2029" y="3688"/>
                    <a:pt x="2049" y="3668"/>
                  </a:cubicBezTo>
                  <a:cubicBezTo>
                    <a:pt x="2059" y="3668"/>
                    <a:pt x="2069" y="3658"/>
                    <a:pt x="2079" y="3658"/>
                  </a:cubicBezTo>
                  <a:cubicBezTo>
                    <a:pt x="2089" y="3658"/>
                    <a:pt x="2099" y="3648"/>
                    <a:pt x="2109" y="3638"/>
                  </a:cubicBezTo>
                  <a:close/>
                  <a:moveTo>
                    <a:pt x="230" y="4497"/>
                  </a:moveTo>
                  <a:lnTo>
                    <a:pt x="230" y="4497"/>
                  </a:lnTo>
                  <a:cubicBezTo>
                    <a:pt x="250" y="4507"/>
                    <a:pt x="260" y="4517"/>
                    <a:pt x="280" y="4527"/>
                  </a:cubicBezTo>
                  <a:lnTo>
                    <a:pt x="300" y="4527"/>
                  </a:lnTo>
                  <a:cubicBezTo>
                    <a:pt x="310" y="4537"/>
                    <a:pt x="320" y="4537"/>
                    <a:pt x="340" y="4547"/>
                  </a:cubicBezTo>
                  <a:lnTo>
                    <a:pt x="360" y="4557"/>
                  </a:lnTo>
                  <a:cubicBezTo>
                    <a:pt x="380" y="4567"/>
                    <a:pt x="410" y="4577"/>
                    <a:pt x="440" y="4587"/>
                  </a:cubicBezTo>
                  <a:cubicBezTo>
                    <a:pt x="450" y="4587"/>
                    <a:pt x="470" y="4597"/>
                    <a:pt x="480" y="4597"/>
                  </a:cubicBezTo>
                  <a:cubicBezTo>
                    <a:pt x="490" y="4597"/>
                    <a:pt x="510" y="4597"/>
                    <a:pt x="520" y="4607"/>
                  </a:cubicBezTo>
                  <a:cubicBezTo>
                    <a:pt x="530" y="4627"/>
                    <a:pt x="530" y="4647"/>
                    <a:pt x="530" y="4667"/>
                  </a:cubicBezTo>
                  <a:lnTo>
                    <a:pt x="530" y="4687"/>
                  </a:lnTo>
                  <a:cubicBezTo>
                    <a:pt x="530" y="4717"/>
                    <a:pt x="530" y="4737"/>
                    <a:pt x="540" y="4767"/>
                  </a:cubicBezTo>
                  <a:cubicBezTo>
                    <a:pt x="540" y="4797"/>
                    <a:pt x="540" y="4827"/>
                    <a:pt x="550" y="4847"/>
                  </a:cubicBezTo>
                  <a:lnTo>
                    <a:pt x="550" y="4867"/>
                  </a:lnTo>
                  <a:lnTo>
                    <a:pt x="530" y="4867"/>
                  </a:lnTo>
                  <a:lnTo>
                    <a:pt x="530" y="4857"/>
                  </a:lnTo>
                  <a:cubicBezTo>
                    <a:pt x="520" y="4857"/>
                    <a:pt x="510" y="4857"/>
                    <a:pt x="500" y="4847"/>
                  </a:cubicBezTo>
                  <a:lnTo>
                    <a:pt x="480" y="4847"/>
                  </a:lnTo>
                  <a:cubicBezTo>
                    <a:pt x="450" y="4827"/>
                    <a:pt x="410" y="4817"/>
                    <a:pt x="380" y="4807"/>
                  </a:cubicBezTo>
                  <a:lnTo>
                    <a:pt x="360" y="4797"/>
                  </a:lnTo>
                  <a:cubicBezTo>
                    <a:pt x="340" y="4787"/>
                    <a:pt x="330" y="4787"/>
                    <a:pt x="310" y="4777"/>
                  </a:cubicBezTo>
                  <a:cubicBezTo>
                    <a:pt x="300" y="4767"/>
                    <a:pt x="290" y="4767"/>
                    <a:pt x="280" y="4757"/>
                  </a:cubicBezTo>
                  <a:lnTo>
                    <a:pt x="260" y="4757"/>
                  </a:lnTo>
                  <a:cubicBezTo>
                    <a:pt x="250" y="4747"/>
                    <a:pt x="250" y="4737"/>
                    <a:pt x="250" y="4737"/>
                  </a:cubicBezTo>
                  <a:lnTo>
                    <a:pt x="250" y="4667"/>
                  </a:lnTo>
                  <a:lnTo>
                    <a:pt x="250" y="4647"/>
                  </a:lnTo>
                  <a:cubicBezTo>
                    <a:pt x="240" y="4607"/>
                    <a:pt x="240" y="4567"/>
                    <a:pt x="240" y="4537"/>
                  </a:cubicBezTo>
                  <a:cubicBezTo>
                    <a:pt x="240" y="4517"/>
                    <a:pt x="230" y="4507"/>
                    <a:pt x="230" y="4497"/>
                  </a:cubicBezTo>
                  <a:close/>
                  <a:moveTo>
                    <a:pt x="1709" y="1"/>
                  </a:moveTo>
                  <a:cubicBezTo>
                    <a:pt x="1689" y="11"/>
                    <a:pt x="1669" y="11"/>
                    <a:pt x="1649" y="21"/>
                  </a:cubicBezTo>
                  <a:cubicBezTo>
                    <a:pt x="1639" y="21"/>
                    <a:pt x="1629" y="31"/>
                    <a:pt x="1609" y="31"/>
                  </a:cubicBezTo>
                  <a:lnTo>
                    <a:pt x="1599" y="41"/>
                  </a:lnTo>
                  <a:lnTo>
                    <a:pt x="1539" y="71"/>
                  </a:lnTo>
                  <a:lnTo>
                    <a:pt x="1469" y="101"/>
                  </a:lnTo>
                  <a:lnTo>
                    <a:pt x="1290" y="191"/>
                  </a:lnTo>
                  <a:cubicBezTo>
                    <a:pt x="1270" y="201"/>
                    <a:pt x="1259" y="211"/>
                    <a:pt x="1239" y="221"/>
                  </a:cubicBezTo>
                  <a:lnTo>
                    <a:pt x="1219" y="231"/>
                  </a:lnTo>
                  <a:cubicBezTo>
                    <a:pt x="1170" y="260"/>
                    <a:pt x="1110" y="280"/>
                    <a:pt x="1059" y="311"/>
                  </a:cubicBezTo>
                  <a:cubicBezTo>
                    <a:pt x="979" y="351"/>
                    <a:pt x="900" y="391"/>
                    <a:pt x="810" y="431"/>
                  </a:cubicBezTo>
                  <a:cubicBezTo>
                    <a:pt x="780" y="451"/>
                    <a:pt x="760" y="460"/>
                    <a:pt x="730" y="471"/>
                  </a:cubicBezTo>
                  <a:cubicBezTo>
                    <a:pt x="680" y="500"/>
                    <a:pt x="630" y="531"/>
                    <a:pt x="580" y="551"/>
                  </a:cubicBezTo>
                  <a:cubicBezTo>
                    <a:pt x="510" y="591"/>
                    <a:pt x="430" y="620"/>
                    <a:pt x="360" y="671"/>
                  </a:cubicBezTo>
                  <a:cubicBezTo>
                    <a:pt x="290" y="710"/>
                    <a:pt x="230" y="750"/>
                    <a:pt x="160" y="790"/>
                  </a:cubicBezTo>
                  <a:lnTo>
                    <a:pt x="151" y="800"/>
                  </a:lnTo>
                  <a:cubicBezTo>
                    <a:pt x="100" y="830"/>
                    <a:pt x="60" y="850"/>
                    <a:pt x="40" y="900"/>
                  </a:cubicBezTo>
                  <a:cubicBezTo>
                    <a:pt x="20" y="950"/>
                    <a:pt x="11" y="1000"/>
                    <a:pt x="11" y="1050"/>
                  </a:cubicBezTo>
                  <a:cubicBezTo>
                    <a:pt x="0" y="1070"/>
                    <a:pt x="0" y="1090"/>
                    <a:pt x="0" y="1110"/>
                  </a:cubicBezTo>
                  <a:lnTo>
                    <a:pt x="0" y="1360"/>
                  </a:lnTo>
                  <a:lnTo>
                    <a:pt x="0" y="1390"/>
                  </a:lnTo>
                  <a:cubicBezTo>
                    <a:pt x="0" y="1479"/>
                    <a:pt x="11" y="1559"/>
                    <a:pt x="11" y="1659"/>
                  </a:cubicBezTo>
                  <a:lnTo>
                    <a:pt x="11" y="1819"/>
                  </a:lnTo>
                  <a:cubicBezTo>
                    <a:pt x="20" y="1850"/>
                    <a:pt x="20" y="1890"/>
                    <a:pt x="20" y="1919"/>
                  </a:cubicBezTo>
                  <a:lnTo>
                    <a:pt x="20" y="1969"/>
                  </a:lnTo>
                  <a:lnTo>
                    <a:pt x="20" y="1979"/>
                  </a:lnTo>
                  <a:cubicBezTo>
                    <a:pt x="20" y="2039"/>
                    <a:pt x="20" y="2109"/>
                    <a:pt x="31" y="2179"/>
                  </a:cubicBezTo>
                  <a:cubicBezTo>
                    <a:pt x="31" y="2249"/>
                    <a:pt x="40" y="2319"/>
                    <a:pt x="40" y="2409"/>
                  </a:cubicBezTo>
                  <a:lnTo>
                    <a:pt x="40" y="2459"/>
                  </a:lnTo>
                  <a:cubicBezTo>
                    <a:pt x="40" y="2499"/>
                    <a:pt x="40" y="2549"/>
                    <a:pt x="51" y="2589"/>
                  </a:cubicBezTo>
                  <a:lnTo>
                    <a:pt x="51" y="2669"/>
                  </a:lnTo>
                  <a:cubicBezTo>
                    <a:pt x="51" y="2709"/>
                    <a:pt x="60" y="2729"/>
                    <a:pt x="60" y="2758"/>
                  </a:cubicBezTo>
                  <a:lnTo>
                    <a:pt x="60" y="2798"/>
                  </a:lnTo>
                  <a:lnTo>
                    <a:pt x="51" y="2849"/>
                  </a:lnTo>
                  <a:cubicBezTo>
                    <a:pt x="51" y="2929"/>
                    <a:pt x="51" y="3018"/>
                    <a:pt x="60" y="3109"/>
                  </a:cubicBezTo>
                  <a:lnTo>
                    <a:pt x="60" y="3128"/>
                  </a:lnTo>
                  <a:lnTo>
                    <a:pt x="60" y="3138"/>
                  </a:lnTo>
                  <a:cubicBezTo>
                    <a:pt x="60" y="3178"/>
                    <a:pt x="71" y="3208"/>
                    <a:pt x="71" y="3248"/>
                  </a:cubicBezTo>
                  <a:lnTo>
                    <a:pt x="71" y="3278"/>
                  </a:lnTo>
                  <a:lnTo>
                    <a:pt x="71" y="3298"/>
                  </a:lnTo>
                  <a:lnTo>
                    <a:pt x="71" y="3318"/>
                  </a:lnTo>
                  <a:lnTo>
                    <a:pt x="71" y="3368"/>
                  </a:lnTo>
                  <a:cubicBezTo>
                    <a:pt x="80" y="3458"/>
                    <a:pt x="80" y="3538"/>
                    <a:pt x="91" y="3628"/>
                  </a:cubicBezTo>
                  <a:cubicBezTo>
                    <a:pt x="100" y="3708"/>
                    <a:pt x="100" y="3798"/>
                    <a:pt x="111" y="3877"/>
                  </a:cubicBezTo>
                  <a:lnTo>
                    <a:pt x="111" y="3888"/>
                  </a:lnTo>
                  <a:cubicBezTo>
                    <a:pt x="111" y="3928"/>
                    <a:pt x="111" y="3968"/>
                    <a:pt x="120" y="4008"/>
                  </a:cubicBezTo>
                  <a:cubicBezTo>
                    <a:pt x="120" y="4048"/>
                    <a:pt x="120" y="4097"/>
                    <a:pt x="131" y="4148"/>
                  </a:cubicBezTo>
                  <a:lnTo>
                    <a:pt x="131" y="4248"/>
                  </a:lnTo>
                  <a:lnTo>
                    <a:pt x="131" y="4288"/>
                  </a:lnTo>
                  <a:lnTo>
                    <a:pt x="131" y="4357"/>
                  </a:lnTo>
                  <a:cubicBezTo>
                    <a:pt x="131" y="4377"/>
                    <a:pt x="140" y="4397"/>
                    <a:pt x="140" y="4407"/>
                  </a:cubicBezTo>
                  <a:lnTo>
                    <a:pt x="140" y="4417"/>
                  </a:lnTo>
                  <a:lnTo>
                    <a:pt x="140" y="4437"/>
                  </a:lnTo>
                  <a:lnTo>
                    <a:pt x="140" y="4567"/>
                  </a:lnTo>
                  <a:cubicBezTo>
                    <a:pt x="140" y="4607"/>
                    <a:pt x="140" y="4647"/>
                    <a:pt x="131" y="4687"/>
                  </a:cubicBezTo>
                  <a:lnTo>
                    <a:pt x="131" y="4737"/>
                  </a:lnTo>
                  <a:lnTo>
                    <a:pt x="131" y="4767"/>
                  </a:lnTo>
                  <a:lnTo>
                    <a:pt x="131" y="4787"/>
                  </a:lnTo>
                  <a:lnTo>
                    <a:pt x="131" y="4797"/>
                  </a:lnTo>
                  <a:cubicBezTo>
                    <a:pt x="131" y="4807"/>
                    <a:pt x="131" y="4827"/>
                    <a:pt x="140" y="4837"/>
                  </a:cubicBezTo>
                  <a:cubicBezTo>
                    <a:pt x="151" y="4857"/>
                    <a:pt x="171" y="4867"/>
                    <a:pt x="180" y="4877"/>
                  </a:cubicBezTo>
                  <a:cubicBezTo>
                    <a:pt x="191" y="4887"/>
                    <a:pt x="200" y="4897"/>
                    <a:pt x="220" y="4897"/>
                  </a:cubicBezTo>
                  <a:lnTo>
                    <a:pt x="220" y="4907"/>
                  </a:lnTo>
                  <a:cubicBezTo>
                    <a:pt x="250" y="4917"/>
                    <a:pt x="270" y="4927"/>
                    <a:pt x="290" y="4937"/>
                  </a:cubicBezTo>
                  <a:cubicBezTo>
                    <a:pt x="340" y="4957"/>
                    <a:pt x="390" y="4977"/>
                    <a:pt x="440" y="4987"/>
                  </a:cubicBezTo>
                  <a:lnTo>
                    <a:pt x="460" y="4997"/>
                  </a:lnTo>
                  <a:cubicBezTo>
                    <a:pt x="480" y="5007"/>
                    <a:pt x="490" y="5007"/>
                    <a:pt x="510" y="5017"/>
                  </a:cubicBezTo>
                  <a:lnTo>
                    <a:pt x="520" y="5017"/>
                  </a:lnTo>
                  <a:lnTo>
                    <a:pt x="540" y="5027"/>
                  </a:lnTo>
                  <a:lnTo>
                    <a:pt x="590" y="5027"/>
                  </a:lnTo>
                  <a:cubicBezTo>
                    <a:pt x="600" y="5027"/>
                    <a:pt x="610" y="5017"/>
                    <a:pt x="620" y="5017"/>
                  </a:cubicBezTo>
                  <a:cubicBezTo>
                    <a:pt x="630" y="5017"/>
                    <a:pt x="630" y="5007"/>
                    <a:pt x="640" y="5007"/>
                  </a:cubicBezTo>
                  <a:cubicBezTo>
                    <a:pt x="650" y="4997"/>
                    <a:pt x="660" y="4997"/>
                    <a:pt x="670" y="4987"/>
                  </a:cubicBezTo>
                  <a:lnTo>
                    <a:pt x="680" y="4977"/>
                  </a:lnTo>
                  <a:lnTo>
                    <a:pt x="710" y="4957"/>
                  </a:lnTo>
                  <a:cubicBezTo>
                    <a:pt x="740" y="4937"/>
                    <a:pt x="780" y="4907"/>
                    <a:pt x="820" y="4887"/>
                  </a:cubicBezTo>
                  <a:cubicBezTo>
                    <a:pt x="850" y="4867"/>
                    <a:pt x="880" y="4847"/>
                    <a:pt x="920" y="4827"/>
                  </a:cubicBezTo>
                  <a:cubicBezTo>
                    <a:pt x="939" y="4817"/>
                    <a:pt x="950" y="4817"/>
                    <a:pt x="970" y="4807"/>
                  </a:cubicBezTo>
                  <a:cubicBezTo>
                    <a:pt x="1030" y="4777"/>
                    <a:pt x="1079" y="4747"/>
                    <a:pt x="1119" y="4717"/>
                  </a:cubicBezTo>
                  <a:lnTo>
                    <a:pt x="1159" y="4697"/>
                  </a:lnTo>
                  <a:lnTo>
                    <a:pt x="1179" y="4687"/>
                  </a:lnTo>
                  <a:cubicBezTo>
                    <a:pt x="1210" y="4667"/>
                    <a:pt x="1239" y="4647"/>
                    <a:pt x="1279" y="4627"/>
                  </a:cubicBezTo>
                  <a:cubicBezTo>
                    <a:pt x="1319" y="4597"/>
                    <a:pt x="1370" y="4567"/>
                    <a:pt x="1419" y="4537"/>
                  </a:cubicBezTo>
                  <a:cubicBezTo>
                    <a:pt x="1459" y="4507"/>
                    <a:pt x="1489" y="4487"/>
                    <a:pt x="1529" y="4457"/>
                  </a:cubicBezTo>
                  <a:lnTo>
                    <a:pt x="1539" y="4447"/>
                  </a:lnTo>
                  <a:lnTo>
                    <a:pt x="1549" y="4447"/>
                  </a:lnTo>
                  <a:cubicBezTo>
                    <a:pt x="1599" y="4407"/>
                    <a:pt x="1649" y="4367"/>
                    <a:pt x="1709" y="4328"/>
                  </a:cubicBezTo>
                  <a:cubicBezTo>
                    <a:pt x="1759" y="4297"/>
                    <a:pt x="1799" y="4268"/>
                    <a:pt x="1849" y="4228"/>
                  </a:cubicBezTo>
                  <a:cubicBezTo>
                    <a:pt x="1909" y="4188"/>
                    <a:pt x="1949" y="4157"/>
                    <a:pt x="1989" y="4137"/>
                  </a:cubicBezTo>
                  <a:lnTo>
                    <a:pt x="1999" y="4128"/>
                  </a:lnTo>
                  <a:cubicBezTo>
                    <a:pt x="2019" y="4117"/>
                    <a:pt x="2039" y="4108"/>
                    <a:pt x="2049" y="4097"/>
                  </a:cubicBezTo>
                  <a:lnTo>
                    <a:pt x="2059" y="4088"/>
                  </a:lnTo>
                  <a:lnTo>
                    <a:pt x="2119" y="4057"/>
                  </a:lnTo>
                  <a:cubicBezTo>
                    <a:pt x="2129" y="4048"/>
                    <a:pt x="2138" y="4048"/>
                    <a:pt x="2149" y="4037"/>
                  </a:cubicBezTo>
                  <a:cubicBezTo>
                    <a:pt x="2169" y="4028"/>
                    <a:pt x="2189" y="4017"/>
                    <a:pt x="2198" y="3997"/>
                  </a:cubicBezTo>
                  <a:cubicBezTo>
                    <a:pt x="2229" y="3968"/>
                    <a:pt x="2238" y="3917"/>
                    <a:pt x="2249" y="3877"/>
                  </a:cubicBezTo>
                  <a:cubicBezTo>
                    <a:pt x="2258" y="3828"/>
                    <a:pt x="2269" y="3768"/>
                    <a:pt x="2269" y="3718"/>
                  </a:cubicBezTo>
                  <a:lnTo>
                    <a:pt x="2269" y="3708"/>
                  </a:lnTo>
                  <a:lnTo>
                    <a:pt x="2269" y="3678"/>
                  </a:lnTo>
                  <a:lnTo>
                    <a:pt x="2278" y="3668"/>
                  </a:lnTo>
                  <a:lnTo>
                    <a:pt x="2278" y="3628"/>
                  </a:lnTo>
                  <a:lnTo>
                    <a:pt x="2278" y="3548"/>
                  </a:lnTo>
                  <a:cubicBezTo>
                    <a:pt x="2258" y="3488"/>
                    <a:pt x="2209" y="3458"/>
                    <a:pt x="2169" y="3428"/>
                  </a:cubicBezTo>
                  <a:cubicBezTo>
                    <a:pt x="2138" y="3408"/>
                    <a:pt x="2099" y="3388"/>
                    <a:pt x="2049" y="3368"/>
                  </a:cubicBezTo>
                  <a:cubicBezTo>
                    <a:pt x="2009" y="3358"/>
                    <a:pt x="1979" y="3348"/>
                    <a:pt x="1949" y="3338"/>
                  </a:cubicBezTo>
                  <a:lnTo>
                    <a:pt x="1929" y="3328"/>
                  </a:lnTo>
                  <a:lnTo>
                    <a:pt x="1899" y="3328"/>
                  </a:lnTo>
                  <a:cubicBezTo>
                    <a:pt x="1899" y="3298"/>
                    <a:pt x="1909" y="3278"/>
                    <a:pt x="1909" y="3258"/>
                  </a:cubicBezTo>
                  <a:lnTo>
                    <a:pt x="1909" y="3238"/>
                  </a:lnTo>
                  <a:cubicBezTo>
                    <a:pt x="1909" y="3198"/>
                    <a:pt x="1909" y="3148"/>
                    <a:pt x="1919" y="3098"/>
                  </a:cubicBezTo>
                  <a:lnTo>
                    <a:pt x="1919" y="2858"/>
                  </a:lnTo>
                  <a:lnTo>
                    <a:pt x="1919" y="2849"/>
                  </a:lnTo>
                  <a:lnTo>
                    <a:pt x="1919" y="2709"/>
                  </a:lnTo>
                  <a:cubicBezTo>
                    <a:pt x="1909" y="2669"/>
                    <a:pt x="1909" y="2629"/>
                    <a:pt x="1909" y="2599"/>
                  </a:cubicBezTo>
                  <a:lnTo>
                    <a:pt x="1909" y="2589"/>
                  </a:lnTo>
                  <a:lnTo>
                    <a:pt x="1909" y="2569"/>
                  </a:lnTo>
                  <a:cubicBezTo>
                    <a:pt x="1899" y="2479"/>
                    <a:pt x="1899" y="2389"/>
                    <a:pt x="1889" y="2309"/>
                  </a:cubicBezTo>
                  <a:lnTo>
                    <a:pt x="1889" y="2299"/>
                  </a:lnTo>
                  <a:cubicBezTo>
                    <a:pt x="1889" y="2229"/>
                    <a:pt x="1889" y="2169"/>
                    <a:pt x="1879" y="2099"/>
                  </a:cubicBezTo>
                  <a:lnTo>
                    <a:pt x="1869" y="2029"/>
                  </a:lnTo>
                  <a:cubicBezTo>
                    <a:pt x="1869" y="1949"/>
                    <a:pt x="1859" y="1859"/>
                    <a:pt x="1859" y="1779"/>
                  </a:cubicBezTo>
                  <a:lnTo>
                    <a:pt x="1859" y="1510"/>
                  </a:lnTo>
                  <a:lnTo>
                    <a:pt x="1859" y="1240"/>
                  </a:lnTo>
                  <a:lnTo>
                    <a:pt x="1859" y="1060"/>
                  </a:lnTo>
                  <a:lnTo>
                    <a:pt x="1859" y="970"/>
                  </a:lnTo>
                  <a:lnTo>
                    <a:pt x="1859" y="940"/>
                  </a:lnTo>
                  <a:lnTo>
                    <a:pt x="1859" y="710"/>
                  </a:lnTo>
                  <a:cubicBezTo>
                    <a:pt x="1869" y="660"/>
                    <a:pt x="1869" y="620"/>
                    <a:pt x="1869" y="571"/>
                  </a:cubicBezTo>
                  <a:cubicBezTo>
                    <a:pt x="1869" y="551"/>
                    <a:pt x="1869" y="531"/>
                    <a:pt x="1859" y="500"/>
                  </a:cubicBezTo>
                  <a:lnTo>
                    <a:pt x="1859" y="451"/>
                  </a:lnTo>
                  <a:cubicBezTo>
                    <a:pt x="1859" y="400"/>
                    <a:pt x="1859" y="360"/>
                    <a:pt x="1869" y="320"/>
                  </a:cubicBezTo>
                  <a:lnTo>
                    <a:pt x="1869" y="280"/>
                  </a:lnTo>
                  <a:lnTo>
                    <a:pt x="1869" y="271"/>
                  </a:lnTo>
                  <a:lnTo>
                    <a:pt x="1869" y="201"/>
                  </a:lnTo>
                  <a:lnTo>
                    <a:pt x="1869" y="121"/>
                  </a:lnTo>
                  <a:cubicBezTo>
                    <a:pt x="1859" y="81"/>
                    <a:pt x="1839" y="51"/>
                    <a:pt x="1799" y="21"/>
                  </a:cubicBezTo>
                  <a:cubicBezTo>
                    <a:pt x="1779" y="11"/>
                    <a:pt x="1759" y="1"/>
                    <a:pt x="172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flipH="1">
              <a:off x="6606039" y="1888798"/>
              <a:ext cx="23978" cy="375610"/>
            </a:xfrm>
            <a:custGeom>
              <a:rect b="b" l="l" r="r" t="t"/>
              <a:pathLst>
                <a:path extrusionOk="0" h="5796" w="370">
                  <a:moveTo>
                    <a:pt x="180" y="0"/>
                  </a:moveTo>
                  <a:lnTo>
                    <a:pt x="20" y="10"/>
                  </a:lnTo>
                  <a:lnTo>
                    <a:pt x="20" y="170"/>
                  </a:lnTo>
                  <a:lnTo>
                    <a:pt x="30" y="210"/>
                  </a:lnTo>
                  <a:lnTo>
                    <a:pt x="30" y="240"/>
                  </a:lnTo>
                  <a:cubicBezTo>
                    <a:pt x="40" y="340"/>
                    <a:pt x="40" y="449"/>
                    <a:pt x="40" y="549"/>
                  </a:cubicBezTo>
                  <a:cubicBezTo>
                    <a:pt x="30" y="669"/>
                    <a:pt x="30" y="789"/>
                    <a:pt x="20" y="909"/>
                  </a:cubicBezTo>
                  <a:lnTo>
                    <a:pt x="20" y="939"/>
                  </a:lnTo>
                  <a:cubicBezTo>
                    <a:pt x="10" y="1089"/>
                    <a:pt x="10" y="1209"/>
                    <a:pt x="10" y="1329"/>
                  </a:cubicBezTo>
                  <a:cubicBezTo>
                    <a:pt x="10" y="1459"/>
                    <a:pt x="0" y="1599"/>
                    <a:pt x="0" y="1728"/>
                  </a:cubicBezTo>
                  <a:cubicBezTo>
                    <a:pt x="0" y="1968"/>
                    <a:pt x="10" y="2228"/>
                    <a:pt x="10" y="2538"/>
                  </a:cubicBezTo>
                  <a:cubicBezTo>
                    <a:pt x="20" y="2668"/>
                    <a:pt x="20" y="2798"/>
                    <a:pt x="20" y="2927"/>
                  </a:cubicBezTo>
                  <a:lnTo>
                    <a:pt x="20" y="2987"/>
                  </a:lnTo>
                  <a:cubicBezTo>
                    <a:pt x="30" y="3337"/>
                    <a:pt x="30" y="3737"/>
                    <a:pt x="60" y="4117"/>
                  </a:cubicBezTo>
                  <a:lnTo>
                    <a:pt x="60" y="4137"/>
                  </a:lnTo>
                  <a:lnTo>
                    <a:pt x="90" y="4496"/>
                  </a:lnTo>
                  <a:cubicBezTo>
                    <a:pt x="110" y="4636"/>
                    <a:pt x="130" y="4766"/>
                    <a:pt x="140" y="4896"/>
                  </a:cubicBezTo>
                  <a:cubicBezTo>
                    <a:pt x="160" y="5106"/>
                    <a:pt x="180" y="5316"/>
                    <a:pt x="190" y="5516"/>
                  </a:cubicBezTo>
                  <a:lnTo>
                    <a:pt x="190" y="5525"/>
                  </a:lnTo>
                  <a:cubicBezTo>
                    <a:pt x="200" y="5585"/>
                    <a:pt x="200" y="5636"/>
                    <a:pt x="210" y="5695"/>
                  </a:cubicBezTo>
                  <a:lnTo>
                    <a:pt x="210" y="5705"/>
                  </a:lnTo>
                  <a:lnTo>
                    <a:pt x="210" y="5795"/>
                  </a:lnTo>
                  <a:lnTo>
                    <a:pt x="370" y="5785"/>
                  </a:lnTo>
                  <a:cubicBezTo>
                    <a:pt x="370" y="5725"/>
                    <a:pt x="370" y="5665"/>
                    <a:pt x="360" y="5605"/>
                  </a:cubicBezTo>
                  <a:cubicBezTo>
                    <a:pt x="360" y="5525"/>
                    <a:pt x="350" y="5456"/>
                    <a:pt x="350" y="5385"/>
                  </a:cubicBezTo>
                  <a:cubicBezTo>
                    <a:pt x="350" y="5336"/>
                    <a:pt x="340" y="5285"/>
                    <a:pt x="340" y="5245"/>
                  </a:cubicBezTo>
                  <a:lnTo>
                    <a:pt x="340" y="5225"/>
                  </a:lnTo>
                  <a:cubicBezTo>
                    <a:pt x="340" y="5146"/>
                    <a:pt x="340" y="5076"/>
                    <a:pt x="330" y="4996"/>
                  </a:cubicBezTo>
                  <a:cubicBezTo>
                    <a:pt x="330" y="4946"/>
                    <a:pt x="320" y="4886"/>
                    <a:pt x="320" y="4836"/>
                  </a:cubicBezTo>
                  <a:cubicBezTo>
                    <a:pt x="310" y="4786"/>
                    <a:pt x="300" y="4686"/>
                    <a:pt x="300" y="4586"/>
                  </a:cubicBezTo>
                  <a:cubicBezTo>
                    <a:pt x="290" y="4457"/>
                    <a:pt x="290" y="4337"/>
                    <a:pt x="290" y="4197"/>
                  </a:cubicBezTo>
                  <a:cubicBezTo>
                    <a:pt x="290" y="4117"/>
                    <a:pt x="290" y="4026"/>
                    <a:pt x="300" y="3947"/>
                  </a:cubicBezTo>
                  <a:lnTo>
                    <a:pt x="300" y="3937"/>
                  </a:lnTo>
                  <a:lnTo>
                    <a:pt x="300" y="3797"/>
                  </a:lnTo>
                  <a:cubicBezTo>
                    <a:pt x="300" y="3707"/>
                    <a:pt x="300" y="3617"/>
                    <a:pt x="310" y="3517"/>
                  </a:cubicBezTo>
                  <a:lnTo>
                    <a:pt x="310" y="3407"/>
                  </a:lnTo>
                  <a:cubicBezTo>
                    <a:pt x="320" y="3127"/>
                    <a:pt x="320" y="2867"/>
                    <a:pt x="320" y="2618"/>
                  </a:cubicBezTo>
                  <a:cubicBezTo>
                    <a:pt x="320" y="2368"/>
                    <a:pt x="310" y="2118"/>
                    <a:pt x="290" y="1819"/>
                  </a:cubicBezTo>
                  <a:cubicBezTo>
                    <a:pt x="290" y="1688"/>
                    <a:pt x="280" y="1569"/>
                    <a:pt x="270" y="1419"/>
                  </a:cubicBezTo>
                  <a:cubicBezTo>
                    <a:pt x="270" y="1369"/>
                    <a:pt x="270" y="1319"/>
                    <a:pt x="260" y="1269"/>
                  </a:cubicBezTo>
                  <a:lnTo>
                    <a:pt x="260" y="1229"/>
                  </a:lnTo>
                  <a:lnTo>
                    <a:pt x="260" y="1219"/>
                  </a:lnTo>
                  <a:cubicBezTo>
                    <a:pt x="250" y="1149"/>
                    <a:pt x="250" y="1089"/>
                    <a:pt x="250" y="1029"/>
                  </a:cubicBezTo>
                  <a:cubicBezTo>
                    <a:pt x="240" y="869"/>
                    <a:pt x="230" y="749"/>
                    <a:pt x="230" y="629"/>
                  </a:cubicBezTo>
                  <a:cubicBezTo>
                    <a:pt x="220" y="569"/>
                    <a:pt x="220" y="509"/>
                    <a:pt x="220" y="449"/>
                  </a:cubicBezTo>
                  <a:cubicBezTo>
                    <a:pt x="210" y="400"/>
                    <a:pt x="210" y="360"/>
                    <a:pt x="210" y="320"/>
                  </a:cubicBezTo>
                  <a:lnTo>
                    <a:pt x="210" y="310"/>
                  </a:lnTo>
                  <a:lnTo>
                    <a:pt x="200" y="300"/>
                  </a:lnTo>
                  <a:lnTo>
                    <a:pt x="200" y="250"/>
                  </a:lnTo>
                  <a:cubicBezTo>
                    <a:pt x="190" y="170"/>
                    <a:pt x="190" y="90"/>
                    <a:pt x="180" y="10"/>
                  </a:cubicBezTo>
                  <a:lnTo>
                    <a:pt x="18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flipH="1">
              <a:off x="6666243" y="2473474"/>
              <a:ext cx="3953" cy="44780"/>
            </a:xfrm>
            <a:custGeom>
              <a:rect b="b" l="l" r="r" t="t"/>
              <a:pathLst>
                <a:path extrusionOk="0" h="691" w="61">
                  <a:moveTo>
                    <a:pt x="1" y="0"/>
                  </a:moveTo>
                  <a:lnTo>
                    <a:pt x="1" y="120"/>
                  </a:lnTo>
                  <a:cubicBezTo>
                    <a:pt x="1" y="160"/>
                    <a:pt x="10" y="211"/>
                    <a:pt x="10" y="260"/>
                  </a:cubicBezTo>
                  <a:lnTo>
                    <a:pt x="10" y="300"/>
                  </a:lnTo>
                  <a:lnTo>
                    <a:pt x="10" y="360"/>
                  </a:lnTo>
                  <a:lnTo>
                    <a:pt x="21" y="430"/>
                  </a:lnTo>
                  <a:cubicBezTo>
                    <a:pt x="21" y="520"/>
                    <a:pt x="30" y="600"/>
                    <a:pt x="30" y="670"/>
                  </a:cubicBezTo>
                  <a:cubicBezTo>
                    <a:pt x="41" y="680"/>
                    <a:pt x="41" y="690"/>
                    <a:pt x="50" y="690"/>
                  </a:cubicBezTo>
                  <a:cubicBezTo>
                    <a:pt x="50" y="690"/>
                    <a:pt x="61" y="690"/>
                    <a:pt x="61" y="680"/>
                  </a:cubicBezTo>
                  <a:cubicBezTo>
                    <a:pt x="50" y="650"/>
                    <a:pt x="41" y="610"/>
                    <a:pt x="41" y="570"/>
                  </a:cubicBezTo>
                  <a:cubicBezTo>
                    <a:pt x="30" y="430"/>
                    <a:pt x="21" y="291"/>
                    <a:pt x="10" y="160"/>
                  </a:cubicBezTo>
                  <a:cubicBezTo>
                    <a:pt x="10" y="100"/>
                    <a:pt x="1" y="51"/>
                    <a:pt x="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flipH="1">
              <a:off x="6754965" y="4206245"/>
              <a:ext cx="345151" cy="189101"/>
            </a:xfrm>
            <a:custGeom>
              <a:rect b="b" l="l" r="r" t="t"/>
              <a:pathLst>
                <a:path extrusionOk="0" h="2918" w="5326">
                  <a:moveTo>
                    <a:pt x="5265" y="0"/>
                  </a:moveTo>
                  <a:cubicBezTo>
                    <a:pt x="5265" y="0"/>
                    <a:pt x="5256" y="11"/>
                    <a:pt x="5246" y="11"/>
                  </a:cubicBezTo>
                  <a:cubicBezTo>
                    <a:pt x="5116" y="80"/>
                    <a:pt x="4986" y="160"/>
                    <a:pt x="4856" y="240"/>
                  </a:cubicBezTo>
                  <a:cubicBezTo>
                    <a:pt x="4756" y="300"/>
                    <a:pt x="4666" y="360"/>
                    <a:pt x="4566" y="420"/>
                  </a:cubicBezTo>
                  <a:cubicBezTo>
                    <a:pt x="4466" y="480"/>
                    <a:pt x="4366" y="540"/>
                    <a:pt x="4277" y="600"/>
                  </a:cubicBezTo>
                  <a:lnTo>
                    <a:pt x="3977" y="780"/>
                  </a:lnTo>
                  <a:cubicBezTo>
                    <a:pt x="3877" y="830"/>
                    <a:pt x="3777" y="890"/>
                    <a:pt x="3677" y="950"/>
                  </a:cubicBezTo>
                  <a:cubicBezTo>
                    <a:pt x="3647" y="970"/>
                    <a:pt x="3607" y="990"/>
                    <a:pt x="3577" y="999"/>
                  </a:cubicBezTo>
                  <a:cubicBezTo>
                    <a:pt x="3507" y="1039"/>
                    <a:pt x="3447" y="1079"/>
                    <a:pt x="3377" y="1110"/>
                  </a:cubicBezTo>
                  <a:cubicBezTo>
                    <a:pt x="3187" y="1210"/>
                    <a:pt x="2987" y="1310"/>
                    <a:pt x="2798" y="1409"/>
                  </a:cubicBezTo>
                  <a:cubicBezTo>
                    <a:pt x="2598" y="1519"/>
                    <a:pt x="2398" y="1619"/>
                    <a:pt x="2198" y="1719"/>
                  </a:cubicBezTo>
                  <a:cubicBezTo>
                    <a:pt x="1988" y="1829"/>
                    <a:pt x="1788" y="1929"/>
                    <a:pt x="1579" y="2039"/>
                  </a:cubicBezTo>
                  <a:cubicBezTo>
                    <a:pt x="1479" y="2099"/>
                    <a:pt x="1379" y="2149"/>
                    <a:pt x="1269" y="2209"/>
                  </a:cubicBezTo>
                  <a:cubicBezTo>
                    <a:pt x="1209" y="2238"/>
                    <a:pt x="1139" y="2278"/>
                    <a:pt x="1069" y="2309"/>
                  </a:cubicBezTo>
                  <a:cubicBezTo>
                    <a:pt x="1039" y="2329"/>
                    <a:pt x="999" y="2349"/>
                    <a:pt x="959" y="2369"/>
                  </a:cubicBezTo>
                  <a:cubicBezTo>
                    <a:pt x="849" y="2429"/>
                    <a:pt x="749" y="2478"/>
                    <a:pt x="640" y="2529"/>
                  </a:cubicBezTo>
                  <a:cubicBezTo>
                    <a:pt x="540" y="2589"/>
                    <a:pt x="429" y="2638"/>
                    <a:pt x="330" y="2688"/>
                  </a:cubicBezTo>
                  <a:lnTo>
                    <a:pt x="30" y="2838"/>
                  </a:lnTo>
                  <a:cubicBezTo>
                    <a:pt x="10" y="2848"/>
                    <a:pt x="0" y="2878"/>
                    <a:pt x="20" y="2898"/>
                  </a:cubicBezTo>
                  <a:cubicBezTo>
                    <a:pt x="20" y="2908"/>
                    <a:pt x="30" y="2908"/>
                    <a:pt x="40" y="2918"/>
                  </a:cubicBezTo>
                  <a:cubicBezTo>
                    <a:pt x="50" y="2918"/>
                    <a:pt x="60" y="2918"/>
                    <a:pt x="70" y="2908"/>
                  </a:cubicBezTo>
                  <a:cubicBezTo>
                    <a:pt x="190" y="2858"/>
                    <a:pt x="300" y="2808"/>
                    <a:pt x="420" y="2748"/>
                  </a:cubicBezTo>
                  <a:cubicBezTo>
                    <a:pt x="509" y="2708"/>
                    <a:pt x="609" y="2668"/>
                    <a:pt x="700" y="2618"/>
                  </a:cubicBezTo>
                  <a:lnTo>
                    <a:pt x="880" y="2529"/>
                  </a:lnTo>
                  <a:cubicBezTo>
                    <a:pt x="909" y="2518"/>
                    <a:pt x="949" y="2498"/>
                    <a:pt x="979" y="2478"/>
                  </a:cubicBezTo>
                  <a:cubicBezTo>
                    <a:pt x="989" y="2478"/>
                    <a:pt x="1009" y="2469"/>
                    <a:pt x="1019" y="2458"/>
                  </a:cubicBezTo>
                  <a:cubicBezTo>
                    <a:pt x="1129" y="2409"/>
                    <a:pt x="1239" y="2349"/>
                    <a:pt x="1349" y="2298"/>
                  </a:cubicBezTo>
                  <a:cubicBezTo>
                    <a:pt x="1389" y="2269"/>
                    <a:pt x="1429" y="2249"/>
                    <a:pt x="1479" y="2229"/>
                  </a:cubicBezTo>
                  <a:cubicBezTo>
                    <a:pt x="1539" y="2189"/>
                    <a:pt x="1599" y="2158"/>
                    <a:pt x="1668" y="2129"/>
                  </a:cubicBezTo>
                  <a:cubicBezTo>
                    <a:pt x="1768" y="2069"/>
                    <a:pt x="1868" y="2019"/>
                    <a:pt x="1979" y="1969"/>
                  </a:cubicBezTo>
                  <a:cubicBezTo>
                    <a:pt x="2178" y="1859"/>
                    <a:pt x="2388" y="1749"/>
                    <a:pt x="2598" y="1649"/>
                  </a:cubicBezTo>
                  <a:cubicBezTo>
                    <a:pt x="2798" y="1539"/>
                    <a:pt x="2998" y="1439"/>
                    <a:pt x="3187" y="1339"/>
                  </a:cubicBezTo>
                  <a:cubicBezTo>
                    <a:pt x="3287" y="1290"/>
                    <a:pt x="3387" y="1230"/>
                    <a:pt x="3487" y="1179"/>
                  </a:cubicBezTo>
                  <a:cubicBezTo>
                    <a:pt x="3537" y="1150"/>
                    <a:pt x="3597" y="1119"/>
                    <a:pt x="3647" y="1090"/>
                  </a:cubicBezTo>
                  <a:cubicBezTo>
                    <a:pt x="3667" y="1079"/>
                    <a:pt x="3677" y="1079"/>
                    <a:pt x="3687" y="1070"/>
                  </a:cubicBezTo>
                  <a:cubicBezTo>
                    <a:pt x="3717" y="1050"/>
                    <a:pt x="3747" y="1030"/>
                    <a:pt x="3777" y="1019"/>
                  </a:cubicBezTo>
                  <a:cubicBezTo>
                    <a:pt x="3837" y="979"/>
                    <a:pt x="3897" y="950"/>
                    <a:pt x="3957" y="919"/>
                  </a:cubicBezTo>
                  <a:cubicBezTo>
                    <a:pt x="3997" y="890"/>
                    <a:pt x="4037" y="870"/>
                    <a:pt x="4077" y="840"/>
                  </a:cubicBezTo>
                  <a:lnTo>
                    <a:pt x="4377" y="660"/>
                  </a:lnTo>
                  <a:cubicBezTo>
                    <a:pt x="4466" y="600"/>
                    <a:pt x="4566" y="540"/>
                    <a:pt x="4656" y="480"/>
                  </a:cubicBezTo>
                  <a:cubicBezTo>
                    <a:pt x="4756" y="420"/>
                    <a:pt x="4846" y="360"/>
                    <a:pt x="4946" y="310"/>
                  </a:cubicBezTo>
                  <a:cubicBezTo>
                    <a:pt x="5066" y="240"/>
                    <a:pt x="5176" y="171"/>
                    <a:pt x="5296" y="100"/>
                  </a:cubicBezTo>
                  <a:cubicBezTo>
                    <a:pt x="5316" y="80"/>
                    <a:pt x="5325" y="51"/>
                    <a:pt x="5316" y="31"/>
                  </a:cubicBezTo>
                  <a:cubicBezTo>
                    <a:pt x="5305" y="11"/>
                    <a:pt x="5285" y="0"/>
                    <a:pt x="5265"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flipH="1">
              <a:off x="6974462" y="4268393"/>
              <a:ext cx="423501" cy="222411"/>
            </a:xfrm>
            <a:custGeom>
              <a:rect b="b" l="l" r="r" t="t"/>
              <a:pathLst>
                <a:path extrusionOk="0" h="3432" w="6535">
                  <a:moveTo>
                    <a:pt x="6464" y="0"/>
                  </a:moveTo>
                  <a:cubicBezTo>
                    <a:pt x="6335" y="71"/>
                    <a:pt x="6195" y="140"/>
                    <a:pt x="6065" y="211"/>
                  </a:cubicBezTo>
                  <a:cubicBezTo>
                    <a:pt x="5945" y="271"/>
                    <a:pt x="5815" y="340"/>
                    <a:pt x="5695" y="400"/>
                  </a:cubicBezTo>
                  <a:cubicBezTo>
                    <a:pt x="5645" y="430"/>
                    <a:pt x="5585" y="460"/>
                    <a:pt x="5525" y="490"/>
                  </a:cubicBezTo>
                  <a:cubicBezTo>
                    <a:pt x="5456" y="530"/>
                    <a:pt x="5396" y="560"/>
                    <a:pt x="5325" y="600"/>
                  </a:cubicBezTo>
                  <a:cubicBezTo>
                    <a:pt x="5205" y="670"/>
                    <a:pt x="5096" y="740"/>
                    <a:pt x="4976" y="810"/>
                  </a:cubicBezTo>
                  <a:cubicBezTo>
                    <a:pt x="4856" y="880"/>
                    <a:pt x="4736" y="940"/>
                    <a:pt x="4606" y="1010"/>
                  </a:cubicBezTo>
                  <a:cubicBezTo>
                    <a:pt x="4486" y="1080"/>
                    <a:pt x="4356" y="1150"/>
                    <a:pt x="4237" y="1219"/>
                  </a:cubicBezTo>
                  <a:cubicBezTo>
                    <a:pt x="3986" y="1359"/>
                    <a:pt x="3747" y="1499"/>
                    <a:pt x="3507" y="1630"/>
                  </a:cubicBezTo>
                  <a:cubicBezTo>
                    <a:pt x="3377" y="1699"/>
                    <a:pt x="3257" y="1769"/>
                    <a:pt x="3137" y="1839"/>
                  </a:cubicBezTo>
                  <a:cubicBezTo>
                    <a:pt x="3107" y="1859"/>
                    <a:pt x="3078" y="1879"/>
                    <a:pt x="3047" y="1889"/>
                  </a:cubicBezTo>
                  <a:cubicBezTo>
                    <a:pt x="3018" y="1909"/>
                    <a:pt x="2998" y="1919"/>
                    <a:pt x="2967" y="1929"/>
                  </a:cubicBezTo>
                  <a:cubicBezTo>
                    <a:pt x="2898" y="1969"/>
                    <a:pt x="2838" y="1999"/>
                    <a:pt x="2767" y="2039"/>
                  </a:cubicBezTo>
                  <a:cubicBezTo>
                    <a:pt x="2698" y="2069"/>
                    <a:pt x="2627" y="2109"/>
                    <a:pt x="2558" y="2139"/>
                  </a:cubicBezTo>
                  <a:cubicBezTo>
                    <a:pt x="2498" y="2169"/>
                    <a:pt x="2438" y="2189"/>
                    <a:pt x="2388" y="2219"/>
                  </a:cubicBezTo>
                  <a:cubicBezTo>
                    <a:pt x="2248" y="2289"/>
                    <a:pt x="2108" y="2349"/>
                    <a:pt x="1978" y="2409"/>
                  </a:cubicBezTo>
                  <a:lnTo>
                    <a:pt x="1229" y="2769"/>
                  </a:lnTo>
                  <a:cubicBezTo>
                    <a:pt x="949" y="2898"/>
                    <a:pt x="669" y="3028"/>
                    <a:pt x="400" y="3168"/>
                  </a:cubicBezTo>
                  <a:cubicBezTo>
                    <a:pt x="280" y="3228"/>
                    <a:pt x="150" y="3278"/>
                    <a:pt x="30" y="3338"/>
                  </a:cubicBezTo>
                  <a:cubicBezTo>
                    <a:pt x="10" y="3348"/>
                    <a:pt x="0" y="3388"/>
                    <a:pt x="20" y="3408"/>
                  </a:cubicBezTo>
                  <a:cubicBezTo>
                    <a:pt x="27" y="3423"/>
                    <a:pt x="45" y="3432"/>
                    <a:pt x="62" y="3432"/>
                  </a:cubicBezTo>
                  <a:cubicBezTo>
                    <a:pt x="69" y="3432"/>
                    <a:pt x="75" y="3431"/>
                    <a:pt x="80" y="3428"/>
                  </a:cubicBezTo>
                  <a:cubicBezTo>
                    <a:pt x="260" y="3338"/>
                    <a:pt x="440" y="3258"/>
                    <a:pt x="620" y="3168"/>
                  </a:cubicBezTo>
                  <a:cubicBezTo>
                    <a:pt x="749" y="3108"/>
                    <a:pt x="879" y="3038"/>
                    <a:pt x="1009" y="2978"/>
                  </a:cubicBezTo>
                  <a:cubicBezTo>
                    <a:pt x="1279" y="2848"/>
                    <a:pt x="1548" y="2729"/>
                    <a:pt x="1819" y="2598"/>
                  </a:cubicBezTo>
                  <a:cubicBezTo>
                    <a:pt x="2068" y="2478"/>
                    <a:pt x="2328" y="2369"/>
                    <a:pt x="2578" y="2249"/>
                  </a:cubicBezTo>
                  <a:cubicBezTo>
                    <a:pt x="2647" y="2219"/>
                    <a:pt x="2718" y="2189"/>
                    <a:pt x="2778" y="2159"/>
                  </a:cubicBezTo>
                  <a:lnTo>
                    <a:pt x="2958" y="2069"/>
                  </a:lnTo>
                  <a:cubicBezTo>
                    <a:pt x="3027" y="2039"/>
                    <a:pt x="3087" y="2009"/>
                    <a:pt x="3147" y="1969"/>
                  </a:cubicBezTo>
                  <a:cubicBezTo>
                    <a:pt x="3217" y="1939"/>
                    <a:pt x="3277" y="1909"/>
                    <a:pt x="3337" y="1869"/>
                  </a:cubicBezTo>
                  <a:cubicBezTo>
                    <a:pt x="3457" y="1809"/>
                    <a:pt x="3577" y="1739"/>
                    <a:pt x="3697" y="1679"/>
                  </a:cubicBezTo>
                  <a:cubicBezTo>
                    <a:pt x="3817" y="1610"/>
                    <a:pt x="3946" y="1550"/>
                    <a:pt x="4066" y="1479"/>
                  </a:cubicBezTo>
                  <a:cubicBezTo>
                    <a:pt x="4186" y="1410"/>
                    <a:pt x="4316" y="1339"/>
                    <a:pt x="4436" y="1270"/>
                  </a:cubicBezTo>
                  <a:lnTo>
                    <a:pt x="4796" y="1060"/>
                  </a:lnTo>
                  <a:cubicBezTo>
                    <a:pt x="4906" y="1000"/>
                    <a:pt x="5025" y="930"/>
                    <a:pt x="5145" y="860"/>
                  </a:cubicBezTo>
                  <a:cubicBezTo>
                    <a:pt x="5256" y="780"/>
                    <a:pt x="5376" y="710"/>
                    <a:pt x="5496" y="640"/>
                  </a:cubicBezTo>
                  <a:cubicBezTo>
                    <a:pt x="5625" y="570"/>
                    <a:pt x="5745" y="500"/>
                    <a:pt x="5875" y="420"/>
                  </a:cubicBezTo>
                  <a:cubicBezTo>
                    <a:pt x="5995" y="360"/>
                    <a:pt x="6115" y="291"/>
                    <a:pt x="6235" y="231"/>
                  </a:cubicBezTo>
                  <a:lnTo>
                    <a:pt x="6504" y="80"/>
                  </a:lnTo>
                  <a:cubicBezTo>
                    <a:pt x="6524" y="71"/>
                    <a:pt x="6535" y="40"/>
                    <a:pt x="6524" y="20"/>
                  </a:cubicBezTo>
                  <a:cubicBezTo>
                    <a:pt x="6515" y="11"/>
                    <a:pt x="6504" y="0"/>
                    <a:pt x="6484"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flipH="1">
              <a:off x="7004205" y="4318877"/>
              <a:ext cx="167845" cy="82756"/>
            </a:xfrm>
            <a:custGeom>
              <a:rect b="b" l="l" r="r" t="t"/>
              <a:pathLst>
                <a:path extrusionOk="0" h="1277" w="2590">
                  <a:moveTo>
                    <a:pt x="2519" y="1"/>
                  </a:moveTo>
                  <a:cubicBezTo>
                    <a:pt x="2359" y="81"/>
                    <a:pt x="2199" y="151"/>
                    <a:pt x="2039" y="221"/>
                  </a:cubicBezTo>
                  <a:cubicBezTo>
                    <a:pt x="1879" y="301"/>
                    <a:pt x="1730" y="371"/>
                    <a:pt x="1570" y="451"/>
                  </a:cubicBezTo>
                  <a:cubicBezTo>
                    <a:pt x="1390" y="531"/>
                    <a:pt x="1220" y="611"/>
                    <a:pt x="1040" y="700"/>
                  </a:cubicBezTo>
                  <a:cubicBezTo>
                    <a:pt x="880" y="771"/>
                    <a:pt x="720" y="851"/>
                    <a:pt x="560" y="930"/>
                  </a:cubicBezTo>
                  <a:cubicBezTo>
                    <a:pt x="540" y="940"/>
                    <a:pt x="531" y="950"/>
                    <a:pt x="511" y="960"/>
                  </a:cubicBezTo>
                  <a:cubicBezTo>
                    <a:pt x="451" y="980"/>
                    <a:pt x="400" y="1010"/>
                    <a:pt x="351" y="1040"/>
                  </a:cubicBezTo>
                  <a:cubicBezTo>
                    <a:pt x="301" y="1060"/>
                    <a:pt x="251" y="1090"/>
                    <a:pt x="191" y="1110"/>
                  </a:cubicBezTo>
                  <a:lnTo>
                    <a:pt x="41" y="1200"/>
                  </a:lnTo>
                  <a:lnTo>
                    <a:pt x="31" y="1200"/>
                  </a:lnTo>
                  <a:cubicBezTo>
                    <a:pt x="11" y="1210"/>
                    <a:pt x="1" y="1240"/>
                    <a:pt x="11" y="1260"/>
                  </a:cubicBezTo>
                  <a:cubicBezTo>
                    <a:pt x="17" y="1272"/>
                    <a:pt x="30" y="1276"/>
                    <a:pt x="43" y="1276"/>
                  </a:cubicBezTo>
                  <a:cubicBezTo>
                    <a:pt x="53" y="1276"/>
                    <a:pt x="63" y="1274"/>
                    <a:pt x="71" y="1270"/>
                  </a:cubicBezTo>
                  <a:cubicBezTo>
                    <a:pt x="121" y="1240"/>
                    <a:pt x="171" y="1210"/>
                    <a:pt x="231" y="1190"/>
                  </a:cubicBezTo>
                  <a:cubicBezTo>
                    <a:pt x="281" y="1160"/>
                    <a:pt x="331" y="1130"/>
                    <a:pt x="380" y="1110"/>
                  </a:cubicBezTo>
                  <a:cubicBezTo>
                    <a:pt x="431" y="1080"/>
                    <a:pt x="491" y="1050"/>
                    <a:pt x="540" y="1030"/>
                  </a:cubicBezTo>
                  <a:lnTo>
                    <a:pt x="600" y="1000"/>
                  </a:lnTo>
                  <a:cubicBezTo>
                    <a:pt x="760" y="920"/>
                    <a:pt x="920" y="840"/>
                    <a:pt x="1080" y="771"/>
                  </a:cubicBezTo>
                  <a:cubicBezTo>
                    <a:pt x="1250" y="691"/>
                    <a:pt x="1430" y="600"/>
                    <a:pt x="1599" y="520"/>
                  </a:cubicBezTo>
                  <a:cubicBezTo>
                    <a:pt x="1759" y="440"/>
                    <a:pt x="1919" y="371"/>
                    <a:pt x="2079" y="301"/>
                  </a:cubicBezTo>
                  <a:cubicBezTo>
                    <a:pt x="2229" y="221"/>
                    <a:pt x="2389" y="151"/>
                    <a:pt x="2549" y="71"/>
                  </a:cubicBezTo>
                  <a:lnTo>
                    <a:pt x="2559" y="71"/>
                  </a:lnTo>
                  <a:cubicBezTo>
                    <a:pt x="2579" y="61"/>
                    <a:pt x="2589" y="31"/>
                    <a:pt x="2569" y="21"/>
                  </a:cubicBezTo>
                  <a:cubicBezTo>
                    <a:pt x="2569" y="11"/>
                    <a:pt x="2559" y="1"/>
                    <a:pt x="254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flipH="1">
              <a:off x="7124679" y="4423149"/>
              <a:ext cx="251962" cy="136285"/>
            </a:xfrm>
            <a:custGeom>
              <a:rect b="b" l="l" r="r" t="t"/>
              <a:pathLst>
                <a:path extrusionOk="0" h="2103" w="3888">
                  <a:moveTo>
                    <a:pt x="3837" y="1"/>
                  </a:moveTo>
                  <a:cubicBezTo>
                    <a:pt x="3837" y="1"/>
                    <a:pt x="3828" y="1"/>
                    <a:pt x="3828" y="10"/>
                  </a:cubicBezTo>
                  <a:cubicBezTo>
                    <a:pt x="3737" y="50"/>
                    <a:pt x="3648" y="101"/>
                    <a:pt x="3557" y="150"/>
                  </a:cubicBezTo>
                  <a:cubicBezTo>
                    <a:pt x="3488" y="190"/>
                    <a:pt x="3408" y="230"/>
                    <a:pt x="3338" y="270"/>
                  </a:cubicBezTo>
                  <a:cubicBezTo>
                    <a:pt x="3268" y="310"/>
                    <a:pt x="3188" y="350"/>
                    <a:pt x="3118" y="390"/>
                  </a:cubicBezTo>
                  <a:cubicBezTo>
                    <a:pt x="3038" y="430"/>
                    <a:pt x="2958" y="470"/>
                    <a:pt x="2888" y="510"/>
                  </a:cubicBezTo>
                  <a:cubicBezTo>
                    <a:pt x="2788" y="570"/>
                    <a:pt x="2689" y="620"/>
                    <a:pt x="2589" y="680"/>
                  </a:cubicBezTo>
                  <a:lnTo>
                    <a:pt x="2378" y="800"/>
                  </a:lnTo>
                  <a:cubicBezTo>
                    <a:pt x="2338" y="810"/>
                    <a:pt x="2309" y="830"/>
                    <a:pt x="2269" y="850"/>
                  </a:cubicBezTo>
                  <a:cubicBezTo>
                    <a:pt x="2239" y="870"/>
                    <a:pt x="2209" y="890"/>
                    <a:pt x="2169" y="900"/>
                  </a:cubicBezTo>
                  <a:cubicBezTo>
                    <a:pt x="2089" y="940"/>
                    <a:pt x="2009" y="990"/>
                    <a:pt x="1929" y="1030"/>
                  </a:cubicBezTo>
                  <a:cubicBezTo>
                    <a:pt x="1769" y="1110"/>
                    <a:pt x="1599" y="1189"/>
                    <a:pt x="1439" y="1269"/>
                  </a:cubicBezTo>
                  <a:cubicBezTo>
                    <a:pt x="1370" y="1309"/>
                    <a:pt x="1299" y="1340"/>
                    <a:pt x="1230" y="1380"/>
                  </a:cubicBezTo>
                  <a:cubicBezTo>
                    <a:pt x="1130" y="1429"/>
                    <a:pt x="1030" y="1480"/>
                    <a:pt x="920" y="1529"/>
                  </a:cubicBezTo>
                  <a:cubicBezTo>
                    <a:pt x="870" y="1560"/>
                    <a:pt x="810" y="1589"/>
                    <a:pt x="750" y="1620"/>
                  </a:cubicBezTo>
                  <a:cubicBezTo>
                    <a:pt x="650" y="1679"/>
                    <a:pt x="540" y="1739"/>
                    <a:pt x="440" y="1789"/>
                  </a:cubicBezTo>
                  <a:cubicBezTo>
                    <a:pt x="390" y="1819"/>
                    <a:pt x="340" y="1849"/>
                    <a:pt x="291" y="1869"/>
                  </a:cubicBezTo>
                  <a:cubicBezTo>
                    <a:pt x="211" y="1919"/>
                    <a:pt x="120" y="1969"/>
                    <a:pt x="31" y="2019"/>
                  </a:cubicBezTo>
                  <a:cubicBezTo>
                    <a:pt x="11" y="2039"/>
                    <a:pt x="0" y="2059"/>
                    <a:pt x="11" y="2079"/>
                  </a:cubicBezTo>
                  <a:cubicBezTo>
                    <a:pt x="18" y="2094"/>
                    <a:pt x="36" y="2103"/>
                    <a:pt x="53" y="2103"/>
                  </a:cubicBezTo>
                  <a:cubicBezTo>
                    <a:pt x="59" y="2103"/>
                    <a:pt x="65" y="2102"/>
                    <a:pt x="71" y="2099"/>
                  </a:cubicBezTo>
                  <a:cubicBezTo>
                    <a:pt x="180" y="2039"/>
                    <a:pt x="280" y="1979"/>
                    <a:pt x="390" y="1919"/>
                  </a:cubicBezTo>
                  <a:cubicBezTo>
                    <a:pt x="450" y="1879"/>
                    <a:pt x="520" y="1849"/>
                    <a:pt x="580" y="1809"/>
                  </a:cubicBezTo>
                  <a:cubicBezTo>
                    <a:pt x="640" y="1779"/>
                    <a:pt x="690" y="1749"/>
                    <a:pt x="750" y="1719"/>
                  </a:cubicBezTo>
                  <a:cubicBezTo>
                    <a:pt x="770" y="1709"/>
                    <a:pt x="800" y="1689"/>
                    <a:pt x="830" y="1679"/>
                  </a:cubicBezTo>
                  <a:cubicBezTo>
                    <a:pt x="910" y="1640"/>
                    <a:pt x="990" y="1589"/>
                    <a:pt x="1079" y="1549"/>
                  </a:cubicBezTo>
                  <a:cubicBezTo>
                    <a:pt x="1150" y="1509"/>
                    <a:pt x="1219" y="1469"/>
                    <a:pt x="1290" y="1440"/>
                  </a:cubicBezTo>
                  <a:cubicBezTo>
                    <a:pt x="1390" y="1389"/>
                    <a:pt x="1490" y="1340"/>
                    <a:pt x="1579" y="1289"/>
                  </a:cubicBezTo>
                  <a:cubicBezTo>
                    <a:pt x="1719" y="1220"/>
                    <a:pt x="1859" y="1160"/>
                    <a:pt x="1999" y="1090"/>
                  </a:cubicBezTo>
                  <a:cubicBezTo>
                    <a:pt x="2099" y="1030"/>
                    <a:pt x="2199" y="980"/>
                    <a:pt x="2298" y="930"/>
                  </a:cubicBezTo>
                  <a:lnTo>
                    <a:pt x="2358" y="900"/>
                  </a:lnTo>
                  <a:cubicBezTo>
                    <a:pt x="2418" y="870"/>
                    <a:pt x="2469" y="840"/>
                    <a:pt x="2529" y="810"/>
                  </a:cubicBezTo>
                  <a:cubicBezTo>
                    <a:pt x="2669" y="730"/>
                    <a:pt x="2808" y="650"/>
                    <a:pt x="2958" y="580"/>
                  </a:cubicBezTo>
                  <a:cubicBezTo>
                    <a:pt x="3038" y="530"/>
                    <a:pt x="3118" y="480"/>
                    <a:pt x="3198" y="441"/>
                  </a:cubicBezTo>
                  <a:cubicBezTo>
                    <a:pt x="3278" y="401"/>
                    <a:pt x="3358" y="350"/>
                    <a:pt x="3438" y="310"/>
                  </a:cubicBezTo>
                  <a:lnTo>
                    <a:pt x="3857" y="70"/>
                  </a:lnTo>
                  <a:cubicBezTo>
                    <a:pt x="3877" y="61"/>
                    <a:pt x="3888" y="41"/>
                    <a:pt x="3877" y="21"/>
                  </a:cubicBezTo>
                  <a:cubicBezTo>
                    <a:pt x="3868" y="10"/>
                    <a:pt x="3857" y="1"/>
                    <a:pt x="383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flipH="1">
              <a:off x="7169393" y="3319122"/>
              <a:ext cx="7841" cy="38948"/>
            </a:xfrm>
            <a:custGeom>
              <a:rect b="b" l="l" r="r" t="t"/>
              <a:pathLst>
                <a:path extrusionOk="0" h="601" w="121">
                  <a:moveTo>
                    <a:pt x="81" y="1"/>
                  </a:moveTo>
                  <a:cubicBezTo>
                    <a:pt x="61" y="1"/>
                    <a:pt x="41" y="21"/>
                    <a:pt x="41" y="41"/>
                  </a:cubicBezTo>
                  <a:cubicBezTo>
                    <a:pt x="41" y="131"/>
                    <a:pt x="31" y="220"/>
                    <a:pt x="21" y="311"/>
                  </a:cubicBezTo>
                  <a:cubicBezTo>
                    <a:pt x="11" y="391"/>
                    <a:pt x="1" y="480"/>
                    <a:pt x="1" y="570"/>
                  </a:cubicBezTo>
                  <a:cubicBezTo>
                    <a:pt x="1" y="590"/>
                    <a:pt x="21" y="600"/>
                    <a:pt x="41" y="600"/>
                  </a:cubicBezTo>
                  <a:cubicBezTo>
                    <a:pt x="51" y="600"/>
                    <a:pt x="61" y="600"/>
                    <a:pt x="71" y="590"/>
                  </a:cubicBezTo>
                  <a:cubicBezTo>
                    <a:pt x="71" y="590"/>
                    <a:pt x="81" y="580"/>
                    <a:pt x="81" y="570"/>
                  </a:cubicBezTo>
                  <a:cubicBezTo>
                    <a:pt x="81" y="480"/>
                    <a:pt x="91" y="391"/>
                    <a:pt x="101" y="311"/>
                  </a:cubicBezTo>
                  <a:cubicBezTo>
                    <a:pt x="111" y="220"/>
                    <a:pt x="121" y="131"/>
                    <a:pt x="121" y="41"/>
                  </a:cubicBezTo>
                  <a:cubicBezTo>
                    <a:pt x="121" y="21"/>
                    <a:pt x="101" y="1"/>
                    <a:pt x="8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flipH="1">
              <a:off x="7183650" y="3312641"/>
              <a:ext cx="5249" cy="28579"/>
            </a:xfrm>
            <a:custGeom>
              <a:rect b="b" l="l" r="r" t="t"/>
              <a:pathLst>
                <a:path extrusionOk="0" h="441" w="81">
                  <a:moveTo>
                    <a:pt x="41" y="1"/>
                  </a:moveTo>
                  <a:cubicBezTo>
                    <a:pt x="21" y="1"/>
                    <a:pt x="1" y="11"/>
                    <a:pt x="1" y="31"/>
                  </a:cubicBezTo>
                  <a:cubicBezTo>
                    <a:pt x="11" y="101"/>
                    <a:pt x="11" y="161"/>
                    <a:pt x="11" y="220"/>
                  </a:cubicBezTo>
                  <a:cubicBezTo>
                    <a:pt x="11" y="280"/>
                    <a:pt x="1" y="340"/>
                    <a:pt x="11" y="411"/>
                  </a:cubicBezTo>
                  <a:cubicBezTo>
                    <a:pt x="11" y="420"/>
                    <a:pt x="21" y="440"/>
                    <a:pt x="41" y="440"/>
                  </a:cubicBezTo>
                  <a:cubicBezTo>
                    <a:pt x="61" y="440"/>
                    <a:pt x="71" y="420"/>
                    <a:pt x="71" y="411"/>
                  </a:cubicBezTo>
                  <a:cubicBezTo>
                    <a:pt x="81" y="351"/>
                    <a:pt x="81" y="291"/>
                    <a:pt x="81" y="231"/>
                  </a:cubicBezTo>
                  <a:lnTo>
                    <a:pt x="81" y="31"/>
                  </a:lnTo>
                  <a:cubicBezTo>
                    <a:pt x="81" y="11"/>
                    <a:pt x="61" y="1"/>
                    <a:pt x="4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flipH="1">
              <a:off x="7196547" y="3306160"/>
              <a:ext cx="4601" cy="25339"/>
            </a:xfrm>
            <a:custGeom>
              <a:rect b="b" l="l" r="r" t="t"/>
              <a:pathLst>
                <a:path extrusionOk="0" h="391" w="71">
                  <a:moveTo>
                    <a:pt x="30" y="1"/>
                  </a:moveTo>
                  <a:cubicBezTo>
                    <a:pt x="10" y="1"/>
                    <a:pt x="1" y="11"/>
                    <a:pt x="1" y="31"/>
                  </a:cubicBezTo>
                  <a:lnTo>
                    <a:pt x="1" y="191"/>
                  </a:lnTo>
                  <a:lnTo>
                    <a:pt x="1" y="271"/>
                  </a:lnTo>
                  <a:cubicBezTo>
                    <a:pt x="1" y="300"/>
                    <a:pt x="1" y="331"/>
                    <a:pt x="10" y="360"/>
                  </a:cubicBezTo>
                  <a:cubicBezTo>
                    <a:pt x="10" y="371"/>
                    <a:pt x="10" y="371"/>
                    <a:pt x="21" y="380"/>
                  </a:cubicBezTo>
                  <a:cubicBezTo>
                    <a:pt x="21" y="380"/>
                    <a:pt x="30" y="391"/>
                    <a:pt x="41" y="391"/>
                  </a:cubicBezTo>
                  <a:cubicBezTo>
                    <a:pt x="50" y="391"/>
                    <a:pt x="70" y="371"/>
                    <a:pt x="70" y="360"/>
                  </a:cubicBezTo>
                  <a:cubicBezTo>
                    <a:pt x="60" y="300"/>
                    <a:pt x="60" y="251"/>
                    <a:pt x="60" y="191"/>
                  </a:cubicBezTo>
                  <a:lnTo>
                    <a:pt x="60" y="31"/>
                  </a:lnTo>
                  <a:cubicBezTo>
                    <a:pt x="60" y="11"/>
                    <a:pt x="50" y="1"/>
                    <a:pt x="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flipH="1">
              <a:off x="7376577" y="3197417"/>
              <a:ext cx="14970" cy="36096"/>
            </a:xfrm>
            <a:custGeom>
              <a:rect b="b" l="l" r="r" t="t"/>
              <a:pathLst>
                <a:path extrusionOk="0" h="557" w="231">
                  <a:moveTo>
                    <a:pt x="31" y="0"/>
                  </a:moveTo>
                  <a:cubicBezTo>
                    <a:pt x="11" y="0"/>
                    <a:pt x="1" y="11"/>
                    <a:pt x="1" y="30"/>
                  </a:cubicBezTo>
                  <a:cubicBezTo>
                    <a:pt x="1" y="90"/>
                    <a:pt x="11" y="150"/>
                    <a:pt x="11" y="220"/>
                  </a:cubicBezTo>
                  <a:cubicBezTo>
                    <a:pt x="21" y="250"/>
                    <a:pt x="21" y="280"/>
                    <a:pt x="31" y="310"/>
                  </a:cubicBezTo>
                  <a:cubicBezTo>
                    <a:pt x="41" y="350"/>
                    <a:pt x="61" y="380"/>
                    <a:pt x="81" y="420"/>
                  </a:cubicBezTo>
                  <a:cubicBezTo>
                    <a:pt x="101" y="440"/>
                    <a:pt x="110" y="460"/>
                    <a:pt x="121" y="480"/>
                  </a:cubicBezTo>
                  <a:cubicBezTo>
                    <a:pt x="141" y="500"/>
                    <a:pt x="150" y="520"/>
                    <a:pt x="161" y="540"/>
                  </a:cubicBezTo>
                  <a:cubicBezTo>
                    <a:pt x="167" y="551"/>
                    <a:pt x="176" y="556"/>
                    <a:pt x="187" y="556"/>
                  </a:cubicBezTo>
                  <a:cubicBezTo>
                    <a:pt x="194" y="556"/>
                    <a:pt x="202" y="554"/>
                    <a:pt x="210" y="550"/>
                  </a:cubicBezTo>
                  <a:cubicBezTo>
                    <a:pt x="221" y="540"/>
                    <a:pt x="230" y="520"/>
                    <a:pt x="221" y="510"/>
                  </a:cubicBezTo>
                  <a:cubicBezTo>
                    <a:pt x="201" y="490"/>
                    <a:pt x="190" y="460"/>
                    <a:pt x="170" y="440"/>
                  </a:cubicBezTo>
                  <a:cubicBezTo>
                    <a:pt x="150" y="400"/>
                    <a:pt x="121" y="360"/>
                    <a:pt x="101" y="320"/>
                  </a:cubicBezTo>
                  <a:cubicBezTo>
                    <a:pt x="90" y="290"/>
                    <a:pt x="81" y="250"/>
                    <a:pt x="81" y="220"/>
                  </a:cubicBezTo>
                  <a:cubicBezTo>
                    <a:pt x="71" y="190"/>
                    <a:pt x="71" y="160"/>
                    <a:pt x="71" y="130"/>
                  </a:cubicBezTo>
                  <a:cubicBezTo>
                    <a:pt x="71" y="100"/>
                    <a:pt x="61" y="60"/>
                    <a:pt x="61" y="30"/>
                  </a:cubicBezTo>
                  <a:cubicBezTo>
                    <a:pt x="61" y="11"/>
                    <a:pt x="51"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flipH="1">
              <a:off x="7401203" y="3184456"/>
              <a:ext cx="9138" cy="44391"/>
            </a:xfrm>
            <a:custGeom>
              <a:rect b="b" l="l" r="r" t="t"/>
              <a:pathLst>
                <a:path extrusionOk="0" h="685" w="141">
                  <a:moveTo>
                    <a:pt x="31" y="0"/>
                  </a:moveTo>
                  <a:cubicBezTo>
                    <a:pt x="21" y="0"/>
                    <a:pt x="11" y="0"/>
                    <a:pt x="11" y="11"/>
                  </a:cubicBezTo>
                  <a:cubicBezTo>
                    <a:pt x="1" y="20"/>
                    <a:pt x="1" y="31"/>
                    <a:pt x="1" y="40"/>
                  </a:cubicBezTo>
                  <a:cubicBezTo>
                    <a:pt x="11" y="151"/>
                    <a:pt x="21" y="260"/>
                    <a:pt x="31" y="380"/>
                  </a:cubicBezTo>
                  <a:cubicBezTo>
                    <a:pt x="31" y="410"/>
                    <a:pt x="41" y="440"/>
                    <a:pt x="41" y="470"/>
                  </a:cubicBezTo>
                  <a:cubicBezTo>
                    <a:pt x="41" y="490"/>
                    <a:pt x="51" y="520"/>
                    <a:pt x="51" y="540"/>
                  </a:cubicBezTo>
                  <a:cubicBezTo>
                    <a:pt x="51" y="550"/>
                    <a:pt x="51" y="570"/>
                    <a:pt x="61" y="590"/>
                  </a:cubicBezTo>
                  <a:lnTo>
                    <a:pt x="61" y="620"/>
                  </a:lnTo>
                  <a:cubicBezTo>
                    <a:pt x="71" y="640"/>
                    <a:pt x="71" y="650"/>
                    <a:pt x="81" y="660"/>
                  </a:cubicBezTo>
                  <a:cubicBezTo>
                    <a:pt x="81" y="670"/>
                    <a:pt x="81" y="680"/>
                    <a:pt x="91" y="680"/>
                  </a:cubicBezTo>
                  <a:cubicBezTo>
                    <a:pt x="98" y="680"/>
                    <a:pt x="104" y="684"/>
                    <a:pt x="111" y="684"/>
                  </a:cubicBezTo>
                  <a:cubicBezTo>
                    <a:pt x="114" y="684"/>
                    <a:pt x="118" y="683"/>
                    <a:pt x="121" y="680"/>
                  </a:cubicBezTo>
                  <a:cubicBezTo>
                    <a:pt x="131" y="680"/>
                    <a:pt x="141" y="660"/>
                    <a:pt x="141" y="650"/>
                  </a:cubicBezTo>
                  <a:cubicBezTo>
                    <a:pt x="131" y="630"/>
                    <a:pt x="131" y="620"/>
                    <a:pt x="131" y="610"/>
                  </a:cubicBezTo>
                  <a:cubicBezTo>
                    <a:pt x="121" y="600"/>
                    <a:pt x="121" y="590"/>
                    <a:pt x="121" y="580"/>
                  </a:cubicBezTo>
                  <a:cubicBezTo>
                    <a:pt x="111" y="530"/>
                    <a:pt x="111" y="480"/>
                    <a:pt x="111" y="440"/>
                  </a:cubicBezTo>
                  <a:cubicBezTo>
                    <a:pt x="101" y="410"/>
                    <a:pt x="101" y="390"/>
                    <a:pt x="101" y="360"/>
                  </a:cubicBezTo>
                  <a:cubicBezTo>
                    <a:pt x="91" y="250"/>
                    <a:pt x="81" y="140"/>
                    <a:pt x="71" y="40"/>
                  </a:cubicBezTo>
                  <a:cubicBezTo>
                    <a:pt x="71" y="31"/>
                    <a:pt x="61" y="20"/>
                    <a:pt x="61" y="11"/>
                  </a:cubicBezTo>
                  <a:cubicBezTo>
                    <a:pt x="51" y="0"/>
                    <a:pt x="41"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flipH="1">
              <a:off x="7416756" y="3176031"/>
              <a:ext cx="4536" cy="36356"/>
            </a:xfrm>
            <a:custGeom>
              <a:rect b="b" l="l" r="r" t="t"/>
              <a:pathLst>
                <a:path extrusionOk="0" h="561" w="70">
                  <a:moveTo>
                    <a:pt x="30" y="1"/>
                  </a:moveTo>
                  <a:cubicBezTo>
                    <a:pt x="10" y="1"/>
                    <a:pt x="0" y="10"/>
                    <a:pt x="0" y="30"/>
                  </a:cubicBezTo>
                  <a:lnTo>
                    <a:pt x="0" y="190"/>
                  </a:lnTo>
                  <a:lnTo>
                    <a:pt x="0" y="290"/>
                  </a:lnTo>
                  <a:cubicBezTo>
                    <a:pt x="0" y="370"/>
                    <a:pt x="0" y="450"/>
                    <a:pt x="10" y="530"/>
                  </a:cubicBezTo>
                  <a:cubicBezTo>
                    <a:pt x="10" y="550"/>
                    <a:pt x="20" y="560"/>
                    <a:pt x="40" y="560"/>
                  </a:cubicBezTo>
                  <a:cubicBezTo>
                    <a:pt x="50" y="560"/>
                    <a:pt x="70" y="550"/>
                    <a:pt x="70" y="530"/>
                  </a:cubicBezTo>
                  <a:cubicBezTo>
                    <a:pt x="60" y="450"/>
                    <a:pt x="60" y="370"/>
                    <a:pt x="60" y="290"/>
                  </a:cubicBezTo>
                  <a:lnTo>
                    <a:pt x="60" y="190"/>
                  </a:lnTo>
                  <a:lnTo>
                    <a:pt x="60" y="30"/>
                  </a:lnTo>
                  <a:cubicBezTo>
                    <a:pt x="60" y="10"/>
                    <a:pt x="50" y="1"/>
                    <a:pt x="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flipH="1">
              <a:off x="7430300" y="3172791"/>
              <a:ext cx="6545" cy="31819"/>
            </a:xfrm>
            <a:custGeom>
              <a:rect b="b" l="l" r="r" t="t"/>
              <a:pathLst>
                <a:path extrusionOk="0" h="491" w="101">
                  <a:moveTo>
                    <a:pt x="60" y="0"/>
                  </a:moveTo>
                  <a:cubicBezTo>
                    <a:pt x="50" y="0"/>
                    <a:pt x="41" y="0"/>
                    <a:pt x="30" y="11"/>
                  </a:cubicBezTo>
                  <a:cubicBezTo>
                    <a:pt x="21" y="20"/>
                    <a:pt x="21" y="31"/>
                    <a:pt x="10" y="40"/>
                  </a:cubicBezTo>
                  <a:cubicBezTo>
                    <a:pt x="10" y="71"/>
                    <a:pt x="10" y="111"/>
                    <a:pt x="1" y="140"/>
                  </a:cubicBezTo>
                  <a:lnTo>
                    <a:pt x="1" y="240"/>
                  </a:lnTo>
                  <a:cubicBezTo>
                    <a:pt x="1" y="311"/>
                    <a:pt x="1" y="380"/>
                    <a:pt x="10" y="450"/>
                  </a:cubicBezTo>
                  <a:cubicBezTo>
                    <a:pt x="10" y="470"/>
                    <a:pt x="21" y="490"/>
                    <a:pt x="50" y="490"/>
                  </a:cubicBezTo>
                  <a:cubicBezTo>
                    <a:pt x="70" y="490"/>
                    <a:pt x="90" y="470"/>
                    <a:pt x="90" y="450"/>
                  </a:cubicBezTo>
                  <a:lnTo>
                    <a:pt x="90" y="240"/>
                  </a:lnTo>
                  <a:lnTo>
                    <a:pt x="90" y="140"/>
                  </a:lnTo>
                  <a:cubicBezTo>
                    <a:pt x="90" y="111"/>
                    <a:pt x="100" y="71"/>
                    <a:pt x="100" y="40"/>
                  </a:cubicBezTo>
                  <a:cubicBezTo>
                    <a:pt x="100" y="31"/>
                    <a:pt x="100" y="20"/>
                    <a:pt x="90" y="11"/>
                  </a:cubicBezTo>
                  <a:cubicBezTo>
                    <a:pt x="80" y="0"/>
                    <a:pt x="70" y="0"/>
                    <a:pt x="6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flipH="1">
              <a:off x="7501523" y="2860039"/>
              <a:ext cx="147691" cy="325775"/>
            </a:xfrm>
            <a:custGeom>
              <a:rect b="b" l="l" r="r" t="t"/>
              <a:pathLst>
                <a:path extrusionOk="0" h="5027" w="2279">
                  <a:moveTo>
                    <a:pt x="1639" y="270"/>
                  </a:moveTo>
                  <a:lnTo>
                    <a:pt x="1639" y="281"/>
                  </a:lnTo>
                  <a:lnTo>
                    <a:pt x="1639" y="400"/>
                  </a:lnTo>
                  <a:cubicBezTo>
                    <a:pt x="1639" y="440"/>
                    <a:pt x="1639" y="480"/>
                    <a:pt x="1648" y="510"/>
                  </a:cubicBezTo>
                  <a:lnTo>
                    <a:pt x="1648" y="520"/>
                  </a:lnTo>
                  <a:lnTo>
                    <a:pt x="1648" y="530"/>
                  </a:lnTo>
                  <a:cubicBezTo>
                    <a:pt x="1648" y="570"/>
                    <a:pt x="1659" y="620"/>
                    <a:pt x="1659" y="660"/>
                  </a:cubicBezTo>
                  <a:cubicBezTo>
                    <a:pt x="1659" y="720"/>
                    <a:pt x="1668" y="770"/>
                    <a:pt x="1668" y="830"/>
                  </a:cubicBezTo>
                  <a:cubicBezTo>
                    <a:pt x="1679" y="940"/>
                    <a:pt x="1679" y="1070"/>
                    <a:pt x="1688" y="1189"/>
                  </a:cubicBezTo>
                  <a:lnTo>
                    <a:pt x="1688" y="1380"/>
                  </a:lnTo>
                  <a:lnTo>
                    <a:pt x="1688" y="1460"/>
                  </a:lnTo>
                  <a:cubicBezTo>
                    <a:pt x="1688" y="1509"/>
                    <a:pt x="1699" y="1560"/>
                    <a:pt x="1699" y="1609"/>
                  </a:cubicBezTo>
                  <a:lnTo>
                    <a:pt x="1699" y="1739"/>
                  </a:lnTo>
                  <a:cubicBezTo>
                    <a:pt x="1699" y="1809"/>
                    <a:pt x="1708" y="1899"/>
                    <a:pt x="1708" y="1989"/>
                  </a:cubicBezTo>
                  <a:cubicBezTo>
                    <a:pt x="1719" y="2019"/>
                    <a:pt x="1719" y="2049"/>
                    <a:pt x="1719" y="2079"/>
                  </a:cubicBezTo>
                  <a:cubicBezTo>
                    <a:pt x="1728" y="2139"/>
                    <a:pt x="1728" y="2199"/>
                    <a:pt x="1728" y="2249"/>
                  </a:cubicBezTo>
                  <a:lnTo>
                    <a:pt x="1728" y="2339"/>
                  </a:lnTo>
                  <a:cubicBezTo>
                    <a:pt x="1728" y="2399"/>
                    <a:pt x="1739" y="2459"/>
                    <a:pt x="1739" y="2519"/>
                  </a:cubicBezTo>
                  <a:lnTo>
                    <a:pt x="1739" y="2559"/>
                  </a:lnTo>
                  <a:cubicBezTo>
                    <a:pt x="1739" y="2588"/>
                    <a:pt x="1748" y="2628"/>
                    <a:pt x="1748" y="2659"/>
                  </a:cubicBezTo>
                  <a:lnTo>
                    <a:pt x="1748" y="2768"/>
                  </a:lnTo>
                  <a:lnTo>
                    <a:pt x="1748" y="2788"/>
                  </a:lnTo>
                  <a:cubicBezTo>
                    <a:pt x="1739" y="2888"/>
                    <a:pt x="1739" y="2978"/>
                    <a:pt x="1739" y="3058"/>
                  </a:cubicBezTo>
                  <a:cubicBezTo>
                    <a:pt x="1728" y="3078"/>
                    <a:pt x="1728" y="3098"/>
                    <a:pt x="1728" y="3118"/>
                  </a:cubicBezTo>
                  <a:lnTo>
                    <a:pt x="1728" y="3148"/>
                  </a:lnTo>
                  <a:lnTo>
                    <a:pt x="1728" y="3188"/>
                  </a:lnTo>
                  <a:lnTo>
                    <a:pt x="1728" y="3218"/>
                  </a:lnTo>
                  <a:cubicBezTo>
                    <a:pt x="1728" y="3238"/>
                    <a:pt x="1728" y="3258"/>
                    <a:pt x="1719" y="3278"/>
                  </a:cubicBezTo>
                  <a:lnTo>
                    <a:pt x="1708" y="3268"/>
                  </a:lnTo>
                  <a:cubicBezTo>
                    <a:pt x="1699" y="3268"/>
                    <a:pt x="1688" y="3258"/>
                    <a:pt x="1688" y="3258"/>
                  </a:cubicBezTo>
                  <a:cubicBezTo>
                    <a:pt x="1659" y="3238"/>
                    <a:pt x="1648" y="3218"/>
                    <a:pt x="1629" y="3198"/>
                  </a:cubicBezTo>
                  <a:cubicBezTo>
                    <a:pt x="1619" y="3188"/>
                    <a:pt x="1619" y="3178"/>
                    <a:pt x="1609" y="3178"/>
                  </a:cubicBezTo>
                  <a:lnTo>
                    <a:pt x="1619" y="3158"/>
                  </a:lnTo>
                  <a:lnTo>
                    <a:pt x="1619" y="3148"/>
                  </a:lnTo>
                  <a:lnTo>
                    <a:pt x="1619" y="3098"/>
                  </a:lnTo>
                  <a:lnTo>
                    <a:pt x="1619" y="3008"/>
                  </a:lnTo>
                  <a:lnTo>
                    <a:pt x="1619" y="2828"/>
                  </a:lnTo>
                  <a:cubicBezTo>
                    <a:pt x="1619" y="2748"/>
                    <a:pt x="1609" y="2688"/>
                    <a:pt x="1609" y="2628"/>
                  </a:cubicBezTo>
                  <a:lnTo>
                    <a:pt x="1609" y="2439"/>
                  </a:lnTo>
                  <a:cubicBezTo>
                    <a:pt x="1609" y="2379"/>
                    <a:pt x="1599" y="2309"/>
                    <a:pt x="1599" y="2249"/>
                  </a:cubicBezTo>
                  <a:lnTo>
                    <a:pt x="1599" y="2099"/>
                  </a:lnTo>
                  <a:lnTo>
                    <a:pt x="1599" y="2079"/>
                  </a:lnTo>
                  <a:lnTo>
                    <a:pt x="1599" y="2059"/>
                  </a:lnTo>
                  <a:cubicBezTo>
                    <a:pt x="1589" y="1949"/>
                    <a:pt x="1589" y="1849"/>
                    <a:pt x="1589" y="1739"/>
                  </a:cubicBezTo>
                  <a:lnTo>
                    <a:pt x="1589" y="1669"/>
                  </a:lnTo>
                  <a:lnTo>
                    <a:pt x="1589" y="1500"/>
                  </a:lnTo>
                  <a:lnTo>
                    <a:pt x="1589" y="1309"/>
                  </a:lnTo>
                  <a:lnTo>
                    <a:pt x="1589" y="1129"/>
                  </a:lnTo>
                  <a:cubicBezTo>
                    <a:pt x="1579" y="1060"/>
                    <a:pt x="1589" y="990"/>
                    <a:pt x="1589" y="940"/>
                  </a:cubicBezTo>
                  <a:cubicBezTo>
                    <a:pt x="1589" y="890"/>
                    <a:pt x="1589" y="830"/>
                    <a:pt x="1579" y="770"/>
                  </a:cubicBezTo>
                  <a:lnTo>
                    <a:pt x="1579" y="720"/>
                  </a:lnTo>
                  <a:lnTo>
                    <a:pt x="1579" y="610"/>
                  </a:lnTo>
                  <a:lnTo>
                    <a:pt x="1579" y="480"/>
                  </a:lnTo>
                  <a:lnTo>
                    <a:pt x="1579" y="430"/>
                  </a:lnTo>
                  <a:lnTo>
                    <a:pt x="1579" y="380"/>
                  </a:lnTo>
                  <a:lnTo>
                    <a:pt x="1579" y="290"/>
                  </a:lnTo>
                  <a:lnTo>
                    <a:pt x="1589" y="290"/>
                  </a:lnTo>
                  <a:lnTo>
                    <a:pt x="1639" y="270"/>
                  </a:lnTo>
                  <a:close/>
                  <a:moveTo>
                    <a:pt x="1539" y="3278"/>
                  </a:moveTo>
                  <a:lnTo>
                    <a:pt x="1569" y="3338"/>
                  </a:lnTo>
                  <a:lnTo>
                    <a:pt x="1579" y="3338"/>
                  </a:lnTo>
                  <a:cubicBezTo>
                    <a:pt x="1589" y="3358"/>
                    <a:pt x="1609" y="3378"/>
                    <a:pt x="1629" y="3398"/>
                  </a:cubicBezTo>
                  <a:lnTo>
                    <a:pt x="1609" y="3408"/>
                  </a:lnTo>
                  <a:cubicBezTo>
                    <a:pt x="1599" y="3418"/>
                    <a:pt x="1579" y="3428"/>
                    <a:pt x="1569" y="3428"/>
                  </a:cubicBezTo>
                  <a:cubicBezTo>
                    <a:pt x="1559" y="3448"/>
                    <a:pt x="1539" y="3458"/>
                    <a:pt x="1519" y="3468"/>
                  </a:cubicBezTo>
                  <a:lnTo>
                    <a:pt x="1519" y="3478"/>
                  </a:lnTo>
                  <a:lnTo>
                    <a:pt x="1489" y="3498"/>
                  </a:lnTo>
                  <a:cubicBezTo>
                    <a:pt x="1459" y="3518"/>
                    <a:pt x="1429" y="3538"/>
                    <a:pt x="1389" y="3558"/>
                  </a:cubicBezTo>
                  <a:lnTo>
                    <a:pt x="1359" y="3578"/>
                  </a:lnTo>
                  <a:cubicBezTo>
                    <a:pt x="1329" y="3587"/>
                    <a:pt x="1299" y="3607"/>
                    <a:pt x="1269" y="3627"/>
                  </a:cubicBezTo>
                  <a:cubicBezTo>
                    <a:pt x="1249" y="3647"/>
                    <a:pt x="1219" y="3667"/>
                    <a:pt x="1189" y="3687"/>
                  </a:cubicBezTo>
                  <a:lnTo>
                    <a:pt x="1159" y="3707"/>
                  </a:lnTo>
                  <a:lnTo>
                    <a:pt x="1159" y="3698"/>
                  </a:lnTo>
                  <a:cubicBezTo>
                    <a:pt x="1159" y="3687"/>
                    <a:pt x="1159" y="3667"/>
                    <a:pt x="1149" y="3658"/>
                  </a:cubicBezTo>
                  <a:lnTo>
                    <a:pt x="1149" y="3587"/>
                  </a:lnTo>
                  <a:lnTo>
                    <a:pt x="1149" y="3578"/>
                  </a:lnTo>
                  <a:lnTo>
                    <a:pt x="1199" y="3547"/>
                  </a:lnTo>
                  <a:lnTo>
                    <a:pt x="1219" y="3527"/>
                  </a:lnTo>
                  <a:cubicBezTo>
                    <a:pt x="1259" y="3498"/>
                    <a:pt x="1289" y="3478"/>
                    <a:pt x="1319" y="3458"/>
                  </a:cubicBezTo>
                  <a:cubicBezTo>
                    <a:pt x="1349" y="3438"/>
                    <a:pt x="1389" y="3408"/>
                    <a:pt x="1429" y="3378"/>
                  </a:cubicBezTo>
                  <a:cubicBezTo>
                    <a:pt x="1439" y="3368"/>
                    <a:pt x="1449" y="3358"/>
                    <a:pt x="1469" y="3348"/>
                  </a:cubicBezTo>
                  <a:lnTo>
                    <a:pt x="1479" y="3338"/>
                  </a:lnTo>
                  <a:lnTo>
                    <a:pt x="1509" y="3308"/>
                  </a:lnTo>
                  <a:lnTo>
                    <a:pt x="1539" y="3278"/>
                  </a:lnTo>
                  <a:close/>
                  <a:moveTo>
                    <a:pt x="959" y="590"/>
                  </a:moveTo>
                  <a:lnTo>
                    <a:pt x="959" y="590"/>
                  </a:lnTo>
                  <a:cubicBezTo>
                    <a:pt x="949" y="650"/>
                    <a:pt x="949" y="710"/>
                    <a:pt x="959" y="770"/>
                  </a:cubicBezTo>
                  <a:lnTo>
                    <a:pt x="959" y="830"/>
                  </a:lnTo>
                  <a:lnTo>
                    <a:pt x="959" y="890"/>
                  </a:lnTo>
                  <a:lnTo>
                    <a:pt x="959" y="1100"/>
                  </a:lnTo>
                  <a:lnTo>
                    <a:pt x="959" y="1240"/>
                  </a:lnTo>
                  <a:cubicBezTo>
                    <a:pt x="959" y="1300"/>
                    <a:pt x="969" y="1360"/>
                    <a:pt x="969" y="1420"/>
                  </a:cubicBezTo>
                  <a:lnTo>
                    <a:pt x="969" y="1599"/>
                  </a:lnTo>
                  <a:lnTo>
                    <a:pt x="969" y="1739"/>
                  </a:lnTo>
                  <a:lnTo>
                    <a:pt x="969" y="2059"/>
                  </a:lnTo>
                  <a:lnTo>
                    <a:pt x="969" y="2229"/>
                  </a:lnTo>
                  <a:lnTo>
                    <a:pt x="959" y="2299"/>
                  </a:lnTo>
                  <a:lnTo>
                    <a:pt x="959" y="2388"/>
                  </a:lnTo>
                  <a:lnTo>
                    <a:pt x="959" y="2708"/>
                  </a:lnTo>
                  <a:cubicBezTo>
                    <a:pt x="959" y="2759"/>
                    <a:pt x="969" y="2808"/>
                    <a:pt x="969" y="2858"/>
                  </a:cubicBezTo>
                  <a:lnTo>
                    <a:pt x="969" y="2888"/>
                  </a:lnTo>
                  <a:lnTo>
                    <a:pt x="969" y="2958"/>
                  </a:lnTo>
                  <a:lnTo>
                    <a:pt x="979" y="3028"/>
                  </a:lnTo>
                  <a:cubicBezTo>
                    <a:pt x="979" y="3138"/>
                    <a:pt x="989" y="3248"/>
                    <a:pt x="999" y="3348"/>
                  </a:cubicBezTo>
                  <a:cubicBezTo>
                    <a:pt x="999" y="3388"/>
                    <a:pt x="1009" y="3418"/>
                    <a:pt x="1009" y="3458"/>
                  </a:cubicBezTo>
                  <a:lnTo>
                    <a:pt x="1009" y="3468"/>
                  </a:lnTo>
                  <a:cubicBezTo>
                    <a:pt x="1009" y="3538"/>
                    <a:pt x="1019" y="3607"/>
                    <a:pt x="1029" y="3678"/>
                  </a:cubicBezTo>
                  <a:cubicBezTo>
                    <a:pt x="1029" y="3698"/>
                    <a:pt x="1029" y="3718"/>
                    <a:pt x="1039" y="3738"/>
                  </a:cubicBezTo>
                  <a:cubicBezTo>
                    <a:pt x="1029" y="3747"/>
                    <a:pt x="1029" y="3758"/>
                    <a:pt x="1039" y="3767"/>
                  </a:cubicBezTo>
                  <a:lnTo>
                    <a:pt x="1039" y="3778"/>
                  </a:lnTo>
                  <a:cubicBezTo>
                    <a:pt x="1029" y="3787"/>
                    <a:pt x="1019" y="3787"/>
                    <a:pt x="1009" y="3798"/>
                  </a:cubicBezTo>
                  <a:cubicBezTo>
                    <a:pt x="979" y="3807"/>
                    <a:pt x="959" y="3827"/>
                    <a:pt x="929" y="3838"/>
                  </a:cubicBezTo>
                  <a:lnTo>
                    <a:pt x="929" y="3827"/>
                  </a:lnTo>
                  <a:lnTo>
                    <a:pt x="929" y="3818"/>
                  </a:lnTo>
                  <a:cubicBezTo>
                    <a:pt x="929" y="3798"/>
                    <a:pt x="919" y="3778"/>
                    <a:pt x="919" y="3758"/>
                  </a:cubicBezTo>
                  <a:cubicBezTo>
                    <a:pt x="919" y="3707"/>
                    <a:pt x="919" y="3667"/>
                    <a:pt x="909" y="3627"/>
                  </a:cubicBezTo>
                  <a:cubicBezTo>
                    <a:pt x="909" y="3598"/>
                    <a:pt x="909" y="3567"/>
                    <a:pt x="900" y="3538"/>
                  </a:cubicBezTo>
                  <a:lnTo>
                    <a:pt x="900" y="3488"/>
                  </a:lnTo>
                  <a:cubicBezTo>
                    <a:pt x="889" y="3448"/>
                    <a:pt x="889" y="3418"/>
                    <a:pt x="889" y="3358"/>
                  </a:cubicBezTo>
                  <a:cubicBezTo>
                    <a:pt x="880" y="3308"/>
                    <a:pt x="880" y="3248"/>
                    <a:pt x="880" y="3198"/>
                  </a:cubicBezTo>
                  <a:lnTo>
                    <a:pt x="880" y="3188"/>
                  </a:lnTo>
                  <a:cubicBezTo>
                    <a:pt x="869" y="3158"/>
                    <a:pt x="869" y="3128"/>
                    <a:pt x="869" y="3098"/>
                  </a:cubicBezTo>
                  <a:lnTo>
                    <a:pt x="869" y="3048"/>
                  </a:lnTo>
                  <a:lnTo>
                    <a:pt x="869" y="3028"/>
                  </a:lnTo>
                  <a:cubicBezTo>
                    <a:pt x="869" y="3008"/>
                    <a:pt x="869" y="2988"/>
                    <a:pt x="860" y="2968"/>
                  </a:cubicBezTo>
                  <a:lnTo>
                    <a:pt x="860" y="2838"/>
                  </a:lnTo>
                  <a:cubicBezTo>
                    <a:pt x="860" y="2748"/>
                    <a:pt x="849" y="2668"/>
                    <a:pt x="849" y="2568"/>
                  </a:cubicBezTo>
                  <a:cubicBezTo>
                    <a:pt x="840" y="2488"/>
                    <a:pt x="829" y="2388"/>
                    <a:pt x="829" y="2299"/>
                  </a:cubicBezTo>
                  <a:lnTo>
                    <a:pt x="829" y="2019"/>
                  </a:lnTo>
                  <a:cubicBezTo>
                    <a:pt x="840" y="1989"/>
                    <a:pt x="840" y="1959"/>
                    <a:pt x="840" y="1929"/>
                  </a:cubicBezTo>
                  <a:lnTo>
                    <a:pt x="840" y="1879"/>
                  </a:lnTo>
                  <a:lnTo>
                    <a:pt x="840" y="1759"/>
                  </a:lnTo>
                  <a:cubicBezTo>
                    <a:pt x="840" y="1709"/>
                    <a:pt x="840" y="1669"/>
                    <a:pt x="829" y="1629"/>
                  </a:cubicBezTo>
                  <a:lnTo>
                    <a:pt x="829" y="1480"/>
                  </a:lnTo>
                  <a:lnTo>
                    <a:pt x="829" y="1340"/>
                  </a:lnTo>
                  <a:lnTo>
                    <a:pt x="829" y="1320"/>
                  </a:lnTo>
                  <a:lnTo>
                    <a:pt x="829" y="1220"/>
                  </a:lnTo>
                  <a:lnTo>
                    <a:pt x="820" y="1140"/>
                  </a:lnTo>
                  <a:lnTo>
                    <a:pt x="820" y="1109"/>
                  </a:lnTo>
                  <a:lnTo>
                    <a:pt x="820" y="950"/>
                  </a:lnTo>
                  <a:lnTo>
                    <a:pt x="820" y="810"/>
                  </a:lnTo>
                  <a:cubicBezTo>
                    <a:pt x="820" y="780"/>
                    <a:pt x="809" y="750"/>
                    <a:pt x="809" y="720"/>
                  </a:cubicBezTo>
                  <a:lnTo>
                    <a:pt x="809" y="680"/>
                  </a:lnTo>
                  <a:lnTo>
                    <a:pt x="809" y="670"/>
                  </a:lnTo>
                  <a:cubicBezTo>
                    <a:pt x="820" y="670"/>
                    <a:pt x="820" y="660"/>
                    <a:pt x="829" y="660"/>
                  </a:cubicBezTo>
                  <a:cubicBezTo>
                    <a:pt x="869" y="630"/>
                    <a:pt x="909" y="610"/>
                    <a:pt x="959" y="590"/>
                  </a:cubicBezTo>
                  <a:close/>
                  <a:moveTo>
                    <a:pt x="820" y="3818"/>
                  </a:moveTo>
                  <a:lnTo>
                    <a:pt x="809" y="3827"/>
                  </a:lnTo>
                  <a:lnTo>
                    <a:pt x="820" y="3838"/>
                  </a:lnTo>
                  <a:lnTo>
                    <a:pt x="820" y="3878"/>
                  </a:lnTo>
                  <a:cubicBezTo>
                    <a:pt x="820" y="3887"/>
                    <a:pt x="820" y="3898"/>
                    <a:pt x="829" y="3907"/>
                  </a:cubicBezTo>
                  <a:lnTo>
                    <a:pt x="820" y="3918"/>
                  </a:lnTo>
                  <a:cubicBezTo>
                    <a:pt x="780" y="3938"/>
                    <a:pt x="749" y="3958"/>
                    <a:pt x="720" y="3987"/>
                  </a:cubicBezTo>
                  <a:cubicBezTo>
                    <a:pt x="680" y="4017"/>
                    <a:pt x="640" y="4037"/>
                    <a:pt x="609" y="4067"/>
                  </a:cubicBezTo>
                  <a:cubicBezTo>
                    <a:pt x="569" y="4087"/>
                    <a:pt x="520" y="4117"/>
                    <a:pt x="480" y="4147"/>
                  </a:cubicBezTo>
                  <a:cubicBezTo>
                    <a:pt x="460" y="4157"/>
                    <a:pt x="440" y="4167"/>
                    <a:pt x="420" y="4187"/>
                  </a:cubicBezTo>
                  <a:cubicBezTo>
                    <a:pt x="390" y="4207"/>
                    <a:pt x="360" y="4227"/>
                    <a:pt x="330" y="4237"/>
                  </a:cubicBezTo>
                  <a:lnTo>
                    <a:pt x="290" y="4267"/>
                  </a:lnTo>
                  <a:lnTo>
                    <a:pt x="280" y="4277"/>
                  </a:lnTo>
                  <a:lnTo>
                    <a:pt x="270" y="4287"/>
                  </a:lnTo>
                  <a:lnTo>
                    <a:pt x="270" y="4237"/>
                  </a:lnTo>
                  <a:cubicBezTo>
                    <a:pt x="270" y="4217"/>
                    <a:pt x="270" y="4197"/>
                    <a:pt x="260" y="4167"/>
                  </a:cubicBezTo>
                  <a:lnTo>
                    <a:pt x="270" y="4167"/>
                  </a:lnTo>
                  <a:cubicBezTo>
                    <a:pt x="290" y="4157"/>
                    <a:pt x="300" y="4147"/>
                    <a:pt x="320" y="4147"/>
                  </a:cubicBezTo>
                  <a:cubicBezTo>
                    <a:pt x="320" y="4137"/>
                    <a:pt x="330" y="4137"/>
                    <a:pt x="340" y="4127"/>
                  </a:cubicBezTo>
                  <a:cubicBezTo>
                    <a:pt x="340" y="4127"/>
                    <a:pt x="350" y="4117"/>
                    <a:pt x="360" y="4117"/>
                  </a:cubicBezTo>
                  <a:cubicBezTo>
                    <a:pt x="370" y="4107"/>
                    <a:pt x="390" y="4107"/>
                    <a:pt x="400" y="4097"/>
                  </a:cubicBezTo>
                  <a:cubicBezTo>
                    <a:pt x="420" y="4087"/>
                    <a:pt x="430" y="4087"/>
                    <a:pt x="440" y="4077"/>
                  </a:cubicBezTo>
                  <a:cubicBezTo>
                    <a:pt x="460" y="4067"/>
                    <a:pt x="469" y="4067"/>
                    <a:pt x="489" y="4057"/>
                  </a:cubicBezTo>
                  <a:cubicBezTo>
                    <a:pt x="509" y="4037"/>
                    <a:pt x="540" y="4017"/>
                    <a:pt x="560" y="3998"/>
                  </a:cubicBezTo>
                  <a:cubicBezTo>
                    <a:pt x="580" y="3987"/>
                    <a:pt x="589" y="3978"/>
                    <a:pt x="600" y="3967"/>
                  </a:cubicBezTo>
                  <a:cubicBezTo>
                    <a:pt x="620" y="3958"/>
                    <a:pt x="629" y="3947"/>
                    <a:pt x="640" y="3938"/>
                  </a:cubicBezTo>
                  <a:lnTo>
                    <a:pt x="680" y="3918"/>
                  </a:lnTo>
                  <a:lnTo>
                    <a:pt x="720" y="3887"/>
                  </a:lnTo>
                  <a:cubicBezTo>
                    <a:pt x="740" y="3867"/>
                    <a:pt x="760" y="3858"/>
                    <a:pt x="780" y="3838"/>
                  </a:cubicBezTo>
                  <a:cubicBezTo>
                    <a:pt x="800" y="3827"/>
                    <a:pt x="809" y="3827"/>
                    <a:pt x="820" y="3818"/>
                  </a:cubicBezTo>
                  <a:close/>
                  <a:moveTo>
                    <a:pt x="1819" y="3468"/>
                  </a:moveTo>
                  <a:lnTo>
                    <a:pt x="1828" y="3478"/>
                  </a:lnTo>
                  <a:cubicBezTo>
                    <a:pt x="1839" y="3478"/>
                    <a:pt x="1848" y="3478"/>
                    <a:pt x="1859" y="3488"/>
                  </a:cubicBezTo>
                  <a:cubicBezTo>
                    <a:pt x="1868" y="3488"/>
                    <a:pt x="1879" y="3488"/>
                    <a:pt x="1888" y="3498"/>
                  </a:cubicBezTo>
                  <a:lnTo>
                    <a:pt x="1919" y="3498"/>
                  </a:lnTo>
                  <a:cubicBezTo>
                    <a:pt x="1928" y="3508"/>
                    <a:pt x="1948" y="3518"/>
                    <a:pt x="1968" y="3518"/>
                  </a:cubicBezTo>
                  <a:lnTo>
                    <a:pt x="1979" y="3518"/>
                  </a:lnTo>
                  <a:cubicBezTo>
                    <a:pt x="1988" y="3527"/>
                    <a:pt x="2008" y="3527"/>
                    <a:pt x="2019" y="3538"/>
                  </a:cubicBezTo>
                  <a:lnTo>
                    <a:pt x="2008" y="3538"/>
                  </a:lnTo>
                  <a:cubicBezTo>
                    <a:pt x="1999" y="3547"/>
                    <a:pt x="1988" y="3558"/>
                    <a:pt x="1979" y="3558"/>
                  </a:cubicBezTo>
                  <a:cubicBezTo>
                    <a:pt x="1968" y="3567"/>
                    <a:pt x="1959" y="3578"/>
                    <a:pt x="1939" y="3587"/>
                  </a:cubicBezTo>
                  <a:cubicBezTo>
                    <a:pt x="1928" y="3598"/>
                    <a:pt x="1919" y="3598"/>
                    <a:pt x="1919" y="3607"/>
                  </a:cubicBezTo>
                  <a:cubicBezTo>
                    <a:pt x="1899" y="3618"/>
                    <a:pt x="1888" y="3627"/>
                    <a:pt x="1868" y="3638"/>
                  </a:cubicBezTo>
                  <a:lnTo>
                    <a:pt x="1859" y="3647"/>
                  </a:lnTo>
                  <a:cubicBezTo>
                    <a:pt x="1828" y="3667"/>
                    <a:pt x="1808" y="3687"/>
                    <a:pt x="1779" y="3707"/>
                  </a:cubicBezTo>
                  <a:cubicBezTo>
                    <a:pt x="1748" y="3718"/>
                    <a:pt x="1728" y="3727"/>
                    <a:pt x="1708" y="3747"/>
                  </a:cubicBezTo>
                  <a:cubicBezTo>
                    <a:pt x="1679" y="3758"/>
                    <a:pt x="1648" y="3778"/>
                    <a:pt x="1629" y="3798"/>
                  </a:cubicBezTo>
                  <a:cubicBezTo>
                    <a:pt x="1609" y="3807"/>
                    <a:pt x="1589" y="3818"/>
                    <a:pt x="1569" y="3838"/>
                  </a:cubicBezTo>
                  <a:lnTo>
                    <a:pt x="1559" y="3838"/>
                  </a:lnTo>
                  <a:cubicBezTo>
                    <a:pt x="1539" y="3858"/>
                    <a:pt x="1509" y="3878"/>
                    <a:pt x="1489" y="3887"/>
                  </a:cubicBezTo>
                  <a:lnTo>
                    <a:pt x="1339" y="3978"/>
                  </a:lnTo>
                  <a:cubicBezTo>
                    <a:pt x="1289" y="4007"/>
                    <a:pt x="1229" y="4037"/>
                    <a:pt x="1179" y="4077"/>
                  </a:cubicBezTo>
                  <a:cubicBezTo>
                    <a:pt x="1169" y="4087"/>
                    <a:pt x="1149" y="4097"/>
                    <a:pt x="1139" y="4107"/>
                  </a:cubicBezTo>
                  <a:cubicBezTo>
                    <a:pt x="1109" y="4127"/>
                    <a:pt x="1069" y="4157"/>
                    <a:pt x="1039" y="4177"/>
                  </a:cubicBezTo>
                  <a:cubicBezTo>
                    <a:pt x="989" y="4207"/>
                    <a:pt x="939" y="4237"/>
                    <a:pt x="889" y="4257"/>
                  </a:cubicBezTo>
                  <a:lnTo>
                    <a:pt x="829" y="4287"/>
                  </a:lnTo>
                  <a:lnTo>
                    <a:pt x="789" y="4307"/>
                  </a:lnTo>
                  <a:cubicBezTo>
                    <a:pt x="760" y="4327"/>
                    <a:pt x="740" y="4337"/>
                    <a:pt x="709" y="4357"/>
                  </a:cubicBezTo>
                  <a:cubicBezTo>
                    <a:pt x="680" y="4377"/>
                    <a:pt x="660" y="4397"/>
                    <a:pt x="629" y="4407"/>
                  </a:cubicBezTo>
                  <a:lnTo>
                    <a:pt x="629" y="4417"/>
                  </a:lnTo>
                  <a:cubicBezTo>
                    <a:pt x="609" y="4427"/>
                    <a:pt x="589" y="4447"/>
                    <a:pt x="580" y="4457"/>
                  </a:cubicBezTo>
                  <a:cubicBezTo>
                    <a:pt x="569" y="4467"/>
                    <a:pt x="560" y="4487"/>
                    <a:pt x="549" y="4497"/>
                  </a:cubicBezTo>
                  <a:lnTo>
                    <a:pt x="500" y="4497"/>
                  </a:lnTo>
                  <a:lnTo>
                    <a:pt x="480" y="4487"/>
                  </a:lnTo>
                  <a:cubicBezTo>
                    <a:pt x="449" y="4487"/>
                    <a:pt x="420" y="4477"/>
                    <a:pt x="390" y="4457"/>
                  </a:cubicBezTo>
                  <a:cubicBezTo>
                    <a:pt x="380" y="4457"/>
                    <a:pt x="360" y="4447"/>
                    <a:pt x="350" y="4447"/>
                  </a:cubicBezTo>
                  <a:lnTo>
                    <a:pt x="330" y="4437"/>
                  </a:lnTo>
                  <a:cubicBezTo>
                    <a:pt x="320" y="4437"/>
                    <a:pt x="310" y="4437"/>
                    <a:pt x="300" y="4427"/>
                  </a:cubicBezTo>
                  <a:lnTo>
                    <a:pt x="290" y="4427"/>
                  </a:lnTo>
                  <a:cubicBezTo>
                    <a:pt x="290" y="4427"/>
                    <a:pt x="290" y="4417"/>
                    <a:pt x="280" y="4417"/>
                  </a:cubicBezTo>
                  <a:lnTo>
                    <a:pt x="290" y="4417"/>
                  </a:lnTo>
                  <a:cubicBezTo>
                    <a:pt x="320" y="4397"/>
                    <a:pt x="350" y="4377"/>
                    <a:pt x="380" y="4347"/>
                  </a:cubicBezTo>
                  <a:lnTo>
                    <a:pt x="400" y="4337"/>
                  </a:lnTo>
                  <a:cubicBezTo>
                    <a:pt x="449" y="4297"/>
                    <a:pt x="520" y="4257"/>
                    <a:pt x="580" y="4217"/>
                  </a:cubicBezTo>
                  <a:lnTo>
                    <a:pt x="620" y="4197"/>
                  </a:lnTo>
                  <a:cubicBezTo>
                    <a:pt x="669" y="4157"/>
                    <a:pt x="720" y="4127"/>
                    <a:pt x="760" y="4097"/>
                  </a:cubicBezTo>
                  <a:lnTo>
                    <a:pt x="769" y="4087"/>
                  </a:lnTo>
                  <a:cubicBezTo>
                    <a:pt x="789" y="4077"/>
                    <a:pt x="809" y="4057"/>
                    <a:pt x="840" y="4037"/>
                  </a:cubicBezTo>
                  <a:cubicBezTo>
                    <a:pt x="909" y="3987"/>
                    <a:pt x="989" y="3947"/>
                    <a:pt x="1069" y="3907"/>
                  </a:cubicBezTo>
                  <a:cubicBezTo>
                    <a:pt x="1119" y="3878"/>
                    <a:pt x="1149" y="3867"/>
                    <a:pt x="1189" y="3838"/>
                  </a:cubicBezTo>
                  <a:lnTo>
                    <a:pt x="1249" y="3807"/>
                  </a:lnTo>
                  <a:cubicBezTo>
                    <a:pt x="1269" y="3798"/>
                    <a:pt x="1279" y="3787"/>
                    <a:pt x="1299" y="3778"/>
                  </a:cubicBezTo>
                  <a:cubicBezTo>
                    <a:pt x="1339" y="3747"/>
                    <a:pt x="1379" y="3727"/>
                    <a:pt x="1409" y="3707"/>
                  </a:cubicBezTo>
                  <a:cubicBezTo>
                    <a:pt x="1459" y="3698"/>
                    <a:pt x="1499" y="3678"/>
                    <a:pt x="1539" y="3647"/>
                  </a:cubicBezTo>
                  <a:cubicBezTo>
                    <a:pt x="1559" y="3638"/>
                    <a:pt x="1579" y="3618"/>
                    <a:pt x="1599" y="3607"/>
                  </a:cubicBezTo>
                  <a:lnTo>
                    <a:pt x="1609" y="3607"/>
                  </a:lnTo>
                  <a:lnTo>
                    <a:pt x="1639" y="3578"/>
                  </a:lnTo>
                  <a:cubicBezTo>
                    <a:pt x="1659" y="3567"/>
                    <a:pt x="1668" y="3558"/>
                    <a:pt x="1688" y="3547"/>
                  </a:cubicBezTo>
                  <a:cubicBezTo>
                    <a:pt x="1708" y="3538"/>
                    <a:pt x="1719" y="3527"/>
                    <a:pt x="1739" y="3518"/>
                  </a:cubicBezTo>
                  <a:cubicBezTo>
                    <a:pt x="1748" y="3508"/>
                    <a:pt x="1759" y="3508"/>
                    <a:pt x="1768" y="3498"/>
                  </a:cubicBezTo>
                  <a:lnTo>
                    <a:pt x="1799" y="3468"/>
                  </a:lnTo>
                  <a:close/>
                  <a:moveTo>
                    <a:pt x="2108" y="3627"/>
                  </a:moveTo>
                  <a:lnTo>
                    <a:pt x="2108" y="3638"/>
                  </a:lnTo>
                  <a:lnTo>
                    <a:pt x="2108" y="3658"/>
                  </a:lnTo>
                  <a:cubicBezTo>
                    <a:pt x="2108" y="3678"/>
                    <a:pt x="2099" y="3698"/>
                    <a:pt x="2099" y="3707"/>
                  </a:cubicBezTo>
                  <a:lnTo>
                    <a:pt x="2099" y="3747"/>
                  </a:lnTo>
                  <a:cubicBezTo>
                    <a:pt x="2099" y="3778"/>
                    <a:pt x="2099" y="3827"/>
                    <a:pt x="2088" y="3867"/>
                  </a:cubicBezTo>
                  <a:cubicBezTo>
                    <a:pt x="2088" y="3878"/>
                    <a:pt x="2088" y="3887"/>
                    <a:pt x="2079" y="3898"/>
                  </a:cubicBezTo>
                  <a:lnTo>
                    <a:pt x="2068" y="3907"/>
                  </a:lnTo>
                  <a:lnTo>
                    <a:pt x="2059" y="3918"/>
                  </a:lnTo>
                  <a:cubicBezTo>
                    <a:pt x="2039" y="3927"/>
                    <a:pt x="2039" y="3927"/>
                    <a:pt x="2028" y="3938"/>
                  </a:cubicBezTo>
                  <a:lnTo>
                    <a:pt x="2019" y="3947"/>
                  </a:lnTo>
                  <a:cubicBezTo>
                    <a:pt x="1979" y="3967"/>
                    <a:pt x="1959" y="3987"/>
                    <a:pt x="1928" y="4007"/>
                  </a:cubicBezTo>
                  <a:cubicBezTo>
                    <a:pt x="1908" y="4017"/>
                    <a:pt x="1879" y="4037"/>
                    <a:pt x="1848" y="4057"/>
                  </a:cubicBezTo>
                  <a:cubicBezTo>
                    <a:pt x="1819" y="4077"/>
                    <a:pt x="1788" y="4107"/>
                    <a:pt x="1759" y="4127"/>
                  </a:cubicBezTo>
                  <a:cubicBezTo>
                    <a:pt x="1739" y="4147"/>
                    <a:pt x="1719" y="4157"/>
                    <a:pt x="1688" y="4177"/>
                  </a:cubicBezTo>
                  <a:cubicBezTo>
                    <a:pt x="1679" y="4187"/>
                    <a:pt x="1668" y="4187"/>
                    <a:pt x="1659" y="4197"/>
                  </a:cubicBezTo>
                  <a:lnTo>
                    <a:pt x="1648" y="4207"/>
                  </a:lnTo>
                  <a:lnTo>
                    <a:pt x="1619" y="4227"/>
                  </a:lnTo>
                  <a:cubicBezTo>
                    <a:pt x="1579" y="4257"/>
                    <a:pt x="1529" y="4287"/>
                    <a:pt x="1469" y="4327"/>
                  </a:cubicBezTo>
                  <a:cubicBezTo>
                    <a:pt x="1419" y="4367"/>
                    <a:pt x="1379" y="4397"/>
                    <a:pt x="1339" y="4427"/>
                  </a:cubicBezTo>
                  <a:cubicBezTo>
                    <a:pt x="1289" y="4457"/>
                    <a:pt x="1229" y="4487"/>
                    <a:pt x="1179" y="4517"/>
                  </a:cubicBezTo>
                  <a:cubicBezTo>
                    <a:pt x="1139" y="4537"/>
                    <a:pt x="1109" y="4557"/>
                    <a:pt x="1079" y="4577"/>
                  </a:cubicBezTo>
                  <a:lnTo>
                    <a:pt x="1059" y="4587"/>
                  </a:lnTo>
                  <a:lnTo>
                    <a:pt x="1029" y="4607"/>
                  </a:lnTo>
                  <a:cubicBezTo>
                    <a:pt x="979" y="4637"/>
                    <a:pt x="919" y="4667"/>
                    <a:pt x="880" y="4687"/>
                  </a:cubicBezTo>
                  <a:lnTo>
                    <a:pt x="840" y="4707"/>
                  </a:lnTo>
                  <a:lnTo>
                    <a:pt x="720" y="4766"/>
                  </a:lnTo>
                  <a:cubicBezTo>
                    <a:pt x="709" y="4777"/>
                    <a:pt x="689" y="4786"/>
                    <a:pt x="669" y="4797"/>
                  </a:cubicBezTo>
                  <a:lnTo>
                    <a:pt x="660" y="4806"/>
                  </a:lnTo>
                  <a:lnTo>
                    <a:pt x="649" y="4817"/>
                  </a:lnTo>
                  <a:lnTo>
                    <a:pt x="649" y="4806"/>
                  </a:lnTo>
                  <a:lnTo>
                    <a:pt x="649" y="4797"/>
                  </a:lnTo>
                  <a:lnTo>
                    <a:pt x="649" y="4786"/>
                  </a:lnTo>
                  <a:lnTo>
                    <a:pt x="640" y="4777"/>
                  </a:lnTo>
                  <a:lnTo>
                    <a:pt x="640" y="4687"/>
                  </a:lnTo>
                  <a:lnTo>
                    <a:pt x="640" y="4667"/>
                  </a:lnTo>
                  <a:lnTo>
                    <a:pt x="640" y="4657"/>
                  </a:lnTo>
                  <a:lnTo>
                    <a:pt x="640" y="4627"/>
                  </a:lnTo>
                  <a:cubicBezTo>
                    <a:pt x="640" y="4627"/>
                    <a:pt x="629" y="4607"/>
                    <a:pt x="629" y="4597"/>
                  </a:cubicBezTo>
                  <a:lnTo>
                    <a:pt x="629" y="4567"/>
                  </a:lnTo>
                  <a:cubicBezTo>
                    <a:pt x="629" y="4567"/>
                    <a:pt x="620" y="4567"/>
                    <a:pt x="620" y="4557"/>
                  </a:cubicBezTo>
                  <a:lnTo>
                    <a:pt x="629" y="4547"/>
                  </a:lnTo>
                  <a:cubicBezTo>
                    <a:pt x="629" y="4537"/>
                    <a:pt x="640" y="4537"/>
                    <a:pt x="640" y="4527"/>
                  </a:cubicBezTo>
                  <a:lnTo>
                    <a:pt x="660" y="4507"/>
                  </a:lnTo>
                  <a:cubicBezTo>
                    <a:pt x="709" y="4477"/>
                    <a:pt x="760" y="4447"/>
                    <a:pt x="800" y="4417"/>
                  </a:cubicBezTo>
                  <a:cubicBezTo>
                    <a:pt x="829" y="4397"/>
                    <a:pt x="860" y="4387"/>
                    <a:pt x="889" y="4367"/>
                  </a:cubicBezTo>
                  <a:lnTo>
                    <a:pt x="900" y="4367"/>
                  </a:lnTo>
                  <a:lnTo>
                    <a:pt x="959" y="4337"/>
                  </a:lnTo>
                  <a:cubicBezTo>
                    <a:pt x="1009" y="4307"/>
                    <a:pt x="1059" y="4287"/>
                    <a:pt x="1109" y="4247"/>
                  </a:cubicBezTo>
                  <a:cubicBezTo>
                    <a:pt x="1139" y="4227"/>
                    <a:pt x="1169" y="4207"/>
                    <a:pt x="1189" y="4187"/>
                  </a:cubicBezTo>
                  <a:cubicBezTo>
                    <a:pt x="1219" y="4177"/>
                    <a:pt x="1239" y="4157"/>
                    <a:pt x="1259" y="4147"/>
                  </a:cubicBezTo>
                  <a:cubicBezTo>
                    <a:pt x="1299" y="4117"/>
                    <a:pt x="1339" y="4097"/>
                    <a:pt x="1379" y="4077"/>
                  </a:cubicBezTo>
                  <a:lnTo>
                    <a:pt x="1409" y="4057"/>
                  </a:lnTo>
                  <a:cubicBezTo>
                    <a:pt x="1469" y="4027"/>
                    <a:pt x="1519" y="3998"/>
                    <a:pt x="1569" y="3967"/>
                  </a:cubicBezTo>
                  <a:lnTo>
                    <a:pt x="1589" y="3947"/>
                  </a:lnTo>
                  <a:lnTo>
                    <a:pt x="1609" y="3938"/>
                  </a:lnTo>
                  <a:cubicBezTo>
                    <a:pt x="1639" y="3918"/>
                    <a:pt x="1679" y="3887"/>
                    <a:pt x="1708" y="3867"/>
                  </a:cubicBezTo>
                  <a:lnTo>
                    <a:pt x="1768" y="3838"/>
                  </a:lnTo>
                  <a:cubicBezTo>
                    <a:pt x="1799" y="3827"/>
                    <a:pt x="1828" y="3807"/>
                    <a:pt x="1859" y="3787"/>
                  </a:cubicBezTo>
                  <a:cubicBezTo>
                    <a:pt x="1868" y="3778"/>
                    <a:pt x="1888" y="3767"/>
                    <a:pt x="1899" y="3758"/>
                  </a:cubicBezTo>
                  <a:lnTo>
                    <a:pt x="1988" y="3698"/>
                  </a:lnTo>
                  <a:lnTo>
                    <a:pt x="2048" y="3667"/>
                  </a:lnTo>
                  <a:cubicBezTo>
                    <a:pt x="2059" y="3658"/>
                    <a:pt x="2068" y="3658"/>
                    <a:pt x="2079" y="3647"/>
                  </a:cubicBezTo>
                  <a:cubicBezTo>
                    <a:pt x="2088" y="3647"/>
                    <a:pt x="2099" y="3638"/>
                    <a:pt x="2108" y="3627"/>
                  </a:cubicBezTo>
                  <a:close/>
                  <a:moveTo>
                    <a:pt x="230" y="4487"/>
                  </a:moveTo>
                  <a:lnTo>
                    <a:pt x="230" y="4487"/>
                  </a:lnTo>
                  <a:cubicBezTo>
                    <a:pt x="250" y="4507"/>
                    <a:pt x="260" y="4507"/>
                    <a:pt x="280" y="4517"/>
                  </a:cubicBezTo>
                  <a:lnTo>
                    <a:pt x="300" y="4527"/>
                  </a:lnTo>
                  <a:cubicBezTo>
                    <a:pt x="310" y="4527"/>
                    <a:pt x="320" y="4537"/>
                    <a:pt x="340" y="4537"/>
                  </a:cubicBezTo>
                  <a:lnTo>
                    <a:pt x="360" y="4547"/>
                  </a:lnTo>
                  <a:cubicBezTo>
                    <a:pt x="380" y="4557"/>
                    <a:pt x="410" y="4567"/>
                    <a:pt x="440" y="4577"/>
                  </a:cubicBezTo>
                  <a:cubicBezTo>
                    <a:pt x="449" y="4587"/>
                    <a:pt x="469" y="4587"/>
                    <a:pt x="480" y="4587"/>
                  </a:cubicBezTo>
                  <a:cubicBezTo>
                    <a:pt x="500" y="4587"/>
                    <a:pt x="509" y="4587"/>
                    <a:pt x="520" y="4597"/>
                  </a:cubicBezTo>
                  <a:lnTo>
                    <a:pt x="529" y="4607"/>
                  </a:lnTo>
                  <a:lnTo>
                    <a:pt x="529" y="4657"/>
                  </a:lnTo>
                  <a:lnTo>
                    <a:pt x="529" y="4687"/>
                  </a:lnTo>
                  <a:cubicBezTo>
                    <a:pt x="529" y="4707"/>
                    <a:pt x="529" y="4727"/>
                    <a:pt x="540" y="4757"/>
                  </a:cubicBezTo>
                  <a:lnTo>
                    <a:pt x="540" y="4766"/>
                  </a:lnTo>
                  <a:cubicBezTo>
                    <a:pt x="540" y="4786"/>
                    <a:pt x="540" y="4817"/>
                    <a:pt x="549" y="4837"/>
                  </a:cubicBezTo>
                  <a:lnTo>
                    <a:pt x="549" y="4857"/>
                  </a:lnTo>
                  <a:lnTo>
                    <a:pt x="529" y="4857"/>
                  </a:lnTo>
                  <a:cubicBezTo>
                    <a:pt x="520" y="4846"/>
                    <a:pt x="509" y="4846"/>
                    <a:pt x="500" y="4837"/>
                  </a:cubicBezTo>
                  <a:lnTo>
                    <a:pt x="480" y="4837"/>
                  </a:lnTo>
                  <a:cubicBezTo>
                    <a:pt x="449" y="4826"/>
                    <a:pt x="410" y="4806"/>
                    <a:pt x="380" y="4797"/>
                  </a:cubicBezTo>
                  <a:lnTo>
                    <a:pt x="360" y="4786"/>
                  </a:lnTo>
                  <a:cubicBezTo>
                    <a:pt x="340" y="4777"/>
                    <a:pt x="330" y="4777"/>
                    <a:pt x="310" y="4766"/>
                  </a:cubicBezTo>
                  <a:cubicBezTo>
                    <a:pt x="300" y="4766"/>
                    <a:pt x="290" y="4757"/>
                    <a:pt x="280" y="4757"/>
                  </a:cubicBezTo>
                  <a:lnTo>
                    <a:pt x="260" y="4746"/>
                  </a:lnTo>
                  <a:cubicBezTo>
                    <a:pt x="250" y="4737"/>
                    <a:pt x="250" y="4727"/>
                    <a:pt x="250" y="4727"/>
                  </a:cubicBezTo>
                  <a:lnTo>
                    <a:pt x="250" y="4657"/>
                  </a:lnTo>
                  <a:lnTo>
                    <a:pt x="250" y="4637"/>
                  </a:lnTo>
                  <a:cubicBezTo>
                    <a:pt x="240" y="4597"/>
                    <a:pt x="240" y="4567"/>
                    <a:pt x="240" y="4527"/>
                  </a:cubicBezTo>
                  <a:cubicBezTo>
                    <a:pt x="240" y="4517"/>
                    <a:pt x="230" y="4497"/>
                    <a:pt x="230" y="4487"/>
                  </a:cubicBezTo>
                  <a:close/>
                  <a:moveTo>
                    <a:pt x="1708" y="1"/>
                  </a:moveTo>
                  <a:cubicBezTo>
                    <a:pt x="1688" y="1"/>
                    <a:pt x="1668" y="1"/>
                    <a:pt x="1648" y="10"/>
                  </a:cubicBezTo>
                  <a:cubicBezTo>
                    <a:pt x="1639" y="10"/>
                    <a:pt x="1629" y="21"/>
                    <a:pt x="1609" y="30"/>
                  </a:cubicBezTo>
                  <a:lnTo>
                    <a:pt x="1599" y="30"/>
                  </a:lnTo>
                  <a:lnTo>
                    <a:pt x="1539" y="61"/>
                  </a:lnTo>
                  <a:lnTo>
                    <a:pt x="1469" y="101"/>
                  </a:lnTo>
                  <a:cubicBezTo>
                    <a:pt x="1409" y="121"/>
                    <a:pt x="1349" y="150"/>
                    <a:pt x="1299" y="181"/>
                  </a:cubicBezTo>
                  <a:lnTo>
                    <a:pt x="1239" y="210"/>
                  </a:lnTo>
                  <a:lnTo>
                    <a:pt x="1219" y="221"/>
                  </a:lnTo>
                  <a:cubicBezTo>
                    <a:pt x="1169" y="250"/>
                    <a:pt x="1109" y="281"/>
                    <a:pt x="1059" y="301"/>
                  </a:cubicBezTo>
                  <a:cubicBezTo>
                    <a:pt x="979" y="341"/>
                    <a:pt x="900" y="380"/>
                    <a:pt x="809" y="420"/>
                  </a:cubicBezTo>
                  <a:cubicBezTo>
                    <a:pt x="780" y="440"/>
                    <a:pt x="760" y="450"/>
                    <a:pt x="729" y="470"/>
                  </a:cubicBezTo>
                  <a:cubicBezTo>
                    <a:pt x="680" y="490"/>
                    <a:pt x="629" y="520"/>
                    <a:pt x="580" y="540"/>
                  </a:cubicBezTo>
                  <a:cubicBezTo>
                    <a:pt x="509" y="580"/>
                    <a:pt x="430" y="620"/>
                    <a:pt x="360" y="660"/>
                  </a:cubicBezTo>
                  <a:cubicBezTo>
                    <a:pt x="290" y="700"/>
                    <a:pt x="230" y="750"/>
                    <a:pt x="160" y="790"/>
                  </a:cubicBezTo>
                  <a:lnTo>
                    <a:pt x="150" y="790"/>
                  </a:lnTo>
                  <a:cubicBezTo>
                    <a:pt x="100" y="820"/>
                    <a:pt x="60" y="840"/>
                    <a:pt x="40" y="890"/>
                  </a:cubicBezTo>
                  <a:cubicBezTo>
                    <a:pt x="20" y="940"/>
                    <a:pt x="10" y="990"/>
                    <a:pt x="10" y="1040"/>
                  </a:cubicBezTo>
                  <a:cubicBezTo>
                    <a:pt x="0" y="1060"/>
                    <a:pt x="0" y="1080"/>
                    <a:pt x="0" y="1100"/>
                  </a:cubicBezTo>
                  <a:lnTo>
                    <a:pt x="0" y="1349"/>
                  </a:lnTo>
                  <a:lnTo>
                    <a:pt x="0" y="1380"/>
                  </a:lnTo>
                  <a:cubicBezTo>
                    <a:pt x="0" y="1469"/>
                    <a:pt x="10" y="1549"/>
                    <a:pt x="10" y="1649"/>
                  </a:cubicBezTo>
                  <a:cubicBezTo>
                    <a:pt x="10" y="1699"/>
                    <a:pt x="10" y="1759"/>
                    <a:pt x="20" y="1809"/>
                  </a:cubicBezTo>
                  <a:lnTo>
                    <a:pt x="20" y="1909"/>
                  </a:lnTo>
                  <a:lnTo>
                    <a:pt x="20" y="1959"/>
                  </a:lnTo>
                  <a:lnTo>
                    <a:pt x="20" y="1969"/>
                  </a:lnTo>
                  <a:cubicBezTo>
                    <a:pt x="20" y="2029"/>
                    <a:pt x="20" y="2099"/>
                    <a:pt x="30" y="2169"/>
                  </a:cubicBezTo>
                  <a:cubicBezTo>
                    <a:pt x="30" y="2239"/>
                    <a:pt x="40" y="2319"/>
                    <a:pt x="40" y="2399"/>
                  </a:cubicBezTo>
                  <a:lnTo>
                    <a:pt x="40" y="2448"/>
                  </a:lnTo>
                  <a:cubicBezTo>
                    <a:pt x="40" y="2488"/>
                    <a:pt x="40" y="2539"/>
                    <a:pt x="50" y="2579"/>
                  </a:cubicBezTo>
                  <a:lnTo>
                    <a:pt x="50" y="2668"/>
                  </a:lnTo>
                  <a:cubicBezTo>
                    <a:pt x="50" y="2699"/>
                    <a:pt x="60" y="2728"/>
                    <a:pt x="60" y="2748"/>
                  </a:cubicBezTo>
                  <a:lnTo>
                    <a:pt x="60" y="2798"/>
                  </a:lnTo>
                  <a:lnTo>
                    <a:pt x="50" y="2838"/>
                  </a:lnTo>
                  <a:cubicBezTo>
                    <a:pt x="50" y="2928"/>
                    <a:pt x="50" y="3008"/>
                    <a:pt x="60" y="3098"/>
                  </a:cubicBezTo>
                  <a:lnTo>
                    <a:pt x="60" y="3118"/>
                  </a:lnTo>
                  <a:lnTo>
                    <a:pt x="60" y="3128"/>
                  </a:lnTo>
                  <a:cubicBezTo>
                    <a:pt x="60" y="3168"/>
                    <a:pt x="70" y="3198"/>
                    <a:pt x="70" y="3238"/>
                  </a:cubicBezTo>
                  <a:lnTo>
                    <a:pt x="70" y="3278"/>
                  </a:lnTo>
                  <a:lnTo>
                    <a:pt x="70" y="3288"/>
                  </a:lnTo>
                  <a:lnTo>
                    <a:pt x="70" y="3308"/>
                  </a:lnTo>
                  <a:lnTo>
                    <a:pt x="70" y="3358"/>
                  </a:lnTo>
                  <a:cubicBezTo>
                    <a:pt x="80" y="3448"/>
                    <a:pt x="80" y="3538"/>
                    <a:pt x="90" y="3618"/>
                  </a:cubicBezTo>
                  <a:cubicBezTo>
                    <a:pt x="100" y="3707"/>
                    <a:pt x="100" y="3787"/>
                    <a:pt x="110" y="3867"/>
                  </a:cubicBezTo>
                  <a:lnTo>
                    <a:pt x="110" y="3887"/>
                  </a:lnTo>
                  <a:cubicBezTo>
                    <a:pt x="110" y="3918"/>
                    <a:pt x="110" y="3958"/>
                    <a:pt x="120" y="3998"/>
                  </a:cubicBezTo>
                  <a:cubicBezTo>
                    <a:pt x="120" y="4047"/>
                    <a:pt x="120" y="4087"/>
                    <a:pt x="130" y="4137"/>
                  </a:cubicBezTo>
                  <a:lnTo>
                    <a:pt x="130" y="4237"/>
                  </a:lnTo>
                  <a:lnTo>
                    <a:pt x="130" y="4287"/>
                  </a:lnTo>
                  <a:lnTo>
                    <a:pt x="130" y="4357"/>
                  </a:lnTo>
                  <a:cubicBezTo>
                    <a:pt x="130" y="4367"/>
                    <a:pt x="140" y="4387"/>
                    <a:pt x="140" y="4397"/>
                  </a:cubicBezTo>
                  <a:lnTo>
                    <a:pt x="140" y="4417"/>
                  </a:lnTo>
                  <a:lnTo>
                    <a:pt x="140" y="4427"/>
                  </a:lnTo>
                  <a:lnTo>
                    <a:pt x="140" y="4557"/>
                  </a:lnTo>
                  <a:cubicBezTo>
                    <a:pt x="140" y="4597"/>
                    <a:pt x="140" y="4637"/>
                    <a:pt x="130" y="4677"/>
                  </a:cubicBezTo>
                  <a:lnTo>
                    <a:pt x="130" y="4737"/>
                  </a:lnTo>
                  <a:lnTo>
                    <a:pt x="130" y="4757"/>
                  </a:lnTo>
                  <a:lnTo>
                    <a:pt x="130" y="4777"/>
                  </a:lnTo>
                  <a:lnTo>
                    <a:pt x="130" y="4786"/>
                  </a:lnTo>
                  <a:cubicBezTo>
                    <a:pt x="130" y="4806"/>
                    <a:pt x="130" y="4826"/>
                    <a:pt x="140" y="4826"/>
                  </a:cubicBezTo>
                  <a:cubicBezTo>
                    <a:pt x="150" y="4846"/>
                    <a:pt x="170" y="4866"/>
                    <a:pt x="180" y="4877"/>
                  </a:cubicBezTo>
                  <a:cubicBezTo>
                    <a:pt x="190" y="4877"/>
                    <a:pt x="200" y="4886"/>
                    <a:pt x="220" y="4886"/>
                  </a:cubicBezTo>
                  <a:lnTo>
                    <a:pt x="220" y="4897"/>
                  </a:lnTo>
                  <a:cubicBezTo>
                    <a:pt x="250" y="4906"/>
                    <a:pt x="270" y="4917"/>
                    <a:pt x="300" y="4926"/>
                  </a:cubicBezTo>
                  <a:cubicBezTo>
                    <a:pt x="340" y="4946"/>
                    <a:pt x="390" y="4966"/>
                    <a:pt x="440" y="4977"/>
                  </a:cubicBezTo>
                  <a:lnTo>
                    <a:pt x="460" y="4986"/>
                  </a:lnTo>
                  <a:cubicBezTo>
                    <a:pt x="480" y="4997"/>
                    <a:pt x="489" y="5006"/>
                    <a:pt x="509" y="5006"/>
                  </a:cubicBezTo>
                  <a:lnTo>
                    <a:pt x="520" y="5006"/>
                  </a:lnTo>
                  <a:lnTo>
                    <a:pt x="540" y="5017"/>
                  </a:lnTo>
                  <a:cubicBezTo>
                    <a:pt x="540" y="5017"/>
                    <a:pt x="549" y="5026"/>
                    <a:pt x="560" y="5026"/>
                  </a:cubicBezTo>
                  <a:lnTo>
                    <a:pt x="569" y="5026"/>
                  </a:lnTo>
                  <a:lnTo>
                    <a:pt x="580" y="5017"/>
                  </a:lnTo>
                  <a:lnTo>
                    <a:pt x="589" y="5017"/>
                  </a:lnTo>
                  <a:cubicBezTo>
                    <a:pt x="600" y="5017"/>
                    <a:pt x="609" y="5017"/>
                    <a:pt x="620" y="5006"/>
                  </a:cubicBezTo>
                  <a:cubicBezTo>
                    <a:pt x="629" y="5006"/>
                    <a:pt x="629" y="4997"/>
                    <a:pt x="640" y="4997"/>
                  </a:cubicBezTo>
                  <a:cubicBezTo>
                    <a:pt x="649" y="4986"/>
                    <a:pt x="660" y="4986"/>
                    <a:pt x="669" y="4977"/>
                  </a:cubicBezTo>
                  <a:lnTo>
                    <a:pt x="680" y="4977"/>
                  </a:lnTo>
                  <a:lnTo>
                    <a:pt x="709" y="4957"/>
                  </a:lnTo>
                  <a:cubicBezTo>
                    <a:pt x="740" y="4926"/>
                    <a:pt x="780" y="4897"/>
                    <a:pt x="820" y="4877"/>
                  </a:cubicBezTo>
                  <a:cubicBezTo>
                    <a:pt x="849" y="4857"/>
                    <a:pt x="880" y="4837"/>
                    <a:pt x="919" y="4817"/>
                  </a:cubicBezTo>
                  <a:cubicBezTo>
                    <a:pt x="939" y="4817"/>
                    <a:pt x="949" y="4806"/>
                    <a:pt x="969" y="4797"/>
                  </a:cubicBezTo>
                  <a:cubicBezTo>
                    <a:pt x="1029" y="4766"/>
                    <a:pt x="1079" y="4737"/>
                    <a:pt x="1119" y="4707"/>
                  </a:cubicBezTo>
                  <a:lnTo>
                    <a:pt x="1159" y="4687"/>
                  </a:lnTo>
                  <a:lnTo>
                    <a:pt x="1179" y="4677"/>
                  </a:lnTo>
                  <a:cubicBezTo>
                    <a:pt x="1209" y="4657"/>
                    <a:pt x="1249" y="4637"/>
                    <a:pt x="1279" y="4617"/>
                  </a:cubicBezTo>
                  <a:cubicBezTo>
                    <a:pt x="1319" y="4587"/>
                    <a:pt x="1369" y="4557"/>
                    <a:pt x="1419" y="4527"/>
                  </a:cubicBezTo>
                  <a:cubicBezTo>
                    <a:pt x="1459" y="4507"/>
                    <a:pt x="1489" y="4477"/>
                    <a:pt x="1529" y="4447"/>
                  </a:cubicBezTo>
                  <a:lnTo>
                    <a:pt x="1539" y="4437"/>
                  </a:lnTo>
                  <a:lnTo>
                    <a:pt x="1549" y="4437"/>
                  </a:lnTo>
                  <a:cubicBezTo>
                    <a:pt x="1599" y="4397"/>
                    <a:pt x="1648" y="4357"/>
                    <a:pt x="1708" y="4327"/>
                  </a:cubicBezTo>
                  <a:cubicBezTo>
                    <a:pt x="1759" y="4287"/>
                    <a:pt x="1808" y="4257"/>
                    <a:pt x="1848" y="4217"/>
                  </a:cubicBezTo>
                  <a:cubicBezTo>
                    <a:pt x="1908" y="4177"/>
                    <a:pt x="1948" y="4147"/>
                    <a:pt x="1988" y="4127"/>
                  </a:cubicBezTo>
                  <a:lnTo>
                    <a:pt x="1999" y="4117"/>
                  </a:lnTo>
                  <a:cubicBezTo>
                    <a:pt x="2019" y="4107"/>
                    <a:pt x="2039" y="4097"/>
                    <a:pt x="2048" y="4087"/>
                  </a:cubicBezTo>
                  <a:lnTo>
                    <a:pt x="2059" y="4077"/>
                  </a:lnTo>
                  <a:lnTo>
                    <a:pt x="2119" y="4047"/>
                  </a:lnTo>
                  <a:cubicBezTo>
                    <a:pt x="2128" y="4037"/>
                    <a:pt x="2138" y="4037"/>
                    <a:pt x="2148" y="4027"/>
                  </a:cubicBezTo>
                  <a:cubicBezTo>
                    <a:pt x="2168" y="4017"/>
                    <a:pt x="2188" y="4007"/>
                    <a:pt x="2198" y="3987"/>
                  </a:cubicBezTo>
                  <a:cubicBezTo>
                    <a:pt x="2238" y="3958"/>
                    <a:pt x="2238" y="3907"/>
                    <a:pt x="2248" y="3878"/>
                  </a:cubicBezTo>
                  <a:cubicBezTo>
                    <a:pt x="2258" y="3818"/>
                    <a:pt x="2268" y="3758"/>
                    <a:pt x="2268" y="3707"/>
                  </a:cubicBezTo>
                  <a:lnTo>
                    <a:pt x="2268" y="3698"/>
                  </a:lnTo>
                  <a:lnTo>
                    <a:pt x="2278" y="3678"/>
                  </a:lnTo>
                  <a:lnTo>
                    <a:pt x="2278" y="3658"/>
                  </a:lnTo>
                  <a:lnTo>
                    <a:pt x="2278" y="3618"/>
                  </a:lnTo>
                  <a:lnTo>
                    <a:pt x="2278" y="3538"/>
                  </a:lnTo>
                  <a:cubicBezTo>
                    <a:pt x="2258" y="3478"/>
                    <a:pt x="2208" y="3448"/>
                    <a:pt x="2168" y="3418"/>
                  </a:cubicBezTo>
                  <a:cubicBezTo>
                    <a:pt x="2138" y="3398"/>
                    <a:pt x="2099" y="3378"/>
                    <a:pt x="2059" y="3358"/>
                  </a:cubicBezTo>
                  <a:cubicBezTo>
                    <a:pt x="2008" y="3348"/>
                    <a:pt x="1979" y="3338"/>
                    <a:pt x="1948" y="3328"/>
                  </a:cubicBezTo>
                  <a:lnTo>
                    <a:pt x="1939" y="3328"/>
                  </a:lnTo>
                  <a:cubicBezTo>
                    <a:pt x="1919" y="3318"/>
                    <a:pt x="1908" y="3318"/>
                    <a:pt x="1899" y="3318"/>
                  </a:cubicBezTo>
                  <a:cubicBezTo>
                    <a:pt x="1899" y="3298"/>
                    <a:pt x="1908" y="3268"/>
                    <a:pt x="1908" y="3248"/>
                  </a:cubicBezTo>
                  <a:lnTo>
                    <a:pt x="1908" y="3238"/>
                  </a:lnTo>
                  <a:cubicBezTo>
                    <a:pt x="1908" y="3188"/>
                    <a:pt x="1908" y="3138"/>
                    <a:pt x="1919" y="3098"/>
                  </a:cubicBezTo>
                  <a:lnTo>
                    <a:pt x="1919" y="2848"/>
                  </a:lnTo>
                  <a:lnTo>
                    <a:pt x="1919" y="2838"/>
                  </a:lnTo>
                  <a:lnTo>
                    <a:pt x="1919" y="2699"/>
                  </a:lnTo>
                  <a:cubicBezTo>
                    <a:pt x="1908" y="2668"/>
                    <a:pt x="1908" y="2628"/>
                    <a:pt x="1908" y="2588"/>
                  </a:cubicBezTo>
                  <a:lnTo>
                    <a:pt x="1908" y="2579"/>
                  </a:lnTo>
                  <a:lnTo>
                    <a:pt x="1908" y="2559"/>
                  </a:lnTo>
                  <a:cubicBezTo>
                    <a:pt x="1899" y="2468"/>
                    <a:pt x="1899" y="2379"/>
                    <a:pt x="1888" y="2299"/>
                  </a:cubicBezTo>
                  <a:lnTo>
                    <a:pt x="1888" y="2289"/>
                  </a:lnTo>
                  <a:cubicBezTo>
                    <a:pt x="1888" y="2229"/>
                    <a:pt x="1888" y="2159"/>
                    <a:pt x="1879" y="2089"/>
                  </a:cubicBezTo>
                  <a:lnTo>
                    <a:pt x="1868" y="2029"/>
                  </a:lnTo>
                  <a:cubicBezTo>
                    <a:pt x="1868" y="1939"/>
                    <a:pt x="1859" y="1849"/>
                    <a:pt x="1859" y="1769"/>
                  </a:cubicBezTo>
                  <a:lnTo>
                    <a:pt x="1859" y="1500"/>
                  </a:lnTo>
                  <a:lnTo>
                    <a:pt x="1859" y="1229"/>
                  </a:lnTo>
                  <a:lnTo>
                    <a:pt x="1859" y="1050"/>
                  </a:lnTo>
                  <a:lnTo>
                    <a:pt x="1859" y="970"/>
                  </a:lnTo>
                  <a:lnTo>
                    <a:pt x="1859" y="930"/>
                  </a:lnTo>
                  <a:lnTo>
                    <a:pt x="1859" y="700"/>
                  </a:lnTo>
                  <a:cubicBezTo>
                    <a:pt x="1868" y="650"/>
                    <a:pt x="1868" y="610"/>
                    <a:pt x="1868" y="560"/>
                  </a:cubicBezTo>
                  <a:cubicBezTo>
                    <a:pt x="1868" y="540"/>
                    <a:pt x="1868" y="520"/>
                    <a:pt x="1859" y="490"/>
                  </a:cubicBezTo>
                  <a:lnTo>
                    <a:pt x="1859" y="440"/>
                  </a:lnTo>
                  <a:cubicBezTo>
                    <a:pt x="1859" y="400"/>
                    <a:pt x="1859" y="350"/>
                    <a:pt x="1868" y="310"/>
                  </a:cubicBezTo>
                  <a:lnTo>
                    <a:pt x="1868" y="270"/>
                  </a:lnTo>
                  <a:lnTo>
                    <a:pt x="1868" y="261"/>
                  </a:lnTo>
                  <a:lnTo>
                    <a:pt x="1868" y="190"/>
                  </a:lnTo>
                  <a:lnTo>
                    <a:pt x="1868" y="121"/>
                  </a:lnTo>
                  <a:cubicBezTo>
                    <a:pt x="1859" y="81"/>
                    <a:pt x="1839" y="41"/>
                    <a:pt x="1799" y="21"/>
                  </a:cubicBezTo>
                  <a:cubicBezTo>
                    <a:pt x="1779" y="1"/>
                    <a:pt x="1759" y="1"/>
                    <a:pt x="172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flipH="1">
              <a:off x="7502819" y="2501923"/>
              <a:ext cx="148403" cy="325840"/>
            </a:xfrm>
            <a:custGeom>
              <a:rect b="b" l="l" r="r" t="t"/>
              <a:pathLst>
                <a:path extrusionOk="0" h="5028" w="2290">
                  <a:moveTo>
                    <a:pt x="1640" y="281"/>
                  </a:moveTo>
                  <a:lnTo>
                    <a:pt x="1640" y="291"/>
                  </a:lnTo>
                  <a:cubicBezTo>
                    <a:pt x="1640" y="331"/>
                    <a:pt x="1640" y="371"/>
                    <a:pt x="1650" y="411"/>
                  </a:cubicBezTo>
                  <a:lnTo>
                    <a:pt x="1650" y="521"/>
                  </a:lnTo>
                  <a:lnTo>
                    <a:pt x="1660" y="531"/>
                  </a:lnTo>
                  <a:lnTo>
                    <a:pt x="1660" y="541"/>
                  </a:lnTo>
                  <a:cubicBezTo>
                    <a:pt x="1660" y="580"/>
                    <a:pt x="1660" y="620"/>
                    <a:pt x="1670" y="671"/>
                  </a:cubicBezTo>
                  <a:cubicBezTo>
                    <a:pt x="1670" y="720"/>
                    <a:pt x="1670" y="780"/>
                    <a:pt x="1679" y="840"/>
                  </a:cubicBezTo>
                  <a:cubicBezTo>
                    <a:pt x="1679" y="951"/>
                    <a:pt x="1690" y="1080"/>
                    <a:pt x="1690" y="1200"/>
                  </a:cubicBezTo>
                  <a:cubicBezTo>
                    <a:pt x="1699" y="1260"/>
                    <a:pt x="1699" y="1330"/>
                    <a:pt x="1699" y="1390"/>
                  </a:cubicBezTo>
                  <a:lnTo>
                    <a:pt x="1699" y="1470"/>
                  </a:lnTo>
                  <a:lnTo>
                    <a:pt x="1699" y="1620"/>
                  </a:lnTo>
                  <a:cubicBezTo>
                    <a:pt x="1710" y="1660"/>
                    <a:pt x="1710" y="1700"/>
                    <a:pt x="1710" y="1740"/>
                  </a:cubicBezTo>
                  <a:cubicBezTo>
                    <a:pt x="1710" y="1819"/>
                    <a:pt x="1710" y="1910"/>
                    <a:pt x="1719" y="1999"/>
                  </a:cubicBezTo>
                  <a:cubicBezTo>
                    <a:pt x="1719" y="2030"/>
                    <a:pt x="1719" y="2059"/>
                    <a:pt x="1730" y="2090"/>
                  </a:cubicBezTo>
                  <a:cubicBezTo>
                    <a:pt x="1730" y="2139"/>
                    <a:pt x="1739" y="2199"/>
                    <a:pt x="1739" y="2259"/>
                  </a:cubicBezTo>
                  <a:lnTo>
                    <a:pt x="1739" y="2349"/>
                  </a:lnTo>
                  <a:cubicBezTo>
                    <a:pt x="1739" y="2409"/>
                    <a:pt x="1739" y="2469"/>
                    <a:pt x="1750" y="2529"/>
                  </a:cubicBezTo>
                  <a:lnTo>
                    <a:pt x="1750" y="2569"/>
                  </a:lnTo>
                  <a:lnTo>
                    <a:pt x="1750" y="2669"/>
                  </a:lnTo>
                  <a:lnTo>
                    <a:pt x="1750" y="2779"/>
                  </a:lnTo>
                  <a:lnTo>
                    <a:pt x="1750" y="2799"/>
                  </a:lnTo>
                  <a:cubicBezTo>
                    <a:pt x="1750" y="2899"/>
                    <a:pt x="1750" y="2989"/>
                    <a:pt x="1739" y="3069"/>
                  </a:cubicBezTo>
                  <a:lnTo>
                    <a:pt x="1739" y="3129"/>
                  </a:lnTo>
                  <a:lnTo>
                    <a:pt x="1739" y="3158"/>
                  </a:lnTo>
                  <a:lnTo>
                    <a:pt x="1730" y="3198"/>
                  </a:lnTo>
                  <a:lnTo>
                    <a:pt x="1730" y="3229"/>
                  </a:lnTo>
                  <a:lnTo>
                    <a:pt x="1730" y="3289"/>
                  </a:lnTo>
                  <a:lnTo>
                    <a:pt x="1719" y="3278"/>
                  </a:lnTo>
                  <a:cubicBezTo>
                    <a:pt x="1710" y="3269"/>
                    <a:pt x="1699" y="3269"/>
                    <a:pt x="1690" y="3258"/>
                  </a:cubicBezTo>
                  <a:cubicBezTo>
                    <a:pt x="1670" y="3238"/>
                    <a:pt x="1650" y="3229"/>
                    <a:pt x="1640" y="3209"/>
                  </a:cubicBezTo>
                  <a:cubicBezTo>
                    <a:pt x="1630" y="3198"/>
                    <a:pt x="1630" y="3189"/>
                    <a:pt x="1620" y="3178"/>
                  </a:cubicBezTo>
                  <a:lnTo>
                    <a:pt x="1620" y="3169"/>
                  </a:lnTo>
                  <a:lnTo>
                    <a:pt x="1620" y="3158"/>
                  </a:lnTo>
                  <a:lnTo>
                    <a:pt x="1620" y="3149"/>
                  </a:lnTo>
                  <a:lnTo>
                    <a:pt x="1620" y="3109"/>
                  </a:lnTo>
                  <a:lnTo>
                    <a:pt x="1620" y="3009"/>
                  </a:lnTo>
                  <a:cubicBezTo>
                    <a:pt x="1630" y="2949"/>
                    <a:pt x="1630" y="2889"/>
                    <a:pt x="1620" y="2829"/>
                  </a:cubicBezTo>
                  <a:lnTo>
                    <a:pt x="1620" y="2639"/>
                  </a:lnTo>
                  <a:lnTo>
                    <a:pt x="1620" y="2439"/>
                  </a:lnTo>
                  <a:cubicBezTo>
                    <a:pt x="1610" y="2389"/>
                    <a:pt x="1610" y="2319"/>
                    <a:pt x="1610" y="2259"/>
                  </a:cubicBezTo>
                  <a:cubicBezTo>
                    <a:pt x="1610" y="2210"/>
                    <a:pt x="1610" y="2159"/>
                    <a:pt x="1600" y="2110"/>
                  </a:cubicBezTo>
                  <a:lnTo>
                    <a:pt x="1600" y="2090"/>
                  </a:lnTo>
                  <a:lnTo>
                    <a:pt x="1600" y="2070"/>
                  </a:lnTo>
                  <a:lnTo>
                    <a:pt x="1600" y="1750"/>
                  </a:lnTo>
                  <a:lnTo>
                    <a:pt x="1600" y="1680"/>
                  </a:lnTo>
                  <a:lnTo>
                    <a:pt x="1600" y="1510"/>
                  </a:lnTo>
                  <a:lnTo>
                    <a:pt x="1600" y="1320"/>
                  </a:lnTo>
                  <a:cubicBezTo>
                    <a:pt x="1600" y="1250"/>
                    <a:pt x="1600" y="1190"/>
                    <a:pt x="1590" y="1130"/>
                  </a:cubicBezTo>
                  <a:lnTo>
                    <a:pt x="1590" y="951"/>
                  </a:lnTo>
                  <a:lnTo>
                    <a:pt x="1590" y="780"/>
                  </a:lnTo>
                  <a:lnTo>
                    <a:pt x="1590" y="731"/>
                  </a:lnTo>
                  <a:cubicBezTo>
                    <a:pt x="1580" y="691"/>
                    <a:pt x="1580" y="651"/>
                    <a:pt x="1580" y="611"/>
                  </a:cubicBezTo>
                  <a:lnTo>
                    <a:pt x="1580" y="491"/>
                  </a:lnTo>
                  <a:lnTo>
                    <a:pt x="1580" y="441"/>
                  </a:lnTo>
                  <a:cubicBezTo>
                    <a:pt x="1590" y="421"/>
                    <a:pt x="1590" y="401"/>
                    <a:pt x="1590" y="381"/>
                  </a:cubicBezTo>
                  <a:lnTo>
                    <a:pt x="1590" y="301"/>
                  </a:lnTo>
                  <a:lnTo>
                    <a:pt x="1600" y="301"/>
                  </a:lnTo>
                  <a:lnTo>
                    <a:pt x="1640" y="281"/>
                  </a:lnTo>
                  <a:close/>
                  <a:moveTo>
                    <a:pt x="1540" y="3289"/>
                  </a:moveTo>
                  <a:cubicBezTo>
                    <a:pt x="1550" y="3309"/>
                    <a:pt x="1570" y="3329"/>
                    <a:pt x="1580" y="3338"/>
                  </a:cubicBezTo>
                  <a:lnTo>
                    <a:pt x="1580" y="3349"/>
                  </a:lnTo>
                  <a:cubicBezTo>
                    <a:pt x="1600" y="3369"/>
                    <a:pt x="1620" y="3389"/>
                    <a:pt x="1630" y="3409"/>
                  </a:cubicBezTo>
                  <a:lnTo>
                    <a:pt x="1620" y="3409"/>
                  </a:lnTo>
                  <a:lnTo>
                    <a:pt x="1610" y="3418"/>
                  </a:lnTo>
                  <a:cubicBezTo>
                    <a:pt x="1600" y="3418"/>
                    <a:pt x="1590" y="3429"/>
                    <a:pt x="1580" y="3438"/>
                  </a:cubicBezTo>
                  <a:cubicBezTo>
                    <a:pt x="1560" y="3449"/>
                    <a:pt x="1540" y="3469"/>
                    <a:pt x="1530" y="3478"/>
                  </a:cubicBezTo>
                  <a:lnTo>
                    <a:pt x="1520" y="3478"/>
                  </a:lnTo>
                  <a:lnTo>
                    <a:pt x="1500" y="3498"/>
                  </a:lnTo>
                  <a:cubicBezTo>
                    <a:pt x="1470" y="3528"/>
                    <a:pt x="1430" y="3548"/>
                    <a:pt x="1400" y="3568"/>
                  </a:cubicBezTo>
                  <a:lnTo>
                    <a:pt x="1370" y="3588"/>
                  </a:lnTo>
                  <a:cubicBezTo>
                    <a:pt x="1340" y="3598"/>
                    <a:pt x="1310" y="3618"/>
                    <a:pt x="1280" y="3638"/>
                  </a:cubicBezTo>
                  <a:lnTo>
                    <a:pt x="1190" y="3698"/>
                  </a:lnTo>
                  <a:lnTo>
                    <a:pt x="1170" y="3708"/>
                  </a:lnTo>
                  <a:cubicBezTo>
                    <a:pt x="1160" y="3688"/>
                    <a:pt x="1160" y="3678"/>
                    <a:pt x="1160" y="3668"/>
                  </a:cubicBezTo>
                  <a:cubicBezTo>
                    <a:pt x="1160" y="3638"/>
                    <a:pt x="1150" y="3618"/>
                    <a:pt x="1150" y="3598"/>
                  </a:cubicBezTo>
                  <a:lnTo>
                    <a:pt x="1160" y="3588"/>
                  </a:lnTo>
                  <a:lnTo>
                    <a:pt x="1200" y="3558"/>
                  </a:lnTo>
                  <a:lnTo>
                    <a:pt x="1230" y="3538"/>
                  </a:lnTo>
                  <a:cubicBezTo>
                    <a:pt x="1260" y="3508"/>
                    <a:pt x="1290" y="3488"/>
                    <a:pt x="1320" y="3469"/>
                  </a:cubicBezTo>
                  <a:cubicBezTo>
                    <a:pt x="1360" y="3449"/>
                    <a:pt x="1400" y="3418"/>
                    <a:pt x="1430" y="3389"/>
                  </a:cubicBezTo>
                  <a:cubicBezTo>
                    <a:pt x="1450" y="3378"/>
                    <a:pt x="1460" y="3369"/>
                    <a:pt x="1470" y="3349"/>
                  </a:cubicBezTo>
                  <a:lnTo>
                    <a:pt x="1480" y="3349"/>
                  </a:lnTo>
                  <a:lnTo>
                    <a:pt x="1510" y="3318"/>
                  </a:lnTo>
                  <a:lnTo>
                    <a:pt x="1540" y="3289"/>
                  </a:lnTo>
                  <a:close/>
                  <a:moveTo>
                    <a:pt x="960" y="600"/>
                  </a:moveTo>
                  <a:lnTo>
                    <a:pt x="960" y="771"/>
                  </a:lnTo>
                  <a:lnTo>
                    <a:pt x="960" y="840"/>
                  </a:lnTo>
                  <a:lnTo>
                    <a:pt x="960" y="900"/>
                  </a:lnTo>
                  <a:lnTo>
                    <a:pt x="960" y="1110"/>
                  </a:lnTo>
                  <a:cubicBezTo>
                    <a:pt x="970" y="1150"/>
                    <a:pt x="970" y="1200"/>
                    <a:pt x="970" y="1250"/>
                  </a:cubicBezTo>
                  <a:lnTo>
                    <a:pt x="970" y="1420"/>
                  </a:lnTo>
                  <a:lnTo>
                    <a:pt x="970" y="1610"/>
                  </a:lnTo>
                  <a:lnTo>
                    <a:pt x="970" y="1750"/>
                  </a:lnTo>
                  <a:cubicBezTo>
                    <a:pt x="970" y="1859"/>
                    <a:pt x="980" y="1959"/>
                    <a:pt x="970" y="2070"/>
                  </a:cubicBezTo>
                  <a:lnTo>
                    <a:pt x="970" y="2239"/>
                  </a:lnTo>
                  <a:lnTo>
                    <a:pt x="970" y="2299"/>
                  </a:lnTo>
                  <a:lnTo>
                    <a:pt x="970" y="2399"/>
                  </a:lnTo>
                  <a:cubicBezTo>
                    <a:pt x="960" y="2519"/>
                    <a:pt x="960" y="2619"/>
                    <a:pt x="970" y="2719"/>
                  </a:cubicBezTo>
                  <a:lnTo>
                    <a:pt x="970" y="2859"/>
                  </a:lnTo>
                  <a:lnTo>
                    <a:pt x="980" y="2899"/>
                  </a:lnTo>
                  <a:lnTo>
                    <a:pt x="980" y="2969"/>
                  </a:lnTo>
                  <a:lnTo>
                    <a:pt x="980" y="3038"/>
                  </a:lnTo>
                  <a:cubicBezTo>
                    <a:pt x="990" y="3149"/>
                    <a:pt x="1000" y="3258"/>
                    <a:pt x="1010" y="3358"/>
                  </a:cubicBezTo>
                  <a:lnTo>
                    <a:pt x="1010" y="3469"/>
                  </a:lnTo>
                  <a:lnTo>
                    <a:pt x="1010" y="3478"/>
                  </a:lnTo>
                  <a:cubicBezTo>
                    <a:pt x="1020" y="3548"/>
                    <a:pt x="1020" y="3618"/>
                    <a:pt x="1030" y="3678"/>
                  </a:cubicBezTo>
                  <a:cubicBezTo>
                    <a:pt x="1040" y="3698"/>
                    <a:pt x="1040" y="3718"/>
                    <a:pt x="1040" y="3738"/>
                  </a:cubicBezTo>
                  <a:lnTo>
                    <a:pt x="1040" y="3778"/>
                  </a:lnTo>
                  <a:cubicBezTo>
                    <a:pt x="1040" y="3778"/>
                    <a:pt x="1040" y="3788"/>
                    <a:pt x="1050" y="3788"/>
                  </a:cubicBezTo>
                  <a:cubicBezTo>
                    <a:pt x="1040" y="3788"/>
                    <a:pt x="1020" y="3798"/>
                    <a:pt x="1010" y="3808"/>
                  </a:cubicBezTo>
                  <a:cubicBezTo>
                    <a:pt x="990" y="3818"/>
                    <a:pt x="960" y="3828"/>
                    <a:pt x="940" y="3848"/>
                  </a:cubicBezTo>
                  <a:lnTo>
                    <a:pt x="931" y="3838"/>
                  </a:lnTo>
                  <a:lnTo>
                    <a:pt x="931" y="3828"/>
                  </a:lnTo>
                  <a:lnTo>
                    <a:pt x="931" y="3758"/>
                  </a:lnTo>
                  <a:cubicBezTo>
                    <a:pt x="931" y="3718"/>
                    <a:pt x="920" y="3678"/>
                    <a:pt x="920" y="3628"/>
                  </a:cubicBezTo>
                  <a:cubicBezTo>
                    <a:pt x="920" y="3598"/>
                    <a:pt x="911" y="3568"/>
                    <a:pt x="911" y="3538"/>
                  </a:cubicBezTo>
                  <a:cubicBezTo>
                    <a:pt x="911" y="3528"/>
                    <a:pt x="900" y="3508"/>
                    <a:pt x="900" y="3498"/>
                  </a:cubicBezTo>
                  <a:cubicBezTo>
                    <a:pt x="900" y="3458"/>
                    <a:pt x="900" y="3418"/>
                    <a:pt x="891" y="3369"/>
                  </a:cubicBezTo>
                  <a:cubicBezTo>
                    <a:pt x="891" y="3318"/>
                    <a:pt x="880" y="3258"/>
                    <a:pt x="880" y="3198"/>
                  </a:cubicBezTo>
                  <a:lnTo>
                    <a:pt x="880" y="3109"/>
                  </a:lnTo>
                  <a:lnTo>
                    <a:pt x="871" y="3049"/>
                  </a:lnTo>
                  <a:lnTo>
                    <a:pt x="871" y="3029"/>
                  </a:lnTo>
                  <a:lnTo>
                    <a:pt x="871" y="2979"/>
                  </a:lnTo>
                  <a:lnTo>
                    <a:pt x="871" y="2849"/>
                  </a:lnTo>
                  <a:cubicBezTo>
                    <a:pt x="860" y="2759"/>
                    <a:pt x="860" y="2669"/>
                    <a:pt x="851" y="2579"/>
                  </a:cubicBezTo>
                  <a:cubicBezTo>
                    <a:pt x="840" y="2489"/>
                    <a:pt x="840" y="2399"/>
                    <a:pt x="840" y="2309"/>
                  </a:cubicBezTo>
                  <a:lnTo>
                    <a:pt x="840" y="2019"/>
                  </a:lnTo>
                  <a:lnTo>
                    <a:pt x="840" y="1939"/>
                  </a:lnTo>
                  <a:lnTo>
                    <a:pt x="840" y="1890"/>
                  </a:lnTo>
                  <a:cubicBezTo>
                    <a:pt x="851" y="1850"/>
                    <a:pt x="851" y="1810"/>
                    <a:pt x="851" y="1760"/>
                  </a:cubicBezTo>
                  <a:cubicBezTo>
                    <a:pt x="840" y="1720"/>
                    <a:pt x="840" y="1680"/>
                    <a:pt x="840" y="1640"/>
                  </a:cubicBezTo>
                  <a:cubicBezTo>
                    <a:pt x="840" y="1590"/>
                    <a:pt x="840" y="1540"/>
                    <a:pt x="831" y="1490"/>
                  </a:cubicBezTo>
                  <a:lnTo>
                    <a:pt x="831" y="1350"/>
                  </a:lnTo>
                  <a:lnTo>
                    <a:pt x="831" y="1330"/>
                  </a:lnTo>
                  <a:lnTo>
                    <a:pt x="831" y="1220"/>
                  </a:lnTo>
                  <a:lnTo>
                    <a:pt x="831" y="1140"/>
                  </a:lnTo>
                  <a:lnTo>
                    <a:pt x="831" y="1120"/>
                  </a:lnTo>
                  <a:lnTo>
                    <a:pt x="831" y="960"/>
                  </a:lnTo>
                  <a:cubicBezTo>
                    <a:pt x="831" y="911"/>
                    <a:pt x="820" y="860"/>
                    <a:pt x="820" y="811"/>
                  </a:cubicBezTo>
                  <a:lnTo>
                    <a:pt x="820" y="720"/>
                  </a:lnTo>
                  <a:lnTo>
                    <a:pt x="811" y="691"/>
                  </a:lnTo>
                  <a:lnTo>
                    <a:pt x="811" y="680"/>
                  </a:lnTo>
                  <a:cubicBezTo>
                    <a:pt x="820" y="671"/>
                    <a:pt x="831" y="671"/>
                    <a:pt x="840" y="660"/>
                  </a:cubicBezTo>
                  <a:lnTo>
                    <a:pt x="960" y="600"/>
                  </a:lnTo>
                  <a:close/>
                  <a:moveTo>
                    <a:pt x="820" y="3818"/>
                  </a:moveTo>
                  <a:lnTo>
                    <a:pt x="820" y="3828"/>
                  </a:lnTo>
                  <a:lnTo>
                    <a:pt x="820" y="3838"/>
                  </a:lnTo>
                  <a:cubicBezTo>
                    <a:pt x="820" y="3858"/>
                    <a:pt x="820" y="3868"/>
                    <a:pt x="831" y="3878"/>
                  </a:cubicBezTo>
                  <a:cubicBezTo>
                    <a:pt x="831" y="3888"/>
                    <a:pt x="831" y="3898"/>
                    <a:pt x="840" y="3908"/>
                  </a:cubicBezTo>
                  <a:lnTo>
                    <a:pt x="820" y="3918"/>
                  </a:lnTo>
                  <a:cubicBezTo>
                    <a:pt x="791" y="3948"/>
                    <a:pt x="760" y="3968"/>
                    <a:pt x="720" y="3998"/>
                  </a:cubicBezTo>
                  <a:cubicBezTo>
                    <a:pt x="680" y="4018"/>
                    <a:pt x="651" y="4048"/>
                    <a:pt x="620" y="4068"/>
                  </a:cubicBezTo>
                  <a:cubicBezTo>
                    <a:pt x="571" y="4098"/>
                    <a:pt x="531" y="4128"/>
                    <a:pt x="491" y="4148"/>
                  </a:cubicBezTo>
                  <a:cubicBezTo>
                    <a:pt x="471" y="4168"/>
                    <a:pt x="441" y="4178"/>
                    <a:pt x="421" y="4188"/>
                  </a:cubicBezTo>
                  <a:cubicBezTo>
                    <a:pt x="391" y="4208"/>
                    <a:pt x="361" y="4228"/>
                    <a:pt x="341" y="4248"/>
                  </a:cubicBezTo>
                  <a:lnTo>
                    <a:pt x="301" y="4277"/>
                  </a:lnTo>
                  <a:lnTo>
                    <a:pt x="291" y="4288"/>
                  </a:lnTo>
                  <a:cubicBezTo>
                    <a:pt x="281" y="4288"/>
                    <a:pt x="281" y="4297"/>
                    <a:pt x="271" y="4297"/>
                  </a:cubicBezTo>
                  <a:lnTo>
                    <a:pt x="271" y="4248"/>
                  </a:lnTo>
                  <a:lnTo>
                    <a:pt x="271" y="4178"/>
                  </a:lnTo>
                  <a:lnTo>
                    <a:pt x="281" y="4178"/>
                  </a:lnTo>
                  <a:cubicBezTo>
                    <a:pt x="291" y="4168"/>
                    <a:pt x="311" y="4158"/>
                    <a:pt x="321" y="4148"/>
                  </a:cubicBezTo>
                  <a:cubicBezTo>
                    <a:pt x="331" y="4148"/>
                    <a:pt x="341" y="4138"/>
                    <a:pt x="341" y="4138"/>
                  </a:cubicBezTo>
                  <a:cubicBezTo>
                    <a:pt x="351" y="4138"/>
                    <a:pt x="361" y="4128"/>
                    <a:pt x="361" y="4128"/>
                  </a:cubicBezTo>
                  <a:cubicBezTo>
                    <a:pt x="381" y="4118"/>
                    <a:pt x="391" y="4108"/>
                    <a:pt x="411" y="4108"/>
                  </a:cubicBezTo>
                  <a:cubicBezTo>
                    <a:pt x="421" y="4098"/>
                    <a:pt x="441" y="4098"/>
                    <a:pt x="451" y="4088"/>
                  </a:cubicBezTo>
                  <a:cubicBezTo>
                    <a:pt x="461" y="4078"/>
                    <a:pt x="480" y="4068"/>
                    <a:pt x="491" y="4058"/>
                  </a:cubicBezTo>
                  <a:cubicBezTo>
                    <a:pt x="520" y="4048"/>
                    <a:pt x="540" y="4028"/>
                    <a:pt x="560" y="4008"/>
                  </a:cubicBezTo>
                  <a:lnTo>
                    <a:pt x="571" y="4008"/>
                  </a:lnTo>
                  <a:cubicBezTo>
                    <a:pt x="580" y="3998"/>
                    <a:pt x="600" y="3988"/>
                    <a:pt x="611" y="3978"/>
                  </a:cubicBezTo>
                  <a:cubicBezTo>
                    <a:pt x="620" y="3968"/>
                    <a:pt x="631" y="3958"/>
                    <a:pt x="651" y="3948"/>
                  </a:cubicBezTo>
                  <a:lnTo>
                    <a:pt x="680" y="3918"/>
                  </a:lnTo>
                  <a:lnTo>
                    <a:pt x="720" y="3888"/>
                  </a:lnTo>
                  <a:cubicBezTo>
                    <a:pt x="740" y="3878"/>
                    <a:pt x="771" y="3858"/>
                    <a:pt x="791" y="3848"/>
                  </a:cubicBezTo>
                  <a:lnTo>
                    <a:pt x="820" y="3818"/>
                  </a:lnTo>
                  <a:close/>
                  <a:moveTo>
                    <a:pt x="1830" y="3478"/>
                  </a:moveTo>
                  <a:cubicBezTo>
                    <a:pt x="1839" y="3488"/>
                    <a:pt x="1850" y="3488"/>
                    <a:pt x="1859" y="3488"/>
                  </a:cubicBezTo>
                  <a:cubicBezTo>
                    <a:pt x="1870" y="3498"/>
                    <a:pt x="1890" y="3498"/>
                    <a:pt x="1899" y="3508"/>
                  </a:cubicBezTo>
                  <a:lnTo>
                    <a:pt x="1919" y="3508"/>
                  </a:lnTo>
                  <a:cubicBezTo>
                    <a:pt x="1939" y="3518"/>
                    <a:pt x="1959" y="3518"/>
                    <a:pt x="1979" y="3528"/>
                  </a:cubicBezTo>
                  <a:lnTo>
                    <a:pt x="1990" y="3528"/>
                  </a:lnTo>
                  <a:cubicBezTo>
                    <a:pt x="1999" y="3538"/>
                    <a:pt x="2010" y="3538"/>
                    <a:pt x="2019" y="3548"/>
                  </a:cubicBezTo>
                  <a:cubicBezTo>
                    <a:pt x="2010" y="3558"/>
                    <a:pt x="1999" y="3558"/>
                    <a:pt x="1990" y="3568"/>
                  </a:cubicBezTo>
                  <a:cubicBezTo>
                    <a:pt x="1979" y="3578"/>
                    <a:pt x="1959" y="3588"/>
                    <a:pt x="1950" y="3598"/>
                  </a:cubicBezTo>
                  <a:cubicBezTo>
                    <a:pt x="1939" y="3598"/>
                    <a:pt x="1930" y="3608"/>
                    <a:pt x="1919" y="3618"/>
                  </a:cubicBezTo>
                  <a:cubicBezTo>
                    <a:pt x="1910" y="3628"/>
                    <a:pt x="1890" y="3638"/>
                    <a:pt x="1879" y="3648"/>
                  </a:cubicBezTo>
                  <a:lnTo>
                    <a:pt x="1870" y="3648"/>
                  </a:lnTo>
                  <a:cubicBezTo>
                    <a:pt x="1839" y="3678"/>
                    <a:pt x="1810" y="3698"/>
                    <a:pt x="1779" y="3718"/>
                  </a:cubicBezTo>
                  <a:cubicBezTo>
                    <a:pt x="1759" y="3728"/>
                    <a:pt x="1739" y="3738"/>
                    <a:pt x="1710" y="3758"/>
                  </a:cubicBezTo>
                  <a:cubicBezTo>
                    <a:pt x="1690" y="3768"/>
                    <a:pt x="1660" y="3788"/>
                    <a:pt x="1630" y="3798"/>
                  </a:cubicBezTo>
                  <a:cubicBezTo>
                    <a:pt x="1610" y="3818"/>
                    <a:pt x="1590" y="3828"/>
                    <a:pt x="1580" y="3838"/>
                  </a:cubicBezTo>
                  <a:lnTo>
                    <a:pt x="1570" y="3848"/>
                  </a:lnTo>
                  <a:cubicBezTo>
                    <a:pt x="1540" y="3868"/>
                    <a:pt x="1520" y="3878"/>
                    <a:pt x="1500" y="3898"/>
                  </a:cubicBezTo>
                  <a:cubicBezTo>
                    <a:pt x="1450" y="3928"/>
                    <a:pt x="1400" y="3958"/>
                    <a:pt x="1340" y="3988"/>
                  </a:cubicBezTo>
                  <a:lnTo>
                    <a:pt x="1190" y="4078"/>
                  </a:lnTo>
                  <a:cubicBezTo>
                    <a:pt x="1170" y="4088"/>
                    <a:pt x="1160" y="4108"/>
                    <a:pt x="1140" y="4118"/>
                  </a:cubicBezTo>
                  <a:cubicBezTo>
                    <a:pt x="1110" y="4138"/>
                    <a:pt x="1080" y="4158"/>
                    <a:pt x="1040" y="4188"/>
                  </a:cubicBezTo>
                  <a:cubicBezTo>
                    <a:pt x="1000" y="4217"/>
                    <a:pt x="940" y="4248"/>
                    <a:pt x="891" y="4268"/>
                  </a:cubicBezTo>
                  <a:cubicBezTo>
                    <a:pt x="871" y="4277"/>
                    <a:pt x="860" y="4288"/>
                    <a:pt x="840" y="4297"/>
                  </a:cubicBezTo>
                  <a:lnTo>
                    <a:pt x="800" y="4317"/>
                  </a:lnTo>
                  <a:cubicBezTo>
                    <a:pt x="771" y="4328"/>
                    <a:pt x="740" y="4348"/>
                    <a:pt x="720" y="4368"/>
                  </a:cubicBezTo>
                  <a:cubicBezTo>
                    <a:pt x="691" y="4377"/>
                    <a:pt x="660" y="4397"/>
                    <a:pt x="640" y="4417"/>
                  </a:cubicBezTo>
                  <a:lnTo>
                    <a:pt x="631" y="4428"/>
                  </a:lnTo>
                  <a:cubicBezTo>
                    <a:pt x="620" y="4437"/>
                    <a:pt x="600" y="4448"/>
                    <a:pt x="580" y="4468"/>
                  </a:cubicBezTo>
                  <a:cubicBezTo>
                    <a:pt x="571" y="4477"/>
                    <a:pt x="571" y="4488"/>
                    <a:pt x="560" y="4508"/>
                  </a:cubicBezTo>
                  <a:lnTo>
                    <a:pt x="551" y="4508"/>
                  </a:lnTo>
                  <a:cubicBezTo>
                    <a:pt x="531" y="4508"/>
                    <a:pt x="520" y="4497"/>
                    <a:pt x="511" y="4497"/>
                  </a:cubicBezTo>
                  <a:lnTo>
                    <a:pt x="491" y="4497"/>
                  </a:lnTo>
                  <a:cubicBezTo>
                    <a:pt x="461" y="4497"/>
                    <a:pt x="421" y="4477"/>
                    <a:pt x="401" y="4468"/>
                  </a:cubicBezTo>
                  <a:cubicBezTo>
                    <a:pt x="381" y="4468"/>
                    <a:pt x="371" y="4457"/>
                    <a:pt x="351" y="4448"/>
                  </a:cubicBezTo>
                  <a:lnTo>
                    <a:pt x="331" y="4448"/>
                  </a:lnTo>
                  <a:cubicBezTo>
                    <a:pt x="321" y="4448"/>
                    <a:pt x="321" y="4437"/>
                    <a:pt x="311" y="4437"/>
                  </a:cubicBezTo>
                  <a:lnTo>
                    <a:pt x="301" y="4437"/>
                  </a:lnTo>
                  <a:cubicBezTo>
                    <a:pt x="301" y="4428"/>
                    <a:pt x="291" y="4428"/>
                    <a:pt x="291" y="4428"/>
                  </a:cubicBezTo>
                  <a:lnTo>
                    <a:pt x="301" y="4428"/>
                  </a:lnTo>
                  <a:cubicBezTo>
                    <a:pt x="331" y="4408"/>
                    <a:pt x="361" y="4377"/>
                    <a:pt x="391" y="4357"/>
                  </a:cubicBezTo>
                  <a:lnTo>
                    <a:pt x="401" y="4348"/>
                  </a:lnTo>
                  <a:cubicBezTo>
                    <a:pt x="461" y="4297"/>
                    <a:pt x="520" y="4268"/>
                    <a:pt x="580" y="4228"/>
                  </a:cubicBezTo>
                  <a:lnTo>
                    <a:pt x="591" y="4228"/>
                  </a:lnTo>
                  <a:lnTo>
                    <a:pt x="620" y="4198"/>
                  </a:lnTo>
                  <a:cubicBezTo>
                    <a:pt x="671" y="4168"/>
                    <a:pt x="720" y="4138"/>
                    <a:pt x="771" y="4098"/>
                  </a:cubicBezTo>
                  <a:cubicBezTo>
                    <a:pt x="800" y="4088"/>
                    <a:pt x="820" y="4068"/>
                    <a:pt x="840" y="4048"/>
                  </a:cubicBezTo>
                  <a:cubicBezTo>
                    <a:pt x="920" y="3998"/>
                    <a:pt x="1000" y="3948"/>
                    <a:pt x="1080" y="3908"/>
                  </a:cubicBezTo>
                  <a:lnTo>
                    <a:pt x="1200" y="3848"/>
                  </a:lnTo>
                  <a:cubicBezTo>
                    <a:pt x="1220" y="3838"/>
                    <a:pt x="1240" y="3828"/>
                    <a:pt x="1250" y="3818"/>
                  </a:cubicBezTo>
                  <a:cubicBezTo>
                    <a:pt x="1270" y="3798"/>
                    <a:pt x="1290" y="3788"/>
                    <a:pt x="1310" y="3778"/>
                  </a:cubicBezTo>
                  <a:cubicBezTo>
                    <a:pt x="1350" y="3758"/>
                    <a:pt x="1380" y="3738"/>
                    <a:pt x="1420" y="3718"/>
                  </a:cubicBezTo>
                  <a:lnTo>
                    <a:pt x="1540" y="3658"/>
                  </a:lnTo>
                  <a:cubicBezTo>
                    <a:pt x="1570" y="3648"/>
                    <a:pt x="1590" y="3628"/>
                    <a:pt x="1610" y="3618"/>
                  </a:cubicBezTo>
                  <a:lnTo>
                    <a:pt x="1610" y="3608"/>
                  </a:lnTo>
                  <a:cubicBezTo>
                    <a:pt x="1620" y="3598"/>
                    <a:pt x="1640" y="3598"/>
                    <a:pt x="1650" y="3588"/>
                  </a:cubicBezTo>
                  <a:cubicBezTo>
                    <a:pt x="1660" y="3578"/>
                    <a:pt x="1679" y="3568"/>
                    <a:pt x="1699" y="3558"/>
                  </a:cubicBezTo>
                  <a:cubicBezTo>
                    <a:pt x="1719" y="3548"/>
                    <a:pt x="1730" y="3538"/>
                    <a:pt x="1750" y="3528"/>
                  </a:cubicBezTo>
                  <a:cubicBezTo>
                    <a:pt x="1750" y="3518"/>
                    <a:pt x="1759" y="3508"/>
                    <a:pt x="1770" y="3508"/>
                  </a:cubicBezTo>
                  <a:lnTo>
                    <a:pt x="1779" y="3508"/>
                  </a:lnTo>
                  <a:lnTo>
                    <a:pt x="1810" y="3478"/>
                  </a:lnTo>
                  <a:close/>
                  <a:moveTo>
                    <a:pt x="2119" y="3638"/>
                  </a:moveTo>
                  <a:lnTo>
                    <a:pt x="2110" y="3658"/>
                  </a:lnTo>
                  <a:lnTo>
                    <a:pt x="2110" y="3718"/>
                  </a:lnTo>
                  <a:lnTo>
                    <a:pt x="2110" y="3758"/>
                  </a:lnTo>
                  <a:cubicBezTo>
                    <a:pt x="2099" y="3788"/>
                    <a:pt x="2099" y="3838"/>
                    <a:pt x="2099" y="3878"/>
                  </a:cubicBezTo>
                  <a:cubicBezTo>
                    <a:pt x="2090" y="3888"/>
                    <a:pt x="2090" y="3898"/>
                    <a:pt x="2090" y="3908"/>
                  </a:cubicBezTo>
                  <a:lnTo>
                    <a:pt x="2079" y="3918"/>
                  </a:lnTo>
                  <a:lnTo>
                    <a:pt x="2059" y="3928"/>
                  </a:lnTo>
                  <a:cubicBezTo>
                    <a:pt x="2050" y="3928"/>
                    <a:pt x="2039" y="3938"/>
                    <a:pt x="2030" y="3948"/>
                  </a:cubicBezTo>
                  <a:lnTo>
                    <a:pt x="2019" y="3958"/>
                  </a:lnTo>
                  <a:cubicBezTo>
                    <a:pt x="1990" y="3978"/>
                    <a:pt x="1970" y="3998"/>
                    <a:pt x="1939" y="4008"/>
                  </a:cubicBezTo>
                  <a:cubicBezTo>
                    <a:pt x="1919" y="4028"/>
                    <a:pt x="1890" y="4048"/>
                    <a:pt x="1859" y="4068"/>
                  </a:cubicBezTo>
                  <a:cubicBezTo>
                    <a:pt x="1830" y="4088"/>
                    <a:pt x="1799" y="4108"/>
                    <a:pt x="1770" y="4138"/>
                  </a:cubicBezTo>
                  <a:cubicBezTo>
                    <a:pt x="1750" y="4148"/>
                    <a:pt x="1719" y="4168"/>
                    <a:pt x="1699" y="4188"/>
                  </a:cubicBezTo>
                  <a:cubicBezTo>
                    <a:pt x="1690" y="4198"/>
                    <a:pt x="1679" y="4198"/>
                    <a:pt x="1670" y="4208"/>
                  </a:cubicBezTo>
                  <a:lnTo>
                    <a:pt x="1660" y="4217"/>
                  </a:lnTo>
                  <a:lnTo>
                    <a:pt x="1630" y="4228"/>
                  </a:lnTo>
                  <a:cubicBezTo>
                    <a:pt x="1580" y="4268"/>
                    <a:pt x="1540" y="4297"/>
                    <a:pt x="1480" y="4337"/>
                  </a:cubicBezTo>
                  <a:cubicBezTo>
                    <a:pt x="1430" y="4377"/>
                    <a:pt x="1390" y="4408"/>
                    <a:pt x="1340" y="4428"/>
                  </a:cubicBezTo>
                  <a:cubicBezTo>
                    <a:pt x="1290" y="4468"/>
                    <a:pt x="1240" y="4497"/>
                    <a:pt x="1180" y="4528"/>
                  </a:cubicBezTo>
                  <a:lnTo>
                    <a:pt x="1090" y="4588"/>
                  </a:lnTo>
                  <a:lnTo>
                    <a:pt x="1080" y="4588"/>
                  </a:lnTo>
                  <a:lnTo>
                    <a:pt x="1060" y="4597"/>
                  </a:lnTo>
                  <a:lnTo>
                    <a:pt x="1030" y="4617"/>
                  </a:lnTo>
                  <a:cubicBezTo>
                    <a:pt x="980" y="4648"/>
                    <a:pt x="931" y="4677"/>
                    <a:pt x="880" y="4697"/>
                  </a:cubicBezTo>
                  <a:lnTo>
                    <a:pt x="840" y="4717"/>
                  </a:lnTo>
                  <a:cubicBezTo>
                    <a:pt x="811" y="4737"/>
                    <a:pt x="771" y="4757"/>
                    <a:pt x="731" y="4777"/>
                  </a:cubicBezTo>
                  <a:lnTo>
                    <a:pt x="671" y="4807"/>
                  </a:lnTo>
                  <a:lnTo>
                    <a:pt x="651" y="4817"/>
                  </a:lnTo>
                  <a:lnTo>
                    <a:pt x="651" y="4807"/>
                  </a:lnTo>
                  <a:lnTo>
                    <a:pt x="651" y="4787"/>
                  </a:lnTo>
                  <a:cubicBezTo>
                    <a:pt x="651" y="4757"/>
                    <a:pt x="651" y="4727"/>
                    <a:pt x="640" y="4697"/>
                  </a:cubicBezTo>
                  <a:lnTo>
                    <a:pt x="640" y="4668"/>
                  </a:lnTo>
                  <a:lnTo>
                    <a:pt x="640" y="4657"/>
                  </a:lnTo>
                  <a:lnTo>
                    <a:pt x="640" y="4637"/>
                  </a:lnTo>
                  <a:lnTo>
                    <a:pt x="640" y="4608"/>
                  </a:lnTo>
                  <a:cubicBezTo>
                    <a:pt x="640" y="4597"/>
                    <a:pt x="640" y="4588"/>
                    <a:pt x="631" y="4577"/>
                  </a:cubicBezTo>
                  <a:lnTo>
                    <a:pt x="631" y="4568"/>
                  </a:lnTo>
                  <a:lnTo>
                    <a:pt x="631" y="4557"/>
                  </a:lnTo>
                  <a:cubicBezTo>
                    <a:pt x="640" y="4548"/>
                    <a:pt x="640" y="4537"/>
                    <a:pt x="651" y="4537"/>
                  </a:cubicBezTo>
                  <a:cubicBezTo>
                    <a:pt x="651" y="4528"/>
                    <a:pt x="660" y="4528"/>
                    <a:pt x="671" y="4517"/>
                  </a:cubicBezTo>
                  <a:cubicBezTo>
                    <a:pt x="720" y="4477"/>
                    <a:pt x="760" y="4448"/>
                    <a:pt x="811" y="4428"/>
                  </a:cubicBezTo>
                  <a:cubicBezTo>
                    <a:pt x="840" y="4408"/>
                    <a:pt x="871" y="4397"/>
                    <a:pt x="900" y="4377"/>
                  </a:cubicBezTo>
                  <a:cubicBezTo>
                    <a:pt x="920" y="4368"/>
                    <a:pt x="950" y="4357"/>
                    <a:pt x="970" y="4348"/>
                  </a:cubicBezTo>
                  <a:cubicBezTo>
                    <a:pt x="1010" y="4317"/>
                    <a:pt x="1060" y="4288"/>
                    <a:pt x="1120" y="4257"/>
                  </a:cubicBezTo>
                  <a:cubicBezTo>
                    <a:pt x="1150" y="4237"/>
                    <a:pt x="1170" y="4217"/>
                    <a:pt x="1200" y="4198"/>
                  </a:cubicBezTo>
                  <a:cubicBezTo>
                    <a:pt x="1220" y="4188"/>
                    <a:pt x="1240" y="4168"/>
                    <a:pt x="1270" y="4148"/>
                  </a:cubicBezTo>
                  <a:cubicBezTo>
                    <a:pt x="1310" y="4128"/>
                    <a:pt x="1350" y="4098"/>
                    <a:pt x="1390" y="4078"/>
                  </a:cubicBezTo>
                  <a:lnTo>
                    <a:pt x="1420" y="4068"/>
                  </a:lnTo>
                  <a:cubicBezTo>
                    <a:pt x="1480" y="4028"/>
                    <a:pt x="1530" y="3998"/>
                    <a:pt x="1570" y="3978"/>
                  </a:cubicBezTo>
                  <a:lnTo>
                    <a:pt x="1600" y="3958"/>
                  </a:lnTo>
                  <a:lnTo>
                    <a:pt x="1620" y="3948"/>
                  </a:lnTo>
                  <a:cubicBezTo>
                    <a:pt x="1650" y="3928"/>
                    <a:pt x="1679" y="3898"/>
                    <a:pt x="1719" y="3878"/>
                  </a:cubicBezTo>
                  <a:lnTo>
                    <a:pt x="1779" y="3848"/>
                  </a:lnTo>
                  <a:cubicBezTo>
                    <a:pt x="1799" y="3838"/>
                    <a:pt x="1830" y="3818"/>
                    <a:pt x="1859" y="3798"/>
                  </a:cubicBezTo>
                  <a:cubicBezTo>
                    <a:pt x="1879" y="3788"/>
                    <a:pt x="1890" y="3778"/>
                    <a:pt x="1910" y="3768"/>
                  </a:cubicBezTo>
                  <a:cubicBezTo>
                    <a:pt x="1939" y="3748"/>
                    <a:pt x="1970" y="3728"/>
                    <a:pt x="1990" y="3708"/>
                  </a:cubicBezTo>
                  <a:cubicBezTo>
                    <a:pt x="2019" y="3698"/>
                    <a:pt x="2039" y="3688"/>
                    <a:pt x="2059" y="3668"/>
                  </a:cubicBezTo>
                  <a:cubicBezTo>
                    <a:pt x="2070" y="3668"/>
                    <a:pt x="2079" y="3658"/>
                    <a:pt x="2079" y="3658"/>
                  </a:cubicBezTo>
                  <a:cubicBezTo>
                    <a:pt x="2090" y="3648"/>
                    <a:pt x="2110" y="3648"/>
                    <a:pt x="2119" y="3638"/>
                  </a:cubicBezTo>
                  <a:close/>
                  <a:moveTo>
                    <a:pt x="241" y="4497"/>
                  </a:moveTo>
                  <a:cubicBezTo>
                    <a:pt x="251" y="4508"/>
                    <a:pt x="271" y="4517"/>
                    <a:pt x="281" y="4528"/>
                  </a:cubicBezTo>
                  <a:lnTo>
                    <a:pt x="301" y="4528"/>
                  </a:lnTo>
                  <a:cubicBezTo>
                    <a:pt x="321" y="4537"/>
                    <a:pt x="331" y="4537"/>
                    <a:pt x="341" y="4548"/>
                  </a:cubicBezTo>
                  <a:lnTo>
                    <a:pt x="361" y="4557"/>
                  </a:lnTo>
                  <a:cubicBezTo>
                    <a:pt x="391" y="4568"/>
                    <a:pt x="421" y="4577"/>
                    <a:pt x="441" y="4588"/>
                  </a:cubicBezTo>
                  <a:cubicBezTo>
                    <a:pt x="461" y="4588"/>
                    <a:pt x="471" y="4597"/>
                    <a:pt x="491" y="4597"/>
                  </a:cubicBezTo>
                  <a:cubicBezTo>
                    <a:pt x="500" y="4597"/>
                    <a:pt x="520" y="4597"/>
                    <a:pt x="531" y="4608"/>
                  </a:cubicBezTo>
                  <a:lnTo>
                    <a:pt x="531" y="4668"/>
                  </a:lnTo>
                  <a:lnTo>
                    <a:pt x="540" y="4688"/>
                  </a:lnTo>
                  <a:lnTo>
                    <a:pt x="540" y="4767"/>
                  </a:lnTo>
                  <a:cubicBezTo>
                    <a:pt x="551" y="4797"/>
                    <a:pt x="551" y="4827"/>
                    <a:pt x="551" y="4847"/>
                  </a:cubicBezTo>
                  <a:lnTo>
                    <a:pt x="551" y="4867"/>
                  </a:lnTo>
                  <a:lnTo>
                    <a:pt x="540" y="4867"/>
                  </a:lnTo>
                  <a:lnTo>
                    <a:pt x="531" y="4857"/>
                  </a:lnTo>
                  <a:cubicBezTo>
                    <a:pt x="520" y="4857"/>
                    <a:pt x="511" y="4857"/>
                    <a:pt x="500" y="4847"/>
                  </a:cubicBezTo>
                  <a:lnTo>
                    <a:pt x="480" y="4847"/>
                  </a:lnTo>
                  <a:cubicBezTo>
                    <a:pt x="451" y="4827"/>
                    <a:pt x="421" y="4817"/>
                    <a:pt x="391" y="4807"/>
                  </a:cubicBezTo>
                  <a:lnTo>
                    <a:pt x="371" y="4797"/>
                  </a:lnTo>
                  <a:cubicBezTo>
                    <a:pt x="351" y="4787"/>
                    <a:pt x="331" y="4777"/>
                    <a:pt x="321" y="4777"/>
                  </a:cubicBezTo>
                  <a:cubicBezTo>
                    <a:pt x="301" y="4767"/>
                    <a:pt x="291" y="4767"/>
                    <a:pt x="281" y="4757"/>
                  </a:cubicBezTo>
                  <a:lnTo>
                    <a:pt x="261" y="4757"/>
                  </a:lnTo>
                  <a:lnTo>
                    <a:pt x="261" y="4727"/>
                  </a:lnTo>
                  <a:cubicBezTo>
                    <a:pt x="261" y="4707"/>
                    <a:pt x="251" y="4688"/>
                    <a:pt x="251" y="4668"/>
                  </a:cubicBezTo>
                  <a:lnTo>
                    <a:pt x="251" y="4648"/>
                  </a:lnTo>
                  <a:cubicBezTo>
                    <a:pt x="251" y="4608"/>
                    <a:pt x="251" y="4568"/>
                    <a:pt x="241" y="4537"/>
                  </a:cubicBezTo>
                  <a:lnTo>
                    <a:pt x="241" y="4497"/>
                  </a:lnTo>
                  <a:close/>
                  <a:moveTo>
                    <a:pt x="1719" y="1"/>
                  </a:moveTo>
                  <a:cubicBezTo>
                    <a:pt x="1699" y="11"/>
                    <a:pt x="1679" y="11"/>
                    <a:pt x="1660" y="21"/>
                  </a:cubicBezTo>
                  <a:cubicBezTo>
                    <a:pt x="1650" y="21"/>
                    <a:pt x="1630" y="31"/>
                    <a:pt x="1620" y="31"/>
                  </a:cubicBezTo>
                  <a:lnTo>
                    <a:pt x="1610" y="41"/>
                  </a:lnTo>
                  <a:lnTo>
                    <a:pt x="1550" y="71"/>
                  </a:lnTo>
                  <a:lnTo>
                    <a:pt x="1470" y="101"/>
                  </a:lnTo>
                  <a:cubicBezTo>
                    <a:pt x="1420" y="131"/>
                    <a:pt x="1360" y="161"/>
                    <a:pt x="1300" y="191"/>
                  </a:cubicBezTo>
                  <a:lnTo>
                    <a:pt x="1240" y="221"/>
                  </a:lnTo>
                  <a:lnTo>
                    <a:pt x="1230" y="231"/>
                  </a:lnTo>
                  <a:cubicBezTo>
                    <a:pt x="1170" y="251"/>
                    <a:pt x="1120" y="281"/>
                    <a:pt x="1070" y="311"/>
                  </a:cubicBezTo>
                  <a:cubicBezTo>
                    <a:pt x="990" y="351"/>
                    <a:pt x="911" y="391"/>
                    <a:pt x="820" y="431"/>
                  </a:cubicBezTo>
                  <a:cubicBezTo>
                    <a:pt x="791" y="451"/>
                    <a:pt x="760" y="461"/>
                    <a:pt x="740" y="471"/>
                  </a:cubicBezTo>
                  <a:cubicBezTo>
                    <a:pt x="691" y="501"/>
                    <a:pt x="640" y="531"/>
                    <a:pt x="591" y="551"/>
                  </a:cubicBezTo>
                  <a:cubicBezTo>
                    <a:pt x="511" y="580"/>
                    <a:pt x="441" y="620"/>
                    <a:pt x="371" y="671"/>
                  </a:cubicBezTo>
                  <a:cubicBezTo>
                    <a:pt x="301" y="711"/>
                    <a:pt x="231" y="751"/>
                    <a:pt x="171" y="791"/>
                  </a:cubicBezTo>
                  <a:lnTo>
                    <a:pt x="151" y="800"/>
                  </a:lnTo>
                  <a:cubicBezTo>
                    <a:pt x="111" y="831"/>
                    <a:pt x="71" y="851"/>
                    <a:pt x="41" y="900"/>
                  </a:cubicBezTo>
                  <a:cubicBezTo>
                    <a:pt x="21" y="951"/>
                    <a:pt x="21" y="1000"/>
                    <a:pt x="11" y="1051"/>
                  </a:cubicBezTo>
                  <a:lnTo>
                    <a:pt x="11" y="1110"/>
                  </a:lnTo>
                  <a:cubicBezTo>
                    <a:pt x="1" y="1190"/>
                    <a:pt x="11" y="1270"/>
                    <a:pt x="11" y="1360"/>
                  </a:cubicBezTo>
                  <a:lnTo>
                    <a:pt x="11" y="1390"/>
                  </a:lnTo>
                  <a:cubicBezTo>
                    <a:pt x="11" y="1480"/>
                    <a:pt x="11" y="1560"/>
                    <a:pt x="21" y="1660"/>
                  </a:cubicBezTo>
                  <a:lnTo>
                    <a:pt x="21" y="1819"/>
                  </a:lnTo>
                  <a:lnTo>
                    <a:pt x="21" y="1919"/>
                  </a:lnTo>
                  <a:lnTo>
                    <a:pt x="31" y="1970"/>
                  </a:lnTo>
                  <a:lnTo>
                    <a:pt x="31" y="2179"/>
                  </a:lnTo>
                  <a:cubicBezTo>
                    <a:pt x="41" y="2250"/>
                    <a:pt x="41" y="2319"/>
                    <a:pt x="41" y="2409"/>
                  </a:cubicBezTo>
                  <a:lnTo>
                    <a:pt x="51" y="2459"/>
                  </a:lnTo>
                  <a:lnTo>
                    <a:pt x="51" y="2589"/>
                  </a:lnTo>
                  <a:cubicBezTo>
                    <a:pt x="51" y="2619"/>
                    <a:pt x="61" y="2649"/>
                    <a:pt x="61" y="2669"/>
                  </a:cubicBezTo>
                  <a:lnTo>
                    <a:pt x="61" y="2759"/>
                  </a:lnTo>
                  <a:lnTo>
                    <a:pt x="61" y="2799"/>
                  </a:lnTo>
                  <a:lnTo>
                    <a:pt x="61" y="2849"/>
                  </a:lnTo>
                  <a:lnTo>
                    <a:pt x="61" y="3109"/>
                  </a:lnTo>
                  <a:lnTo>
                    <a:pt x="71" y="3129"/>
                  </a:lnTo>
                  <a:lnTo>
                    <a:pt x="71" y="3138"/>
                  </a:lnTo>
                  <a:lnTo>
                    <a:pt x="71" y="3249"/>
                  </a:lnTo>
                  <a:cubicBezTo>
                    <a:pt x="71" y="3258"/>
                    <a:pt x="81" y="3269"/>
                    <a:pt x="81" y="3278"/>
                  </a:cubicBezTo>
                  <a:lnTo>
                    <a:pt x="81" y="3298"/>
                  </a:lnTo>
                  <a:lnTo>
                    <a:pt x="81" y="3318"/>
                  </a:lnTo>
                  <a:lnTo>
                    <a:pt x="81" y="3369"/>
                  </a:lnTo>
                  <a:cubicBezTo>
                    <a:pt x="81" y="3458"/>
                    <a:pt x="91" y="3538"/>
                    <a:pt x="101" y="3628"/>
                  </a:cubicBezTo>
                  <a:cubicBezTo>
                    <a:pt x="101" y="3708"/>
                    <a:pt x="111" y="3788"/>
                    <a:pt x="111" y="3878"/>
                  </a:cubicBezTo>
                  <a:lnTo>
                    <a:pt x="111" y="3888"/>
                  </a:lnTo>
                  <a:cubicBezTo>
                    <a:pt x="121" y="3928"/>
                    <a:pt x="121" y="3968"/>
                    <a:pt x="121" y="3998"/>
                  </a:cubicBezTo>
                  <a:cubicBezTo>
                    <a:pt x="131" y="4048"/>
                    <a:pt x="131" y="4098"/>
                    <a:pt x="131" y="4148"/>
                  </a:cubicBezTo>
                  <a:cubicBezTo>
                    <a:pt x="141" y="4178"/>
                    <a:pt x="141" y="4217"/>
                    <a:pt x="141" y="4248"/>
                  </a:cubicBezTo>
                  <a:lnTo>
                    <a:pt x="141" y="4288"/>
                  </a:lnTo>
                  <a:lnTo>
                    <a:pt x="141" y="4357"/>
                  </a:lnTo>
                  <a:cubicBezTo>
                    <a:pt x="141" y="4377"/>
                    <a:pt x="141" y="4388"/>
                    <a:pt x="151" y="4408"/>
                  </a:cubicBezTo>
                  <a:lnTo>
                    <a:pt x="151" y="4417"/>
                  </a:lnTo>
                  <a:lnTo>
                    <a:pt x="151" y="4437"/>
                  </a:lnTo>
                  <a:lnTo>
                    <a:pt x="151" y="4568"/>
                  </a:lnTo>
                  <a:cubicBezTo>
                    <a:pt x="151" y="4608"/>
                    <a:pt x="141" y="4648"/>
                    <a:pt x="141" y="4688"/>
                  </a:cubicBezTo>
                  <a:lnTo>
                    <a:pt x="141" y="4737"/>
                  </a:lnTo>
                  <a:cubicBezTo>
                    <a:pt x="131" y="4747"/>
                    <a:pt x="131" y="4757"/>
                    <a:pt x="131" y="4757"/>
                  </a:cubicBezTo>
                  <a:lnTo>
                    <a:pt x="131" y="4787"/>
                  </a:lnTo>
                  <a:lnTo>
                    <a:pt x="131" y="4797"/>
                  </a:lnTo>
                  <a:cubicBezTo>
                    <a:pt x="131" y="4807"/>
                    <a:pt x="141" y="4827"/>
                    <a:pt x="141" y="4837"/>
                  </a:cubicBezTo>
                  <a:cubicBezTo>
                    <a:pt x="151" y="4857"/>
                    <a:pt x="171" y="4867"/>
                    <a:pt x="191" y="4877"/>
                  </a:cubicBezTo>
                  <a:cubicBezTo>
                    <a:pt x="201" y="4887"/>
                    <a:pt x="211" y="4897"/>
                    <a:pt x="221" y="4897"/>
                  </a:cubicBezTo>
                  <a:lnTo>
                    <a:pt x="231" y="4897"/>
                  </a:lnTo>
                  <a:cubicBezTo>
                    <a:pt x="251" y="4917"/>
                    <a:pt x="281" y="4927"/>
                    <a:pt x="301" y="4937"/>
                  </a:cubicBezTo>
                  <a:cubicBezTo>
                    <a:pt x="351" y="4957"/>
                    <a:pt x="401" y="4977"/>
                    <a:pt x="441" y="4987"/>
                  </a:cubicBezTo>
                  <a:lnTo>
                    <a:pt x="471" y="4997"/>
                  </a:lnTo>
                  <a:cubicBezTo>
                    <a:pt x="491" y="5007"/>
                    <a:pt x="500" y="5007"/>
                    <a:pt x="520" y="5017"/>
                  </a:cubicBezTo>
                  <a:lnTo>
                    <a:pt x="540" y="5027"/>
                  </a:lnTo>
                  <a:lnTo>
                    <a:pt x="600" y="5027"/>
                  </a:lnTo>
                  <a:cubicBezTo>
                    <a:pt x="611" y="5027"/>
                    <a:pt x="620" y="5017"/>
                    <a:pt x="620" y="5017"/>
                  </a:cubicBezTo>
                  <a:cubicBezTo>
                    <a:pt x="631" y="5017"/>
                    <a:pt x="640" y="5007"/>
                    <a:pt x="651" y="5007"/>
                  </a:cubicBezTo>
                  <a:cubicBezTo>
                    <a:pt x="660" y="4997"/>
                    <a:pt x="660" y="4987"/>
                    <a:pt x="671" y="4987"/>
                  </a:cubicBezTo>
                  <a:lnTo>
                    <a:pt x="680" y="4977"/>
                  </a:lnTo>
                  <a:lnTo>
                    <a:pt x="711" y="4957"/>
                  </a:lnTo>
                  <a:cubicBezTo>
                    <a:pt x="751" y="4937"/>
                    <a:pt x="791" y="4907"/>
                    <a:pt x="820" y="4887"/>
                  </a:cubicBezTo>
                  <a:cubicBezTo>
                    <a:pt x="860" y="4867"/>
                    <a:pt x="891" y="4847"/>
                    <a:pt x="931" y="4827"/>
                  </a:cubicBezTo>
                  <a:cubicBezTo>
                    <a:pt x="940" y="4817"/>
                    <a:pt x="960" y="4817"/>
                    <a:pt x="980" y="4807"/>
                  </a:cubicBezTo>
                  <a:lnTo>
                    <a:pt x="1130" y="4717"/>
                  </a:lnTo>
                  <a:lnTo>
                    <a:pt x="1170" y="4697"/>
                  </a:lnTo>
                  <a:lnTo>
                    <a:pt x="1190" y="4677"/>
                  </a:lnTo>
                  <a:cubicBezTo>
                    <a:pt x="1220" y="4668"/>
                    <a:pt x="1250" y="4648"/>
                    <a:pt x="1280" y="4628"/>
                  </a:cubicBezTo>
                  <a:cubicBezTo>
                    <a:pt x="1330" y="4597"/>
                    <a:pt x="1380" y="4568"/>
                    <a:pt x="1420" y="4537"/>
                  </a:cubicBezTo>
                  <a:cubicBezTo>
                    <a:pt x="1460" y="4508"/>
                    <a:pt x="1500" y="4488"/>
                    <a:pt x="1540" y="4457"/>
                  </a:cubicBezTo>
                  <a:lnTo>
                    <a:pt x="1550" y="4448"/>
                  </a:lnTo>
                  <a:cubicBezTo>
                    <a:pt x="1600" y="4408"/>
                    <a:pt x="1660" y="4368"/>
                    <a:pt x="1710" y="4328"/>
                  </a:cubicBezTo>
                  <a:cubicBezTo>
                    <a:pt x="1759" y="4297"/>
                    <a:pt x="1810" y="4257"/>
                    <a:pt x="1859" y="4228"/>
                  </a:cubicBezTo>
                  <a:cubicBezTo>
                    <a:pt x="1910" y="4188"/>
                    <a:pt x="1950" y="4158"/>
                    <a:pt x="1999" y="4138"/>
                  </a:cubicBezTo>
                  <a:lnTo>
                    <a:pt x="2010" y="4128"/>
                  </a:lnTo>
                  <a:cubicBezTo>
                    <a:pt x="2019" y="4118"/>
                    <a:pt x="2039" y="4108"/>
                    <a:pt x="2059" y="4098"/>
                  </a:cubicBezTo>
                  <a:lnTo>
                    <a:pt x="2070" y="4088"/>
                  </a:lnTo>
                  <a:lnTo>
                    <a:pt x="2130" y="4058"/>
                  </a:lnTo>
                  <a:cubicBezTo>
                    <a:pt x="2139" y="4048"/>
                    <a:pt x="2139" y="4038"/>
                    <a:pt x="2159" y="4038"/>
                  </a:cubicBezTo>
                  <a:cubicBezTo>
                    <a:pt x="2179" y="4028"/>
                    <a:pt x="2189" y="4018"/>
                    <a:pt x="2209" y="3998"/>
                  </a:cubicBezTo>
                  <a:cubicBezTo>
                    <a:pt x="2239" y="3968"/>
                    <a:pt x="2249" y="3918"/>
                    <a:pt x="2259" y="3878"/>
                  </a:cubicBezTo>
                  <a:cubicBezTo>
                    <a:pt x="2269" y="3828"/>
                    <a:pt x="2269" y="3768"/>
                    <a:pt x="2279" y="3718"/>
                  </a:cubicBezTo>
                  <a:lnTo>
                    <a:pt x="2279" y="3708"/>
                  </a:lnTo>
                  <a:lnTo>
                    <a:pt x="2279" y="3678"/>
                  </a:lnTo>
                  <a:lnTo>
                    <a:pt x="2279" y="3668"/>
                  </a:lnTo>
                  <a:cubicBezTo>
                    <a:pt x="2279" y="3658"/>
                    <a:pt x="2279" y="3648"/>
                    <a:pt x="2289" y="3628"/>
                  </a:cubicBezTo>
                  <a:cubicBezTo>
                    <a:pt x="2289" y="3598"/>
                    <a:pt x="2289" y="3568"/>
                    <a:pt x="2279" y="3548"/>
                  </a:cubicBezTo>
                  <a:cubicBezTo>
                    <a:pt x="2269" y="3488"/>
                    <a:pt x="2219" y="3458"/>
                    <a:pt x="2179" y="3429"/>
                  </a:cubicBezTo>
                  <a:cubicBezTo>
                    <a:pt x="2139" y="3409"/>
                    <a:pt x="2110" y="3389"/>
                    <a:pt x="2059" y="3369"/>
                  </a:cubicBezTo>
                  <a:cubicBezTo>
                    <a:pt x="2019" y="3358"/>
                    <a:pt x="1990" y="3349"/>
                    <a:pt x="1950" y="3338"/>
                  </a:cubicBezTo>
                  <a:lnTo>
                    <a:pt x="1939" y="3329"/>
                  </a:lnTo>
                  <a:lnTo>
                    <a:pt x="1910" y="3329"/>
                  </a:lnTo>
                  <a:lnTo>
                    <a:pt x="1910" y="3258"/>
                  </a:lnTo>
                  <a:lnTo>
                    <a:pt x="1910" y="3238"/>
                  </a:lnTo>
                  <a:cubicBezTo>
                    <a:pt x="1919" y="3198"/>
                    <a:pt x="1919" y="3149"/>
                    <a:pt x="1919" y="3098"/>
                  </a:cubicBezTo>
                  <a:lnTo>
                    <a:pt x="1919" y="2849"/>
                  </a:lnTo>
                  <a:lnTo>
                    <a:pt x="1919" y="2839"/>
                  </a:lnTo>
                  <a:lnTo>
                    <a:pt x="1919" y="2709"/>
                  </a:lnTo>
                  <a:cubicBezTo>
                    <a:pt x="1919" y="2669"/>
                    <a:pt x="1919" y="2629"/>
                    <a:pt x="1910" y="2599"/>
                  </a:cubicBezTo>
                  <a:lnTo>
                    <a:pt x="1910" y="2589"/>
                  </a:lnTo>
                  <a:lnTo>
                    <a:pt x="1910" y="2569"/>
                  </a:lnTo>
                  <a:cubicBezTo>
                    <a:pt x="1899" y="2479"/>
                    <a:pt x="1899" y="2389"/>
                    <a:pt x="1899" y="2309"/>
                  </a:cubicBezTo>
                  <a:lnTo>
                    <a:pt x="1899" y="2299"/>
                  </a:lnTo>
                  <a:cubicBezTo>
                    <a:pt x="1899" y="2230"/>
                    <a:pt x="1890" y="2170"/>
                    <a:pt x="1890" y="2099"/>
                  </a:cubicBezTo>
                  <a:lnTo>
                    <a:pt x="1879" y="2030"/>
                  </a:lnTo>
                  <a:cubicBezTo>
                    <a:pt x="1870" y="1950"/>
                    <a:pt x="1870" y="1859"/>
                    <a:pt x="1870" y="1780"/>
                  </a:cubicBezTo>
                  <a:cubicBezTo>
                    <a:pt x="1870" y="1690"/>
                    <a:pt x="1859" y="1600"/>
                    <a:pt x="1859" y="1510"/>
                  </a:cubicBezTo>
                  <a:lnTo>
                    <a:pt x="1859" y="1240"/>
                  </a:lnTo>
                  <a:cubicBezTo>
                    <a:pt x="1870" y="1180"/>
                    <a:pt x="1870" y="1120"/>
                    <a:pt x="1870" y="1060"/>
                  </a:cubicBezTo>
                  <a:lnTo>
                    <a:pt x="1870" y="971"/>
                  </a:lnTo>
                  <a:lnTo>
                    <a:pt x="1870" y="940"/>
                  </a:lnTo>
                  <a:lnTo>
                    <a:pt x="1870" y="700"/>
                  </a:lnTo>
                  <a:lnTo>
                    <a:pt x="1870" y="571"/>
                  </a:lnTo>
                  <a:lnTo>
                    <a:pt x="1870" y="501"/>
                  </a:lnTo>
                  <a:lnTo>
                    <a:pt x="1870" y="451"/>
                  </a:lnTo>
                  <a:lnTo>
                    <a:pt x="1870" y="321"/>
                  </a:lnTo>
                  <a:lnTo>
                    <a:pt x="1870" y="281"/>
                  </a:lnTo>
                  <a:lnTo>
                    <a:pt x="1870" y="271"/>
                  </a:lnTo>
                  <a:cubicBezTo>
                    <a:pt x="1879" y="251"/>
                    <a:pt x="1879" y="221"/>
                    <a:pt x="1879" y="201"/>
                  </a:cubicBezTo>
                  <a:cubicBezTo>
                    <a:pt x="1879" y="171"/>
                    <a:pt x="1879" y="151"/>
                    <a:pt x="1870" y="121"/>
                  </a:cubicBezTo>
                  <a:cubicBezTo>
                    <a:pt x="1870" y="81"/>
                    <a:pt x="1839" y="51"/>
                    <a:pt x="1810" y="21"/>
                  </a:cubicBezTo>
                  <a:cubicBezTo>
                    <a:pt x="1790" y="11"/>
                    <a:pt x="1759" y="1"/>
                    <a:pt x="173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flipH="1">
              <a:off x="7512539" y="2142577"/>
              <a:ext cx="148339" cy="325775"/>
            </a:xfrm>
            <a:custGeom>
              <a:rect b="b" l="l" r="r" t="t"/>
              <a:pathLst>
                <a:path extrusionOk="0" h="5027" w="2289">
                  <a:moveTo>
                    <a:pt x="1639" y="281"/>
                  </a:moveTo>
                  <a:lnTo>
                    <a:pt x="1639" y="290"/>
                  </a:lnTo>
                  <a:lnTo>
                    <a:pt x="1639" y="410"/>
                  </a:lnTo>
                  <a:cubicBezTo>
                    <a:pt x="1639" y="450"/>
                    <a:pt x="1649" y="481"/>
                    <a:pt x="1649" y="521"/>
                  </a:cubicBezTo>
                  <a:lnTo>
                    <a:pt x="1649" y="530"/>
                  </a:lnTo>
                  <a:lnTo>
                    <a:pt x="1649" y="541"/>
                  </a:lnTo>
                  <a:cubicBezTo>
                    <a:pt x="1659" y="580"/>
                    <a:pt x="1659" y="620"/>
                    <a:pt x="1659" y="670"/>
                  </a:cubicBezTo>
                  <a:cubicBezTo>
                    <a:pt x="1669" y="720"/>
                    <a:pt x="1669" y="780"/>
                    <a:pt x="1669" y="840"/>
                  </a:cubicBezTo>
                  <a:cubicBezTo>
                    <a:pt x="1679" y="950"/>
                    <a:pt x="1689" y="1080"/>
                    <a:pt x="1689" y="1200"/>
                  </a:cubicBezTo>
                  <a:cubicBezTo>
                    <a:pt x="1689" y="1260"/>
                    <a:pt x="1689" y="1329"/>
                    <a:pt x="1699" y="1389"/>
                  </a:cubicBezTo>
                  <a:lnTo>
                    <a:pt x="1699" y="1469"/>
                  </a:lnTo>
                  <a:lnTo>
                    <a:pt x="1699" y="1620"/>
                  </a:lnTo>
                  <a:cubicBezTo>
                    <a:pt x="1699" y="1660"/>
                    <a:pt x="1699" y="1700"/>
                    <a:pt x="1709" y="1740"/>
                  </a:cubicBezTo>
                  <a:cubicBezTo>
                    <a:pt x="1709" y="1819"/>
                    <a:pt x="1709" y="1909"/>
                    <a:pt x="1719" y="1999"/>
                  </a:cubicBezTo>
                  <a:lnTo>
                    <a:pt x="1719" y="2089"/>
                  </a:lnTo>
                  <a:cubicBezTo>
                    <a:pt x="1729" y="2149"/>
                    <a:pt x="1729" y="2199"/>
                    <a:pt x="1739" y="2259"/>
                  </a:cubicBezTo>
                  <a:lnTo>
                    <a:pt x="1739" y="2349"/>
                  </a:lnTo>
                  <a:lnTo>
                    <a:pt x="1739" y="2528"/>
                  </a:lnTo>
                  <a:lnTo>
                    <a:pt x="1749" y="2568"/>
                  </a:lnTo>
                  <a:lnTo>
                    <a:pt x="1749" y="2668"/>
                  </a:lnTo>
                  <a:lnTo>
                    <a:pt x="1749" y="2779"/>
                  </a:lnTo>
                  <a:lnTo>
                    <a:pt x="1749" y="2799"/>
                  </a:lnTo>
                  <a:cubicBezTo>
                    <a:pt x="1749" y="2899"/>
                    <a:pt x="1739" y="2988"/>
                    <a:pt x="1739" y="3068"/>
                  </a:cubicBezTo>
                  <a:lnTo>
                    <a:pt x="1739" y="3128"/>
                  </a:lnTo>
                  <a:lnTo>
                    <a:pt x="1729" y="3158"/>
                  </a:lnTo>
                  <a:lnTo>
                    <a:pt x="1729" y="3198"/>
                  </a:lnTo>
                  <a:lnTo>
                    <a:pt x="1729" y="3228"/>
                  </a:lnTo>
                  <a:lnTo>
                    <a:pt x="1729" y="3288"/>
                  </a:lnTo>
                  <a:cubicBezTo>
                    <a:pt x="1719" y="3288"/>
                    <a:pt x="1719" y="3278"/>
                    <a:pt x="1709" y="3278"/>
                  </a:cubicBezTo>
                  <a:cubicBezTo>
                    <a:pt x="1709" y="3268"/>
                    <a:pt x="1699" y="3268"/>
                    <a:pt x="1689" y="3258"/>
                  </a:cubicBezTo>
                  <a:cubicBezTo>
                    <a:pt x="1669" y="3238"/>
                    <a:pt x="1649" y="3228"/>
                    <a:pt x="1629" y="3208"/>
                  </a:cubicBezTo>
                  <a:cubicBezTo>
                    <a:pt x="1629" y="3198"/>
                    <a:pt x="1619" y="3188"/>
                    <a:pt x="1619" y="3178"/>
                  </a:cubicBezTo>
                  <a:lnTo>
                    <a:pt x="1619" y="3168"/>
                  </a:lnTo>
                  <a:lnTo>
                    <a:pt x="1619" y="3158"/>
                  </a:lnTo>
                  <a:lnTo>
                    <a:pt x="1619" y="3148"/>
                  </a:lnTo>
                  <a:lnTo>
                    <a:pt x="1619" y="3108"/>
                  </a:lnTo>
                  <a:lnTo>
                    <a:pt x="1619" y="3008"/>
                  </a:lnTo>
                  <a:lnTo>
                    <a:pt x="1619" y="2828"/>
                  </a:lnTo>
                  <a:lnTo>
                    <a:pt x="1619" y="2639"/>
                  </a:lnTo>
                  <a:cubicBezTo>
                    <a:pt x="1619" y="2579"/>
                    <a:pt x="1619" y="2508"/>
                    <a:pt x="1609" y="2439"/>
                  </a:cubicBezTo>
                  <a:lnTo>
                    <a:pt x="1609" y="2259"/>
                  </a:lnTo>
                  <a:cubicBezTo>
                    <a:pt x="1599" y="2209"/>
                    <a:pt x="1599" y="2159"/>
                    <a:pt x="1599" y="2109"/>
                  </a:cubicBezTo>
                  <a:lnTo>
                    <a:pt x="1599" y="2089"/>
                  </a:lnTo>
                  <a:lnTo>
                    <a:pt x="1599" y="2069"/>
                  </a:lnTo>
                  <a:lnTo>
                    <a:pt x="1599" y="1749"/>
                  </a:lnTo>
                  <a:lnTo>
                    <a:pt x="1599" y="1680"/>
                  </a:lnTo>
                  <a:lnTo>
                    <a:pt x="1599" y="1509"/>
                  </a:lnTo>
                  <a:lnTo>
                    <a:pt x="1599" y="1320"/>
                  </a:lnTo>
                  <a:cubicBezTo>
                    <a:pt x="1599" y="1250"/>
                    <a:pt x="1589" y="1190"/>
                    <a:pt x="1589" y="1140"/>
                  </a:cubicBezTo>
                  <a:lnTo>
                    <a:pt x="1589" y="950"/>
                  </a:lnTo>
                  <a:lnTo>
                    <a:pt x="1589" y="780"/>
                  </a:lnTo>
                  <a:cubicBezTo>
                    <a:pt x="1589" y="760"/>
                    <a:pt x="1589" y="740"/>
                    <a:pt x="1579" y="730"/>
                  </a:cubicBezTo>
                  <a:lnTo>
                    <a:pt x="1579" y="610"/>
                  </a:lnTo>
                  <a:lnTo>
                    <a:pt x="1579" y="490"/>
                  </a:lnTo>
                  <a:lnTo>
                    <a:pt x="1579" y="441"/>
                  </a:lnTo>
                  <a:lnTo>
                    <a:pt x="1579" y="390"/>
                  </a:lnTo>
                  <a:lnTo>
                    <a:pt x="1579" y="301"/>
                  </a:lnTo>
                  <a:lnTo>
                    <a:pt x="1599" y="301"/>
                  </a:lnTo>
                  <a:lnTo>
                    <a:pt x="1639" y="281"/>
                  </a:lnTo>
                  <a:close/>
                  <a:moveTo>
                    <a:pt x="1539" y="3288"/>
                  </a:moveTo>
                  <a:cubicBezTo>
                    <a:pt x="1549" y="3308"/>
                    <a:pt x="1559" y="3328"/>
                    <a:pt x="1579" y="3338"/>
                  </a:cubicBezTo>
                  <a:lnTo>
                    <a:pt x="1579" y="3348"/>
                  </a:lnTo>
                  <a:cubicBezTo>
                    <a:pt x="1599" y="3368"/>
                    <a:pt x="1609" y="3388"/>
                    <a:pt x="1629" y="3408"/>
                  </a:cubicBezTo>
                  <a:lnTo>
                    <a:pt x="1609" y="3408"/>
                  </a:lnTo>
                  <a:lnTo>
                    <a:pt x="1609" y="3418"/>
                  </a:lnTo>
                  <a:cubicBezTo>
                    <a:pt x="1599" y="3428"/>
                    <a:pt x="1589" y="3428"/>
                    <a:pt x="1579" y="3438"/>
                  </a:cubicBezTo>
                  <a:cubicBezTo>
                    <a:pt x="1559" y="3448"/>
                    <a:pt x="1539" y="3468"/>
                    <a:pt x="1529" y="3478"/>
                  </a:cubicBezTo>
                  <a:lnTo>
                    <a:pt x="1519" y="3488"/>
                  </a:lnTo>
                  <a:lnTo>
                    <a:pt x="1499" y="3508"/>
                  </a:lnTo>
                  <a:cubicBezTo>
                    <a:pt x="1459" y="3528"/>
                    <a:pt x="1429" y="3548"/>
                    <a:pt x="1389" y="3568"/>
                  </a:cubicBezTo>
                  <a:lnTo>
                    <a:pt x="1359" y="3588"/>
                  </a:lnTo>
                  <a:cubicBezTo>
                    <a:pt x="1339" y="3598"/>
                    <a:pt x="1309" y="3618"/>
                    <a:pt x="1279" y="3638"/>
                  </a:cubicBezTo>
                  <a:lnTo>
                    <a:pt x="1189" y="3698"/>
                  </a:lnTo>
                  <a:lnTo>
                    <a:pt x="1159" y="3718"/>
                  </a:lnTo>
                  <a:lnTo>
                    <a:pt x="1159" y="3707"/>
                  </a:lnTo>
                  <a:lnTo>
                    <a:pt x="1159" y="3668"/>
                  </a:lnTo>
                  <a:cubicBezTo>
                    <a:pt x="1149" y="3638"/>
                    <a:pt x="1149" y="3618"/>
                    <a:pt x="1149" y="3598"/>
                  </a:cubicBezTo>
                  <a:cubicBezTo>
                    <a:pt x="1149" y="3598"/>
                    <a:pt x="1149" y="3588"/>
                    <a:pt x="1159" y="3588"/>
                  </a:cubicBezTo>
                  <a:lnTo>
                    <a:pt x="1199" y="3558"/>
                  </a:lnTo>
                  <a:lnTo>
                    <a:pt x="1219" y="3538"/>
                  </a:lnTo>
                  <a:cubicBezTo>
                    <a:pt x="1259" y="3508"/>
                    <a:pt x="1289" y="3488"/>
                    <a:pt x="1319" y="3468"/>
                  </a:cubicBezTo>
                  <a:cubicBezTo>
                    <a:pt x="1349" y="3448"/>
                    <a:pt x="1389" y="3418"/>
                    <a:pt x="1429" y="3388"/>
                  </a:cubicBezTo>
                  <a:cubicBezTo>
                    <a:pt x="1439" y="3378"/>
                    <a:pt x="1459" y="3368"/>
                    <a:pt x="1469" y="3348"/>
                  </a:cubicBezTo>
                  <a:lnTo>
                    <a:pt x="1479" y="3348"/>
                  </a:lnTo>
                  <a:lnTo>
                    <a:pt x="1509" y="3318"/>
                  </a:lnTo>
                  <a:lnTo>
                    <a:pt x="1539" y="3288"/>
                  </a:lnTo>
                  <a:close/>
                  <a:moveTo>
                    <a:pt x="960" y="600"/>
                  </a:moveTo>
                  <a:lnTo>
                    <a:pt x="960" y="770"/>
                  </a:lnTo>
                  <a:lnTo>
                    <a:pt x="960" y="840"/>
                  </a:lnTo>
                  <a:lnTo>
                    <a:pt x="960" y="900"/>
                  </a:lnTo>
                  <a:lnTo>
                    <a:pt x="960" y="1110"/>
                  </a:lnTo>
                  <a:cubicBezTo>
                    <a:pt x="960" y="1160"/>
                    <a:pt x="960" y="1200"/>
                    <a:pt x="969" y="1250"/>
                  </a:cubicBezTo>
                  <a:lnTo>
                    <a:pt x="969" y="1420"/>
                  </a:lnTo>
                  <a:lnTo>
                    <a:pt x="969" y="1609"/>
                  </a:lnTo>
                  <a:lnTo>
                    <a:pt x="969" y="1749"/>
                  </a:lnTo>
                  <a:lnTo>
                    <a:pt x="969" y="2069"/>
                  </a:lnTo>
                  <a:lnTo>
                    <a:pt x="969" y="2239"/>
                  </a:lnTo>
                  <a:lnTo>
                    <a:pt x="969" y="2309"/>
                  </a:lnTo>
                  <a:cubicBezTo>
                    <a:pt x="960" y="2339"/>
                    <a:pt x="960" y="2369"/>
                    <a:pt x="960" y="2399"/>
                  </a:cubicBezTo>
                  <a:lnTo>
                    <a:pt x="960" y="2719"/>
                  </a:lnTo>
                  <a:cubicBezTo>
                    <a:pt x="969" y="2768"/>
                    <a:pt x="969" y="2819"/>
                    <a:pt x="969" y="2868"/>
                  </a:cubicBezTo>
                  <a:lnTo>
                    <a:pt x="969" y="2899"/>
                  </a:lnTo>
                  <a:lnTo>
                    <a:pt x="980" y="2968"/>
                  </a:lnTo>
                  <a:lnTo>
                    <a:pt x="980" y="3038"/>
                  </a:lnTo>
                  <a:cubicBezTo>
                    <a:pt x="989" y="3148"/>
                    <a:pt x="989" y="3258"/>
                    <a:pt x="1000" y="3358"/>
                  </a:cubicBezTo>
                  <a:cubicBezTo>
                    <a:pt x="1009" y="3398"/>
                    <a:pt x="1009" y="3428"/>
                    <a:pt x="1009" y="3468"/>
                  </a:cubicBezTo>
                  <a:lnTo>
                    <a:pt x="1009" y="3478"/>
                  </a:lnTo>
                  <a:cubicBezTo>
                    <a:pt x="1020" y="3548"/>
                    <a:pt x="1020" y="3618"/>
                    <a:pt x="1029" y="3688"/>
                  </a:cubicBezTo>
                  <a:cubicBezTo>
                    <a:pt x="1029" y="3707"/>
                    <a:pt x="1040" y="3727"/>
                    <a:pt x="1040" y="3738"/>
                  </a:cubicBezTo>
                  <a:lnTo>
                    <a:pt x="1040" y="3778"/>
                  </a:lnTo>
                  <a:lnTo>
                    <a:pt x="1040" y="3787"/>
                  </a:lnTo>
                  <a:cubicBezTo>
                    <a:pt x="1029" y="3798"/>
                    <a:pt x="1020" y="3798"/>
                    <a:pt x="1009" y="3807"/>
                  </a:cubicBezTo>
                  <a:cubicBezTo>
                    <a:pt x="980" y="3818"/>
                    <a:pt x="960" y="3827"/>
                    <a:pt x="940" y="3847"/>
                  </a:cubicBezTo>
                  <a:lnTo>
                    <a:pt x="929" y="3847"/>
                  </a:lnTo>
                  <a:lnTo>
                    <a:pt x="929" y="3838"/>
                  </a:lnTo>
                  <a:lnTo>
                    <a:pt x="929" y="3827"/>
                  </a:lnTo>
                  <a:lnTo>
                    <a:pt x="929" y="3758"/>
                  </a:lnTo>
                  <a:cubicBezTo>
                    <a:pt x="920" y="3718"/>
                    <a:pt x="920" y="3678"/>
                    <a:pt x="920" y="3628"/>
                  </a:cubicBezTo>
                  <a:cubicBezTo>
                    <a:pt x="909" y="3598"/>
                    <a:pt x="909" y="3568"/>
                    <a:pt x="909" y="3548"/>
                  </a:cubicBezTo>
                  <a:cubicBezTo>
                    <a:pt x="900" y="3528"/>
                    <a:pt x="900" y="3508"/>
                    <a:pt x="900" y="3498"/>
                  </a:cubicBezTo>
                  <a:cubicBezTo>
                    <a:pt x="900" y="3458"/>
                    <a:pt x="889" y="3418"/>
                    <a:pt x="889" y="3368"/>
                  </a:cubicBezTo>
                  <a:cubicBezTo>
                    <a:pt x="880" y="3318"/>
                    <a:pt x="880" y="3258"/>
                    <a:pt x="880" y="3208"/>
                  </a:cubicBezTo>
                  <a:lnTo>
                    <a:pt x="880" y="3198"/>
                  </a:lnTo>
                  <a:cubicBezTo>
                    <a:pt x="880" y="3168"/>
                    <a:pt x="880" y="3138"/>
                    <a:pt x="869" y="3108"/>
                  </a:cubicBezTo>
                  <a:lnTo>
                    <a:pt x="869" y="3048"/>
                  </a:lnTo>
                  <a:lnTo>
                    <a:pt x="869" y="3038"/>
                  </a:lnTo>
                  <a:lnTo>
                    <a:pt x="869" y="2979"/>
                  </a:lnTo>
                  <a:cubicBezTo>
                    <a:pt x="869" y="2939"/>
                    <a:pt x="860" y="2888"/>
                    <a:pt x="860" y="2848"/>
                  </a:cubicBezTo>
                  <a:cubicBezTo>
                    <a:pt x="860" y="2759"/>
                    <a:pt x="860" y="2668"/>
                    <a:pt x="849" y="2579"/>
                  </a:cubicBezTo>
                  <a:cubicBezTo>
                    <a:pt x="840" y="2489"/>
                    <a:pt x="840" y="2399"/>
                    <a:pt x="840" y="2309"/>
                  </a:cubicBezTo>
                  <a:lnTo>
                    <a:pt x="840" y="2019"/>
                  </a:lnTo>
                  <a:lnTo>
                    <a:pt x="840" y="1939"/>
                  </a:lnTo>
                  <a:lnTo>
                    <a:pt x="840" y="1889"/>
                  </a:lnTo>
                  <a:lnTo>
                    <a:pt x="840" y="1760"/>
                  </a:lnTo>
                  <a:lnTo>
                    <a:pt x="840" y="1640"/>
                  </a:lnTo>
                  <a:cubicBezTo>
                    <a:pt x="840" y="1589"/>
                    <a:pt x="829" y="1540"/>
                    <a:pt x="829" y="1489"/>
                  </a:cubicBezTo>
                  <a:lnTo>
                    <a:pt x="829" y="1349"/>
                  </a:lnTo>
                  <a:lnTo>
                    <a:pt x="829" y="1329"/>
                  </a:lnTo>
                  <a:lnTo>
                    <a:pt x="829" y="1220"/>
                  </a:lnTo>
                  <a:lnTo>
                    <a:pt x="829" y="1150"/>
                  </a:lnTo>
                  <a:lnTo>
                    <a:pt x="829" y="1120"/>
                  </a:lnTo>
                  <a:cubicBezTo>
                    <a:pt x="829" y="1060"/>
                    <a:pt x="829" y="1010"/>
                    <a:pt x="820" y="960"/>
                  </a:cubicBezTo>
                  <a:lnTo>
                    <a:pt x="820" y="810"/>
                  </a:lnTo>
                  <a:cubicBezTo>
                    <a:pt x="820" y="780"/>
                    <a:pt x="820" y="750"/>
                    <a:pt x="809" y="720"/>
                  </a:cubicBezTo>
                  <a:lnTo>
                    <a:pt x="809" y="690"/>
                  </a:lnTo>
                  <a:lnTo>
                    <a:pt x="809" y="680"/>
                  </a:lnTo>
                  <a:cubicBezTo>
                    <a:pt x="820" y="670"/>
                    <a:pt x="829" y="670"/>
                    <a:pt x="840" y="670"/>
                  </a:cubicBezTo>
                  <a:cubicBezTo>
                    <a:pt x="880" y="640"/>
                    <a:pt x="920" y="620"/>
                    <a:pt x="960" y="600"/>
                  </a:cubicBezTo>
                  <a:close/>
                  <a:moveTo>
                    <a:pt x="820" y="3827"/>
                  </a:moveTo>
                  <a:lnTo>
                    <a:pt x="820" y="3838"/>
                  </a:lnTo>
                  <a:lnTo>
                    <a:pt x="820" y="3878"/>
                  </a:lnTo>
                  <a:cubicBezTo>
                    <a:pt x="820" y="3887"/>
                    <a:pt x="829" y="3898"/>
                    <a:pt x="829" y="3918"/>
                  </a:cubicBezTo>
                  <a:lnTo>
                    <a:pt x="820" y="3918"/>
                  </a:lnTo>
                  <a:cubicBezTo>
                    <a:pt x="789" y="3947"/>
                    <a:pt x="749" y="3967"/>
                    <a:pt x="720" y="3998"/>
                  </a:cubicBezTo>
                  <a:cubicBezTo>
                    <a:pt x="680" y="4027"/>
                    <a:pt x="649" y="4047"/>
                    <a:pt x="610" y="4067"/>
                  </a:cubicBezTo>
                  <a:cubicBezTo>
                    <a:pt x="570" y="4098"/>
                    <a:pt x="530" y="4127"/>
                    <a:pt x="490" y="4147"/>
                  </a:cubicBezTo>
                  <a:cubicBezTo>
                    <a:pt x="460" y="4167"/>
                    <a:pt x="440" y="4178"/>
                    <a:pt x="420" y="4197"/>
                  </a:cubicBezTo>
                  <a:cubicBezTo>
                    <a:pt x="390" y="4217"/>
                    <a:pt x="360" y="4227"/>
                    <a:pt x="340" y="4247"/>
                  </a:cubicBezTo>
                  <a:lnTo>
                    <a:pt x="300" y="4277"/>
                  </a:lnTo>
                  <a:lnTo>
                    <a:pt x="290" y="4287"/>
                  </a:lnTo>
                  <a:cubicBezTo>
                    <a:pt x="280" y="4287"/>
                    <a:pt x="280" y="4297"/>
                    <a:pt x="270" y="4297"/>
                  </a:cubicBezTo>
                  <a:lnTo>
                    <a:pt x="270" y="4247"/>
                  </a:lnTo>
                  <a:lnTo>
                    <a:pt x="270" y="4178"/>
                  </a:lnTo>
                  <a:lnTo>
                    <a:pt x="280" y="4178"/>
                  </a:lnTo>
                  <a:cubicBezTo>
                    <a:pt x="290" y="4167"/>
                    <a:pt x="310" y="4158"/>
                    <a:pt x="320" y="4147"/>
                  </a:cubicBezTo>
                  <a:cubicBezTo>
                    <a:pt x="330" y="4147"/>
                    <a:pt x="330" y="4147"/>
                    <a:pt x="340" y="4138"/>
                  </a:cubicBezTo>
                  <a:cubicBezTo>
                    <a:pt x="350" y="4138"/>
                    <a:pt x="350" y="4127"/>
                    <a:pt x="360" y="4127"/>
                  </a:cubicBezTo>
                  <a:cubicBezTo>
                    <a:pt x="380" y="4118"/>
                    <a:pt x="390" y="4107"/>
                    <a:pt x="400" y="4107"/>
                  </a:cubicBezTo>
                  <a:cubicBezTo>
                    <a:pt x="420" y="4098"/>
                    <a:pt x="430" y="4098"/>
                    <a:pt x="450" y="4087"/>
                  </a:cubicBezTo>
                  <a:cubicBezTo>
                    <a:pt x="460" y="4078"/>
                    <a:pt x="480" y="4067"/>
                    <a:pt x="490" y="4058"/>
                  </a:cubicBezTo>
                  <a:cubicBezTo>
                    <a:pt x="520" y="4047"/>
                    <a:pt x="540" y="4027"/>
                    <a:pt x="560" y="4007"/>
                  </a:cubicBezTo>
                  <a:cubicBezTo>
                    <a:pt x="580" y="3998"/>
                    <a:pt x="590" y="3987"/>
                    <a:pt x="610" y="3978"/>
                  </a:cubicBezTo>
                  <a:lnTo>
                    <a:pt x="640" y="3947"/>
                  </a:lnTo>
                  <a:lnTo>
                    <a:pt x="680" y="3918"/>
                  </a:lnTo>
                  <a:lnTo>
                    <a:pt x="720" y="3898"/>
                  </a:lnTo>
                  <a:cubicBezTo>
                    <a:pt x="740" y="3878"/>
                    <a:pt x="760" y="3858"/>
                    <a:pt x="789" y="3847"/>
                  </a:cubicBezTo>
                  <a:cubicBezTo>
                    <a:pt x="800" y="3838"/>
                    <a:pt x="809" y="3827"/>
                    <a:pt x="820" y="3827"/>
                  </a:cubicBezTo>
                  <a:close/>
                  <a:moveTo>
                    <a:pt x="1819" y="3478"/>
                  </a:moveTo>
                  <a:lnTo>
                    <a:pt x="1828" y="3488"/>
                  </a:lnTo>
                  <a:cubicBezTo>
                    <a:pt x="1839" y="3488"/>
                    <a:pt x="1848" y="3488"/>
                    <a:pt x="1859" y="3498"/>
                  </a:cubicBezTo>
                  <a:cubicBezTo>
                    <a:pt x="1868" y="3498"/>
                    <a:pt x="1879" y="3498"/>
                    <a:pt x="1899" y="3508"/>
                  </a:cubicBezTo>
                  <a:lnTo>
                    <a:pt x="1919" y="3508"/>
                  </a:lnTo>
                  <a:cubicBezTo>
                    <a:pt x="1939" y="3518"/>
                    <a:pt x="1959" y="3518"/>
                    <a:pt x="1968" y="3528"/>
                  </a:cubicBezTo>
                  <a:lnTo>
                    <a:pt x="1979" y="3528"/>
                  </a:lnTo>
                  <a:cubicBezTo>
                    <a:pt x="1999" y="3538"/>
                    <a:pt x="2008" y="3538"/>
                    <a:pt x="2019" y="3548"/>
                  </a:cubicBezTo>
                  <a:cubicBezTo>
                    <a:pt x="2008" y="3558"/>
                    <a:pt x="1999" y="3558"/>
                    <a:pt x="1988" y="3568"/>
                  </a:cubicBezTo>
                  <a:cubicBezTo>
                    <a:pt x="1968" y="3578"/>
                    <a:pt x="1959" y="3588"/>
                    <a:pt x="1948" y="3598"/>
                  </a:cubicBezTo>
                  <a:cubicBezTo>
                    <a:pt x="1939" y="3598"/>
                    <a:pt x="1928" y="3608"/>
                    <a:pt x="1919" y="3618"/>
                  </a:cubicBezTo>
                  <a:cubicBezTo>
                    <a:pt x="1908" y="3628"/>
                    <a:pt x="1888" y="3638"/>
                    <a:pt x="1879" y="3648"/>
                  </a:cubicBezTo>
                  <a:lnTo>
                    <a:pt x="1868" y="3658"/>
                  </a:lnTo>
                  <a:lnTo>
                    <a:pt x="1779" y="3718"/>
                  </a:lnTo>
                  <a:cubicBezTo>
                    <a:pt x="1759" y="3727"/>
                    <a:pt x="1729" y="3738"/>
                    <a:pt x="1709" y="3758"/>
                  </a:cubicBezTo>
                  <a:cubicBezTo>
                    <a:pt x="1679" y="3767"/>
                    <a:pt x="1659" y="3787"/>
                    <a:pt x="1629" y="3807"/>
                  </a:cubicBezTo>
                  <a:cubicBezTo>
                    <a:pt x="1609" y="3818"/>
                    <a:pt x="1589" y="3827"/>
                    <a:pt x="1569" y="3847"/>
                  </a:cubicBezTo>
                  <a:lnTo>
                    <a:pt x="1559" y="3847"/>
                  </a:lnTo>
                  <a:cubicBezTo>
                    <a:pt x="1539" y="3867"/>
                    <a:pt x="1519" y="3878"/>
                    <a:pt x="1489" y="3898"/>
                  </a:cubicBezTo>
                  <a:lnTo>
                    <a:pt x="1339" y="3987"/>
                  </a:lnTo>
                  <a:lnTo>
                    <a:pt x="1189" y="4078"/>
                  </a:lnTo>
                  <a:cubicBezTo>
                    <a:pt x="1169" y="4087"/>
                    <a:pt x="1149" y="4107"/>
                    <a:pt x="1139" y="4118"/>
                  </a:cubicBezTo>
                  <a:cubicBezTo>
                    <a:pt x="1109" y="4138"/>
                    <a:pt x="1069" y="4158"/>
                    <a:pt x="1040" y="4187"/>
                  </a:cubicBezTo>
                  <a:cubicBezTo>
                    <a:pt x="989" y="4217"/>
                    <a:pt x="940" y="4247"/>
                    <a:pt x="889" y="4267"/>
                  </a:cubicBezTo>
                  <a:cubicBezTo>
                    <a:pt x="869" y="4277"/>
                    <a:pt x="849" y="4287"/>
                    <a:pt x="840" y="4297"/>
                  </a:cubicBezTo>
                  <a:lnTo>
                    <a:pt x="800" y="4317"/>
                  </a:lnTo>
                  <a:cubicBezTo>
                    <a:pt x="769" y="4327"/>
                    <a:pt x="740" y="4347"/>
                    <a:pt x="709" y="4367"/>
                  </a:cubicBezTo>
                  <a:cubicBezTo>
                    <a:pt x="689" y="4377"/>
                    <a:pt x="660" y="4407"/>
                    <a:pt x="640" y="4417"/>
                  </a:cubicBezTo>
                  <a:lnTo>
                    <a:pt x="629" y="4427"/>
                  </a:lnTo>
                  <a:cubicBezTo>
                    <a:pt x="610" y="4437"/>
                    <a:pt x="600" y="4447"/>
                    <a:pt x="580" y="4467"/>
                  </a:cubicBezTo>
                  <a:cubicBezTo>
                    <a:pt x="570" y="4477"/>
                    <a:pt x="560" y="4487"/>
                    <a:pt x="550" y="4507"/>
                  </a:cubicBezTo>
                  <a:lnTo>
                    <a:pt x="540" y="4507"/>
                  </a:lnTo>
                  <a:cubicBezTo>
                    <a:pt x="530" y="4507"/>
                    <a:pt x="520" y="4497"/>
                    <a:pt x="500" y="4497"/>
                  </a:cubicBezTo>
                  <a:lnTo>
                    <a:pt x="490" y="4497"/>
                  </a:lnTo>
                  <a:cubicBezTo>
                    <a:pt x="450" y="4497"/>
                    <a:pt x="420" y="4477"/>
                    <a:pt x="400" y="4467"/>
                  </a:cubicBezTo>
                  <a:cubicBezTo>
                    <a:pt x="380" y="4467"/>
                    <a:pt x="360" y="4457"/>
                    <a:pt x="350" y="4457"/>
                  </a:cubicBezTo>
                  <a:lnTo>
                    <a:pt x="330" y="4447"/>
                  </a:lnTo>
                  <a:cubicBezTo>
                    <a:pt x="320" y="4447"/>
                    <a:pt x="310" y="4447"/>
                    <a:pt x="310" y="4437"/>
                  </a:cubicBezTo>
                  <a:lnTo>
                    <a:pt x="300" y="4437"/>
                  </a:lnTo>
                  <a:lnTo>
                    <a:pt x="290" y="4427"/>
                  </a:lnTo>
                  <a:cubicBezTo>
                    <a:pt x="330" y="4407"/>
                    <a:pt x="360" y="4387"/>
                    <a:pt x="380" y="4357"/>
                  </a:cubicBezTo>
                  <a:lnTo>
                    <a:pt x="400" y="4347"/>
                  </a:lnTo>
                  <a:lnTo>
                    <a:pt x="580" y="4227"/>
                  </a:lnTo>
                  <a:lnTo>
                    <a:pt x="590" y="4227"/>
                  </a:lnTo>
                  <a:lnTo>
                    <a:pt x="620" y="4197"/>
                  </a:lnTo>
                  <a:lnTo>
                    <a:pt x="769" y="4107"/>
                  </a:lnTo>
                  <a:lnTo>
                    <a:pt x="769" y="4098"/>
                  </a:lnTo>
                  <a:cubicBezTo>
                    <a:pt x="789" y="4087"/>
                    <a:pt x="820" y="4067"/>
                    <a:pt x="840" y="4047"/>
                  </a:cubicBezTo>
                  <a:cubicBezTo>
                    <a:pt x="920" y="3998"/>
                    <a:pt x="1000" y="3947"/>
                    <a:pt x="1080" y="3907"/>
                  </a:cubicBezTo>
                  <a:lnTo>
                    <a:pt x="1199" y="3847"/>
                  </a:lnTo>
                  <a:cubicBezTo>
                    <a:pt x="1209" y="3838"/>
                    <a:pt x="1229" y="3827"/>
                    <a:pt x="1249" y="3818"/>
                  </a:cubicBezTo>
                  <a:cubicBezTo>
                    <a:pt x="1269" y="3807"/>
                    <a:pt x="1289" y="3787"/>
                    <a:pt x="1299" y="3778"/>
                  </a:cubicBezTo>
                  <a:lnTo>
                    <a:pt x="1419" y="3718"/>
                  </a:lnTo>
                  <a:lnTo>
                    <a:pt x="1539" y="3658"/>
                  </a:lnTo>
                  <a:cubicBezTo>
                    <a:pt x="1559" y="3648"/>
                    <a:pt x="1589" y="3628"/>
                    <a:pt x="1609" y="3618"/>
                  </a:cubicBezTo>
                  <a:lnTo>
                    <a:pt x="1609" y="3608"/>
                  </a:lnTo>
                  <a:cubicBezTo>
                    <a:pt x="1619" y="3608"/>
                    <a:pt x="1629" y="3598"/>
                    <a:pt x="1639" y="3588"/>
                  </a:cubicBezTo>
                  <a:cubicBezTo>
                    <a:pt x="1659" y="3578"/>
                    <a:pt x="1679" y="3568"/>
                    <a:pt x="1689" y="3558"/>
                  </a:cubicBezTo>
                  <a:lnTo>
                    <a:pt x="1699" y="3558"/>
                  </a:lnTo>
                  <a:cubicBezTo>
                    <a:pt x="1709" y="3548"/>
                    <a:pt x="1729" y="3538"/>
                    <a:pt x="1739" y="3528"/>
                  </a:cubicBezTo>
                  <a:cubicBezTo>
                    <a:pt x="1749" y="3518"/>
                    <a:pt x="1759" y="3518"/>
                    <a:pt x="1769" y="3508"/>
                  </a:cubicBezTo>
                  <a:cubicBezTo>
                    <a:pt x="1779" y="3498"/>
                    <a:pt x="1789" y="3488"/>
                    <a:pt x="1809" y="3478"/>
                  </a:cubicBezTo>
                  <a:close/>
                  <a:moveTo>
                    <a:pt x="2108" y="3638"/>
                  </a:moveTo>
                  <a:lnTo>
                    <a:pt x="2108" y="3648"/>
                  </a:lnTo>
                  <a:lnTo>
                    <a:pt x="2108" y="3668"/>
                  </a:lnTo>
                  <a:lnTo>
                    <a:pt x="2108" y="3718"/>
                  </a:lnTo>
                  <a:lnTo>
                    <a:pt x="2099" y="3758"/>
                  </a:lnTo>
                  <a:cubicBezTo>
                    <a:pt x="2099" y="3787"/>
                    <a:pt x="2099" y="3838"/>
                    <a:pt x="2088" y="3878"/>
                  </a:cubicBezTo>
                  <a:lnTo>
                    <a:pt x="2088" y="3907"/>
                  </a:lnTo>
                  <a:lnTo>
                    <a:pt x="2068" y="3918"/>
                  </a:lnTo>
                  <a:lnTo>
                    <a:pt x="2059" y="3927"/>
                  </a:lnTo>
                  <a:cubicBezTo>
                    <a:pt x="2048" y="3938"/>
                    <a:pt x="2039" y="3938"/>
                    <a:pt x="2028" y="3947"/>
                  </a:cubicBezTo>
                  <a:lnTo>
                    <a:pt x="2019" y="3958"/>
                  </a:lnTo>
                  <a:cubicBezTo>
                    <a:pt x="1988" y="3978"/>
                    <a:pt x="1959" y="3998"/>
                    <a:pt x="1939" y="4007"/>
                  </a:cubicBezTo>
                  <a:cubicBezTo>
                    <a:pt x="1919" y="4027"/>
                    <a:pt x="1888" y="4047"/>
                    <a:pt x="1859" y="4067"/>
                  </a:cubicBezTo>
                  <a:cubicBezTo>
                    <a:pt x="1828" y="4087"/>
                    <a:pt x="1799" y="4107"/>
                    <a:pt x="1769" y="4138"/>
                  </a:cubicBezTo>
                  <a:cubicBezTo>
                    <a:pt x="1739" y="4147"/>
                    <a:pt x="1719" y="4167"/>
                    <a:pt x="1699" y="4187"/>
                  </a:cubicBezTo>
                  <a:cubicBezTo>
                    <a:pt x="1679" y="4197"/>
                    <a:pt x="1669" y="4197"/>
                    <a:pt x="1659" y="4207"/>
                  </a:cubicBezTo>
                  <a:lnTo>
                    <a:pt x="1649" y="4217"/>
                  </a:lnTo>
                  <a:lnTo>
                    <a:pt x="1629" y="4227"/>
                  </a:lnTo>
                  <a:cubicBezTo>
                    <a:pt x="1579" y="4267"/>
                    <a:pt x="1529" y="4297"/>
                    <a:pt x="1479" y="4337"/>
                  </a:cubicBezTo>
                  <a:cubicBezTo>
                    <a:pt x="1429" y="4377"/>
                    <a:pt x="1389" y="4407"/>
                    <a:pt x="1339" y="4437"/>
                  </a:cubicBezTo>
                  <a:cubicBezTo>
                    <a:pt x="1289" y="4467"/>
                    <a:pt x="1239" y="4497"/>
                    <a:pt x="1179" y="4527"/>
                  </a:cubicBezTo>
                  <a:lnTo>
                    <a:pt x="1089" y="4587"/>
                  </a:lnTo>
                  <a:lnTo>
                    <a:pt x="1080" y="4587"/>
                  </a:lnTo>
                  <a:lnTo>
                    <a:pt x="1060" y="4597"/>
                  </a:lnTo>
                  <a:lnTo>
                    <a:pt x="1029" y="4617"/>
                  </a:lnTo>
                  <a:cubicBezTo>
                    <a:pt x="980" y="4647"/>
                    <a:pt x="929" y="4677"/>
                    <a:pt x="880" y="4697"/>
                  </a:cubicBezTo>
                  <a:lnTo>
                    <a:pt x="840" y="4717"/>
                  </a:lnTo>
                  <a:cubicBezTo>
                    <a:pt x="800" y="4737"/>
                    <a:pt x="760" y="4757"/>
                    <a:pt x="729" y="4777"/>
                  </a:cubicBezTo>
                  <a:lnTo>
                    <a:pt x="669" y="4807"/>
                  </a:lnTo>
                  <a:lnTo>
                    <a:pt x="669" y="4817"/>
                  </a:lnTo>
                  <a:lnTo>
                    <a:pt x="649" y="4827"/>
                  </a:lnTo>
                  <a:lnTo>
                    <a:pt x="649" y="4817"/>
                  </a:lnTo>
                  <a:lnTo>
                    <a:pt x="649" y="4807"/>
                  </a:lnTo>
                  <a:lnTo>
                    <a:pt x="649" y="4797"/>
                  </a:lnTo>
                  <a:lnTo>
                    <a:pt x="649" y="4787"/>
                  </a:lnTo>
                  <a:cubicBezTo>
                    <a:pt x="649" y="4757"/>
                    <a:pt x="640" y="4727"/>
                    <a:pt x="640" y="4697"/>
                  </a:cubicBezTo>
                  <a:lnTo>
                    <a:pt x="640" y="4667"/>
                  </a:lnTo>
                  <a:lnTo>
                    <a:pt x="640" y="4657"/>
                  </a:lnTo>
                  <a:lnTo>
                    <a:pt x="640" y="4637"/>
                  </a:lnTo>
                  <a:lnTo>
                    <a:pt x="640" y="4607"/>
                  </a:lnTo>
                  <a:cubicBezTo>
                    <a:pt x="629" y="4597"/>
                    <a:pt x="629" y="4587"/>
                    <a:pt x="629" y="4577"/>
                  </a:cubicBezTo>
                  <a:lnTo>
                    <a:pt x="629" y="4567"/>
                  </a:lnTo>
                  <a:lnTo>
                    <a:pt x="629" y="4557"/>
                  </a:lnTo>
                  <a:cubicBezTo>
                    <a:pt x="640" y="4547"/>
                    <a:pt x="640" y="4547"/>
                    <a:pt x="640" y="4537"/>
                  </a:cubicBezTo>
                  <a:cubicBezTo>
                    <a:pt x="649" y="4527"/>
                    <a:pt x="660" y="4527"/>
                    <a:pt x="660" y="4517"/>
                  </a:cubicBezTo>
                  <a:cubicBezTo>
                    <a:pt x="709" y="4477"/>
                    <a:pt x="760" y="4447"/>
                    <a:pt x="800" y="4427"/>
                  </a:cubicBezTo>
                  <a:cubicBezTo>
                    <a:pt x="829" y="4407"/>
                    <a:pt x="860" y="4397"/>
                    <a:pt x="889" y="4377"/>
                  </a:cubicBezTo>
                  <a:lnTo>
                    <a:pt x="900" y="4377"/>
                  </a:lnTo>
                  <a:cubicBezTo>
                    <a:pt x="920" y="4367"/>
                    <a:pt x="940" y="4357"/>
                    <a:pt x="969" y="4347"/>
                  </a:cubicBezTo>
                  <a:cubicBezTo>
                    <a:pt x="1009" y="4317"/>
                    <a:pt x="1060" y="4287"/>
                    <a:pt x="1119" y="4257"/>
                  </a:cubicBezTo>
                  <a:cubicBezTo>
                    <a:pt x="1139" y="4237"/>
                    <a:pt x="1169" y="4217"/>
                    <a:pt x="1199" y="4197"/>
                  </a:cubicBezTo>
                  <a:cubicBezTo>
                    <a:pt x="1219" y="4187"/>
                    <a:pt x="1239" y="4167"/>
                    <a:pt x="1259" y="4147"/>
                  </a:cubicBezTo>
                  <a:cubicBezTo>
                    <a:pt x="1299" y="4127"/>
                    <a:pt x="1349" y="4107"/>
                    <a:pt x="1379" y="4087"/>
                  </a:cubicBezTo>
                  <a:lnTo>
                    <a:pt x="1419" y="4067"/>
                  </a:lnTo>
                  <a:cubicBezTo>
                    <a:pt x="1479" y="4027"/>
                    <a:pt x="1529" y="4007"/>
                    <a:pt x="1569" y="3978"/>
                  </a:cubicBezTo>
                  <a:lnTo>
                    <a:pt x="1599" y="3958"/>
                  </a:lnTo>
                  <a:lnTo>
                    <a:pt x="1609" y="3947"/>
                  </a:lnTo>
                  <a:cubicBezTo>
                    <a:pt x="1639" y="3927"/>
                    <a:pt x="1679" y="3898"/>
                    <a:pt x="1719" y="3878"/>
                  </a:cubicBezTo>
                  <a:cubicBezTo>
                    <a:pt x="1729" y="3867"/>
                    <a:pt x="1749" y="3858"/>
                    <a:pt x="1769" y="3847"/>
                  </a:cubicBezTo>
                  <a:cubicBezTo>
                    <a:pt x="1799" y="3838"/>
                    <a:pt x="1828" y="3818"/>
                    <a:pt x="1859" y="3798"/>
                  </a:cubicBezTo>
                  <a:cubicBezTo>
                    <a:pt x="1879" y="3787"/>
                    <a:pt x="1888" y="3778"/>
                    <a:pt x="1908" y="3767"/>
                  </a:cubicBezTo>
                  <a:cubicBezTo>
                    <a:pt x="1928" y="3747"/>
                    <a:pt x="1959" y="3727"/>
                    <a:pt x="1988" y="3707"/>
                  </a:cubicBezTo>
                  <a:cubicBezTo>
                    <a:pt x="2008" y="3698"/>
                    <a:pt x="2039" y="3688"/>
                    <a:pt x="2059" y="3668"/>
                  </a:cubicBezTo>
                  <a:cubicBezTo>
                    <a:pt x="2068" y="3668"/>
                    <a:pt x="2068" y="3668"/>
                    <a:pt x="2079" y="3658"/>
                  </a:cubicBezTo>
                  <a:cubicBezTo>
                    <a:pt x="2088" y="3658"/>
                    <a:pt x="2099" y="3648"/>
                    <a:pt x="2108" y="3638"/>
                  </a:cubicBezTo>
                  <a:close/>
                  <a:moveTo>
                    <a:pt x="240" y="4497"/>
                  </a:moveTo>
                  <a:cubicBezTo>
                    <a:pt x="250" y="4507"/>
                    <a:pt x="270" y="4517"/>
                    <a:pt x="280" y="4527"/>
                  </a:cubicBezTo>
                  <a:lnTo>
                    <a:pt x="300" y="4527"/>
                  </a:lnTo>
                  <a:cubicBezTo>
                    <a:pt x="310" y="4537"/>
                    <a:pt x="330" y="4537"/>
                    <a:pt x="340" y="4547"/>
                  </a:cubicBezTo>
                  <a:lnTo>
                    <a:pt x="360" y="4557"/>
                  </a:lnTo>
                  <a:cubicBezTo>
                    <a:pt x="390" y="4567"/>
                    <a:pt x="410" y="4577"/>
                    <a:pt x="440" y="4587"/>
                  </a:cubicBezTo>
                  <a:cubicBezTo>
                    <a:pt x="460" y="4587"/>
                    <a:pt x="470" y="4597"/>
                    <a:pt x="480" y="4597"/>
                  </a:cubicBezTo>
                  <a:cubicBezTo>
                    <a:pt x="500" y="4597"/>
                    <a:pt x="510" y="4597"/>
                    <a:pt x="530" y="4607"/>
                  </a:cubicBezTo>
                  <a:lnTo>
                    <a:pt x="530" y="4667"/>
                  </a:lnTo>
                  <a:lnTo>
                    <a:pt x="530" y="4687"/>
                  </a:lnTo>
                  <a:cubicBezTo>
                    <a:pt x="530" y="4717"/>
                    <a:pt x="540" y="4737"/>
                    <a:pt x="540" y="4767"/>
                  </a:cubicBezTo>
                  <a:cubicBezTo>
                    <a:pt x="540" y="4797"/>
                    <a:pt x="550" y="4827"/>
                    <a:pt x="550" y="4847"/>
                  </a:cubicBezTo>
                  <a:lnTo>
                    <a:pt x="550" y="4867"/>
                  </a:lnTo>
                  <a:lnTo>
                    <a:pt x="540" y="4867"/>
                  </a:lnTo>
                  <a:lnTo>
                    <a:pt x="530" y="4857"/>
                  </a:lnTo>
                  <a:cubicBezTo>
                    <a:pt x="520" y="4857"/>
                    <a:pt x="510" y="4857"/>
                    <a:pt x="500" y="4847"/>
                  </a:cubicBezTo>
                  <a:lnTo>
                    <a:pt x="480" y="4847"/>
                  </a:lnTo>
                  <a:cubicBezTo>
                    <a:pt x="450" y="4827"/>
                    <a:pt x="420" y="4817"/>
                    <a:pt x="380" y="4807"/>
                  </a:cubicBezTo>
                  <a:lnTo>
                    <a:pt x="360" y="4797"/>
                  </a:lnTo>
                  <a:cubicBezTo>
                    <a:pt x="350" y="4787"/>
                    <a:pt x="330" y="4787"/>
                    <a:pt x="310" y="4777"/>
                  </a:cubicBezTo>
                  <a:cubicBezTo>
                    <a:pt x="300" y="4767"/>
                    <a:pt x="290" y="4767"/>
                    <a:pt x="280" y="4757"/>
                  </a:cubicBezTo>
                  <a:lnTo>
                    <a:pt x="260" y="4757"/>
                  </a:lnTo>
                  <a:lnTo>
                    <a:pt x="260" y="4737"/>
                  </a:lnTo>
                  <a:cubicBezTo>
                    <a:pt x="250" y="4707"/>
                    <a:pt x="250" y="4687"/>
                    <a:pt x="250" y="4667"/>
                  </a:cubicBezTo>
                  <a:lnTo>
                    <a:pt x="250" y="4647"/>
                  </a:lnTo>
                  <a:cubicBezTo>
                    <a:pt x="250" y="4607"/>
                    <a:pt x="240" y="4567"/>
                    <a:pt x="240" y="4537"/>
                  </a:cubicBezTo>
                  <a:lnTo>
                    <a:pt x="240" y="4497"/>
                  </a:lnTo>
                  <a:close/>
                  <a:moveTo>
                    <a:pt x="1729" y="1"/>
                  </a:moveTo>
                  <a:cubicBezTo>
                    <a:pt x="1729" y="1"/>
                    <a:pt x="1719" y="1"/>
                    <a:pt x="1719" y="11"/>
                  </a:cubicBezTo>
                  <a:cubicBezTo>
                    <a:pt x="1699" y="11"/>
                    <a:pt x="1679" y="11"/>
                    <a:pt x="1659" y="21"/>
                  </a:cubicBezTo>
                  <a:cubicBezTo>
                    <a:pt x="1639" y="21"/>
                    <a:pt x="1629" y="31"/>
                    <a:pt x="1619" y="41"/>
                  </a:cubicBezTo>
                  <a:lnTo>
                    <a:pt x="1609" y="41"/>
                  </a:lnTo>
                  <a:cubicBezTo>
                    <a:pt x="1579" y="51"/>
                    <a:pt x="1559" y="61"/>
                    <a:pt x="1539" y="71"/>
                  </a:cubicBezTo>
                  <a:lnTo>
                    <a:pt x="1469" y="101"/>
                  </a:lnTo>
                  <a:cubicBezTo>
                    <a:pt x="1409" y="130"/>
                    <a:pt x="1359" y="161"/>
                    <a:pt x="1299" y="190"/>
                  </a:cubicBezTo>
                  <a:lnTo>
                    <a:pt x="1239" y="221"/>
                  </a:lnTo>
                  <a:lnTo>
                    <a:pt x="1219" y="230"/>
                  </a:lnTo>
                  <a:cubicBezTo>
                    <a:pt x="1169" y="261"/>
                    <a:pt x="1119" y="281"/>
                    <a:pt x="1060" y="310"/>
                  </a:cubicBezTo>
                  <a:cubicBezTo>
                    <a:pt x="980" y="350"/>
                    <a:pt x="900" y="390"/>
                    <a:pt x="809" y="430"/>
                  </a:cubicBezTo>
                  <a:cubicBezTo>
                    <a:pt x="789" y="450"/>
                    <a:pt x="760" y="461"/>
                    <a:pt x="729" y="470"/>
                  </a:cubicBezTo>
                  <a:cubicBezTo>
                    <a:pt x="689" y="501"/>
                    <a:pt x="640" y="530"/>
                    <a:pt x="590" y="550"/>
                  </a:cubicBezTo>
                  <a:cubicBezTo>
                    <a:pt x="510" y="590"/>
                    <a:pt x="440" y="620"/>
                    <a:pt x="360" y="670"/>
                  </a:cubicBezTo>
                  <a:cubicBezTo>
                    <a:pt x="300" y="710"/>
                    <a:pt x="230" y="750"/>
                    <a:pt x="160" y="790"/>
                  </a:cubicBezTo>
                  <a:lnTo>
                    <a:pt x="150" y="800"/>
                  </a:lnTo>
                  <a:cubicBezTo>
                    <a:pt x="110" y="830"/>
                    <a:pt x="70" y="850"/>
                    <a:pt x="40" y="900"/>
                  </a:cubicBezTo>
                  <a:cubicBezTo>
                    <a:pt x="20" y="950"/>
                    <a:pt x="10" y="1000"/>
                    <a:pt x="10" y="1050"/>
                  </a:cubicBezTo>
                  <a:cubicBezTo>
                    <a:pt x="10" y="1070"/>
                    <a:pt x="10" y="1090"/>
                    <a:pt x="0" y="1110"/>
                  </a:cubicBezTo>
                  <a:lnTo>
                    <a:pt x="0" y="1360"/>
                  </a:lnTo>
                  <a:lnTo>
                    <a:pt x="0" y="1389"/>
                  </a:lnTo>
                  <a:cubicBezTo>
                    <a:pt x="10" y="1480"/>
                    <a:pt x="10" y="1560"/>
                    <a:pt x="10" y="1660"/>
                  </a:cubicBezTo>
                  <a:cubicBezTo>
                    <a:pt x="20" y="1709"/>
                    <a:pt x="20" y="1769"/>
                    <a:pt x="20" y="1819"/>
                  </a:cubicBezTo>
                  <a:lnTo>
                    <a:pt x="20" y="1919"/>
                  </a:lnTo>
                  <a:lnTo>
                    <a:pt x="20" y="1969"/>
                  </a:lnTo>
                  <a:lnTo>
                    <a:pt x="20" y="1979"/>
                  </a:lnTo>
                  <a:cubicBezTo>
                    <a:pt x="20" y="2039"/>
                    <a:pt x="30" y="2109"/>
                    <a:pt x="30" y="2179"/>
                  </a:cubicBezTo>
                  <a:cubicBezTo>
                    <a:pt x="40" y="2249"/>
                    <a:pt x="40" y="2319"/>
                    <a:pt x="40" y="2409"/>
                  </a:cubicBezTo>
                  <a:lnTo>
                    <a:pt x="40" y="2459"/>
                  </a:lnTo>
                  <a:cubicBezTo>
                    <a:pt x="50" y="2499"/>
                    <a:pt x="50" y="2548"/>
                    <a:pt x="50" y="2588"/>
                  </a:cubicBezTo>
                  <a:cubicBezTo>
                    <a:pt x="50" y="2619"/>
                    <a:pt x="50" y="2648"/>
                    <a:pt x="60" y="2668"/>
                  </a:cubicBezTo>
                  <a:lnTo>
                    <a:pt x="60" y="2759"/>
                  </a:lnTo>
                  <a:lnTo>
                    <a:pt x="60" y="2799"/>
                  </a:lnTo>
                  <a:lnTo>
                    <a:pt x="60" y="2848"/>
                  </a:lnTo>
                  <a:cubicBezTo>
                    <a:pt x="50" y="2928"/>
                    <a:pt x="50" y="3018"/>
                    <a:pt x="60" y="3108"/>
                  </a:cubicBezTo>
                  <a:lnTo>
                    <a:pt x="60" y="3128"/>
                  </a:lnTo>
                  <a:lnTo>
                    <a:pt x="70" y="3138"/>
                  </a:lnTo>
                  <a:lnTo>
                    <a:pt x="70" y="3248"/>
                  </a:lnTo>
                  <a:lnTo>
                    <a:pt x="70" y="3278"/>
                  </a:lnTo>
                  <a:lnTo>
                    <a:pt x="70" y="3298"/>
                  </a:lnTo>
                  <a:lnTo>
                    <a:pt x="70" y="3318"/>
                  </a:lnTo>
                  <a:cubicBezTo>
                    <a:pt x="70" y="3338"/>
                    <a:pt x="80" y="3348"/>
                    <a:pt x="80" y="3368"/>
                  </a:cubicBezTo>
                  <a:cubicBezTo>
                    <a:pt x="80" y="3458"/>
                    <a:pt x="90" y="3538"/>
                    <a:pt x="90" y="3628"/>
                  </a:cubicBezTo>
                  <a:cubicBezTo>
                    <a:pt x="100" y="3707"/>
                    <a:pt x="100" y="3798"/>
                    <a:pt x="110" y="3878"/>
                  </a:cubicBezTo>
                  <a:lnTo>
                    <a:pt x="110" y="3887"/>
                  </a:lnTo>
                  <a:cubicBezTo>
                    <a:pt x="110" y="3927"/>
                    <a:pt x="120" y="3967"/>
                    <a:pt x="120" y="4007"/>
                  </a:cubicBezTo>
                  <a:cubicBezTo>
                    <a:pt x="120" y="4047"/>
                    <a:pt x="130" y="4098"/>
                    <a:pt x="130" y="4147"/>
                  </a:cubicBezTo>
                  <a:cubicBezTo>
                    <a:pt x="130" y="4178"/>
                    <a:pt x="130" y="4217"/>
                    <a:pt x="140" y="4247"/>
                  </a:cubicBezTo>
                  <a:lnTo>
                    <a:pt x="140" y="4287"/>
                  </a:lnTo>
                  <a:cubicBezTo>
                    <a:pt x="140" y="4317"/>
                    <a:pt x="130" y="4337"/>
                    <a:pt x="140" y="4367"/>
                  </a:cubicBezTo>
                  <a:cubicBezTo>
                    <a:pt x="140" y="4377"/>
                    <a:pt x="140" y="4387"/>
                    <a:pt x="150" y="4407"/>
                  </a:cubicBezTo>
                  <a:lnTo>
                    <a:pt x="150" y="4417"/>
                  </a:lnTo>
                  <a:lnTo>
                    <a:pt x="150" y="4437"/>
                  </a:lnTo>
                  <a:lnTo>
                    <a:pt x="150" y="4567"/>
                  </a:lnTo>
                  <a:cubicBezTo>
                    <a:pt x="140" y="4607"/>
                    <a:pt x="140" y="4647"/>
                    <a:pt x="140" y="4687"/>
                  </a:cubicBezTo>
                  <a:cubicBezTo>
                    <a:pt x="140" y="4707"/>
                    <a:pt x="130" y="4727"/>
                    <a:pt x="130" y="4737"/>
                  </a:cubicBezTo>
                  <a:lnTo>
                    <a:pt x="130" y="4767"/>
                  </a:lnTo>
                  <a:lnTo>
                    <a:pt x="130" y="4787"/>
                  </a:lnTo>
                  <a:lnTo>
                    <a:pt x="130" y="4797"/>
                  </a:lnTo>
                  <a:cubicBezTo>
                    <a:pt x="130" y="4807"/>
                    <a:pt x="140" y="4827"/>
                    <a:pt x="140" y="4837"/>
                  </a:cubicBezTo>
                  <a:cubicBezTo>
                    <a:pt x="150" y="4857"/>
                    <a:pt x="170" y="4867"/>
                    <a:pt x="180" y="4877"/>
                  </a:cubicBezTo>
                  <a:cubicBezTo>
                    <a:pt x="200" y="4887"/>
                    <a:pt x="210" y="4897"/>
                    <a:pt x="220" y="4897"/>
                  </a:cubicBezTo>
                  <a:lnTo>
                    <a:pt x="220" y="4907"/>
                  </a:lnTo>
                  <a:cubicBezTo>
                    <a:pt x="250" y="4917"/>
                    <a:pt x="270" y="4926"/>
                    <a:pt x="300" y="4937"/>
                  </a:cubicBezTo>
                  <a:cubicBezTo>
                    <a:pt x="350" y="4957"/>
                    <a:pt x="400" y="4977"/>
                    <a:pt x="440" y="4986"/>
                  </a:cubicBezTo>
                  <a:lnTo>
                    <a:pt x="470" y="4997"/>
                  </a:lnTo>
                  <a:cubicBezTo>
                    <a:pt x="480" y="5006"/>
                    <a:pt x="500" y="5006"/>
                    <a:pt x="510" y="5017"/>
                  </a:cubicBezTo>
                  <a:lnTo>
                    <a:pt x="520" y="5017"/>
                  </a:lnTo>
                  <a:lnTo>
                    <a:pt x="540" y="5026"/>
                  </a:lnTo>
                  <a:lnTo>
                    <a:pt x="590" y="5026"/>
                  </a:lnTo>
                  <a:cubicBezTo>
                    <a:pt x="600" y="5026"/>
                    <a:pt x="610" y="5017"/>
                    <a:pt x="620" y="5017"/>
                  </a:cubicBezTo>
                  <a:cubicBezTo>
                    <a:pt x="629" y="5017"/>
                    <a:pt x="640" y="5006"/>
                    <a:pt x="640" y="5006"/>
                  </a:cubicBezTo>
                  <a:cubicBezTo>
                    <a:pt x="649" y="4997"/>
                    <a:pt x="660" y="4997"/>
                    <a:pt x="669" y="4986"/>
                  </a:cubicBezTo>
                  <a:lnTo>
                    <a:pt x="680" y="4977"/>
                  </a:lnTo>
                  <a:lnTo>
                    <a:pt x="709" y="4957"/>
                  </a:lnTo>
                  <a:cubicBezTo>
                    <a:pt x="740" y="4937"/>
                    <a:pt x="780" y="4907"/>
                    <a:pt x="820" y="4887"/>
                  </a:cubicBezTo>
                  <a:cubicBezTo>
                    <a:pt x="849" y="4867"/>
                    <a:pt x="889" y="4847"/>
                    <a:pt x="929" y="4827"/>
                  </a:cubicBezTo>
                  <a:cubicBezTo>
                    <a:pt x="940" y="4817"/>
                    <a:pt x="960" y="4817"/>
                    <a:pt x="969" y="4807"/>
                  </a:cubicBezTo>
                  <a:cubicBezTo>
                    <a:pt x="1029" y="4777"/>
                    <a:pt x="1080" y="4747"/>
                    <a:pt x="1129" y="4717"/>
                  </a:cubicBezTo>
                  <a:lnTo>
                    <a:pt x="1169" y="4697"/>
                  </a:lnTo>
                  <a:lnTo>
                    <a:pt x="1179" y="4687"/>
                  </a:lnTo>
                  <a:cubicBezTo>
                    <a:pt x="1219" y="4667"/>
                    <a:pt x="1249" y="4647"/>
                    <a:pt x="1279" y="4627"/>
                  </a:cubicBezTo>
                  <a:cubicBezTo>
                    <a:pt x="1329" y="4597"/>
                    <a:pt x="1379" y="4567"/>
                    <a:pt x="1419" y="4537"/>
                  </a:cubicBezTo>
                  <a:cubicBezTo>
                    <a:pt x="1459" y="4507"/>
                    <a:pt x="1499" y="4487"/>
                    <a:pt x="1529" y="4457"/>
                  </a:cubicBezTo>
                  <a:lnTo>
                    <a:pt x="1539" y="4447"/>
                  </a:lnTo>
                  <a:lnTo>
                    <a:pt x="1549" y="4447"/>
                  </a:lnTo>
                  <a:cubicBezTo>
                    <a:pt x="1599" y="4407"/>
                    <a:pt x="1659" y="4367"/>
                    <a:pt x="1709" y="4327"/>
                  </a:cubicBezTo>
                  <a:cubicBezTo>
                    <a:pt x="1759" y="4297"/>
                    <a:pt x="1809" y="4267"/>
                    <a:pt x="1859" y="4227"/>
                  </a:cubicBezTo>
                  <a:cubicBezTo>
                    <a:pt x="1908" y="4187"/>
                    <a:pt x="1948" y="4158"/>
                    <a:pt x="1988" y="4138"/>
                  </a:cubicBezTo>
                  <a:lnTo>
                    <a:pt x="1999" y="4127"/>
                  </a:lnTo>
                  <a:lnTo>
                    <a:pt x="2059" y="4098"/>
                  </a:lnTo>
                  <a:lnTo>
                    <a:pt x="2068" y="4087"/>
                  </a:lnTo>
                  <a:cubicBezTo>
                    <a:pt x="2079" y="4078"/>
                    <a:pt x="2099" y="4067"/>
                    <a:pt x="2119" y="4058"/>
                  </a:cubicBezTo>
                  <a:cubicBezTo>
                    <a:pt x="2128" y="4047"/>
                    <a:pt x="2139" y="4047"/>
                    <a:pt x="2148" y="4038"/>
                  </a:cubicBezTo>
                  <a:cubicBezTo>
                    <a:pt x="2168" y="4027"/>
                    <a:pt x="2188" y="4018"/>
                    <a:pt x="2208" y="3998"/>
                  </a:cubicBezTo>
                  <a:cubicBezTo>
                    <a:pt x="2239" y="3967"/>
                    <a:pt x="2248" y="3918"/>
                    <a:pt x="2248" y="3878"/>
                  </a:cubicBezTo>
                  <a:cubicBezTo>
                    <a:pt x="2259" y="3827"/>
                    <a:pt x="2268" y="3767"/>
                    <a:pt x="2279" y="3718"/>
                  </a:cubicBezTo>
                  <a:lnTo>
                    <a:pt x="2279" y="3707"/>
                  </a:lnTo>
                  <a:lnTo>
                    <a:pt x="2279" y="3678"/>
                  </a:lnTo>
                  <a:lnTo>
                    <a:pt x="2279" y="3668"/>
                  </a:lnTo>
                  <a:lnTo>
                    <a:pt x="2279" y="3628"/>
                  </a:lnTo>
                  <a:cubicBezTo>
                    <a:pt x="2279" y="3598"/>
                    <a:pt x="2288" y="3568"/>
                    <a:pt x="2279" y="3548"/>
                  </a:cubicBezTo>
                  <a:cubicBezTo>
                    <a:pt x="2268" y="3488"/>
                    <a:pt x="2219" y="3458"/>
                    <a:pt x="2168" y="3428"/>
                  </a:cubicBezTo>
                  <a:cubicBezTo>
                    <a:pt x="2139" y="3408"/>
                    <a:pt x="2099" y="3388"/>
                    <a:pt x="2059" y="3368"/>
                  </a:cubicBezTo>
                  <a:cubicBezTo>
                    <a:pt x="2008" y="3358"/>
                    <a:pt x="1979" y="3348"/>
                    <a:pt x="1948" y="3338"/>
                  </a:cubicBezTo>
                  <a:lnTo>
                    <a:pt x="1939" y="3328"/>
                  </a:lnTo>
                  <a:lnTo>
                    <a:pt x="1899" y="3328"/>
                  </a:lnTo>
                  <a:cubicBezTo>
                    <a:pt x="1908" y="3298"/>
                    <a:pt x="1908" y="3278"/>
                    <a:pt x="1908" y="3258"/>
                  </a:cubicBezTo>
                  <a:lnTo>
                    <a:pt x="1908" y="3238"/>
                  </a:lnTo>
                  <a:cubicBezTo>
                    <a:pt x="1908" y="3198"/>
                    <a:pt x="1919" y="3148"/>
                    <a:pt x="1919" y="3108"/>
                  </a:cubicBezTo>
                  <a:lnTo>
                    <a:pt x="1919" y="2859"/>
                  </a:lnTo>
                  <a:lnTo>
                    <a:pt x="1919" y="2848"/>
                  </a:lnTo>
                  <a:lnTo>
                    <a:pt x="1919" y="2708"/>
                  </a:lnTo>
                  <a:cubicBezTo>
                    <a:pt x="1919" y="2668"/>
                    <a:pt x="1908" y="2628"/>
                    <a:pt x="1908" y="2599"/>
                  </a:cubicBezTo>
                  <a:lnTo>
                    <a:pt x="1908" y="2588"/>
                  </a:lnTo>
                  <a:lnTo>
                    <a:pt x="1908" y="2568"/>
                  </a:lnTo>
                  <a:cubicBezTo>
                    <a:pt x="1899" y="2479"/>
                    <a:pt x="1899" y="2389"/>
                    <a:pt x="1899" y="2309"/>
                  </a:cubicBezTo>
                  <a:lnTo>
                    <a:pt x="1899" y="2299"/>
                  </a:lnTo>
                  <a:cubicBezTo>
                    <a:pt x="1899" y="2229"/>
                    <a:pt x="1888" y="2169"/>
                    <a:pt x="1879" y="2099"/>
                  </a:cubicBezTo>
                  <a:lnTo>
                    <a:pt x="1879" y="2039"/>
                  </a:lnTo>
                  <a:cubicBezTo>
                    <a:pt x="1868" y="1949"/>
                    <a:pt x="1868" y="1859"/>
                    <a:pt x="1868" y="1779"/>
                  </a:cubicBezTo>
                  <a:cubicBezTo>
                    <a:pt x="1859" y="1689"/>
                    <a:pt x="1859" y="1600"/>
                    <a:pt x="1859" y="1509"/>
                  </a:cubicBezTo>
                  <a:lnTo>
                    <a:pt x="1859" y="1240"/>
                  </a:lnTo>
                  <a:lnTo>
                    <a:pt x="1859" y="1060"/>
                  </a:lnTo>
                  <a:lnTo>
                    <a:pt x="1859" y="970"/>
                  </a:lnTo>
                  <a:lnTo>
                    <a:pt x="1868" y="940"/>
                  </a:lnTo>
                  <a:lnTo>
                    <a:pt x="1868" y="710"/>
                  </a:lnTo>
                  <a:lnTo>
                    <a:pt x="1868" y="570"/>
                  </a:lnTo>
                  <a:lnTo>
                    <a:pt x="1868" y="501"/>
                  </a:lnTo>
                  <a:lnTo>
                    <a:pt x="1868" y="450"/>
                  </a:lnTo>
                  <a:lnTo>
                    <a:pt x="1868" y="321"/>
                  </a:lnTo>
                  <a:lnTo>
                    <a:pt x="1868" y="281"/>
                  </a:lnTo>
                  <a:lnTo>
                    <a:pt x="1868" y="270"/>
                  </a:lnTo>
                  <a:cubicBezTo>
                    <a:pt x="1868" y="250"/>
                    <a:pt x="1868" y="221"/>
                    <a:pt x="1879" y="201"/>
                  </a:cubicBezTo>
                  <a:cubicBezTo>
                    <a:pt x="1879" y="170"/>
                    <a:pt x="1868" y="150"/>
                    <a:pt x="1868" y="121"/>
                  </a:cubicBezTo>
                  <a:cubicBezTo>
                    <a:pt x="1859" y="81"/>
                    <a:pt x="1839" y="51"/>
                    <a:pt x="1809" y="21"/>
                  </a:cubicBezTo>
                  <a:cubicBezTo>
                    <a:pt x="1789" y="11"/>
                    <a:pt x="1759" y="1"/>
                    <a:pt x="172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flipH="1">
              <a:off x="7577347" y="4241175"/>
              <a:ext cx="346448" cy="195906"/>
            </a:xfrm>
            <a:custGeom>
              <a:rect b="b" l="l" r="r" t="t"/>
              <a:pathLst>
                <a:path extrusionOk="0" h="3023" w="5346">
                  <a:moveTo>
                    <a:pt x="61" y="1"/>
                  </a:moveTo>
                  <a:cubicBezTo>
                    <a:pt x="41" y="1"/>
                    <a:pt x="21" y="11"/>
                    <a:pt x="10" y="21"/>
                  </a:cubicBezTo>
                  <a:cubicBezTo>
                    <a:pt x="1" y="51"/>
                    <a:pt x="10" y="91"/>
                    <a:pt x="30" y="101"/>
                  </a:cubicBezTo>
                  <a:cubicBezTo>
                    <a:pt x="70" y="131"/>
                    <a:pt x="101" y="151"/>
                    <a:pt x="141" y="171"/>
                  </a:cubicBezTo>
                  <a:cubicBezTo>
                    <a:pt x="181" y="201"/>
                    <a:pt x="210" y="231"/>
                    <a:pt x="250" y="251"/>
                  </a:cubicBezTo>
                  <a:cubicBezTo>
                    <a:pt x="310" y="301"/>
                    <a:pt x="370" y="351"/>
                    <a:pt x="440" y="391"/>
                  </a:cubicBezTo>
                  <a:cubicBezTo>
                    <a:pt x="500" y="440"/>
                    <a:pt x="570" y="491"/>
                    <a:pt x="640" y="540"/>
                  </a:cubicBezTo>
                  <a:cubicBezTo>
                    <a:pt x="710" y="580"/>
                    <a:pt x="770" y="631"/>
                    <a:pt x="840" y="671"/>
                  </a:cubicBezTo>
                  <a:cubicBezTo>
                    <a:pt x="970" y="760"/>
                    <a:pt x="1109" y="840"/>
                    <a:pt x="1249" y="930"/>
                  </a:cubicBezTo>
                  <a:cubicBezTo>
                    <a:pt x="1389" y="1020"/>
                    <a:pt x="1529" y="1110"/>
                    <a:pt x="1669" y="1190"/>
                  </a:cubicBezTo>
                  <a:lnTo>
                    <a:pt x="2089" y="1430"/>
                  </a:lnTo>
                  <a:cubicBezTo>
                    <a:pt x="2159" y="1470"/>
                    <a:pt x="2239" y="1510"/>
                    <a:pt x="2308" y="1550"/>
                  </a:cubicBezTo>
                  <a:lnTo>
                    <a:pt x="2519" y="1670"/>
                  </a:lnTo>
                  <a:cubicBezTo>
                    <a:pt x="2579" y="1699"/>
                    <a:pt x="2639" y="1730"/>
                    <a:pt x="2699" y="1770"/>
                  </a:cubicBezTo>
                  <a:cubicBezTo>
                    <a:pt x="2758" y="1799"/>
                    <a:pt x="2818" y="1819"/>
                    <a:pt x="2888" y="1850"/>
                  </a:cubicBezTo>
                  <a:cubicBezTo>
                    <a:pt x="2938" y="1870"/>
                    <a:pt x="2988" y="1890"/>
                    <a:pt x="3048" y="1910"/>
                  </a:cubicBezTo>
                  <a:cubicBezTo>
                    <a:pt x="3098" y="1930"/>
                    <a:pt x="3148" y="1950"/>
                    <a:pt x="3208" y="1970"/>
                  </a:cubicBezTo>
                  <a:cubicBezTo>
                    <a:pt x="3238" y="1990"/>
                    <a:pt x="3278" y="1999"/>
                    <a:pt x="3308" y="2019"/>
                  </a:cubicBezTo>
                  <a:cubicBezTo>
                    <a:pt x="3348" y="2039"/>
                    <a:pt x="3388" y="2059"/>
                    <a:pt x="3418" y="2079"/>
                  </a:cubicBezTo>
                  <a:cubicBezTo>
                    <a:pt x="3487" y="2119"/>
                    <a:pt x="3558" y="2159"/>
                    <a:pt x="3618" y="2199"/>
                  </a:cubicBezTo>
                  <a:cubicBezTo>
                    <a:pt x="3658" y="2229"/>
                    <a:pt x="3698" y="2249"/>
                    <a:pt x="3738" y="2269"/>
                  </a:cubicBezTo>
                  <a:cubicBezTo>
                    <a:pt x="3778" y="2299"/>
                    <a:pt x="3807" y="2319"/>
                    <a:pt x="3847" y="2339"/>
                  </a:cubicBezTo>
                  <a:cubicBezTo>
                    <a:pt x="3878" y="2359"/>
                    <a:pt x="3907" y="2369"/>
                    <a:pt x="3938" y="2389"/>
                  </a:cubicBezTo>
                  <a:cubicBezTo>
                    <a:pt x="3977" y="2409"/>
                    <a:pt x="4027" y="2429"/>
                    <a:pt x="4077" y="2459"/>
                  </a:cubicBezTo>
                  <a:cubicBezTo>
                    <a:pt x="4097" y="2469"/>
                    <a:pt x="4127" y="2479"/>
                    <a:pt x="4147" y="2489"/>
                  </a:cubicBezTo>
                  <a:lnTo>
                    <a:pt x="4157" y="2489"/>
                  </a:lnTo>
                  <a:lnTo>
                    <a:pt x="4157" y="2499"/>
                  </a:lnTo>
                  <a:cubicBezTo>
                    <a:pt x="4227" y="2519"/>
                    <a:pt x="4297" y="2549"/>
                    <a:pt x="4357" y="2579"/>
                  </a:cubicBezTo>
                  <a:cubicBezTo>
                    <a:pt x="4437" y="2609"/>
                    <a:pt x="4517" y="2649"/>
                    <a:pt x="4587" y="2679"/>
                  </a:cubicBezTo>
                  <a:cubicBezTo>
                    <a:pt x="4627" y="2699"/>
                    <a:pt x="4657" y="2709"/>
                    <a:pt x="4697" y="2729"/>
                  </a:cubicBezTo>
                  <a:lnTo>
                    <a:pt x="4817" y="2789"/>
                  </a:lnTo>
                  <a:cubicBezTo>
                    <a:pt x="4886" y="2818"/>
                    <a:pt x="4946" y="2858"/>
                    <a:pt x="5017" y="2889"/>
                  </a:cubicBezTo>
                  <a:cubicBezTo>
                    <a:pt x="5097" y="2929"/>
                    <a:pt x="5166" y="2958"/>
                    <a:pt x="5246" y="2998"/>
                  </a:cubicBezTo>
                  <a:cubicBezTo>
                    <a:pt x="5256" y="3009"/>
                    <a:pt x="5266" y="3009"/>
                    <a:pt x="5266" y="3018"/>
                  </a:cubicBezTo>
                  <a:cubicBezTo>
                    <a:pt x="5274" y="3021"/>
                    <a:pt x="5282" y="3022"/>
                    <a:pt x="5289" y="3022"/>
                  </a:cubicBezTo>
                  <a:cubicBezTo>
                    <a:pt x="5307" y="3022"/>
                    <a:pt x="5322" y="3013"/>
                    <a:pt x="5336" y="2998"/>
                  </a:cubicBezTo>
                  <a:cubicBezTo>
                    <a:pt x="5346" y="2978"/>
                    <a:pt x="5336" y="2949"/>
                    <a:pt x="5316" y="2929"/>
                  </a:cubicBezTo>
                  <a:cubicBezTo>
                    <a:pt x="5166" y="2849"/>
                    <a:pt x="5017" y="2769"/>
                    <a:pt x="4877" y="2699"/>
                  </a:cubicBezTo>
                  <a:cubicBezTo>
                    <a:pt x="4797" y="2659"/>
                    <a:pt x="4717" y="2619"/>
                    <a:pt x="4647" y="2579"/>
                  </a:cubicBezTo>
                  <a:cubicBezTo>
                    <a:pt x="4617" y="2559"/>
                    <a:pt x="4577" y="2549"/>
                    <a:pt x="4537" y="2529"/>
                  </a:cubicBezTo>
                  <a:cubicBezTo>
                    <a:pt x="4497" y="2509"/>
                    <a:pt x="4457" y="2499"/>
                    <a:pt x="4417" y="2479"/>
                  </a:cubicBezTo>
                  <a:cubicBezTo>
                    <a:pt x="4347" y="2439"/>
                    <a:pt x="4277" y="2409"/>
                    <a:pt x="4207" y="2379"/>
                  </a:cubicBezTo>
                  <a:lnTo>
                    <a:pt x="4087" y="2319"/>
                  </a:lnTo>
                  <a:cubicBezTo>
                    <a:pt x="4067" y="2309"/>
                    <a:pt x="4047" y="2289"/>
                    <a:pt x="4017" y="2279"/>
                  </a:cubicBezTo>
                  <a:cubicBezTo>
                    <a:pt x="4007" y="2279"/>
                    <a:pt x="3997" y="2269"/>
                    <a:pt x="3997" y="2269"/>
                  </a:cubicBezTo>
                  <a:cubicBezTo>
                    <a:pt x="3927" y="2229"/>
                    <a:pt x="3858" y="2189"/>
                    <a:pt x="3787" y="2139"/>
                  </a:cubicBezTo>
                  <a:cubicBezTo>
                    <a:pt x="3747" y="2109"/>
                    <a:pt x="3707" y="2089"/>
                    <a:pt x="3667" y="2059"/>
                  </a:cubicBezTo>
                  <a:cubicBezTo>
                    <a:pt x="3638" y="2039"/>
                    <a:pt x="3607" y="2010"/>
                    <a:pt x="3578" y="1990"/>
                  </a:cubicBezTo>
                  <a:cubicBezTo>
                    <a:pt x="3538" y="1970"/>
                    <a:pt x="3498" y="1939"/>
                    <a:pt x="3467" y="1919"/>
                  </a:cubicBezTo>
                  <a:cubicBezTo>
                    <a:pt x="3448" y="1910"/>
                    <a:pt x="3438" y="1899"/>
                    <a:pt x="3418" y="1890"/>
                  </a:cubicBezTo>
                  <a:cubicBezTo>
                    <a:pt x="3408" y="1879"/>
                    <a:pt x="3388" y="1870"/>
                    <a:pt x="3378" y="1859"/>
                  </a:cubicBezTo>
                  <a:lnTo>
                    <a:pt x="3258" y="1799"/>
                  </a:lnTo>
                  <a:cubicBezTo>
                    <a:pt x="3218" y="1779"/>
                    <a:pt x="3178" y="1759"/>
                    <a:pt x="3138" y="1750"/>
                  </a:cubicBezTo>
                  <a:cubicBezTo>
                    <a:pt x="2998" y="1679"/>
                    <a:pt x="2848" y="1619"/>
                    <a:pt x="2708" y="1540"/>
                  </a:cubicBezTo>
                  <a:cubicBezTo>
                    <a:pt x="2568" y="1460"/>
                    <a:pt x="2419" y="1380"/>
                    <a:pt x="2268" y="1310"/>
                  </a:cubicBezTo>
                  <a:cubicBezTo>
                    <a:pt x="2199" y="1270"/>
                    <a:pt x="2119" y="1230"/>
                    <a:pt x="2039" y="1190"/>
                  </a:cubicBezTo>
                  <a:cubicBezTo>
                    <a:pt x="1969" y="1150"/>
                    <a:pt x="1909" y="1120"/>
                    <a:pt x="1839" y="1090"/>
                  </a:cubicBezTo>
                  <a:lnTo>
                    <a:pt x="1629" y="970"/>
                  </a:lnTo>
                  <a:cubicBezTo>
                    <a:pt x="1549" y="930"/>
                    <a:pt x="1469" y="890"/>
                    <a:pt x="1389" y="840"/>
                  </a:cubicBezTo>
                  <a:cubicBezTo>
                    <a:pt x="1249" y="760"/>
                    <a:pt x="1109" y="680"/>
                    <a:pt x="970" y="591"/>
                  </a:cubicBezTo>
                  <a:cubicBezTo>
                    <a:pt x="830" y="511"/>
                    <a:pt x="690" y="431"/>
                    <a:pt x="560" y="341"/>
                  </a:cubicBezTo>
                  <a:cubicBezTo>
                    <a:pt x="430" y="251"/>
                    <a:pt x="301" y="151"/>
                    <a:pt x="161" y="51"/>
                  </a:cubicBezTo>
                  <a:cubicBezTo>
                    <a:pt x="141" y="41"/>
                    <a:pt x="110" y="21"/>
                    <a:pt x="9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flipH="1">
              <a:off x="7590898" y="1515129"/>
              <a:ext cx="1299664" cy="737611"/>
            </a:xfrm>
            <a:custGeom>
              <a:rect b="b" l="l" r="r" t="t"/>
              <a:pathLst>
                <a:path extrusionOk="0" h="11382" w="20055">
                  <a:moveTo>
                    <a:pt x="9473" y="360"/>
                  </a:moveTo>
                  <a:lnTo>
                    <a:pt x="9463" y="371"/>
                  </a:lnTo>
                  <a:lnTo>
                    <a:pt x="9463" y="431"/>
                  </a:lnTo>
                  <a:cubicBezTo>
                    <a:pt x="9463" y="480"/>
                    <a:pt x="9463" y="531"/>
                    <a:pt x="9453" y="570"/>
                  </a:cubicBezTo>
                  <a:lnTo>
                    <a:pt x="9423" y="870"/>
                  </a:lnTo>
                  <a:cubicBezTo>
                    <a:pt x="9423" y="920"/>
                    <a:pt x="9413" y="960"/>
                    <a:pt x="9393" y="1010"/>
                  </a:cubicBezTo>
                  <a:cubicBezTo>
                    <a:pt x="9393" y="1020"/>
                    <a:pt x="9383" y="1020"/>
                    <a:pt x="9383" y="1030"/>
                  </a:cubicBezTo>
                  <a:cubicBezTo>
                    <a:pt x="9383" y="1040"/>
                    <a:pt x="9373" y="1040"/>
                    <a:pt x="9363" y="1050"/>
                  </a:cubicBezTo>
                  <a:cubicBezTo>
                    <a:pt x="9353" y="1060"/>
                    <a:pt x="9333" y="1070"/>
                    <a:pt x="9313" y="1080"/>
                  </a:cubicBezTo>
                  <a:cubicBezTo>
                    <a:pt x="9133" y="1150"/>
                    <a:pt x="8944" y="1230"/>
                    <a:pt x="8773" y="1330"/>
                  </a:cubicBezTo>
                  <a:cubicBezTo>
                    <a:pt x="8684" y="1379"/>
                    <a:pt x="8594" y="1430"/>
                    <a:pt x="8504" y="1490"/>
                  </a:cubicBezTo>
                  <a:cubicBezTo>
                    <a:pt x="8414" y="1550"/>
                    <a:pt x="8324" y="1619"/>
                    <a:pt x="8234" y="1679"/>
                  </a:cubicBezTo>
                  <a:cubicBezTo>
                    <a:pt x="8144" y="1739"/>
                    <a:pt x="8064" y="1789"/>
                    <a:pt x="7985" y="1859"/>
                  </a:cubicBezTo>
                  <a:cubicBezTo>
                    <a:pt x="7914" y="1909"/>
                    <a:pt x="7845" y="1969"/>
                    <a:pt x="7765" y="2029"/>
                  </a:cubicBezTo>
                  <a:cubicBezTo>
                    <a:pt x="7694" y="2089"/>
                    <a:pt x="7614" y="2139"/>
                    <a:pt x="7534" y="2179"/>
                  </a:cubicBezTo>
                  <a:cubicBezTo>
                    <a:pt x="7445" y="2229"/>
                    <a:pt x="7355" y="2269"/>
                    <a:pt x="7265" y="2309"/>
                  </a:cubicBezTo>
                  <a:cubicBezTo>
                    <a:pt x="7225" y="2329"/>
                    <a:pt x="7185" y="2349"/>
                    <a:pt x="7145" y="2359"/>
                  </a:cubicBezTo>
                  <a:cubicBezTo>
                    <a:pt x="7135" y="2369"/>
                    <a:pt x="7125" y="2369"/>
                    <a:pt x="7115" y="2369"/>
                  </a:cubicBezTo>
                  <a:cubicBezTo>
                    <a:pt x="7065" y="2399"/>
                    <a:pt x="7015" y="2419"/>
                    <a:pt x="6965" y="2439"/>
                  </a:cubicBezTo>
                  <a:cubicBezTo>
                    <a:pt x="6915" y="2469"/>
                    <a:pt x="6865" y="2489"/>
                    <a:pt x="6815" y="2518"/>
                  </a:cubicBezTo>
                  <a:cubicBezTo>
                    <a:pt x="6726" y="2569"/>
                    <a:pt x="6626" y="2618"/>
                    <a:pt x="6526" y="2669"/>
                  </a:cubicBezTo>
                  <a:cubicBezTo>
                    <a:pt x="6435" y="2718"/>
                    <a:pt x="6335" y="2778"/>
                    <a:pt x="6236" y="2829"/>
                  </a:cubicBezTo>
                  <a:cubicBezTo>
                    <a:pt x="6136" y="2878"/>
                    <a:pt x="6026" y="2938"/>
                    <a:pt x="5926" y="2998"/>
                  </a:cubicBezTo>
                  <a:cubicBezTo>
                    <a:pt x="5836" y="3048"/>
                    <a:pt x="5736" y="3108"/>
                    <a:pt x="5636" y="3168"/>
                  </a:cubicBezTo>
                  <a:cubicBezTo>
                    <a:pt x="5547" y="3218"/>
                    <a:pt x="5436" y="3268"/>
                    <a:pt x="5336" y="3318"/>
                  </a:cubicBezTo>
                  <a:cubicBezTo>
                    <a:pt x="5236" y="3368"/>
                    <a:pt x="5147" y="3418"/>
                    <a:pt x="5047" y="3458"/>
                  </a:cubicBezTo>
                  <a:cubicBezTo>
                    <a:pt x="4937" y="3508"/>
                    <a:pt x="4837" y="3558"/>
                    <a:pt x="4727" y="3618"/>
                  </a:cubicBezTo>
                  <a:cubicBezTo>
                    <a:pt x="4527" y="3728"/>
                    <a:pt x="4328" y="3828"/>
                    <a:pt x="4117" y="3937"/>
                  </a:cubicBezTo>
                  <a:cubicBezTo>
                    <a:pt x="3928" y="4048"/>
                    <a:pt x="3728" y="4148"/>
                    <a:pt x="3528" y="4247"/>
                  </a:cubicBezTo>
                  <a:cubicBezTo>
                    <a:pt x="3328" y="4337"/>
                    <a:pt x="3138" y="4427"/>
                    <a:pt x="2949" y="4537"/>
                  </a:cubicBezTo>
                  <a:cubicBezTo>
                    <a:pt x="2849" y="4587"/>
                    <a:pt x="2738" y="4647"/>
                    <a:pt x="2639" y="4707"/>
                  </a:cubicBezTo>
                  <a:cubicBezTo>
                    <a:pt x="2539" y="4767"/>
                    <a:pt x="2449" y="4827"/>
                    <a:pt x="2349" y="4877"/>
                  </a:cubicBezTo>
                  <a:cubicBezTo>
                    <a:pt x="2149" y="4987"/>
                    <a:pt x="1950" y="5096"/>
                    <a:pt x="1739" y="5207"/>
                  </a:cubicBezTo>
                  <a:cubicBezTo>
                    <a:pt x="1550" y="5307"/>
                    <a:pt x="1360" y="5416"/>
                    <a:pt x="1170" y="5526"/>
                  </a:cubicBezTo>
                  <a:cubicBezTo>
                    <a:pt x="1110" y="5566"/>
                    <a:pt x="1060" y="5596"/>
                    <a:pt x="1000" y="5626"/>
                  </a:cubicBezTo>
                  <a:cubicBezTo>
                    <a:pt x="950" y="5596"/>
                    <a:pt x="890" y="5556"/>
                    <a:pt x="840" y="5516"/>
                  </a:cubicBezTo>
                  <a:cubicBezTo>
                    <a:pt x="780" y="5486"/>
                    <a:pt x="731" y="5446"/>
                    <a:pt x="671" y="5416"/>
                  </a:cubicBezTo>
                  <a:cubicBezTo>
                    <a:pt x="611" y="5387"/>
                    <a:pt x="540" y="5356"/>
                    <a:pt x="471" y="5336"/>
                  </a:cubicBezTo>
                  <a:cubicBezTo>
                    <a:pt x="420" y="5307"/>
                    <a:pt x="371" y="5287"/>
                    <a:pt x="320" y="5267"/>
                  </a:cubicBezTo>
                  <a:lnTo>
                    <a:pt x="351" y="5236"/>
                  </a:lnTo>
                  <a:cubicBezTo>
                    <a:pt x="431" y="5187"/>
                    <a:pt x="511" y="5147"/>
                    <a:pt x="600" y="5096"/>
                  </a:cubicBezTo>
                  <a:cubicBezTo>
                    <a:pt x="680" y="5056"/>
                    <a:pt x="770" y="5007"/>
                    <a:pt x="860" y="4956"/>
                  </a:cubicBezTo>
                  <a:lnTo>
                    <a:pt x="1130" y="4807"/>
                  </a:lnTo>
                  <a:cubicBezTo>
                    <a:pt x="1140" y="4797"/>
                    <a:pt x="1150" y="4797"/>
                    <a:pt x="1160" y="4787"/>
                  </a:cubicBezTo>
                  <a:lnTo>
                    <a:pt x="1400" y="4667"/>
                  </a:lnTo>
                  <a:cubicBezTo>
                    <a:pt x="1490" y="4627"/>
                    <a:pt x="1570" y="4587"/>
                    <a:pt x="1659" y="4537"/>
                  </a:cubicBezTo>
                  <a:cubicBezTo>
                    <a:pt x="1859" y="4427"/>
                    <a:pt x="2059" y="4317"/>
                    <a:pt x="2269" y="4207"/>
                  </a:cubicBezTo>
                  <a:cubicBezTo>
                    <a:pt x="2449" y="4108"/>
                    <a:pt x="2639" y="4017"/>
                    <a:pt x="2818" y="3928"/>
                  </a:cubicBezTo>
                  <a:cubicBezTo>
                    <a:pt x="3009" y="3828"/>
                    <a:pt x="3188" y="3728"/>
                    <a:pt x="3378" y="3628"/>
                  </a:cubicBezTo>
                  <a:cubicBezTo>
                    <a:pt x="3578" y="3528"/>
                    <a:pt x="3768" y="3418"/>
                    <a:pt x="3968" y="3318"/>
                  </a:cubicBezTo>
                  <a:cubicBezTo>
                    <a:pt x="4148" y="3208"/>
                    <a:pt x="4337" y="3108"/>
                    <a:pt x="4527" y="3008"/>
                  </a:cubicBezTo>
                  <a:cubicBezTo>
                    <a:pt x="4607" y="2958"/>
                    <a:pt x="4697" y="2909"/>
                    <a:pt x="4787" y="2858"/>
                  </a:cubicBezTo>
                  <a:cubicBezTo>
                    <a:pt x="4877" y="2809"/>
                    <a:pt x="4967" y="2758"/>
                    <a:pt x="5047" y="2698"/>
                  </a:cubicBezTo>
                  <a:cubicBezTo>
                    <a:pt x="5236" y="2598"/>
                    <a:pt x="5416" y="2489"/>
                    <a:pt x="5606" y="2379"/>
                  </a:cubicBezTo>
                  <a:cubicBezTo>
                    <a:pt x="5786" y="2279"/>
                    <a:pt x="5956" y="2179"/>
                    <a:pt x="6136" y="2079"/>
                  </a:cubicBezTo>
                  <a:cubicBezTo>
                    <a:pt x="6326" y="1969"/>
                    <a:pt x="6515" y="1879"/>
                    <a:pt x="6706" y="1789"/>
                  </a:cubicBezTo>
                  <a:cubicBezTo>
                    <a:pt x="6795" y="1750"/>
                    <a:pt x="6895" y="1699"/>
                    <a:pt x="6985" y="1650"/>
                  </a:cubicBezTo>
                  <a:lnTo>
                    <a:pt x="7255" y="1499"/>
                  </a:lnTo>
                  <a:cubicBezTo>
                    <a:pt x="7435" y="1399"/>
                    <a:pt x="7605" y="1299"/>
                    <a:pt x="7774" y="1210"/>
                  </a:cubicBezTo>
                  <a:lnTo>
                    <a:pt x="8314" y="910"/>
                  </a:lnTo>
                  <a:cubicBezTo>
                    <a:pt x="8504" y="810"/>
                    <a:pt x="8694" y="710"/>
                    <a:pt x="8884" y="620"/>
                  </a:cubicBezTo>
                  <a:cubicBezTo>
                    <a:pt x="9073" y="531"/>
                    <a:pt x="9273" y="440"/>
                    <a:pt x="9473" y="360"/>
                  </a:cubicBezTo>
                  <a:close/>
                  <a:moveTo>
                    <a:pt x="9703" y="300"/>
                  </a:moveTo>
                  <a:cubicBezTo>
                    <a:pt x="9753" y="311"/>
                    <a:pt x="9813" y="331"/>
                    <a:pt x="9863" y="351"/>
                  </a:cubicBezTo>
                  <a:cubicBezTo>
                    <a:pt x="9932" y="380"/>
                    <a:pt x="9992" y="420"/>
                    <a:pt x="10063" y="460"/>
                  </a:cubicBezTo>
                  <a:cubicBezTo>
                    <a:pt x="10132" y="500"/>
                    <a:pt x="10212" y="551"/>
                    <a:pt x="10292" y="590"/>
                  </a:cubicBezTo>
                  <a:cubicBezTo>
                    <a:pt x="10452" y="680"/>
                    <a:pt x="10612" y="760"/>
                    <a:pt x="10762" y="850"/>
                  </a:cubicBezTo>
                  <a:cubicBezTo>
                    <a:pt x="10912" y="940"/>
                    <a:pt x="11062" y="1040"/>
                    <a:pt x="11211" y="1140"/>
                  </a:cubicBezTo>
                  <a:cubicBezTo>
                    <a:pt x="11291" y="1180"/>
                    <a:pt x="11371" y="1230"/>
                    <a:pt x="11442" y="1270"/>
                  </a:cubicBezTo>
                  <a:cubicBezTo>
                    <a:pt x="11511" y="1319"/>
                    <a:pt x="11591" y="1370"/>
                    <a:pt x="11651" y="1419"/>
                  </a:cubicBezTo>
                  <a:cubicBezTo>
                    <a:pt x="11721" y="1470"/>
                    <a:pt x="11791" y="1530"/>
                    <a:pt x="11861" y="1590"/>
                  </a:cubicBezTo>
                  <a:cubicBezTo>
                    <a:pt x="11951" y="1659"/>
                    <a:pt x="12041" y="1730"/>
                    <a:pt x="12121" y="1789"/>
                  </a:cubicBezTo>
                  <a:cubicBezTo>
                    <a:pt x="12291" y="1919"/>
                    <a:pt x="12470" y="2029"/>
                    <a:pt x="12641" y="2129"/>
                  </a:cubicBezTo>
                  <a:lnTo>
                    <a:pt x="12910" y="2279"/>
                  </a:lnTo>
                  <a:cubicBezTo>
                    <a:pt x="13000" y="2319"/>
                    <a:pt x="13090" y="2359"/>
                    <a:pt x="13180" y="2409"/>
                  </a:cubicBezTo>
                  <a:cubicBezTo>
                    <a:pt x="13270" y="2449"/>
                    <a:pt x="13360" y="2498"/>
                    <a:pt x="13440" y="2549"/>
                  </a:cubicBezTo>
                  <a:cubicBezTo>
                    <a:pt x="13530" y="2589"/>
                    <a:pt x="13609" y="2649"/>
                    <a:pt x="13689" y="2698"/>
                  </a:cubicBezTo>
                  <a:cubicBezTo>
                    <a:pt x="13960" y="2869"/>
                    <a:pt x="14239" y="3028"/>
                    <a:pt x="14509" y="3188"/>
                  </a:cubicBezTo>
                  <a:cubicBezTo>
                    <a:pt x="14649" y="3278"/>
                    <a:pt x="14779" y="3378"/>
                    <a:pt x="14919" y="3478"/>
                  </a:cubicBezTo>
                  <a:cubicBezTo>
                    <a:pt x="14979" y="3518"/>
                    <a:pt x="15048" y="3558"/>
                    <a:pt x="15119" y="3608"/>
                  </a:cubicBezTo>
                  <a:cubicBezTo>
                    <a:pt x="15179" y="3648"/>
                    <a:pt x="15248" y="3698"/>
                    <a:pt x="15308" y="3748"/>
                  </a:cubicBezTo>
                  <a:cubicBezTo>
                    <a:pt x="15388" y="3808"/>
                    <a:pt x="15468" y="3868"/>
                    <a:pt x="15558" y="3928"/>
                  </a:cubicBezTo>
                  <a:cubicBezTo>
                    <a:pt x="15638" y="3988"/>
                    <a:pt x="15718" y="4037"/>
                    <a:pt x="15798" y="4088"/>
                  </a:cubicBezTo>
                  <a:cubicBezTo>
                    <a:pt x="15878" y="4128"/>
                    <a:pt x="15958" y="4177"/>
                    <a:pt x="16038" y="4227"/>
                  </a:cubicBezTo>
                  <a:cubicBezTo>
                    <a:pt x="16118" y="4277"/>
                    <a:pt x="16198" y="4337"/>
                    <a:pt x="16287" y="4387"/>
                  </a:cubicBezTo>
                  <a:lnTo>
                    <a:pt x="16527" y="4537"/>
                  </a:lnTo>
                  <a:cubicBezTo>
                    <a:pt x="16607" y="4587"/>
                    <a:pt x="16687" y="4647"/>
                    <a:pt x="16767" y="4707"/>
                  </a:cubicBezTo>
                  <a:cubicBezTo>
                    <a:pt x="16847" y="4767"/>
                    <a:pt x="16937" y="4817"/>
                    <a:pt x="17027" y="4867"/>
                  </a:cubicBezTo>
                  <a:cubicBezTo>
                    <a:pt x="17097" y="4917"/>
                    <a:pt x="17177" y="4967"/>
                    <a:pt x="17257" y="5016"/>
                  </a:cubicBezTo>
                  <a:cubicBezTo>
                    <a:pt x="17337" y="5076"/>
                    <a:pt x="17426" y="5127"/>
                    <a:pt x="17517" y="5176"/>
                  </a:cubicBezTo>
                  <a:cubicBezTo>
                    <a:pt x="17597" y="5227"/>
                    <a:pt x="17676" y="5267"/>
                    <a:pt x="17756" y="5316"/>
                  </a:cubicBezTo>
                  <a:lnTo>
                    <a:pt x="17966" y="5466"/>
                  </a:lnTo>
                  <a:cubicBezTo>
                    <a:pt x="18036" y="5506"/>
                    <a:pt x="18116" y="5546"/>
                    <a:pt x="18186" y="5576"/>
                  </a:cubicBezTo>
                  <a:cubicBezTo>
                    <a:pt x="18266" y="5626"/>
                    <a:pt x="18336" y="5666"/>
                    <a:pt x="18416" y="5706"/>
                  </a:cubicBezTo>
                  <a:cubicBezTo>
                    <a:pt x="18505" y="5756"/>
                    <a:pt x="18585" y="5796"/>
                    <a:pt x="18665" y="5846"/>
                  </a:cubicBezTo>
                  <a:cubicBezTo>
                    <a:pt x="18756" y="5896"/>
                    <a:pt x="18845" y="5946"/>
                    <a:pt x="18925" y="5996"/>
                  </a:cubicBezTo>
                  <a:cubicBezTo>
                    <a:pt x="19005" y="6036"/>
                    <a:pt x="19085" y="6076"/>
                    <a:pt x="19165" y="6106"/>
                  </a:cubicBezTo>
                  <a:lnTo>
                    <a:pt x="19285" y="6166"/>
                  </a:lnTo>
                  <a:lnTo>
                    <a:pt x="19435" y="6226"/>
                  </a:lnTo>
                  <a:cubicBezTo>
                    <a:pt x="19485" y="6255"/>
                    <a:pt x="19535" y="6275"/>
                    <a:pt x="19595" y="6306"/>
                  </a:cubicBezTo>
                  <a:cubicBezTo>
                    <a:pt x="19465" y="6386"/>
                    <a:pt x="19325" y="6455"/>
                    <a:pt x="19185" y="6535"/>
                  </a:cubicBezTo>
                  <a:cubicBezTo>
                    <a:pt x="19115" y="6575"/>
                    <a:pt x="19045" y="6625"/>
                    <a:pt x="18965" y="6675"/>
                  </a:cubicBezTo>
                  <a:cubicBezTo>
                    <a:pt x="18945" y="6635"/>
                    <a:pt x="18915" y="6615"/>
                    <a:pt x="18885" y="6595"/>
                  </a:cubicBezTo>
                  <a:cubicBezTo>
                    <a:pt x="18845" y="6575"/>
                    <a:pt x="18796" y="6555"/>
                    <a:pt x="18756" y="6535"/>
                  </a:cubicBezTo>
                  <a:lnTo>
                    <a:pt x="18665" y="6506"/>
                  </a:lnTo>
                  <a:cubicBezTo>
                    <a:pt x="18636" y="6495"/>
                    <a:pt x="18596" y="6486"/>
                    <a:pt x="18556" y="6466"/>
                  </a:cubicBezTo>
                  <a:cubicBezTo>
                    <a:pt x="18525" y="6455"/>
                    <a:pt x="18496" y="6446"/>
                    <a:pt x="18465" y="6426"/>
                  </a:cubicBezTo>
                  <a:lnTo>
                    <a:pt x="18376" y="6395"/>
                  </a:lnTo>
                  <a:cubicBezTo>
                    <a:pt x="18276" y="6355"/>
                    <a:pt x="18176" y="6306"/>
                    <a:pt x="18086" y="6255"/>
                  </a:cubicBezTo>
                  <a:lnTo>
                    <a:pt x="17786" y="6076"/>
                  </a:lnTo>
                  <a:cubicBezTo>
                    <a:pt x="17686" y="6016"/>
                    <a:pt x="17586" y="5956"/>
                    <a:pt x="17486" y="5886"/>
                  </a:cubicBezTo>
                  <a:cubicBezTo>
                    <a:pt x="17397" y="5826"/>
                    <a:pt x="17306" y="5756"/>
                    <a:pt x="17206" y="5696"/>
                  </a:cubicBezTo>
                  <a:cubicBezTo>
                    <a:pt x="17097" y="5626"/>
                    <a:pt x="16987" y="5556"/>
                    <a:pt x="16887" y="5486"/>
                  </a:cubicBezTo>
                  <a:cubicBezTo>
                    <a:pt x="16837" y="5446"/>
                    <a:pt x="16787" y="5406"/>
                    <a:pt x="16727" y="5376"/>
                  </a:cubicBezTo>
                  <a:lnTo>
                    <a:pt x="16577" y="5287"/>
                  </a:lnTo>
                  <a:lnTo>
                    <a:pt x="16427" y="5196"/>
                  </a:lnTo>
                  <a:cubicBezTo>
                    <a:pt x="16378" y="5167"/>
                    <a:pt x="16327" y="5127"/>
                    <a:pt x="16278" y="5096"/>
                  </a:cubicBezTo>
                  <a:cubicBezTo>
                    <a:pt x="16178" y="5027"/>
                    <a:pt x="16078" y="4967"/>
                    <a:pt x="15978" y="4907"/>
                  </a:cubicBezTo>
                  <a:cubicBezTo>
                    <a:pt x="15868" y="4847"/>
                    <a:pt x="15768" y="4777"/>
                    <a:pt x="15658" y="4707"/>
                  </a:cubicBezTo>
                  <a:cubicBezTo>
                    <a:pt x="15558" y="4647"/>
                    <a:pt x="15458" y="4577"/>
                    <a:pt x="15358" y="4507"/>
                  </a:cubicBezTo>
                  <a:cubicBezTo>
                    <a:pt x="15258" y="4447"/>
                    <a:pt x="15148" y="4387"/>
                    <a:pt x="15039" y="4337"/>
                  </a:cubicBezTo>
                  <a:cubicBezTo>
                    <a:pt x="14928" y="4277"/>
                    <a:pt x="14819" y="4227"/>
                    <a:pt x="14709" y="4177"/>
                  </a:cubicBezTo>
                  <a:cubicBezTo>
                    <a:pt x="14599" y="4128"/>
                    <a:pt x="14479" y="4077"/>
                    <a:pt x="14369" y="4017"/>
                  </a:cubicBezTo>
                  <a:cubicBezTo>
                    <a:pt x="14259" y="3968"/>
                    <a:pt x="14139" y="3917"/>
                    <a:pt x="14029" y="3857"/>
                  </a:cubicBezTo>
                  <a:cubicBezTo>
                    <a:pt x="13920" y="3797"/>
                    <a:pt x="13820" y="3737"/>
                    <a:pt x="13720" y="3668"/>
                  </a:cubicBezTo>
                  <a:cubicBezTo>
                    <a:pt x="13620" y="3598"/>
                    <a:pt x="13510" y="3518"/>
                    <a:pt x="13410" y="3448"/>
                  </a:cubicBezTo>
                  <a:cubicBezTo>
                    <a:pt x="13310" y="3388"/>
                    <a:pt x="13200" y="3338"/>
                    <a:pt x="13100" y="3278"/>
                  </a:cubicBezTo>
                  <a:cubicBezTo>
                    <a:pt x="13050" y="3248"/>
                    <a:pt x="12990" y="3218"/>
                    <a:pt x="12940" y="3188"/>
                  </a:cubicBezTo>
                  <a:cubicBezTo>
                    <a:pt x="12900" y="3158"/>
                    <a:pt x="12850" y="3128"/>
                    <a:pt x="12810" y="3098"/>
                  </a:cubicBezTo>
                  <a:cubicBezTo>
                    <a:pt x="12761" y="3058"/>
                    <a:pt x="12721" y="3018"/>
                    <a:pt x="12670" y="2969"/>
                  </a:cubicBezTo>
                  <a:lnTo>
                    <a:pt x="12521" y="2849"/>
                  </a:lnTo>
                  <a:cubicBezTo>
                    <a:pt x="12421" y="2778"/>
                    <a:pt x="12311" y="2718"/>
                    <a:pt x="12201" y="2649"/>
                  </a:cubicBezTo>
                  <a:cubicBezTo>
                    <a:pt x="12101" y="2578"/>
                    <a:pt x="12001" y="2509"/>
                    <a:pt x="11901" y="2449"/>
                  </a:cubicBezTo>
                  <a:cubicBezTo>
                    <a:pt x="11791" y="2379"/>
                    <a:pt x="11681" y="2319"/>
                    <a:pt x="11562" y="2259"/>
                  </a:cubicBezTo>
                  <a:cubicBezTo>
                    <a:pt x="11511" y="2229"/>
                    <a:pt x="11462" y="2199"/>
                    <a:pt x="11402" y="2169"/>
                  </a:cubicBezTo>
                  <a:cubicBezTo>
                    <a:pt x="11351" y="2139"/>
                    <a:pt x="11291" y="2109"/>
                    <a:pt x="11242" y="2069"/>
                  </a:cubicBezTo>
                  <a:cubicBezTo>
                    <a:pt x="11132" y="2009"/>
                    <a:pt x="11032" y="1949"/>
                    <a:pt x="10932" y="1889"/>
                  </a:cubicBezTo>
                  <a:cubicBezTo>
                    <a:pt x="10822" y="1829"/>
                    <a:pt x="10722" y="1770"/>
                    <a:pt x="10612" y="1699"/>
                  </a:cubicBezTo>
                  <a:cubicBezTo>
                    <a:pt x="10512" y="1639"/>
                    <a:pt x="10403" y="1579"/>
                    <a:pt x="10283" y="1530"/>
                  </a:cubicBezTo>
                  <a:cubicBezTo>
                    <a:pt x="10172" y="1470"/>
                    <a:pt x="10072" y="1410"/>
                    <a:pt x="9963" y="1339"/>
                  </a:cubicBezTo>
                  <a:lnTo>
                    <a:pt x="9813" y="1250"/>
                  </a:lnTo>
                  <a:cubicBezTo>
                    <a:pt x="9773" y="1220"/>
                    <a:pt x="9723" y="1190"/>
                    <a:pt x="9673" y="1150"/>
                  </a:cubicBezTo>
                  <a:lnTo>
                    <a:pt x="9643" y="1120"/>
                  </a:lnTo>
                  <a:lnTo>
                    <a:pt x="9623" y="1100"/>
                  </a:lnTo>
                  <a:lnTo>
                    <a:pt x="9653" y="1040"/>
                  </a:lnTo>
                  <a:cubicBezTo>
                    <a:pt x="9663" y="1010"/>
                    <a:pt x="9673" y="970"/>
                    <a:pt x="9673" y="940"/>
                  </a:cubicBezTo>
                  <a:cubicBezTo>
                    <a:pt x="9693" y="870"/>
                    <a:pt x="9703" y="790"/>
                    <a:pt x="9703" y="710"/>
                  </a:cubicBezTo>
                  <a:cubicBezTo>
                    <a:pt x="9713" y="640"/>
                    <a:pt x="9713" y="570"/>
                    <a:pt x="9713" y="500"/>
                  </a:cubicBezTo>
                  <a:lnTo>
                    <a:pt x="9713" y="411"/>
                  </a:lnTo>
                  <a:cubicBezTo>
                    <a:pt x="9713" y="371"/>
                    <a:pt x="9703" y="331"/>
                    <a:pt x="9703" y="300"/>
                  </a:cubicBezTo>
                  <a:close/>
                  <a:moveTo>
                    <a:pt x="9493" y="1240"/>
                  </a:moveTo>
                  <a:cubicBezTo>
                    <a:pt x="9503" y="1260"/>
                    <a:pt x="9523" y="1270"/>
                    <a:pt x="9533" y="1290"/>
                  </a:cubicBezTo>
                  <a:cubicBezTo>
                    <a:pt x="9563" y="1310"/>
                    <a:pt x="9603" y="1339"/>
                    <a:pt x="9633" y="1359"/>
                  </a:cubicBezTo>
                  <a:lnTo>
                    <a:pt x="9783" y="1450"/>
                  </a:lnTo>
                  <a:cubicBezTo>
                    <a:pt x="9883" y="1519"/>
                    <a:pt x="9983" y="1590"/>
                    <a:pt x="10092" y="1650"/>
                  </a:cubicBezTo>
                  <a:cubicBezTo>
                    <a:pt x="10203" y="1710"/>
                    <a:pt x="10323" y="1770"/>
                    <a:pt x="10432" y="1829"/>
                  </a:cubicBezTo>
                  <a:cubicBezTo>
                    <a:pt x="10532" y="1889"/>
                    <a:pt x="10632" y="1959"/>
                    <a:pt x="10732" y="2019"/>
                  </a:cubicBezTo>
                  <a:cubicBezTo>
                    <a:pt x="10842" y="2079"/>
                    <a:pt x="10952" y="2139"/>
                    <a:pt x="11052" y="2209"/>
                  </a:cubicBezTo>
                  <a:cubicBezTo>
                    <a:pt x="11151" y="2269"/>
                    <a:pt x="11251" y="2339"/>
                    <a:pt x="11362" y="2399"/>
                  </a:cubicBezTo>
                  <a:lnTo>
                    <a:pt x="11691" y="2578"/>
                  </a:lnTo>
                  <a:cubicBezTo>
                    <a:pt x="11801" y="2649"/>
                    <a:pt x="11911" y="2718"/>
                    <a:pt x="12011" y="2789"/>
                  </a:cubicBezTo>
                  <a:cubicBezTo>
                    <a:pt x="12081" y="2838"/>
                    <a:pt x="12151" y="2889"/>
                    <a:pt x="12221" y="2929"/>
                  </a:cubicBezTo>
                  <a:cubicBezTo>
                    <a:pt x="12291" y="2969"/>
                    <a:pt x="12361" y="3018"/>
                    <a:pt x="12421" y="3058"/>
                  </a:cubicBezTo>
                  <a:cubicBezTo>
                    <a:pt x="12461" y="3098"/>
                    <a:pt x="12510" y="3138"/>
                    <a:pt x="12550" y="3178"/>
                  </a:cubicBezTo>
                  <a:cubicBezTo>
                    <a:pt x="12601" y="3218"/>
                    <a:pt x="12650" y="3258"/>
                    <a:pt x="12710" y="3308"/>
                  </a:cubicBezTo>
                  <a:cubicBezTo>
                    <a:pt x="12761" y="3338"/>
                    <a:pt x="12810" y="3378"/>
                    <a:pt x="12860" y="3408"/>
                  </a:cubicBezTo>
                  <a:cubicBezTo>
                    <a:pt x="12910" y="3438"/>
                    <a:pt x="12970" y="3468"/>
                    <a:pt x="13020" y="3498"/>
                  </a:cubicBezTo>
                  <a:cubicBezTo>
                    <a:pt x="13130" y="3548"/>
                    <a:pt x="13240" y="3608"/>
                    <a:pt x="13350" y="3678"/>
                  </a:cubicBezTo>
                  <a:cubicBezTo>
                    <a:pt x="13450" y="3748"/>
                    <a:pt x="13550" y="3828"/>
                    <a:pt x="13660" y="3897"/>
                  </a:cubicBezTo>
                  <a:cubicBezTo>
                    <a:pt x="13760" y="3957"/>
                    <a:pt x="13869" y="4017"/>
                    <a:pt x="13980" y="4077"/>
                  </a:cubicBezTo>
                  <a:cubicBezTo>
                    <a:pt x="14089" y="4137"/>
                    <a:pt x="14199" y="4188"/>
                    <a:pt x="14309" y="4247"/>
                  </a:cubicBezTo>
                  <a:cubicBezTo>
                    <a:pt x="14429" y="4297"/>
                    <a:pt x="14539" y="4357"/>
                    <a:pt x="14649" y="4407"/>
                  </a:cubicBezTo>
                  <a:cubicBezTo>
                    <a:pt x="14759" y="4467"/>
                    <a:pt x="14868" y="4527"/>
                    <a:pt x="14968" y="4577"/>
                  </a:cubicBezTo>
                  <a:cubicBezTo>
                    <a:pt x="15079" y="4637"/>
                    <a:pt x="15179" y="4697"/>
                    <a:pt x="15268" y="4767"/>
                  </a:cubicBezTo>
                  <a:cubicBezTo>
                    <a:pt x="15378" y="4837"/>
                    <a:pt x="15468" y="4907"/>
                    <a:pt x="15568" y="4967"/>
                  </a:cubicBezTo>
                  <a:cubicBezTo>
                    <a:pt x="15678" y="5036"/>
                    <a:pt x="15778" y="5107"/>
                    <a:pt x="15888" y="5176"/>
                  </a:cubicBezTo>
                  <a:lnTo>
                    <a:pt x="16038" y="5267"/>
                  </a:lnTo>
                  <a:cubicBezTo>
                    <a:pt x="16087" y="5296"/>
                    <a:pt x="16127" y="5336"/>
                    <a:pt x="16178" y="5367"/>
                  </a:cubicBezTo>
                  <a:cubicBezTo>
                    <a:pt x="16227" y="5396"/>
                    <a:pt x="16278" y="5436"/>
                    <a:pt x="16327" y="5466"/>
                  </a:cubicBezTo>
                  <a:lnTo>
                    <a:pt x="16477" y="5556"/>
                  </a:lnTo>
                  <a:cubicBezTo>
                    <a:pt x="16587" y="5616"/>
                    <a:pt x="16697" y="5696"/>
                    <a:pt x="16797" y="5766"/>
                  </a:cubicBezTo>
                  <a:cubicBezTo>
                    <a:pt x="16897" y="5836"/>
                    <a:pt x="17007" y="5906"/>
                    <a:pt x="17117" y="5976"/>
                  </a:cubicBezTo>
                  <a:cubicBezTo>
                    <a:pt x="17206" y="6036"/>
                    <a:pt x="17306" y="6106"/>
                    <a:pt x="17397" y="6166"/>
                  </a:cubicBezTo>
                  <a:cubicBezTo>
                    <a:pt x="17497" y="6226"/>
                    <a:pt x="17586" y="6295"/>
                    <a:pt x="17686" y="6355"/>
                  </a:cubicBezTo>
                  <a:cubicBezTo>
                    <a:pt x="17786" y="6415"/>
                    <a:pt x="17886" y="6475"/>
                    <a:pt x="17986" y="6526"/>
                  </a:cubicBezTo>
                  <a:cubicBezTo>
                    <a:pt x="18096" y="6586"/>
                    <a:pt x="18216" y="6635"/>
                    <a:pt x="18326" y="6675"/>
                  </a:cubicBezTo>
                  <a:cubicBezTo>
                    <a:pt x="18376" y="6695"/>
                    <a:pt x="18436" y="6715"/>
                    <a:pt x="18485" y="6735"/>
                  </a:cubicBezTo>
                  <a:cubicBezTo>
                    <a:pt x="18536" y="6765"/>
                    <a:pt x="18585" y="6775"/>
                    <a:pt x="18645" y="6795"/>
                  </a:cubicBezTo>
                  <a:cubicBezTo>
                    <a:pt x="18665" y="6805"/>
                    <a:pt x="18696" y="6815"/>
                    <a:pt x="18716" y="6825"/>
                  </a:cubicBezTo>
                  <a:cubicBezTo>
                    <a:pt x="18696" y="6835"/>
                    <a:pt x="18685" y="6845"/>
                    <a:pt x="18665" y="6855"/>
                  </a:cubicBezTo>
                  <a:cubicBezTo>
                    <a:pt x="18485" y="6965"/>
                    <a:pt x="18316" y="7065"/>
                    <a:pt x="18146" y="7175"/>
                  </a:cubicBezTo>
                  <a:cubicBezTo>
                    <a:pt x="18066" y="7225"/>
                    <a:pt x="17986" y="7275"/>
                    <a:pt x="17916" y="7325"/>
                  </a:cubicBezTo>
                  <a:cubicBezTo>
                    <a:pt x="17826" y="7374"/>
                    <a:pt x="17746" y="7425"/>
                    <a:pt x="17657" y="7474"/>
                  </a:cubicBezTo>
                  <a:cubicBezTo>
                    <a:pt x="17566" y="7514"/>
                    <a:pt x="17486" y="7565"/>
                    <a:pt x="17397" y="7614"/>
                  </a:cubicBezTo>
                  <a:cubicBezTo>
                    <a:pt x="17306" y="7665"/>
                    <a:pt x="17217" y="7725"/>
                    <a:pt x="17127" y="7774"/>
                  </a:cubicBezTo>
                  <a:cubicBezTo>
                    <a:pt x="16957" y="7874"/>
                    <a:pt x="16787" y="7964"/>
                    <a:pt x="16607" y="8054"/>
                  </a:cubicBezTo>
                  <a:cubicBezTo>
                    <a:pt x="16267" y="8224"/>
                    <a:pt x="15928" y="8414"/>
                    <a:pt x="15578" y="8573"/>
                  </a:cubicBezTo>
                  <a:cubicBezTo>
                    <a:pt x="15488" y="8624"/>
                    <a:pt x="15398" y="8664"/>
                    <a:pt x="15308" y="8713"/>
                  </a:cubicBezTo>
                  <a:cubicBezTo>
                    <a:pt x="15219" y="8764"/>
                    <a:pt x="15139" y="8813"/>
                    <a:pt x="15059" y="8864"/>
                  </a:cubicBezTo>
                  <a:cubicBezTo>
                    <a:pt x="14879" y="8964"/>
                    <a:pt x="14709" y="9063"/>
                    <a:pt x="14529" y="9163"/>
                  </a:cubicBezTo>
                  <a:cubicBezTo>
                    <a:pt x="14439" y="9213"/>
                    <a:pt x="14349" y="9263"/>
                    <a:pt x="14259" y="9323"/>
                  </a:cubicBezTo>
                  <a:cubicBezTo>
                    <a:pt x="14169" y="9373"/>
                    <a:pt x="14089" y="9423"/>
                    <a:pt x="14000" y="9473"/>
                  </a:cubicBezTo>
                  <a:cubicBezTo>
                    <a:pt x="13820" y="9563"/>
                    <a:pt x="13649" y="9653"/>
                    <a:pt x="13480" y="9753"/>
                  </a:cubicBezTo>
                  <a:cubicBezTo>
                    <a:pt x="13310" y="9843"/>
                    <a:pt x="13150" y="9943"/>
                    <a:pt x="12980" y="10032"/>
                  </a:cubicBezTo>
                  <a:cubicBezTo>
                    <a:pt x="12810" y="10123"/>
                    <a:pt x="12641" y="10212"/>
                    <a:pt x="12470" y="10292"/>
                  </a:cubicBezTo>
                  <a:cubicBezTo>
                    <a:pt x="12301" y="10382"/>
                    <a:pt x="12131" y="10462"/>
                    <a:pt x="11961" y="10542"/>
                  </a:cubicBezTo>
                  <a:cubicBezTo>
                    <a:pt x="11801" y="10612"/>
                    <a:pt x="11631" y="10692"/>
                    <a:pt x="11462" y="10762"/>
                  </a:cubicBezTo>
                  <a:cubicBezTo>
                    <a:pt x="11362" y="10802"/>
                    <a:pt x="11262" y="10852"/>
                    <a:pt x="11162" y="10902"/>
                  </a:cubicBezTo>
                  <a:cubicBezTo>
                    <a:pt x="11072" y="10942"/>
                    <a:pt x="10982" y="10991"/>
                    <a:pt x="10892" y="11031"/>
                  </a:cubicBezTo>
                  <a:cubicBezTo>
                    <a:pt x="10852" y="11051"/>
                    <a:pt x="10802" y="11062"/>
                    <a:pt x="10762" y="11071"/>
                  </a:cubicBezTo>
                  <a:lnTo>
                    <a:pt x="10722" y="11071"/>
                  </a:lnTo>
                  <a:cubicBezTo>
                    <a:pt x="10672" y="11062"/>
                    <a:pt x="10612" y="11042"/>
                    <a:pt x="10562" y="11022"/>
                  </a:cubicBezTo>
                  <a:cubicBezTo>
                    <a:pt x="10492" y="10982"/>
                    <a:pt x="10422" y="10942"/>
                    <a:pt x="10352" y="10892"/>
                  </a:cubicBezTo>
                  <a:cubicBezTo>
                    <a:pt x="10272" y="10832"/>
                    <a:pt x="10192" y="10772"/>
                    <a:pt x="10112" y="10722"/>
                  </a:cubicBezTo>
                  <a:cubicBezTo>
                    <a:pt x="10023" y="10672"/>
                    <a:pt x="9932" y="10622"/>
                    <a:pt x="9853" y="10562"/>
                  </a:cubicBezTo>
                  <a:cubicBezTo>
                    <a:pt x="9773" y="10512"/>
                    <a:pt x="9703" y="10452"/>
                    <a:pt x="9613" y="10392"/>
                  </a:cubicBezTo>
                  <a:cubicBezTo>
                    <a:pt x="9533" y="10342"/>
                    <a:pt x="9453" y="10302"/>
                    <a:pt x="9373" y="10252"/>
                  </a:cubicBezTo>
                  <a:cubicBezTo>
                    <a:pt x="9293" y="10212"/>
                    <a:pt x="9223" y="10152"/>
                    <a:pt x="9144" y="10103"/>
                  </a:cubicBezTo>
                  <a:cubicBezTo>
                    <a:pt x="9064" y="10043"/>
                    <a:pt x="8973" y="9992"/>
                    <a:pt x="8893" y="9943"/>
                  </a:cubicBezTo>
                  <a:cubicBezTo>
                    <a:pt x="8804" y="9892"/>
                    <a:pt x="8714" y="9843"/>
                    <a:pt x="8634" y="9792"/>
                  </a:cubicBezTo>
                  <a:cubicBezTo>
                    <a:pt x="8454" y="9693"/>
                    <a:pt x="8284" y="9613"/>
                    <a:pt x="8104" y="9523"/>
                  </a:cubicBezTo>
                  <a:cubicBezTo>
                    <a:pt x="8014" y="9483"/>
                    <a:pt x="7914" y="9433"/>
                    <a:pt x="7825" y="9393"/>
                  </a:cubicBezTo>
                  <a:cubicBezTo>
                    <a:pt x="7734" y="9353"/>
                    <a:pt x="7645" y="9303"/>
                    <a:pt x="7554" y="9263"/>
                  </a:cubicBezTo>
                  <a:cubicBezTo>
                    <a:pt x="7455" y="9213"/>
                    <a:pt x="7365" y="9163"/>
                    <a:pt x="7275" y="9113"/>
                  </a:cubicBezTo>
                  <a:cubicBezTo>
                    <a:pt x="7185" y="9073"/>
                    <a:pt x="7095" y="9024"/>
                    <a:pt x="7015" y="8973"/>
                  </a:cubicBezTo>
                  <a:cubicBezTo>
                    <a:pt x="6835" y="8884"/>
                    <a:pt x="6666" y="8773"/>
                    <a:pt x="6486" y="8684"/>
                  </a:cubicBezTo>
                  <a:cubicBezTo>
                    <a:pt x="6306" y="8584"/>
                    <a:pt x="6126" y="8494"/>
                    <a:pt x="5946" y="8404"/>
                  </a:cubicBezTo>
                  <a:cubicBezTo>
                    <a:pt x="5756" y="8304"/>
                    <a:pt x="5576" y="8204"/>
                    <a:pt x="5387" y="8114"/>
                  </a:cubicBezTo>
                  <a:cubicBezTo>
                    <a:pt x="5296" y="8064"/>
                    <a:pt x="5207" y="8024"/>
                    <a:pt x="5116" y="7984"/>
                  </a:cubicBezTo>
                  <a:cubicBezTo>
                    <a:pt x="5027" y="7934"/>
                    <a:pt x="4927" y="7894"/>
                    <a:pt x="4827" y="7844"/>
                  </a:cubicBezTo>
                  <a:cubicBezTo>
                    <a:pt x="4737" y="7805"/>
                    <a:pt x="4647" y="7745"/>
                    <a:pt x="4557" y="7694"/>
                  </a:cubicBezTo>
                  <a:lnTo>
                    <a:pt x="4288" y="7545"/>
                  </a:lnTo>
                  <a:lnTo>
                    <a:pt x="4017" y="7394"/>
                  </a:lnTo>
                  <a:cubicBezTo>
                    <a:pt x="3937" y="7345"/>
                    <a:pt x="3858" y="7285"/>
                    <a:pt x="3768" y="7245"/>
                  </a:cubicBezTo>
                  <a:cubicBezTo>
                    <a:pt x="3678" y="7195"/>
                    <a:pt x="3588" y="7155"/>
                    <a:pt x="3498" y="7105"/>
                  </a:cubicBezTo>
                  <a:cubicBezTo>
                    <a:pt x="3408" y="7065"/>
                    <a:pt x="3318" y="7015"/>
                    <a:pt x="3228" y="6965"/>
                  </a:cubicBezTo>
                  <a:cubicBezTo>
                    <a:pt x="3069" y="6865"/>
                    <a:pt x="2909" y="6765"/>
                    <a:pt x="2738" y="6675"/>
                  </a:cubicBezTo>
                  <a:cubicBezTo>
                    <a:pt x="2559" y="6586"/>
                    <a:pt x="2379" y="6495"/>
                    <a:pt x="2189" y="6406"/>
                  </a:cubicBezTo>
                  <a:cubicBezTo>
                    <a:pt x="1999" y="6306"/>
                    <a:pt x="1799" y="6206"/>
                    <a:pt x="1610" y="6086"/>
                  </a:cubicBezTo>
                  <a:cubicBezTo>
                    <a:pt x="1519" y="6026"/>
                    <a:pt x="1440" y="5956"/>
                    <a:pt x="1350" y="5896"/>
                  </a:cubicBezTo>
                  <a:cubicBezTo>
                    <a:pt x="1280" y="5836"/>
                    <a:pt x="1210" y="5786"/>
                    <a:pt x="1130" y="5736"/>
                  </a:cubicBezTo>
                  <a:cubicBezTo>
                    <a:pt x="1180" y="5706"/>
                    <a:pt x="1220" y="5686"/>
                    <a:pt x="1260" y="5666"/>
                  </a:cubicBezTo>
                  <a:cubicBezTo>
                    <a:pt x="1360" y="5606"/>
                    <a:pt x="1450" y="5556"/>
                    <a:pt x="1550" y="5496"/>
                  </a:cubicBezTo>
                  <a:cubicBezTo>
                    <a:pt x="1650" y="5446"/>
                    <a:pt x="1739" y="5396"/>
                    <a:pt x="1839" y="5347"/>
                  </a:cubicBezTo>
                  <a:cubicBezTo>
                    <a:pt x="1950" y="5287"/>
                    <a:pt x="2059" y="5236"/>
                    <a:pt x="2159" y="5176"/>
                  </a:cubicBezTo>
                  <a:cubicBezTo>
                    <a:pt x="2359" y="5076"/>
                    <a:pt x="2559" y="4967"/>
                    <a:pt x="2758" y="4857"/>
                  </a:cubicBezTo>
                  <a:cubicBezTo>
                    <a:pt x="2949" y="4747"/>
                    <a:pt x="3138" y="4647"/>
                    <a:pt x="3338" y="4547"/>
                  </a:cubicBezTo>
                  <a:cubicBezTo>
                    <a:pt x="3538" y="4447"/>
                    <a:pt x="3748" y="4357"/>
                    <a:pt x="3948" y="4247"/>
                  </a:cubicBezTo>
                  <a:cubicBezTo>
                    <a:pt x="4148" y="4148"/>
                    <a:pt x="4348" y="4037"/>
                    <a:pt x="4557" y="3928"/>
                  </a:cubicBezTo>
                  <a:lnTo>
                    <a:pt x="4857" y="3777"/>
                  </a:lnTo>
                  <a:lnTo>
                    <a:pt x="5156" y="3628"/>
                  </a:lnTo>
                  <a:cubicBezTo>
                    <a:pt x="5356" y="3538"/>
                    <a:pt x="5556" y="3438"/>
                    <a:pt x="5756" y="3328"/>
                  </a:cubicBezTo>
                  <a:cubicBezTo>
                    <a:pt x="5856" y="3278"/>
                    <a:pt x="5956" y="3218"/>
                    <a:pt x="6056" y="3158"/>
                  </a:cubicBezTo>
                  <a:cubicBezTo>
                    <a:pt x="6146" y="3098"/>
                    <a:pt x="6246" y="3048"/>
                    <a:pt x="6346" y="2998"/>
                  </a:cubicBezTo>
                  <a:cubicBezTo>
                    <a:pt x="6546" y="2889"/>
                    <a:pt x="6746" y="2778"/>
                    <a:pt x="6945" y="2678"/>
                  </a:cubicBezTo>
                  <a:cubicBezTo>
                    <a:pt x="7015" y="2649"/>
                    <a:pt x="7075" y="2618"/>
                    <a:pt x="7145" y="2589"/>
                  </a:cubicBezTo>
                  <a:cubicBezTo>
                    <a:pt x="7255" y="2538"/>
                    <a:pt x="7355" y="2498"/>
                    <a:pt x="7465" y="2449"/>
                  </a:cubicBezTo>
                  <a:cubicBezTo>
                    <a:pt x="7565" y="2409"/>
                    <a:pt x="7665" y="2359"/>
                    <a:pt x="7754" y="2299"/>
                  </a:cubicBezTo>
                  <a:cubicBezTo>
                    <a:pt x="7845" y="2249"/>
                    <a:pt x="7934" y="2189"/>
                    <a:pt x="8014" y="2129"/>
                  </a:cubicBezTo>
                  <a:cubicBezTo>
                    <a:pt x="8104" y="2059"/>
                    <a:pt x="8194" y="1999"/>
                    <a:pt x="8284" y="1939"/>
                  </a:cubicBezTo>
                  <a:cubicBezTo>
                    <a:pt x="8374" y="1889"/>
                    <a:pt x="8474" y="1829"/>
                    <a:pt x="8564" y="1770"/>
                  </a:cubicBezTo>
                  <a:cubicBezTo>
                    <a:pt x="8644" y="1710"/>
                    <a:pt x="8733" y="1650"/>
                    <a:pt x="8824" y="1599"/>
                  </a:cubicBezTo>
                  <a:cubicBezTo>
                    <a:pt x="8904" y="1539"/>
                    <a:pt x="8993" y="1499"/>
                    <a:pt x="9084" y="1450"/>
                  </a:cubicBezTo>
                  <a:cubicBezTo>
                    <a:pt x="9173" y="1399"/>
                    <a:pt x="9263" y="1359"/>
                    <a:pt x="9353" y="1319"/>
                  </a:cubicBezTo>
                  <a:cubicBezTo>
                    <a:pt x="9383" y="1299"/>
                    <a:pt x="9413" y="1290"/>
                    <a:pt x="9433" y="1280"/>
                  </a:cubicBezTo>
                  <a:cubicBezTo>
                    <a:pt x="9453" y="1270"/>
                    <a:pt x="9473" y="1260"/>
                    <a:pt x="9493" y="1240"/>
                  </a:cubicBezTo>
                  <a:close/>
                  <a:moveTo>
                    <a:pt x="9623" y="1"/>
                  </a:moveTo>
                  <a:cubicBezTo>
                    <a:pt x="9593" y="1"/>
                    <a:pt x="9553" y="11"/>
                    <a:pt x="9523" y="21"/>
                  </a:cubicBezTo>
                  <a:cubicBezTo>
                    <a:pt x="9493" y="31"/>
                    <a:pt x="9463" y="51"/>
                    <a:pt x="9433" y="61"/>
                  </a:cubicBezTo>
                  <a:lnTo>
                    <a:pt x="9164" y="180"/>
                  </a:lnTo>
                  <a:lnTo>
                    <a:pt x="8924" y="300"/>
                  </a:lnTo>
                  <a:cubicBezTo>
                    <a:pt x="8744" y="380"/>
                    <a:pt x="8564" y="471"/>
                    <a:pt x="8384" y="580"/>
                  </a:cubicBezTo>
                  <a:cubicBezTo>
                    <a:pt x="8204" y="680"/>
                    <a:pt x="8014" y="780"/>
                    <a:pt x="7834" y="890"/>
                  </a:cubicBezTo>
                  <a:cubicBezTo>
                    <a:pt x="7654" y="990"/>
                    <a:pt x="7485" y="1090"/>
                    <a:pt x="7305" y="1200"/>
                  </a:cubicBezTo>
                  <a:cubicBezTo>
                    <a:pt x="7225" y="1250"/>
                    <a:pt x="7135" y="1290"/>
                    <a:pt x="7055" y="1339"/>
                  </a:cubicBezTo>
                  <a:cubicBezTo>
                    <a:pt x="6965" y="1399"/>
                    <a:pt x="6875" y="1450"/>
                    <a:pt x="6775" y="1499"/>
                  </a:cubicBezTo>
                  <a:cubicBezTo>
                    <a:pt x="6595" y="1599"/>
                    <a:pt x="6406" y="1690"/>
                    <a:pt x="6226" y="1789"/>
                  </a:cubicBezTo>
                  <a:cubicBezTo>
                    <a:pt x="6126" y="1839"/>
                    <a:pt x="6036" y="1889"/>
                    <a:pt x="5936" y="1939"/>
                  </a:cubicBezTo>
                  <a:cubicBezTo>
                    <a:pt x="5846" y="1989"/>
                    <a:pt x="5766" y="2049"/>
                    <a:pt x="5676" y="2099"/>
                  </a:cubicBezTo>
                  <a:cubicBezTo>
                    <a:pt x="5496" y="2209"/>
                    <a:pt x="5307" y="2309"/>
                    <a:pt x="5127" y="2419"/>
                  </a:cubicBezTo>
                  <a:cubicBezTo>
                    <a:pt x="4947" y="2518"/>
                    <a:pt x="4777" y="2638"/>
                    <a:pt x="4597" y="2738"/>
                  </a:cubicBezTo>
                  <a:cubicBezTo>
                    <a:pt x="4407" y="2838"/>
                    <a:pt x="4228" y="2949"/>
                    <a:pt x="4037" y="3048"/>
                  </a:cubicBezTo>
                  <a:cubicBezTo>
                    <a:pt x="3858" y="3158"/>
                    <a:pt x="3668" y="3258"/>
                    <a:pt x="3478" y="3358"/>
                  </a:cubicBezTo>
                  <a:cubicBezTo>
                    <a:pt x="3328" y="3438"/>
                    <a:pt x="3188" y="3518"/>
                    <a:pt x="3038" y="3598"/>
                  </a:cubicBezTo>
                  <a:lnTo>
                    <a:pt x="2829" y="3688"/>
                  </a:lnTo>
                  <a:cubicBezTo>
                    <a:pt x="2738" y="3717"/>
                    <a:pt x="2659" y="3768"/>
                    <a:pt x="2569" y="3808"/>
                  </a:cubicBezTo>
                  <a:cubicBezTo>
                    <a:pt x="2489" y="3837"/>
                    <a:pt x="2409" y="3857"/>
                    <a:pt x="2329" y="3888"/>
                  </a:cubicBezTo>
                  <a:cubicBezTo>
                    <a:pt x="2239" y="3928"/>
                    <a:pt x="2159" y="3977"/>
                    <a:pt x="2079" y="4037"/>
                  </a:cubicBezTo>
                  <a:cubicBezTo>
                    <a:pt x="1999" y="4088"/>
                    <a:pt x="1930" y="4148"/>
                    <a:pt x="1850" y="4197"/>
                  </a:cubicBezTo>
                  <a:cubicBezTo>
                    <a:pt x="1770" y="4247"/>
                    <a:pt x="1679" y="4297"/>
                    <a:pt x="1590" y="4337"/>
                  </a:cubicBezTo>
                  <a:cubicBezTo>
                    <a:pt x="1499" y="4377"/>
                    <a:pt x="1410" y="4417"/>
                    <a:pt x="1330" y="4467"/>
                  </a:cubicBezTo>
                  <a:cubicBezTo>
                    <a:pt x="1230" y="4527"/>
                    <a:pt x="1140" y="4587"/>
                    <a:pt x="1050" y="4637"/>
                  </a:cubicBezTo>
                  <a:cubicBezTo>
                    <a:pt x="960" y="4697"/>
                    <a:pt x="870" y="4737"/>
                    <a:pt x="780" y="4787"/>
                  </a:cubicBezTo>
                  <a:cubicBezTo>
                    <a:pt x="691" y="4827"/>
                    <a:pt x="611" y="4877"/>
                    <a:pt x="520" y="4917"/>
                  </a:cubicBezTo>
                  <a:cubicBezTo>
                    <a:pt x="451" y="4956"/>
                    <a:pt x="371" y="4987"/>
                    <a:pt x="291" y="5036"/>
                  </a:cubicBezTo>
                  <a:cubicBezTo>
                    <a:pt x="221" y="5076"/>
                    <a:pt x="151" y="5127"/>
                    <a:pt x="81" y="5176"/>
                  </a:cubicBezTo>
                  <a:cubicBezTo>
                    <a:pt x="81" y="5187"/>
                    <a:pt x="81" y="5187"/>
                    <a:pt x="71" y="5187"/>
                  </a:cubicBezTo>
                  <a:cubicBezTo>
                    <a:pt x="61" y="5207"/>
                    <a:pt x="41" y="5227"/>
                    <a:pt x="31" y="5256"/>
                  </a:cubicBezTo>
                  <a:cubicBezTo>
                    <a:pt x="21" y="5287"/>
                    <a:pt x="11" y="5316"/>
                    <a:pt x="1" y="5356"/>
                  </a:cubicBezTo>
                  <a:lnTo>
                    <a:pt x="1" y="5387"/>
                  </a:lnTo>
                  <a:lnTo>
                    <a:pt x="1" y="5396"/>
                  </a:lnTo>
                  <a:cubicBezTo>
                    <a:pt x="11" y="5396"/>
                    <a:pt x="21" y="5406"/>
                    <a:pt x="21" y="5416"/>
                  </a:cubicBezTo>
                  <a:cubicBezTo>
                    <a:pt x="31" y="5426"/>
                    <a:pt x="31" y="5446"/>
                    <a:pt x="31" y="5456"/>
                  </a:cubicBezTo>
                  <a:cubicBezTo>
                    <a:pt x="41" y="5466"/>
                    <a:pt x="51" y="5466"/>
                    <a:pt x="61" y="5476"/>
                  </a:cubicBezTo>
                  <a:cubicBezTo>
                    <a:pt x="81" y="5486"/>
                    <a:pt x="101" y="5506"/>
                    <a:pt x="131" y="5516"/>
                  </a:cubicBezTo>
                  <a:cubicBezTo>
                    <a:pt x="171" y="5536"/>
                    <a:pt x="201" y="5546"/>
                    <a:pt x="241" y="5566"/>
                  </a:cubicBezTo>
                  <a:lnTo>
                    <a:pt x="451" y="5656"/>
                  </a:lnTo>
                  <a:cubicBezTo>
                    <a:pt x="531" y="5686"/>
                    <a:pt x="611" y="5736"/>
                    <a:pt x="691" y="5786"/>
                  </a:cubicBezTo>
                  <a:cubicBezTo>
                    <a:pt x="740" y="5816"/>
                    <a:pt x="800" y="5856"/>
                    <a:pt x="850" y="5906"/>
                  </a:cubicBezTo>
                  <a:cubicBezTo>
                    <a:pt x="1000" y="6016"/>
                    <a:pt x="1150" y="6126"/>
                    <a:pt x="1290" y="6235"/>
                  </a:cubicBezTo>
                  <a:cubicBezTo>
                    <a:pt x="1370" y="6295"/>
                    <a:pt x="1450" y="6355"/>
                    <a:pt x="1530" y="6406"/>
                  </a:cubicBezTo>
                  <a:cubicBezTo>
                    <a:pt x="1619" y="6455"/>
                    <a:pt x="1710" y="6506"/>
                    <a:pt x="1790" y="6546"/>
                  </a:cubicBezTo>
                  <a:cubicBezTo>
                    <a:pt x="1969" y="6635"/>
                    <a:pt x="2149" y="6725"/>
                    <a:pt x="2319" y="6815"/>
                  </a:cubicBezTo>
                  <a:cubicBezTo>
                    <a:pt x="2499" y="6905"/>
                    <a:pt x="2678" y="6995"/>
                    <a:pt x="2849" y="7105"/>
                  </a:cubicBezTo>
                  <a:cubicBezTo>
                    <a:pt x="3018" y="7205"/>
                    <a:pt x="3178" y="7305"/>
                    <a:pt x="3358" y="7394"/>
                  </a:cubicBezTo>
                  <a:cubicBezTo>
                    <a:pt x="3448" y="7445"/>
                    <a:pt x="3538" y="7485"/>
                    <a:pt x="3628" y="7534"/>
                  </a:cubicBezTo>
                  <a:cubicBezTo>
                    <a:pt x="3708" y="7585"/>
                    <a:pt x="3798" y="7634"/>
                    <a:pt x="3878" y="7685"/>
                  </a:cubicBezTo>
                  <a:lnTo>
                    <a:pt x="4148" y="7834"/>
                  </a:lnTo>
                  <a:cubicBezTo>
                    <a:pt x="4237" y="7884"/>
                    <a:pt x="4328" y="7934"/>
                    <a:pt x="4427" y="7984"/>
                  </a:cubicBezTo>
                  <a:cubicBezTo>
                    <a:pt x="4607" y="8084"/>
                    <a:pt x="4787" y="8174"/>
                    <a:pt x="4977" y="8264"/>
                  </a:cubicBezTo>
                  <a:cubicBezTo>
                    <a:pt x="5077" y="8304"/>
                    <a:pt x="5176" y="8344"/>
                    <a:pt x="5267" y="8394"/>
                  </a:cubicBezTo>
                  <a:cubicBezTo>
                    <a:pt x="5356" y="8434"/>
                    <a:pt x="5447" y="8484"/>
                    <a:pt x="5536" y="8534"/>
                  </a:cubicBezTo>
                  <a:cubicBezTo>
                    <a:pt x="5716" y="8624"/>
                    <a:pt x="5896" y="8724"/>
                    <a:pt x="6076" y="8813"/>
                  </a:cubicBezTo>
                  <a:cubicBezTo>
                    <a:pt x="6166" y="8853"/>
                    <a:pt x="6266" y="8904"/>
                    <a:pt x="6355" y="8953"/>
                  </a:cubicBezTo>
                  <a:cubicBezTo>
                    <a:pt x="6446" y="9004"/>
                    <a:pt x="6526" y="9043"/>
                    <a:pt x="6606" y="9093"/>
                  </a:cubicBezTo>
                  <a:lnTo>
                    <a:pt x="7145" y="9393"/>
                  </a:lnTo>
                  <a:cubicBezTo>
                    <a:pt x="7325" y="9483"/>
                    <a:pt x="7505" y="9583"/>
                    <a:pt x="7685" y="9663"/>
                  </a:cubicBezTo>
                  <a:cubicBezTo>
                    <a:pt x="7774" y="9713"/>
                    <a:pt x="7874" y="9753"/>
                    <a:pt x="7965" y="9803"/>
                  </a:cubicBezTo>
                  <a:cubicBezTo>
                    <a:pt x="8054" y="9843"/>
                    <a:pt x="8144" y="9892"/>
                    <a:pt x="8234" y="9943"/>
                  </a:cubicBezTo>
                  <a:cubicBezTo>
                    <a:pt x="8324" y="9983"/>
                    <a:pt x="8404" y="10032"/>
                    <a:pt x="8494" y="10083"/>
                  </a:cubicBezTo>
                  <a:cubicBezTo>
                    <a:pt x="8574" y="10132"/>
                    <a:pt x="8664" y="10183"/>
                    <a:pt x="8744" y="10232"/>
                  </a:cubicBezTo>
                  <a:cubicBezTo>
                    <a:pt x="8833" y="10282"/>
                    <a:pt x="8924" y="10342"/>
                    <a:pt x="9004" y="10402"/>
                  </a:cubicBezTo>
                  <a:cubicBezTo>
                    <a:pt x="9073" y="10452"/>
                    <a:pt x="9144" y="10502"/>
                    <a:pt x="9223" y="10542"/>
                  </a:cubicBezTo>
                  <a:cubicBezTo>
                    <a:pt x="9303" y="10592"/>
                    <a:pt x="9393" y="10642"/>
                    <a:pt x="9473" y="10692"/>
                  </a:cubicBezTo>
                  <a:cubicBezTo>
                    <a:pt x="9563" y="10742"/>
                    <a:pt x="9633" y="10802"/>
                    <a:pt x="9713" y="10862"/>
                  </a:cubicBezTo>
                  <a:cubicBezTo>
                    <a:pt x="9793" y="10922"/>
                    <a:pt x="9883" y="10962"/>
                    <a:pt x="9963" y="11022"/>
                  </a:cubicBezTo>
                  <a:cubicBezTo>
                    <a:pt x="10052" y="11062"/>
                    <a:pt x="10123" y="11122"/>
                    <a:pt x="10203" y="11171"/>
                  </a:cubicBezTo>
                  <a:cubicBezTo>
                    <a:pt x="10243" y="11202"/>
                    <a:pt x="10272" y="11222"/>
                    <a:pt x="10312" y="11242"/>
                  </a:cubicBezTo>
                  <a:cubicBezTo>
                    <a:pt x="10363" y="11271"/>
                    <a:pt x="10412" y="11291"/>
                    <a:pt x="10472" y="11311"/>
                  </a:cubicBezTo>
                  <a:cubicBezTo>
                    <a:pt x="10552" y="11342"/>
                    <a:pt x="10632" y="11371"/>
                    <a:pt x="10722" y="11382"/>
                  </a:cubicBezTo>
                  <a:cubicBezTo>
                    <a:pt x="10762" y="11382"/>
                    <a:pt x="10802" y="11371"/>
                    <a:pt x="10842" y="11362"/>
                  </a:cubicBezTo>
                  <a:cubicBezTo>
                    <a:pt x="10902" y="11351"/>
                    <a:pt x="10942" y="11331"/>
                    <a:pt x="10992" y="11311"/>
                  </a:cubicBezTo>
                  <a:cubicBezTo>
                    <a:pt x="11082" y="11282"/>
                    <a:pt x="11151" y="11231"/>
                    <a:pt x="11231" y="11191"/>
                  </a:cubicBezTo>
                  <a:cubicBezTo>
                    <a:pt x="11302" y="11151"/>
                    <a:pt x="11382" y="11111"/>
                    <a:pt x="11451" y="11071"/>
                  </a:cubicBezTo>
                  <a:cubicBezTo>
                    <a:pt x="11531" y="11022"/>
                    <a:pt x="11621" y="10982"/>
                    <a:pt x="11701" y="10942"/>
                  </a:cubicBezTo>
                  <a:lnTo>
                    <a:pt x="11941" y="10822"/>
                  </a:lnTo>
                  <a:cubicBezTo>
                    <a:pt x="12021" y="10782"/>
                    <a:pt x="12101" y="10742"/>
                    <a:pt x="12191" y="10692"/>
                  </a:cubicBezTo>
                  <a:lnTo>
                    <a:pt x="12430" y="10572"/>
                  </a:lnTo>
                  <a:cubicBezTo>
                    <a:pt x="12521" y="10522"/>
                    <a:pt x="12610" y="10482"/>
                    <a:pt x="12690" y="10442"/>
                  </a:cubicBezTo>
                  <a:cubicBezTo>
                    <a:pt x="12860" y="10352"/>
                    <a:pt x="13030" y="10272"/>
                    <a:pt x="13200" y="10183"/>
                  </a:cubicBezTo>
                  <a:cubicBezTo>
                    <a:pt x="13290" y="10132"/>
                    <a:pt x="13370" y="10083"/>
                    <a:pt x="13450" y="10043"/>
                  </a:cubicBezTo>
                  <a:cubicBezTo>
                    <a:pt x="13540" y="9992"/>
                    <a:pt x="13629" y="9943"/>
                    <a:pt x="13720" y="9903"/>
                  </a:cubicBezTo>
                  <a:lnTo>
                    <a:pt x="14229" y="9633"/>
                  </a:lnTo>
                  <a:cubicBezTo>
                    <a:pt x="14319" y="9583"/>
                    <a:pt x="14409" y="9523"/>
                    <a:pt x="14499" y="9473"/>
                  </a:cubicBezTo>
                  <a:cubicBezTo>
                    <a:pt x="14579" y="9423"/>
                    <a:pt x="14669" y="9373"/>
                    <a:pt x="14759" y="9323"/>
                  </a:cubicBezTo>
                  <a:cubicBezTo>
                    <a:pt x="14928" y="9223"/>
                    <a:pt x="15108" y="9113"/>
                    <a:pt x="15278" y="9004"/>
                  </a:cubicBezTo>
                  <a:cubicBezTo>
                    <a:pt x="15368" y="8953"/>
                    <a:pt x="15448" y="8904"/>
                    <a:pt x="15538" y="8853"/>
                  </a:cubicBezTo>
                  <a:cubicBezTo>
                    <a:pt x="15618" y="8813"/>
                    <a:pt x="15708" y="8773"/>
                    <a:pt x="15788" y="8724"/>
                  </a:cubicBezTo>
                  <a:cubicBezTo>
                    <a:pt x="15967" y="8644"/>
                    <a:pt x="16138" y="8544"/>
                    <a:pt x="16307" y="8454"/>
                  </a:cubicBezTo>
                  <a:cubicBezTo>
                    <a:pt x="16398" y="8414"/>
                    <a:pt x="16477" y="8364"/>
                    <a:pt x="16567" y="8314"/>
                  </a:cubicBezTo>
                  <a:cubicBezTo>
                    <a:pt x="16647" y="8274"/>
                    <a:pt x="16727" y="8234"/>
                    <a:pt x="16817" y="8184"/>
                  </a:cubicBezTo>
                  <a:cubicBezTo>
                    <a:pt x="16997" y="8094"/>
                    <a:pt x="17167" y="7984"/>
                    <a:pt x="17337" y="7884"/>
                  </a:cubicBezTo>
                  <a:cubicBezTo>
                    <a:pt x="17426" y="7834"/>
                    <a:pt x="17517" y="7785"/>
                    <a:pt x="17617" y="7734"/>
                  </a:cubicBezTo>
                  <a:cubicBezTo>
                    <a:pt x="17696" y="7685"/>
                    <a:pt x="17786" y="7645"/>
                    <a:pt x="17866" y="7594"/>
                  </a:cubicBezTo>
                  <a:cubicBezTo>
                    <a:pt x="18036" y="7505"/>
                    <a:pt x="18196" y="7394"/>
                    <a:pt x="18356" y="7295"/>
                  </a:cubicBezTo>
                  <a:cubicBezTo>
                    <a:pt x="18445" y="7245"/>
                    <a:pt x="18536" y="7195"/>
                    <a:pt x="18616" y="7145"/>
                  </a:cubicBezTo>
                  <a:lnTo>
                    <a:pt x="18885" y="6995"/>
                  </a:lnTo>
                  <a:cubicBezTo>
                    <a:pt x="18965" y="6945"/>
                    <a:pt x="19055" y="6895"/>
                    <a:pt x="19145" y="6845"/>
                  </a:cubicBezTo>
                  <a:cubicBezTo>
                    <a:pt x="19235" y="6785"/>
                    <a:pt x="19335" y="6735"/>
                    <a:pt x="19435" y="6685"/>
                  </a:cubicBezTo>
                  <a:cubicBezTo>
                    <a:pt x="19565" y="6615"/>
                    <a:pt x="19704" y="6555"/>
                    <a:pt x="19835" y="6486"/>
                  </a:cubicBezTo>
                  <a:cubicBezTo>
                    <a:pt x="19855" y="6475"/>
                    <a:pt x="19875" y="6466"/>
                    <a:pt x="19904" y="6446"/>
                  </a:cubicBezTo>
                  <a:cubicBezTo>
                    <a:pt x="19915" y="6435"/>
                    <a:pt x="19935" y="6426"/>
                    <a:pt x="19944" y="6415"/>
                  </a:cubicBezTo>
                  <a:cubicBezTo>
                    <a:pt x="19955" y="6406"/>
                    <a:pt x="19964" y="6406"/>
                    <a:pt x="19975" y="6395"/>
                  </a:cubicBezTo>
                  <a:cubicBezTo>
                    <a:pt x="19995" y="6386"/>
                    <a:pt x="20004" y="6366"/>
                    <a:pt x="20015" y="6346"/>
                  </a:cubicBezTo>
                  <a:cubicBezTo>
                    <a:pt x="20044" y="6306"/>
                    <a:pt x="20055" y="6255"/>
                    <a:pt x="20044" y="6206"/>
                  </a:cubicBezTo>
                  <a:cubicBezTo>
                    <a:pt x="20024" y="6155"/>
                    <a:pt x="19995" y="6116"/>
                    <a:pt x="19944" y="6096"/>
                  </a:cubicBezTo>
                  <a:cubicBezTo>
                    <a:pt x="19915" y="6076"/>
                    <a:pt x="19884" y="6066"/>
                    <a:pt x="19844" y="6056"/>
                  </a:cubicBezTo>
                  <a:lnTo>
                    <a:pt x="19755" y="6026"/>
                  </a:lnTo>
                  <a:cubicBezTo>
                    <a:pt x="19704" y="5996"/>
                    <a:pt x="19664" y="5976"/>
                    <a:pt x="19615" y="5956"/>
                  </a:cubicBezTo>
                  <a:cubicBezTo>
                    <a:pt x="19565" y="5936"/>
                    <a:pt x="19505" y="5916"/>
                    <a:pt x="19445" y="5886"/>
                  </a:cubicBezTo>
                  <a:lnTo>
                    <a:pt x="19235" y="5796"/>
                  </a:lnTo>
                  <a:lnTo>
                    <a:pt x="18995" y="5676"/>
                  </a:lnTo>
                  <a:cubicBezTo>
                    <a:pt x="18905" y="5626"/>
                    <a:pt x="18825" y="5576"/>
                    <a:pt x="18736" y="5536"/>
                  </a:cubicBezTo>
                  <a:cubicBezTo>
                    <a:pt x="18656" y="5496"/>
                    <a:pt x="18565" y="5456"/>
                    <a:pt x="18485" y="5406"/>
                  </a:cubicBezTo>
                  <a:cubicBezTo>
                    <a:pt x="18405" y="5367"/>
                    <a:pt x="18326" y="5327"/>
                    <a:pt x="18256" y="5287"/>
                  </a:cubicBezTo>
                  <a:lnTo>
                    <a:pt x="18046" y="5167"/>
                  </a:lnTo>
                  <a:cubicBezTo>
                    <a:pt x="17966" y="5116"/>
                    <a:pt x="17886" y="5056"/>
                    <a:pt x="17816" y="5007"/>
                  </a:cubicBezTo>
                  <a:cubicBezTo>
                    <a:pt x="17726" y="4956"/>
                    <a:pt x="17646" y="4917"/>
                    <a:pt x="17566" y="4867"/>
                  </a:cubicBezTo>
                  <a:cubicBezTo>
                    <a:pt x="17477" y="4817"/>
                    <a:pt x="17406" y="4757"/>
                    <a:pt x="17326" y="4707"/>
                  </a:cubicBezTo>
                  <a:cubicBezTo>
                    <a:pt x="17246" y="4657"/>
                    <a:pt x="17157" y="4607"/>
                    <a:pt x="17077" y="4557"/>
                  </a:cubicBezTo>
                  <a:cubicBezTo>
                    <a:pt x="16997" y="4507"/>
                    <a:pt x="16907" y="4447"/>
                    <a:pt x="16827" y="4387"/>
                  </a:cubicBezTo>
                  <a:cubicBezTo>
                    <a:pt x="16747" y="4327"/>
                    <a:pt x="16667" y="4277"/>
                    <a:pt x="16577" y="4217"/>
                  </a:cubicBezTo>
                  <a:lnTo>
                    <a:pt x="16098" y="3917"/>
                  </a:lnTo>
                  <a:cubicBezTo>
                    <a:pt x="16018" y="3868"/>
                    <a:pt x="15938" y="3817"/>
                    <a:pt x="15858" y="3777"/>
                  </a:cubicBezTo>
                  <a:cubicBezTo>
                    <a:pt x="15778" y="3717"/>
                    <a:pt x="15688" y="3668"/>
                    <a:pt x="15608" y="3608"/>
                  </a:cubicBezTo>
                  <a:lnTo>
                    <a:pt x="15588" y="3588"/>
                  </a:lnTo>
                  <a:cubicBezTo>
                    <a:pt x="15508" y="3518"/>
                    <a:pt x="15428" y="3458"/>
                    <a:pt x="15338" y="3398"/>
                  </a:cubicBezTo>
                  <a:cubicBezTo>
                    <a:pt x="15258" y="3348"/>
                    <a:pt x="15168" y="3288"/>
                    <a:pt x="15088" y="3238"/>
                  </a:cubicBezTo>
                  <a:cubicBezTo>
                    <a:pt x="14999" y="3178"/>
                    <a:pt x="14919" y="3118"/>
                    <a:pt x="14828" y="3058"/>
                  </a:cubicBezTo>
                  <a:cubicBezTo>
                    <a:pt x="14759" y="2998"/>
                    <a:pt x="14679" y="2949"/>
                    <a:pt x="14599" y="2909"/>
                  </a:cubicBezTo>
                  <a:cubicBezTo>
                    <a:pt x="14419" y="2809"/>
                    <a:pt x="14249" y="2709"/>
                    <a:pt x="14079" y="2609"/>
                  </a:cubicBezTo>
                  <a:cubicBezTo>
                    <a:pt x="13989" y="2558"/>
                    <a:pt x="13900" y="2509"/>
                    <a:pt x="13820" y="2449"/>
                  </a:cubicBezTo>
                  <a:cubicBezTo>
                    <a:pt x="13740" y="2399"/>
                    <a:pt x="13660" y="2349"/>
                    <a:pt x="13580" y="2309"/>
                  </a:cubicBezTo>
                  <a:cubicBezTo>
                    <a:pt x="13450" y="2239"/>
                    <a:pt x="13330" y="2179"/>
                    <a:pt x="13200" y="2119"/>
                  </a:cubicBezTo>
                  <a:cubicBezTo>
                    <a:pt x="13080" y="2069"/>
                    <a:pt x="12960" y="2009"/>
                    <a:pt x="12840" y="1949"/>
                  </a:cubicBezTo>
                  <a:cubicBezTo>
                    <a:pt x="12721" y="1879"/>
                    <a:pt x="12590" y="1809"/>
                    <a:pt x="12470" y="1739"/>
                  </a:cubicBezTo>
                  <a:cubicBezTo>
                    <a:pt x="12421" y="1699"/>
                    <a:pt x="12361" y="1659"/>
                    <a:pt x="12301" y="1619"/>
                  </a:cubicBezTo>
                  <a:cubicBezTo>
                    <a:pt x="12251" y="1579"/>
                    <a:pt x="12191" y="1539"/>
                    <a:pt x="12141" y="1499"/>
                  </a:cubicBezTo>
                  <a:cubicBezTo>
                    <a:pt x="12061" y="1439"/>
                    <a:pt x="11991" y="1379"/>
                    <a:pt x="11921" y="1319"/>
                  </a:cubicBezTo>
                  <a:cubicBezTo>
                    <a:pt x="11871" y="1290"/>
                    <a:pt x="11831" y="1250"/>
                    <a:pt x="11781" y="1220"/>
                  </a:cubicBezTo>
                  <a:cubicBezTo>
                    <a:pt x="11741" y="1190"/>
                    <a:pt x="11701" y="1160"/>
                    <a:pt x="11651" y="1130"/>
                  </a:cubicBezTo>
                  <a:cubicBezTo>
                    <a:pt x="11571" y="1070"/>
                    <a:pt x="11482" y="1020"/>
                    <a:pt x="11391" y="970"/>
                  </a:cubicBezTo>
                  <a:cubicBezTo>
                    <a:pt x="11311" y="920"/>
                    <a:pt x="11222" y="870"/>
                    <a:pt x="11142" y="810"/>
                  </a:cubicBezTo>
                  <a:cubicBezTo>
                    <a:pt x="11052" y="760"/>
                    <a:pt x="10972" y="700"/>
                    <a:pt x="10882" y="650"/>
                  </a:cubicBezTo>
                  <a:cubicBezTo>
                    <a:pt x="10792" y="600"/>
                    <a:pt x="10712" y="551"/>
                    <a:pt x="10622" y="500"/>
                  </a:cubicBezTo>
                  <a:cubicBezTo>
                    <a:pt x="10532" y="451"/>
                    <a:pt x="10452" y="411"/>
                    <a:pt x="10363" y="351"/>
                  </a:cubicBezTo>
                  <a:cubicBezTo>
                    <a:pt x="10272" y="300"/>
                    <a:pt x="10183" y="240"/>
                    <a:pt x="10092" y="191"/>
                  </a:cubicBezTo>
                  <a:cubicBezTo>
                    <a:pt x="10012" y="140"/>
                    <a:pt x="9932" y="100"/>
                    <a:pt x="9843" y="61"/>
                  </a:cubicBezTo>
                  <a:cubicBezTo>
                    <a:pt x="9773" y="31"/>
                    <a:pt x="9703" y="1"/>
                    <a:pt x="9623"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flipH="1">
              <a:off x="7638196" y="3242716"/>
              <a:ext cx="2657" cy="10434"/>
            </a:xfrm>
            <a:custGeom>
              <a:rect b="b" l="l" r="r" t="t"/>
              <a:pathLst>
                <a:path extrusionOk="0" h="161" w="41">
                  <a:moveTo>
                    <a:pt x="31" y="1"/>
                  </a:moveTo>
                  <a:cubicBezTo>
                    <a:pt x="21" y="1"/>
                    <a:pt x="21" y="11"/>
                    <a:pt x="21" y="11"/>
                  </a:cubicBezTo>
                  <a:cubicBezTo>
                    <a:pt x="11" y="60"/>
                    <a:pt x="11" y="100"/>
                    <a:pt x="11" y="151"/>
                  </a:cubicBezTo>
                  <a:cubicBezTo>
                    <a:pt x="1" y="160"/>
                    <a:pt x="11" y="160"/>
                    <a:pt x="21" y="160"/>
                  </a:cubicBezTo>
                  <a:lnTo>
                    <a:pt x="31" y="160"/>
                  </a:lnTo>
                  <a:lnTo>
                    <a:pt x="31" y="151"/>
                  </a:lnTo>
                  <a:cubicBezTo>
                    <a:pt x="41" y="100"/>
                    <a:pt x="41" y="60"/>
                    <a:pt x="41" y="11"/>
                  </a:cubicBezTo>
                  <a:cubicBezTo>
                    <a:pt x="41" y="11"/>
                    <a:pt x="41" y="1"/>
                    <a:pt x="3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flipH="1">
              <a:off x="7654333" y="4402476"/>
              <a:ext cx="65" cy="65"/>
            </a:xfrm>
            <a:custGeom>
              <a:rect b="b" l="l" r="r" t="t"/>
              <a:pathLst>
                <a:path extrusionOk="0" h="1" w="1">
                  <a:moveTo>
                    <a:pt x="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flipH="1">
              <a:off x="7655046" y="4402476"/>
              <a:ext cx="65" cy="65"/>
            </a:xfrm>
            <a:custGeom>
              <a:rect b="b" l="l" r="r" t="t"/>
              <a:pathLst>
                <a:path extrusionOk="0" h="1" w="1">
                  <a:moveTo>
                    <a:pt x="1" y="0"/>
                  </a:moveTo>
                  <a:lnTo>
                    <a:pt x="1"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flipH="1">
              <a:off x="7655046" y="4402476"/>
              <a:ext cx="65" cy="65"/>
            </a:xfrm>
            <a:custGeom>
              <a:rect b="b" l="l" r="r" t="t"/>
              <a:pathLst>
                <a:path extrusionOk="0" h="1" w="1">
                  <a:moveTo>
                    <a:pt x="1" y="0"/>
                  </a:moveTo>
                  <a:lnTo>
                    <a:pt x="1"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flipH="1">
              <a:off x="7655046" y="4402476"/>
              <a:ext cx="648" cy="65"/>
            </a:xfrm>
            <a:custGeom>
              <a:rect b="b" l="l" r="r" t="t"/>
              <a:pathLst>
                <a:path extrusionOk="0" h="1" w="10">
                  <a:moveTo>
                    <a:pt x="1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flipH="1">
              <a:off x="7656925" y="3244012"/>
              <a:ext cx="9138" cy="22099"/>
            </a:xfrm>
            <a:custGeom>
              <a:rect b="b" l="l" r="r" t="t"/>
              <a:pathLst>
                <a:path extrusionOk="0" h="341" w="141">
                  <a:moveTo>
                    <a:pt x="40" y="1"/>
                  </a:moveTo>
                  <a:cubicBezTo>
                    <a:pt x="10" y="11"/>
                    <a:pt x="0" y="40"/>
                    <a:pt x="10" y="60"/>
                  </a:cubicBezTo>
                  <a:cubicBezTo>
                    <a:pt x="20" y="111"/>
                    <a:pt x="30" y="151"/>
                    <a:pt x="40" y="200"/>
                  </a:cubicBezTo>
                  <a:lnTo>
                    <a:pt x="40" y="300"/>
                  </a:lnTo>
                  <a:cubicBezTo>
                    <a:pt x="40" y="320"/>
                    <a:pt x="60" y="340"/>
                    <a:pt x="90" y="340"/>
                  </a:cubicBezTo>
                  <a:cubicBezTo>
                    <a:pt x="110" y="340"/>
                    <a:pt x="130" y="320"/>
                    <a:pt x="130" y="300"/>
                  </a:cubicBezTo>
                  <a:cubicBezTo>
                    <a:pt x="140" y="271"/>
                    <a:pt x="140" y="240"/>
                    <a:pt x="130" y="211"/>
                  </a:cubicBezTo>
                  <a:cubicBezTo>
                    <a:pt x="130" y="180"/>
                    <a:pt x="130" y="151"/>
                    <a:pt x="120" y="120"/>
                  </a:cubicBezTo>
                  <a:cubicBezTo>
                    <a:pt x="110" y="100"/>
                    <a:pt x="110" y="71"/>
                    <a:pt x="100" y="40"/>
                  </a:cubicBezTo>
                  <a:cubicBezTo>
                    <a:pt x="90" y="20"/>
                    <a:pt x="70" y="1"/>
                    <a:pt x="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flipH="1">
              <a:off x="7670534" y="3254381"/>
              <a:ext cx="8489" cy="20154"/>
            </a:xfrm>
            <a:custGeom>
              <a:rect b="b" l="l" r="r" t="t"/>
              <a:pathLst>
                <a:path extrusionOk="0" h="311" w="131">
                  <a:moveTo>
                    <a:pt x="41" y="0"/>
                  </a:moveTo>
                  <a:cubicBezTo>
                    <a:pt x="21" y="0"/>
                    <a:pt x="10" y="11"/>
                    <a:pt x="10" y="20"/>
                  </a:cubicBezTo>
                  <a:cubicBezTo>
                    <a:pt x="1" y="31"/>
                    <a:pt x="1" y="40"/>
                    <a:pt x="1" y="60"/>
                  </a:cubicBezTo>
                  <a:cubicBezTo>
                    <a:pt x="10" y="91"/>
                    <a:pt x="21" y="131"/>
                    <a:pt x="21" y="171"/>
                  </a:cubicBezTo>
                  <a:cubicBezTo>
                    <a:pt x="30" y="200"/>
                    <a:pt x="30" y="240"/>
                    <a:pt x="41" y="271"/>
                  </a:cubicBezTo>
                  <a:cubicBezTo>
                    <a:pt x="50" y="300"/>
                    <a:pt x="70" y="311"/>
                    <a:pt x="90" y="311"/>
                  </a:cubicBezTo>
                  <a:cubicBezTo>
                    <a:pt x="110" y="300"/>
                    <a:pt x="121" y="300"/>
                    <a:pt x="121" y="291"/>
                  </a:cubicBezTo>
                  <a:cubicBezTo>
                    <a:pt x="130" y="271"/>
                    <a:pt x="130" y="260"/>
                    <a:pt x="130" y="251"/>
                  </a:cubicBezTo>
                  <a:cubicBezTo>
                    <a:pt x="121" y="220"/>
                    <a:pt x="110" y="180"/>
                    <a:pt x="110" y="151"/>
                  </a:cubicBezTo>
                  <a:cubicBezTo>
                    <a:pt x="101" y="111"/>
                    <a:pt x="101" y="71"/>
                    <a:pt x="90" y="31"/>
                  </a:cubicBezTo>
                  <a:cubicBezTo>
                    <a:pt x="90" y="20"/>
                    <a:pt x="81" y="11"/>
                    <a:pt x="70" y="11"/>
                  </a:cubicBezTo>
                  <a:cubicBezTo>
                    <a:pt x="61" y="0"/>
                    <a:pt x="61" y="0"/>
                    <a:pt x="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flipH="1">
              <a:off x="7682199" y="3262157"/>
              <a:ext cx="13026" cy="24043"/>
            </a:xfrm>
            <a:custGeom>
              <a:rect b="b" l="l" r="r" t="t"/>
              <a:pathLst>
                <a:path extrusionOk="0" h="371" w="201">
                  <a:moveTo>
                    <a:pt x="40" y="0"/>
                  </a:moveTo>
                  <a:cubicBezTo>
                    <a:pt x="20" y="0"/>
                    <a:pt x="0" y="31"/>
                    <a:pt x="11" y="60"/>
                  </a:cubicBezTo>
                  <a:cubicBezTo>
                    <a:pt x="20" y="111"/>
                    <a:pt x="40" y="160"/>
                    <a:pt x="60" y="211"/>
                  </a:cubicBezTo>
                  <a:cubicBezTo>
                    <a:pt x="71" y="250"/>
                    <a:pt x="91" y="300"/>
                    <a:pt x="111" y="340"/>
                  </a:cubicBezTo>
                  <a:cubicBezTo>
                    <a:pt x="120" y="360"/>
                    <a:pt x="140" y="370"/>
                    <a:pt x="160" y="370"/>
                  </a:cubicBezTo>
                  <a:cubicBezTo>
                    <a:pt x="171" y="360"/>
                    <a:pt x="180" y="360"/>
                    <a:pt x="191" y="340"/>
                  </a:cubicBezTo>
                  <a:cubicBezTo>
                    <a:pt x="200" y="330"/>
                    <a:pt x="200" y="320"/>
                    <a:pt x="200" y="310"/>
                  </a:cubicBezTo>
                  <a:cubicBezTo>
                    <a:pt x="180" y="270"/>
                    <a:pt x="160" y="220"/>
                    <a:pt x="151" y="180"/>
                  </a:cubicBezTo>
                  <a:cubicBezTo>
                    <a:pt x="131" y="131"/>
                    <a:pt x="120" y="80"/>
                    <a:pt x="100" y="31"/>
                  </a:cubicBezTo>
                  <a:cubicBezTo>
                    <a:pt x="100" y="11"/>
                    <a:pt x="80" y="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flipH="1">
              <a:off x="7710002" y="2975911"/>
              <a:ext cx="147755" cy="325840"/>
            </a:xfrm>
            <a:custGeom>
              <a:rect b="b" l="l" r="r" t="t"/>
              <a:pathLst>
                <a:path extrusionOk="0" h="5028" w="2280">
                  <a:moveTo>
                    <a:pt x="1629" y="271"/>
                  </a:moveTo>
                  <a:lnTo>
                    <a:pt x="1629" y="281"/>
                  </a:lnTo>
                  <a:cubicBezTo>
                    <a:pt x="1629" y="331"/>
                    <a:pt x="1629" y="371"/>
                    <a:pt x="1640" y="401"/>
                  </a:cubicBezTo>
                  <a:cubicBezTo>
                    <a:pt x="1640" y="441"/>
                    <a:pt x="1640" y="481"/>
                    <a:pt x="1649" y="511"/>
                  </a:cubicBezTo>
                  <a:lnTo>
                    <a:pt x="1649" y="521"/>
                  </a:lnTo>
                  <a:lnTo>
                    <a:pt x="1649" y="531"/>
                  </a:lnTo>
                  <a:cubicBezTo>
                    <a:pt x="1649" y="571"/>
                    <a:pt x="1660" y="620"/>
                    <a:pt x="1660" y="660"/>
                  </a:cubicBezTo>
                  <a:cubicBezTo>
                    <a:pt x="1660" y="720"/>
                    <a:pt x="1660" y="771"/>
                    <a:pt x="1669" y="831"/>
                  </a:cubicBezTo>
                  <a:cubicBezTo>
                    <a:pt x="1669" y="940"/>
                    <a:pt x="1680" y="1070"/>
                    <a:pt x="1680" y="1190"/>
                  </a:cubicBezTo>
                  <a:cubicBezTo>
                    <a:pt x="1689" y="1260"/>
                    <a:pt x="1689" y="1320"/>
                    <a:pt x="1689" y="1380"/>
                  </a:cubicBezTo>
                  <a:lnTo>
                    <a:pt x="1689" y="1470"/>
                  </a:lnTo>
                  <a:lnTo>
                    <a:pt x="1689" y="1610"/>
                  </a:lnTo>
                  <a:cubicBezTo>
                    <a:pt x="1700" y="1650"/>
                    <a:pt x="1700" y="1690"/>
                    <a:pt x="1700" y="1739"/>
                  </a:cubicBezTo>
                  <a:cubicBezTo>
                    <a:pt x="1700" y="1810"/>
                    <a:pt x="1700" y="1899"/>
                    <a:pt x="1709" y="1990"/>
                  </a:cubicBezTo>
                  <a:cubicBezTo>
                    <a:pt x="1709" y="2019"/>
                    <a:pt x="1709" y="2050"/>
                    <a:pt x="1720" y="2079"/>
                  </a:cubicBezTo>
                  <a:cubicBezTo>
                    <a:pt x="1720" y="2139"/>
                    <a:pt x="1729" y="2199"/>
                    <a:pt x="1729" y="2249"/>
                  </a:cubicBezTo>
                  <a:lnTo>
                    <a:pt x="1729" y="2339"/>
                  </a:lnTo>
                  <a:cubicBezTo>
                    <a:pt x="1729" y="2399"/>
                    <a:pt x="1729" y="2459"/>
                    <a:pt x="1739" y="2519"/>
                  </a:cubicBezTo>
                  <a:lnTo>
                    <a:pt x="1739" y="2559"/>
                  </a:lnTo>
                  <a:lnTo>
                    <a:pt x="1739" y="2659"/>
                  </a:lnTo>
                  <a:lnTo>
                    <a:pt x="1739" y="2769"/>
                  </a:lnTo>
                  <a:lnTo>
                    <a:pt x="1739" y="2789"/>
                  </a:lnTo>
                  <a:cubicBezTo>
                    <a:pt x="1739" y="2889"/>
                    <a:pt x="1739" y="2978"/>
                    <a:pt x="1729" y="3058"/>
                  </a:cubicBezTo>
                  <a:lnTo>
                    <a:pt x="1729" y="3118"/>
                  </a:lnTo>
                  <a:lnTo>
                    <a:pt x="1729" y="3149"/>
                  </a:lnTo>
                  <a:lnTo>
                    <a:pt x="1729" y="3189"/>
                  </a:lnTo>
                  <a:lnTo>
                    <a:pt x="1720" y="3218"/>
                  </a:lnTo>
                  <a:lnTo>
                    <a:pt x="1720" y="3278"/>
                  </a:lnTo>
                  <a:cubicBezTo>
                    <a:pt x="1720" y="3278"/>
                    <a:pt x="1709" y="3278"/>
                    <a:pt x="1709" y="3269"/>
                  </a:cubicBezTo>
                  <a:cubicBezTo>
                    <a:pt x="1700" y="3269"/>
                    <a:pt x="1689" y="3258"/>
                    <a:pt x="1680" y="3258"/>
                  </a:cubicBezTo>
                  <a:cubicBezTo>
                    <a:pt x="1660" y="3238"/>
                    <a:pt x="1640" y="3218"/>
                    <a:pt x="1629" y="3198"/>
                  </a:cubicBezTo>
                  <a:cubicBezTo>
                    <a:pt x="1620" y="3189"/>
                    <a:pt x="1620" y="3178"/>
                    <a:pt x="1609" y="3178"/>
                  </a:cubicBezTo>
                  <a:lnTo>
                    <a:pt x="1609" y="3158"/>
                  </a:lnTo>
                  <a:lnTo>
                    <a:pt x="1609" y="3149"/>
                  </a:lnTo>
                  <a:lnTo>
                    <a:pt x="1609" y="3098"/>
                  </a:lnTo>
                  <a:cubicBezTo>
                    <a:pt x="1620" y="3069"/>
                    <a:pt x="1620" y="3038"/>
                    <a:pt x="1620" y="3009"/>
                  </a:cubicBezTo>
                  <a:cubicBezTo>
                    <a:pt x="1620" y="2939"/>
                    <a:pt x="1620" y="2879"/>
                    <a:pt x="1609" y="2829"/>
                  </a:cubicBezTo>
                  <a:lnTo>
                    <a:pt x="1609" y="2629"/>
                  </a:lnTo>
                  <a:lnTo>
                    <a:pt x="1609" y="2439"/>
                  </a:lnTo>
                  <a:cubicBezTo>
                    <a:pt x="1600" y="2379"/>
                    <a:pt x="1600" y="2309"/>
                    <a:pt x="1600" y="2249"/>
                  </a:cubicBezTo>
                  <a:lnTo>
                    <a:pt x="1600" y="2099"/>
                  </a:lnTo>
                  <a:lnTo>
                    <a:pt x="1589" y="2079"/>
                  </a:lnTo>
                  <a:lnTo>
                    <a:pt x="1589" y="2059"/>
                  </a:lnTo>
                  <a:lnTo>
                    <a:pt x="1589" y="1739"/>
                  </a:lnTo>
                  <a:lnTo>
                    <a:pt x="1589" y="1670"/>
                  </a:lnTo>
                  <a:lnTo>
                    <a:pt x="1589" y="1500"/>
                  </a:lnTo>
                  <a:lnTo>
                    <a:pt x="1589" y="1310"/>
                  </a:lnTo>
                  <a:cubicBezTo>
                    <a:pt x="1589" y="1240"/>
                    <a:pt x="1589" y="1180"/>
                    <a:pt x="1580" y="1130"/>
                  </a:cubicBezTo>
                  <a:lnTo>
                    <a:pt x="1580" y="940"/>
                  </a:lnTo>
                  <a:lnTo>
                    <a:pt x="1580" y="771"/>
                  </a:lnTo>
                  <a:lnTo>
                    <a:pt x="1580" y="720"/>
                  </a:lnTo>
                  <a:cubicBezTo>
                    <a:pt x="1580" y="691"/>
                    <a:pt x="1569" y="640"/>
                    <a:pt x="1569" y="611"/>
                  </a:cubicBezTo>
                  <a:lnTo>
                    <a:pt x="1569" y="481"/>
                  </a:lnTo>
                  <a:lnTo>
                    <a:pt x="1580" y="431"/>
                  </a:lnTo>
                  <a:lnTo>
                    <a:pt x="1580" y="381"/>
                  </a:lnTo>
                  <a:lnTo>
                    <a:pt x="1580" y="291"/>
                  </a:lnTo>
                  <a:lnTo>
                    <a:pt x="1589" y="291"/>
                  </a:lnTo>
                  <a:lnTo>
                    <a:pt x="1629" y="271"/>
                  </a:lnTo>
                  <a:close/>
                  <a:moveTo>
                    <a:pt x="1529" y="3278"/>
                  </a:moveTo>
                  <a:cubicBezTo>
                    <a:pt x="1540" y="3298"/>
                    <a:pt x="1560" y="3318"/>
                    <a:pt x="1569" y="3338"/>
                  </a:cubicBezTo>
                  <a:cubicBezTo>
                    <a:pt x="1589" y="3358"/>
                    <a:pt x="1609" y="3378"/>
                    <a:pt x="1620" y="3398"/>
                  </a:cubicBezTo>
                  <a:lnTo>
                    <a:pt x="1609" y="3409"/>
                  </a:lnTo>
                  <a:lnTo>
                    <a:pt x="1600" y="3409"/>
                  </a:lnTo>
                  <a:cubicBezTo>
                    <a:pt x="1589" y="3418"/>
                    <a:pt x="1580" y="3429"/>
                    <a:pt x="1569" y="3429"/>
                  </a:cubicBezTo>
                  <a:cubicBezTo>
                    <a:pt x="1549" y="3448"/>
                    <a:pt x="1540" y="3458"/>
                    <a:pt x="1520" y="3468"/>
                  </a:cubicBezTo>
                  <a:lnTo>
                    <a:pt x="1509" y="3478"/>
                  </a:lnTo>
                  <a:lnTo>
                    <a:pt x="1489" y="3498"/>
                  </a:lnTo>
                  <a:cubicBezTo>
                    <a:pt x="1460" y="3518"/>
                    <a:pt x="1420" y="3538"/>
                    <a:pt x="1389" y="3558"/>
                  </a:cubicBezTo>
                  <a:lnTo>
                    <a:pt x="1360" y="3578"/>
                  </a:lnTo>
                  <a:cubicBezTo>
                    <a:pt x="1329" y="3588"/>
                    <a:pt x="1300" y="3608"/>
                    <a:pt x="1269" y="3628"/>
                  </a:cubicBezTo>
                  <a:cubicBezTo>
                    <a:pt x="1240" y="3648"/>
                    <a:pt x="1210" y="3668"/>
                    <a:pt x="1190" y="3688"/>
                  </a:cubicBezTo>
                  <a:lnTo>
                    <a:pt x="1160" y="3708"/>
                  </a:lnTo>
                  <a:lnTo>
                    <a:pt x="1160" y="3698"/>
                  </a:lnTo>
                  <a:cubicBezTo>
                    <a:pt x="1150" y="3688"/>
                    <a:pt x="1150" y="3668"/>
                    <a:pt x="1150" y="3658"/>
                  </a:cubicBezTo>
                  <a:cubicBezTo>
                    <a:pt x="1150" y="3638"/>
                    <a:pt x="1140" y="3608"/>
                    <a:pt x="1140" y="3588"/>
                  </a:cubicBezTo>
                  <a:lnTo>
                    <a:pt x="1150" y="3588"/>
                  </a:lnTo>
                  <a:lnTo>
                    <a:pt x="1190" y="3548"/>
                  </a:lnTo>
                  <a:lnTo>
                    <a:pt x="1220" y="3528"/>
                  </a:lnTo>
                  <a:cubicBezTo>
                    <a:pt x="1249" y="3498"/>
                    <a:pt x="1280" y="3478"/>
                    <a:pt x="1309" y="3468"/>
                  </a:cubicBezTo>
                  <a:cubicBezTo>
                    <a:pt x="1349" y="3438"/>
                    <a:pt x="1389" y="3418"/>
                    <a:pt x="1420" y="3389"/>
                  </a:cubicBezTo>
                  <a:lnTo>
                    <a:pt x="1460" y="3349"/>
                  </a:lnTo>
                  <a:lnTo>
                    <a:pt x="1469" y="3338"/>
                  </a:lnTo>
                  <a:lnTo>
                    <a:pt x="1500" y="3309"/>
                  </a:lnTo>
                  <a:lnTo>
                    <a:pt x="1529" y="3278"/>
                  </a:lnTo>
                  <a:close/>
                  <a:moveTo>
                    <a:pt x="950" y="591"/>
                  </a:moveTo>
                  <a:lnTo>
                    <a:pt x="950" y="771"/>
                  </a:lnTo>
                  <a:lnTo>
                    <a:pt x="950" y="831"/>
                  </a:lnTo>
                  <a:lnTo>
                    <a:pt x="950" y="891"/>
                  </a:lnTo>
                  <a:lnTo>
                    <a:pt x="950" y="1100"/>
                  </a:lnTo>
                  <a:cubicBezTo>
                    <a:pt x="960" y="1150"/>
                    <a:pt x="960" y="1200"/>
                    <a:pt x="960" y="1240"/>
                  </a:cubicBezTo>
                  <a:lnTo>
                    <a:pt x="960" y="1420"/>
                  </a:lnTo>
                  <a:lnTo>
                    <a:pt x="960" y="1600"/>
                  </a:lnTo>
                  <a:cubicBezTo>
                    <a:pt x="960" y="1650"/>
                    <a:pt x="960" y="1690"/>
                    <a:pt x="970" y="1739"/>
                  </a:cubicBezTo>
                  <a:lnTo>
                    <a:pt x="970" y="2059"/>
                  </a:lnTo>
                  <a:cubicBezTo>
                    <a:pt x="960" y="2119"/>
                    <a:pt x="960" y="2179"/>
                    <a:pt x="960" y="2229"/>
                  </a:cubicBezTo>
                  <a:lnTo>
                    <a:pt x="960" y="2299"/>
                  </a:lnTo>
                  <a:lnTo>
                    <a:pt x="960" y="2389"/>
                  </a:lnTo>
                  <a:cubicBezTo>
                    <a:pt x="950" y="2509"/>
                    <a:pt x="950" y="2609"/>
                    <a:pt x="960" y="2709"/>
                  </a:cubicBezTo>
                  <a:lnTo>
                    <a:pt x="960" y="2859"/>
                  </a:lnTo>
                  <a:lnTo>
                    <a:pt x="970" y="2889"/>
                  </a:lnTo>
                  <a:lnTo>
                    <a:pt x="970" y="2958"/>
                  </a:lnTo>
                  <a:lnTo>
                    <a:pt x="970" y="3029"/>
                  </a:lnTo>
                  <a:cubicBezTo>
                    <a:pt x="980" y="3138"/>
                    <a:pt x="990" y="3249"/>
                    <a:pt x="1000" y="3349"/>
                  </a:cubicBezTo>
                  <a:lnTo>
                    <a:pt x="1000" y="3458"/>
                  </a:lnTo>
                  <a:lnTo>
                    <a:pt x="1010" y="3468"/>
                  </a:lnTo>
                  <a:cubicBezTo>
                    <a:pt x="1010" y="3538"/>
                    <a:pt x="1010" y="3608"/>
                    <a:pt x="1020" y="3678"/>
                  </a:cubicBezTo>
                  <a:cubicBezTo>
                    <a:pt x="1030" y="3698"/>
                    <a:pt x="1030" y="3718"/>
                    <a:pt x="1030" y="3738"/>
                  </a:cubicBezTo>
                  <a:lnTo>
                    <a:pt x="1030" y="3768"/>
                  </a:lnTo>
                  <a:lnTo>
                    <a:pt x="1040" y="3778"/>
                  </a:lnTo>
                  <a:cubicBezTo>
                    <a:pt x="1030" y="3788"/>
                    <a:pt x="1020" y="3788"/>
                    <a:pt x="1000" y="3798"/>
                  </a:cubicBezTo>
                  <a:cubicBezTo>
                    <a:pt x="980" y="3808"/>
                    <a:pt x="950" y="3828"/>
                    <a:pt x="930" y="3838"/>
                  </a:cubicBezTo>
                  <a:lnTo>
                    <a:pt x="930" y="3828"/>
                  </a:lnTo>
                  <a:lnTo>
                    <a:pt x="920" y="3818"/>
                  </a:lnTo>
                  <a:lnTo>
                    <a:pt x="920" y="3758"/>
                  </a:lnTo>
                  <a:cubicBezTo>
                    <a:pt x="920" y="3708"/>
                    <a:pt x="910" y="3668"/>
                    <a:pt x="910" y="3628"/>
                  </a:cubicBezTo>
                  <a:cubicBezTo>
                    <a:pt x="910" y="3598"/>
                    <a:pt x="900" y="3568"/>
                    <a:pt x="900" y="3538"/>
                  </a:cubicBezTo>
                  <a:cubicBezTo>
                    <a:pt x="900" y="3518"/>
                    <a:pt x="900" y="3508"/>
                    <a:pt x="890" y="3488"/>
                  </a:cubicBezTo>
                  <a:cubicBezTo>
                    <a:pt x="890" y="3448"/>
                    <a:pt x="890" y="3418"/>
                    <a:pt x="880" y="3358"/>
                  </a:cubicBezTo>
                  <a:cubicBezTo>
                    <a:pt x="880" y="3309"/>
                    <a:pt x="880" y="3249"/>
                    <a:pt x="870" y="3198"/>
                  </a:cubicBezTo>
                  <a:lnTo>
                    <a:pt x="870" y="3189"/>
                  </a:lnTo>
                  <a:lnTo>
                    <a:pt x="870" y="3109"/>
                  </a:lnTo>
                  <a:lnTo>
                    <a:pt x="860" y="3049"/>
                  </a:lnTo>
                  <a:lnTo>
                    <a:pt x="860" y="3029"/>
                  </a:lnTo>
                  <a:lnTo>
                    <a:pt x="860" y="2969"/>
                  </a:lnTo>
                  <a:lnTo>
                    <a:pt x="860" y="2839"/>
                  </a:lnTo>
                  <a:cubicBezTo>
                    <a:pt x="850" y="2749"/>
                    <a:pt x="850" y="2669"/>
                    <a:pt x="840" y="2569"/>
                  </a:cubicBezTo>
                  <a:cubicBezTo>
                    <a:pt x="830" y="2489"/>
                    <a:pt x="830" y="2399"/>
                    <a:pt x="830" y="2309"/>
                  </a:cubicBezTo>
                  <a:lnTo>
                    <a:pt x="830" y="2019"/>
                  </a:lnTo>
                  <a:lnTo>
                    <a:pt x="830" y="1930"/>
                  </a:lnTo>
                  <a:lnTo>
                    <a:pt x="830" y="1879"/>
                  </a:lnTo>
                  <a:cubicBezTo>
                    <a:pt x="840" y="1850"/>
                    <a:pt x="840" y="1799"/>
                    <a:pt x="840" y="1759"/>
                  </a:cubicBezTo>
                  <a:cubicBezTo>
                    <a:pt x="830" y="1710"/>
                    <a:pt x="830" y="1670"/>
                    <a:pt x="830" y="1630"/>
                  </a:cubicBezTo>
                  <a:lnTo>
                    <a:pt x="830" y="1480"/>
                  </a:lnTo>
                  <a:cubicBezTo>
                    <a:pt x="820" y="1440"/>
                    <a:pt x="820" y="1390"/>
                    <a:pt x="820" y="1340"/>
                  </a:cubicBezTo>
                  <a:lnTo>
                    <a:pt x="820" y="1320"/>
                  </a:lnTo>
                  <a:lnTo>
                    <a:pt x="820" y="1220"/>
                  </a:lnTo>
                  <a:lnTo>
                    <a:pt x="820" y="1140"/>
                  </a:lnTo>
                  <a:lnTo>
                    <a:pt x="820" y="1110"/>
                  </a:lnTo>
                  <a:lnTo>
                    <a:pt x="820" y="951"/>
                  </a:lnTo>
                  <a:cubicBezTo>
                    <a:pt x="820" y="900"/>
                    <a:pt x="810" y="851"/>
                    <a:pt x="810" y="811"/>
                  </a:cubicBezTo>
                  <a:lnTo>
                    <a:pt x="810" y="720"/>
                  </a:lnTo>
                  <a:lnTo>
                    <a:pt x="800" y="680"/>
                  </a:lnTo>
                  <a:lnTo>
                    <a:pt x="800" y="671"/>
                  </a:lnTo>
                  <a:cubicBezTo>
                    <a:pt x="810" y="671"/>
                    <a:pt x="820" y="660"/>
                    <a:pt x="830" y="660"/>
                  </a:cubicBezTo>
                  <a:cubicBezTo>
                    <a:pt x="870" y="640"/>
                    <a:pt x="910" y="611"/>
                    <a:pt x="950" y="591"/>
                  </a:cubicBezTo>
                  <a:close/>
                  <a:moveTo>
                    <a:pt x="810" y="3818"/>
                  </a:moveTo>
                  <a:lnTo>
                    <a:pt x="810" y="3828"/>
                  </a:lnTo>
                  <a:lnTo>
                    <a:pt x="810" y="3838"/>
                  </a:lnTo>
                  <a:cubicBezTo>
                    <a:pt x="810" y="3848"/>
                    <a:pt x="810" y="3858"/>
                    <a:pt x="820" y="3878"/>
                  </a:cubicBezTo>
                  <a:cubicBezTo>
                    <a:pt x="820" y="3888"/>
                    <a:pt x="820" y="3898"/>
                    <a:pt x="830" y="3908"/>
                  </a:cubicBezTo>
                  <a:lnTo>
                    <a:pt x="810" y="3918"/>
                  </a:lnTo>
                  <a:cubicBezTo>
                    <a:pt x="780" y="3938"/>
                    <a:pt x="750" y="3958"/>
                    <a:pt x="710" y="3988"/>
                  </a:cubicBezTo>
                  <a:cubicBezTo>
                    <a:pt x="680" y="4018"/>
                    <a:pt x="640" y="4038"/>
                    <a:pt x="610" y="4068"/>
                  </a:cubicBezTo>
                  <a:cubicBezTo>
                    <a:pt x="560" y="4088"/>
                    <a:pt x="520" y="4118"/>
                    <a:pt x="481" y="4148"/>
                  </a:cubicBezTo>
                  <a:cubicBezTo>
                    <a:pt x="461" y="4157"/>
                    <a:pt x="430" y="4168"/>
                    <a:pt x="410" y="4188"/>
                  </a:cubicBezTo>
                  <a:cubicBezTo>
                    <a:pt x="381" y="4208"/>
                    <a:pt x="350" y="4228"/>
                    <a:pt x="330" y="4237"/>
                  </a:cubicBezTo>
                  <a:lnTo>
                    <a:pt x="290" y="4277"/>
                  </a:lnTo>
                  <a:lnTo>
                    <a:pt x="281" y="4277"/>
                  </a:lnTo>
                  <a:cubicBezTo>
                    <a:pt x="281" y="4288"/>
                    <a:pt x="270" y="4288"/>
                    <a:pt x="270" y="4288"/>
                  </a:cubicBezTo>
                  <a:cubicBezTo>
                    <a:pt x="270" y="4277"/>
                    <a:pt x="261" y="4257"/>
                    <a:pt x="261" y="4248"/>
                  </a:cubicBezTo>
                  <a:lnTo>
                    <a:pt x="261" y="4168"/>
                  </a:lnTo>
                  <a:lnTo>
                    <a:pt x="270" y="4168"/>
                  </a:lnTo>
                  <a:cubicBezTo>
                    <a:pt x="281" y="4157"/>
                    <a:pt x="301" y="4148"/>
                    <a:pt x="310" y="4148"/>
                  </a:cubicBezTo>
                  <a:cubicBezTo>
                    <a:pt x="321" y="4138"/>
                    <a:pt x="330" y="4138"/>
                    <a:pt x="330" y="4128"/>
                  </a:cubicBezTo>
                  <a:cubicBezTo>
                    <a:pt x="341" y="4128"/>
                    <a:pt x="350" y="4128"/>
                    <a:pt x="350" y="4118"/>
                  </a:cubicBezTo>
                  <a:cubicBezTo>
                    <a:pt x="370" y="4108"/>
                    <a:pt x="381" y="4108"/>
                    <a:pt x="401" y="4098"/>
                  </a:cubicBezTo>
                  <a:cubicBezTo>
                    <a:pt x="410" y="4088"/>
                    <a:pt x="430" y="4088"/>
                    <a:pt x="441" y="4078"/>
                  </a:cubicBezTo>
                  <a:cubicBezTo>
                    <a:pt x="450" y="4068"/>
                    <a:pt x="470" y="4068"/>
                    <a:pt x="481" y="4058"/>
                  </a:cubicBezTo>
                  <a:cubicBezTo>
                    <a:pt x="510" y="4038"/>
                    <a:pt x="530" y="4018"/>
                    <a:pt x="550" y="3998"/>
                  </a:cubicBezTo>
                  <a:lnTo>
                    <a:pt x="560" y="3998"/>
                  </a:lnTo>
                  <a:cubicBezTo>
                    <a:pt x="570" y="3988"/>
                    <a:pt x="590" y="3978"/>
                    <a:pt x="600" y="3968"/>
                  </a:cubicBezTo>
                  <a:cubicBezTo>
                    <a:pt x="610" y="3958"/>
                    <a:pt x="620" y="3948"/>
                    <a:pt x="640" y="3938"/>
                  </a:cubicBezTo>
                  <a:lnTo>
                    <a:pt x="670" y="3918"/>
                  </a:lnTo>
                  <a:lnTo>
                    <a:pt x="710" y="3888"/>
                  </a:lnTo>
                  <a:cubicBezTo>
                    <a:pt x="730" y="3868"/>
                    <a:pt x="760" y="3858"/>
                    <a:pt x="780" y="3838"/>
                  </a:cubicBezTo>
                  <a:cubicBezTo>
                    <a:pt x="790" y="3828"/>
                    <a:pt x="800" y="3828"/>
                    <a:pt x="810" y="3818"/>
                  </a:cubicBezTo>
                  <a:close/>
                  <a:moveTo>
                    <a:pt x="1809" y="3468"/>
                  </a:moveTo>
                  <a:lnTo>
                    <a:pt x="1819" y="3478"/>
                  </a:lnTo>
                  <a:cubicBezTo>
                    <a:pt x="1829" y="3478"/>
                    <a:pt x="1839" y="3488"/>
                    <a:pt x="1849" y="3488"/>
                  </a:cubicBezTo>
                  <a:cubicBezTo>
                    <a:pt x="1869" y="3488"/>
                    <a:pt x="1879" y="3488"/>
                    <a:pt x="1889" y="3498"/>
                  </a:cubicBezTo>
                  <a:lnTo>
                    <a:pt x="1909" y="3498"/>
                  </a:lnTo>
                  <a:cubicBezTo>
                    <a:pt x="1929" y="3508"/>
                    <a:pt x="1949" y="3518"/>
                    <a:pt x="1969" y="3518"/>
                  </a:cubicBezTo>
                  <a:lnTo>
                    <a:pt x="1979" y="3518"/>
                  </a:lnTo>
                  <a:cubicBezTo>
                    <a:pt x="1989" y="3528"/>
                    <a:pt x="1999" y="3528"/>
                    <a:pt x="2009" y="3538"/>
                  </a:cubicBezTo>
                  <a:cubicBezTo>
                    <a:pt x="1999" y="3548"/>
                    <a:pt x="1989" y="3558"/>
                    <a:pt x="1979" y="3558"/>
                  </a:cubicBezTo>
                  <a:cubicBezTo>
                    <a:pt x="1969" y="3568"/>
                    <a:pt x="1949" y="3578"/>
                    <a:pt x="1939" y="3588"/>
                  </a:cubicBezTo>
                  <a:cubicBezTo>
                    <a:pt x="1929" y="3598"/>
                    <a:pt x="1919" y="3598"/>
                    <a:pt x="1909" y="3608"/>
                  </a:cubicBezTo>
                  <a:cubicBezTo>
                    <a:pt x="1899" y="3618"/>
                    <a:pt x="1879" y="3628"/>
                    <a:pt x="1869" y="3638"/>
                  </a:cubicBezTo>
                  <a:lnTo>
                    <a:pt x="1859" y="3648"/>
                  </a:lnTo>
                  <a:lnTo>
                    <a:pt x="1769" y="3708"/>
                  </a:lnTo>
                  <a:cubicBezTo>
                    <a:pt x="1749" y="3718"/>
                    <a:pt x="1729" y="3738"/>
                    <a:pt x="1700" y="3748"/>
                  </a:cubicBezTo>
                  <a:cubicBezTo>
                    <a:pt x="1680" y="3758"/>
                    <a:pt x="1649" y="3778"/>
                    <a:pt x="1620" y="3798"/>
                  </a:cubicBezTo>
                  <a:cubicBezTo>
                    <a:pt x="1600" y="3808"/>
                    <a:pt x="1589" y="3818"/>
                    <a:pt x="1569" y="3838"/>
                  </a:cubicBezTo>
                  <a:lnTo>
                    <a:pt x="1560" y="3838"/>
                  </a:lnTo>
                  <a:cubicBezTo>
                    <a:pt x="1529" y="3858"/>
                    <a:pt x="1509" y="3878"/>
                    <a:pt x="1489" y="3888"/>
                  </a:cubicBezTo>
                  <a:cubicBezTo>
                    <a:pt x="1440" y="3918"/>
                    <a:pt x="1389" y="3948"/>
                    <a:pt x="1329" y="3978"/>
                  </a:cubicBezTo>
                  <a:cubicBezTo>
                    <a:pt x="1280" y="4008"/>
                    <a:pt x="1230" y="4038"/>
                    <a:pt x="1180" y="4078"/>
                  </a:cubicBezTo>
                  <a:cubicBezTo>
                    <a:pt x="1160" y="4088"/>
                    <a:pt x="1150" y="4098"/>
                    <a:pt x="1130" y="4108"/>
                  </a:cubicBezTo>
                  <a:cubicBezTo>
                    <a:pt x="1100" y="4128"/>
                    <a:pt x="1070" y="4157"/>
                    <a:pt x="1030" y="4177"/>
                  </a:cubicBezTo>
                  <a:cubicBezTo>
                    <a:pt x="990" y="4208"/>
                    <a:pt x="940" y="4237"/>
                    <a:pt x="880" y="4257"/>
                  </a:cubicBezTo>
                  <a:cubicBezTo>
                    <a:pt x="860" y="4268"/>
                    <a:pt x="850" y="4277"/>
                    <a:pt x="830" y="4288"/>
                  </a:cubicBezTo>
                  <a:lnTo>
                    <a:pt x="790" y="4308"/>
                  </a:lnTo>
                  <a:cubicBezTo>
                    <a:pt x="760" y="4328"/>
                    <a:pt x="730" y="4337"/>
                    <a:pt x="710" y="4357"/>
                  </a:cubicBezTo>
                  <a:cubicBezTo>
                    <a:pt x="680" y="4377"/>
                    <a:pt x="650" y="4397"/>
                    <a:pt x="630" y="4408"/>
                  </a:cubicBezTo>
                  <a:lnTo>
                    <a:pt x="620" y="4417"/>
                  </a:lnTo>
                  <a:cubicBezTo>
                    <a:pt x="610" y="4428"/>
                    <a:pt x="590" y="4448"/>
                    <a:pt x="570" y="4457"/>
                  </a:cubicBezTo>
                  <a:cubicBezTo>
                    <a:pt x="560" y="4468"/>
                    <a:pt x="560" y="4488"/>
                    <a:pt x="550" y="4497"/>
                  </a:cubicBezTo>
                  <a:lnTo>
                    <a:pt x="501" y="4497"/>
                  </a:lnTo>
                  <a:lnTo>
                    <a:pt x="481" y="4488"/>
                  </a:lnTo>
                  <a:cubicBezTo>
                    <a:pt x="450" y="4488"/>
                    <a:pt x="410" y="4477"/>
                    <a:pt x="390" y="4468"/>
                  </a:cubicBezTo>
                  <a:cubicBezTo>
                    <a:pt x="370" y="4457"/>
                    <a:pt x="361" y="4448"/>
                    <a:pt x="341" y="4448"/>
                  </a:cubicBezTo>
                  <a:lnTo>
                    <a:pt x="330" y="4437"/>
                  </a:lnTo>
                  <a:lnTo>
                    <a:pt x="321" y="4437"/>
                  </a:lnTo>
                  <a:cubicBezTo>
                    <a:pt x="321" y="4437"/>
                    <a:pt x="310" y="4437"/>
                    <a:pt x="301" y="4428"/>
                  </a:cubicBezTo>
                  <a:lnTo>
                    <a:pt x="290" y="4428"/>
                  </a:lnTo>
                  <a:lnTo>
                    <a:pt x="281" y="4417"/>
                  </a:lnTo>
                  <a:lnTo>
                    <a:pt x="290" y="4417"/>
                  </a:lnTo>
                  <a:lnTo>
                    <a:pt x="381" y="4357"/>
                  </a:lnTo>
                  <a:lnTo>
                    <a:pt x="390" y="4337"/>
                  </a:lnTo>
                  <a:lnTo>
                    <a:pt x="570" y="4217"/>
                  </a:lnTo>
                  <a:lnTo>
                    <a:pt x="580" y="4217"/>
                  </a:lnTo>
                  <a:lnTo>
                    <a:pt x="620" y="4197"/>
                  </a:lnTo>
                  <a:cubicBezTo>
                    <a:pt x="670" y="4168"/>
                    <a:pt x="710" y="4128"/>
                    <a:pt x="760" y="4098"/>
                  </a:cubicBezTo>
                  <a:cubicBezTo>
                    <a:pt x="790" y="4078"/>
                    <a:pt x="810" y="4058"/>
                    <a:pt x="830" y="4038"/>
                  </a:cubicBezTo>
                  <a:cubicBezTo>
                    <a:pt x="910" y="3988"/>
                    <a:pt x="990" y="3948"/>
                    <a:pt x="1070" y="3908"/>
                  </a:cubicBezTo>
                  <a:cubicBezTo>
                    <a:pt x="1110" y="3888"/>
                    <a:pt x="1150" y="3868"/>
                    <a:pt x="1190" y="3838"/>
                  </a:cubicBezTo>
                  <a:lnTo>
                    <a:pt x="1249" y="3808"/>
                  </a:lnTo>
                  <a:cubicBezTo>
                    <a:pt x="1260" y="3798"/>
                    <a:pt x="1280" y="3788"/>
                    <a:pt x="1300" y="3778"/>
                  </a:cubicBezTo>
                  <a:cubicBezTo>
                    <a:pt x="1340" y="3748"/>
                    <a:pt x="1369" y="3728"/>
                    <a:pt x="1409" y="3708"/>
                  </a:cubicBezTo>
                  <a:cubicBezTo>
                    <a:pt x="1449" y="3698"/>
                    <a:pt x="1489" y="3678"/>
                    <a:pt x="1540" y="3648"/>
                  </a:cubicBezTo>
                  <a:cubicBezTo>
                    <a:pt x="1560" y="3638"/>
                    <a:pt x="1580" y="3618"/>
                    <a:pt x="1600" y="3608"/>
                  </a:cubicBezTo>
                  <a:cubicBezTo>
                    <a:pt x="1609" y="3598"/>
                    <a:pt x="1629" y="3588"/>
                    <a:pt x="1640" y="3578"/>
                  </a:cubicBezTo>
                  <a:cubicBezTo>
                    <a:pt x="1649" y="3568"/>
                    <a:pt x="1669" y="3558"/>
                    <a:pt x="1689" y="3548"/>
                  </a:cubicBezTo>
                  <a:cubicBezTo>
                    <a:pt x="1709" y="3538"/>
                    <a:pt x="1720" y="3528"/>
                    <a:pt x="1739" y="3518"/>
                  </a:cubicBezTo>
                  <a:lnTo>
                    <a:pt x="1759" y="3498"/>
                  </a:lnTo>
                  <a:lnTo>
                    <a:pt x="1769" y="3498"/>
                  </a:lnTo>
                  <a:lnTo>
                    <a:pt x="1799" y="3468"/>
                  </a:lnTo>
                  <a:close/>
                  <a:moveTo>
                    <a:pt x="2109" y="3628"/>
                  </a:moveTo>
                  <a:lnTo>
                    <a:pt x="2109" y="3638"/>
                  </a:lnTo>
                  <a:lnTo>
                    <a:pt x="2099" y="3658"/>
                  </a:lnTo>
                  <a:lnTo>
                    <a:pt x="2099" y="3708"/>
                  </a:lnTo>
                  <a:lnTo>
                    <a:pt x="2099" y="3748"/>
                  </a:lnTo>
                  <a:cubicBezTo>
                    <a:pt x="2089" y="3788"/>
                    <a:pt x="2089" y="3828"/>
                    <a:pt x="2089" y="3868"/>
                  </a:cubicBezTo>
                  <a:cubicBezTo>
                    <a:pt x="2089" y="3878"/>
                    <a:pt x="2079" y="3888"/>
                    <a:pt x="2079" y="3898"/>
                  </a:cubicBezTo>
                  <a:lnTo>
                    <a:pt x="2069" y="3908"/>
                  </a:lnTo>
                  <a:lnTo>
                    <a:pt x="2049" y="3918"/>
                  </a:lnTo>
                  <a:cubicBezTo>
                    <a:pt x="2039" y="3928"/>
                    <a:pt x="2029" y="3928"/>
                    <a:pt x="2019" y="3938"/>
                  </a:cubicBezTo>
                  <a:lnTo>
                    <a:pt x="2009" y="3948"/>
                  </a:lnTo>
                  <a:cubicBezTo>
                    <a:pt x="1979" y="3968"/>
                    <a:pt x="1959" y="3988"/>
                    <a:pt x="1929" y="4008"/>
                  </a:cubicBezTo>
                  <a:cubicBezTo>
                    <a:pt x="1909" y="4018"/>
                    <a:pt x="1879" y="4038"/>
                    <a:pt x="1849" y="4058"/>
                  </a:cubicBezTo>
                  <a:cubicBezTo>
                    <a:pt x="1819" y="4078"/>
                    <a:pt x="1789" y="4108"/>
                    <a:pt x="1759" y="4128"/>
                  </a:cubicBezTo>
                  <a:cubicBezTo>
                    <a:pt x="1739" y="4148"/>
                    <a:pt x="1709" y="4157"/>
                    <a:pt x="1689" y="4177"/>
                  </a:cubicBezTo>
                  <a:cubicBezTo>
                    <a:pt x="1680" y="4188"/>
                    <a:pt x="1669" y="4197"/>
                    <a:pt x="1660" y="4197"/>
                  </a:cubicBezTo>
                  <a:lnTo>
                    <a:pt x="1649" y="4208"/>
                  </a:lnTo>
                  <a:lnTo>
                    <a:pt x="1620" y="4228"/>
                  </a:lnTo>
                  <a:cubicBezTo>
                    <a:pt x="1569" y="4257"/>
                    <a:pt x="1529" y="4288"/>
                    <a:pt x="1469" y="4328"/>
                  </a:cubicBezTo>
                  <a:cubicBezTo>
                    <a:pt x="1420" y="4368"/>
                    <a:pt x="1380" y="4397"/>
                    <a:pt x="1329" y="4428"/>
                  </a:cubicBezTo>
                  <a:cubicBezTo>
                    <a:pt x="1280" y="4457"/>
                    <a:pt x="1230" y="4488"/>
                    <a:pt x="1170" y="4517"/>
                  </a:cubicBezTo>
                  <a:lnTo>
                    <a:pt x="1080" y="4577"/>
                  </a:lnTo>
                  <a:lnTo>
                    <a:pt x="1070" y="4577"/>
                  </a:lnTo>
                  <a:lnTo>
                    <a:pt x="1050" y="4588"/>
                  </a:lnTo>
                  <a:lnTo>
                    <a:pt x="1020" y="4608"/>
                  </a:lnTo>
                  <a:cubicBezTo>
                    <a:pt x="970" y="4637"/>
                    <a:pt x="920" y="4667"/>
                    <a:pt x="870" y="4687"/>
                  </a:cubicBezTo>
                  <a:lnTo>
                    <a:pt x="830" y="4707"/>
                  </a:lnTo>
                  <a:cubicBezTo>
                    <a:pt x="800" y="4727"/>
                    <a:pt x="760" y="4747"/>
                    <a:pt x="720" y="4767"/>
                  </a:cubicBezTo>
                  <a:cubicBezTo>
                    <a:pt x="700" y="4777"/>
                    <a:pt x="680" y="4787"/>
                    <a:pt x="670" y="4807"/>
                  </a:cubicBezTo>
                  <a:lnTo>
                    <a:pt x="660" y="4807"/>
                  </a:lnTo>
                  <a:lnTo>
                    <a:pt x="640" y="4817"/>
                  </a:lnTo>
                  <a:lnTo>
                    <a:pt x="640" y="4807"/>
                  </a:lnTo>
                  <a:lnTo>
                    <a:pt x="640" y="4797"/>
                  </a:lnTo>
                  <a:lnTo>
                    <a:pt x="640" y="4787"/>
                  </a:lnTo>
                  <a:lnTo>
                    <a:pt x="640" y="4777"/>
                  </a:lnTo>
                  <a:cubicBezTo>
                    <a:pt x="640" y="4747"/>
                    <a:pt x="640" y="4717"/>
                    <a:pt x="630" y="4687"/>
                  </a:cubicBezTo>
                  <a:lnTo>
                    <a:pt x="630" y="4667"/>
                  </a:lnTo>
                  <a:lnTo>
                    <a:pt x="630" y="4657"/>
                  </a:lnTo>
                  <a:lnTo>
                    <a:pt x="630" y="4637"/>
                  </a:lnTo>
                  <a:lnTo>
                    <a:pt x="630" y="4608"/>
                  </a:lnTo>
                  <a:cubicBezTo>
                    <a:pt x="630" y="4588"/>
                    <a:pt x="630" y="4577"/>
                    <a:pt x="620" y="4568"/>
                  </a:cubicBezTo>
                  <a:lnTo>
                    <a:pt x="620" y="4557"/>
                  </a:lnTo>
                  <a:lnTo>
                    <a:pt x="620" y="4548"/>
                  </a:lnTo>
                  <a:cubicBezTo>
                    <a:pt x="630" y="4548"/>
                    <a:pt x="630" y="4537"/>
                    <a:pt x="640" y="4528"/>
                  </a:cubicBezTo>
                  <a:cubicBezTo>
                    <a:pt x="640" y="4517"/>
                    <a:pt x="650" y="4517"/>
                    <a:pt x="660" y="4508"/>
                  </a:cubicBezTo>
                  <a:cubicBezTo>
                    <a:pt x="710" y="4477"/>
                    <a:pt x="750" y="4448"/>
                    <a:pt x="800" y="4417"/>
                  </a:cubicBezTo>
                  <a:cubicBezTo>
                    <a:pt x="830" y="4397"/>
                    <a:pt x="860" y="4388"/>
                    <a:pt x="890" y="4368"/>
                  </a:cubicBezTo>
                  <a:cubicBezTo>
                    <a:pt x="920" y="4357"/>
                    <a:pt x="940" y="4348"/>
                    <a:pt x="960" y="4337"/>
                  </a:cubicBezTo>
                  <a:cubicBezTo>
                    <a:pt x="1010" y="4308"/>
                    <a:pt x="1050" y="4288"/>
                    <a:pt x="1110" y="4248"/>
                  </a:cubicBezTo>
                  <a:cubicBezTo>
                    <a:pt x="1140" y="4228"/>
                    <a:pt x="1160" y="4208"/>
                    <a:pt x="1190" y="4197"/>
                  </a:cubicBezTo>
                  <a:cubicBezTo>
                    <a:pt x="1210" y="4177"/>
                    <a:pt x="1230" y="4157"/>
                    <a:pt x="1260" y="4148"/>
                  </a:cubicBezTo>
                  <a:cubicBezTo>
                    <a:pt x="1300" y="4118"/>
                    <a:pt x="1340" y="4098"/>
                    <a:pt x="1380" y="4078"/>
                  </a:cubicBezTo>
                  <a:lnTo>
                    <a:pt x="1409" y="4058"/>
                  </a:lnTo>
                  <a:cubicBezTo>
                    <a:pt x="1469" y="4028"/>
                    <a:pt x="1520" y="3998"/>
                    <a:pt x="1560" y="3968"/>
                  </a:cubicBezTo>
                  <a:lnTo>
                    <a:pt x="1589" y="3948"/>
                  </a:lnTo>
                  <a:lnTo>
                    <a:pt x="1609" y="3938"/>
                  </a:lnTo>
                  <a:cubicBezTo>
                    <a:pt x="1640" y="3918"/>
                    <a:pt x="1669" y="3898"/>
                    <a:pt x="1709" y="3868"/>
                  </a:cubicBezTo>
                  <a:lnTo>
                    <a:pt x="1769" y="3838"/>
                  </a:lnTo>
                  <a:cubicBezTo>
                    <a:pt x="1789" y="3828"/>
                    <a:pt x="1819" y="3808"/>
                    <a:pt x="1849" y="3788"/>
                  </a:cubicBezTo>
                  <a:cubicBezTo>
                    <a:pt x="1869" y="3778"/>
                    <a:pt x="1879" y="3768"/>
                    <a:pt x="1899" y="3758"/>
                  </a:cubicBezTo>
                  <a:cubicBezTo>
                    <a:pt x="1929" y="3738"/>
                    <a:pt x="1959" y="3718"/>
                    <a:pt x="1979" y="3698"/>
                  </a:cubicBezTo>
                  <a:cubicBezTo>
                    <a:pt x="2009" y="3688"/>
                    <a:pt x="2029" y="3678"/>
                    <a:pt x="2049" y="3668"/>
                  </a:cubicBezTo>
                  <a:cubicBezTo>
                    <a:pt x="2059" y="3658"/>
                    <a:pt x="2069" y="3658"/>
                    <a:pt x="2069" y="3648"/>
                  </a:cubicBezTo>
                  <a:cubicBezTo>
                    <a:pt x="2089" y="3648"/>
                    <a:pt x="2099" y="3638"/>
                    <a:pt x="2109" y="3628"/>
                  </a:cubicBezTo>
                  <a:close/>
                  <a:moveTo>
                    <a:pt x="230" y="4488"/>
                  </a:moveTo>
                  <a:cubicBezTo>
                    <a:pt x="241" y="4508"/>
                    <a:pt x="261" y="4517"/>
                    <a:pt x="270" y="4517"/>
                  </a:cubicBezTo>
                  <a:lnTo>
                    <a:pt x="290" y="4528"/>
                  </a:lnTo>
                  <a:cubicBezTo>
                    <a:pt x="310" y="4528"/>
                    <a:pt x="321" y="4537"/>
                    <a:pt x="330" y="4537"/>
                  </a:cubicBezTo>
                  <a:lnTo>
                    <a:pt x="361" y="4548"/>
                  </a:lnTo>
                  <a:cubicBezTo>
                    <a:pt x="381" y="4557"/>
                    <a:pt x="410" y="4568"/>
                    <a:pt x="430" y="4577"/>
                  </a:cubicBezTo>
                  <a:cubicBezTo>
                    <a:pt x="450" y="4588"/>
                    <a:pt x="461" y="4588"/>
                    <a:pt x="481" y="4588"/>
                  </a:cubicBezTo>
                  <a:cubicBezTo>
                    <a:pt x="490" y="4588"/>
                    <a:pt x="510" y="4588"/>
                    <a:pt x="520" y="4597"/>
                  </a:cubicBezTo>
                  <a:lnTo>
                    <a:pt x="520" y="4608"/>
                  </a:lnTo>
                  <a:lnTo>
                    <a:pt x="520" y="4657"/>
                  </a:lnTo>
                  <a:lnTo>
                    <a:pt x="530" y="4687"/>
                  </a:lnTo>
                  <a:lnTo>
                    <a:pt x="530" y="4757"/>
                  </a:lnTo>
                  <a:lnTo>
                    <a:pt x="530" y="4767"/>
                  </a:lnTo>
                  <a:cubicBezTo>
                    <a:pt x="540" y="4787"/>
                    <a:pt x="540" y="4817"/>
                    <a:pt x="540" y="4837"/>
                  </a:cubicBezTo>
                  <a:lnTo>
                    <a:pt x="540" y="4857"/>
                  </a:lnTo>
                  <a:lnTo>
                    <a:pt x="520" y="4857"/>
                  </a:lnTo>
                  <a:cubicBezTo>
                    <a:pt x="510" y="4847"/>
                    <a:pt x="501" y="4847"/>
                    <a:pt x="490" y="4837"/>
                  </a:cubicBezTo>
                  <a:lnTo>
                    <a:pt x="470" y="4837"/>
                  </a:lnTo>
                  <a:cubicBezTo>
                    <a:pt x="441" y="4827"/>
                    <a:pt x="410" y="4807"/>
                    <a:pt x="381" y="4797"/>
                  </a:cubicBezTo>
                  <a:lnTo>
                    <a:pt x="361" y="4787"/>
                  </a:lnTo>
                  <a:cubicBezTo>
                    <a:pt x="341" y="4777"/>
                    <a:pt x="321" y="4777"/>
                    <a:pt x="310" y="4767"/>
                  </a:cubicBezTo>
                  <a:cubicBezTo>
                    <a:pt x="301" y="4767"/>
                    <a:pt x="281" y="4757"/>
                    <a:pt x="270" y="4757"/>
                  </a:cubicBezTo>
                  <a:lnTo>
                    <a:pt x="250" y="4747"/>
                  </a:lnTo>
                  <a:lnTo>
                    <a:pt x="250" y="4727"/>
                  </a:lnTo>
                  <a:cubicBezTo>
                    <a:pt x="250" y="4707"/>
                    <a:pt x="250" y="4677"/>
                    <a:pt x="241" y="4657"/>
                  </a:cubicBezTo>
                  <a:lnTo>
                    <a:pt x="241" y="4637"/>
                  </a:lnTo>
                  <a:cubicBezTo>
                    <a:pt x="241" y="4597"/>
                    <a:pt x="241" y="4568"/>
                    <a:pt x="230" y="4528"/>
                  </a:cubicBezTo>
                  <a:lnTo>
                    <a:pt x="230" y="4488"/>
                  </a:lnTo>
                  <a:close/>
                  <a:moveTo>
                    <a:pt x="1709" y="1"/>
                  </a:moveTo>
                  <a:cubicBezTo>
                    <a:pt x="1689" y="1"/>
                    <a:pt x="1669" y="1"/>
                    <a:pt x="1649" y="11"/>
                  </a:cubicBezTo>
                  <a:cubicBezTo>
                    <a:pt x="1640" y="21"/>
                    <a:pt x="1620" y="21"/>
                    <a:pt x="1609" y="31"/>
                  </a:cubicBezTo>
                  <a:lnTo>
                    <a:pt x="1600" y="31"/>
                  </a:lnTo>
                  <a:lnTo>
                    <a:pt x="1540" y="61"/>
                  </a:lnTo>
                  <a:lnTo>
                    <a:pt x="1460" y="101"/>
                  </a:lnTo>
                  <a:cubicBezTo>
                    <a:pt x="1409" y="121"/>
                    <a:pt x="1349" y="151"/>
                    <a:pt x="1289" y="181"/>
                  </a:cubicBezTo>
                  <a:lnTo>
                    <a:pt x="1230" y="211"/>
                  </a:lnTo>
                  <a:lnTo>
                    <a:pt x="1220" y="221"/>
                  </a:lnTo>
                  <a:cubicBezTo>
                    <a:pt x="1160" y="251"/>
                    <a:pt x="1110" y="281"/>
                    <a:pt x="1060" y="301"/>
                  </a:cubicBezTo>
                  <a:cubicBezTo>
                    <a:pt x="980" y="341"/>
                    <a:pt x="900" y="381"/>
                    <a:pt x="810" y="421"/>
                  </a:cubicBezTo>
                  <a:cubicBezTo>
                    <a:pt x="780" y="441"/>
                    <a:pt x="750" y="451"/>
                    <a:pt x="730" y="471"/>
                  </a:cubicBezTo>
                  <a:cubicBezTo>
                    <a:pt x="680" y="491"/>
                    <a:pt x="630" y="521"/>
                    <a:pt x="580" y="540"/>
                  </a:cubicBezTo>
                  <a:cubicBezTo>
                    <a:pt x="501" y="580"/>
                    <a:pt x="430" y="620"/>
                    <a:pt x="361" y="660"/>
                  </a:cubicBezTo>
                  <a:cubicBezTo>
                    <a:pt x="290" y="700"/>
                    <a:pt x="221" y="751"/>
                    <a:pt x="161" y="791"/>
                  </a:cubicBezTo>
                  <a:lnTo>
                    <a:pt x="141" y="791"/>
                  </a:lnTo>
                  <a:cubicBezTo>
                    <a:pt x="101" y="820"/>
                    <a:pt x="61" y="840"/>
                    <a:pt x="41" y="891"/>
                  </a:cubicBezTo>
                  <a:cubicBezTo>
                    <a:pt x="11" y="940"/>
                    <a:pt x="11" y="991"/>
                    <a:pt x="1" y="1040"/>
                  </a:cubicBezTo>
                  <a:lnTo>
                    <a:pt x="1" y="1110"/>
                  </a:lnTo>
                  <a:lnTo>
                    <a:pt x="1" y="1350"/>
                  </a:lnTo>
                  <a:lnTo>
                    <a:pt x="1" y="1380"/>
                  </a:lnTo>
                  <a:cubicBezTo>
                    <a:pt x="1" y="1470"/>
                    <a:pt x="1" y="1550"/>
                    <a:pt x="11" y="1650"/>
                  </a:cubicBezTo>
                  <a:lnTo>
                    <a:pt x="11" y="1819"/>
                  </a:lnTo>
                  <a:lnTo>
                    <a:pt x="11" y="1910"/>
                  </a:lnTo>
                  <a:lnTo>
                    <a:pt x="21" y="1959"/>
                  </a:lnTo>
                  <a:lnTo>
                    <a:pt x="21" y="1970"/>
                  </a:lnTo>
                  <a:lnTo>
                    <a:pt x="21" y="2170"/>
                  </a:lnTo>
                  <a:cubicBezTo>
                    <a:pt x="30" y="2239"/>
                    <a:pt x="30" y="2319"/>
                    <a:pt x="41" y="2399"/>
                  </a:cubicBezTo>
                  <a:lnTo>
                    <a:pt x="41" y="2449"/>
                  </a:lnTo>
                  <a:lnTo>
                    <a:pt x="41" y="2579"/>
                  </a:lnTo>
                  <a:cubicBezTo>
                    <a:pt x="41" y="2609"/>
                    <a:pt x="50" y="2639"/>
                    <a:pt x="50" y="2669"/>
                  </a:cubicBezTo>
                  <a:cubicBezTo>
                    <a:pt x="50" y="2699"/>
                    <a:pt x="50" y="2729"/>
                    <a:pt x="61" y="2759"/>
                  </a:cubicBezTo>
                  <a:lnTo>
                    <a:pt x="50" y="2799"/>
                  </a:lnTo>
                  <a:lnTo>
                    <a:pt x="50" y="2839"/>
                  </a:lnTo>
                  <a:cubicBezTo>
                    <a:pt x="50" y="2929"/>
                    <a:pt x="50" y="3009"/>
                    <a:pt x="61" y="3098"/>
                  </a:cubicBezTo>
                  <a:lnTo>
                    <a:pt x="61" y="3118"/>
                  </a:lnTo>
                  <a:lnTo>
                    <a:pt x="61" y="3129"/>
                  </a:lnTo>
                  <a:cubicBezTo>
                    <a:pt x="61" y="3169"/>
                    <a:pt x="61" y="3198"/>
                    <a:pt x="70" y="3238"/>
                  </a:cubicBezTo>
                  <a:lnTo>
                    <a:pt x="70" y="3278"/>
                  </a:lnTo>
                  <a:lnTo>
                    <a:pt x="70" y="3289"/>
                  </a:lnTo>
                  <a:lnTo>
                    <a:pt x="70" y="3309"/>
                  </a:lnTo>
                  <a:lnTo>
                    <a:pt x="70" y="3358"/>
                  </a:lnTo>
                  <a:cubicBezTo>
                    <a:pt x="70" y="3448"/>
                    <a:pt x="81" y="3538"/>
                    <a:pt x="90" y="3618"/>
                  </a:cubicBezTo>
                  <a:cubicBezTo>
                    <a:pt x="90" y="3708"/>
                    <a:pt x="101" y="3788"/>
                    <a:pt x="101" y="3868"/>
                  </a:cubicBezTo>
                  <a:lnTo>
                    <a:pt x="101" y="3888"/>
                  </a:lnTo>
                  <a:cubicBezTo>
                    <a:pt x="110" y="3918"/>
                    <a:pt x="110" y="3958"/>
                    <a:pt x="110" y="3998"/>
                  </a:cubicBezTo>
                  <a:cubicBezTo>
                    <a:pt x="121" y="4048"/>
                    <a:pt x="121" y="4088"/>
                    <a:pt x="121" y="4138"/>
                  </a:cubicBezTo>
                  <a:cubicBezTo>
                    <a:pt x="130" y="4177"/>
                    <a:pt x="130" y="4208"/>
                    <a:pt x="130" y="4248"/>
                  </a:cubicBezTo>
                  <a:lnTo>
                    <a:pt x="130" y="4288"/>
                  </a:lnTo>
                  <a:lnTo>
                    <a:pt x="130" y="4357"/>
                  </a:lnTo>
                  <a:cubicBezTo>
                    <a:pt x="130" y="4368"/>
                    <a:pt x="130" y="4388"/>
                    <a:pt x="141" y="4397"/>
                  </a:cubicBezTo>
                  <a:lnTo>
                    <a:pt x="141" y="4417"/>
                  </a:lnTo>
                  <a:lnTo>
                    <a:pt x="141" y="4428"/>
                  </a:lnTo>
                  <a:lnTo>
                    <a:pt x="141" y="4557"/>
                  </a:lnTo>
                  <a:cubicBezTo>
                    <a:pt x="141" y="4597"/>
                    <a:pt x="130" y="4637"/>
                    <a:pt x="130" y="4677"/>
                  </a:cubicBezTo>
                  <a:lnTo>
                    <a:pt x="130" y="4737"/>
                  </a:lnTo>
                  <a:cubicBezTo>
                    <a:pt x="121" y="4737"/>
                    <a:pt x="121" y="4747"/>
                    <a:pt x="121" y="4757"/>
                  </a:cubicBezTo>
                  <a:cubicBezTo>
                    <a:pt x="130" y="4767"/>
                    <a:pt x="130" y="4777"/>
                    <a:pt x="121" y="4777"/>
                  </a:cubicBezTo>
                  <a:lnTo>
                    <a:pt x="121" y="4787"/>
                  </a:lnTo>
                  <a:cubicBezTo>
                    <a:pt x="121" y="4807"/>
                    <a:pt x="130" y="4827"/>
                    <a:pt x="130" y="4827"/>
                  </a:cubicBezTo>
                  <a:cubicBezTo>
                    <a:pt x="141" y="4847"/>
                    <a:pt x="161" y="4867"/>
                    <a:pt x="181" y="4877"/>
                  </a:cubicBezTo>
                  <a:cubicBezTo>
                    <a:pt x="190" y="4877"/>
                    <a:pt x="201" y="4887"/>
                    <a:pt x="210" y="4887"/>
                  </a:cubicBezTo>
                  <a:lnTo>
                    <a:pt x="221" y="4897"/>
                  </a:lnTo>
                  <a:cubicBezTo>
                    <a:pt x="241" y="4907"/>
                    <a:pt x="270" y="4917"/>
                    <a:pt x="290" y="4927"/>
                  </a:cubicBezTo>
                  <a:cubicBezTo>
                    <a:pt x="341" y="4947"/>
                    <a:pt x="390" y="4967"/>
                    <a:pt x="430" y="4987"/>
                  </a:cubicBezTo>
                  <a:lnTo>
                    <a:pt x="461" y="4987"/>
                  </a:lnTo>
                  <a:cubicBezTo>
                    <a:pt x="481" y="4997"/>
                    <a:pt x="490" y="5007"/>
                    <a:pt x="510" y="5007"/>
                  </a:cubicBezTo>
                  <a:lnTo>
                    <a:pt x="530" y="5017"/>
                  </a:lnTo>
                  <a:cubicBezTo>
                    <a:pt x="540" y="5027"/>
                    <a:pt x="550" y="5027"/>
                    <a:pt x="560" y="5027"/>
                  </a:cubicBezTo>
                  <a:lnTo>
                    <a:pt x="570" y="5027"/>
                  </a:lnTo>
                  <a:lnTo>
                    <a:pt x="580" y="5017"/>
                  </a:lnTo>
                  <a:lnTo>
                    <a:pt x="590" y="5017"/>
                  </a:lnTo>
                  <a:cubicBezTo>
                    <a:pt x="600" y="5017"/>
                    <a:pt x="610" y="5017"/>
                    <a:pt x="610" y="5007"/>
                  </a:cubicBezTo>
                  <a:cubicBezTo>
                    <a:pt x="620" y="5007"/>
                    <a:pt x="630" y="4997"/>
                    <a:pt x="640" y="4997"/>
                  </a:cubicBezTo>
                  <a:lnTo>
                    <a:pt x="660" y="4977"/>
                  </a:lnTo>
                  <a:lnTo>
                    <a:pt x="670" y="4977"/>
                  </a:lnTo>
                  <a:lnTo>
                    <a:pt x="700" y="4957"/>
                  </a:lnTo>
                  <a:cubicBezTo>
                    <a:pt x="740" y="4927"/>
                    <a:pt x="780" y="4897"/>
                    <a:pt x="810" y="4877"/>
                  </a:cubicBezTo>
                  <a:cubicBezTo>
                    <a:pt x="850" y="4857"/>
                    <a:pt x="880" y="4837"/>
                    <a:pt x="920" y="4817"/>
                  </a:cubicBezTo>
                  <a:cubicBezTo>
                    <a:pt x="930" y="4817"/>
                    <a:pt x="950" y="4807"/>
                    <a:pt x="970" y="4797"/>
                  </a:cubicBezTo>
                  <a:lnTo>
                    <a:pt x="1120" y="4707"/>
                  </a:lnTo>
                  <a:lnTo>
                    <a:pt x="1160" y="4687"/>
                  </a:lnTo>
                  <a:lnTo>
                    <a:pt x="1180" y="4677"/>
                  </a:lnTo>
                  <a:lnTo>
                    <a:pt x="1269" y="4617"/>
                  </a:lnTo>
                  <a:cubicBezTo>
                    <a:pt x="1320" y="4588"/>
                    <a:pt x="1369" y="4557"/>
                    <a:pt x="1409" y="4528"/>
                  </a:cubicBezTo>
                  <a:cubicBezTo>
                    <a:pt x="1449" y="4508"/>
                    <a:pt x="1489" y="4477"/>
                    <a:pt x="1529" y="4448"/>
                  </a:cubicBezTo>
                  <a:lnTo>
                    <a:pt x="1540" y="4437"/>
                  </a:lnTo>
                  <a:cubicBezTo>
                    <a:pt x="1589" y="4397"/>
                    <a:pt x="1649" y="4357"/>
                    <a:pt x="1700" y="4328"/>
                  </a:cubicBezTo>
                  <a:cubicBezTo>
                    <a:pt x="1749" y="4288"/>
                    <a:pt x="1799" y="4257"/>
                    <a:pt x="1849" y="4217"/>
                  </a:cubicBezTo>
                  <a:cubicBezTo>
                    <a:pt x="1899" y="4177"/>
                    <a:pt x="1939" y="4148"/>
                    <a:pt x="1989" y="4128"/>
                  </a:cubicBezTo>
                  <a:lnTo>
                    <a:pt x="1999" y="4118"/>
                  </a:lnTo>
                  <a:cubicBezTo>
                    <a:pt x="2019" y="4108"/>
                    <a:pt x="2029" y="4098"/>
                    <a:pt x="2049" y="4088"/>
                  </a:cubicBezTo>
                  <a:lnTo>
                    <a:pt x="2059" y="4078"/>
                  </a:lnTo>
                  <a:lnTo>
                    <a:pt x="2119" y="4048"/>
                  </a:lnTo>
                  <a:cubicBezTo>
                    <a:pt x="2129" y="4038"/>
                    <a:pt x="2139" y="4038"/>
                    <a:pt x="2149" y="4028"/>
                  </a:cubicBezTo>
                  <a:cubicBezTo>
                    <a:pt x="2169" y="4018"/>
                    <a:pt x="2189" y="4008"/>
                    <a:pt x="2199" y="3988"/>
                  </a:cubicBezTo>
                  <a:cubicBezTo>
                    <a:pt x="2229" y="3958"/>
                    <a:pt x="2239" y="3908"/>
                    <a:pt x="2249" y="3878"/>
                  </a:cubicBezTo>
                  <a:cubicBezTo>
                    <a:pt x="2259" y="3818"/>
                    <a:pt x="2259" y="3758"/>
                    <a:pt x="2269" y="3708"/>
                  </a:cubicBezTo>
                  <a:lnTo>
                    <a:pt x="2269" y="3698"/>
                  </a:lnTo>
                  <a:lnTo>
                    <a:pt x="2269" y="3678"/>
                  </a:lnTo>
                  <a:lnTo>
                    <a:pt x="2269" y="3668"/>
                  </a:lnTo>
                  <a:cubicBezTo>
                    <a:pt x="2269" y="3648"/>
                    <a:pt x="2279" y="3638"/>
                    <a:pt x="2279" y="3628"/>
                  </a:cubicBezTo>
                  <a:lnTo>
                    <a:pt x="2279" y="3618"/>
                  </a:lnTo>
                  <a:cubicBezTo>
                    <a:pt x="2279" y="3588"/>
                    <a:pt x="2279" y="3558"/>
                    <a:pt x="2269" y="3538"/>
                  </a:cubicBezTo>
                  <a:cubicBezTo>
                    <a:pt x="2259" y="3478"/>
                    <a:pt x="2209" y="3448"/>
                    <a:pt x="2169" y="3418"/>
                  </a:cubicBezTo>
                  <a:cubicBezTo>
                    <a:pt x="2129" y="3398"/>
                    <a:pt x="2099" y="3378"/>
                    <a:pt x="2049" y="3358"/>
                  </a:cubicBezTo>
                  <a:cubicBezTo>
                    <a:pt x="2009" y="3349"/>
                    <a:pt x="1979" y="3338"/>
                    <a:pt x="1939" y="3329"/>
                  </a:cubicBezTo>
                  <a:lnTo>
                    <a:pt x="1929" y="3329"/>
                  </a:lnTo>
                  <a:cubicBezTo>
                    <a:pt x="1919" y="3318"/>
                    <a:pt x="1909" y="3318"/>
                    <a:pt x="1899" y="3318"/>
                  </a:cubicBezTo>
                  <a:lnTo>
                    <a:pt x="1899" y="3249"/>
                  </a:lnTo>
                  <a:lnTo>
                    <a:pt x="1909" y="3238"/>
                  </a:lnTo>
                  <a:lnTo>
                    <a:pt x="1909" y="3098"/>
                  </a:lnTo>
                  <a:cubicBezTo>
                    <a:pt x="1919" y="3009"/>
                    <a:pt x="1909" y="2929"/>
                    <a:pt x="1909" y="2849"/>
                  </a:cubicBezTo>
                  <a:lnTo>
                    <a:pt x="1909" y="2839"/>
                  </a:lnTo>
                  <a:lnTo>
                    <a:pt x="1909" y="2699"/>
                  </a:lnTo>
                  <a:cubicBezTo>
                    <a:pt x="1909" y="2669"/>
                    <a:pt x="1909" y="2629"/>
                    <a:pt x="1899" y="2589"/>
                  </a:cubicBezTo>
                  <a:lnTo>
                    <a:pt x="1899" y="2579"/>
                  </a:lnTo>
                  <a:lnTo>
                    <a:pt x="1899" y="2559"/>
                  </a:lnTo>
                  <a:cubicBezTo>
                    <a:pt x="1889" y="2469"/>
                    <a:pt x="1889" y="2379"/>
                    <a:pt x="1889" y="2299"/>
                  </a:cubicBezTo>
                  <a:lnTo>
                    <a:pt x="1889" y="2289"/>
                  </a:lnTo>
                  <a:cubicBezTo>
                    <a:pt x="1889" y="2229"/>
                    <a:pt x="1879" y="2159"/>
                    <a:pt x="1879" y="2090"/>
                  </a:cubicBezTo>
                  <a:lnTo>
                    <a:pt x="1869" y="2030"/>
                  </a:lnTo>
                  <a:cubicBezTo>
                    <a:pt x="1859" y="1939"/>
                    <a:pt x="1859" y="1850"/>
                    <a:pt x="1859" y="1770"/>
                  </a:cubicBezTo>
                  <a:cubicBezTo>
                    <a:pt x="1859" y="1680"/>
                    <a:pt x="1859" y="1590"/>
                    <a:pt x="1849" y="1500"/>
                  </a:cubicBezTo>
                  <a:cubicBezTo>
                    <a:pt x="1849" y="1400"/>
                    <a:pt x="1849" y="1310"/>
                    <a:pt x="1859" y="1230"/>
                  </a:cubicBezTo>
                  <a:lnTo>
                    <a:pt x="1859" y="1050"/>
                  </a:lnTo>
                  <a:lnTo>
                    <a:pt x="1859" y="971"/>
                  </a:lnTo>
                  <a:lnTo>
                    <a:pt x="1859" y="931"/>
                  </a:lnTo>
                  <a:lnTo>
                    <a:pt x="1859" y="700"/>
                  </a:lnTo>
                  <a:lnTo>
                    <a:pt x="1859" y="560"/>
                  </a:lnTo>
                  <a:lnTo>
                    <a:pt x="1859" y="491"/>
                  </a:lnTo>
                  <a:lnTo>
                    <a:pt x="1859" y="441"/>
                  </a:lnTo>
                  <a:lnTo>
                    <a:pt x="1859" y="311"/>
                  </a:lnTo>
                  <a:lnTo>
                    <a:pt x="1859" y="271"/>
                  </a:lnTo>
                  <a:lnTo>
                    <a:pt x="1859" y="261"/>
                  </a:lnTo>
                  <a:cubicBezTo>
                    <a:pt x="1869" y="241"/>
                    <a:pt x="1869" y="221"/>
                    <a:pt x="1869" y="191"/>
                  </a:cubicBezTo>
                  <a:cubicBezTo>
                    <a:pt x="1869" y="171"/>
                    <a:pt x="1869" y="141"/>
                    <a:pt x="1859" y="121"/>
                  </a:cubicBezTo>
                  <a:cubicBezTo>
                    <a:pt x="1859" y="81"/>
                    <a:pt x="1829" y="41"/>
                    <a:pt x="1799" y="21"/>
                  </a:cubicBezTo>
                  <a:cubicBezTo>
                    <a:pt x="1779" y="1"/>
                    <a:pt x="1749" y="1"/>
                    <a:pt x="172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flipH="1">
              <a:off x="7711298" y="2617861"/>
              <a:ext cx="148403" cy="325775"/>
            </a:xfrm>
            <a:custGeom>
              <a:rect b="b" l="l" r="r" t="t"/>
              <a:pathLst>
                <a:path extrusionOk="0" h="5027" w="2290">
                  <a:moveTo>
                    <a:pt x="1639" y="281"/>
                  </a:moveTo>
                  <a:lnTo>
                    <a:pt x="1639" y="290"/>
                  </a:lnTo>
                  <a:lnTo>
                    <a:pt x="1639" y="410"/>
                  </a:lnTo>
                  <a:cubicBezTo>
                    <a:pt x="1639" y="450"/>
                    <a:pt x="1650" y="481"/>
                    <a:pt x="1650" y="520"/>
                  </a:cubicBezTo>
                  <a:lnTo>
                    <a:pt x="1650" y="530"/>
                  </a:lnTo>
                  <a:lnTo>
                    <a:pt x="1650" y="540"/>
                  </a:lnTo>
                  <a:cubicBezTo>
                    <a:pt x="1659" y="580"/>
                    <a:pt x="1659" y="620"/>
                    <a:pt x="1659" y="670"/>
                  </a:cubicBezTo>
                  <a:cubicBezTo>
                    <a:pt x="1670" y="720"/>
                    <a:pt x="1670" y="780"/>
                    <a:pt x="1670" y="840"/>
                  </a:cubicBezTo>
                  <a:cubicBezTo>
                    <a:pt x="1679" y="950"/>
                    <a:pt x="1690" y="1080"/>
                    <a:pt x="1690" y="1200"/>
                  </a:cubicBezTo>
                  <a:lnTo>
                    <a:pt x="1690" y="1389"/>
                  </a:lnTo>
                  <a:lnTo>
                    <a:pt x="1699" y="1469"/>
                  </a:lnTo>
                  <a:lnTo>
                    <a:pt x="1699" y="1620"/>
                  </a:lnTo>
                  <a:lnTo>
                    <a:pt x="1699" y="1739"/>
                  </a:lnTo>
                  <a:cubicBezTo>
                    <a:pt x="1710" y="1819"/>
                    <a:pt x="1710" y="1909"/>
                    <a:pt x="1719" y="1999"/>
                  </a:cubicBezTo>
                  <a:lnTo>
                    <a:pt x="1719" y="2089"/>
                  </a:lnTo>
                  <a:cubicBezTo>
                    <a:pt x="1730" y="2149"/>
                    <a:pt x="1730" y="2199"/>
                    <a:pt x="1730" y="2259"/>
                  </a:cubicBezTo>
                  <a:cubicBezTo>
                    <a:pt x="1739" y="2289"/>
                    <a:pt x="1739" y="2319"/>
                    <a:pt x="1739" y="2349"/>
                  </a:cubicBezTo>
                  <a:lnTo>
                    <a:pt x="1739" y="2528"/>
                  </a:lnTo>
                  <a:lnTo>
                    <a:pt x="1739" y="2568"/>
                  </a:lnTo>
                  <a:cubicBezTo>
                    <a:pt x="1750" y="2599"/>
                    <a:pt x="1750" y="2628"/>
                    <a:pt x="1750" y="2668"/>
                  </a:cubicBezTo>
                  <a:lnTo>
                    <a:pt x="1750" y="2779"/>
                  </a:lnTo>
                  <a:lnTo>
                    <a:pt x="1750" y="2799"/>
                  </a:lnTo>
                  <a:cubicBezTo>
                    <a:pt x="1750" y="2899"/>
                    <a:pt x="1739" y="2988"/>
                    <a:pt x="1739" y="3068"/>
                  </a:cubicBezTo>
                  <a:cubicBezTo>
                    <a:pt x="1739" y="3088"/>
                    <a:pt x="1739" y="3108"/>
                    <a:pt x="1730" y="3128"/>
                  </a:cubicBezTo>
                  <a:lnTo>
                    <a:pt x="1730" y="3158"/>
                  </a:lnTo>
                  <a:lnTo>
                    <a:pt x="1730" y="3198"/>
                  </a:lnTo>
                  <a:lnTo>
                    <a:pt x="1730" y="3228"/>
                  </a:lnTo>
                  <a:lnTo>
                    <a:pt x="1730" y="3288"/>
                  </a:lnTo>
                  <a:cubicBezTo>
                    <a:pt x="1719" y="3288"/>
                    <a:pt x="1719" y="3278"/>
                    <a:pt x="1710" y="3278"/>
                  </a:cubicBezTo>
                  <a:lnTo>
                    <a:pt x="1690" y="3258"/>
                  </a:lnTo>
                  <a:cubicBezTo>
                    <a:pt x="1670" y="3238"/>
                    <a:pt x="1650" y="3228"/>
                    <a:pt x="1630" y="3208"/>
                  </a:cubicBezTo>
                  <a:cubicBezTo>
                    <a:pt x="1630" y="3198"/>
                    <a:pt x="1619" y="3188"/>
                    <a:pt x="1619" y="3178"/>
                  </a:cubicBezTo>
                  <a:lnTo>
                    <a:pt x="1619" y="3168"/>
                  </a:lnTo>
                  <a:lnTo>
                    <a:pt x="1619" y="3158"/>
                  </a:lnTo>
                  <a:lnTo>
                    <a:pt x="1619" y="3148"/>
                  </a:lnTo>
                  <a:lnTo>
                    <a:pt x="1619" y="3108"/>
                  </a:lnTo>
                  <a:lnTo>
                    <a:pt x="1619" y="3008"/>
                  </a:lnTo>
                  <a:lnTo>
                    <a:pt x="1619" y="2828"/>
                  </a:lnTo>
                  <a:lnTo>
                    <a:pt x="1619" y="2639"/>
                  </a:lnTo>
                  <a:cubicBezTo>
                    <a:pt x="1619" y="2579"/>
                    <a:pt x="1619" y="2508"/>
                    <a:pt x="1610" y="2439"/>
                  </a:cubicBezTo>
                  <a:cubicBezTo>
                    <a:pt x="1610" y="2389"/>
                    <a:pt x="1610" y="2319"/>
                    <a:pt x="1599" y="2259"/>
                  </a:cubicBezTo>
                  <a:lnTo>
                    <a:pt x="1599" y="2109"/>
                  </a:lnTo>
                  <a:lnTo>
                    <a:pt x="1599" y="2089"/>
                  </a:lnTo>
                  <a:lnTo>
                    <a:pt x="1599" y="2069"/>
                  </a:lnTo>
                  <a:lnTo>
                    <a:pt x="1599" y="1749"/>
                  </a:lnTo>
                  <a:lnTo>
                    <a:pt x="1599" y="1680"/>
                  </a:lnTo>
                  <a:lnTo>
                    <a:pt x="1599" y="1509"/>
                  </a:lnTo>
                  <a:cubicBezTo>
                    <a:pt x="1590" y="1449"/>
                    <a:pt x="1590" y="1380"/>
                    <a:pt x="1590" y="1320"/>
                  </a:cubicBezTo>
                  <a:lnTo>
                    <a:pt x="1590" y="1130"/>
                  </a:lnTo>
                  <a:lnTo>
                    <a:pt x="1590" y="950"/>
                  </a:lnTo>
                  <a:lnTo>
                    <a:pt x="1590" y="780"/>
                  </a:lnTo>
                  <a:cubicBezTo>
                    <a:pt x="1590" y="760"/>
                    <a:pt x="1579" y="740"/>
                    <a:pt x="1579" y="730"/>
                  </a:cubicBezTo>
                  <a:lnTo>
                    <a:pt x="1579" y="610"/>
                  </a:lnTo>
                  <a:lnTo>
                    <a:pt x="1579" y="490"/>
                  </a:lnTo>
                  <a:lnTo>
                    <a:pt x="1579" y="441"/>
                  </a:lnTo>
                  <a:lnTo>
                    <a:pt x="1579" y="381"/>
                  </a:lnTo>
                  <a:lnTo>
                    <a:pt x="1579" y="301"/>
                  </a:lnTo>
                  <a:lnTo>
                    <a:pt x="1590" y="301"/>
                  </a:lnTo>
                  <a:lnTo>
                    <a:pt x="1639" y="281"/>
                  </a:lnTo>
                  <a:close/>
                  <a:moveTo>
                    <a:pt x="1539" y="3288"/>
                  </a:moveTo>
                  <a:cubicBezTo>
                    <a:pt x="1550" y="3308"/>
                    <a:pt x="1559" y="3328"/>
                    <a:pt x="1579" y="3338"/>
                  </a:cubicBezTo>
                  <a:lnTo>
                    <a:pt x="1579" y="3348"/>
                  </a:lnTo>
                  <a:cubicBezTo>
                    <a:pt x="1599" y="3368"/>
                    <a:pt x="1610" y="3388"/>
                    <a:pt x="1630" y="3408"/>
                  </a:cubicBezTo>
                  <a:lnTo>
                    <a:pt x="1610" y="3408"/>
                  </a:lnTo>
                  <a:lnTo>
                    <a:pt x="1610" y="3418"/>
                  </a:lnTo>
                  <a:cubicBezTo>
                    <a:pt x="1599" y="3418"/>
                    <a:pt x="1590" y="3428"/>
                    <a:pt x="1570" y="3438"/>
                  </a:cubicBezTo>
                  <a:cubicBezTo>
                    <a:pt x="1559" y="3448"/>
                    <a:pt x="1539" y="3468"/>
                    <a:pt x="1519" y="3478"/>
                  </a:cubicBezTo>
                  <a:lnTo>
                    <a:pt x="1519" y="3488"/>
                  </a:lnTo>
                  <a:lnTo>
                    <a:pt x="1499" y="3508"/>
                  </a:lnTo>
                  <a:cubicBezTo>
                    <a:pt x="1459" y="3528"/>
                    <a:pt x="1430" y="3548"/>
                    <a:pt x="1390" y="3568"/>
                  </a:cubicBezTo>
                  <a:lnTo>
                    <a:pt x="1359" y="3588"/>
                  </a:lnTo>
                  <a:cubicBezTo>
                    <a:pt x="1339" y="3598"/>
                    <a:pt x="1310" y="3618"/>
                    <a:pt x="1279" y="3638"/>
                  </a:cubicBezTo>
                  <a:lnTo>
                    <a:pt x="1190" y="3698"/>
                  </a:lnTo>
                  <a:lnTo>
                    <a:pt x="1160" y="3707"/>
                  </a:lnTo>
                  <a:lnTo>
                    <a:pt x="1160" y="3667"/>
                  </a:lnTo>
                  <a:cubicBezTo>
                    <a:pt x="1150" y="3638"/>
                    <a:pt x="1150" y="3618"/>
                    <a:pt x="1150" y="3598"/>
                  </a:cubicBezTo>
                  <a:cubicBezTo>
                    <a:pt x="1150" y="3598"/>
                    <a:pt x="1150" y="3588"/>
                    <a:pt x="1160" y="3588"/>
                  </a:cubicBezTo>
                  <a:lnTo>
                    <a:pt x="1200" y="3558"/>
                  </a:lnTo>
                  <a:lnTo>
                    <a:pt x="1220" y="3538"/>
                  </a:lnTo>
                  <a:cubicBezTo>
                    <a:pt x="1260" y="3508"/>
                    <a:pt x="1290" y="3488"/>
                    <a:pt x="1319" y="3468"/>
                  </a:cubicBezTo>
                  <a:cubicBezTo>
                    <a:pt x="1350" y="3448"/>
                    <a:pt x="1390" y="3418"/>
                    <a:pt x="1430" y="3388"/>
                  </a:cubicBezTo>
                  <a:cubicBezTo>
                    <a:pt x="1439" y="3378"/>
                    <a:pt x="1459" y="3368"/>
                    <a:pt x="1470" y="3348"/>
                  </a:cubicBezTo>
                  <a:lnTo>
                    <a:pt x="1479" y="3348"/>
                  </a:lnTo>
                  <a:lnTo>
                    <a:pt x="1510" y="3318"/>
                  </a:lnTo>
                  <a:lnTo>
                    <a:pt x="1539" y="3288"/>
                  </a:lnTo>
                  <a:close/>
                  <a:moveTo>
                    <a:pt x="960" y="600"/>
                  </a:moveTo>
                  <a:lnTo>
                    <a:pt x="960" y="770"/>
                  </a:lnTo>
                  <a:lnTo>
                    <a:pt x="960" y="840"/>
                  </a:lnTo>
                  <a:lnTo>
                    <a:pt x="960" y="900"/>
                  </a:lnTo>
                  <a:lnTo>
                    <a:pt x="960" y="1110"/>
                  </a:lnTo>
                  <a:lnTo>
                    <a:pt x="960" y="1249"/>
                  </a:lnTo>
                  <a:cubicBezTo>
                    <a:pt x="970" y="1309"/>
                    <a:pt x="970" y="1369"/>
                    <a:pt x="970" y="1420"/>
                  </a:cubicBezTo>
                  <a:lnTo>
                    <a:pt x="970" y="1609"/>
                  </a:lnTo>
                  <a:lnTo>
                    <a:pt x="970" y="1749"/>
                  </a:lnTo>
                  <a:lnTo>
                    <a:pt x="970" y="2069"/>
                  </a:lnTo>
                  <a:lnTo>
                    <a:pt x="970" y="2239"/>
                  </a:lnTo>
                  <a:lnTo>
                    <a:pt x="970" y="2309"/>
                  </a:lnTo>
                  <a:cubicBezTo>
                    <a:pt x="960" y="2339"/>
                    <a:pt x="960" y="2369"/>
                    <a:pt x="960" y="2399"/>
                  </a:cubicBezTo>
                  <a:lnTo>
                    <a:pt x="960" y="2719"/>
                  </a:lnTo>
                  <a:cubicBezTo>
                    <a:pt x="970" y="2768"/>
                    <a:pt x="970" y="2819"/>
                    <a:pt x="970" y="2859"/>
                  </a:cubicBezTo>
                  <a:lnTo>
                    <a:pt x="970" y="2899"/>
                  </a:lnTo>
                  <a:lnTo>
                    <a:pt x="980" y="2968"/>
                  </a:lnTo>
                  <a:lnTo>
                    <a:pt x="980" y="3038"/>
                  </a:lnTo>
                  <a:cubicBezTo>
                    <a:pt x="980" y="3148"/>
                    <a:pt x="990" y="3258"/>
                    <a:pt x="1000" y="3358"/>
                  </a:cubicBezTo>
                  <a:cubicBezTo>
                    <a:pt x="1010" y="3398"/>
                    <a:pt x="1010" y="3428"/>
                    <a:pt x="1010" y="3468"/>
                  </a:cubicBezTo>
                  <a:lnTo>
                    <a:pt x="1010" y="3478"/>
                  </a:lnTo>
                  <a:cubicBezTo>
                    <a:pt x="1020" y="3548"/>
                    <a:pt x="1020" y="3618"/>
                    <a:pt x="1030" y="3678"/>
                  </a:cubicBezTo>
                  <a:cubicBezTo>
                    <a:pt x="1030" y="3698"/>
                    <a:pt x="1030" y="3718"/>
                    <a:pt x="1040" y="3738"/>
                  </a:cubicBezTo>
                  <a:lnTo>
                    <a:pt x="1040" y="3778"/>
                  </a:lnTo>
                  <a:lnTo>
                    <a:pt x="1040" y="3787"/>
                  </a:lnTo>
                  <a:cubicBezTo>
                    <a:pt x="1030" y="3798"/>
                    <a:pt x="1020" y="3798"/>
                    <a:pt x="1010" y="3807"/>
                  </a:cubicBezTo>
                  <a:cubicBezTo>
                    <a:pt x="980" y="3818"/>
                    <a:pt x="960" y="3827"/>
                    <a:pt x="940" y="3847"/>
                  </a:cubicBezTo>
                  <a:lnTo>
                    <a:pt x="930" y="3847"/>
                  </a:lnTo>
                  <a:lnTo>
                    <a:pt x="930" y="3838"/>
                  </a:lnTo>
                  <a:lnTo>
                    <a:pt x="930" y="3827"/>
                  </a:lnTo>
                  <a:lnTo>
                    <a:pt x="930" y="3758"/>
                  </a:lnTo>
                  <a:cubicBezTo>
                    <a:pt x="920" y="3718"/>
                    <a:pt x="920" y="3678"/>
                    <a:pt x="920" y="3628"/>
                  </a:cubicBezTo>
                  <a:cubicBezTo>
                    <a:pt x="910" y="3598"/>
                    <a:pt x="910" y="3568"/>
                    <a:pt x="910" y="3538"/>
                  </a:cubicBezTo>
                  <a:cubicBezTo>
                    <a:pt x="900" y="3528"/>
                    <a:pt x="900" y="3508"/>
                    <a:pt x="900" y="3498"/>
                  </a:cubicBezTo>
                  <a:cubicBezTo>
                    <a:pt x="900" y="3458"/>
                    <a:pt x="890" y="3418"/>
                    <a:pt x="890" y="3368"/>
                  </a:cubicBezTo>
                  <a:cubicBezTo>
                    <a:pt x="880" y="3318"/>
                    <a:pt x="880" y="3258"/>
                    <a:pt x="880" y="3208"/>
                  </a:cubicBezTo>
                  <a:lnTo>
                    <a:pt x="880" y="3198"/>
                  </a:lnTo>
                  <a:cubicBezTo>
                    <a:pt x="880" y="3168"/>
                    <a:pt x="880" y="3138"/>
                    <a:pt x="870" y="3108"/>
                  </a:cubicBezTo>
                  <a:lnTo>
                    <a:pt x="870" y="3048"/>
                  </a:lnTo>
                  <a:lnTo>
                    <a:pt x="870" y="3038"/>
                  </a:lnTo>
                  <a:lnTo>
                    <a:pt x="870" y="2978"/>
                  </a:lnTo>
                  <a:cubicBezTo>
                    <a:pt x="860" y="2938"/>
                    <a:pt x="860" y="2888"/>
                    <a:pt x="860" y="2848"/>
                  </a:cubicBezTo>
                  <a:cubicBezTo>
                    <a:pt x="860" y="2759"/>
                    <a:pt x="860" y="2668"/>
                    <a:pt x="850" y="2579"/>
                  </a:cubicBezTo>
                  <a:cubicBezTo>
                    <a:pt x="840" y="2488"/>
                    <a:pt x="830" y="2399"/>
                    <a:pt x="830" y="2309"/>
                  </a:cubicBezTo>
                  <a:cubicBezTo>
                    <a:pt x="830" y="2219"/>
                    <a:pt x="840" y="2119"/>
                    <a:pt x="840" y="2019"/>
                  </a:cubicBezTo>
                  <a:lnTo>
                    <a:pt x="840" y="1939"/>
                  </a:lnTo>
                  <a:lnTo>
                    <a:pt x="840" y="1889"/>
                  </a:lnTo>
                  <a:lnTo>
                    <a:pt x="840" y="1759"/>
                  </a:lnTo>
                  <a:lnTo>
                    <a:pt x="840" y="1640"/>
                  </a:lnTo>
                  <a:cubicBezTo>
                    <a:pt x="830" y="1589"/>
                    <a:pt x="830" y="1540"/>
                    <a:pt x="830" y="1489"/>
                  </a:cubicBezTo>
                  <a:lnTo>
                    <a:pt x="830" y="1349"/>
                  </a:lnTo>
                  <a:lnTo>
                    <a:pt x="830" y="1329"/>
                  </a:lnTo>
                  <a:lnTo>
                    <a:pt x="830" y="1220"/>
                  </a:lnTo>
                  <a:lnTo>
                    <a:pt x="830" y="1140"/>
                  </a:lnTo>
                  <a:lnTo>
                    <a:pt x="830" y="1120"/>
                  </a:lnTo>
                  <a:cubicBezTo>
                    <a:pt x="830" y="1060"/>
                    <a:pt x="820" y="1010"/>
                    <a:pt x="820" y="960"/>
                  </a:cubicBezTo>
                  <a:lnTo>
                    <a:pt x="820" y="810"/>
                  </a:lnTo>
                  <a:cubicBezTo>
                    <a:pt x="820" y="780"/>
                    <a:pt x="820" y="750"/>
                    <a:pt x="810" y="720"/>
                  </a:cubicBezTo>
                  <a:lnTo>
                    <a:pt x="810" y="690"/>
                  </a:lnTo>
                  <a:lnTo>
                    <a:pt x="810" y="680"/>
                  </a:lnTo>
                  <a:cubicBezTo>
                    <a:pt x="820" y="670"/>
                    <a:pt x="830" y="670"/>
                    <a:pt x="830" y="670"/>
                  </a:cubicBezTo>
                  <a:cubicBezTo>
                    <a:pt x="880" y="640"/>
                    <a:pt x="920" y="620"/>
                    <a:pt x="960" y="600"/>
                  </a:cubicBezTo>
                  <a:close/>
                  <a:moveTo>
                    <a:pt x="820" y="3818"/>
                  </a:moveTo>
                  <a:lnTo>
                    <a:pt x="820" y="3827"/>
                  </a:lnTo>
                  <a:lnTo>
                    <a:pt x="820" y="3838"/>
                  </a:lnTo>
                  <a:lnTo>
                    <a:pt x="820" y="3878"/>
                  </a:lnTo>
                  <a:cubicBezTo>
                    <a:pt x="820" y="3887"/>
                    <a:pt x="830" y="3898"/>
                    <a:pt x="830" y="3918"/>
                  </a:cubicBezTo>
                  <a:lnTo>
                    <a:pt x="820" y="3918"/>
                  </a:lnTo>
                  <a:cubicBezTo>
                    <a:pt x="790" y="3947"/>
                    <a:pt x="750" y="3967"/>
                    <a:pt x="720" y="3998"/>
                  </a:cubicBezTo>
                  <a:cubicBezTo>
                    <a:pt x="680" y="4027"/>
                    <a:pt x="650" y="4047"/>
                    <a:pt x="610" y="4067"/>
                  </a:cubicBezTo>
                  <a:cubicBezTo>
                    <a:pt x="570" y="4098"/>
                    <a:pt x="531" y="4127"/>
                    <a:pt x="480" y="4147"/>
                  </a:cubicBezTo>
                  <a:cubicBezTo>
                    <a:pt x="460" y="4167"/>
                    <a:pt x="440" y="4177"/>
                    <a:pt x="420" y="4197"/>
                  </a:cubicBezTo>
                  <a:cubicBezTo>
                    <a:pt x="391" y="4217"/>
                    <a:pt x="360" y="4227"/>
                    <a:pt x="340" y="4247"/>
                  </a:cubicBezTo>
                  <a:lnTo>
                    <a:pt x="300" y="4277"/>
                  </a:lnTo>
                  <a:lnTo>
                    <a:pt x="291" y="4287"/>
                  </a:lnTo>
                  <a:cubicBezTo>
                    <a:pt x="280" y="4287"/>
                    <a:pt x="280" y="4297"/>
                    <a:pt x="271" y="4297"/>
                  </a:cubicBezTo>
                  <a:lnTo>
                    <a:pt x="271" y="4247"/>
                  </a:lnTo>
                  <a:lnTo>
                    <a:pt x="271" y="4177"/>
                  </a:lnTo>
                  <a:lnTo>
                    <a:pt x="280" y="4177"/>
                  </a:lnTo>
                  <a:cubicBezTo>
                    <a:pt x="291" y="4167"/>
                    <a:pt x="311" y="4157"/>
                    <a:pt x="320" y="4147"/>
                  </a:cubicBezTo>
                  <a:cubicBezTo>
                    <a:pt x="331" y="4147"/>
                    <a:pt x="331" y="4147"/>
                    <a:pt x="340" y="4137"/>
                  </a:cubicBezTo>
                  <a:cubicBezTo>
                    <a:pt x="351" y="4137"/>
                    <a:pt x="351" y="4127"/>
                    <a:pt x="360" y="4127"/>
                  </a:cubicBezTo>
                  <a:cubicBezTo>
                    <a:pt x="371" y="4117"/>
                    <a:pt x="391" y="4107"/>
                    <a:pt x="400" y="4107"/>
                  </a:cubicBezTo>
                  <a:cubicBezTo>
                    <a:pt x="420" y="4098"/>
                    <a:pt x="431" y="4098"/>
                    <a:pt x="451" y="4087"/>
                  </a:cubicBezTo>
                  <a:cubicBezTo>
                    <a:pt x="460" y="4078"/>
                    <a:pt x="471" y="4067"/>
                    <a:pt x="491" y="4058"/>
                  </a:cubicBezTo>
                  <a:cubicBezTo>
                    <a:pt x="511" y="4047"/>
                    <a:pt x="540" y="4027"/>
                    <a:pt x="560" y="4007"/>
                  </a:cubicBezTo>
                  <a:cubicBezTo>
                    <a:pt x="580" y="3998"/>
                    <a:pt x="590" y="3987"/>
                    <a:pt x="610" y="3978"/>
                  </a:cubicBezTo>
                  <a:lnTo>
                    <a:pt x="640" y="3947"/>
                  </a:lnTo>
                  <a:lnTo>
                    <a:pt x="680" y="3918"/>
                  </a:lnTo>
                  <a:lnTo>
                    <a:pt x="720" y="3887"/>
                  </a:lnTo>
                  <a:cubicBezTo>
                    <a:pt x="740" y="3878"/>
                    <a:pt x="760" y="3858"/>
                    <a:pt x="790" y="3847"/>
                  </a:cubicBezTo>
                  <a:lnTo>
                    <a:pt x="820" y="3818"/>
                  </a:lnTo>
                  <a:close/>
                  <a:moveTo>
                    <a:pt x="1829" y="3478"/>
                  </a:moveTo>
                  <a:cubicBezTo>
                    <a:pt x="1839" y="3488"/>
                    <a:pt x="1849" y="3488"/>
                    <a:pt x="1859" y="3498"/>
                  </a:cubicBezTo>
                  <a:cubicBezTo>
                    <a:pt x="1869" y="3498"/>
                    <a:pt x="1879" y="3498"/>
                    <a:pt x="1899" y="3508"/>
                  </a:cubicBezTo>
                  <a:lnTo>
                    <a:pt x="1919" y="3508"/>
                  </a:lnTo>
                  <a:cubicBezTo>
                    <a:pt x="1939" y="3518"/>
                    <a:pt x="1949" y="3518"/>
                    <a:pt x="1969" y="3528"/>
                  </a:cubicBezTo>
                  <a:lnTo>
                    <a:pt x="1979" y="3528"/>
                  </a:lnTo>
                  <a:cubicBezTo>
                    <a:pt x="1989" y="3538"/>
                    <a:pt x="2009" y="3538"/>
                    <a:pt x="2019" y="3548"/>
                  </a:cubicBezTo>
                  <a:cubicBezTo>
                    <a:pt x="2009" y="3558"/>
                    <a:pt x="1999" y="3558"/>
                    <a:pt x="1989" y="3568"/>
                  </a:cubicBezTo>
                  <a:cubicBezTo>
                    <a:pt x="1969" y="3578"/>
                    <a:pt x="1959" y="3588"/>
                    <a:pt x="1949" y="3598"/>
                  </a:cubicBezTo>
                  <a:cubicBezTo>
                    <a:pt x="1939" y="3598"/>
                    <a:pt x="1929" y="3608"/>
                    <a:pt x="1919" y="3618"/>
                  </a:cubicBezTo>
                  <a:cubicBezTo>
                    <a:pt x="1899" y="3628"/>
                    <a:pt x="1889" y="3638"/>
                    <a:pt x="1879" y="3647"/>
                  </a:cubicBezTo>
                  <a:lnTo>
                    <a:pt x="1869" y="3647"/>
                  </a:lnTo>
                  <a:cubicBezTo>
                    <a:pt x="1839" y="3678"/>
                    <a:pt x="1809" y="3698"/>
                    <a:pt x="1779" y="3718"/>
                  </a:cubicBezTo>
                  <a:cubicBezTo>
                    <a:pt x="1759" y="3727"/>
                    <a:pt x="1730" y="3738"/>
                    <a:pt x="1710" y="3758"/>
                  </a:cubicBezTo>
                  <a:cubicBezTo>
                    <a:pt x="1679" y="3767"/>
                    <a:pt x="1659" y="3787"/>
                    <a:pt x="1630" y="3798"/>
                  </a:cubicBezTo>
                  <a:cubicBezTo>
                    <a:pt x="1610" y="3818"/>
                    <a:pt x="1590" y="3827"/>
                    <a:pt x="1570" y="3838"/>
                  </a:cubicBezTo>
                  <a:lnTo>
                    <a:pt x="1559" y="3847"/>
                  </a:lnTo>
                  <a:cubicBezTo>
                    <a:pt x="1539" y="3867"/>
                    <a:pt x="1519" y="3878"/>
                    <a:pt x="1490" y="3898"/>
                  </a:cubicBezTo>
                  <a:lnTo>
                    <a:pt x="1339" y="3987"/>
                  </a:lnTo>
                  <a:lnTo>
                    <a:pt x="1190" y="4078"/>
                  </a:lnTo>
                  <a:cubicBezTo>
                    <a:pt x="1170" y="4087"/>
                    <a:pt x="1150" y="4107"/>
                    <a:pt x="1140" y="4117"/>
                  </a:cubicBezTo>
                  <a:cubicBezTo>
                    <a:pt x="1110" y="4137"/>
                    <a:pt x="1070" y="4157"/>
                    <a:pt x="1040" y="4187"/>
                  </a:cubicBezTo>
                  <a:cubicBezTo>
                    <a:pt x="990" y="4217"/>
                    <a:pt x="940" y="4247"/>
                    <a:pt x="890" y="4267"/>
                  </a:cubicBezTo>
                  <a:lnTo>
                    <a:pt x="830" y="4297"/>
                  </a:lnTo>
                  <a:lnTo>
                    <a:pt x="800" y="4317"/>
                  </a:lnTo>
                  <a:cubicBezTo>
                    <a:pt x="770" y="4327"/>
                    <a:pt x="740" y="4347"/>
                    <a:pt x="710" y="4367"/>
                  </a:cubicBezTo>
                  <a:cubicBezTo>
                    <a:pt x="680" y="4377"/>
                    <a:pt x="660" y="4397"/>
                    <a:pt x="640" y="4417"/>
                  </a:cubicBezTo>
                  <a:lnTo>
                    <a:pt x="630" y="4427"/>
                  </a:lnTo>
                  <a:cubicBezTo>
                    <a:pt x="610" y="4437"/>
                    <a:pt x="590" y="4447"/>
                    <a:pt x="580" y="4467"/>
                  </a:cubicBezTo>
                  <a:cubicBezTo>
                    <a:pt x="570" y="4477"/>
                    <a:pt x="560" y="4487"/>
                    <a:pt x="550" y="4507"/>
                  </a:cubicBezTo>
                  <a:lnTo>
                    <a:pt x="540" y="4507"/>
                  </a:lnTo>
                  <a:cubicBezTo>
                    <a:pt x="531" y="4507"/>
                    <a:pt x="520" y="4497"/>
                    <a:pt x="500" y="4497"/>
                  </a:cubicBezTo>
                  <a:lnTo>
                    <a:pt x="491" y="4497"/>
                  </a:lnTo>
                  <a:cubicBezTo>
                    <a:pt x="451" y="4497"/>
                    <a:pt x="420" y="4477"/>
                    <a:pt x="391" y="4467"/>
                  </a:cubicBezTo>
                  <a:cubicBezTo>
                    <a:pt x="380" y="4467"/>
                    <a:pt x="360" y="4457"/>
                    <a:pt x="351" y="4457"/>
                  </a:cubicBezTo>
                  <a:lnTo>
                    <a:pt x="331" y="4447"/>
                  </a:lnTo>
                  <a:cubicBezTo>
                    <a:pt x="320" y="4447"/>
                    <a:pt x="311" y="4447"/>
                    <a:pt x="300" y="4437"/>
                  </a:cubicBezTo>
                  <a:lnTo>
                    <a:pt x="291" y="4437"/>
                  </a:lnTo>
                  <a:lnTo>
                    <a:pt x="291" y="4427"/>
                  </a:lnTo>
                  <a:cubicBezTo>
                    <a:pt x="331" y="4407"/>
                    <a:pt x="351" y="4377"/>
                    <a:pt x="380" y="4357"/>
                  </a:cubicBezTo>
                  <a:lnTo>
                    <a:pt x="400" y="4347"/>
                  </a:lnTo>
                  <a:lnTo>
                    <a:pt x="580" y="4227"/>
                  </a:lnTo>
                  <a:lnTo>
                    <a:pt x="590" y="4227"/>
                  </a:lnTo>
                  <a:lnTo>
                    <a:pt x="620" y="4197"/>
                  </a:lnTo>
                  <a:cubicBezTo>
                    <a:pt x="670" y="4167"/>
                    <a:pt x="720" y="4137"/>
                    <a:pt x="770" y="4098"/>
                  </a:cubicBezTo>
                  <a:cubicBezTo>
                    <a:pt x="790" y="4087"/>
                    <a:pt x="820" y="4067"/>
                    <a:pt x="840" y="4047"/>
                  </a:cubicBezTo>
                  <a:cubicBezTo>
                    <a:pt x="910" y="3998"/>
                    <a:pt x="990" y="3947"/>
                    <a:pt x="1080" y="3907"/>
                  </a:cubicBezTo>
                  <a:cubicBezTo>
                    <a:pt x="1120" y="3887"/>
                    <a:pt x="1160" y="3867"/>
                    <a:pt x="1190" y="3847"/>
                  </a:cubicBezTo>
                  <a:lnTo>
                    <a:pt x="1250" y="3818"/>
                  </a:lnTo>
                  <a:cubicBezTo>
                    <a:pt x="1270" y="3807"/>
                    <a:pt x="1290" y="3787"/>
                    <a:pt x="1299" y="3778"/>
                  </a:cubicBezTo>
                  <a:lnTo>
                    <a:pt x="1419" y="3718"/>
                  </a:lnTo>
                  <a:lnTo>
                    <a:pt x="1539" y="3658"/>
                  </a:lnTo>
                  <a:cubicBezTo>
                    <a:pt x="1559" y="3647"/>
                    <a:pt x="1590" y="3628"/>
                    <a:pt x="1610" y="3618"/>
                  </a:cubicBezTo>
                  <a:lnTo>
                    <a:pt x="1610" y="3608"/>
                  </a:lnTo>
                  <a:cubicBezTo>
                    <a:pt x="1619" y="3608"/>
                    <a:pt x="1630" y="3598"/>
                    <a:pt x="1639" y="3588"/>
                  </a:cubicBezTo>
                  <a:cubicBezTo>
                    <a:pt x="1659" y="3578"/>
                    <a:pt x="1679" y="3568"/>
                    <a:pt x="1690" y="3558"/>
                  </a:cubicBezTo>
                  <a:lnTo>
                    <a:pt x="1699" y="3558"/>
                  </a:lnTo>
                  <a:cubicBezTo>
                    <a:pt x="1710" y="3548"/>
                    <a:pt x="1730" y="3538"/>
                    <a:pt x="1739" y="3528"/>
                  </a:cubicBezTo>
                  <a:cubicBezTo>
                    <a:pt x="1750" y="3518"/>
                    <a:pt x="1759" y="3518"/>
                    <a:pt x="1769" y="3508"/>
                  </a:cubicBezTo>
                  <a:lnTo>
                    <a:pt x="1799" y="3478"/>
                  </a:lnTo>
                  <a:close/>
                  <a:moveTo>
                    <a:pt x="2109" y="3638"/>
                  </a:moveTo>
                  <a:lnTo>
                    <a:pt x="2109" y="3647"/>
                  </a:lnTo>
                  <a:lnTo>
                    <a:pt x="2109" y="3658"/>
                  </a:lnTo>
                  <a:lnTo>
                    <a:pt x="2109" y="3718"/>
                  </a:lnTo>
                  <a:lnTo>
                    <a:pt x="2099" y="3758"/>
                  </a:lnTo>
                  <a:cubicBezTo>
                    <a:pt x="2099" y="3787"/>
                    <a:pt x="2099" y="3838"/>
                    <a:pt x="2089" y="3878"/>
                  </a:cubicBezTo>
                  <a:lnTo>
                    <a:pt x="2089" y="3907"/>
                  </a:lnTo>
                  <a:lnTo>
                    <a:pt x="2069" y="3918"/>
                  </a:lnTo>
                  <a:lnTo>
                    <a:pt x="2059" y="3927"/>
                  </a:lnTo>
                  <a:cubicBezTo>
                    <a:pt x="2049" y="3927"/>
                    <a:pt x="2039" y="3938"/>
                    <a:pt x="2029" y="3947"/>
                  </a:cubicBezTo>
                  <a:lnTo>
                    <a:pt x="2019" y="3958"/>
                  </a:lnTo>
                  <a:cubicBezTo>
                    <a:pt x="1989" y="3978"/>
                    <a:pt x="1959" y="3998"/>
                    <a:pt x="1939" y="4007"/>
                  </a:cubicBezTo>
                  <a:cubicBezTo>
                    <a:pt x="1919" y="4027"/>
                    <a:pt x="1889" y="4047"/>
                    <a:pt x="1859" y="4067"/>
                  </a:cubicBezTo>
                  <a:cubicBezTo>
                    <a:pt x="1829" y="4087"/>
                    <a:pt x="1799" y="4107"/>
                    <a:pt x="1769" y="4137"/>
                  </a:cubicBezTo>
                  <a:cubicBezTo>
                    <a:pt x="1739" y="4147"/>
                    <a:pt x="1719" y="4167"/>
                    <a:pt x="1690" y="4187"/>
                  </a:cubicBezTo>
                  <a:cubicBezTo>
                    <a:pt x="1679" y="4197"/>
                    <a:pt x="1670" y="4197"/>
                    <a:pt x="1659" y="4207"/>
                  </a:cubicBezTo>
                  <a:lnTo>
                    <a:pt x="1650" y="4217"/>
                  </a:lnTo>
                  <a:lnTo>
                    <a:pt x="1630" y="4227"/>
                  </a:lnTo>
                  <a:cubicBezTo>
                    <a:pt x="1579" y="4267"/>
                    <a:pt x="1530" y="4297"/>
                    <a:pt x="1470" y="4337"/>
                  </a:cubicBezTo>
                  <a:cubicBezTo>
                    <a:pt x="1430" y="4377"/>
                    <a:pt x="1379" y="4407"/>
                    <a:pt x="1339" y="4437"/>
                  </a:cubicBezTo>
                  <a:cubicBezTo>
                    <a:pt x="1290" y="4467"/>
                    <a:pt x="1240" y="4497"/>
                    <a:pt x="1180" y="4527"/>
                  </a:cubicBezTo>
                  <a:lnTo>
                    <a:pt x="1090" y="4587"/>
                  </a:lnTo>
                  <a:lnTo>
                    <a:pt x="1080" y="4587"/>
                  </a:lnTo>
                  <a:lnTo>
                    <a:pt x="1060" y="4597"/>
                  </a:lnTo>
                  <a:lnTo>
                    <a:pt x="1030" y="4617"/>
                  </a:lnTo>
                  <a:cubicBezTo>
                    <a:pt x="980" y="4647"/>
                    <a:pt x="920" y="4677"/>
                    <a:pt x="880" y="4697"/>
                  </a:cubicBezTo>
                  <a:lnTo>
                    <a:pt x="840" y="4717"/>
                  </a:lnTo>
                  <a:cubicBezTo>
                    <a:pt x="800" y="4737"/>
                    <a:pt x="760" y="4757"/>
                    <a:pt x="730" y="4777"/>
                  </a:cubicBezTo>
                  <a:lnTo>
                    <a:pt x="670" y="4807"/>
                  </a:lnTo>
                  <a:lnTo>
                    <a:pt x="670" y="4817"/>
                  </a:lnTo>
                  <a:lnTo>
                    <a:pt x="650" y="4817"/>
                  </a:lnTo>
                  <a:lnTo>
                    <a:pt x="650" y="4807"/>
                  </a:lnTo>
                  <a:lnTo>
                    <a:pt x="650" y="4797"/>
                  </a:lnTo>
                  <a:lnTo>
                    <a:pt x="650" y="4787"/>
                  </a:lnTo>
                  <a:cubicBezTo>
                    <a:pt x="640" y="4757"/>
                    <a:pt x="640" y="4727"/>
                    <a:pt x="640" y="4697"/>
                  </a:cubicBezTo>
                  <a:lnTo>
                    <a:pt x="640" y="4667"/>
                  </a:lnTo>
                  <a:lnTo>
                    <a:pt x="640" y="4657"/>
                  </a:lnTo>
                  <a:lnTo>
                    <a:pt x="640" y="4637"/>
                  </a:lnTo>
                  <a:lnTo>
                    <a:pt x="640" y="4607"/>
                  </a:lnTo>
                  <a:cubicBezTo>
                    <a:pt x="630" y="4597"/>
                    <a:pt x="630" y="4587"/>
                    <a:pt x="630" y="4577"/>
                  </a:cubicBezTo>
                  <a:lnTo>
                    <a:pt x="630" y="4567"/>
                  </a:lnTo>
                  <a:lnTo>
                    <a:pt x="630" y="4557"/>
                  </a:lnTo>
                  <a:cubicBezTo>
                    <a:pt x="630" y="4547"/>
                    <a:pt x="640" y="4547"/>
                    <a:pt x="640" y="4537"/>
                  </a:cubicBezTo>
                  <a:cubicBezTo>
                    <a:pt x="650" y="4527"/>
                    <a:pt x="660" y="4527"/>
                    <a:pt x="660" y="4517"/>
                  </a:cubicBezTo>
                  <a:cubicBezTo>
                    <a:pt x="710" y="4477"/>
                    <a:pt x="760" y="4447"/>
                    <a:pt x="800" y="4427"/>
                  </a:cubicBezTo>
                  <a:cubicBezTo>
                    <a:pt x="830" y="4407"/>
                    <a:pt x="860" y="4397"/>
                    <a:pt x="890" y="4377"/>
                  </a:cubicBezTo>
                  <a:lnTo>
                    <a:pt x="900" y="4377"/>
                  </a:lnTo>
                  <a:cubicBezTo>
                    <a:pt x="920" y="4367"/>
                    <a:pt x="940" y="4357"/>
                    <a:pt x="970" y="4347"/>
                  </a:cubicBezTo>
                  <a:cubicBezTo>
                    <a:pt x="1010" y="4317"/>
                    <a:pt x="1060" y="4287"/>
                    <a:pt x="1120" y="4257"/>
                  </a:cubicBezTo>
                  <a:cubicBezTo>
                    <a:pt x="1140" y="4237"/>
                    <a:pt x="1170" y="4217"/>
                    <a:pt x="1190" y="4197"/>
                  </a:cubicBezTo>
                  <a:cubicBezTo>
                    <a:pt x="1220" y="4187"/>
                    <a:pt x="1240" y="4167"/>
                    <a:pt x="1260" y="4147"/>
                  </a:cubicBezTo>
                  <a:cubicBezTo>
                    <a:pt x="1299" y="4127"/>
                    <a:pt x="1350" y="4098"/>
                    <a:pt x="1379" y="4078"/>
                  </a:cubicBezTo>
                  <a:lnTo>
                    <a:pt x="1419" y="4067"/>
                  </a:lnTo>
                  <a:cubicBezTo>
                    <a:pt x="1479" y="4027"/>
                    <a:pt x="1519" y="3998"/>
                    <a:pt x="1570" y="3978"/>
                  </a:cubicBezTo>
                  <a:lnTo>
                    <a:pt x="1599" y="3958"/>
                  </a:lnTo>
                  <a:lnTo>
                    <a:pt x="1610" y="3947"/>
                  </a:lnTo>
                  <a:cubicBezTo>
                    <a:pt x="1639" y="3927"/>
                    <a:pt x="1679" y="3898"/>
                    <a:pt x="1719" y="3878"/>
                  </a:cubicBezTo>
                  <a:cubicBezTo>
                    <a:pt x="1730" y="3867"/>
                    <a:pt x="1750" y="3858"/>
                    <a:pt x="1769" y="3847"/>
                  </a:cubicBezTo>
                  <a:cubicBezTo>
                    <a:pt x="1799" y="3838"/>
                    <a:pt x="1829" y="3818"/>
                    <a:pt x="1859" y="3798"/>
                  </a:cubicBezTo>
                  <a:cubicBezTo>
                    <a:pt x="1869" y="3787"/>
                    <a:pt x="1889" y="3778"/>
                    <a:pt x="1899" y="3767"/>
                  </a:cubicBezTo>
                  <a:lnTo>
                    <a:pt x="1989" y="3707"/>
                  </a:lnTo>
                  <a:cubicBezTo>
                    <a:pt x="2009" y="3698"/>
                    <a:pt x="2029" y="3687"/>
                    <a:pt x="2059" y="3667"/>
                  </a:cubicBezTo>
                  <a:cubicBezTo>
                    <a:pt x="2059" y="3667"/>
                    <a:pt x="2069" y="3658"/>
                    <a:pt x="2079" y="3658"/>
                  </a:cubicBezTo>
                  <a:cubicBezTo>
                    <a:pt x="2089" y="3647"/>
                    <a:pt x="2099" y="3647"/>
                    <a:pt x="2109" y="3638"/>
                  </a:cubicBezTo>
                  <a:close/>
                  <a:moveTo>
                    <a:pt x="231" y="4497"/>
                  </a:moveTo>
                  <a:lnTo>
                    <a:pt x="231" y="4497"/>
                  </a:lnTo>
                  <a:cubicBezTo>
                    <a:pt x="251" y="4507"/>
                    <a:pt x="260" y="4517"/>
                    <a:pt x="280" y="4527"/>
                  </a:cubicBezTo>
                  <a:lnTo>
                    <a:pt x="300" y="4527"/>
                  </a:lnTo>
                  <a:cubicBezTo>
                    <a:pt x="311" y="4537"/>
                    <a:pt x="331" y="4537"/>
                    <a:pt x="340" y="4547"/>
                  </a:cubicBezTo>
                  <a:lnTo>
                    <a:pt x="360" y="4557"/>
                  </a:lnTo>
                  <a:cubicBezTo>
                    <a:pt x="391" y="4567"/>
                    <a:pt x="411" y="4577"/>
                    <a:pt x="440" y="4587"/>
                  </a:cubicBezTo>
                  <a:cubicBezTo>
                    <a:pt x="451" y="4587"/>
                    <a:pt x="471" y="4597"/>
                    <a:pt x="480" y="4597"/>
                  </a:cubicBezTo>
                  <a:cubicBezTo>
                    <a:pt x="500" y="4597"/>
                    <a:pt x="511" y="4597"/>
                    <a:pt x="531" y="4607"/>
                  </a:cubicBezTo>
                  <a:lnTo>
                    <a:pt x="531" y="4667"/>
                  </a:lnTo>
                  <a:lnTo>
                    <a:pt x="531" y="4687"/>
                  </a:lnTo>
                  <a:cubicBezTo>
                    <a:pt x="531" y="4717"/>
                    <a:pt x="540" y="4737"/>
                    <a:pt x="540" y="4767"/>
                  </a:cubicBezTo>
                  <a:cubicBezTo>
                    <a:pt x="540" y="4797"/>
                    <a:pt x="550" y="4827"/>
                    <a:pt x="550" y="4846"/>
                  </a:cubicBezTo>
                  <a:lnTo>
                    <a:pt x="550" y="4866"/>
                  </a:lnTo>
                  <a:lnTo>
                    <a:pt x="540" y="4866"/>
                  </a:lnTo>
                  <a:lnTo>
                    <a:pt x="531" y="4857"/>
                  </a:lnTo>
                  <a:cubicBezTo>
                    <a:pt x="520" y="4857"/>
                    <a:pt x="511" y="4857"/>
                    <a:pt x="500" y="4846"/>
                  </a:cubicBezTo>
                  <a:lnTo>
                    <a:pt x="480" y="4846"/>
                  </a:lnTo>
                  <a:cubicBezTo>
                    <a:pt x="451" y="4827"/>
                    <a:pt x="420" y="4817"/>
                    <a:pt x="380" y="4807"/>
                  </a:cubicBezTo>
                  <a:lnTo>
                    <a:pt x="360" y="4797"/>
                  </a:lnTo>
                  <a:cubicBezTo>
                    <a:pt x="351" y="4787"/>
                    <a:pt x="331" y="4787"/>
                    <a:pt x="311" y="4777"/>
                  </a:cubicBezTo>
                  <a:cubicBezTo>
                    <a:pt x="300" y="4767"/>
                    <a:pt x="291" y="4767"/>
                    <a:pt x="280" y="4757"/>
                  </a:cubicBezTo>
                  <a:lnTo>
                    <a:pt x="260" y="4757"/>
                  </a:lnTo>
                  <a:lnTo>
                    <a:pt x="260" y="4737"/>
                  </a:lnTo>
                  <a:cubicBezTo>
                    <a:pt x="251" y="4707"/>
                    <a:pt x="251" y="4687"/>
                    <a:pt x="251" y="4667"/>
                  </a:cubicBezTo>
                  <a:lnTo>
                    <a:pt x="251" y="4647"/>
                  </a:lnTo>
                  <a:cubicBezTo>
                    <a:pt x="251" y="4607"/>
                    <a:pt x="240" y="4567"/>
                    <a:pt x="240" y="4537"/>
                  </a:cubicBezTo>
                  <a:cubicBezTo>
                    <a:pt x="240" y="4517"/>
                    <a:pt x="240" y="4507"/>
                    <a:pt x="231" y="4497"/>
                  </a:cubicBezTo>
                  <a:close/>
                  <a:moveTo>
                    <a:pt x="1719" y="1"/>
                  </a:moveTo>
                  <a:cubicBezTo>
                    <a:pt x="1690" y="10"/>
                    <a:pt x="1679" y="10"/>
                    <a:pt x="1659" y="21"/>
                  </a:cubicBezTo>
                  <a:cubicBezTo>
                    <a:pt x="1639" y="21"/>
                    <a:pt x="1630" y="30"/>
                    <a:pt x="1619" y="30"/>
                  </a:cubicBezTo>
                  <a:lnTo>
                    <a:pt x="1599" y="41"/>
                  </a:lnTo>
                  <a:lnTo>
                    <a:pt x="1539" y="70"/>
                  </a:lnTo>
                  <a:lnTo>
                    <a:pt x="1470" y="101"/>
                  </a:lnTo>
                  <a:cubicBezTo>
                    <a:pt x="1410" y="130"/>
                    <a:pt x="1359" y="161"/>
                    <a:pt x="1299" y="190"/>
                  </a:cubicBezTo>
                  <a:lnTo>
                    <a:pt x="1240" y="221"/>
                  </a:lnTo>
                  <a:lnTo>
                    <a:pt x="1220" y="230"/>
                  </a:lnTo>
                  <a:cubicBezTo>
                    <a:pt x="1170" y="261"/>
                    <a:pt x="1120" y="281"/>
                    <a:pt x="1060" y="310"/>
                  </a:cubicBezTo>
                  <a:cubicBezTo>
                    <a:pt x="980" y="350"/>
                    <a:pt x="900" y="390"/>
                    <a:pt x="810" y="430"/>
                  </a:cubicBezTo>
                  <a:cubicBezTo>
                    <a:pt x="790" y="450"/>
                    <a:pt x="760" y="461"/>
                    <a:pt x="730" y="470"/>
                  </a:cubicBezTo>
                  <a:cubicBezTo>
                    <a:pt x="680" y="500"/>
                    <a:pt x="640" y="530"/>
                    <a:pt x="590" y="550"/>
                  </a:cubicBezTo>
                  <a:cubicBezTo>
                    <a:pt x="511" y="590"/>
                    <a:pt x="440" y="620"/>
                    <a:pt x="360" y="670"/>
                  </a:cubicBezTo>
                  <a:cubicBezTo>
                    <a:pt x="300" y="710"/>
                    <a:pt x="231" y="750"/>
                    <a:pt x="160" y="790"/>
                  </a:cubicBezTo>
                  <a:lnTo>
                    <a:pt x="151" y="800"/>
                  </a:lnTo>
                  <a:cubicBezTo>
                    <a:pt x="111" y="830"/>
                    <a:pt x="60" y="850"/>
                    <a:pt x="41" y="900"/>
                  </a:cubicBezTo>
                  <a:cubicBezTo>
                    <a:pt x="21" y="950"/>
                    <a:pt x="11" y="1000"/>
                    <a:pt x="11" y="1050"/>
                  </a:cubicBezTo>
                  <a:cubicBezTo>
                    <a:pt x="11" y="1070"/>
                    <a:pt x="1" y="1090"/>
                    <a:pt x="1" y="1110"/>
                  </a:cubicBezTo>
                  <a:lnTo>
                    <a:pt x="1" y="1360"/>
                  </a:lnTo>
                  <a:lnTo>
                    <a:pt x="1" y="1389"/>
                  </a:lnTo>
                  <a:cubicBezTo>
                    <a:pt x="11" y="1480"/>
                    <a:pt x="11" y="1560"/>
                    <a:pt x="11" y="1660"/>
                  </a:cubicBezTo>
                  <a:cubicBezTo>
                    <a:pt x="11" y="1709"/>
                    <a:pt x="21" y="1769"/>
                    <a:pt x="21" y="1819"/>
                  </a:cubicBezTo>
                  <a:lnTo>
                    <a:pt x="21" y="1919"/>
                  </a:lnTo>
                  <a:lnTo>
                    <a:pt x="21" y="1969"/>
                  </a:lnTo>
                  <a:lnTo>
                    <a:pt x="21" y="1979"/>
                  </a:lnTo>
                  <a:cubicBezTo>
                    <a:pt x="21" y="2039"/>
                    <a:pt x="31" y="2109"/>
                    <a:pt x="31" y="2179"/>
                  </a:cubicBezTo>
                  <a:cubicBezTo>
                    <a:pt x="31" y="2249"/>
                    <a:pt x="41" y="2319"/>
                    <a:pt x="41" y="2409"/>
                  </a:cubicBezTo>
                  <a:lnTo>
                    <a:pt x="41" y="2459"/>
                  </a:lnTo>
                  <a:cubicBezTo>
                    <a:pt x="41" y="2499"/>
                    <a:pt x="51" y="2548"/>
                    <a:pt x="51" y="2588"/>
                  </a:cubicBezTo>
                  <a:lnTo>
                    <a:pt x="51" y="2668"/>
                  </a:lnTo>
                  <a:cubicBezTo>
                    <a:pt x="60" y="2708"/>
                    <a:pt x="60" y="2728"/>
                    <a:pt x="60" y="2759"/>
                  </a:cubicBezTo>
                  <a:lnTo>
                    <a:pt x="60" y="2799"/>
                  </a:lnTo>
                  <a:lnTo>
                    <a:pt x="60" y="2848"/>
                  </a:lnTo>
                  <a:cubicBezTo>
                    <a:pt x="51" y="2928"/>
                    <a:pt x="51" y="3018"/>
                    <a:pt x="60" y="3108"/>
                  </a:cubicBezTo>
                  <a:lnTo>
                    <a:pt x="60" y="3128"/>
                  </a:lnTo>
                  <a:lnTo>
                    <a:pt x="60" y="3138"/>
                  </a:lnTo>
                  <a:cubicBezTo>
                    <a:pt x="71" y="3178"/>
                    <a:pt x="71" y="3208"/>
                    <a:pt x="71" y="3248"/>
                  </a:cubicBezTo>
                  <a:lnTo>
                    <a:pt x="71" y="3278"/>
                  </a:lnTo>
                  <a:lnTo>
                    <a:pt x="71" y="3298"/>
                  </a:lnTo>
                  <a:lnTo>
                    <a:pt x="71" y="3318"/>
                  </a:lnTo>
                  <a:cubicBezTo>
                    <a:pt x="71" y="3328"/>
                    <a:pt x="71" y="3348"/>
                    <a:pt x="80" y="3368"/>
                  </a:cubicBezTo>
                  <a:cubicBezTo>
                    <a:pt x="80" y="3458"/>
                    <a:pt x="91" y="3538"/>
                    <a:pt x="91" y="3628"/>
                  </a:cubicBezTo>
                  <a:cubicBezTo>
                    <a:pt x="100" y="3707"/>
                    <a:pt x="100" y="3787"/>
                    <a:pt x="111" y="3878"/>
                  </a:cubicBezTo>
                  <a:lnTo>
                    <a:pt x="111" y="3887"/>
                  </a:lnTo>
                  <a:cubicBezTo>
                    <a:pt x="111" y="3927"/>
                    <a:pt x="120" y="3967"/>
                    <a:pt x="120" y="3998"/>
                  </a:cubicBezTo>
                  <a:cubicBezTo>
                    <a:pt x="120" y="4047"/>
                    <a:pt x="131" y="4098"/>
                    <a:pt x="131" y="4147"/>
                  </a:cubicBezTo>
                  <a:lnTo>
                    <a:pt x="131" y="4247"/>
                  </a:lnTo>
                  <a:lnTo>
                    <a:pt x="131" y="4287"/>
                  </a:lnTo>
                  <a:cubicBezTo>
                    <a:pt x="131" y="4317"/>
                    <a:pt x="131" y="4337"/>
                    <a:pt x="140" y="4357"/>
                  </a:cubicBezTo>
                  <a:cubicBezTo>
                    <a:pt x="140" y="4377"/>
                    <a:pt x="140" y="4387"/>
                    <a:pt x="151" y="4407"/>
                  </a:cubicBezTo>
                  <a:lnTo>
                    <a:pt x="151" y="4417"/>
                  </a:lnTo>
                  <a:lnTo>
                    <a:pt x="151" y="4437"/>
                  </a:lnTo>
                  <a:lnTo>
                    <a:pt x="151" y="4567"/>
                  </a:lnTo>
                  <a:cubicBezTo>
                    <a:pt x="140" y="4607"/>
                    <a:pt x="140" y="4647"/>
                    <a:pt x="140" y="4687"/>
                  </a:cubicBezTo>
                  <a:cubicBezTo>
                    <a:pt x="140" y="4707"/>
                    <a:pt x="131" y="4727"/>
                    <a:pt x="131" y="4737"/>
                  </a:cubicBezTo>
                  <a:lnTo>
                    <a:pt x="131" y="4767"/>
                  </a:lnTo>
                  <a:lnTo>
                    <a:pt x="131" y="4787"/>
                  </a:lnTo>
                  <a:lnTo>
                    <a:pt x="131" y="4797"/>
                  </a:lnTo>
                  <a:cubicBezTo>
                    <a:pt x="131" y="4807"/>
                    <a:pt x="131" y="4827"/>
                    <a:pt x="140" y="4837"/>
                  </a:cubicBezTo>
                  <a:cubicBezTo>
                    <a:pt x="151" y="4857"/>
                    <a:pt x="171" y="4866"/>
                    <a:pt x="180" y="4877"/>
                  </a:cubicBezTo>
                  <a:cubicBezTo>
                    <a:pt x="191" y="4886"/>
                    <a:pt x="211" y="4897"/>
                    <a:pt x="220" y="4897"/>
                  </a:cubicBezTo>
                  <a:lnTo>
                    <a:pt x="220" y="4906"/>
                  </a:lnTo>
                  <a:cubicBezTo>
                    <a:pt x="251" y="4917"/>
                    <a:pt x="271" y="4926"/>
                    <a:pt x="300" y="4937"/>
                  </a:cubicBezTo>
                  <a:cubicBezTo>
                    <a:pt x="351" y="4957"/>
                    <a:pt x="400" y="4977"/>
                    <a:pt x="440" y="4986"/>
                  </a:cubicBezTo>
                  <a:lnTo>
                    <a:pt x="471" y="4997"/>
                  </a:lnTo>
                  <a:cubicBezTo>
                    <a:pt x="480" y="5006"/>
                    <a:pt x="500" y="5006"/>
                    <a:pt x="511" y="5017"/>
                  </a:cubicBezTo>
                  <a:lnTo>
                    <a:pt x="520" y="5017"/>
                  </a:lnTo>
                  <a:lnTo>
                    <a:pt x="540" y="5026"/>
                  </a:lnTo>
                  <a:lnTo>
                    <a:pt x="590" y="5026"/>
                  </a:lnTo>
                  <a:cubicBezTo>
                    <a:pt x="600" y="5026"/>
                    <a:pt x="610" y="5017"/>
                    <a:pt x="620" y="5017"/>
                  </a:cubicBezTo>
                  <a:cubicBezTo>
                    <a:pt x="630" y="5017"/>
                    <a:pt x="640" y="5006"/>
                    <a:pt x="640" y="5006"/>
                  </a:cubicBezTo>
                  <a:cubicBezTo>
                    <a:pt x="650" y="4997"/>
                    <a:pt x="660" y="4997"/>
                    <a:pt x="670" y="4986"/>
                  </a:cubicBezTo>
                  <a:lnTo>
                    <a:pt x="680" y="4977"/>
                  </a:lnTo>
                  <a:lnTo>
                    <a:pt x="710" y="4957"/>
                  </a:lnTo>
                  <a:cubicBezTo>
                    <a:pt x="740" y="4937"/>
                    <a:pt x="780" y="4906"/>
                    <a:pt x="820" y="4886"/>
                  </a:cubicBezTo>
                  <a:cubicBezTo>
                    <a:pt x="850" y="4866"/>
                    <a:pt x="890" y="4846"/>
                    <a:pt x="920" y="4827"/>
                  </a:cubicBezTo>
                  <a:cubicBezTo>
                    <a:pt x="940" y="4817"/>
                    <a:pt x="960" y="4817"/>
                    <a:pt x="970" y="4807"/>
                  </a:cubicBezTo>
                  <a:cubicBezTo>
                    <a:pt x="1030" y="4777"/>
                    <a:pt x="1080" y="4747"/>
                    <a:pt x="1130" y="4717"/>
                  </a:cubicBezTo>
                  <a:lnTo>
                    <a:pt x="1170" y="4697"/>
                  </a:lnTo>
                  <a:lnTo>
                    <a:pt x="1180" y="4677"/>
                  </a:lnTo>
                  <a:cubicBezTo>
                    <a:pt x="1220" y="4667"/>
                    <a:pt x="1250" y="4647"/>
                    <a:pt x="1279" y="4627"/>
                  </a:cubicBezTo>
                  <a:cubicBezTo>
                    <a:pt x="1330" y="4597"/>
                    <a:pt x="1379" y="4567"/>
                    <a:pt x="1419" y="4537"/>
                  </a:cubicBezTo>
                  <a:cubicBezTo>
                    <a:pt x="1459" y="4507"/>
                    <a:pt x="1499" y="4487"/>
                    <a:pt x="1530" y="4457"/>
                  </a:cubicBezTo>
                  <a:lnTo>
                    <a:pt x="1539" y="4447"/>
                  </a:lnTo>
                  <a:lnTo>
                    <a:pt x="1550" y="4447"/>
                  </a:lnTo>
                  <a:cubicBezTo>
                    <a:pt x="1599" y="4407"/>
                    <a:pt x="1650" y="4367"/>
                    <a:pt x="1710" y="4327"/>
                  </a:cubicBezTo>
                  <a:cubicBezTo>
                    <a:pt x="1759" y="4297"/>
                    <a:pt x="1809" y="4267"/>
                    <a:pt x="1859" y="4227"/>
                  </a:cubicBezTo>
                  <a:cubicBezTo>
                    <a:pt x="1909" y="4187"/>
                    <a:pt x="1949" y="4157"/>
                    <a:pt x="1989" y="4137"/>
                  </a:cubicBezTo>
                  <a:lnTo>
                    <a:pt x="1999" y="4127"/>
                  </a:lnTo>
                  <a:lnTo>
                    <a:pt x="2059" y="4098"/>
                  </a:lnTo>
                  <a:lnTo>
                    <a:pt x="2069" y="4087"/>
                  </a:lnTo>
                  <a:cubicBezTo>
                    <a:pt x="2079" y="4078"/>
                    <a:pt x="2099" y="4067"/>
                    <a:pt x="2119" y="4058"/>
                  </a:cubicBezTo>
                  <a:cubicBezTo>
                    <a:pt x="2129" y="4047"/>
                    <a:pt x="2139" y="4047"/>
                    <a:pt x="2149" y="4038"/>
                  </a:cubicBezTo>
                  <a:cubicBezTo>
                    <a:pt x="2169" y="4027"/>
                    <a:pt x="2189" y="4018"/>
                    <a:pt x="2209" y="3998"/>
                  </a:cubicBezTo>
                  <a:cubicBezTo>
                    <a:pt x="2239" y="3967"/>
                    <a:pt x="2249" y="3918"/>
                    <a:pt x="2249" y="3878"/>
                  </a:cubicBezTo>
                  <a:cubicBezTo>
                    <a:pt x="2259" y="3827"/>
                    <a:pt x="2269" y="3767"/>
                    <a:pt x="2269" y="3718"/>
                  </a:cubicBezTo>
                  <a:lnTo>
                    <a:pt x="2279" y="3707"/>
                  </a:lnTo>
                  <a:lnTo>
                    <a:pt x="2279" y="3678"/>
                  </a:lnTo>
                  <a:lnTo>
                    <a:pt x="2279" y="3667"/>
                  </a:lnTo>
                  <a:lnTo>
                    <a:pt x="2279" y="3628"/>
                  </a:lnTo>
                  <a:cubicBezTo>
                    <a:pt x="2279" y="3598"/>
                    <a:pt x="2289" y="3568"/>
                    <a:pt x="2279" y="3548"/>
                  </a:cubicBezTo>
                  <a:cubicBezTo>
                    <a:pt x="2259" y="3488"/>
                    <a:pt x="2219" y="3458"/>
                    <a:pt x="2169" y="3428"/>
                  </a:cubicBezTo>
                  <a:cubicBezTo>
                    <a:pt x="2139" y="3408"/>
                    <a:pt x="2099" y="3388"/>
                    <a:pt x="2059" y="3368"/>
                  </a:cubicBezTo>
                  <a:cubicBezTo>
                    <a:pt x="2009" y="3358"/>
                    <a:pt x="1979" y="3348"/>
                    <a:pt x="1949" y="3338"/>
                  </a:cubicBezTo>
                  <a:lnTo>
                    <a:pt x="1939" y="3328"/>
                  </a:lnTo>
                  <a:lnTo>
                    <a:pt x="1899" y="3328"/>
                  </a:lnTo>
                  <a:cubicBezTo>
                    <a:pt x="1909" y="3298"/>
                    <a:pt x="1909" y="3278"/>
                    <a:pt x="1909" y="3258"/>
                  </a:cubicBezTo>
                  <a:lnTo>
                    <a:pt x="1909" y="3238"/>
                  </a:lnTo>
                  <a:cubicBezTo>
                    <a:pt x="1909" y="3198"/>
                    <a:pt x="1919" y="3148"/>
                    <a:pt x="1919" y="3098"/>
                  </a:cubicBezTo>
                  <a:lnTo>
                    <a:pt x="1919" y="2859"/>
                  </a:lnTo>
                  <a:lnTo>
                    <a:pt x="1919" y="2839"/>
                  </a:lnTo>
                  <a:lnTo>
                    <a:pt x="1919" y="2708"/>
                  </a:lnTo>
                  <a:cubicBezTo>
                    <a:pt x="1919" y="2668"/>
                    <a:pt x="1909" y="2628"/>
                    <a:pt x="1909" y="2599"/>
                  </a:cubicBezTo>
                  <a:lnTo>
                    <a:pt x="1909" y="2588"/>
                  </a:lnTo>
                  <a:lnTo>
                    <a:pt x="1909" y="2568"/>
                  </a:lnTo>
                  <a:cubicBezTo>
                    <a:pt x="1899" y="2479"/>
                    <a:pt x="1899" y="2389"/>
                    <a:pt x="1899" y="2309"/>
                  </a:cubicBezTo>
                  <a:lnTo>
                    <a:pt x="1899" y="2299"/>
                  </a:lnTo>
                  <a:cubicBezTo>
                    <a:pt x="1889" y="2229"/>
                    <a:pt x="1889" y="2169"/>
                    <a:pt x="1879" y="2099"/>
                  </a:cubicBezTo>
                  <a:lnTo>
                    <a:pt x="1879" y="2029"/>
                  </a:lnTo>
                  <a:cubicBezTo>
                    <a:pt x="1869" y="1949"/>
                    <a:pt x="1869" y="1859"/>
                    <a:pt x="1859" y="1779"/>
                  </a:cubicBezTo>
                  <a:lnTo>
                    <a:pt x="1859" y="1509"/>
                  </a:lnTo>
                  <a:lnTo>
                    <a:pt x="1859" y="1240"/>
                  </a:lnTo>
                  <a:lnTo>
                    <a:pt x="1859" y="1060"/>
                  </a:lnTo>
                  <a:lnTo>
                    <a:pt x="1859" y="970"/>
                  </a:lnTo>
                  <a:lnTo>
                    <a:pt x="1859" y="940"/>
                  </a:lnTo>
                  <a:cubicBezTo>
                    <a:pt x="1859" y="860"/>
                    <a:pt x="1869" y="780"/>
                    <a:pt x="1869" y="710"/>
                  </a:cubicBezTo>
                  <a:lnTo>
                    <a:pt x="1869" y="570"/>
                  </a:lnTo>
                  <a:lnTo>
                    <a:pt x="1869" y="500"/>
                  </a:lnTo>
                  <a:lnTo>
                    <a:pt x="1869" y="450"/>
                  </a:lnTo>
                  <a:cubicBezTo>
                    <a:pt x="1859" y="401"/>
                    <a:pt x="1869" y="361"/>
                    <a:pt x="1869" y="321"/>
                  </a:cubicBezTo>
                  <a:lnTo>
                    <a:pt x="1869" y="281"/>
                  </a:lnTo>
                  <a:lnTo>
                    <a:pt x="1869" y="270"/>
                  </a:lnTo>
                  <a:lnTo>
                    <a:pt x="1869" y="201"/>
                  </a:lnTo>
                  <a:cubicBezTo>
                    <a:pt x="1879" y="170"/>
                    <a:pt x="1869" y="150"/>
                    <a:pt x="1869" y="121"/>
                  </a:cubicBezTo>
                  <a:cubicBezTo>
                    <a:pt x="1859" y="81"/>
                    <a:pt x="1839" y="50"/>
                    <a:pt x="1799" y="21"/>
                  </a:cubicBezTo>
                  <a:cubicBezTo>
                    <a:pt x="1779" y="10"/>
                    <a:pt x="1759" y="1"/>
                    <a:pt x="17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flipH="1">
              <a:off x="7721667" y="2258514"/>
              <a:ext cx="147691" cy="325775"/>
            </a:xfrm>
            <a:custGeom>
              <a:rect b="b" l="l" r="r" t="t"/>
              <a:pathLst>
                <a:path extrusionOk="0" h="5027" w="2279">
                  <a:moveTo>
                    <a:pt x="1639" y="280"/>
                  </a:moveTo>
                  <a:lnTo>
                    <a:pt x="1639" y="290"/>
                  </a:lnTo>
                  <a:lnTo>
                    <a:pt x="1639" y="410"/>
                  </a:lnTo>
                  <a:cubicBezTo>
                    <a:pt x="1639" y="450"/>
                    <a:pt x="1648" y="480"/>
                    <a:pt x="1648" y="520"/>
                  </a:cubicBezTo>
                  <a:lnTo>
                    <a:pt x="1648" y="530"/>
                  </a:lnTo>
                  <a:lnTo>
                    <a:pt x="1648" y="540"/>
                  </a:lnTo>
                  <a:cubicBezTo>
                    <a:pt x="1648" y="580"/>
                    <a:pt x="1659" y="620"/>
                    <a:pt x="1659" y="670"/>
                  </a:cubicBezTo>
                  <a:cubicBezTo>
                    <a:pt x="1659" y="719"/>
                    <a:pt x="1668" y="779"/>
                    <a:pt x="1668" y="839"/>
                  </a:cubicBezTo>
                  <a:cubicBezTo>
                    <a:pt x="1679" y="950"/>
                    <a:pt x="1679" y="1079"/>
                    <a:pt x="1688" y="1199"/>
                  </a:cubicBezTo>
                  <a:lnTo>
                    <a:pt x="1688" y="1389"/>
                  </a:lnTo>
                  <a:lnTo>
                    <a:pt x="1688" y="1469"/>
                  </a:lnTo>
                  <a:cubicBezTo>
                    <a:pt x="1688" y="1519"/>
                    <a:pt x="1699" y="1569"/>
                    <a:pt x="1699" y="1619"/>
                  </a:cubicBezTo>
                  <a:lnTo>
                    <a:pt x="1699" y="1739"/>
                  </a:lnTo>
                  <a:cubicBezTo>
                    <a:pt x="1699" y="1819"/>
                    <a:pt x="1708" y="1909"/>
                    <a:pt x="1708" y="1998"/>
                  </a:cubicBezTo>
                  <a:cubicBezTo>
                    <a:pt x="1719" y="2029"/>
                    <a:pt x="1719" y="2058"/>
                    <a:pt x="1719" y="2089"/>
                  </a:cubicBezTo>
                  <a:cubicBezTo>
                    <a:pt x="1728" y="2149"/>
                    <a:pt x="1728" y="2198"/>
                    <a:pt x="1728" y="2258"/>
                  </a:cubicBezTo>
                  <a:lnTo>
                    <a:pt x="1728" y="2349"/>
                  </a:lnTo>
                  <a:cubicBezTo>
                    <a:pt x="1739" y="2408"/>
                    <a:pt x="1739" y="2468"/>
                    <a:pt x="1739" y="2528"/>
                  </a:cubicBezTo>
                  <a:lnTo>
                    <a:pt x="1739" y="2568"/>
                  </a:lnTo>
                  <a:cubicBezTo>
                    <a:pt x="1739" y="2598"/>
                    <a:pt x="1748" y="2638"/>
                    <a:pt x="1748" y="2668"/>
                  </a:cubicBezTo>
                  <a:lnTo>
                    <a:pt x="1748" y="2778"/>
                  </a:lnTo>
                  <a:lnTo>
                    <a:pt x="1748" y="2798"/>
                  </a:lnTo>
                  <a:cubicBezTo>
                    <a:pt x="1739" y="2898"/>
                    <a:pt x="1739" y="2988"/>
                    <a:pt x="1739" y="3068"/>
                  </a:cubicBezTo>
                  <a:cubicBezTo>
                    <a:pt x="1728" y="3088"/>
                    <a:pt x="1728" y="3108"/>
                    <a:pt x="1728" y="3128"/>
                  </a:cubicBezTo>
                  <a:lnTo>
                    <a:pt x="1728" y="3157"/>
                  </a:lnTo>
                  <a:lnTo>
                    <a:pt x="1728" y="3197"/>
                  </a:lnTo>
                  <a:lnTo>
                    <a:pt x="1728" y="3228"/>
                  </a:lnTo>
                  <a:cubicBezTo>
                    <a:pt x="1728" y="3248"/>
                    <a:pt x="1719" y="3268"/>
                    <a:pt x="1719" y="3288"/>
                  </a:cubicBezTo>
                  <a:lnTo>
                    <a:pt x="1708" y="3277"/>
                  </a:lnTo>
                  <a:cubicBezTo>
                    <a:pt x="1699" y="3277"/>
                    <a:pt x="1688" y="3268"/>
                    <a:pt x="1688" y="3257"/>
                  </a:cubicBezTo>
                  <a:cubicBezTo>
                    <a:pt x="1659" y="3248"/>
                    <a:pt x="1648" y="3228"/>
                    <a:pt x="1628" y="3208"/>
                  </a:cubicBezTo>
                  <a:cubicBezTo>
                    <a:pt x="1619" y="3197"/>
                    <a:pt x="1619" y="3188"/>
                    <a:pt x="1619" y="3188"/>
                  </a:cubicBezTo>
                  <a:lnTo>
                    <a:pt x="1619" y="3168"/>
                  </a:lnTo>
                  <a:lnTo>
                    <a:pt x="1619" y="3157"/>
                  </a:lnTo>
                  <a:lnTo>
                    <a:pt x="1619" y="3148"/>
                  </a:lnTo>
                  <a:lnTo>
                    <a:pt x="1619" y="3108"/>
                  </a:lnTo>
                  <a:lnTo>
                    <a:pt x="1619" y="3018"/>
                  </a:lnTo>
                  <a:lnTo>
                    <a:pt x="1619" y="2828"/>
                  </a:lnTo>
                  <a:cubicBezTo>
                    <a:pt x="1619" y="2758"/>
                    <a:pt x="1608" y="2698"/>
                    <a:pt x="1608" y="2638"/>
                  </a:cubicBezTo>
                  <a:lnTo>
                    <a:pt x="1608" y="2438"/>
                  </a:lnTo>
                  <a:cubicBezTo>
                    <a:pt x="1608" y="2389"/>
                    <a:pt x="1599" y="2318"/>
                    <a:pt x="1599" y="2258"/>
                  </a:cubicBezTo>
                  <a:lnTo>
                    <a:pt x="1599" y="2109"/>
                  </a:lnTo>
                  <a:lnTo>
                    <a:pt x="1599" y="2089"/>
                  </a:lnTo>
                  <a:lnTo>
                    <a:pt x="1599" y="2069"/>
                  </a:lnTo>
                  <a:cubicBezTo>
                    <a:pt x="1588" y="1958"/>
                    <a:pt x="1588" y="1849"/>
                    <a:pt x="1588" y="1749"/>
                  </a:cubicBezTo>
                  <a:lnTo>
                    <a:pt x="1588" y="1679"/>
                  </a:lnTo>
                  <a:lnTo>
                    <a:pt x="1588" y="1509"/>
                  </a:lnTo>
                  <a:lnTo>
                    <a:pt x="1588" y="1319"/>
                  </a:lnTo>
                  <a:lnTo>
                    <a:pt x="1588" y="1139"/>
                  </a:lnTo>
                  <a:cubicBezTo>
                    <a:pt x="1579" y="1070"/>
                    <a:pt x="1579" y="999"/>
                    <a:pt x="1588" y="950"/>
                  </a:cubicBezTo>
                  <a:cubicBezTo>
                    <a:pt x="1588" y="899"/>
                    <a:pt x="1588" y="839"/>
                    <a:pt x="1579" y="779"/>
                  </a:cubicBezTo>
                  <a:lnTo>
                    <a:pt x="1579" y="730"/>
                  </a:lnTo>
                  <a:lnTo>
                    <a:pt x="1579" y="610"/>
                  </a:lnTo>
                  <a:lnTo>
                    <a:pt x="1579" y="490"/>
                  </a:lnTo>
                  <a:lnTo>
                    <a:pt x="1579" y="440"/>
                  </a:lnTo>
                  <a:lnTo>
                    <a:pt x="1579" y="390"/>
                  </a:lnTo>
                  <a:lnTo>
                    <a:pt x="1579" y="300"/>
                  </a:lnTo>
                  <a:lnTo>
                    <a:pt x="1588" y="300"/>
                  </a:lnTo>
                  <a:lnTo>
                    <a:pt x="1639" y="280"/>
                  </a:lnTo>
                  <a:close/>
                  <a:moveTo>
                    <a:pt x="1539" y="3288"/>
                  </a:moveTo>
                  <a:lnTo>
                    <a:pt x="1568" y="3348"/>
                  </a:lnTo>
                  <a:lnTo>
                    <a:pt x="1579" y="3348"/>
                  </a:lnTo>
                  <a:cubicBezTo>
                    <a:pt x="1588" y="3368"/>
                    <a:pt x="1608" y="3388"/>
                    <a:pt x="1628" y="3408"/>
                  </a:cubicBezTo>
                  <a:lnTo>
                    <a:pt x="1608" y="3417"/>
                  </a:lnTo>
                  <a:cubicBezTo>
                    <a:pt x="1599" y="3428"/>
                    <a:pt x="1579" y="3428"/>
                    <a:pt x="1568" y="3437"/>
                  </a:cubicBezTo>
                  <a:cubicBezTo>
                    <a:pt x="1559" y="3457"/>
                    <a:pt x="1539" y="3468"/>
                    <a:pt x="1519" y="3477"/>
                  </a:cubicBezTo>
                  <a:lnTo>
                    <a:pt x="1519" y="3488"/>
                  </a:lnTo>
                  <a:lnTo>
                    <a:pt x="1488" y="3508"/>
                  </a:lnTo>
                  <a:cubicBezTo>
                    <a:pt x="1459" y="3528"/>
                    <a:pt x="1428" y="3548"/>
                    <a:pt x="1389" y="3568"/>
                  </a:cubicBezTo>
                  <a:lnTo>
                    <a:pt x="1359" y="3588"/>
                  </a:lnTo>
                  <a:cubicBezTo>
                    <a:pt x="1329" y="3597"/>
                    <a:pt x="1299" y="3617"/>
                    <a:pt x="1269" y="3637"/>
                  </a:cubicBezTo>
                  <a:cubicBezTo>
                    <a:pt x="1249" y="3657"/>
                    <a:pt x="1219" y="3677"/>
                    <a:pt x="1189" y="3697"/>
                  </a:cubicBezTo>
                  <a:lnTo>
                    <a:pt x="1159" y="3717"/>
                  </a:lnTo>
                  <a:lnTo>
                    <a:pt x="1159" y="3707"/>
                  </a:lnTo>
                  <a:cubicBezTo>
                    <a:pt x="1159" y="3687"/>
                    <a:pt x="1159" y="3677"/>
                    <a:pt x="1149" y="3667"/>
                  </a:cubicBezTo>
                  <a:lnTo>
                    <a:pt x="1149" y="3597"/>
                  </a:lnTo>
                  <a:lnTo>
                    <a:pt x="1149" y="3588"/>
                  </a:lnTo>
                  <a:lnTo>
                    <a:pt x="1199" y="3557"/>
                  </a:lnTo>
                  <a:lnTo>
                    <a:pt x="1219" y="3537"/>
                  </a:lnTo>
                  <a:cubicBezTo>
                    <a:pt x="1259" y="3508"/>
                    <a:pt x="1289" y="3488"/>
                    <a:pt x="1319" y="3468"/>
                  </a:cubicBezTo>
                  <a:cubicBezTo>
                    <a:pt x="1349" y="3448"/>
                    <a:pt x="1389" y="3417"/>
                    <a:pt x="1428" y="3388"/>
                  </a:cubicBezTo>
                  <a:lnTo>
                    <a:pt x="1468" y="3348"/>
                  </a:lnTo>
                  <a:lnTo>
                    <a:pt x="1479" y="3348"/>
                  </a:lnTo>
                  <a:lnTo>
                    <a:pt x="1508" y="3317"/>
                  </a:lnTo>
                  <a:lnTo>
                    <a:pt x="1539" y="3288"/>
                  </a:lnTo>
                  <a:close/>
                  <a:moveTo>
                    <a:pt x="959" y="600"/>
                  </a:moveTo>
                  <a:lnTo>
                    <a:pt x="959" y="600"/>
                  </a:lnTo>
                  <a:cubicBezTo>
                    <a:pt x="949" y="660"/>
                    <a:pt x="949" y="719"/>
                    <a:pt x="949" y="770"/>
                  </a:cubicBezTo>
                  <a:lnTo>
                    <a:pt x="959" y="839"/>
                  </a:lnTo>
                  <a:lnTo>
                    <a:pt x="959" y="899"/>
                  </a:lnTo>
                  <a:lnTo>
                    <a:pt x="959" y="1110"/>
                  </a:lnTo>
                  <a:lnTo>
                    <a:pt x="959" y="1249"/>
                  </a:lnTo>
                  <a:cubicBezTo>
                    <a:pt x="959" y="1309"/>
                    <a:pt x="969" y="1369"/>
                    <a:pt x="969" y="1419"/>
                  </a:cubicBezTo>
                  <a:lnTo>
                    <a:pt x="969" y="1609"/>
                  </a:lnTo>
                  <a:lnTo>
                    <a:pt x="969" y="1749"/>
                  </a:lnTo>
                  <a:lnTo>
                    <a:pt x="969" y="2069"/>
                  </a:lnTo>
                  <a:lnTo>
                    <a:pt x="969" y="2238"/>
                  </a:lnTo>
                  <a:lnTo>
                    <a:pt x="959" y="2309"/>
                  </a:lnTo>
                  <a:lnTo>
                    <a:pt x="959" y="2398"/>
                  </a:lnTo>
                  <a:lnTo>
                    <a:pt x="959" y="2718"/>
                  </a:lnTo>
                  <a:cubicBezTo>
                    <a:pt x="959" y="2768"/>
                    <a:pt x="969" y="2818"/>
                    <a:pt x="969" y="2868"/>
                  </a:cubicBezTo>
                  <a:lnTo>
                    <a:pt x="969" y="2898"/>
                  </a:lnTo>
                  <a:lnTo>
                    <a:pt x="969" y="2968"/>
                  </a:lnTo>
                  <a:lnTo>
                    <a:pt x="979" y="3038"/>
                  </a:lnTo>
                  <a:cubicBezTo>
                    <a:pt x="979" y="3148"/>
                    <a:pt x="989" y="3257"/>
                    <a:pt x="999" y="3357"/>
                  </a:cubicBezTo>
                  <a:cubicBezTo>
                    <a:pt x="999" y="3397"/>
                    <a:pt x="1009" y="3428"/>
                    <a:pt x="1009" y="3468"/>
                  </a:cubicBezTo>
                  <a:lnTo>
                    <a:pt x="1009" y="3477"/>
                  </a:lnTo>
                  <a:cubicBezTo>
                    <a:pt x="1009" y="3548"/>
                    <a:pt x="1019" y="3617"/>
                    <a:pt x="1029" y="3687"/>
                  </a:cubicBezTo>
                  <a:cubicBezTo>
                    <a:pt x="1029" y="3707"/>
                    <a:pt x="1029" y="3727"/>
                    <a:pt x="1039" y="3747"/>
                  </a:cubicBezTo>
                  <a:cubicBezTo>
                    <a:pt x="1029" y="3757"/>
                    <a:pt x="1029" y="3767"/>
                    <a:pt x="1039" y="3777"/>
                  </a:cubicBezTo>
                  <a:lnTo>
                    <a:pt x="1039" y="3787"/>
                  </a:lnTo>
                  <a:cubicBezTo>
                    <a:pt x="1029" y="3797"/>
                    <a:pt x="1019" y="3797"/>
                    <a:pt x="1009" y="3807"/>
                  </a:cubicBezTo>
                  <a:cubicBezTo>
                    <a:pt x="979" y="3817"/>
                    <a:pt x="959" y="3837"/>
                    <a:pt x="929" y="3847"/>
                  </a:cubicBezTo>
                  <a:lnTo>
                    <a:pt x="929" y="3837"/>
                  </a:lnTo>
                  <a:lnTo>
                    <a:pt x="929" y="3827"/>
                  </a:lnTo>
                  <a:cubicBezTo>
                    <a:pt x="929" y="3807"/>
                    <a:pt x="919" y="3787"/>
                    <a:pt x="919" y="3757"/>
                  </a:cubicBezTo>
                  <a:cubicBezTo>
                    <a:pt x="919" y="3717"/>
                    <a:pt x="919" y="3677"/>
                    <a:pt x="909" y="3627"/>
                  </a:cubicBezTo>
                  <a:cubicBezTo>
                    <a:pt x="909" y="3597"/>
                    <a:pt x="909" y="3577"/>
                    <a:pt x="899" y="3548"/>
                  </a:cubicBezTo>
                  <a:lnTo>
                    <a:pt x="899" y="3497"/>
                  </a:lnTo>
                  <a:cubicBezTo>
                    <a:pt x="889" y="3457"/>
                    <a:pt x="889" y="3417"/>
                    <a:pt x="889" y="3368"/>
                  </a:cubicBezTo>
                  <a:cubicBezTo>
                    <a:pt x="879" y="3317"/>
                    <a:pt x="879" y="3257"/>
                    <a:pt x="879" y="3208"/>
                  </a:cubicBezTo>
                  <a:lnTo>
                    <a:pt x="879" y="3197"/>
                  </a:lnTo>
                  <a:cubicBezTo>
                    <a:pt x="869" y="3168"/>
                    <a:pt x="869" y="3137"/>
                    <a:pt x="869" y="3108"/>
                  </a:cubicBezTo>
                  <a:lnTo>
                    <a:pt x="869" y="3048"/>
                  </a:lnTo>
                  <a:lnTo>
                    <a:pt x="869" y="3038"/>
                  </a:lnTo>
                  <a:cubicBezTo>
                    <a:pt x="869" y="3018"/>
                    <a:pt x="869" y="2998"/>
                    <a:pt x="859" y="2978"/>
                  </a:cubicBezTo>
                  <a:lnTo>
                    <a:pt x="859" y="2848"/>
                  </a:lnTo>
                  <a:cubicBezTo>
                    <a:pt x="859" y="2758"/>
                    <a:pt x="849" y="2668"/>
                    <a:pt x="849" y="2578"/>
                  </a:cubicBezTo>
                  <a:cubicBezTo>
                    <a:pt x="839" y="2488"/>
                    <a:pt x="829" y="2398"/>
                    <a:pt x="829" y="2309"/>
                  </a:cubicBezTo>
                  <a:lnTo>
                    <a:pt x="829" y="2029"/>
                  </a:lnTo>
                  <a:cubicBezTo>
                    <a:pt x="839" y="1998"/>
                    <a:pt x="839" y="1969"/>
                    <a:pt x="839" y="1938"/>
                  </a:cubicBezTo>
                  <a:lnTo>
                    <a:pt x="839" y="1889"/>
                  </a:lnTo>
                  <a:lnTo>
                    <a:pt x="839" y="1769"/>
                  </a:lnTo>
                  <a:cubicBezTo>
                    <a:pt x="839" y="1719"/>
                    <a:pt x="839" y="1679"/>
                    <a:pt x="829" y="1639"/>
                  </a:cubicBezTo>
                  <a:lnTo>
                    <a:pt x="829" y="1489"/>
                  </a:lnTo>
                  <a:lnTo>
                    <a:pt x="829" y="1349"/>
                  </a:lnTo>
                  <a:lnTo>
                    <a:pt x="829" y="1329"/>
                  </a:lnTo>
                  <a:lnTo>
                    <a:pt x="829" y="1219"/>
                  </a:lnTo>
                  <a:lnTo>
                    <a:pt x="819" y="1150"/>
                  </a:lnTo>
                  <a:lnTo>
                    <a:pt x="819" y="1119"/>
                  </a:lnTo>
                  <a:lnTo>
                    <a:pt x="819" y="959"/>
                  </a:lnTo>
                  <a:lnTo>
                    <a:pt x="819" y="810"/>
                  </a:lnTo>
                  <a:cubicBezTo>
                    <a:pt x="819" y="779"/>
                    <a:pt x="809" y="750"/>
                    <a:pt x="809" y="719"/>
                  </a:cubicBezTo>
                  <a:lnTo>
                    <a:pt x="809" y="690"/>
                  </a:lnTo>
                  <a:lnTo>
                    <a:pt x="809" y="680"/>
                  </a:lnTo>
                  <a:cubicBezTo>
                    <a:pt x="809" y="680"/>
                    <a:pt x="819" y="670"/>
                    <a:pt x="829" y="670"/>
                  </a:cubicBezTo>
                  <a:cubicBezTo>
                    <a:pt x="869" y="640"/>
                    <a:pt x="909" y="620"/>
                    <a:pt x="959" y="600"/>
                  </a:cubicBezTo>
                  <a:close/>
                  <a:moveTo>
                    <a:pt x="809" y="3830"/>
                  </a:moveTo>
                  <a:lnTo>
                    <a:pt x="809" y="3837"/>
                  </a:lnTo>
                  <a:cubicBezTo>
                    <a:pt x="819" y="3857"/>
                    <a:pt x="819" y="3867"/>
                    <a:pt x="819" y="3877"/>
                  </a:cubicBezTo>
                  <a:cubicBezTo>
                    <a:pt x="819" y="3887"/>
                    <a:pt x="819" y="3907"/>
                    <a:pt x="829" y="3917"/>
                  </a:cubicBezTo>
                  <a:lnTo>
                    <a:pt x="819" y="3917"/>
                  </a:lnTo>
                  <a:cubicBezTo>
                    <a:pt x="779" y="3947"/>
                    <a:pt x="749" y="3967"/>
                    <a:pt x="719" y="3997"/>
                  </a:cubicBezTo>
                  <a:cubicBezTo>
                    <a:pt x="680" y="4027"/>
                    <a:pt x="640" y="4047"/>
                    <a:pt x="609" y="4077"/>
                  </a:cubicBezTo>
                  <a:cubicBezTo>
                    <a:pt x="569" y="4097"/>
                    <a:pt x="520" y="4127"/>
                    <a:pt x="480" y="4157"/>
                  </a:cubicBezTo>
                  <a:cubicBezTo>
                    <a:pt x="460" y="4167"/>
                    <a:pt x="440" y="4177"/>
                    <a:pt x="420" y="4197"/>
                  </a:cubicBezTo>
                  <a:cubicBezTo>
                    <a:pt x="389" y="4217"/>
                    <a:pt x="360" y="4227"/>
                    <a:pt x="329" y="4247"/>
                  </a:cubicBezTo>
                  <a:lnTo>
                    <a:pt x="289" y="4277"/>
                  </a:lnTo>
                  <a:lnTo>
                    <a:pt x="280" y="4287"/>
                  </a:lnTo>
                  <a:lnTo>
                    <a:pt x="269" y="4297"/>
                  </a:lnTo>
                  <a:lnTo>
                    <a:pt x="269" y="4247"/>
                  </a:lnTo>
                  <a:cubicBezTo>
                    <a:pt x="269" y="4227"/>
                    <a:pt x="269" y="4207"/>
                    <a:pt x="260" y="4177"/>
                  </a:cubicBezTo>
                  <a:lnTo>
                    <a:pt x="269" y="4177"/>
                  </a:lnTo>
                  <a:cubicBezTo>
                    <a:pt x="289" y="4167"/>
                    <a:pt x="300" y="4157"/>
                    <a:pt x="320" y="4147"/>
                  </a:cubicBezTo>
                  <a:cubicBezTo>
                    <a:pt x="320" y="4147"/>
                    <a:pt x="329" y="4147"/>
                    <a:pt x="340" y="4137"/>
                  </a:cubicBezTo>
                  <a:cubicBezTo>
                    <a:pt x="340" y="4137"/>
                    <a:pt x="349" y="4127"/>
                    <a:pt x="360" y="4127"/>
                  </a:cubicBezTo>
                  <a:cubicBezTo>
                    <a:pt x="369" y="4117"/>
                    <a:pt x="389" y="4117"/>
                    <a:pt x="400" y="4107"/>
                  </a:cubicBezTo>
                  <a:cubicBezTo>
                    <a:pt x="420" y="4097"/>
                    <a:pt x="429" y="4097"/>
                    <a:pt x="440" y="4087"/>
                  </a:cubicBezTo>
                  <a:cubicBezTo>
                    <a:pt x="460" y="4077"/>
                    <a:pt x="469" y="4067"/>
                    <a:pt x="489" y="4057"/>
                  </a:cubicBezTo>
                  <a:cubicBezTo>
                    <a:pt x="509" y="4047"/>
                    <a:pt x="540" y="4027"/>
                    <a:pt x="560" y="4007"/>
                  </a:cubicBezTo>
                  <a:cubicBezTo>
                    <a:pt x="580" y="3997"/>
                    <a:pt x="589" y="3987"/>
                    <a:pt x="600" y="3977"/>
                  </a:cubicBezTo>
                  <a:cubicBezTo>
                    <a:pt x="620" y="3967"/>
                    <a:pt x="629" y="3957"/>
                    <a:pt x="640" y="3947"/>
                  </a:cubicBezTo>
                  <a:lnTo>
                    <a:pt x="680" y="3917"/>
                  </a:lnTo>
                  <a:lnTo>
                    <a:pt x="719" y="3897"/>
                  </a:lnTo>
                  <a:cubicBezTo>
                    <a:pt x="739" y="3877"/>
                    <a:pt x="759" y="3857"/>
                    <a:pt x="779" y="3847"/>
                  </a:cubicBezTo>
                  <a:cubicBezTo>
                    <a:pt x="793" y="3840"/>
                    <a:pt x="802" y="3834"/>
                    <a:pt x="809" y="3830"/>
                  </a:cubicBezTo>
                  <a:close/>
                  <a:moveTo>
                    <a:pt x="1819" y="3477"/>
                  </a:moveTo>
                  <a:lnTo>
                    <a:pt x="1828" y="3488"/>
                  </a:lnTo>
                  <a:cubicBezTo>
                    <a:pt x="1839" y="3488"/>
                    <a:pt x="1848" y="3488"/>
                    <a:pt x="1859" y="3497"/>
                  </a:cubicBezTo>
                  <a:cubicBezTo>
                    <a:pt x="1868" y="3497"/>
                    <a:pt x="1879" y="3497"/>
                    <a:pt x="1888" y="3508"/>
                  </a:cubicBezTo>
                  <a:lnTo>
                    <a:pt x="1918" y="3508"/>
                  </a:lnTo>
                  <a:cubicBezTo>
                    <a:pt x="1928" y="3517"/>
                    <a:pt x="1948" y="3517"/>
                    <a:pt x="1968" y="3528"/>
                  </a:cubicBezTo>
                  <a:lnTo>
                    <a:pt x="1978" y="3528"/>
                  </a:lnTo>
                  <a:cubicBezTo>
                    <a:pt x="1988" y="3537"/>
                    <a:pt x="2008" y="3537"/>
                    <a:pt x="2018" y="3548"/>
                  </a:cubicBezTo>
                  <a:lnTo>
                    <a:pt x="2008" y="3548"/>
                  </a:lnTo>
                  <a:cubicBezTo>
                    <a:pt x="1998" y="3557"/>
                    <a:pt x="1988" y="3557"/>
                    <a:pt x="1978" y="3568"/>
                  </a:cubicBezTo>
                  <a:cubicBezTo>
                    <a:pt x="1968" y="3577"/>
                    <a:pt x="1958" y="3588"/>
                    <a:pt x="1938" y="3597"/>
                  </a:cubicBezTo>
                  <a:cubicBezTo>
                    <a:pt x="1928" y="3597"/>
                    <a:pt x="1918" y="3608"/>
                    <a:pt x="1918" y="3617"/>
                  </a:cubicBezTo>
                  <a:cubicBezTo>
                    <a:pt x="1899" y="3627"/>
                    <a:pt x="1888" y="3637"/>
                    <a:pt x="1868" y="3647"/>
                  </a:cubicBezTo>
                  <a:lnTo>
                    <a:pt x="1859" y="3657"/>
                  </a:lnTo>
                  <a:cubicBezTo>
                    <a:pt x="1828" y="3677"/>
                    <a:pt x="1808" y="3697"/>
                    <a:pt x="1779" y="3717"/>
                  </a:cubicBezTo>
                  <a:cubicBezTo>
                    <a:pt x="1748" y="3727"/>
                    <a:pt x="1728" y="3737"/>
                    <a:pt x="1708" y="3757"/>
                  </a:cubicBezTo>
                  <a:cubicBezTo>
                    <a:pt x="1679" y="3767"/>
                    <a:pt x="1648" y="3787"/>
                    <a:pt x="1628" y="3807"/>
                  </a:cubicBezTo>
                  <a:cubicBezTo>
                    <a:pt x="1608" y="3817"/>
                    <a:pt x="1588" y="3827"/>
                    <a:pt x="1568" y="3847"/>
                  </a:cubicBezTo>
                  <a:lnTo>
                    <a:pt x="1559" y="3847"/>
                  </a:lnTo>
                  <a:cubicBezTo>
                    <a:pt x="1539" y="3867"/>
                    <a:pt x="1508" y="3877"/>
                    <a:pt x="1488" y="3897"/>
                  </a:cubicBezTo>
                  <a:lnTo>
                    <a:pt x="1339" y="3987"/>
                  </a:lnTo>
                  <a:cubicBezTo>
                    <a:pt x="1289" y="4017"/>
                    <a:pt x="1229" y="4047"/>
                    <a:pt x="1179" y="4077"/>
                  </a:cubicBezTo>
                  <a:cubicBezTo>
                    <a:pt x="1169" y="4097"/>
                    <a:pt x="1149" y="4107"/>
                    <a:pt x="1139" y="4117"/>
                  </a:cubicBezTo>
                  <a:cubicBezTo>
                    <a:pt x="1109" y="4137"/>
                    <a:pt x="1069" y="4157"/>
                    <a:pt x="1039" y="4187"/>
                  </a:cubicBezTo>
                  <a:cubicBezTo>
                    <a:pt x="989" y="4217"/>
                    <a:pt x="939" y="4247"/>
                    <a:pt x="889" y="4267"/>
                  </a:cubicBezTo>
                  <a:lnTo>
                    <a:pt x="829" y="4297"/>
                  </a:lnTo>
                  <a:lnTo>
                    <a:pt x="789" y="4317"/>
                  </a:lnTo>
                  <a:cubicBezTo>
                    <a:pt x="759" y="4327"/>
                    <a:pt x="739" y="4347"/>
                    <a:pt x="709" y="4367"/>
                  </a:cubicBezTo>
                  <a:cubicBezTo>
                    <a:pt x="680" y="4387"/>
                    <a:pt x="660" y="4407"/>
                    <a:pt x="629" y="4416"/>
                  </a:cubicBezTo>
                  <a:lnTo>
                    <a:pt x="629" y="4427"/>
                  </a:lnTo>
                  <a:cubicBezTo>
                    <a:pt x="609" y="4436"/>
                    <a:pt x="589" y="4447"/>
                    <a:pt x="580" y="4467"/>
                  </a:cubicBezTo>
                  <a:cubicBezTo>
                    <a:pt x="569" y="4476"/>
                    <a:pt x="560" y="4487"/>
                    <a:pt x="549" y="4507"/>
                  </a:cubicBezTo>
                  <a:lnTo>
                    <a:pt x="540" y="4507"/>
                  </a:lnTo>
                  <a:cubicBezTo>
                    <a:pt x="529" y="4507"/>
                    <a:pt x="509" y="4507"/>
                    <a:pt x="500" y="4496"/>
                  </a:cubicBezTo>
                  <a:lnTo>
                    <a:pt x="480" y="4496"/>
                  </a:lnTo>
                  <a:cubicBezTo>
                    <a:pt x="449" y="4496"/>
                    <a:pt x="420" y="4476"/>
                    <a:pt x="389" y="4467"/>
                  </a:cubicBezTo>
                  <a:cubicBezTo>
                    <a:pt x="380" y="4467"/>
                    <a:pt x="360" y="4456"/>
                    <a:pt x="349" y="4456"/>
                  </a:cubicBezTo>
                  <a:lnTo>
                    <a:pt x="329" y="4447"/>
                  </a:lnTo>
                  <a:cubicBezTo>
                    <a:pt x="320" y="4447"/>
                    <a:pt x="309" y="4447"/>
                    <a:pt x="300" y="4436"/>
                  </a:cubicBezTo>
                  <a:lnTo>
                    <a:pt x="289" y="4436"/>
                  </a:lnTo>
                  <a:cubicBezTo>
                    <a:pt x="289" y="4436"/>
                    <a:pt x="289" y="4427"/>
                    <a:pt x="280" y="4427"/>
                  </a:cubicBezTo>
                  <a:lnTo>
                    <a:pt x="289" y="4427"/>
                  </a:lnTo>
                  <a:cubicBezTo>
                    <a:pt x="320" y="4407"/>
                    <a:pt x="349" y="4387"/>
                    <a:pt x="380" y="4356"/>
                  </a:cubicBezTo>
                  <a:lnTo>
                    <a:pt x="400" y="4347"/>
                  </a:lnTo>
                  <a:cubicBezTo>
                    <a:pt x="449" y="4307"/>
                    <a:pt x="520" y="4267"/>
                    <a:pt x="580" y="4227"/>
                  </a:cubicBezTo>
                  <a:lnTo>
                    <a:pt x="620" y="4197"/>
                  </a:lnTo>
                  <a:cubicBezTo>
                    <a:pt x="669" y="4167"/>
                    <a:pt x="719" y="4137"/>
                    <a:pt x="759" y="4107"/>
                  </a:cubicBezTo>
                  <a:lnTo>
                    <a:pt x="769" y="4097"/>
                  </a:lnTo>
                  <a:cubicBezTo>
                    <a:pt x="789" y="4087"/>
                    <a:pt x="809" y="4067"/>
                    <a:pt x="839" y="4047"/>
                  </a:cubicBezTo>
                  <a:cubicBezTo>
                    <a:pt x="909" y="3997"/>
                    <a:pt x="989" y="3947"/>
                    <a:pt x="1069" y="3907"/>
                  </a:cubicBezTo>
                  <a:cubicBezTo>
                    <a:pt x="1119" y="3887"/>
                    <a:pt x="1149" y="3867"/>
                    <a:pt x="1189" y="3847"/>
                  </a:cubicBezTo>
                  <a:lnTo>
                    <a:pt x="1249" y="3817"/>
                  </a:lnTo>
                  <a:cubicBezTo>
                    <a:pt x="1269" y="3807"/>
                    <a:pt x="1279" y="3787"/>
                    <a:pt x="1299" y="3777"/>
                  </a:cubicBezTo>
                  <a:cubicBezTo>
                    <a:pt x="1339" y="3757"/>
                    <a:pt x="1379" y="3737"/>
                    <a:pt x="1409" y="3717"/>
                  </a:cubicBezTo>
                  <a:cubicBezTo>
                    <a:pt x="1459" y="3697"/>
                    <a:pt x="1499" y="3677"/>
                    <a:pt x="1539" y="3657"/>
                  </a:cubicBezTo>
                  <a:cubicBezTo>
                    <a:pt x="1559" y="3647"/>
                    <a:pt x="1579" y="3627"/>
                    <a:pt x="1599" y="3617"/>
                  </a:cubicBezTo>
                  <a:lnTo>
                    <a:pt x="1608" y="3608"/>
                  </a:lnTo>
                  <a:cubicBezTo>
                    <a:pt x="1619" y="3608"/>
                    <a:pt x="1628" y="3597"/>
                    <a:pt x="1639" y="3588"/>
                  </a:cubicBezTo>
                  <a:cubicBezTo>
                    <a:pt x="1659" y="3577"/>
                    <a:pt x="1668" y="3568"/>
                    <a:pt x="1688" y="3557"/>
                  </a:cubicBezTo>
                  <a:cubicBezTo>
                    <a:pt x="1708" y="3548"/>
                    <a:pt x="1719" y="3537"/>
                    <a:pt x="1739" y="3528"/>
                  </a:cubicBezTo>
                  <a:cubicBezTo>
                    <a:pt x="1748" y="3517"/>
                    <a:pt x="1759" y="3517"/>
                    <a:pt x="1768" y="3508"/>
                  </a:cubicBezTo>
                  <a:lnTo>
                    <a:pt x="1799" y="3477"/>
                  </a:lnTo>
                  <a:close/>
                  <a:moveTo>
                    <a:pt x="2108" y="3637"/>
                  </a:moveTo>
                  <a:lnTo>
                    <a:pt x="2108" y="3647"/>
                  </a:lnTo>
                  <a:lnTo>
                    <a:pt x="2108" y="3667"/>
                  </a:lnTo>
                  <a:cubicBezTo>
                    <a:pt x="2108" y="3677"/>
                    <a:pt x="2098" y="3697"/>
                    <a:pt x="2098" y="3717"/>
                  </a:cubicBezTo>
                  <a:lnTo>
                    <a:pt x="2098" y="3757"/>
                  </a:lnTo>
                  <a:cubicBezTo>
                    <a:pt x="2098" y="3787"/>
                    <a:pt x="2098" y="3837"/>
                    <a:pt x="2088" y="3877"/>
                  </a:cubicBezTo>
                  <a:cubicBezTo>
                    <a:pt x="2088" y="3887"/>
                    <a:pt x="2088" y="3897"/>
                    <a:pt x="2078" y="3907"/>
                  </a:cubicBezTo>
                  <a:lnTo>
                    <a:pt x="2068" y="3917"/>
                  </a:lnTo>
                  <a:lnTo>
                    <a:pt x="2058" y="3927"/>
                  </a:lnTo>
                  <a:cubicBezTo>
                    <a:pt x="2038" y="3937"/>
                    <a:pt x="2038" y="3937"/>
                    <a:pt x="2028" y="3947"/>
                  </a:cubicBezTo>
                  <a:lnTo>
                    <a:pt x="2018" y="3957"/>
                  </a:lnTo>
                  <a:cubicBezTo>
                    <a:pt x="1978" y="3977"/>
                    <a:pt x="1958" y="3997"/>
                    <a:pt x="1928" y="4007"/>
                  </a:cubicBezTo>
                  <a:cubicBezTo>
                    <a:pt x="1908" y="4027"/>
                    <a:pt x="1879" y="4047"/>
                    <a:pt x="1848" y="4067"/>
                  </a:cubicBezTo>
                  <a:cubicBezTo>
                    <a:pt x="1819" y="4087"/>
                    <a:pt x="1788" y="4107"/>
                    <a:pt x="1759" y="4137"/>
                  </a:cubicBezTo>
                  <a:cubicBezTo>
                    <a:pt x="1739" y="4157"/>
                    <a:pt x="1719" y="4167"/>
                    <a:pt x="1688" y="4187"/>
                  </a:cubicBezTo>
                  <a:cubicBezTo>
                    <a:pt x="1679" y="4197"/>
                    <a:pt x="1668" y="4197"/>
                    <a:pt x="1659" y="4207"/>
                  </a:cubicBezTo>
                  <a:lnTo>
                    <a:pt x="1648" y="4217"/>
                  </a:lnTo>
                  <a:lnTo>
                    <a:pt x="1619" y="4237"/>
                  </a:lnTo>
                  <a:cubicBezTo>
                    <a:pt x="1579" y="4267"/>
                    <a:pt x="1528" y="4297"/>
                    <a:pt x="1468" y="4336"/>
                  </a:cubicBezTo>
                  <a:cubicBezTo>
                    <a:pt x="1419" y="4376"/>
                    <a:pt x="1379" y="4407"/>
                    <a:pt x="1339" y="4436"/>
                  </a:cubicBezTo>
                  <a:cubicBezTo>
                    <a:pt x="1289" y="4467"/>
                    <a:pt x="1229" y="4496"/>
                    <a:pt x="1179" y="4527"/>
                  </a:cubicBezTo>
                  <a:cubicBezTo>
                    <a:pt x="1139" y="4547"/>
                    <a:pt x="1109" y="4567"/>
                    <a:pt x="1079" y="4587"/>
                  </a:cubicBezTo>
                  <a:lnTo>
                    <a:pt x="1059" y="4596"/>
                  </a:lnTo>
                  <a:lnTo>
                    <a:pt x="1029" y="4616"/>
                  </a:lnTo>
                  <a:cubicBezTo>
                    <a:pt x="979" y="4647"/>
                    <a:pt x="919" y="4676"/>
                    <a:pt x="879" y="4696"/>
                  </a:cubicBezTo>
                  <a:lnTo>
                    <a:pt x="839" y="4716"/>
                  </a:lnTo>
                  <a:lnTo>
                    <a:pt x="719" y="4776"/>
                  </a:lnTo>
                  <a:cubicBezTo>
                    <a:pt x="709" y="4787"/>
                    <a:pt x="689" y="4796"/>
                    <a:pt x="669" y="4807"/>
                  </a:cubicBezTo>
                  <a:lnTo>
                    <a:pt x="660" y="4816"/>
                  </a:lnTo>
                  <a:lnTo>
                    <a:pt x="649" y="4826"/>
                  </a:lnTo>
                  <a:lnTo>
                    <a:pt x="649" y="4816"/>
                  </a:lnTo>
                  <a:lnTo>
                    <a:pt x="649" y="4807"/>
                  </a:lnTo>
                  <a:lnTo>
                    <a:pt x="649" y="4796"/>
                  </a:lnTo>
                  <a:lnTo>
                    <a:pt x="640" y="4787"/>
                  </a:lnTo>
                  <a:lnTo>
                    <a:pt x="640" y="4696"/>
                  </a:lnTo>
                  <a:lnTo>
                    <a:pt x="640" y="4667"/>
                  </a:lnTo>
                  <a:lnTo>
                    <a:pt x="640" y="4656"/>
                  </a:lnTo>
                  <a:lnTo>
                    <a:pt x="640" y="4636"/>
                  </a:lnTo>
                  <a:cubicBezTo>
                    <a:pt x="640" y="4627"/>
                    <a:pt x="629" y="4616"/>
                    <a:pt x="629" y="4607"/>
                  </a:cubicBezTo>
                  <a:lnTo>
                    <a:pt x="629" y="4576"/>
                  </a:lnTo>
                  <a:cubicBezTo>
                    <a:pt x="629" y="4576"/>
                    <a:pt x="620" y="4576"/>
                    <a:pt x="620" y="4567"/>
                  </a:cubicBezTo>
                  <a:lnTo>
                    <a:pt x="629" y="4556"/>
                  </a:lnTo>
                  <a:cubicBezTo>
                    <a:pt x="629" y="4547"/>
                    <a:pt x="640" y="4547"/>
                    <a:pt x="640" y="4536"/>
                  </a:cubicBezTo>
                  <a:lnTo>
                    <a:pt x="660" y="4516"/>
                  </a:lnTo>
                  <a:cubicBezTo>
                    <a:pt x="709" y="4487"/>
                    <a:pt x="759" y="4447"/>
                    <a:pt x="799" y="4427"/>
                  </a:cubicBezTo>
                  <a:cubicBezTo>
                    <a:pt x="829" y="4407"/>
                    <a:pt x="859" y="4396"/>
                    <a:pt x="889" y="4376"/>
                  </a:cubicBezTo>
                  <a:lnTo>
                    <a:pt x="899" y="4376"/>
                  </a:lnTo>
                  <a:lnTo>
                    <a:pt x="959" y="4347"/>
                  </a:lnTo>
                  <a:cubicBezTo>
                    <a:pt x="1009" y="4317"/>
                    <a:pt x="1059" y="4297"/>
                    <a:pt x="1109" y="4257"/>
                  </a:cubicBezTo>
                  <a:cubicBezTo>
                    <a:pt x="1139" y="4237"/>
                    <a:pt x="1169" y="4217"/>
                    <a:pt x="1189" y="4197"/>
                  </a:cubicBezTo>
                  <a:cubicBezTo>
                    <a:pt x="1219" y="4187"/>
                    <a:pt x="1239" y="4167"/>
                    <a:pt x="1259" y="4157"/>
                  </a:cubicBezTo>
                  <a:cubicBezTo>
                    <a:pt x="1299" y="4127"/>
                    <a:pt x="1339" y="4107"/>
                    <a:pt x="1379" y="4087"/>
                  </a:cubicBezTo>
                  <a:lnTo>
                    <a:pt x="1409" y="4067"/>
                  </a:lnTo>
                  <a:cubicBezTo>
                    <a:pt x="1468" y="4027"/>
                    <a:pt x="1519" y="4007"/>
                    <a:pt x="1568" y="3977"/>
                  </a:cubicBezTo>
                  <a:lnTo>
                    <a:pt x="1588" y="3957"/>
                  </a:lnTo>
                  <a:lnTo>
                    <a:pt x="1608" y="3947"/>
                  </a:lnTo>
                  <a:cubicBezTo>
                    <a:pt x="1639" y="3927"/>
                    <a:pt x="1679" y="3897"/>
                    <a:pt x="1708" y="3877"/>
                  </a:cubicBezTo>
                  <a:lnTo>
                    <a:pt x="1768" y="3847"/>
                  </a:lnTo>
                  <a:cubicBezTo>
                    <a:pt x="1799" y="3837"/>
                    <a:pt x="1828" y="3817"/>
                    <a:pt x="1859" y="3797"/>
                  </a:cubicBezTo>
                  <a:cubicBezTo>
                    <a:pt x="1868" y="3787"/>
                    <a:pt x="1888" y="3777"/>
                    <a:pt x="1899" y="3767"/>
                  </a:cubicBezTo>
                  <a:lnTo>
                    <a:pt x="1988" y="3707"/>
                  </a:lnTo>
                  <a:cubicBezTo>
                    <a:pt x="2008" y="3697"/>
                    <a:pt x="2028" y="3687"/>
                    <a:pt x="2048" y="3667"/>
                  </a:cubicBezTo>
                  <a:cubicBezTo>
                    <a:pt x="2058" y="3667"/>
                    <a:pt x="2068" y="3667"/>
                    <a:pt x="2078" y="3657"/>
                  </a:cubicBezTo>
                  <a:cubicBezTo>
                    <a:pt x="2088" y="3657"/>
                    <a:pt x="2098" y="3647"/>
                    <a:pt x="2108" y="3637"/>
                  </a:cubicBezTo>
                  <a:close/>
                  <a:moveTo>
                    <a:pt x="229" y="4496"/>
                  </a:moveTo>
                  <a:lnTo>
                    <a:pt x="229" y="4496"/>
                  </a:lnTo>
                  <a:cubicBezTo>
                    <a:pt x="249" y="4507"/>
                    <a:pt x="260" y="4516"/>
                    <a:pt x="280" y="4527"/>
                  </a:cubicBezTo>
                  <a:lnTo>
                    <a:pt x="300" y="4527"/>
                  </a:lnTo>
                  <a:cubicBezTo>
                    <a:pt x="309" y="4536"/>
                    <a:pt x="320" y="4536"/>
                    <a:pt x="340" y="4547"/>
                  </a:cubicBezTo>
                  <a:lnTo>
                    <a:pt x="360" y="4556"/>
                  </a:lnTo>
                  <a:cubicBezTo>
                    <a:pt x="380" y="4567"/>
                    <a:pt x="409" y="4576"/>
                    <a:pt x="440" y="4587"/>
                  </a:cubicBezTo>
                  <a:cubicBezTo>
                    <a:pt x="449" y="4587"/>
                    <a:pt x="469" y="4596"/>
                    <a:pt x="480" y="4596"/>
                  </a:cubicBezTo>
                  <a:cubicBezTo>
                    <a:pt x="500" y="4596"/>
                    <a:pt x="509" y="4596"/>
                    <a:pt x="520" y="4607"/>
                  </a:cubicBezTo>
                  <a:lnTo>
                    <a:pt x="529" y="4607"/>
                  </a:lnTo>
                  <a:lnTo>
                    <a:pt x="529" y="4667"/>
                  </a:lnTo>
                  <a:lnTo>
                    <a:pt x="529" y="4687"/>
                  </a:lnTo>
                  <a:cubicBezTo>
                    <a:pt x="529" y="4716"/>
                    <a:pt x="529" y="4736"/>
                    <a:pt x="540" y="4767"/>
                  </a:cubicBezTo>
                  <a:lnTo>
                    <a:pt x="540" y="4776"/>
                  </a:lnTo>
                  <a:cubicBezTo>
                    <a:pt x="540" y="4796"/>
                    <a:pt x="540" y="4826"/>
                    <a:pt x="549" y="4846"/>
                  </a:cubicBezTo>
                  <a:lnTo>
                    <a:pt x="549" y="4866"/>
                  </a:lnTo>
                  <a:lnTo>
                    <a:pt x="529" y="4866"/>
                  </a:lnTo>
                  <a:lnTo>
                    <a:pt x="529" y="4856"/>
                  </a:lnTo>
                  <a:cubicBezTo>
                    <a:pt x="520" y="4856"/>
                    <a:pt x="509" y="4856"/>
                    <a:pt x="500" y="4846"/>
                  </a:cubicBezTo>
                  <a:lnTo>
                    <a:pt x="480" y="4846"/>
                  </a:lnTo>
                  <a:cubicBezTo>
                    <a:pt x="449" y="4826"/>
                    <a:pt x="409" y="4816"/>
                    <a:pt x="380" y="4807"/>
                  </a:cubicBezTo>
                  <a:lnTo>
                    <a:pt x="360" y="4796"/>
                  </a:lnTo>
                  <a:cubicBezTo>
                    <a:pt x="340" y="4787"/>
                    <a:pt x="329" y="4787"/>
                    <a:pt x="309" y="4776"/>
                  </a:cubicBezTo>
                  <a:cubicBezTo>
                    <a:pt x="300" y="4767"/>
                    <a:pt x="289" y="4767"/>
                    <a:pt x="280" y="4756"/>
                  </a:cubicBezTo>
                  <a:lnTo>
                    <a:pt x="260" y="4756"/>
                  </a:lnTo>
                  <a:cubicBezTo>
                    <a:pt x="249" y="4747"/>
                    <a:pt x="249" y="4736"/>
                    <a:pt x="249" y="4736"/>
                  </a:cubicBezTo>
                  <a:lnTo>
                    <a:pt x="249" y="4667"/>
                  </a:lnTo>
                  <a:lnTo>
                    <a:pt x="249" y="4647"/>
                  </a:lnTo>
                  <a:cubicBezTo>
                    <a:pt x="240" y="4607"/>
                    <a:pt x="240" y="4567"/>
                    <a:pt x="240" y="4536"/>
                  </a:cubicBezTo>
                  <a:cubicBezTo>
                    <a:pt x="229" y="4516"/>
                    <a:pt x="229" y="4507"/>
                    <a:pt x="229" y="4496"/>
                  </a:cubicBezTo>
                  <a:close/>
                  <a:moveTo>
                    <a:pt x="1728" y="0"/>
                  </a:moveTo>
                  <a:cubicBezTo>
                    <a:pt x="1719" y="0"/>
                    <a:pt x="1719" y="0"/>
                    <a:pt x="1708" y="10"/>
                  </a:cubicBezTo>
                  <a:cubicBezTo>
                    <a:pt x="1688" y="10"/>
                    <a:pt x="1668" y="10"/>
                    <a:pt x="1648" y="20"/>
                  </a:cubicBezTo>
                  <a:cubicBezTo>
                    <a:pt x="1639" y="20"/>
                    <a:pt x="1628" y="30"/>
                    <a:pt x="1608" y="40"/>
                  </a:cubicBezTo>
                  <a:lnTo>
                    <a:pt x="1599" y="40"/>
                  </a:lnTo>
                  <a:lnTo>
                    <a:pt x="1539" y="70"/>
                  </a:lnTo>
                  <a:lnTo>
                    <a:pt x="1468" y="100"/>
                  </a:lnTo>
                  <a:cubicBezTo>
                    <a:pt x="1409" y="130"/>
                    <a:pt x="1349" y="160"/>
                    <a:pt x="1299" y="190"/>
                  </a:cubicBezTo>
                  <a:lnTo>
                    <a:pt x="1239" y="220"/>
                  </a:lnTo>
                  <a:lnTo>
                    <a:pt x="1219" y="230"/>
                  </a:lnTo>
                  <a:cubicBezTo>
                    <a:pt x="1169" y="260"/>
                    <a:pt x="1109" y="280"/>
                    <a:pt x="1059" y="310"/>
                  </a:cubicBezTo>
                  <a:cubicBezTo>
                    <a:pt x="979" y="350"/>
                    <a:pt x="899" y="390"/>
                    <a:pt x="809" y="430"/>
                  </a:cubicBezTo>
                  <a:cubicBezTo>
                    <a:pt x="779" y="450"/>
                    <a:pt x="759" y="460"/>
                    <a:pt x="729" y="470"/>
                  </a:cubicBezTo>
                  <a:cubicBezTo>
                    <a:pt x="680" y="500"/>
                    <a:pt x="629" y="530"/>
                    <a:pt x="580" y="550"/>
                  </a:cubicBezTo>
                  <a:cubicBezTo>
                    <a:pt x="509" y="590"/>
                    <a:pt x="429" y="630"/>
                    <a:pt x="360" y="670"/>
                  </a:cubicBezTo>
                  <a:cubicBezTo>
                    <a:pt x="289" y="710"/>
                    <a:pt x="229" y="750"/>
                    <a:pt x="160" y="790"/>
                  </a:cubicBezTo>
                  <a:lnTo>
                    <a:pt x="150" y="799"/>
                  </a:lnTo>
                  <a:cubicBezTo>
                    <a:pt x="100" y="830"/>
                    <a:pt x="60" y="850"/>
                    <a:pt x="40" y="899"/>
                  </a:cubicBezTo>
                  <a:cubicBezTo>
                    <a:pt x="20" y="950"/>
                    <a:pt x="10" y="999"/>
                    <a:pt x="10" y="1050"/>
                  </a:cubicBezTo>
                  <a:cubicBezTo>
                    <a:pt x="0" y="1070"/>
                    <a:pt x="0" y="1090"/>
                    <a:pt x="0" y="1110"/>
                  </a:cubicBezTo>
                  <a:lnTo>
                    <a:pt x="0" y="1359"/>
                  </a:lnTo>
                  <a:lnTo>
                    <a:pt x="0" y="1389"/>
                  </a:lnTo>
                  <a:cubicBezTo>
                    <a:pt x="0" y="1479"/>
                    <a:pt x="10" y="1559"/>
                    <a:pt x="10" y="1659"/>
                  </a:cubicBezTo>
                  <a:cubicBezTo>
                    <a:pt x="10" y="1709"/>
                    <a:pt x="10" y="1769"/>
                    <a:pt x="20" y="1819"/>
                  </a:cubicBezTo>
                  <a:lnTo>
                    <a:pt x="20" y="1918"/>
                  </a:lnTo>
                  <a:lnTo>
                    <a:pt x="20" y="1969"/>
                  </a:lnTo>
                  <a:lnTo>
                    <a:pt x="20" y="1978"/>
                  </a:lnTo>
                  <a:cubicBezTo>
                    <a:pt x="20" y="2038"/>
                    <a:pt x="20" y="2109"/>
                    <a:pt x="30" y="2178"/>
                  </a:cubicBezTo>
                  <a:cubicBezTo>
                    <a:pt x="30" y="2249"/>
                    <a:pt x="40" y="2318"/>
                    <a:pt x="40" y="2408"/>
                  </a:cubicBezTo>
                  <a:lnTo>
                    <a:pt x="40" y="2458"/>
                  </a:lnTo>
                  <a:cubicBezTo>
                    <a:pt x="40" y="2498"/>
                    <a:pt x="40" y="2548"/>
                    <a:pt x="50" y="2588"/>
                  </a:cubicBezTo>
                  <a:lnTo>
                    <a:pt x="50" y="2668"/>
                  </a:lnTo>
                  <a:cubicBezTo>
                    <a:pt x="60" y="2708"/>
                    <a:pt x="60" y="2728"/>
                    <a:pt x="60" y="2758"/>
                  </a:cubicBezTo>
                  <a:lnTo>
                    <a:pt x="60" y="2808"/>
                  </a:lnTo>
                  <a:lnTo>
                    <a:pt x="50" y="2848"/>
                  </a:lnTo>
                  <a:cubicBezTo>
                    <a:pt x="50" y="2928"/>
                    <a:pt x="50" y="3018"/>
                    <a:pt x="60" y="3108"/>
                  </a:cubicBezTo>
                  <a:lnTo>
                    <a:pt x="60" y="3128"/>
                  </a:lnTo>
                  <a:lnTo>
                    <a:pt x="60" y="3137"/>
                  </a:lnTo>
                  <a:cubicBezTo>
                    <a:pt x="60" y="3177"/>
                    <a:pt x="70" y="3208"/>
                    <a:pt x="70" y="3248"/>
                  </a:cubicBezTo>
                  <a:lnTo>
                    <a:pt x="70" y="3277"/>
                  </a:lnTo>
                  <a:lnTo>
                    <a:pt x="70" y="3297"/>
                  </a:lnTo>
                  <a:lnTo>
                    <a:pt x="70" y="3317"/>
                  </a:lnTo>
                  <a:lnTo>
                    <a:pt x="70" y="3368"/>
                  </a:lnTo>
                  <a:cubicBezTo>
                    <a:pt x="80" y="3457"/>
                    <a:pt x="80" y="3537"/>
                    <a:pt x="90" y="3627"/>
                  </a:cubicBezTo>
                  <a:cubicBezTo>
                    <a:pt x="90" y="3707"/>
                    <a:pt x="100" y="3797"/>
                    <a:pt x="110" y="3877"/>
                  </a:cubicBezTo>
                  <a:lnTo>
                    <a:pt x="110" y="3887"/>
                  </a:lnTo>
                  <a:cubicBezTo>
                    <a:pt x="110" y="3927"/>
                    <a:pt x="110" y="3967"/>
                    <a:pt x="120" y="4007"/>
                  </a:cubicBezTo>
                  <a:cubicBezTo>
                    <a:pt x="120" y="4047"/>
                    <a:pt x="120" y="4097"/>
                    <a:pt x="130" y="4147"/>
                  </a:cubicBezTo>
                  <a:lnTo>
                    <a:pt x="130" y="4247"/>
                  </a:lnTo>
                  <a:lnTo>
                    <a:pt x="130" y="4297"/>
                  </a:lnTo>
                  <a:lnTo>
                    <a:pt x="130" y="4367"/>
                  </a:lnTo>
                  <a:cubicBezTo>
                    <a:pt x="130" y="4376"/>
                    <a:pt x="140" y="4396"/>
                    <a:pt x="140" y="4407"/>
                  </a:cubicBezTo>
                  <a:lnTo>
                    <a:pt x="140" y="4416"/>
                  </a:lnTo>
                  <a:lnTo>
                    <a:pt x="140" y="4436"/>
                  </a:lnTo>
                  <a:cubicBezTo>
                    <a:pt x="140" y="4476"/>
                    <a:pt x="150" y="4516"/>
                    <a:pt x="140" y="4567"/>
                  </a:cubicBezTo>
                  <a:cubicBezTo>
                    <a:pt x="140" y="4607"/>
                    <a:pt x="140" y="4647"/>
                    <a:pt x="130" y="4687"/>
                  </a:cubicBezTo>
                  <a:lnTo>
                    <a:pt x="130" y="4736"/>
                  </a:lnTo>
                  <a:lnTo>
                    <a:pt x="130" y="4767"/>
                  </a:lnTo>
                  <a:lnTo>
                    <a:pt x="130" y="4787"/>
                  </a:lnTo>
                  <a:lnTo>
                    <a:pt x="130" y="4796"/>
                  </a:lnTo>
                  <a:cubicBezTo>
                    <a:pt x="130" y="4807"/>
                    <a:pt x="130" y="4826"/>
                    <a:pt x="140" y="4836"/>
                  </a:cubicBezTo>
                  <a:cubicBezTo>
                    <a:pt x="150" y="4856"/>
                    <a:pt x="170" y="4866"/>
                    <a:pt x="180" y="4876"/>
                  </a:cubicBezTo>
                  <a:cubicBezTo>
                    <a:pt x="190" y="4886"/>
                    <a:pt x="200" y="4896"/>
                    <a:pt x="220" y="4896"/>
                  </a:cubicBezTo>
                  <a:lnTo>
                    <a:pt x="220" y="4906"/>
                  </a:lnTo>
                  <a:cubicBezTo>
                    <a:pt x="249" y="4916"/>
                    <a:pt x="269" y="4926"/>
                    <a:pt x="300" y="4936"/>
                  </a:cubicBezTo>
                  <a:cubicBezTo>
                    <a:pt x="340" y="4956"/>
                    <a:pt x="389" y="4976"/>
                    <a:pt x="440" y="4986"/>
                  </a:cubicBezTo>
                  <a:lnTo>
                    <a:pt x="460" y="4996"/>
                  </a:lnTo>
                  <a:cubicBezTo>
                    <a:pt x="480" y="5006"/>
                    <a:pt x="489" y="5006"/>
                    <a:pt x="509" y="5016"/>
                  </a:cubicBezTo>
                  <a:lnTo>
                    <a:pt x="520" y="5016"/>
                  </a:lnTo>
                  <a:lnTo>
                    <a:pt x="540" y="5026"/>
                  </a:lnTo>
                  <a:lnTo>
                    <a:pt x="589" y="5026"/>
                  </a:lnTo>
                  <a:cubicBezTo>
                    <a:pt x="600" y="5026"/>
                    <a:pt x="609" y="5016"/>
                    <a:pt x="620" y="5016"/>
                  </a:cubicBezTo>
                  <a:cubicBezTo>
                    <a:pt x="629" y="5016"/>
                    <a:pt x="629" y="5006"/>
                    <a:pt x="640" y="5006"/>
                  </a:cubicBezTo>
                  <a:cubicBezTo>
                    <a:pt x="649" y="4996"/>
                    <a:pt x="660" y="4996"/>
                    <a:pt x="669" y="4986"/>
                  </a:cubicBezTo>
                  <a:lnTo>
                    <a:pt x="680" y="4976"/>
                  </a:lnTo>
                  <a:lnTo>
                    <a:pt x="709" y="4956"/>
                  </a:lnTo>
                  <a:cubicBezTo>
                    <a:pt x="739" y="4936"/>
                    <a:pt x="779" y="4906"/>
                    <a:pt x="819" y="4886"/>
                  </a:cubicBezTo>
                  <a:cubicBezTo>
                    <a:pt x="849" y="4866"/>
                    <a:pt x="879" y="4846"/>
                    <a:pt x="919" y="4826"/>
                  </a:cubicBezTo>
                  <a:cubicBezTo>
                    <a:pt x="939" y="4826"/>
                    <a:pt x="949" y="4816"/>
                    <a:pt x="969" y="4807"/>
                  </a:cubicBezTo>
                  <a:cubicBezTo>
                    <a:pt x="1029" y="4776"/>
                    <a:pt x="1079" y="4747"/>
                    <a:pt x="1119" y="4716"/>
                  </a:cubicBezTo>
                  <a:lnTo>
                    <a:pt x="1159" y="4696"/>
                  </a:lnTo>
                  <a:lnTo>
                    <a:pt x="1179" y="4687"/>
                  </a:lnTo>
                  <a:cubicBezTo>
                    <a:pt x="1209" y="4667"/>
                    <a:pt x="1249" y="4647"/>
                    <a:pt x="1279" y="4627"/>
                  </a:cubicBezTo>
                  <a:cubicBezTo>
                    <a:pt x="1319" y="4596"/>
                    <a:pt x="1369" y="4567"/>
                    <a:pt x="1419" y="4536"/>
                  </a:cubicBezTo>
                  <a:cubicBezTo>
                    <a:pt x="1459" y="4507"/>
                    <a:pt x="1488" y="4487"/>
                    <a:pt x="1528" y="4456"/>
                  </a:cubicBezTo>
                  <a:lnTo>
                    <a:pt x="1539" y="4447"/>
                  </a:lnTo>
                  <a:lnTo>
                    <a:pt x="1548" y="4447"/>
                  </a:lnTo>
                  <a:cubicBezTo>
                    <a:pt x="1599" y="4407"/>
                    <a:pt x="1648" y="4367"/>
                    <a:pt x="1708" y="4327"/>
                  </a:cubicBezTo>
                  <a:cubicBezTo>
                    <a:pt x="1759" y="4297"/>
                    <a:pt x="1808" y="4267"/>
                    <a:pt x="1848" y="4227"/>
                  </a:cubicBezTo>
                  <a:cubicBezTo>
                    <a:pt x="1908" y="4187"/>
                    <a:pt x="1948" y="4157"/>
                    <a:pt x="1988" y="4137"/>
                  </a:cubicBezTo>
                  <a:lnTo>
                    <a:pt x="1998" y="4127"/>
                  </a:lnTo>
                  <a:lnTo>
                    <a:pt x="2058" y="4097"/>
                  </a:lnTo>
                  <a:lnTo>
                    <a:pt x="2058" y="4087"/>
                  </a:lnTo>
                  <a:lnTo>
                    <a:pt x="2118" y="4057"/>
                  </a:lnTo>
                  <a:cubicBezTo>
                    <a:pt x="2128" y="4047"/>
                    <a:pt x="2138" y="4047"/>
                    <a:pt x="2148" y="4037"/>
                  </a:cubicBezTo>
                  <a:cubicBezTo>
                    <a:pt x="2168" y="4027"/>
                    <a:pt x="2188" y="4017"/>
                    <a:pt x="2198" y="3997"/>
                  </a:cubicBezTo>
                  <a:cubicBezTo>
                    <a:pt x="2228" y="3967"/>
                    <a:pt x="2238" y="3917"/>
                    <a:pt x="2248" y="3887"/>
                  </a:cubicBezTo>
                  <a:cubicBezTo>
                    <a:pt x="2258" y="3827"/>
                    <a:pt x="2268" y="3767"/>
                    <a:pt x="2268" y="3717"/>
                  </a:cubicBezTo>
                  <a:lnTo>
                    <a:pt x="2268" y="3707"/>
                  </a:lnTo>
                  <a:lnTo>
                    <a:pt x="2278" y="3677"/>
                  </a:lnTo>
                  <a:lnTo>
                    <a:pt x="2278" y="3667"/>
                  </a:lnTo>
                  <a:lnTo>
                    <a:pt x="2278" y="3627"/>
                  </a:lnTo>
                  <a:lnTo>
                    <a:pt x="2278" y="3548"/>
                  </a:lnTo>
                  <a:cubicBezTo>
                    <a:pt x="2258" y="3488"/>
                    <a:pt x="2208" y="3457"/>
                    <a:pt x="2168" y="3428"/>
                  </a:cubicBezTo>
                  <a:cubicBezTo>
                    <a:pt x="2138" y="3408"/>
                    <a:pt x="2098" y="3388"/>
                    <a:pt x="2058" y="3368"/>
                  </a:cubicBezTo>
                  <a:cubicBezTo>
                    <a:pt x="2008" y="3357"/>
                    <a:pt x="1978" y="3348"/>
                    <a:pt x="1948" y="3337"/>
                  </a:cubicBezTo>
                  <a:lnTo>
                    <a:pt x="1938" y="3337"/>
                  </a:lnTo>
                  <a:cubicBezTo>
                    <a:pt x="1918" y="3328"/>
                    <a:pt x="1908" y="3328"/>
                    <a:pt x="1899" y="3328"/>
                  </a:cubicBezTo>
                  <a:cubicBezTo>
                    <a:pt x="1899" y="3297"/>
                    <a:pt x="1908" y="3277"/>
                    <a:pt x="1908" y="3257"/>
                  </a:cubicBezTo>
                  <a:lnTo>
                    <a:pt x="1908" y="3237"/>
                  </a:lnTo>
                  <a:cubicBezTo>
                    <a:pt x="1908" y="3197"/>
                    <a:pt x="1908" y="3148"/>
                    <a:pt x="1918" y="3108"/>
                  </a:cubicBezTo>
                  <a:lnTo>
                    <a:pt x="1918" y="2858"/>
                  </a:lnTo>
                  <a:lnTo>
                    <a:pt x="1918" y="2848"/>
                  </a:lnTo>
                  <a:lnTo>
                    <a:pt x="1918" y="2708"/>
                  </a:lnTo>
                  <a:cubicBezTo>
                    <a:pt x="1908" y="2668"/>
                    <a:pt x="1908" y="2638"/>
                    <a:pt x="1908" y="2598"/>
                  </a:cubicBezTo>
                  <a:lnTo>
                    <a:pt x="1908" y="2588"/>
                  </a:lnTo>
                  <a:lnTo>
                    <a:pt x="1908" y="2568"/>
                  </a:lnTo>
                  <a:cubicBezTo>
                    <a:pt x="1899" y="2478"/>
                    <a:pt x="1899" y="2389"/>
                    <a:pt x="1888" y="2309"/>
                  </a:cubicBezTo>
                  <a:lnTo>
                    <a:pt x="1888" y="2298"/>
                  </a:lnTo>
                  <a:cubicBezTo>
                    <a:pt x="1888" y="2229"/>
                    <a:pt x="1888" y="2169"/>
                    <a:pt x="1879" y="2098"/>
                  </a:cubicBezTo>
                  <a:lnTo>
                    <a:pt x="1868" y="2038"/>
                  </a:lnTo>
                  <a:cubicBezTo>
                    <a:pt x="1868" y="1949"/>
                    <a:pt x="1859" y="1859"/>
                    <a:pt x="1859" y="1779"/>
                  </a:cubicBezTo>
                  <a:lnTo>
                    <a:pt x="1859" y="1509"/>
                  </a:lnTo>
                  <a:lnTo>
                    <a:pt x="1859" y="1239"/>
                  </a:lnTo>
                  <a:lnTo>
                    <a:pt x="1859" y="1059"/>
                  </a:lnTo>
                  <a:lnTo>
                    <a:pt x="1859" y="970"/>
                  </a:lnTo>
                  <a:lnTo>
                    <a:pt x="1859" y="939"/>
                  </a:lnTo>
                  <a:lnTo>
                    <a:pt x="1859" y="710"/>
                  </a:lnTo>
                  <a:cubicBezTo>
                    <a:pt x="1868" y="660"/>
                    <a:pt x="1868" y="620"/>
                    <a:pt x="1868" y="570"/>
                  </a:cubicBezTo>
                  <a:cubicBezTo>
                    <a:pt x="1868" y="550"/>
                    <a:pt x="1868" y="530"/>
                    <a:pt x="1859" y="500"/>
                  </a:cubicBezTo>
                  <a:lnTo>
                    <a:pt x="1859" y="450"/>
                  </a:lnTo>
                  <a:cubicBezTo>
                    <a:pt x="1859" y="400"/>
                    <a:pt x="1859" y="360"/>
                    <a:pt x="1868" y="320"/>
                  </a:cubicBezTo>
                  <a:lnTo>
                    <a:pt x="1868" y="280"/>
                  </a:lnTo>
                  <a:lnTo>
                    <a:pt x="1868" y="270"/>
                  </a:lnTo>
                  <a:lnTo>
                    <a:pt x="1868" y="200"/>
                  </a:lnTo>
                  <a:lnTo>
                    <a:pt x="1868" y="130"/>
                  </a:lnTo>
                  <a:cubicBezTo>
                    <a:pt x="1859" y="80"/>
                    <a:pt x="1839" y="50"/>
                    <a:pt x="1799" y="20"/>
                  </a:cubicBezTo>
                  <a:cubicBezTo>
                    <a:pt x="1779" y="10"/>
                    <a:pt x="1759" y="0"/>
                    <a:pt x="1728"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flipH="1">
              <a:off x="7801960" y="4487955"/>
              <a:ext cx="8554" cy="24626"/>
            </a:xfrm>
            <a:custGeom>
              <a:rect b="b" l="l" r="r" t="t"/>
              <a:pathLst>
                <a:path extrusionOk="0" h="380" w="132">
                  <a:moveTo>
                    <a:pt x="51" y="0"/>
                  </a:moveTo>
                  <a:cubicBezTo>
                    <a:pt x="41" y="0"/>
                    <a:pt x="31" y="10"/>
                    <a:pt x="21" y="10"/>
                  </a:cubicBezTo>
                  <a:cubicBezTo>
                    <a:pt x="11" y="20"/>
                    <a:pt x="1" y="30"/>
                    <a:pt x="1" y="50"/>
                  </a:cubicBezTo>
                  <a:cubicBezTo>
                    <a:pt x="11" y="140"/>
                    <a:pt x="31" y="240"/>
                    <a:pt x="41" y="340"/>
                  </a:cubicBezTo>
                  <a:cubicBezTo>
                    <a:pt x="41" y="349"/>
                    <a:pt x="41" y="360"/>
                    <a:pt x="51" y="369"/>
                  </a:cubicBezTo>
                  <a:cubicBezTo>
                    <a:pt x="61" y="380"/>
                    <a:pt x="71" y="380"/>
                    <a:pt x="81" y="380"/>
                  </a:cubicBezTo>
                  <a:cubicBezTo>
                    <a:pt x="101" y="380"/>
                    <a:pt x="111" y="380"/>
                    <a:pt x="111" y="369"/>
                  </a:cubicBezTo>
                  <a:cubicBezTo>
                    <a:pt x="121" y="360"/>
                    <a:pt x="131" y="349"/>
                    <a:pt x="131" y="340"/>
                  </a:cubicBezTo>
                  <a:cubicBezTo>
                    <a:pt x="121" y="240"/>
                    <a:pt x="111" y="140"/>
                    <a:pt x="101" y="50"/>
                  </a:cubicBezTo>
                  <a:cubicBezTo>
                    <a:pt x="91" y="30"/>
                    <a:pt x="91" y="20"/>
                    <a:pt x="81" y="10"/>
                  </a:cubicBezTo>
                  <a:cubicBezTo>
                    <a:pt x="71" y="10"/>
                    <a:pt x="61" y="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flipH="1">
              <a:off x="7816217" y="4472401"/>
              <a:ext cx="13674" cy="43419"/>
            </a:xfrm>
            <a:custGeom>
              <a:rect b="b" l="l" r="r" t="t"/>
              <a:pathLst>
                <a:path extrusionOk="0" h="670" w="211">
                  <a:moveTo>
                    <a:pt x="40" y="0"/>
                  </a:moveTo>
                  <a:cubicBezTo>
                    <a:pt x="11" y="10"/>
                    <a:pt x="0" y="30"/>
                    <a:pt x="11" y="60"/>
                  </a:cubicBezTo>
                  <a:cubicBezTo>
                    <a:pt x="31" y="160"/>
                    <a:pt x="40" y="260"/>
                    <a:pt x="60" y="360"/>
                  </a:cubicBezTo>
                  <a:lnTo>
                    <a:pt x="120" y="629"/>
                  </a:lnTo>
                  <a:cubicBezTo>
                    <a:pt x="130" y="660"/>
                    <a:pt x="160" y="669"/>
                    <a:pt x="180" y="669"/>
                  </a:cubicBezTo>
                  <a:cubicBezTo>
                    <a:pt x="190" y="660"/>
                    <a:pt x="200" y="660"/>
                    <a:pt x="200" y="649"/>
                  </a:cubicBezTo>
                  <a:cubicBezTo>
                    <a:pt x="210" y="629"/>
                    <a:pt x="210" y="620"/>
                    <a:pt x="210" y="609"/>
                  </a:cubicBezTo>
                  <a:cubicBezTo>
                    <a:pt x="190" y="520"/>
                    <a:pt x="170" y="429"/>
                    <a:pt x="160" y="330"/>
                  </a:cubicBezTo>
                  <a:lnTo>
                    <a:pt x="100" y="30"/>
                  </a:lnTo>
                  <a:cubicBezTo>
                    <a:pt x="90" y="10"/>
                    <a:pt x="71" y="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flipH="1">
              <a:off x="7835659" y="4463912"/>
              <a:ext cx="5249" cy="31430"/>
            </a:xfrm>
            <a:custGeom>
              <a:rect b="b" l="l" r="r" t="t"/>
              <a:pathLst>
                <a:path extrusionOk="0" h="485" w="81">
                  <a:moveTo>
                    <a:pt x="30" y="1"/>
                  </a:moveTo>
                  <a:cubicBezTo>
                    <a:pt x="21" y="1"/>
                    <a:pt x="1" y="21"/>
                    <a:pt x="1" y="41"/>
                  </a:cubicBezTo>
                  <a:lnTo>
                    <a:pt x="1" y="261"/>
                  </a:lnTo>
                  <a:lnTo>
                    <a:pt x="1" y="351"/>
                  </a:lnTo>
                  <a:cubicBezTo>
                    <a:pt x="1" y="391"/>
                    <a:pt x="10" y="421"/>
                    <a:pt x="21" y="461"/>
                  </a:cubicBezTo>
                  <a:cubicBezTo>
                    <a:pt x="21" y="475"/>
                    <a:pt x="31" y="485"/>
                    <a:pt x="45" y="485"/>
                  </a:cubicBezTo>
                  <a:cubicBezTo>
                    <a:pt x="50" y="485"/>
                    <a:pt x="55" y="483"/>
                    <a:pt x="61" y="481"/>
                  </a:cubicBezTo>
                  <a:lnTo>
                    <a:pt x="70" y="471"/>
                  </a:lnTo>
                  <a:cubicBezTo>
                    <a:pt x="81" y="461"/>
                    <a:pt x="81" y="451"/>
                    <a:pt x="81" y="441"/>
                  </a:cubicBezTo>
                  <a:cubicBezTo>
                    <a:pt x="81" y="431"/>
                    <a:pt x="70" y="421"/>
                    <a:pt x="70" y="421"/>
                  </a:cubicBezTo>
                  <a:lnTo>
                    <a:pt x="70" y="381"/>
                  </a:lnTo>
                  <a:lnTo>
                    <a:pt x="70" y="341"/>
                  </a:lnTo>
                  <a:cubicBezTo>
                    <a:pt x="61" y="311"/>
                    <a:pt x="61" y="281"/>
                    <a:pt x="61" y="251"/>
                  </a:cubicBezTo>
                  <a:cubicBezTo>
                    <a:pt x="70" y="181"/>
                    <a:pt x="70" y="111"/>
                    <a:pt x="70" y="41"/>
                  </a:cubicBezTo>
                  <a:cubicBezTo>
                    <a:pt x="70" y="21"/>
                    <a:pt x="50" y="1"/>
                    <a:pt x="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flipH="1">
              <a:off x="7849268" y="4454904"/>
              <a:ext cx="9138" cy="34995"/>
            </a:xfrm>
            <a:custGeom>
              <a:rect b="b" l="l" r="r" t="t"/>
              <a:pathLst>
                <a:path extrusionOk="0" h="540" w="141">
                  <a:moveTo>
                    <a:pt x="80" y="0"/>
                  </a:moveTo>
                  <a:cubicBezTo>
                    <a:pt x="40" y="0"/>
                    <a:pt x="11" y="30"/>
                    <a:pt x="11" y="60"/>
                  </a:cubicBezTo>
                  <a:cubicBezTo>
                    <a:pt x="11" y="140"/>
                    <a:pt x="1" y="210"/>
                    <a:pt x="1" y="280"/>
                  </a:cubicBezTo>
                  <a:lnTo>
                    <a:pt x="1" y="480"/>
                  </a:lnTo>
                  <a:cubicBezTo>
                    <a:pt x="1" y="510"/>
                    <a:pt x="31" y="540"/>
                    <a:pt x="60" y="540"/>
                  </a:cubicBezTo>
                  <a:cubicBezTo>
                    <a:pt x="100" y="540"/>
                    <a:pt x="131" y="510"/>
                    <a:pt x="131" y="480"/>
                  </a:cubicBezTo>
                  <a:cubicBezTo>
                    <a:pt x="131" y="340"/>
                    <a:pt x="140" y="200"/>
                    <a:pt x="140" y="60"/>
                  </a:cubicBezTo>
                  <a:cubicBezTo>
                    <a:pt x="140" y="30"/>
                    <a:pt x="111" y="0"/>
                    <a:pt x="8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flipH="1">
              <a:off x="7915305" y="1552068"/>
              <a:ext cx="5249" cy="17497"/>
            </a:xfrm>
            <a:custGeom>
              <a:rect b="b" l="l" r="r" t="t"/>
              <a:pathLst>
                <a:path extrusionOk="0" h="270" w="81">
                  <a:moveTo>
                    <a:pt x="31" y="0"/>
                  </a:moveTo>
                  <a:cubicBezTo>
                    <a:pt x="20" y="0"/>
                    <a:pt x="11" y="10"/>
                    <a:pt x="11" y="20"/>
                  </a:cubicBezTo>
                  <a:cubicBezTo>
                    <a:pt x="0" y="20"/>
                    <a:pt x="0" y="30"/>
                    <a:pt x="0" y="40"/>
                  </a:cubicBezTo>
                  <a:cubicBezTo>
                    <a:pt x="0" y="70"/>
                    <a:pt x="11" y="110"/>
                    <a:pt x="11" y="140"/>
                  </a:cubicBezTo>
                  <a:lnTo>
                    <a:pt x="11" y="240"/>
                  </a:lnTo>
                  <a:cubicBezTo>
                    <a:pt x="11" y="260"/>
                    <a:pt x="20" y="270"/>
                    <a:pt x="40" y="270"/>
                  </a:cubicBezTo>
                  <a:cubicBezTo>
                    <a:pt x="60" y="270"/>
                    <a:pt x="80" y="260"/>
                    <a:pt x="80" y="240"/>
                  </a:cubicBezTo>
                  <a:lnTo>
                    <a:pt x="80" y="130"/>
                  </a:lnTo>
                  <a:cubicBezTo>
                    <a:pt x="80" y="100"/>
                    <a:pt x="71" y="60"/>
                    <a:pt x="71" y="30"/>
                  </a:cubicBezTo>
                  <a:cubicBezTo>
                    <a:pt x="60" y="10"/>
                    <a:pt x="51"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flipH="1">
              <a:off x="7930210" y="1528090"/>
              <a:ext cx="10434" cy="32273"/>
            </a:xfrm>
            <a:custGeom>
              <a:rect b="b" l="l" r="r" t="t"/>
              <a:pathLst>
                <a:path extrusionOk="0" h="498" w="161">
                  <a:moveTo>
                    <a:pt x="110" y="0"/>
                  </a:moveTo>
                  <a:cubicBezTo>
                    <a:pt x="91" y="0"/>
                    <a:pt x="71" y="20"/>
                    <a:pt x="61" y="51"/>
                  </a:cubicBezTo>
                  <a:cubicBezTo>
                    <a:pt x="61" y="111"/>
                    <a:pt x="51" y="180"/>
                    <a:pt x="41" y="240"/>
                  </a:cubicBezTo>
                  <a:cubicBezTo>
                    <a:pt x="31" y="311"/>
                    <a:pt x="11" y="380"/>
                    <a:pt x="1" y="450"/>
                  </a:cubicBezTo>
                  <a:cubicBezTo>
                    <a:pt x="1" y="470"/>
                    <a:pt x="21" y="490"/>
                    <a:pt x="31" y="490"/>
                  </a:cubicBezTo>
                  <a:cubicBezTo>
                    <a:pt x="36" y="495"/>
                    <a:pt x="43" y="498"/>
                    <a:pt x="51" y="498"/>
                  </a:cubicBezTo>
                  <a:cubicBezTo>
                    <a:pt x="58" y="498"/>
                    <a:pt x="66" y="495"/>
                    <a:pt x="71" y="490"/>
                  </a:cubicBezTo>
                  <a:cubicBezTo>
                    <a:pt x="81" y="490"/>
                    <a:pt x="91" y="480"/>
                    <a:pt x="91" y="460"/>
                  </a:cubicBezTo>
                  <a:cubicBezTo>
                    <a:pt x="101" y="440"/>
                    <a:pt x="101" y="410"/>
                    <a:pt x="110" y="390"/>
                  </a:cubicBezTo>
                  <a:cubicBezTo>
                    <a:pt x="121" y="340"/>
                    <a:pt x="130" y="291"/>
                    <a:pt x="130" y="231"/>
                  </a:cubicBezTo>
                  <a:cubicBezTo>
                    <a:pt x="141" y="211"/>
                    <a:pt x="141" y="180"/>
                    <a:pt x="150" y="160"/>
                  </a:cubicBezTo>
                  <a:cubicBezTo>
                    <a:pt x="150" y="120"/>
                    <a:pt x="150" y="91"/>
                    <a:pt x="161" y="51"/>
                  </a:cubicBezTo>
                  <a:cubicBezTo>
                    <a:pt x="161" y="31"/>
                    <a:pt x="141" y="0"/>
                    <a:pt x="11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flipH="1">
              <a:off x="7932802" y="3378678"/>
              <a:ext cx="8489" cy="24691"/>
            </a:xfrm>
            <a:custGeom>
              <a:rect b="b" l="l" r="r" t="t"/>
              <a:pathLst>
                <a:path extrusionOk="0" h="381" w="131">
                  <a:moveTo>
                    <a:pt x="21" y="1"/>
                  </a:moveTo>
                  <a:cubicBezTo>
                    <a:pt x="1" y="11"/>
                    <a:pt x="1" y="21"/>
                    <a:pt x="11" y="41"/>
                  </a:cubicBezTo>
                  <a:cubicBezTo>
                    <a:pt x="21" y="51"/>
                    <a:pt x="21" y="71"/>
                    <a:pt x="31" y="81"/>
                  </a:cubicBezTo>
                  <a:cubicBezTo>
                    <a:pt x="51" y="141"/>
                    <a:pt x="61" y="201"/>
                    <a:pt x="71" y="251"/>
                  </a:cubicBezTo>
                  <a:cubicBezTo>
                    <a:pt x="71" y="291"/>
                    <a:pt x="81" y="321"/>
                    <a:pt x="81" y="360"/>
                  </a:cubicBezTo>
                  <a:cubicBezTo>
                    <a:pt x="81" y="360"/>
                    <a:pt x="81" y="371"/>
                    <a:pt x="91" y="371"/>
                  </a:cubicBezTo>
                  <a:cubicBezTo>
                    <a:pt x="91" y="380"/>
                    <a:pt x="101" y="380"/>
                    <a:pt x="101" y="380"/>
                  </a:cubicBezTo>
                  <a:cubicBezTo>
                    <a:pt x="111" y="380"/>
                    <a:pt x="120" y="380"/>
                    <a:pt x="120" y="371"/>
                  </a:cubicBezTo>
                  <a:cubicBezTo>
                    <a:pt x="131" y="371"/>
                    <a:pt x="131" y="360"/>
                    <a:pt x="131" y="360"/>
                  </a:cubicBezTo>
                  <a:cubicBezTo>
                    <a:pt x="120" y="321"/>
                    <a:pt x="120" y="281"/>
                    <a:pt x="111" y="241"/>
                  </a:cubicBezTo>
                  <a:cubicBezTo>
                    <a:pt x="111" y="211"/>
                    <a:pt x="101" y="181"/>
                    <a:pt x="101" y="151"/>
                  </a:cubicBezTo>
                  <a:cubicBezTo>
                    <a:pt x="91" y="131"/>
                    <a:pt x="91" y="111"/>
                    <a:pt x="81" y="81"/>
                  </a:cubicBezTo>
                  <a:cubicBezTo>
                    <a:pt x="71" y="61"/>
                    <a:pt x="61" y="41"/>
                    <a:pt x="51" y="11"/>
                  </a:cubicBezTo>
                  <a:cubicBezTo>
                    <a:pt x="41" y="11"/>
                    <a:pt x="31" y="1"/>
                    <a:pt x="3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flipH="1">
              <a:off x="7937340" y="3103513"/>
              <a:ext cx="148339" cy="325775"/>
            </a:xfrm>
            <a:custGeom>
              <a:rect b="b" l="l" r="r" t="t"/>
              <a:pathLst>
                <a:path extrusionOk="0" h="5027" w="2289">
                  <a:moveTo>
                    <a:pt x="1639" y="270"/>
                  </a:moveTo>
                  <a:lnTo>
                    <a:pt x="1639" y="280"/>
                  </a:lnTo>
                  <a:lnTo>
                    <a:pt x="1639" y="410"/>
                  </a:lnTo>
                  <a:cubicBezTo>
                    <a:pt x="1639" y="440"/>
                    <a:pt x="1649" y="480"/>
                    <a:pt x="1649" y="520"/>
                  </a:cubicBezTo>
                  <a:lnTo>
                    <a:pt x="1649" y="530"/>
                  </a:lnTo>
                  <a:cubicBezTo>
                    <a:pt x="1659" y="580"/>
                    <a:pt x="1659" y="620"/>
                    <a:pt x="1659" y="660"/>
                  </a:cubicBezTo>
                  <a:cubicBezTo>
                    <a:pt x="1669" y="720"/>
                    <a:pt x="1669" y="780"/>
                    <a:pt x="1669" y="830"/>
                  </a:cubicBezTo>
                  <a:cubicBezTo>
                    <a:pt x="1679" y="940"/>
                    <a:pt x="1689" y="1069"/>
                    <a:pt x="1689" y="1200"/>
                  </a:cubicBezTo>
                  <a:lnTo>
                    <a:pt x="1689" y="1389"/>
                  </a:lnTo>
                  <a:lnTo>
                    <a:pt x="1699" y="1469"/>
                  </a:lnTo>
                  <a:lnTo>
                    <a:pt x="1699" y="1609"/>
                  </a:lnTo>
                  <a:lnTo>
                    <a:pt x="1699" y="1739"/>
                  </a:lnTo>
                  <a:cubicBezTo>
                    <a:pt x="1709" y="1809"/>
                    <a:pt x="1709" y="1899"/>
                    <a:pt x="1719" y="1989"/>
                  </a:cubicBezTo>
                  <a:lnTo>
                    <a:pt x="1719" y="2079"/>
                  </a:lnTo>
                  <a:cubicBezTo>
                    <a:pt x="1729" y="2139"/>
                    <a:pt x="1729" y="2199"/>
                    <a:pt x="1729" y="2259"/>
                  </a:cubicBezTo>
                  <a:cubicBezTo>
                    <a:pt x="1739" y="2288"/>
                    <a:pt x="1739" y="2319"/>
                    <a:pt x="1739" y="2348"/>
                  </a:cubicBezTo>
                  <a:lnTo>
                    <a:pt x="1739" y="2519"/>
                  </a:lnTo>
                  <a:lnTo>
                    <a:pt x="1739" y="2559"/>
                  </a:lnTo>
                  <a:cubicBezTo>
                    <a:pt x="1749" y="2599"/>
                    <a:pt x="1749" y="2628"/>
                    <a:pt x="1749" y="2668"/>
                  </a:cubicBezTo>
                  <a:lnTo>
                    <a:pt x="1749" y="2768"/>
                  </a:lnTo>
                  <a:lnTo>
                    <a:pt x="1749" y="2778"/>
                  </a:lnTo>
                  <a:lnTo>
                    <a:pt x="1749" y="2788"/>
                  </a:lnTo>
                  <a:cubicBezTo>
                    <a:pt x="1749" y="2898"/>
                    <a:pt x="1739" y="2978"/>
                    <a:pt x="1739" y="3058"/>
                  </a:cubicBezTo>
                  <a:cubicBezTo>
                    <a:pt x="1739" y="3088"/>
                    <a:pt x="1739" y="3108"/>
                    <a:pt x="1729" y="3128"/>
                  </a:cubicBezTo>
                  <a:lnTo>
                    <a:pt x="1729" y="3158"/>
                  </a:lnTo>
                  <a:lnTo>
                    <a:pt x="1729" y="3198"/>
                  </a:lnTo>
                  <a:lnTo>
                    <a:pt x="1729" y="3218"/>
                  </a:lnTo>
                  <a:lnTo>
                    <a:pt x="1729" y="3278"/>
                  </a:lnTo>
                  <a:lnTo>
                    <a:pt x="1709" y="3278"/>
                  </a:lnTo>
                  <a:cubicBezTo>
                    <a:pt x="1699" y="3268"/>
                    <a:pt x="1699" y="3258"/>
                    <a:pt x="1689" y="3258"/>
                  </a:cubicBezTo>
                  <a:lnTo>
                    <a:pt x="1629" y="3198"/>
                  </a:lnTo>
                  <a:cubicBezTo>
                    <a:pt x="1629" y="3198"/>
                    <a:pt x="1619" y="3188"/>
                    <a:pt x="1619" y="3178"/>
                  </a:cubicBezTo>
                  <a:lnTo>
                    <a:pt x="1619" y="3168"/>
                  </a:lnTo>
                  <a:lnTo>
                    <a:pt x="1619" y="3158"/>
                  </a:lnTo>
                  <a:lnTo>
                    <a:pt x="1619" y="3148"/>
                  </a:lnTo>
                  <a:lnTo>
                    <a:pt x="1619" y="3108"/>
                  </a:lnTo>
                  <a:lnTo>
                    <a:pt x="1619" y="3008"/>
                  </a:lnTo>
                  <a:lnTo>
                    <a:pt x="1619" y="2828"/>
                  </a:lnTo>
                  <a:lnTo>
                    <a:pt x="1619" y="2628"/>
                  </a:lnTo>
                  <a:cubicBezTo>
                    <a:pt x="1619" y="2579"/>
                    <a:pt x="1619" y="2508"/>
                    <a:pt x="1609" y="2439"/>
                  </a:cubicBezTo>
                  <a:cubicBezTo>
                    <a:pt x="1609" y="2379"/>
                    <a:pt x="1609" y="2319"/>
                    <a:pt x="1600" y="2248"/>
                  </a:cubicBezTo>
                  <a:lnTo>
                    <a:pt x="1600" y="2099"/>
                  </a:lnTo>
                  <a:lnTo>
                    <a:pt x="1600" y="2079"/>
                  </a:lnTo>
                  <a:lnTo>
                    <a:pt x="1600" y="2059"/>
                  </a:lnTo>
                  <a:lnTo>
                    <a:pt x="1600" y="1739"/>
                  </a:lnTo>
                  <a:lnTo>
                    <a:pt x="1600" y="1679"/>
                  </a:lnTo>
                  <a:lnTo>
                    <a:pt x="1600" y="1509"/>
                  </a:lnTo>
                  <a:cubicBezTo>
                    <a:pt x="1589" y="1440"/>
                    <a:pt x="1589" y="1380"/>
                    <a:pt x="1589" y="1309"/>
                  </a:cubicBezTo>
                  <a:lnTo>
                    <a:pt x="1589" y="1129"/>
                  </a:lnTo>
                  <a:lnTo>
                    <a:pt x="1589" y="940"/>
                  </a:lnTo>
                  <a:lnTo>
                    <a:pt x="1589" y="770"/>
                  </a:lnTo>
                  <a:cubicBezTo>
                    <a:pt x="1589" y="760"/>
                    <a:pt x="1580" y="740"/>
                    <a:pt x="1580" y="720"/>
                  </a:cubicBezTo>
                  <a:lnTo>
                    <a:pt x="1580" y="610"/>
                  </a:lnTo>
                  <a:lnTo>
                    <a:pt x="1580" y="480"/>
                  </a:lnTo>
                  <a:lnTo>
                    <a:pt x="1580" y="430"/>
                  </a:lnTo>
                  <a:lnTo>
                    <a:pt x="1580" y="380"/>
                  </a:lnTo>
                  <a:lnTo>
                    <a:pt x="1580" y="300"/>
                  </a:lnTo>
                  <a:lnTo>
                    <a:pt x="1589" y="290"/>
                  </a:lnTo>
                  <a:lnTo>
                    <a:pt x="1639" y="270"/>
                  </a:lnTo>
                  <a:close/>
                  <a:moveTo>
                    <a:pt x="1540" y="3288"/>
                  </a:moveTo>
                  <a:cubicBezTo>
                    <a:pt x="1549" y="3308"/>
                    <a:pt x="1560" y="3318"/>
                    <a:pt x="1580" y="3338"/>
                  </a:cubicBezTo>
                  <a:cubicBezTo>
                    <a:pt x="1600" y="3358"/>
                    <a:pt x="1609" y="3378"/>
                    <a:pt x="1629" y="3398"/>
                  </a:cubicBezTo>
                  <a:lnTo>
                    <a:pt x="1609" y="3407"/>
                  </a:lnTo>
                  <a:cubicBezTo>
                    <a:pt x="1600" y="3418"/>
                    <a:pt x="1589" y="3427"/>
                    <a:pt x="1569" y="3438"/>
                  </a:cubicBezTo>
                  <a:cubicBezTo>
                    <a:pt x="1560" y="3447"/>
                    <a:pt x="1540" y="3458"/>
                    <a:pt x="1520" y="3478"/>
                  </a:cubicBezTo>
                  <a:lnTo>
                    <a:pt x="1500" y="3498"/>
                  </a:lnTo>
                  <a:cubicBezTo>
                    <a:pt x="1460" y="3527"/>
                    <a:pt x="1429" y="3547"/>
                    <a:pt x="1389" y="3567"/>
                  </a:cubicBezTo>
                  <a:lnTo>
                    <a:pt x="1360" y="3578"/>
                  </a:lnTo>
                  <a:cubicBezTo>
                    <a:pt x="1340" y="3598"/>
                    <a:pt x="1309" y="3618"/>
                    <a:pt x="1280" y="3627"/>
                  </a:cubicBezTo>
                  <a:lnTo>
                    <a:pt x="1189" y="3687"/>
                  </a:lnTo>
                  <a:lnTo>
                    <a:pt x="1160" y="3707"/>
                  </a:lnTo>
                  <a:lnTo>
                    <a:pt x="1160" y="3698"/>
                  </a:lnTo>
                  <a:lnTo>
                    <a:pt x="1160" y="3658"/>
                  </a:lnTo>
                  <a:cubicBezTo>
                    <a:pt x="1149" y="3638"/>
                    <a:pt x="1149" y="3618"/>
                    <a:pt x="1149" y="3587"/>
                  </a:cubicBezTo>
                  <a:lnTo>
                    <a:pt x="1160" y="3587"/>
                  </a:lnTo>
                  <a:lnTo>
                    <a:pt x="1200" y="3547"/>
                  </a:lnTo>
                  <a:lnTo>
                    <a:pt x="1220" y="3538"/>
                  </a:lnTo>
                  <a:cubicBezTo>
                    <a:pt x="1260" y="3507"/>
                    <a:pt x="1289" y="3487"/>
                    <a:pt x="1320" y="3467"/>
                  </a:cubicBezTo>
                  <a:cubicBezTo>
                    <a:pt x="1349" y="3438"/>
                    <a:pt x="1389" y="3418"/>
                    <a:pt x="1429" y="3388"/>
                  </a:cubicBezTo>
                  <a:lnTo>
                    <a:pt x="1469" y="3348"/>
                  </a:lnTo>
                  <a:lnTo>
                    <a:pt x="1480" y="3338"/>
                  </a:lnTo>
                  <a:lnTo>
                    <a:pt x="1509" y="3308"/>
                  </a:lnTo>
                  <a:cubicBezTo>
                    <a:pt x="1520" y="3298"/>
                    <a:pt x="1529" y="3298"/>
                    <a:pt x="1540" y="3288"/>
                  </a:cubicBezTo>
                  <a:close/>
                  <a:moveTo>
                    <a:pt x="960" y="600"/>
                  </a:moveTo>
                  <a:lnTo>
                    <a:pt x="960" y="770"/>
                  </a:lnTo>
                  <a:lnTo>
                    <a:pt x="960" y="830"/>
                  </a:lnTo>
                  <a:lnTo>
                    <a:pt x="960" y="890"/>
                  </a:lnTo>
                  <a:lnTo>
                    <a:pt x="960" y="1100"/>
                  </a:lnTo>
                  <a:lnTo>
                    <a:pt x="960" y="1249"/>
                  </a:lnTo>
                  <a:cubicBezTo>
                    <a:pt x="970" y="1300"/>
                    <a:pt x="970" y="1360"/>
                    <a:pt x="970" y="1420"/>
                  </a:cubicBezTo>
                  <a:lnTo>
                    <a:pt x="970" y="1599"/>
                  </a:lnTo>
                  <a:lnTo>
                    <a:pt x="970" y="1749"/>
                  </a:lnTo>
                  <a:lnTo>
                    <a:pt x="970" y="2059"/>
                  </a:lnTo>
                  <a:lnTo>
                    <a:pt x="970" y="2239"/>
                  </a:lnTo>
                  <a:lnTo>
                    <a:pt x="970" y="2299"/>
                  </a:lnTo>
                  <a:cubicBezTo>
                    <a:pt x="960" y="2328"/>
                    <a:pt x="960" y="2368"/>
                    <a:pt x="960" y="2399"/>
                  </a:cubicBezTo>
                  <a:lnTo>
                    <a:pt x="960" y="2718"/>
                  </a:lnTo>
                  <a:cubicBezTo>
                    <a:pt x="970" y="2758"/>
                    <a:pt x="970" y="2808"/>
                    <a:pt x="970" y="2858"/>
                  </a:cubicBezTo>
                  <a:lnTo>
                    <a:pt x="970" y="2898"/>
                  </a:lnTo>
                  <a:lnTo>
                    <a:pt x="980" y="2958"/>
                  </a:lnTo>
                  <a:lnTo>
                    <a:pt x="980" y="3028"/>
                  </a:lnTo>
                  <a:cubicBezTo>
                    <a:pt x="980" y="3148"/>
                    <a:pt x="990" y="3248"/>
                    <a:pt x="1000" y="3358"/>
                  </a:cubicBezTo>
                  <a:cubicBezTo>
                    <a:pt x="1010" y="3388"/>
                    <a:pt x="1010" y="3427"/>
                    <a:pt x="1010" y="3458"/>
                  </a:cubicBezTo>
                  <a:lnTo>
                    <a:pt x="1010" y="3478"/>
                  </a:lnTo>
                  <a:cubicBezTo>
                    <a:pt x="1020" y="3538"/>
                    <a:pt x="1020" y="3607"/>
                    <a:pt x="1030" y="3678"/>
                  </a:cubicBezTo>
                  <a:cubicBezTo>
                    <a:pt x="1030" y="3698"/>
                    <a:pt x="1030" y="3718"/>
                    <a:pt x="1040" y="3738"/>
                  </a:cubicBezTo>
                  <a:cubicBezTo>
                    <a:pt x="1030" y="3747"/>
                    <a:pt x="1040" y="3758"/>
                    <a:pt x="1040" y="3767"/>
                  </a:cubicBezTo>
                  <a:lnTo>
                    <a:pt x="1040" y="3787"/>
                  </a:lnTo>
                  <a:cubicBezTo>
                    <a:pt x="1030" y="3787"/>
                    <a:pt x="1020" y="3798"/>
                    <a:pt x="1010" y="3798"/>
                  </a:cubicBezTo>
                  <a:cubicBezTo>
                    <a:pt x="980" y="3818"/>
                    <a:pt x="960" y="3827"/>
                    <a:pt x="940" y="3847"/>
                  </a:cubicBezTo>
                  <a:lnTo>
                    <a:pt x="930" y="3847"/>
                  </a:lnTo>
                  <a:lnTo>
                    <a:pt x="930" y="3838"/>
                  </a:lnTo>
                  <a:lnTo>
                    <a:pt x="930" y="3827"/>
                  </a:lnTo>
                  <a:lnTo>
                    <a:pt x="930" y="3758"/>
                  </a:lnTo>
                  <a:cubicBezTo>
                    <a:pt x="920" y="3718"/>
                    <a:pt x="920" y="3667"/>
                    <a:pt x="920" y="3627"/>
                  </a:cubicBezTo>
                  <a:cubicBezTo>
                    <a:pt x="910" y="3598"/>
                    <a:pt x="910" y="3567"/>
                    <a:pt x="910" y="3538"/>
                  </a:cubicBezTo>
                  <a:cubicBezTo>
                    <a:pt x="900" y="3518"/>
                    <a:pt x="900" y="3507"/>
                    <a:pt x="900" y="3487"/>
                  </a:cubicBezTo>
                  <a:cubicBezTo>
                    <a:pt x="900" y="3458"/>
                    <a:pt x="890" y="3418"/>
                    <a:pt x="890" y="3368"/>
                  </a:cubicBezTo>
                  <a:cubicBezTo>
                    <a:pt x="880" y="3308"/>
                    <a:pt x="880" y="3258"/>
                    <a:pt x="880" y="3198"/>
                  </a:cubicBezTo>
                  <a:lnTo>
                    <a:pt x="880" y="3188"/>
                  </a:lnTo>
                  <a:cubicBezTo>
                    <a:pt x="880" y="3158"/>
                    <a:pt x="880" y="3138"/>
                    <a:pt x="870" y="3108"/>
                  </a:cubicBezTo>
                  <a:lnTo>
                    <a:pt x="870" y="3048"/>
                  </a:lnTo>
                  <a:lnTo>
                    <a:pt x="870" y="3028"/>
                  </a:lnTo>
                  <a:lnTo>
                    <a:pt x="870" y="2978"/>
                  </a:lnTo>
                  <a:cubicBezTo>
                    <a:pt x="860" y="2928"/>
                    <a:pt x="860" y="2888"/>
                    <a:pt x="860" y="2838"/>
                  </a:cubicBezTo>
                  <a:cubicBezTo>
                    <a:pt x="860" y="2758"/>
                    <a:pt x="850" y="2668"/>
                    <a:pt x="850" y="2579"/>
                  </a:cubicBezTo>
                  <a:cubicBezTo>
                    <a:pt x="840" y="2488"/>
                    <a:pt x="830" y="2399"/>
                    <a:pt x="830" y="2308"/>
                  </a:cubicBezTo>
                  <a:cubicBezTo>
                    <a:pt x="830" y="2208"/>
                    <a:pt x="840" y="2119"/>
                    <a:pt x="840" y="2019"/>
                  </a:cubicBezTo>
                  <a:lnTo>
                    <a:pt x="840" y="1929"/>
                  </a:lnTo>
                  <a:lnTo>
                    <a:pt x="840" y="1889"/>
                  </a:lnTo>
                  <a:lnTo>
                    <a:pt x="840" y="1759"/>
                  </a:lnTo>
                  <a:lnTo>
                    <a:pt x="840" y="1629"/>
                  </a:lnTo>
                  <a:cubicBezTo>
                    <a:pt x="830" y="1579"/>
                    <a:pt x="830" y="1529"/>
                    <a:pt x="830" y="1489"/>
                  </a:cubicBezTo>
                  <a:lnTo>
                    <a:pt x="830" y="1349"/>
                  </a:lnTo>
                  <a:lnTo>
                    <a:pt x="830" y="1320"/>
                  </a:lnTo>
                  <a:lnTo>
                    <a:pt x="830" y="1220"/>
                  </a:lnTo>
                  <a:lnTo>
                    <a:pt x="830" y="1140"/>
                  </a:lnTo>
                  <a:lnTo>
                    <a:pt x="830" y="1109"/>
                  </a:lnTo>
                  <a:cubicBezTo>
                    <a:pt x="830" y="1060"/>
                    <a:pt x="820" y="1009"/>
                    <a:pt x="820" y="950"/>
                  </a:cubicBezTo>
                  <a:lnTo>
                    <a:pt x="820" y="810"/>
                  </a:lnTo>
                  <a:cubicBezTo>
                    <a:pt x="820" y="780"/>
                    <a:pt x="820" y="750"/>
                    <a:pt x="810" y="720"/>
                  </a:cubicBezTo>
                  <a:lnTo>
                    <a:pt x="810" y="680"/>
                  </a:lnTo>
                  <a:lnTo>
                    <a:pt x="810" y="670"/>
                  </a:lnTo>
                  <a:cubicBezTo>
                    <a:pt x="820" y="670"/>
                    <a:pt x="830" y="670"/>
                    <a:pt x="830" y="660"/>
                  </a:cubicBezTo>
                  <a:cubicBezTo>
                    <a:pt x="880" y="640"/>
                    <a:pt x="920" y="620"/>
                    <a:pt x="960" y="600"/>
                  </a:cubicBezTo>
                  <a:close/>
                  <a:moveTo>
                    <a:pt x="820" y="3818"/>
                  </a:moveTo>
                  <a:lnTo>
                    <a:pt x="820" y="3827"/>
                  </a:lnTo>
                  <a:lnTo>
                    <a:pt x="820" y="3838"/>
                  </a:lnTo>
                  <a:lnTo>
                    <a:pt x="820" y="3878"/>
                  </a:lnTo>
                  <a:cubicBezTo>
                    <a:pt x="820" y="3887"/>
                    <a:pt x="830" y="3897"/>
                    <a:pt x="830" y="3907"/>
                  </a:cubicBezTo>
                  <a:lnTo>
                    <a:pt x="820" y="3917"/>
                  </a:lnTo>
                  <a:cubicBezTo>
                    <a:pt x="790" y="3937"/>
                    <a:pt x="750" y="3967"/>
                    <a:pt x="720" y="3987"/>
                  </a:cubicBezTo>
                  <a:cubicBezTo>
                    <a:pt x="680" y="4017"/>
                    <a:pt x="650" y="4047"/>
                    <a:pt x="610" y="4067"/>
                  </a:cubicBezTo>
                  <a:cubicBezTo>
                    <a:pt x="570" y="4097"/>
                    <a:pt x="530" y="4117"/>
                    <a:pt x="480" y="4147"/>
                  </a:cubicBezTo>
                  <a:cubicBezTo>
                    <a:pt x="460" y="4157"/>
                    <a:pt x="440" y="4177"/>
                    <a:pt x="420" y="4187"/>
                  </a:cubicBezTo>
                  <a:cubicBezTo>
                    <a:pt x="390" y="4207"/>
                    <a:pt x="361" y="4227"/>
                    <a:pt x="341" y="4247"/>
                  </a:cubicBezTo>
                  <a:lnTo>
                    <a:pt x="290" y="4277"/>
                  </a:lnTo>
                  <a:lnTo>
                    <a:pt x="270" y="4297"/>
                  </a:lnTo>
                  <a:lnTo>
                    <a:pt x="270" y="4247"/>
                  </a:lnTo>
                  <a:lnTo>
                    <a:pt x="270" y="4177"/>
                  </a:lnTo>
                  <a:cubicBezTo>
                    <a:pt x="270" y="4177"/>
                    <a:pt x="270" y="4167"/>
                    <a:pt x="281" y="4167"/>
                  </a:cubicBezTo>
                  <a:cubicBezTo>
                    <a:pt x="290" y="4167"/>
                    <a:pt x="310" y="4157"/>
                    <a:pt x="321" y="4147"/>
                  </a:cubicBezTo>
                  <a:cubicBezTo>
                    <a:pt x="330" y="4147"/>
                    <a:pt x="330" y="4137"/>
                    <a:pt x="341" y="4137"/>
                  </a:cubicBezTo>
                  <a:lnTo>
                    <a:pt x="361" y="4117"/>
                  </a:lnTo>
                  <a:cubicBezTo>
                    <a:pt x="370" y="4117"/>
                    <a:pt x="390" y="4107"/>
                    <a:pt x="401" y="4097"/>
                  </a:cubicBezTo>
                  <a:cubicBezTo>
                    <a:pt x="420" y="4097"/>
                    <a:pt x="430" y="4087"/>
                    <a:pt x="450" y="4087"/>
                  </a:cubicBezTo>
                  <a:cubicBezTo>
                    <a:pt x="460" y="4077"/>
                    <a:pt x="470" y="4067"/>
                    <a:pt x="490" y="4057"/>
                  </a:cubicBezTo>
                  <a:cubicBezTo>
                    <a:pt x="510" y="4037"/>
                    <a:pt x="540" y="4017"/>
                    <a:pt x="560" y="4007"/>
                  </a:cubicBezTo>
                  <a:lnTo>
                    <a:pt x="560" y="3997"/>
                  </a:lnTo>
                  <a:cubicBezTo>
                    <a:pt x="580" y="3987"/>
                    <a:pt x="590" y="3977"/>
                    <a:pt x="610" y="3967"/>
                  </a:cubicBezTo>
                  <a:cubicBezTo>
                    <a:pt x="620" y="3957"/>
                    <a:pt x="630" y="3957"/>
                    <a:pt x="640" y="3947"/>
                  </a:cubicBezTo>
                  <a:lnTo>
                    <a:pt x="680" y="3917"/>
                  </a:lnTo>
                  <a:lnTo>
                    <a:pt x="720" y="3887"/>
                  </a:lnTo>
                  <a:cubicBezTo>
                    <a:pt x="740" y="3867"/>
                    <a:pt x="760" y="3858"/>
                    <a:pt x="790" y="3838"/>
                  </a:cubicBezTo>
                  <a:cubicBezTo>
                    <a:pt x="800" y="3838"/>
                    <a:pt x="810" y="3827"/>
                    <a:pt x="820" y="3818"/>
                  </a:cubicBezTo>
                  <a:close/>
                  <a:moveTo>
                    <a:pt x="1809" y="3467"/>
                  </a:moveTo>
                  <a:lnTo>
                    <a:pt x="1819" y="3478"/>
                  </a:lnTo>
                  <a:lnTo>
                    <a:pt x="1829" y="3478"/>
                  </a:lnTo>
                  <a:cubicBezTo>
                    <a:pt x="1839" y="3478"/>
                    <a:pt x="1849" y="3487"/>
                    <a:pt x="1859" y="3487"/>
                  </a:cubicBezTo>
                  <a:cubicBezTo>
                    <a:pt x="1869" y="3498"/>
                    <a:pt x="1879" y="3498"/>
                    <a:pt x="1899" y="3498"/>
                  </a:cubicBezTo>
                  <a:lnTo>
                    <a:pt x="1919" y="3507"/>
                  </a:lnTo>
                  <a:cubicBezTo>
                    <a:pt x="1939" y="3507"/>
                    <a:pt x="1949" y="3518"/>
                    <a:pt x="1969" y="3527"/>
                  </a:cubicBezTo>
                  <a:lnTo>
                    <a:pt x="1979" y="3527"/>
                  </a:lnTo>
                  <a:cubicBezTo>
                    <a:pt x="1989" y="3527"/>
                    <a:pt x="2009" y="3538"/>
                    <a:pt x="2019" y="3538"/>
                  </a:cubicBezTo>
                  <a:lnTo>
                    <a:pt x="1989" y="3567"/>
                  </a:lnTo>
                  <a:cubicBezTo>
                    <a:pt x="1969" y="3578"/>
                    <a:pt x="1959" y="3578"/>
                    <a:pt x="1949" y="3587"/>
                  </a:cubicBezTo>
                  <a:cubicBezTo>
                    <a:pt x="1939" y="3598"/>
                    <a:pt x="1929" y="3607"/>
                    <a:pt x="1919" y="3607"/>
                  </a:cubicBezTo>
                  <a:cubicBezTo>
                    <a:pt x="1899" y="3618"/>
                    <a:pt x="1889" y="3627"/>
                    <a:pt x="1879" y="3638"/>
                  </a:cubicBezTo>
                  <a:lnTo>
                    <a:pt x="1869" y="3647"/>
                  </a:lnTo>
                  <a:lnTo>
                    <a:pt x="1779" y="3707"/>
                  </a:lnTo>
                  <a:cubicBezTo>
                    <a:pt x="1759" y="3727"/>
                    <a:pt x="1729" y="3738"/>
                    <a:pt x="1709" y="3747"/>
                  </a:cubicBezTo>
                  <a:cubicBezTo>
                    <a:pt x="1679" y="3767"/>
                    <a:pt x="1659" y="3778"/>
                    <a:pt x="1629" y="3798"/>
                  </a:cubicBezTo>
                  <a:cubicBezTo>
                    <a:pt x="1609" y="3807"/>
                    <a:pt x="1589" y="3827"/>
                    <a:pt x="1569" y="3838"/>
                  </a:cubicBezTo>
                  <a:lnTo>
                    <a:pt x="1560" y="3847"/>
                  </a:lnTo>
                  <a:cubicBezTo>
                    <a:pt x="1540" y="3858"/>
                    <a:pt x="1520" y="3878"/>
                    <a:pt x="1489" y="3897"/>
                  </a:cubicBezTo>
                  <a:lnTo>
                    <a:pt x="1340" y="3987"/>
                  </a:lnTo>
                  <a:cubicBezTo>
                    <a:pt x="1289" y="4007"/>
                    <a:pt x="1240" y="4037"/>
                    <a:pt x="1189" y="4077"/>
                  </a:cubicBezTo>
                  <a:cubicBezTo>
                    <a:pt x="1169" y="4087"/>
                    <a:pt x="1149" y="4097"/>
                    <a:pt x="1140" y="4107"/>
                  </a:cubicBezTo>
                  <a:cubicBezTo>
                    <a:pt x="1110" y="4127"/>
                    <a:pt x="1070" y="4157"/>
                    <a:pt x="1040" y="4177"/>
                  </a:cubicBezTo>
                  <a:lnTo>
                    <a:pt x="890" y="4267"/>
                  </a:lnTo>
                  <a:lnTo>
                    <a:pt x="830" y="4297"/>
                  </a:lnTo>
                  <a:lnTo>
                    <a:pt x="800" y="4307"/>
                  </a:lnTo>
                  <a:cubicBezTo>
                    <a:pt x="770" y="4327"/>
                    <a:pt x="740" y="4347"/>
                    <a:pt x="710" y="4357"/>
                  </a:cubicBezTo>
                  <a:cubicBezTo>
                    <a:pt x="680" y="4377"/>
                    <a:pt x="660" y="4397"/>
                    <a:pt x="640" y="4417"/>
                  </a:cubicBezTo>
                  <a:lnTo>
                    <a:pt x="630" y="4417"/>
                  </a:lnTo>
                  <a:cubicBezTo>
                    <a:pt x="610" y="4437"/>
                    <a:pt x="590" y="4447"/>
                    <a:pt x="580" y="4457"/>
                  </a:cubicBezTo>
                  <a:cubicBezTo>
                    <a:pt x="570" y="4477"/>
                    <a:pt x="560" y="4487"/>
                    <a:pt x="550" y="4507"/>
                  </a:cubicBezTo>
                  <a:lnTo>
                    <a:pt x="540" y="4497"/>
                  </a:lnTo>
                  <a:lnTo>
                    <a:pt x="490" y="4497"/>
                  </a:lnTo>
                  <a:cubicBezTo>
                    <a:pt x="450" y="4487"/>
                    <a:pt x="420" y="4477"/>
                    <a:pt x="390" y="4467"/>
                  </a:cubicBezTo>
                  <a:cubicBezTo>
                    <a:pt x="381" y="4457"/>
                    <a:pt x="361" y="4457"/>
                    <a:pt x="350" y="4447"/>
                  </a:cubicBezTo>
                  <a:lnTo>
                    <a:pt x="330" y="4447"/>
                  </a:lnTo>
                  <a:cubicBezTo>
                    <a:pt x="321" y="4437"/>
                    <a:pt x="310" y="4437"/>
                    <a:pt x="301" y="4437"/>
                  </a:cubicBezTo>
                  <a:lnTo>
                    <a:pt x="290" y="4427"/>
                  </a:lnTo>
                  <a:lnTo>
                    <a:pt x="290" y="4417"/>
                  </a:lnTo>
                  <a:cubicBezTo>
                    <a:pt x="330" y="4397"/>
                    <a:pt x="350" y="4377"/>
                    <a:pt x="381" y="4357"/>
                  </a:cubicBezTo>
                  <a:lnTo>
                    <a:pt x="401" y="4347"/>
                  </a:lnTo>
                  <a:cubicBezTo>
                    <a:pt x="460" y="4297"/>
                    <a:pt x="520" y="4257"/>
                    <a:pt x="580" y="4217"/>
                  </a:cubicBezTo>
                  <a:lnTo>
                    <a:pt x="590" y="4217"/>
                  </a:lnTo>
                  <a:lnTo>
                    <a:pt x="620" y="4197"/>
                  </a:lnTo>
                  <a:cubicBezTo>
                    <a:pt x="670" y="4167"/>
                    <a:pt x="720" y="4127"/>
                    <a:pt x="770" y="4097"/>
                  </a:cubicBezTo>
                  <a:cubicBezTo>
                    <a:pt x="790" y="4077"/>
                    <a:pt x="820" y="4057"/>
                    <a:pt x="840" y="4047"/>
                  </a:cubicBezTo>
                  <a:cubicBezTo>
                    <a:pt x="910" y="3997"/>
                    <a:pt x="990" y="3947"/>
                    <a:pt x="1080" y="3907"/>
                  </a:cubicBezTo>
                  <a:cubicBezTo>
                    <a:pt x="1120" y="3887"/>
                    <a:pt x="1160" y="3867"/>
                    <a:pt x="1189" y="3847"/>
                  </a:cubicBezTo>
                  <a:cubicBezTo>
                    <a:pt x="1209" y="3838"/>
                    <a:pt x="1229" y="3818"/>
                    <a:pt x="1249" y="3807"/>
                  </a:cubicBezTo>
                  <a:cubicBezTo>
                    <a:pt x="1269" y="3798"/>
                    <a:pt x="1289" y="3787"/>
                    <a:pt x="1300" y="3778"/>
                  </a:cubicBezTo>
                  <a:lnTo>
                    <a:pt x="1420" y="3718"/>
                  </a:lnTo>
                  <a:lnTo>
                    <a:pt x="1540" y="3658"/>
                  </a:lnTo>
                  <a:cubicBezTo>
                    <a:pt x="1560" y="3638"/>
                    <a:pt x="1580" y="3627"/>
                    <a:pt x="1609" y="3607"/>
                  </a:cubicBezTo>
                  <a:cubicBezTo>
                    <a:pt x="1619" y="3598"/>
                    <a:pt x="1629" y="3587"/>
                    <a:pt x="1639" y="3587"/>
                  </a:cubicBezTo>
                  <a:cubicBezTo>
                    <a:pt x="1659" y="3567"/>
                    <a:pt x="1679" y="3558"/>
                    <a:pt x="1689" y="3547"/>
                  </a:cubicBezTo>
                  <a:lnTo>
                    <a:pt x="1699" y="3547"/>
                  </a:lnTo>
                  <a:cubicBezTo>
                    <a:pt x="1709" y="3538"/>
                    <a:pt x="1729" y="3527"/>
                    <a:pt x="1739" y="3518"/>
                  </a:cubicBezTo>
                  <a:cubicBezTo>
                    <a:pt x="1749" y="3518"/>
                    <a:pt x="1759" y="3507"/>
                    <a:pt x="1769" y="3498"/>
                  </a:cubicBezTo>
                  <a:cubicBezTo>
                    <a:pt x="1779" y="3487"/>
                    <a:pt x="1789" y="3487"/>
                    <a:pt x="1799" y="3478"/>
                  </a:cubicBezTo>
                  <a:lnTo>
                    <a:pt x="1809" y="3467"/>
                  </a:lnTo>
                  <a:close/>
                  <a:moveTo>
                    <a:pt x="2109" y="3638"/>
                  </a:moveTo>
                  <a:lnTo>
                    <a:pt x="2109" y="3658"/>
                  </a:lnTo>
                  <a:lnTo>
                    <a:pt x="2109" y="3718"/>
                  </a:lnTo>
                  <a:lnTo>
                    <a:pt x="2099" y="3747"/>
                  </a:lnTo>
                  <a:cubicBezTo>
                    <a:pt x="2099" y="3787"/>
                    <a:pt x="2099" y="3827"/>
                    <a:pt x="2089" y="3878"/>
                  </a:cubicBezTo>
                  <a:lnTo>
                    <a:pt x="2089" y="3897"/>
                  </a:lnTo>
                  <a:lnTo>
                    <a:pt x="2069" y="3907"/>
                  </a:lnTo>
                  <a:lnTo>
                    <a:pt x="2059" y="3917"/>
                  </a:lnTo>
                  <a:lnTo>
                    <a:pt x="2029" y="3947"/>
                  </a:lnTo>
                  <a:lnTo>
                    <a:pt x="2019" y="3947"/>
                  </a:lnTo>
                  <a:cubicBezTo>
                    <a:pt x="1989" y="3977"/>
                    <a:pt x="1959" y="3987"/>
                    <a:pt x="1939" y="4007"/>
                  </a:cubicBezTo>
                  <a:cubicBezTo>
                    <a:pt x="1919" y="4017"/>
                    <a:pt x="1879" y="4037"/>
                    <a:pt x="1849" y="4057"/>
                  </a:cubicBezTo>
                  <a:cubicBezTo>
                    <a:pt x="1829" y="4087"/>
                    <a:pt x="1799" y="4107"/>
                    <a:pt x="1769" y="4127"/>
                  </a:cubicBezTo>
                  <a:cubicBezTo>
                    <a:pt x="1739" y="4147"/>
                    <a:pt x="1719" y="4167"/>
                    <a:pt x="1689" y="4177"/>
                  </a:cubicBezTo>
                  <a:lnTo>
                    <a:pt x="1659" y="4207"/>
                  </a:lnTo>
                  <a:lnTo>
                    <a:pt x="1649" y="4207"/>
                  </a:lnTo>
                  <a:lnTo>
                    <a:pt x="1629" y="4227"/>
                  </a:lnTo>
                  <a:cubicBezTo>
                    <a:pt x="1580" y="4257"/>
                    <a:pt x="1529" y="4297"/>
                    <a:pt x="1469" y="4337"/>
                  </a:cubicBezTo>
                  <a:cubicBezTo>
                    <a:pt x="1429" y="4367"/>
                    <a:pt x="1380" y="4397"/>
                    <a:pt x="1340" y="4427"/>
                  </a:cubicBezTo>
                  <a:cubicBezTo>
                    <a:pt x="1289" y="4457"/>
                    <a:pt x="1240" y="4487"/>
                    <a:pt x="1180" y="4527"/>
                  </a:cubicBezTo>
                  <a:cubicBezTo>
                    <a:pt x="1149" y="4547"/>
                    <a:pt x="1120" y="4557"/>
                    <a:pt x="1090" y="4577"/>
                  </a:cubicBezTo>
                  <a:lnTo>
                    <a:pt x="1080" y="4587"/>
                  </a:lnTo>
                  <a:lnTo>
                    <a:pt x="1060" y="4597"/>
                  </a:lnTo>
                  <a:lnTo>
                    <a:pt x="1030" y="4617"/>
                  </a:lnTo>
                  <a:cubicBezTo>
                    <a:pt x="980" y="4646"/>
                    <a:pt x="920" y="4666"/>
                    <a:pt x="880" y="4697"/>
                  </a:cubicBezTo>
                  <a:lnTo>
                    <a:pt x="840" y="4717"/>
                  </a:lnTo>
                  <a:cubicBezTo>
                    <a:pt x="800" y="4726"/>
                    <a:pt x="760" y="4746"/>
                    <a:pt x="730" y="4777"/>
                  </a:cubicBezTo>
                  <a:lnTo>
                    <a:pt x="670" y="4806"/>
                  </a:lnTo>
                  <a:lnTo>
                    <a:pt x="650" y="4817"/>
                  </a:lnTo>
                  <a:lnTo>
                    <a:pt x="650" y="4806"/>
                  </a:lnTo>
                  <a:lnTo>
                    <a:pt x="650" y="4786"/>
                  </a:lnTo>
                  <a:lnTo>
                    <a:pt x="650" y="4777"/>
                  </a:lnTo>
                  <a:cubicBezTo>
                    <a:pt x="640" y="4746"/>
                    <a:pt x="640" y="4717"/>
                    <a:pt x="640" y="4686"/>
                  </a:cubicBezTo>
                  <a:lnTo>
                    <a:pt x="640" y="4666"/>
                  </a:lnTo>
                  <a:lnTo>
                    <a:pt x="640" y="4657"/>
                  </a:lnTo>
                  <a:lnTo>
                    <a:pt x="640" y="4637"/>
                  </a:lnTo>
                  <a:lnTo>
                    <a:pt x="640" y="4606"/>
                  </a:lnTo>
                  <a:cubicBezTo>
                    <a:pt x="630" y="4597"/>
                    <a:pt x="630" y="4587"/>
                    <a:pt x="630" y="4577"/>
                  </a:cubicBezTo>
                  <a:lnTo>
                    <a:pt x="630" y="4567"/>
                  </a:lnTo>
                  <a:lnTo>
                    <a:pt x="630" y="4557"/>
                  </a:lnTo>
                  <a:cubicBezTo>
                    <a:pt x="630" y="4547"/>
                    <a:pt x="640" y="4537"/>
                    <a:pt x="640" y="4527"/>
                  </a:cubicBezTo>
                  <a:cubicBezTo>
                    <a:pt x="650" y="4527"/>
                    <a:pt x="660" y="4517"/>
                    <a:pt x="660" y="4517"/>
                  </a:cubicBezTo>
                  <a:cubicBezTo>
                    <a:pt x="710" y="4477"/>
                    <a:pt x="760" y="4447"/>
                    <a:pt x="800" y="4417"/>
                  </a:cubicBezTo>
                  <a:cubicBezTo>
                    <a:pt x="830" y="4407"/>
                    <a:pt x="860" y="4387"/>
                    <a:pt x="890" y="4377"/>
                  </a:cubicBezTo>
                  <a:lnTo>
                    <a:pt x="900" y="4367"/>
                  </a:lnTo>
                  <a:cubicBezTo>
                    <a:pt x="920" y="4357"/>
                    <a:pt x="940" y="4347"/>
                    <a:pt x="970" y="4337"/>
                  </a:cubicBezTo>
                  <a:cubicBezTo>
                    <a:pt x="1010" y="4317"/>
                    <a:pt x="1060" y="4287"/>
                    <a:pt x="1120" y="4247"/>
                  </a:cubicBezTo>
                  <a:cubicBezTo>
                    <a:pt x="1140" y="4237"/>
                    <a:pt x="1169" y="4217"/>
                    <a:pt x="1189" y="4197"/>
                  </a:cubicBezTo>
                  <a:cubicBezTo>
                    <a:pt x="1220" y="4177"/>
                    <a:pt x="1240" y="4167"/>
                    <a:pt x="1260" y="4147"/>
                  </a:cubicBezTo>
                  <a:cubicBezTo>
                    <a:pt x="1300" y="4117"/>
                    <a:pt x="1349" y="4097"/>
                    <a:pt x="1380" y="4077"/>
                  </a:cubicBezTo>
                  <a:lnTo>
                    <a:pt x="1420" y="4057"/>
                  </a:lnTo>
                  <a:cubicBezTo>
                    <a:pt x="1480" y="4027"/>
                    <a:pt x="1520" y="3997"/>
                    <a:pt x="1569" y="3967"/>
                  </a:cubicBezTo>
                  <a:lnTo>
                    <a:pt x="1600" y="3947"/>
                  </a:lnTo>
                  <a:lnTo>
                    <a:pt x="1609" y="3937"/>
                  </a:lnTo>
                  <a:cubicBezTo>
                    <a:pt x="1639" y="3917"/>
                    <a:pt x="1679" y="3897"/>
                    <a:pt x="1719" y="3878"/>
                  </a:cubicBezTo>
                  <a:cubicBezTo>
                    <a:pt x="1729" y="3867"/>
                    <a:pt x="1749" y="3858"/>
                    <a:pt x="1769" y="3847"/>
                  </a:cubicBezTo>
                  <a:cubicBezTo>
                    <a:pt x="1799" y="3827"/>
                    <a:pt x="1829" y="3818"/>
                    <a:pt x="1859" y="3798"/>
                  </a:cubicBezTo>
                  <a:cubicBezTo>
                    <a:pt x="1869" y="3787"/>
                    <a:pt x="1889" y="3778"/>
                    <a:pt x="1899" y="3767"/>
                  </a:cubicBezTo>
                  <a:lnTo>
                    <a:pt x="1989" y="3707"/>
                  </a:lnTo>
                  <a:cubicBezTo>
                    <a:pt x="2009" y="3687"/>
                    <a:pt x="2029" y="3678"/>
                    <a:pt x="2059" y="3667"/>
                  </a:cubicBezTo>
                  <a:cubicBezTo>
                    <a:pt x="2059" y="3658"/>
                    <a:pt x="2069" y="3658"/>
                    <a:pt x="2079" y="3658"/>
                  </a:cubicBezTo>
                  <a:cubicBezTo>
                    <a:pt x="2089" y="3647"/>
                    <a:pt x="2099" y="3638"/>
                    <a:pt x="2109" y="3638"/>
                  </a:cubicBezTo>
                  <a:close/>
                  <a:moveTo>
                    <a:pt x="230" y="4487"/>
                  </a:moveTo>
                  <a:lnTo>
                    <a:pt x="230" y="4487"/>
                  </a:lnTo>
                  <a:cubicBezTo>
                    <a:pt x="250" y="4507"/>
                    <a:pt x="261" y="4517"/>
                    <a:pt x="281" y="4517"/>
                  </a:cubicBezTo>
                  <a:lnTo>
                    <a:pt x="301" y="4527"/>
                  </a:lnTo>
                  <a:cubicBezTo>
                    <a:pt x="310" y="4527"/>
                    <a:pt x="330" y="4537"/>
                    <a:pt x="341" y="4537"/>
                  </a:cubicBezTo>
                  <a:lnTo>
                    <a:pt x="361" y="4547"/>
                  </a:lnTo>
                  <a:cubicBezTo>
                    <a:pt x="381" y="4567"/>
                    <a:pt x="410" y="4577"/>
                    <a:pt x="440" y="4587"/>
                  </a:cubicBezTo>
                  <a:lnTo>
                    <a:pt x="480" y="4587"/>
                  </a:lnTo>
                  <a:cubicBezTo>
                    <a:pt x="500" y="4597"/>
                    <a:pt x="510" y="4597"/>
                    <a:pt x="530" y="4597"/>
                  </a:cubicBezTo>
                  <a:lnTo>
                    <a:pt x="530" y="4606"/>
                  </a:lnTo>
                  <a:lnTo>
                    <a:pt x="530" y="4657"/>
                  </a:lnTo>
                  <a:lnTo>
                    <a:pt x="530" y="4686"/>
                  </a:lnTo>
                  <a:cubicBezTo>
                    <a:pt x="530" y="4706"/>
                    <a:pt x="540" y="4737"/>
                    <a:pt x="540" y="4757"/>
                  </a:cubicBezTo>
                  <a:lnTo>
                    <a:pt x="540" y="4766"/>
                  </a:lnTo>
                  <a:cubicBezTo>
                    <a:pt x="540" y="4797"/>
                    <a:pt x="540" y="4817"/>
                    <a:pt x="550" y="4846"/>
                  </a:cubicBezTo>
                  <a:lnTo>
                    <a:pt x="550" y="4866"/>
                  </a:lnTo>
                  <a:lnTo>
                    <a:pt x="540" y="4866"/>
                  </a:lnTo>
                  <a:lnTo>
                    <a:pt x="540" y="4857"/>
                  </a:lnTo>
                  <a:lnTo>
                    <a:pt x="530" y="4857"/>
                  </a:lnTo>
                  <a:cubicBezTo>
                    <a:pt x="520" y="4857"/>
                    <a:pt x="510" y="4846"/>
                    <a:pt x="500" y="4846"/>
                  </a:cubicBezTo>
                  <a:lnTo>
                    <a:pt x="490" y="4837"/>
                  </a:lnTo>
                  <a:lnTo>
                    <a:pt x="480" y="4837"/>
                  </a:lnTo>
                  <a:cubicBezTo>
                    <a:pt x="450" y="4826"/>
                    <a:pt x="420" y="4817"/>
                    <a:pt x="381" y="4806"/>
                  </a:cubicBezTo>
                  <a:lnTo>
                    <a:pt x="361" y="4797"/>
                  </a:lnTo>
                  <a:cubicBezTo>
                    <a:pt x="350" y="4786"/>
                    <a:pt x="330" y="4777"/>
                    <a:pt x="310" y="4766"/>
                  </a:cubicBezTo>
                  <a:cubicBezTo>
                    <a:pt x="301" y="4766"/>
                    <a:pt x="290" y="4757"/>
                    <a:pt x="281" y="4757"/>
                  </a:cubicBezTo>
                  <a:lnTo>
                    <a:pt x="261" y="4746"/>
                  </a:lnTo>
                  <a:lnTo>
                    <a:pt x="261" y="4726"/>
                  </a:lnTo>
                  <a:cubicBezTo>
                    <a:pt x="250" y="4706"/>
                    <a:pt x="250" y="4686"/>
                    <a:pt x="250" y="4657"/>
                  </a:cubicBezTo>
                  <a:lnTo>
                    <a:pt x="250" y="4637"/>
                  </a:lnTo>
                  <a:cubicBezTo>
                    <a:pt x="250" y="4606"/>
                    <a:pt x="241" y="4567"/>
                    <a:pt x="241" y="4527"/>
                  </a:cubicBezTo>
                  <a:cubicBezTo>
                    <a:pt x="241" y="4517"/>
                    <a:pt x="241" y="4507"/>
                    <a:pt x="230" y="4487"/>
                  </a:cubicBezTo>
                  <a:close/>
                  <a:moveTo>
                    <a:pt x="1719" y="1"/>
                  </a:moveTo>
                  <a:cubicBezTo>
                    <a:pt x="1689" y="1"/>
                    <a:pt x="1679" y="10"/>
                    <a:pt x="1659" y="10"/>
                  </a:cubicBezTo>
                  <a:cubicBezTo>
                    <a:pt x="1639" y="21"/>
                    <a:pt x="1629" y="21"/>
                    <a:pt x="1619" y="30"/>
                  </a:cubicBezTo>
                  <a:lnTo>
                    <a:pt x="1600" y="41"/>
                  </a:lnTo>
                  <a:cubicBezTo>
                    <a:pt x="1580" y="41"/>
                    <a:pt x="1560" y="50"/>
                    <a:pt x="1540" y="61"/>
                  </a:cubicBezTo>
                  <a:lnTo>
                    <a:pt x="1469" y="101"/>
                  </a:lnTo>
                  <a:cubicBezTo>
                    <a:pt x="1409" y="130"/>
                    <a:pt x="1360" y="161"/>
                    <a:pt x="1300" y="181"/>
                  </a:cubicBezTo>
                  <a:cubicBezTo>
                    <a:pt x="1280" y="190"/>
                    <a:pt x="1260" y="201"/>
                    <a:pt x="1240" y="221"/>
                  </a:cubicBezTo>
                  <a:lnTo>
                    <a:pt x="1220" y="221"/>
                  </a:lnTo>
                  <a:cubicBezTo>
                    <a:pt x="1169" y="250"/>
                    <a:pt x="1120" y="280"/>
                    <a:pt x="1060" y="300"/>
                  </a:cubicBezTo>
                  <a:cubicBezTo>
                    <a:pt x="980" y="340"/>
                    <a:pt x="900" y="380"/>
                    <a:pt x="810" y="430"/>
                  </a:cubicBezTo>
                  <a:cubicBezTo>
                    <a:pt x="790" y="440"/>
                    <a:pt x="760" y="460"/>
                    <a:pt x="730" y="470"/>
                  </a:cubicBezTo>
                  <a:cubicBezTo>
                    <a:pt x="680" y="500"/>
                    <a:pt x="640" y="520"/>
                    <a:pt x="590" y="550"/>
                  </a:cubicBezTo>
                  <a:cubicBezTo>
                    <a:pt x="510" y="580"/>
                    <a:pt x="430" y="620"/>
                    <a:pt x="361" y="670"/>
                  </a:cubicBezTo>
                  <a:cubicBezTo>
                    <a:pt x="301" y="710"/>
                    <a:pt x="230" y="750"/>
                    <a:pt x="161" y="790"/>
                  </a:cubicBezTo>
                  <a:lnTo>
                    <a:pt x="150" y="800"/>
                  </a:lnTo>
                  <a:cubicBezTo>
                    <a:pt x="110" y="820"/>
                    <a:pt x="61" y="850"/>
                    <a:pt x="41" y="900"/>
                  </a:cubicBezTo>
                  <a:cubicBezTo>
                    <a:pt x="21" y="940"/>
                    <a:pt x="10" y="989"/>
                    <a:pt x="10" y="1040"/>
                  </a:cubicBezTo>
                  <a:cubicBezTo>
                    <a:pt x="10" y="1060"/>
                    <a:pt x="1" y="1089"/>
                    <a:pt x="1" y="1109"/>
                  </a:cubicBezTo>
                  <a:lnTo>
                    <a:pt x="1" y="1360"/>
                  </a:lnTo>
                  <a:lnTo>
                    <a:pt x="1" y="1389"/>
                  </a:lnTo>
                  <a:cubicBezTo>
                    <a:pt x="10" y="1469"/>
                    <a:pt x="10" y="1559"/>
                    <a:pt x="10" y="1649"/>
                  </a:cubicBezTo>
                  <a:cubicBezTo>
                    <a:pt x="10" y="1709"/>
                    <a:pt x="21" y="1759"/>
                    <a:pt x="21" y="1819"/>
                  </a:cubicBezTo>
                  <a:lnTo>
                    <a:pt x="21" y="1909"/>
                  </a:lnTo>
                  <a:lnTo>
                    <a:pt x="21" y="1969"/>
                  </a:lnTo>
                  <a:cubicBezTo>
                    <a:pt x="21" y="2039"/>
                    <a:pt x="30" y="2109"/>
                    <a:pt x="30" y="2169"/>
                  </a:cubicBezTo>
                  <a:cubicBezTo>
                    <a:pt x="30" y="2239"/>
                    <a:pt x="41" y="2319"/>
                    <a:pt x="41" y="2408"/>
                  </a:cubicBezTo>
                  <a:lnTo>
                    <a:pt x="41" y="2448"/>
                  </a:lnTo>
                  <a:cubicBezTo>
                    <a:pt x="41" y="2499"/>
                    <a:pt x="50" y="2539"/>
                    <a:pt x="50" y="2588"/>
                  </a:cubicBezTo>
                  <a:lnTo>
                    <a:pt x="50" y="2668"/>
                  </a:lnTo>
                  <a:cubicBezTo>
                    <a:pt x="61" y="2698"/>
                    <a:pt x="61" y="2728"/>
                    <a:pt x="61" y="2758"/>
                  </a:cubicBezTo>
                  <a:lnTo>
                    <a:pt x="61" y="2798"/>
                  </a:lnTo>
                  <a:lnTo>
                    <a:pt x="61" y="2838"/>
                  </a:lnTo>
                  <a:cubicBezTo>
                    <a:pt x="50" y="2928"/>
                    <a:pt x="50" y="3018"/>
                    <a:pt x="61" y="3098"/>
                  </a:cubicBezTo>
                  <a:lnTo>
                    <a:pt x="61" y="3128"/>
                  </a:lnTo>
                  <a:lnTo>
                    <a:pt x="61" y="3138"/>
                  </a:lnTo>
                  <a:cubicBezTo>
                    <a:pt x="70" y="3168"/>
                    <a:pt x="70" y="3208"/>
                    <a:pt x="70" y="3238"/>
                  </a:cubicBezTo>
                  <a:lnTo>
                    <a:pt x="70" y="3278"/>
                  </a:lnTo>
                  <a:lnTo>
                    <a:pt x="70" y="3298"/>
                  </a:lnTo>
                  <a:lnTo>
                    <a:pt x="70" y="3308"/>
                  </a:lnTo>
                  <a:cubicBezTo>
                    <a:pt x="70" y="3328"/>
                    <a:pt x="70" y="3348"/>
                    <a:pt x="81" y="3358"/>
                  </a:cubicBezTo>
                  <a:cubicBezTo>
                    <a:pt x="81" y="3447"/>
                    <a:pt x="90" y="3538"/>
                    <a:pt x="90" y="3627"/>
                  </a:cubicBezTo>
                  <a:cubicBezTo>
                    <a:pt x="101" y="3707"/>
                    <a:pt x="101" y="3787"/>
                    <a:pt x="110" y="3867"/>
                  </a:cubicBezTo>
                  <a:lnTo>
                    <a:pt x="110" y="3887"/>
                  </a:lnTo>
                  <a:cubicBezTo>
                    <a:pt x="110" y="3927"/>
                    <a:pt x="121" y="3957"/>
                    <a:pt x="121" y="3997"/>
                  </a:cubicBezTo>
                  <a:cubicBezTo>
                    <a:pt x="121" y="4047"/>
                    <a:pt x="130" y="4097"/>
                    <a:pt x="130" y="4137"/>
                  </a:cubicBezTo>
                  <a:lnTo>
                    <a:pt x="130" y="4247"/>
                  </a:lnTo>
                  <a:lnTo>
                    <a:pt x="130" y="4287"/>
                  </a:lnTo>
                  <a:cubicBezTo>
                    <a:pt x="130" y="4307"/>
                    <a:pt x="130" y="4337"/>
                    <a:pt x="141" y="4357"/>
                  </a:cubicBezTo>
                  <a:lnTo>
                    <a:pt x="141" y="4397"/>
                  </a:lnTo>
                  <a:lnTo>
                    <a:pt x="150" y="4417"/>
                  </a:lnTo>
                  <a:lnTo>
                    <a:pt x="150" y="4437"/>
                  </a:lnTo>
                  <a:lnTo>
                    <a:pt x="150" y="4557"/>
                  </a:lnTo>
                  <a:cubicBezTo>
                    <a:pt x="141" y="4597"/>
                    <a:pt x="141" y="4637"/>
                    <a:pt x="141" y="4686"/>
                  </a:cubicBezTo>
                  <a:cubicBezTo>
                    <a:pt x="141" y="4697"/>
                    <a:pt x="130" y="4717"/>
                    <a:pt x="130" y="4737"/>
                  </a:cubicBezTo>
                  <a:lnTo>
                    <a:pt x="130" y="4757"/>
                  </a:lnTo>
                  <a:lnTo>
                    <a:pt x="130" y="4786"/>
                  </a:lnTo>
                  <a:cubicBezTo>
                    <a:pt x="130" y="4806"/>
                    <a:pt x="130" y="4826"/>
                    <a:pt x="141" y="4837"/>
                  </a:cubicBezTo>
                  <a:cubicBezTo>
                    <a:pt x="150" y="4857"/>
                    <a:pt x="170" y="4866"/>
                    <a:pt x="181" y="4877"/>
                  </a:cubicBezTo>
                  <a:cubicBezTo>
                    <a:pt x="190" y="4886"/>
                    <a:pt x="210" y="4886"/>
                    <a:pt x="221" y="4897"/>
                  </a:cubicBezTo>
                  <a:cubicBezTo>
                    <a:pt x="250" y="4906"/>
                    <a:pt x="270" y="4917"/>
                    <a:pt x="301" y="4937"/>
                  </a:cubicBezTo>
                  <a:cubicBezTo>
                    <a:pt x="350" y="4957"/>
                    <a:pt x="401" y="4966"/>
                    <a:pt x="440" y="4986"/>
                  </a:cubicBezTo>
                  <a:lnTo>
                    <a:pt x="470" y="4997"/>
                  </a:lnTo>
                  <a:cubicBezTo>
                    <a:pt x="480" y="4997"/>
                    <a:pt x="500" y="5006"/>
                    <a:pt x="510" y="5017"/>
                  </a:cubicBezTo>
                  <a:lnTo>
                    <a:pt x="520" y="5017"/>
                  </a:lnTo>
                  <a:lnTo>
                    <a:pt x="540" y="5026"/>
                  </a:lnTo>
                  <a:lnTo>
                    <a:pt x="590" y="5026"/>
                  </a:lnTo>
                  <a:cubicBezTo>
                    <a:pt x="600" y="5017"/>
                    <a:pt x="610" y="5017"/>
                    <a:pt x="620" y="5017"/>
                  </a:cubicBezTo>
                  <a:cubicBezTo>
                    <a:pt x="630" y="5006"/>
                    <a:pt x="640" y="5006"/>
                    <a:pt x="640" y="4997"/>
                  </a:cubicBezTo>
                  <a:cubicBezTo>
                    <a:pt x="650" y="4997"/>
                    <a:pt x="660" y="4986"/>
                    <a:pt x="670" y="4986"/>
                  </a:cubicBezTo>
                  <a:lnTo>
                    <a:pt x="680" y="4977"/>
                  </a:lnTo>
                  <a:lnTo>
                    <a:pt x="710" y="4957"/>
                  </a:lnTo>
                  <a:cubicBezTo>
                    <a:pt x="740" y="4937"/>
                    <a:pt x="780" y="4906"/>
                    <a:pt x="820" y="4877"/>
                  </a:cubicBezTo>
                  <a:cubicBezTo>
                    <a:pt x="850" y="4866"/>
                    <a:pt x="890" y="4846"/>
                    <a:pt x="920" y="4826"/>
                  </a:cubicBezTo>
                  <a:cubicBezTo>
                    <a:pt x="940" y="4817"/>
                    <a:pt x="960" y="4806"/>
                    <a:pt x="970" y="4797"/>
                  </a:cubicBezTo>
                  <a:cubicBezTo>
                    <a:pt x="1030" y="4766"/>
                    <a:pt x="1080" y="4737"/>
                    <a:pt x="1130" y="4717"/>
                  </a:cubicBezTo>
                  <a:lnTo>
                    <a:pt x="1160" y="4686"/>
                  </a:lnTo>
                  <a:lnTo>
                    <a:pt x="1180" y="4677"/>
                  </a:lnTo>
                  <a:cubicBezTo>
                    <a:pt x="1220" y="4657"/>
                    <a:pt x="1249" y="4637"/>
                    <a:pt x="1280" y="4617"/>
                  </a:cubicBezTo>
                  <a:cubicBezTo>
                    <a:pt x="1329" y="4597"/>
                    <a:pt x="1380" y="4567"/>
                    <a:pt x="1420" y="4537"/>
                  </a:cubicBezTo>
                  <a:cubicBezTo>
                    <a:pt x="1460" y="4507"/>
                    <a:pt x="1500" y="4477"/>
                    <a:pt x="1529" y="4447"/>
                  </a:cubicBezTo>
                  <a:lnTo>
                    <a:pt x="1540" y="4447"/>
                  </a:lnTo>
                  <a:lnTo>
                    <a:pt x="1549" y="4437"/>
                  </a:lnTo>
                  <a:cubicBezTo>
                    <a:pt x="1600" y="4397"/>
                    <a:pt x="1649" y="4367"/>
                    <a:pt x="1709" y="4327"/>
                  </a:cubicBezTo>
                  <a:cubicBezTo>
                    <a:pt x="1759" y="4297"/>
                    <a:pt x="1809" y="4257"/>
                    <a:pt x="1859" y="4227"/>
                  </a:cubicBezTo>
                  <a:cubicBezTo>
                    <a:pt x="1909" y="4177"/>
                    <a:pt x="1949" y="4157"/>
                    <a:pt x="1989" y="4127"/>
                  </a:cubicBezTo>
                  <a:lnTo>
                    <a:pt x="1999" y="4127"/>
                  </a:lnTo>
                  <a:cubicBezTo>
                    <a:pt x="2019" y="4117"/>
                    <a:pt x="2039" y="4097"/>
                    <a:pt x="2059" y="4087"/>
                  </a:cubicBezTo>
                  <a:cubicBezTo>
                    <a:pt x="2079" y="4077"/>
                    <a:pt x="2099" y="4057"/>
                    <a:pt x="2119" y="4047"/>
                  </a:cubicBezTo>
                  <a:cubicBezTo>
                    <a:pt x="2129" y="4047"/>
                    <a:pt x="2139" y="4037"/>
                    <a:pt x="2149" y="4037"/>
                  </a:cubicBezTo>
                  <a:cubicBezTo>
                    <a:pt x="2169" y="4027"/>
                    <a:pt x="2189" y="4007"/>
                    <a:pt x="2209" y="3997"/>
                  </a:cubicBezTo>
                  <a:cubicBezTo>
                    <a:pt x="2239" y="3967"/>
                    <a:pt x="2249" y="3917"/>
                    <a:pt x="2249" y="3878"/>
                  </a:cubicBezTo>
                  <a:cubicBezTo>
                    <a:pt x="2259" y="3827"/>
                    <a:pt x="2269" y="3767"/>
                    <a:pt x="2269" y="3707"/>
                  </a:cubicBezTo>
                  <a:lnTo>
                    <a:pt x="2279" y="3707"/>
                  </a:lnTo>
                  <a:lnTo>
                    <a:pt x="2279" y="3698"/>
                  </a:lnTo>
                  <a:lnTo>
                    <a:pt x="2279" y="3678"/>
                  </a:lnTo>
                  <a:lnTo>
                    <a:pt x="2279" y="3667"/>
                  </a:lnTo>
                  <a:lnTo>
                    <a:pt x="2279" y="3627"/>
                  </a:lnTo>
                  <a:lnTo>
                    <a:pt x="2279" y="3618"/>
                  </a:lnTo>
                  <a:cubicBezTo>
                    <a:pt x="2279" y="3598"/>
                    <a:pt x="2289" y="3567"/>
                    <a:pt x="2279" y="3538"/>
                  </a:cubicBezTo>
                  <a:cubicBezTo>
                    <a:pt x="2259" y="3487"/>
                    <a:pt x="2219" y="3447"/>
                    <a:pt x="2169" y="3427"/>
                  </a:cubicBezTo>
                  <a:cubicBezTo>
                    <a:pt x="2139" y="3398"/>
                    <a:pt x="2099" y="3388"/>
                    <a:pt x="2059" y="3368"/>
                  </a:cubicBezTo>
                  <a:cubicBezTo>
                    <a:pt x="2009" y="3348"/>
                    <a:pt x="1979" y="3338"/>
                    <a:pt x="1949" y="3328"/>
                  </a:cubicBezTo>
                  <a:lnTo>
                    <a:pt x="1939" y="3328"/>
                  </a:lnTo>
                  <a:cubicBezTo>
                    <a:pt x="1929" y="3328"/>
                    <a:pt x="1909" y="3318"/>
                    <a:pt x="1899" y="3318"/>
                  </a:cubicBezTo>
                  <a:cubicBezTo>
                    <a:pt x="1909" y="3298"/>
                    <a:pt x="1909" y="3278"/>
                    <a:pt x="1909" y="3248"/>
                  </a:cubicBezTo>
                  <a:lnTo>
                    <a:pt x="1909" y="3238"/>
                  </a:lnTo>
                  <a:cubicBezTo>
                    <a:pt x="1909" y="3188"/>
                    <a:pt x="1919" y="3148"/>
                    <a:pt x="1919" y="3098"/>
                  </a:cubicBezTo>
                  <a:lnTo>
                    <a:pt x="1919" y="2848"/>
                  </a:lnTo>
                  <a:lnTo>
                    <a:pt x="1919" y="2838"/>
                  </a:lnTo>
                  <a:lnTo>
                    <a:pt x="1919" y="2708"/>
                  </a:lnTo>
                  <a:cubicBezTo>
                    <a:pt x="1919" y="2668"/>
                    <a:pt x="1909" y="2628"/>
                    <a:pt x="1909" y="2588"/>
                  </a:cubicBezTo>
                  <a:lnTo>
                    <a:pt x="1909" y="2579"/>
                  </a:lnTo>
                  <a:lnTo>
                    <a:pt x="1909" y="2568"/>
                  </a:lnTo>
                  <a:cubicBezTo>
                    <a:pt x="1899" y="2479"/>
                    <a:pt x="1899" y="2388"/>
                    <a:pt x="1899" y="2299"/>
                  </a:cubicBezTo>
                  <a:cubicBezTo>
                    <a:pt x="1889" y="2228"/>
                    <a:pt x="1889" y="2159"/>
                    <a:pt x="1879" y="2099"/>
                  </a:cubicBezTo>
                  <a:lnTo>
                    <a:pt x="1879" y="2089"/>
                  </a:lnTo>
                  <a:lnTo>
                    <a:pt x="1879" y="2029"/>
                  </a:lnTo>
                  <a:cubicBezTo>
                    <a:pt x="1869" y="1939"/>
                    <a:pt x="1869" y="1849"/>
                    <a:pt x="1859" y="1779"/>
                  </a:cubicBezTo>
                  <a:lnTo>
                    <a:pt x="1859" y="1509"/>
                  </a:lnTo>
                  <a:lnTo>
                    <a:pt x="1859" y="1229"/>
                  </a:lnTo>
                  <a:lnTo>
                    <a:pt x="1859" y="1049"/>
                  </a:lnTo>
                  <a:lnTo>
                    <a:pt x="1859" y="970"/>
                  </a:lnTo>
                  <a:lnTo>
                    <a:pt x="1859" y="940"/>
                  </a:lnTo>
                  <a:cubicBezTo>
                    <a:pt x="1859" y="860"/>
                    <a:pt x="1869" y="780"/>
                    <a:pt x="1869" y="700"/>
                  </a:cubicBezTo>
                  <a:lnTo>
                    <a:pt x="1869" y="570"/>
                  </a:lnTo>
                  <a:lnTo>
                    <a:pt x="1869" y="500"/>
                  </a:lnTo>
                  <a:lnTo>
                    <a:pt x="1869" y="440"/>
                  </a:lnTo>
                  <a:cubicBezTo>
                    <a:pt x="1859" y="400"/>
                    <a:pt x="1869" y="360"/>
                    <a:pt x="1869" y="320"/>
                  </a:cubicBezTo>
                  <a:lnTo>
                    <a:pt x="1869" y="280"/>
                  </a:lnTo>
                  <a:lnTo>
                    <a:pt x="1869" y="270"/>
                  </a:lnTo>
                  <a:lnTo>
                    <a:pt x="1869" y="201"/>
                  </a:lnTo>
                  <a:cubicBezTo>
                    <a:pt x="1879" y="170"/>
                    <a:pt x="1869" y="150"/>
                    <a:pt x="1869" y="121"/>
                  </a:cubicBezTo>
                  <a:cubicBezTo>
                    <a:pt x="1859" y="81"/>
                    <a:pt x="1839" y="41"/>
                    <a:pt x="1799" y="21"/>
                  </a:cubicBezTo>
                  <a:cubicBezTo>
                    <a:pt x="1779" y="10"/>
                    <a:pt x="1759" y="1"/>
                    <a:pt x="172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flipH="1">
              <a:off x="7939284" y="2746111"/>
              <a:ext cx="147691" cy="325710"/>
            </a:xfrm>
            <a:custGeom>
              <a:rect b="b" l="l" r="r" t="t"/>
              <a:pathLst>
                <a:path extrusionOk="0" h="5026" w="2279">
                  <a:moveTo>
                    <a:pt x="1629" y="270"/>
                  </a:moveTo>
                  <a:lnTo>
                    <a:pt x="1629" y="280"/>
                  </a:lnTo>
                  <a:cubicBezTo>
                    <a:pt x="1629" y="330"/>
                    <a:pt x="1639" y="370"/>
                    <a:pt x="1639" y="400"/>
                  </a:cubicBezTo>
                  <a:cubicBezTo>
                    <a:pt x="1639" y="440"/>
                    <a:pt x="1639" y="480"/>
                    <a:pt x="1649" y="509"/>
                  </a:cubicBezTo>
                  <a:lnTo>
                    <a:pt x="1649" y="520"/>
                  </a:lnTo>
                  <a:lnTo>
                    <a:pt x="1649" y="529"/>
                  </a:lnTo>
                  <a:cubicBezTo>
                    <a:pt x="1649" y="569"/>
                    <a:pt x="1659" y="620"/>
                    <a:pt x="1659" y="660"/>
                  </a:cubicBezTo>
                  <a:cubicBezTo>
                    <a:pt x="1659" y="720"/>
                    <a:pt x="1669" y="769"/>
                    <a:pt x="1669" y="829"/>
                  </a:cubicBezTo>
                  <a:cubicBezTo>
                    <a:pt x="1679" y="939"/>
                    <a:pt x="1679" y="1069"/>
                    <a:pt x="1689" y="1189"/>
                  </a:cubicBezTo>
                  <a:lnTo>
                    <a:pt x="1689" y="1379"/>
                  </a:lnTo>
                  <a:lnTo>
                    <a:pt x="1689" y="1469"/>
                  </a:lnTo>
                  <a:cubicBezTo>
                    <a:pt x="1689" y="1509"/>
                    <a:pt x="1689" y="1559"/>
                    <a:pt x="1699" y="1609"/>
                  </a:cubicBezTo>
                  <a:lnTo>
                    <a:pt x="1699" y="1739"/>
                  </a:lnTo>
                  <a:cubicBezTo>
                    <a:pt x="1699" y="1808"/>
                    <a:pt x="1699" y="1899"/>
                    <a:pt x="1709" y="1988"/>
                  </a:cubicBezTo>
                  <a:cubicBezTo>
                    <a:pt x="1709" y="2019"/>
                    <a:pt x="1719" y="2048"/>
                    <a:pt x="1719" y="2079"/>
                  </a:cubicBezTo>
                  <a:cubicBezTo>
                    <a:pt x="1719" y="2138"/>
                    <a:pt x="1729" y="2198"/>
                    <a:pt x="1729" y="2258"/>
                  </a:cubicBezTo>
                  <a:lnTo>
                    <a:pt x="1729" y="2348"/>
                  </a:lnTo>
                  <a:cubicBezTo>
                    <a:pt x="1729" y="2398"/>
                    <a:pt x="1729" y="2458"/>
                    <a:pt x="1739" y="2518"/>
                  </a:cubicBezTo>
                  <a:lnTo>
                    <a:pt x="1739" y="2558"/>
                  </a:lnTo>
                  <a:cubicBezTo>
                    <a:pt x="1739" y="2588"/>
                    <a:pt x="1739" y="2628"/>
                    <a:pt x="1749" y="2658"/>
                  </a:cubicBezTo>
                  <a:cubicBezTo>
                    <a:pt x="1749" y="2698"/>
                    <a:pt x="1749" y="2728"/>
                    <a:pt x="1739" y="2768"/>
                  </a:cubicBezTo>
                  <a:lnTo>
                    <a:pt x="1739" y="2778"/>
                  </a:lnTo>
                  <a:lnTo>
                    <a:pt x="1739" y="2788"/>
                  </a:lnTo>
                  <a:cubicBezTo>
                    <a:pt x="1739" y="2887"/>
                    <a:pt x="1739" y="2978"/>
                    <a:pt x="1729" y="3058"/>
                  </a:cubicBezTo>
                  <a:lnTo>
                    <a:pt x="1729" y="3118"/>
                  </a:lnTo>
                  <a:lnTo>
                    <a:pt x="1729" y="3158"/>
                  </a:lnTo>
                  <a:lnTo>
                    <a:pt x="1729" y="3187"/>
                  </a:lnTo>
                  <a:lnTo>
                    <a:pt x="1729" y="3218"/>
                  </a:lnTo>
                  <a:cubicBezTo>
                    <a:pt x="1719" y="3238"/>
                    <a:pt x="1719" y="3258"/>
                    <a:pt x="1719" y="3278"/>
                  </a:cubicBezTo>
                  <a:cubicBezTo>
                    <a:pt x="1719" y="3278"/>
                    <a:pt x="1709" y="3278"/>
                    <a:pt x="1709" y="3267"/>
                  </a:cubicBezTo>
                  <a:cubicBezTo>
                    <a:pt x="1699" y="3267"/>
                    <a:pt x="1689" y="3258"/>
                    <a:pt x="1679" y="3258"/>
                  </a:cubicBezTo>
                  <a:cubicBezTo>
                    <a:pt x="1659" y="3238"/>
                    <a:pt x="1639" y="3218"/>
                    <a:pt x="1629" y="3198"/>
                  </a:cubicBezTo>
                  <a:lnTo>
                    <a:pt x="1609" y="3178"/>
                  </a:lnTo>
                  <a:lnTo>
                    <a:pt x="1609" y="3158"/>
                  </a:lnTo>
                  <a:cubicBezTo>
                    <a:pt x="1609" y="3147"/>
                    <a:pt x="1609" y="3147"/>
                    <a:pt x="1620" y="3147"/>
                  </a:cubicBezTo>
                  <a:lnTo>
                    <a:pt x="1620" y="3107"/>
                  </a:lnTo>
                  <a:lnTo>
                    <a:pt x="1620" y="3007"/>
                  </a:lnTo>
                  <a:lnTo>
                    <a:pt x="1620" y="2828"/>
                  </a:lnTo>
                  <a:cubicBezTo>
                    <a:pt x="1609" y="2748"/>
                    <a:pt x="1609" y="2688"/>
                    <a:pt x="1609" y="2628"/>
                  </a:cubicBezTo>
                  <a:lnTo>
                    <a:pt x="1609" y="2438"/>
                  </a:lnTo>
                  <a:cubicBezTo>
                    <a:pt x="1609" y="2378"/>
                    <a:pt x="1600" y="2318"/>
                    <a:pt x="1600" y="2248"/>
                  </a:cubicBezTo>
                  <a:lnTo>
                    <a:pt x="1600" y="2099"/>
                  </a:lnTo>
                  <a:lnTo>
                    <a:pt x="1600" y="2079"/>
                  </a:lnTo>
                  <a:lnTo>
                    <a:pt x="1600" y="2059"/>
                  </a:lnTo>
                  <a:cubicBezTo>
                    <a:pt x="1589" y="1948"/>
                    <a:pt x="1589" y="1848"/>
                    <a:pt x="1589" y="1739"/>
                  </a:cubicBezTo>
                  <a:lnTo>
                    <a:pt x="1589" y="1668"/>
                  </a:lnTo>
                  <a:lnTo>
                    <a:pt x="1589" y="1499"/>
                  </a:lnTo>
                  <a:lnTo>
                    <a:pt x="1589" y="1309"/>
                  </a:lnTo>
                  <a:lnTo>
                    <a:pt x="1589" y="1129"/>
                  </a:lnTo>
                  <a:cubicBezTo>
                    <a:pt x="1580" y="1059"/>
                    <a:pt x="1580" y="989"/>
                    <a:pt x="1580" y="939"/>
                  </a:cubicBezTo>
                  <a:cubicBezTo>
                    <a:pt x="1589" y="889"/>
                    <a:pt x="1589" y="840"/>
                    <a:pt x="1580" y="769"/>
                  </a:cubicBezTo>
                  <a:lnTo>
                    <a:pt x="1580" y="720"/>
                  </a:lnTo>
                  <a:lnTo>
                    <a:pt x="1580" y="609"/>
                  </a:lnTo>
                  <a:lnTo>
                    <a:pt x="1580" y="480"/>
                  </a:lnTo>
                  <a:lnTo>
                    <a:pt x="1580" y="430"/>
                  </a:lnTo>
                  <a:lnTo>
                    <a:pt x="1580" y="380"/>
                  </a:lnTo>
                  <a:lnTo>
                    <a:pt x="1580" y="300"/>
                  </a:lnTo>
                  <a:lnTo>
                    <a:pt x="1589" y="290"/>
                  </a:lnTo>
                  <a:lnTo>
                    <a:pt x="1629" y="270"/>
                  </a:lnTo>
                  <a:close/>
                  <a:moveTo>
                    <a:pt x="1529" y="3287"/>
                  </a:moveTo>
                  <a:cubicBezTo>
                    <a:pt x="1540" y="3298"/>
                    <a:pt x="1560" y="3318"/>
                    <a:pt x="1569" y="3338"/>
                  </a:cubicBezTo>
                  <a:lnTo>
                    <a:pt x="1580" y="3338"/>
                  </a:lnTo>
                  <a:cubicBezTo>
                    <a:pt x="1589" y="3357"/>
                    <a:pt x="1609" y="3377"/>
                    <a:pt x="1620" y="3397"/>
                  </a:cubicBezTo>
                  <a:lnTo>
                    <a:pt x="1609" y="3407"/>
                  </a:lnTo>
                  <a:cubicBezTo>
                    <a:pt x="1589" y="3417"/>
                    <a:pt x="1580" y="3427"/>
                    <a:pt x="1569" y="3427"/>
                  </a:cubicBezTo>
                  <a:cubicBezTo>
                    <a:pt x="1549" y="3447"/>
                    <a:pt x="1540" y="3457"/>
                    <a:pt x="1520" y="3467"/>
                  </a:cubicBezTo>
                  <a:lnTo>
                    <a:pt x="1520" y="3477"/>
                  </a:lnTo>
                  <a:lnTo>
                    <a:pt x="1489" y="3497"/>
                  </a:lnTo>
                  <a:cubicBezTo>
                    <a:pt x="1460" y="3517"/>
                    <a:pt x="1420" y="3547"/>
                    <a:pt x="1389" y="3567"/>
                  </a:cubicBezTo>
                  <a:lnTo>
                    <a:pt x="1360" y="3577"/>
                  </a:lnTo>
                  <a:cubicBezTo>
                    <a:pt x="1329" y="3597"/>
                    <a:pt x="1300" y="3607"/>
                    <a:pt x="1269" y="3627"/>
                  </a:cubicBezTo>
                  <a:cubicBezTo>
                    <a:pt x="1240" y="3647"/>
                    <a:pt x="1220" y="3667"/>
                    <a:pt x="1189" y="3687"/>
                  </a:cubicBezTo>
                  <a:lnTo>
                    <a:pt x="1160" y="3707"/>
                  </a:lnTo>
                  <a:lnTo>
                    <a:pt x="1160" y="3697"/>
                  </a:lnTo>
                  <a:cubicBezTo>
                    <a:pt x="1160" y="3687"/>
                    <a:pt x="1150" y="3667"/>
                    <a:pt x="1150" y="3657"/>
                  </a:cubicBezTo>
                  <a:cubicBezTo>
                    <a:pt x="1150" y="3637"/>
                    <a:pt x="1150" y="3607"/>
                    <a:pt x="1140" y="3587"/>
                  </a:cubicBezTo>
                  <a:lnTo>
                    <a:pt x="1150" y="3587"/>
                  </a:lnTo>
                  <a:lnTo>
                    <a:pt x="1200" y="3547"/>
                  </a:lnTo>
                  <a:lnTo>
                    <a:pt x="1220" y="3527"/>
                  </a:lnTo>
                  <a:cubicBezTo>
                    <a:pt x="1260" y="3507"/>
                    <a:pt x="1289" y="3477"/>
                    <a:pt x="1309" y="3467"/>
                  </a:cubicBezTo>
                  <a:cubicBezTo>
                    <a:pt x="1349" y="3437"/>
                    <a:pt x="1389" y="3417"/>
                    <a:pt x="1420" y="3387"/>
                  </a:cubicBezTo>
                  <a:cubicBezTo>
                    <a:pt x="1440" y="3367"/>
                    <a:pt x="1449" y="3357"/>
                    <a:pt x="1469" y="3347"/>
                  </a:cubicBezTo>
                  <a:lnTo>
                    <a:pt x="1469" y="3338"/>
                  </a:lnTo>
                  <a:cubicBezTo>
                    <a:pt x="1480" y="3327"/>
                    <a:pt x="1489" y="3318"/>
                    <a:pt x="1509" y="3307"/>
                  </a:cubicBezTo>
                  <a:cubicBezTo>
                    <a:pt x="1520" y="3298"/>
                    <a:pt x="1520" y="3287"/>
                    <a:pt x="1529" y="3287"/>
                  </a:cubicBezTo>
                  <a:close/>
                  <a:moveTo>
                    <a:pt x="950" y="589"/>
                  </a:moveTo>
                  <a:lnTo>
                    <a:pt x="950" y="769"/>
                  </a:lnTo>
                  <a:lnTo>
                    <a:pt x="950" y="829"/>
                  </a:lnTo>
                  <a:lnTo>
                    <a:pt x="950" y="889"/>
                  </a:lnTo>
                  <a:cubicBezTo>
                    <a:pt x="950" y="959"/>
                    <a:pt x="950" y="1029"/>
                    <a:pt x="960" y="1099"/>
                  </a:cubicBezTo>
                  <a:lnTo>
                    <a:pt x="960" y="1239"/>
                  </a:lnTo>
                  <a:cubicBezTo>
                    <a:pt x="960" y="1299"/>
                    <a:pt x="960" y="1359"/>
                    <a:pt x="970" y="1419"/>
                  </a:cubicBezTo>
                  <a:lnTo>
                    <a:pt x="970" y="1599"/>
                  </a:lnTo>
                  <a:lnTo>
                    <a:pt x="970" y="1739"/>
                  </a:lnTo>
                  <a:lnTo>
                    <a:pt x="970" y="2059"/>
                  </a:lnTo>
                  <a:cubicBezTo>
                    <a:pt x="970" y="2119"/>
                    <a:pt x="970" y="2178"/>
                    <a:pt x="960" y="2228"/>
                  </a:cubicBezTo>
                  <a:lnTo>
                    <a:pt x="960" y="2298"/>
                  </a:lnTo>
                  <a:lnTo>
                    <a:pt x="960" y="2388"/>
                  </a:lnTo>
                  <a:cubicBezTo>
                    <a:pt x="950" y="2508"/>
                    <a:pt x="950" y="2608"/>
                    <a:pt x="960" y="2708"/>
                  </a:cubicBezTo>
                  <a:cubicBezTo>
                    <a:pt x="960" y="2758"/>
                    <a:pt x="960" y="2808"/>
                    <a:pt x="970" y="2858"/>
                  </a:cubicBezTo>
                  <a:lnTo>
                    <a:pt x="970" y="2887"/>
                  </a:lnTo>
                  <a:lnTo>
                    <a:pt x="970" y="2958"/>
                  </a:lnTo>
                  <a:lnTo>
                    <a:pt x="980" y="3027"/>
                  </a:lnTo>
                  <a:cubicBezTo>
                    <a:pt x="980" y="3138"/>
                    <a:pt x="990" y="3247"/>
                    <a:pt x="1000" y="3347"/>
                  </a:cubicBezTo>
                  <a:cubicBezTo>
                    <a:pt x="1000" y="3387"/>
                    <a:pt x="1000" y="3417"/>
                    <a:pt x="1010" y="3457"/>
                  </a:cubicBezTo>
                  <a:lnTo>
                    <a:pt x="1010" y="3477"/>
                  </a:lnTo>
                  <a:cubicBezTo>
                    <a:pt x="1010" y="3537"/>
                    <a:pt x="1020" y="3607"/>
                    <a:pt x="1020" y="3677"/>
                  </a:cubicBezTo>
                  <a:cubicBezTo>
                    <a:pt x="1030" y="3697"/>
                    <a:pt x="1030" y="3717"/>
                    <a:pt x="1030" y="3737"/>
                  </a:cubicBezTo>
                  <a:lnTo>
                    <a:pt x="1030" y="3767"/>
                  </a:lnTo>
                  <a:cubicBezTo>
                    <a:pt x="1040" y="3767"/>
                    <a:pt x="1040" y="3777"/>
                    <a:pt x="1040" y="3777"/>
                  </a:cubicBezTo>
                  <a:cubicBezTo>
                    <a:pt x="1030" y="3787"/>
                    <a:pt x="1020" y="3787"/>
                    <a:pt x="1010" y="3797"/>
                  </a:cubicBezTo>
                  <a:cubicBezTo>
                    <a:pt x="980" y="3817"/>
                    <a:pt x="960" y="3827"/>
                    <a:pt x="930" y="3837"/>
                  </a:cubicBezTo>
                  <a:lnTo>
                    <a:pt x="930" y="3827"/>
                  </a:lnTo>
                  <a:cubicBezTo>
                    <a:pt x="920" y="3797"/>
                    <a:pt x="920" y="3777"/>
                    <a:pt x="920" y="3757"/>
                  </a:cubicBezTo>
                  <a:cubicBezTo>
                    <a:pt x="920" y="3707"/>
                    <a:pt x="920" y="3667"/>
                    <a:pt x="910" y="3627"/>
                  </a:cubicBezTo>
                  <a:cubicBezTo>
                    <a:pt x="910" y="3597"/>
                    <a:pt x="910" y="3567"/>
                    <a:pt x="900" y="3537"/>
                  </a:cubicBezTo>
                  <a:lnTo>
                    <a:pt x="900" y="3487"/>
                  </a:lnTo>
                  <a:cubicBezTo>
                    <a:pt x="890" y="3457"/>
                    <a:pt x="890" y="3417"/>
                    <a:pt x="880" y="3367"/>
                  </a:cubicBezTo>
                  <a:cubicBezTo>
                    <a:pt x="880" y="3307"/>
                    <a:pt x="880" y="3247"/>
                    <a:pt x="870" y="3198"/>
                  </a:cubicBezTo>
                  <a:lnTo>
                    <a:pt x="870" y="3187"/>
                  </a:lnTo>
                  <a:lnTo>
                    <a:pt x="870" y="3107"/>
                  </a:lnTo>
                  <a:lnTo>
                    <a:pt x="870" y="3047"/>
                  </a:lnTo>
                  <a:lnTo>
                    <a:pt x="870" y="3027"/>
                  </a:lnTo>
                  <a:cubicBezTo>
                    <a:pt x="860" y="3007"/>
                    <a:pt x="860" y="2987"/>
                    <a:pt x="860" y="2967"/>
                  </a:cubicBezTo>
                  <a:lnTo>
                    <a:pt x="860" y="2838"/>
                  </a:lnTo>
                  <a:cubicBezTo>
                    <a:pt x="860" y="2748"/>
                    <a:pt x="850" y="2668"/>
                    <a:pt x="840" y="2568"/>
                  </a:cubicBezTo>
                  <a:cubicBezTo>
                    <a:pt x="840" y="2488"/>
                    <a:pt x="830" y="2398"/>
                    <a:pt x="830" y="2308"/>
                  </a:cubicBezTo>
                  <a:lnTo>
                    <a:pt x="830" y="2019"/>
                  </a:lnTo>
                  <a:cubicBezTo>
                    <a:pt x="830" y="1988"/>
                    <a:pt x="830" y="1959"/>
                    <a:pt x="840" y="1928"/>
                  </a:cubicBezTo>
                  <a:lnTo>
                    <a:pt x="840" y="1888"/>
                  </a:lnTo>
                  <a:lnTo>
                    <a:pt x="840" y="1759"/>
                  </a:lnTo>
                  <a:cubicBezTo>
                    <a:pt x="840" y="1719"/>
                    <a:pt x="830" y="1668"/>
                    <a:pt x="830" y="1629"/>
                  </a:cubicBezTo>
                  <a:lnTo>
                    <a:pt x="830" y="1479"/>
                  </a:lnTo>
                  <a:cubicBezTo>
                    <a:pt x="830" y="1439"/>
                    <a:pt x="830" y="1389"/>
                    <a:pt x="820" y="1349"/>
                  </a:cubicBezTo>
                  <a:lnTo>
                    <a:pt x="820" y="1319"/>
                  </a:lnTo>
                  <a:lnTo>
                    <a:pt x="820" y="1219"/>
                  </a:lnTo>
                  <a:lnTo>
                    <a:pt x="820" y="1139"/>
                  </a:lnTo>
                  <a:lnTo>
                    <a:pt x="820" y="1109"/>
                  </a:lnTo>
                  <a:lnTo>
                    <a:pt x="820" y="949"/>
                  </a:lnTo>
                  <a:cubicBezTo>
                    <a:pt x="820" y="900"/>
                    <a:pt x="820" y="860"/>
                    <a:pt x="810" y="809"/>
                  </a:cubicBezTo>
                  <a:lnTo>
                    <a:pt x="810" y="720"/>
                  </a:lnTo>
                  <a:lnTo>
                    <a:pt x="810" y="680"/>
                  </a:lnTo>
                  <a:lnTo>
                    <a:pt x="800" y="680"/>
                  </a:lnTo>
                  <a:lnTo>
                    <a:pt x="800" y="669"/>
                  </a:lnTo>
                  <a:cubicBezTo>
                    <a:pt x="810" y="669"/>
                    <a:pt x="820" y="660"/>
                    <a:pt x="830" y="660"/>
                  </a:cubicBezTo>
                  <a:cubicBezTo>
                    <a:pt x="870" y="640"/>
                    <a:pt x="910" y="620"/>
                    <a:pt x="950" y="589"/>
                  </a:cubicBezTo>
                  <a:close/>
                  <a:moveTo>
                    <a:pt x="810" y="3817"/>
                  </a:moveTo>
                  <a:lnTo>
                    <a:pt x="810" y="3827"/>
                  </a:lnTo>
                  <a:lnTo>
                    <a:pt x="810" y="3837"/>
                  </a:lnTo>
                  <a:cubicBezTo>
                    <a:pt x="810" y="3847"/>
                    <a:pt x="820" y="3857"/>
                    <a:pt x="820" y="3877"/>
                  </a:cubicBezTo>
                  <a:cubicBezTo>
                    <a:pt x="820" y="3887"/>
                    <a:pt x="820" y="3897"/>
                    <a:pt x="830" y="3907"/>
                  </a:cubicBezTo>
                  <a:lnTo>
                    <a:pt x="820" y="3917"/>
                  </a:lnTo>
                  <a:cubicBezTo>
                    <a:pt x="780" y="3937"/>
                    <a:pt x="750" y="3957"/>
                    <a:pt x="710" y="3987"/>
                  </a:cubicBezTo>
                  <a:cubicBezTo>
                    <a:pt x="680" y="4017"/>
                    <a:pt x="640" y="4037"/>
                    <a:pt x="610" y="4067"/>
                  </a:cubicBezTo>
                  <a:cubicBezTo>
                    <a:pt x="570" y="4086"/>
                    <a:pt x="520" y="4117"/>
                    <a:pt x="480" y="4146"/>
                  </a:cubicBezTo>
                  <a:cubicBezTo>
                    <a:pt x="460" y="4157"/>
                    <a:pt x="440" y="4177"/>
                    <a:pt x="421" y="4186"/>
                  </a:cubicBezTo>
                  <a:cubicBezTo>
                    <a:pt x="381" y="4206"/>
                    <a:pt x="361" y="4226"/>
                    <a:pt x="330" y="4246"/>
                  </a:cubicBezTo>
                  <a:lnTo>
                    <a:pt x="290" y="4277"/>
                  </a:lnTo>
                  <a:lnTo>
                    <a:pt x="281" y="4277"/>
                  </a:lnTo>
                  <a:cubicBezTo>
                    <a:pt x="281" y="4286"/>
                    <a:pt x="270" y="4286"/>
                    <a:pt x="270" y="4286"/>
                  </a:cubicBezTo>
                  <a:lnTo>
                    <a:pt x="270" y="4246"/>
                  </a:lnTo>
                  <a:cubicBezTo>
                    <a:pt x="270" y="4217"/>
                    <a:pt x="261" y="4197"/>
                    <a:pt x="261" y="4166"/>
                  </a:cubicBezTo>
                  <a:lnTo>
                    <a:pt x="270" y="4166"/>
                  </a:lnTo>
                  <a:cubicBezTo>
                    <a:pt x="290" y="4157"/>
                    <a:pt x="301" y="4146"/>
                    <a:pt x="310" y="4146"/>
                  </a:cubicBezTo>
                  <a:cubicBezTo>
                    <a:pt x="321" y="4137"/>
                    <a:pt x="330" y="4137"/>
                    <a:pt x="330" y="4137"/>
                  </a:cubicBezTo>
                  <a:cubicBezTo>
                    <a:pt x="341" y="4126"/>
                    <a:pt x="350" y="4126"/>
                    <a:pt x="361" y="4117"/>
                  </a:cubicBezTo>
                  <a:cubicBezTo>
                    <a:pt x="370" y="4106"/>
                    <a:pt x="381" y="4106"/>
                    <a:pt x="401" y="4097"/>
                  </a:cubicBezTo>
                  <a:cubicBezTo>
                    <a:pt x="410" y="4097"/>
                    <a:pt x="430" y="4086"/>
                    <a:pt x="440" y="4077"/>
                  </a:cubicBezTo>
                  <a:cubicBezTo>
                    <a:pt x="460" y="4077"/>
                    <a:pt x="470" y="4067"/>
                    <a:pt x="490" y="4057"/>
                  </a:cubicBezTo>
                  <a:cubicBezTo>
                    <a:pt x="510" y="4037"/>
                    <a:pt x="530" y="4017"/>
                    <a:pt x="560" y="3997"/>
                  </a:cubicBezTo>
                  <a:cubicBezTo>
                    <a:pt x="570" y="3987"/>
                    <a:pt x="590" y="3977"/>
                    <a:pt x="600" y="3967"/>
                  </a:cubicBezTo>
                  <a:cubicBezTo>
                    <a:pt x="610" y="3957"/>
                    <a:pt x="630" y="3947"/>
                    <a:pt x="640" y="3947"/>
                  </a:cubicBezTo>
                  <a:lnTo>
                    <a:pt x="680" y="3917"/>
                  </a:lnTo>
                  <a:lnTo>
                    <a:pt x="710" y="3887"/>
                  </a:lnTo>
                  <a:cubicBezTo>
                    <a:pt x="740" y="3867"/>
                    <a:pt x="760" y="3857"/>
                    <a:pt x="780" y="3837"/>
                  </a:cubicBezTo>
                  <a:cubicBezTo>
                    <a:pt x="790" y="3827"/>
                    <a:pt x="800" y="3827"/>
                    <a:pt x="810" y="3817"/>
                  </a:cubicBezTo>
                  <a:close/>
                  <a:moveTo>
                    <a:pt x="1809" y="3467"/>
                  </a:moveTo>
                  <a:cubicBezTo>
                    <a:pt x="1809" y="3467"/>
                    <a:pt x="1819" y="3467"/>
                    <a:pt x="1819" y="3477"/>
                  </a:cubicBezTo>
                  <a:cubicBezTo>
                    <a:pt x="1829" y="3477"/>
                    <a:pt x="1839" y="3487"/>
                    <a:pt x="1849" y="3487"/>
                  </a:cubicBezTo>
                  <a:cubicBezTo>
                    <a:pt x="1869" y="3487"/>
                    <a:pt x="1879" y="3497"/>
                    <a:pt x="1889" y="3497"/>
                  </a:cubicBezTo>
                  <a:lnTo>
                    <a:pt x="1909" y="3497"/>
                  </a:lnTo>
                  <a:cubicBezTo>
                    <a:pt x="1929" y="3507"/>
                    <a:pt x="1949" y="3517"/>
                    <a:pt x="1969" y="3517"/>
                  </a:cubicBezTo>
                  <a:lnTo>
                    <a:pt x="1979" y="3527"/>
                  </a:lnTo>
                  <a:cubicBezTo>
                    <a:pt x="1989" y="3527"/>
                    <a:pt x="1999" y="3527"/>
                    <a:pt x="2019" y="3537"/>
                  </a:cubicBezTo>
                  <a:lnTo>
                    <a:pt x="2009" y="3537"/>
                  </a:lnTo>
                  <a:cubicBezTo>
                    <a:pt x="1999" y="3547"/>
                    <a:pt x="1989" y="3557"/>
                    <a:pt x="1979" y="3557"/>
                  </a:cubicBezTo>
                  <a:cubicBezTo>
                    <a:pt x="1969" y="3567"/>
                    <a:pt x="1959" y="3577"/>
                    <a:pt x="1939" y="3587"/>
                  </a:cubicBezTo>
                  <a:cubicBezTo>
                    <a:pt x="1929" y="3597"/>
                    <a:pt x="1919" y="3597"/>
                    <a:pt x="1909" y="3607"/>
                  </a:cubicBezTo>
                  <a:cubicBezTo>
                    <a:pt x="1899" y="3617"/>
                    <a:pt x="1889" y="3627"/>
                    <a:pt x="1869" y="3637"/>
                  </a:cubicBezTo>
                  <a:lnTo>
                    <a:pt x="1859" y="3647"/>
                  </a:lnTo>
                  <a:lnTo>
                    <a:pt x="1769" y="3707"/>
                  </a:lnTo>
                  <a:cubicBezTo>
                    <a:pt x="1749" y="3717"/>
                    <a:pt x="1729" y="3737"/>
                    <a:pt x="1709" y="3747"/>
                  </a:cubicBezTo>
                  <a:cubicBezTo>
                    <a:pt x="1679" y="3767"/>
                    <a:pt x="1649" y="3777"/>
                    <a:pt x="1629" y="3797"/>
                  </a:cubicBezTo>
                  <a:cubicBezTo>
                    <a:pt x="1609" y="3807"/>
                    <a:pt x="1589" y="3817"/>
                    <a:pt x="1569" y="3837"/>
                  </a:cubicBezTo>
                  <a:lnTo>
                    <a:pt x="1560" y="3837"/>
                  </a:lnTo>
                  <a:cubicBezTo>
                    <a:pt x="1540" y="3857"/>
                    <a:pt x="1509" y="3877"/>
                    <a:pt x="1489" y="3887"/>
                  </a:cubicBezTo>
                  <a:cubicBezTo>
                    <a:pt x="1440" y="3917"/>
                    <a:pt x="1389" y="3947"/>
                    <a:pt x="1329" y="3977"/>
                  </a:cubicBezTo>
                  <a:cubicBezTo>
                    <a:pt x="1289" y="4007"/>
                    <a:pt x="1229" y="4037"/>
                    <a:pt x="1180" y="4077"/>
                  </a:cubicBezTo>
                  <a:cubicBezTo>
                    <a:pt x="1169" y="4086"/>
                    <a:pt x="1150" y="4097"/>
                    <a:pt x="1130" y="4106"/>
                  </a:cubicBezTo>
                  <a:cubicBezTo>
                    <a:pt x="1100" y="4126"/>
                    <a:pt x="1070" y="4157"/>
                    <a:pt x="1030" y="4177"/>
                  </a:cubicBezTo>
                  <a:cubicBezTo>
                    <a:pt x="990" y="4206"/>
                    <a:pt x="940" y="4237"/>
                    <a:pt x="880" y="4266"/>
                  </a:cubicBezTo>
                  <a:cubicBezTo>
                    <a:pt x="870" y="4266"/>
                    <a:pt x="850" y="4277"/>
                    <a:pt x="830" y="4286"/>
                  </a:cubicBezTo>
                  <a:lnTo>
                    <a:pt x="790" y="4306"/>
                  </a:lnTo>
                  <a:cubicBezTo>
                    <a:pt x="760" y="4326"/>
                    <a:pt x="730" y="4337"/>
                    <a:pt x="710" y="4357"/>
                  </a:cubicBezTo>
                  <a:cubicBezTo>
                    <a:pt x="680" y="4377"/>
                    <a:pt x="650" y="4397"/>
                    <a:pt x="630" y="4417"/>
                  </a:cubicBezTo>
                  <a:lnTo>
                    <a:pt x="620" y="4417"/>
                  </a:lnTo>
                  <a:lnTo>
                    <a:pt x="580" y="4457"/>
                  </a:lnTo>
                  <a:cubicBezTo>
                    <a:pt x="570" y="4466"/>
                    <a:pt x="560" y="4486"/>
                    <a:pt x="550" y="4497"/>
                  </a:cubicBezTo>
                  <a:lnTo>
                    <a:pt x="500" y="4497"/>
                  </a:lnTo>
                  <a:lnTo>
                    <a:pt x="480" y="4486"/>
                  </a:lnTo>
                  <a:cubicBezTo>
                    <a:pt x="450" y="4486"/>
                    <a:pt x="421" y="4477"/>
                    <a:pt x="390" y="4466"/>
                  </a:cubicBezTo>
                  <a:cubicBezTo>
                    <a:pt x="381" y="4457"/>
                    <a:pt x="361" y="4446"/>
                    <a:pt x="341" y="4446"/>
                  </a:cubicBezTo>
                  <a:lnTo>
                    <a:pt x="330" y="4437"/>
                  </a:lnTo>
                  <a:lnTo>
                    <a:pt x="301" y="4437"/>
                  </a:lnTo>
                  <a:cubicBezTo>
                    <a:pt x="301" y="4426"/>
                    <a:pt x="290" y="4426"/>
                    <a:pt x="290" y="4426"/>
                  </a:cubicBezTo>
                  <a:lnTo>
                    <a:pt x="281" y="4417"/>
                  </a:lnTo>
                  <a:lnTo>
                    <a:pt x="290" y="4417"/>
                  </a:lnTo>
                  <a:lnTo>
                    <a:pt x="381" y="4357"/>
                  </a:lnTo>
                  <a:lnTo>
                    <a:pt x="390" y="4337"/>
                  </a:lnTo>
                  <a:cubicBezTo>
                    <a:pt x="450" y="4297"/>
                    <a:pt x="520" y="4257"/>
                    <a:pt x="580" y="4217"/>
                  </a:cubicBezTo>
                  <a:lnTo>
                    <a:pt x="620" y="4197"/>
                  </a:lnTo>
                  <a:cubicBezTo>
                    <a:pt x="670" y="4166"/>
                    <a:pt x="710" y="4126"/>
                    <a:pt x="760" y="4097"/>
                  </a:cubicBezTo>
                  <a:cubicBezTo>
                    <a:pt x="790" y="4077"/>
                    <a:pt x="810" y="4057"/>
                    <a:pt x="840" y="4047"/>
                  </a:cubicBezTo>
                  <a:cubicBezTo>
                    <a:pt x="910" y="3987"/>
                    <a:pt x="990" y="3947"/>
                    <a:pt x="1070" y="3907"/>
                  </a:cubicBezTo>
                  <a:cubicBezTo>
                    <a:pt x="1110" y="3887"/>
                    <a:pt x="1150" y="3867"/>
                    <a:pt x="1189" y="3837"/>
                  </a:cubicBezTo>
                  <a:lnTo>
                    <a:pt x="1249" y="3807"/>
                  </a:lnTo>
                  <a:cubicBezTo>
                    <a:pt x="1260" y="3797"/>
                    <a:pt x="1280" y="3787"/>
                    <a:pt x="1300" y="3777"/>
                  </a:cubicBezTo>
                  <a:cubicBezTo>
                    <a:pt x="1340" y="3747"/>
                    <a:pt x="1380" y="3727"/>
                    <a:pt x="1409" y="3717"/>
                  </a:cubicBezTo>
                  <a:cubicBezTo>
                    <a:pt x="1460" y="3697"/>
                    <a:pt x="1500" y="3677"/>
                    <a:pt x="1540" y="3647"/>
                  </a:cubicBezTo>
                  <a:cubicBezTo>
                    <a:pt x="1560" y="3637"/>
                    <a:pt x="1580" y="3617"/>
                    <a:pt x="1600" y="3607"/>
                  </a:cubicBezTo>
                  <a:lnTo>
                    <a:pt x="1609" y="3607"/>
                  </a:lnTo>
                  <a:lnTo>
                    <a:pt x="1639" y="3577"/>
                  </a:lnTo>
                  <a:cubicBezTo>
                    <a:pt x="1659" y="3567"/>
                    <a:pt x="1669" y="3557"/>
                    <a:pt x="1689" y="3547"/>
                  </a:cubicBezTo>
                  <a:cubicBezTo>
                    <a:pt x="1709" y="3537"/>
                    <a:pt x="1719" y="3527"/>
                    <a:pt x="1739" y="3517"/>
                  </a:cubicBezTo>
                  <a:cubicBezTo>
                    <a:pt x="1749" y="3517"/>
                    <a:pt x="1759" y="3507"/>
                    <a:pt x="1769" y="3497"/>
                  </a:cubicBezTo>
                  <a:cubicBezTo>
                    <a:pt x="1779" y="3487"/>
                    <a:pt x="1789" y="3477"/>
                    <a:pt x="1799" y="3477"/>
                  </a:cubicBezTo>
                  <a:lnTo>
                    <a:pt x="1809" y="3467"/>
                  </a:lnTo>
                  <a:close/>
                  <a:moveTo>
                    <a:pt x="2109" y="3627"/>
                  </a:moveTo>
                  <a:lnTo>
                    <a:pt x="2109" y="3637"/>
                  </a:lnTo>
                  <a:lnTo>
                    <a:pt x="2109" y="3657"/>
                  </a:lnTo>
                  <a:cubicBezTo>
                    <a:pt x="2099" y="3677"/>
                    <a:pt x="2099" y="3697"/>
                    <a:pt x="2099" y="3717"/>
                  </a:cubicBezTo>
                  <a:lnTo>
                    <a:pt x="2099" y="3747"/>
                  </a:lnTo>
                  <a:cubicBezTo>
                    <a:pt x="2099" y="3787"/>
                    <a:pt x="2089" y="3827"/>
                    <a:pt x="2089" y="3867"/>
                  </a:cubicBezTo>
                  <a:cubicBezTo>
                    <a:pt x="2089" y="3877"/>
                    <a:pt x="2089" y="3887"/>
                    <a:pt x="2079" y="3897"/>
                  </a:cubicBezTo>
                  <a:lnTo>
                    <a:pt x="2069" y="3907"/>
                  </a:lnTo>
                  <a:lnTo>
                    <a:pt x="2049" y="3917"/>
                  </a:lnTo>
                  <a:cubicBezTo>
                    <a:pt x="2039" y="3927"/>
                    <a:pt x="2029" y="3937"/>
                    <a:pt x="2019" y="3937"/>
                  </a:cubicBezTo>
                  <a:lnTo>
                    <a:pt x="2019" y="3947"/>
                  </a:lnTo>
                  <a:cubicBezTo>
                    <a:pt x="1979" y="3967"/>
                    <a:pt x="1959" y="3987"/>
                    <a:pt x="1929" y="4007"/>
                  </a:cubicBezTo>
                  <a:cubicBezTo>
                    <a:pt x="1909" y="4017"/>
                    <a:pt x="1879" y="4037"/>
                    <a:pt x="1849" y="4057"/>
                  </a:cubicBezTo>
                  <a:cubicBezTo>
                    <a:pt x="1819" y="4077"/>
                    <a:pt x="1789" y="4106"/>
                    <a:pt x="1759" y="4126"/>
                  </a:cubicBezTo>
                  <a:cubicBezTo>
                    <a:pt x="1739" y="4146"/>
                    <a:pt x="1709" y="4157"/>
                    <a:pt x="1689" y="4177"/>
                  </a:cubicBezTo>
                  <a:cubicBezTo>
                    <a:pt x="1679" y="4186"/>
                    <a:pt x="1669" y="4197"/>
                    <a:pt x="1659" y="4197"/>
                  </a:cubicBezTo>
                  <a:lnTo>
                    <a:pt x="1649" y="4206"/>
                  </a:lnTo>
                  <a:lnTo>
                    <a:pt x="1620" y="4226"/>
                  </a:lnTo>
                  <a:cubicBezTo>
                    <a:pt x="1569" y="4257"/>
                    <a:pt x="1529" y="4286"/>
                    <a:pt x="1469" y="4326"/>
                  </a:cubicBezTo>
                  <a:cubicBezTo>
                    <a:pt x="1420" y="4366"/>
                    <a:pt x="1380" y="4397"/>
                    <a:pt x="1340" y="4426"/>
                  </a:cubicBezTo>
                  <a:cubicBezTo>
                    <a:pt x="1289" y="4457"/>
                    <a:pt x="1229" y="4486"/>
                    <a:pt x="1169" y="4526"/>
                  </a:cubicBezTo>
                  <a:cubicBezTo>
                    <a:pt x="1140" y="4537"/>
                    <a:pt x="1110" y="4556"/>
                    <a:pt x="1080" y="4576"/>
                  </a:cubicBezTo>
                  <a:lnTo>
                    <a:pt x="1060" y="4596"/>
                  </a:lnTo>
                  <a:lnTo>
                    <a:pt x="1020" y="4616"/>
                  </a:lnTo>
                  <a:cubicBezTo>
                    <a:pt x="970" y="4636"/>
                    <a:pt x="920" y="4666"/>
                    <a:pt x="870" y="4686"/>
                  </a:cubicBezTo>
                  <a:lnTo>
                    <a:pt x="840" y="4706"/>
                  </a:lnTo>
                  <a:lnTo>
                    <a:pt x="720" y="4766"/>
                  </a:lnTo>
                  <a:cubicBezTo>
                    <a:pt x="700" y="4776"/>
                    <a:pt x="680" y="4786"/>
                    <a:pt x="670" y="4806"/>
                  </a:cubicBezTo>
                  <a:lnTo>
                    <a:pt x="660" y="4806"/>
                  </a:lnTo>
                  <a:lnTo>
                    <a:pt x="650" y="4816"/>
                  </a:lnTo>
                  <a:lnTo>
                    <a:pt x="650" y="4806"/>
                  </a:lnTo>
                  <a:lnTo>
                    <a:pt x="650" y="4796"/>
                  </a:lnTo>
                  <a:lnTo>
                    <a:pt x="640" y="4786"/>
                  </a:lnTo>
                  <a:lnTo>
                    <a:pt x="640" y="4776"/>
                  </a:lnTo>
                  <a:lnTo>
                    <a:pt x="640" y="4686"/>
                  </a:lnTo>
                  <a:lnTo>
                    <a:pt x="640" y="4666"/>
                  </a:lnTo>
                  <a:lnTo>
                    <a:pt x="630" y="4656"/>
                  </a:lnTo>
                  <a:lnTo>
                    <a:pt x="630" y="4636"/>
                  </a:lnTo>
                  <a:lnTo>
                    <a:pt x="630" y="4606"/>
                  </a:lnTo>
                  <a:lnTo>
                    <a:pt x="630" y="4566"/>
                  </a:lnTo>
                  <a:lnTo>
                    <a:pt x="620" y="4566"/>
                  </a:lnTo>
                  <a:lnTo>
                    <a:pt x="630" y="4546"/>
                  </a:lnTo>
                  <a:cubicBezTo>
                    <a:pt x="630" y="4546"/>
                    <a:pt x="630" y="4537"/>
                    <a:pt x="640" y="4526"/>
                  </a:cubicBezTo>
                  <a:cubicBezTo>
                    <a:pt x="650" y="4526"/>
                    <a:pt x="650" y="4517"/>
                    <a:pt x="660" y="4506"/>
                  </a:cubicBezTo>
                  <a:cubicBezTo>
                    <a:pt x="710" y="4477"/>
                    <a:pt x="750" y="4446"/>
                    <a:pt x="800" y="4417"/>
                  </a:cubicBezTo>
                  <a:cubicBezTo>
                    <a:pt x="830" y="4397"/>
                    <a:pt x="860" y="4386"/>
                    <a:pt x="890" y="4366"/>
                  </a:cubicBezTo>
                  <a:cubicBezTo>
                    <a:pt x="920" y="4357"/>
                    <a:pt x="940" y="4346"/>
                    <a:pt x="960" y="4337"/>
                  </a:cubicBezTo>
                  <a:cubicBezTo>
                    <a:pt x="1010" y="4317"/>
                    <a:pt x="1050" y="4286"/>
                    <a:pt x="1110" y="4246"/>
                  </a:cubicBezTo>
                  <a:cubicBezTo>
                    <a:pt x="1140" y="4226"/>
                    <a:pt x="1169" y="4206"/>
                    <a:pt x="1189" y="4197"/>
                  </a:cubicBezTo>
                  <a:cubicBezTo>
                    <a:pt x="1209" y="4177"/>
                    <a:pt x="1240" y="4157"/>
                    <a:pt x="1260" y="4146"/>
                  </a:cubicBezTo>
                  <a:cubicBezTo>
                    <a:pt x="1300" y="4117"/>
                    <a:pt x="1340" y="4097"/>
                    <a:pt x="1380" y="4077"/>
                  </a:cubicBezTo>
                  <a:lnTo>
                    <a:pt x="1409" y="4057"/>
                  </a:lnTo>
                  <a:cubicBezTo>
                    <a:pt x="1469" y="4027"/>
                    <a:pt x="1520" y="3997"/>
                    <a:pt x="1560" y="3967"/>
                  </a:cubicBezTo>
                  <a:lnTo>
                    <a:pt x="1589" y="3947"/>
                  </a:lnTo>
                  <a:lnTo>
                    <a:pt x="1609" y="3937"/>
                  </a:lnTo>
                  <a:cubicBezTo>
                    <a:pt x="1639" y="3917"/>
                    <a:pt x="1679" y="3897"/>
                    <a:pt x="1709" y="3877"/>
                  </a:cubicBezTo>
                  <a:cubicBezTo>
                    <a:pt x="1729" y="3857"/>
                    <a:pt x="1749" y="3847"/>
                    <a:pt x="1769" y="3837"/>
                  </a:cubicBezTo>
                  <a:cubicBezTo>
                    <a:pt x="1789" y="3827"/>
                    <a:pt x="1829" y="3807"/>
                    <a:pt x="1859" y="3787"/>
                  </a:cubicBezTo>
                  <a:cubicBezTo>
                    <a:pt x="1869" y="3777"/>
                    <a:pt x="1889" y="3767"/>
                    <a:pt x="1899" y="3757"/>
                  </a:cubicBezTo>
                  <a:cubicBezTo>
                    <a:pt x="1929" y="3737"/>
                    <a:pt x="1959" y="3717"/>
                    <a:pt x="1989" y="3707"/>
                  </a:cubicBezTo>
                  <a:cubicBezTo>
                    <a:pt x="2009" y="3687"/>
                    <a:pt x="2029" y="3677"/>
                    <a:pt x="2049" y="3667"/>
                  </a:cubicBezTo>
                  <a:cubicBezTo>
                    <a:pt x="2059" y="3657"/>
                    <a:pt x="2069" y="3657"/>
                    <a:pt x="2079" y="3647"/>
                  </a:cubicBezTo>
                  <a:cubicBezTo>
                    <a:pt x="2089" y="3647"/>
                    <a:pt x="2099" y="3637"/>
                    <a:pt x="2109" y="3627"/>
                  </a:cubicBezTo>
                  <a:close/>
                  <a:moveTo>
                    <a:pt x="230" y="4486"/>
                  </a:moveTo>
                  <a:cubicBezTo>
                    <a:pt x="250" y="4506"/>
                    <a:pt x="261" y="4517"/>
                    <a:pt x="281" y="4517"/>
                  </a:cubicBezTo>
                  <a:lnTo>
                    <a:pt x="290" y="4526"/>
                  </a:lnTo>
                  <a:cubicBezTo>
                    <a:pt x="310" y="4526"/>
                    <a:pt x="321" y="4537"/>
                    <a:pt x="330" y="4537"/>
                  </a:cubicBezTo>
                  <a:lnTo>
                    <a:pt x="361" y="4546"/>
                  </a:lnTo>
                  <a:cubicBezTo>
                    <a:pt x="381" y="4556"/>
                    <a:pt x="410" y="4576"/>
                    <a:pt x="440" y="4576"/>
                  </a:cubicBezTo>
                  <a:cubicBezTo>
                    <a:pt x="450" y="4586"/>
                    <a:pt x="460" y="4586"/>
                    <a:pt x="480" y="4586"/>
                  </a:cubicBezTo>
                  <a:cubicBezTo>
                    <a:pt x="490" y="4586"/>
                    <a:pt x="510" y="4596"/>
                    <a:pt x="520" y="4596"/>
                  </a:cubicBezTo>
                  <a:lnTo>
                    <a:pt x="520" y="4606"/>
                  </a:lnTo>
                  <a:cubicBezTo>
                    <a:pt x="520" y="4626"/>
                    <a:pt x="530" y="4636"/>
                    <a:pt x="530" y="4656"/>
                  </a:cubicBezTo>
                  <a:lnTo>
                    <a:pt x="530" y="4686"/>
                  </a:lnTo>
                  <a:lnTo>
                    <a:pt x="530" y="4756"/>
                  </a:lnTo>
                  <a:lnTo>
                    <a:pt x="540" y="4766"/>
                  </a:lnTo>
                  <a:lnTo>
                    <a:pt x="540" y="4846"/>
                  </a:lnTo>
                  <a:cubicBezTo>
                    <a:pt x="540" y="4846"/>
                    <a:pt x="550" y="4856"/>
                    <a:pt x="550" y="4866"/>
                  </a:cubicBezTo>
                  <a:lnTo>
                    <a:pt x="540" y="4856"/>
                  </a:lnTo>
                  <a:lnTo>
                    <a:pt x="530" y="4856"/>
                  </a:lnTo>
                  <a:cubicBezTo>
                    <a:pt x="520" y="4846"/>
                    <a:pt x="510" y="4846"/>
                    <a:pt x="490" y="4846"/>
                  </a:cubicBezTo>
                  <a:lnTo>
                    <a:pt x="480" y="4836"/>
                  </a:lnTo>
                  <a:cubicBezTo>
                    <a:pt x="440" y="4826"/>
                    <a:pt x="410" y="4816"/>
                    <a:pt x="381" y="4796"/>
                  </a:cubicBezTo>
                  <a:lnTo>
                    <a:pt x="361" y="4786"/>
                  </a:lnTo>
                  <a:cubicBezTo>
                    <a:pt x="341" y="4786"/>
                    <a:pt x="330" y="4776"/>
                    <a:pt x="310" y="4766"/>
                  </a:cubicBezTo>
                  <a:cubicBezTo>
                    <a:pt x="301" y="4766"/>
                    <a:pt x="290" y="4756"/>
                    <a:pt x="270" y="4756"/>
                  </a:cubicBezTo>
                  <a:lnTo>
                    <a:pt x="250" y="4746"/>
                  </a:lnTo>
                  <a:lnTo>
                    <a:pt x="250" y="4726"/>
                  </a:lnTo>
                  <a:lnTo>
                    <a:pt x="250" y="4656"/>
                  </a:lnTo>
                  <a:lnTo>
                    <a:pt x="241" y="4636"/>
                  </a:lnTo>
                  <a:cubicBezTo>
                    <a:pt x="241" y="4596"/>
                    <a:pt x="241" y="4566"/>
                    <a:pt x="230" y="4526"/>
                  </a:cubicBezTo>
                  <a:lnTo>
                    <a:pt x="230" y="4486"/>
                  </a:lnTo>
                  <a:close/>
                  <a:moveTo>
                    <a:pt x="1709" y="0"/>
                  </a:moveTo>
                  <a:cubicBezTo>
                    <a:pt x="1689" y="0"/>
                    <a:pt x="1669" y="0"/>
                    <a:pt x="1649" y="10"/>
                  </a:cubicBezTo>
                  <a:cubicBezTo>
                    <a:pt x="1639" y="20"/>
                    <a:pt x="1620" y="20"/>
                    <a:pt x="1609" y="30"/>
                  </a:cubicBezTo>
                  <a:lnTo>
                    <a:pt x="1600" y="30"/>
                  </a:lnTo>
                  <a:lnTo>
                    <a:pt x="1540" y="60"/>
                  </a:lnTo>
                  <a:lnTo>
                    <a:pt x="1469" y="100"/>
                  </a:lnTo>
                  <a:cubicBezTo>
                    <a:pt x="1409" y="120"/>
                    <a:pt x="1349" y="150"/>
                    <a:pt x="1289" y="180"/>
                  </a:cubicBezTo>
                  <a:lnTo>
                    <a:pt x="1229" y="210"/>
                  </a:lnTo>
                  <a:lnTo>
                    <a:pt x="1220" y="220"/>
                  </a:lnTo>
                  <a:cubicBezTo>
                    <a:pt x="1169" y="250"/>
                    <a:pt x="1110" y="280"/>
                    <a:pt x="1060" y="300"/>
                  </a:cubicBezTo>
                  <a:cubicBezTo>
                    <a:pt x="980" y="340"/>
                    <a:pt x="900" y="380"/>
                    <a:pt x="810" y="430"/>
                  </a:cubicBezTo>
                  <a:cubicBezTo>
                    <a:pt x="780" y="440"/>
                    <a:pt x="760" y="449"/>
                    <a:pt x="730" y="469"/>
                  </a:cubicBezTo>
                  <a:cubicBezTo>
                    <a:pt x="680" y="489"/>
                    <a:pt x="630" y="520"/>
                    <a:pt x="580" y="540"/>
                  </a:cubicBezTo>
                  <a:cubicBezTo>
                    <a:pt x="500" y="580"/>
                    <a:pt x="430" y="620"/>
                    <a:pt x="361" y="660"/>
                  </a:cubicBezTo>
                  <a:cubicBezTo>
                    <a:pt x="290" y="700"/>
                    <a:pt x="230" y="749"/>
                    <a:pt x="161" y="789"/>
                  </a:cubicBezTo>
                  <a:lnTo>
                    <a:pt x="141" y="789"/>
                  </a:lnTo>
                  <a:cubicBezTo>
                    <a:pt x="101" y="820"/>
                    <a:pt x="61" y="840"/>
                    <a:pt x="41" y="889"/>
                  </a:cubicBezTo>
                  <a:cubicBezTo>
                    <a:pt x="10" y="939"/>
                    <a:pt x="10" y="989"/>
                    <a:pt x="1" y="1039"/>
                  </a:cubicBezTo>
                  <a:lnTo>
                    <a:pt x="1" y="1109"/>
                  </a:lnTo>
                  <a:lnTo>
                    <a:pt x="1" y="1359"/>
                  </a:lnTo>
                  <a:lnTo>
                    <a:pt x="1" y="1389"/>
                  </a:lnTo>
                  <a:cubicBezTo>
                    <a:pt x="1" y="1469"/>
                    <a:pt x="1" y="1559"/>
                    <a:pt x="10" y="1649"/>
                  </a:cubicBezTo>
                  <a:lnTo>
                    <a:pt x="10" y="1819"/>
                  </a:lnTo>
                  <a:cubicBezTo>
                    <a:pt x="10" y="1848"/>
                    <a:pt x="10" y="1879"/>
                    <a:pt x="21" y="1908"/>
                  </a:cubicBezTo>
                  <a:lnTo>
                    <a:pt x="21" y="1959"/>
                  </a:lnTo>
                  <a:lnTo>
                    <a:pt x="21" y="1968"/>
                  </a:lnTo>
                  <a:cubicBezTo>
                    <a:pt x="21" y="2028"/>
                    <a:pt x="21" y="2099"/>
                    <a:pt x="30" y="2168"/>
                  </a:cubicBezTo>
                  <a:cubicBezTo>
                    <a:pt x="30" y="2238"/>
                    <a:pt x="30" y="2318"/>
                    <a:pt x="41" y="2398"/>
                  </a:cubicBezTo>
                  <a:lnTo>
                    <a:pt x="41" y="2448"/>
                  </a:lnTo>
                  <a:lnTo>
                    <a:pt x="41" y="2578"/>
                  </a:lnTo>
                  <a:cubicBezTo>
                    <a:pt x="50" y="2608"/>
                    <a:pt x="50" y="2638"/>
                    <a:pt x="50" y="2668"/>
                  </a:cubicBezTo>
                  <a:cubicBezTo>
                    <a:pt x="50" y="2698"/>
                    <a:pt x="61" y="2728"/>
                    <a:pt x="61" y="2758"/>
                  </a:cubicBezTo>
                  <a:lnTo>
                    <a:pt x="50" y="2798"/>
                  </a:lnTo>
                  <a:lnTo>
                    <a:pt x="50" y="2838"/>
                  </a:lnTo>
                  <a:cubicBezTo>
                    <a:pt x="50" y="2927"/>
                    <a:pt x="50" y="3007"/>
                    <a:pt x="61" y="3098"/>
                  </a:cubicBezTo>
                  <a:lnTo>
                    <a:pt x="61" y="3118"/>
                  </a:lnTo>
                  <a:lnTo>
                    <a:pt x="61" y="3127"/>
                  </a:lnTo>
                  <a:cubicBezTo>
                    <a:pt x="61" y="3167"/>
                    <a:pt x="70" y="3198"/>
                    <a:pt x="70" y="3238"/>
                  </a:cubicBezTo>
                  <a:lnTo>
                    <a:pt x="70" y="3278"/>
                  </a:lnTo>
                  <a:lnTo>
                    <a:pt x="70" y="3298"/>
                  </a:lnTo>
                  <a:lnTo>
                    <a:pt x="70" y="3307"/>
                  </a:lnTo>
                  <a:lnTo>
                    <a:pt x="70" y="3357"/>
                  </a:lnTo>
                  <a:cubicBezTo>
                    <a:pt x="70" y="3447"/>
                    <a:pt x="81" y="3537"/>
                    <a:pt x="90" y="3627"/>
                  </a:cubicBezTo>
                  <a:cubicBezTo>
                    <a:pt x="90" y="3707"/>
                    <a:pt x="101" y="3787"/>
                    <a:pt x="101" y="3867"/>
                  </a:cubicBezTo>
                  <a:lnTo>
                    <a:pt x="110" y="3887"/>
                  </a:lnTo>
                  <a:lnTo>
                    <a:pt x="110" y="3997"/>
                  </a:lnTo>
                  <a:cubicBezTo>
                    <a:pt x="121" y="4047"/>
                    <a:pt x="121" y="4086"/>
                    <a:pt x="130" y="4137"/>
                  </a:cubicBezTo>
                  <a:lnTo>
                    <a:pt x="130" y="4246"/>
                  </a:lnTo>
                  <a:lnTo>
                    <a:pt x="130" y="4286"/>
                  </a:lnTo>
                  <a:lnTo>
                    <a:pt x="130" y="4357"/>
                  </a:lnTo>
                  <a:cubicBezTo>
                    <a:pt x="130" y="4366"/>
                    <a:pt x="141" y="4386"/>
                    <a:pt x="141" y="4397"/>
                  </a:cubicBezTo>
                  <a:lnTo>
                    <a:pt x="141" y="4417"/>
                  </a:lnTo>
                  <a:lnTo>
                    <a:pt x="141" y="4426"/>
                  </a:lnTo>
                  <a:lnTo>
                    <a:pt x="141" y="4556"/>
                  </a:lnTo>
                  <a:cubicBezTo>
                    <a:pt x="141" y="4596"/>
                    <a:pt x="141" y="4636"/>
                    <a:pt x="130" y="4676"/>
                  </a:cubicBezTo>
                  <a:lnTo>
                    <a:pt x="130" y="4736"/>
                  </a:lnTo>
                  <a:lnTo>
                    <a:pt x="130" y="4756"/>
                  </a:lnTo>
                  <a:lnTo>
                    <a:pt x="130" y="4776"/>
                  </a:lnTo>
                  <a:lnTo>
                    <a:pt x="130" y="4786"/>
                  </a:lnTo>
                  <a:cubicBezTo>
                    <a:pt x="121" y="4806"/>
                    <a:pt x="130" y="4826"/>
                    <a:pt x="141" y="4836"/>
                  </a:cubicBezTo>
                  <a:cubicBezTo>
                    <a:pt x="150" y="4846"/>
                    <a:pt x="161" y="4866"/>
                    <a:pt x="181" y="4876"/>
                  </a:cubicBezTo>
                  <a:cubicBezTo>
                    <a:pt x="190" y="4876"/>
                    <a:pt x="201" y="4886"/>
                    <a:pt x="210" y="4896"/>
                  </a:cubicBezTo>
                  <a:lnTo>
                    <a:pt x="221" y="4896"/>
                  </a:lnTo>
                  <a:cubicBezTo>
                    <a:pt x="241" y="4906"/>
                    <a:pt x="270" y="4916"/>
                    <a:pt x="290" y="4926"/>
                  </a:cubicBezTo>
                  <a:lnTo>
                    <a:pt x="440" y="4986"/>
                  </a:lnTo>
                  <a:lnTo>
                    <a:pt x="460" y="4996"/>
                  </a:lnTo>
                  <a:cubicBezTo>
                    <a:pt x="480" y="4996"/>
                    <a:pt x="490" y="5006"/>
                    <a:pt x="510" y="5006"/>
                  </a:cubicBezTo>
                  <a:lnTo>
                    <a:pt x="520" y="5016"/>
                  </a:lnTo>
                  <a:lnTo>
                    <a:pt x="540" y="5016"/>
                  </a:lnTo>
                  <a:cubicBezTo>
                    <a:pt x="540" y="5026"/>
                    <a:pt x="550" y="5026"/>
                    <a:pt x="560" y="5026"/>
                  </a:cubicBezTo>
                  <a:lnTo>
                    <a:pt x="570" y="5026"/>
                  </a:lnTo>
                  <a:lnTo>
                    <a:pt x="580" y="5016"/>
                  </a:lnTo>
                  <a:lnTo>
                    <a:pt x="590" y="5016"/>
                  </a:lnTo>
                  <a:cubicBezTo>
                    <a:pt x="600" y="5016"/>
                    <a:pt x="610" y="5016"/>
                    <a:pt x="620" y="5006"/>
                  </a:cubicBezTo>
                  <a:cubicBezTo>
                    <a:pt x="620" y="5006"/>
                    <a:pt x="630" y="4996"/>
                    <a:pt x="640" y="4996"/>
                  </a:cubicBezTo>
                  <a:cubicBezTo>
                    <a:pt x="650" y="4986"/>
                    <a:pt x="660" y="4986"/>
                    <a:pt x="660" y="4976"/>
                  </a:cubicBezTo>
                  <a:lnTo>
                    <a:pt x="670" y="4976"/>
                  </a:lnTo>
                  <a:lnTo>
                    <a:pt x="700" y="4956"/>
                  </a:lnTo>
                  <a:cubicBezTo>
                    <a:pt x="740" y="4926"/>
                    <a:pt x="780" y="4906"/>
                    <a:pt x="820" y="4876"/>
                  </a:cubicBezTo>
                  <a:cubicBezTo>
                    <a:pt x="850" y="4856"/>
                    <a:pt x="880" y="4836"/>
                    <a:pt x="920" y="4826"/>
                  </a:cubicBezTo>
                  <a:cubicBezTo>
                    <a:pt x="940" y="4816"/>
                    <a:pt x="950" y="4806"/>
                    <a:pt x="970" y="4796"/>
                  </a:cubicBezTo>
                  <a:cubicBezTo>
                    <a:pt x="1030" y="4766"/>
                    <a:pt x="1080" y="4736"/>
                    <a:pt x="1120" y="4706"/>
                  </a:cubicBezTo>
                  <a:lnTo>
                    <a:pt x="1160" y="4686"/>
                  </a:lnTo>
                  <a:lnTo>
                    <a:pt x="1180" y="4676"/>
                  </a:lnTo>
                  <a:cubicBezTo>
                    <a:pt x="1209" y="4656"/>
                    <a:pt x="1240" y="4636"/>
                    <a:pt x="1280" y="4616"/>
                  </a:cubicBezTo>
                  <a:cubicBezTo>
                    <a:pt x="1320" y="4586"/>
                    <a:pt x="1369" y="4556"/>
                    <a:pt x="1420" y="4526"/>
                  </a:cubicBezTo>
                  <a:cubicBezTo>
                    <a:pt x="1449" y="4506"/>
                    <a:pt x="1489" y="4477"/>
                    <a:pt x="1529" y="4446"/>
                  </a:cubicBezTo>
                  <a:lnTo>
                    <a:pt x="1540" y="4446"/>
                  </a:lnTo>
                  <a:lnTo>
                    <a:pt x="1540" y="4437"/>
                  </a:lnTo>
                  <a:cubicBezTo>
                    <a:pt x="1600" y="4397"/>
                    <a:pt x="1649" y="4357"/>
                    <a:pt x="1699" y="4326"/>
                  </a:cubicBezTo>
                  <a:cubicBezTo>
                    <a:pt x="1749" y="4286"/>
                    <a:pt x="1799" y="4257"/>
                    <a:pt x="1849" y="4217"/>
                  </a:cubicBezTo>
                  <a:cubicBezTo>
                    <a:pt x="1899" y="4177"/>
                    <a:pt x="1949" y="4146"/>
                    <a:pt x="1989" y="4126"/>
                  </a:cubicBezTo>
                  <a:lnTo>
                    <a:pt x="1999" y="4117"/>
                  </a:lnTo>
                  <a:cubicBezTo>
                    <a:pt x="2019" y="4106"/>
                    <a:pt x="2029" y="4097"/>
                    <a:pt x="2049" y="4086"/>
                  </a:cubicBezTo>
                  <a:lnTo>
                    <a:pt x="2059" y="4086"/>
                  </a:lnTo>
                  <a:cubicBezTo>
                    <a:pt x="2079" y="4067"/>
                    <a:pt x="2099" y="4057"/>
                    <a:pt x="2119" y="4047"/>
                  </a:cubicBezTo>
                  <a:cubicBezTo>
                    <a:pt x="2129" y="4037"/>
                    <a:pt x="2139" y="4037"/>
                    <a:pt x="2149" y="4027"/>
                  </a:cubicBezTo>
                  <a:cubicBezTo>
                    <a:pt x="2169" y="4017"/>
                    <a:pt x="2189" y="4007"/>
                    <a:pt x="2199" y="3987"/>
                  </a:cubicBezTo>
                  <a:cubicBezTo>
                    <a:pt x="2229" y="3957"/>
                    <a:pt x="2239" y="3907"/>
                    <a:pt x="2249" y="3877"/>
                  </a:cubicBezTo>
                  <a:cubicBezTo>
                    <a:pt x="2259" y="3817"/>
                    <a:pt x="2269" y="3767"/>
                    <a:pt x="2269" y="3707"/>
                  </a:cubicBezTo>
                  <a:lnTo>
                    <a:pt x="2269" y="3697"/>
                  </a:lnTo>
                  <a:lnTo>
                    <a:pt x="2269" y="3677"/>
                  </a:lnTo>
                  <a:lnTo>
                    <a:pt x="2269" y="3667"/>
                  </a:lnTo>
                  <a:cubicBezTo>
                    <a:pt x="2279" y="3647"/>
                    <a:pt x="2279" y="3637"/>
                    <a:pt x="2279" y="3627"/>
                  </a:cubicBezTo>
                  <a:lnTo>
                    <a:pt x="2279" y="3617"/>
                  </a:lnTo>
                  <a:cubicBezTo>
                    <a:pt x="2279" y="3587"/>
                    <a:pt x="2279" y="3567"/>
                    <a:pt x="2269" y="3537"/>
                  </a:cubicBezTo>
                  <a:cubicBezTo>
                    <a:pt x="2259" y="3487"/>
                    <a:pt x="2209" y="3447"/>
                    <a:pt x="2169" y="3417"/>
                  </a:cubicBezTo>
                  <a:cubicBezTo>
                    <a:pt x="2139" y="3397"/>
                    <a:pt x="2099" y="3377"/>
                    <a:pt x="2049" y="3367"/>
                  </a:cubicBezTo>
                  <a:cubicBezTo>
                    <a:pt x="2009" y="3347"/>
                    <a:pt x="1979" y="3338"/>
                    <a:pt x="1939" y="3327"/>
                  </a:cubicBezTo>
                  <a:lnTo>
                    <a:pt x="1929" y="3327"/>
                  </a:lnTo>
                  <a:cubicBezTo>
                    <a:pt x="1919" y="3318"/>
                    <a:pt x="1909" y="3318"/>
                    <a:pt x="1899" y="3318"/>
                  </a:cubicBezTo>
                  <a:cubicBezTo>
                    <a:pt x="1899" y="3298"/>
                    <a:pt x="1899" y="3267"/>
                    <a:pt x="1909" y="3247"/>
                  </a:cubicBezTo>
                  <a:lnTo>
                    <a:pt x="1909" y="3238"/>
                  </a:lnTo>
                  <a:lnTo>
                    <a:pt x="1909" y="3098"/>
                  </a:lnTo>
                  <a:cubicBezTo>
                    <a:pt x="1919" y="3007"/>
                    <a:pt x="1919" y="2927"/>
                    <a:pt x="1919" y="2848"/>
                  </a:cubicBezTo>
                  <a:lnTo>
                    <a:pt x="1919" y="2838"/>
                  </a:lnTo>
                  <a:cubicBezTo>
                    <a:pt x="1919" y="2788"/>
                    <a:pt x="1909" y="2748"/>
                    <a:pt x="1909" y="2698"/>
                  </a:cubicBezTo>
                  <a:lnTo>
                    <a:pt x="1909" y="2588"/>
                  </a:lnTo>
                  <a:lnTo>
                    <a:pt x="1909" y="2578"/>
                  </a:lnTo>
                  <a:lnTo>
                    <a:pt x="1899" y="2558"/>
                  </a:lnTo>
                  <a:cubicBezTo>
                    <a:pt x="1899" y="2478"/>
                    <a:pt x="1889" y="2378"/>
                    <a:pt x="1889" y="2298"/>
                  </a:cubicBezTo>
                  <a:lnTo>
                    <a:pt x="1889" y="2288"/>
                  </a:lnTo>
                  <a:cubicBezTo>
                    <a:pt x="1889" y="2228"/>
                    <a:pt x="1879" y="2158"/>
                    <a:pt x="1879" y="2088"/>
                  </a:cubicBezTo>
                  <a:lnTo>
                    <a:pt x="1869" y="2028"/>
                  </a:lnTo>
                  <a:cubicBezTo>
                    <a:pt x="1859" y="1939"/>
                    <a:pt x="1859" y="1848"/>
                    <a:pt x="1859" y="1768"/>
                  </a:cubicBezTo>
                  <a:lnTo>
                    <a:pt x="1859" y="1499"/>
                  </a:lnTo>
                  <a:lnTo>
                    <a:pt x="1859" y="1229"/>
                  </a:lnTo>
                  <a:lnTo>
                    <a:pt x="1859" y="1049"/>
                  </a:lnTo>
                  <a:lnTo>
                    <a:pt x="1859" y="969"/>
                  </a:lnTo>
                  <a:lnTo>
                    <a:pt x="1859" y="929"/>
                  </a:lnTo>
                  <a:lnTo>
                    <a:pt x="1859" y="700"/>
                  </a:lnTo>
                  <a:lnTo>
                    <a:pt x="1859" y="569"/>
                  </a:lnTo>
                  <a:lnTo>
                    <a:pt x="1859" y="489"/>
                  </a:lnTo>
                  <a:lnTo>
                    <a:pt x="1859" y="440"/>
                  </a:lnTo>
                  <a:lnTo>
                    <a:pt x="1859" y="310"/>
                  </a:lnTo>
                  <a:cubicBezTo>
                    <a:pt x="1859" y="300"/>
                    <a:pt x="1859" y="290"/>
                    <a:pt x="1869" y="280"/>
                  </a:cubicBezTo>
                  <a:lnTo>
                    <a:pt x="1869" y="260"/>
                  </a:lnTo>
                  <a:lnTo>
                    <a:pt x="1869" y="190"/>
                  </a:lnTo>
                  <a:cubicBezTo>
                    <a:pt x="1869" y="170"/>
                    <a:pt x="1869" y="140"/>
                    <a:pt x="1859" y="120"/>
                  </a:cubicBezTo>
                  <a:cubicBezTo>
                    <a:pt x="1859" y="80"/>
                    <a:pt x="1839" y="40"/>
                    <a:pt x="1799" y="20"/>
                  </a:cubicBezTo>
                  <a:cubicBezTo>
                    <a:pt x="1779" y="0"/>
                    <a:pt x="1749" y="0"/>
                    <a:pt x="172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flipH="1">
              <a:off x="7942523" y="1505473"/>
              <a:ext cx="9721" cy="34347"/>
            </a:xfrm>
            <a:custGeom>
              <a:rect b="b" l="l" r="r" t="t"/>
              <a:pathLst>
                <a:path extrusionOk="0" h="530" w="150">
                  <a:moveTo>
                    <a:pt x="100" y="0"/>
                  </a:moveTo>
                  <a:cubicBezTo>
                    <a:pt x="70" y="0"/>
                    <a:pt x="50" y="20"/>
                    <a:pt x="50" y="40"/>
                  </a:cubicBezTo>
                  <a:cubicBezTo>
                    <a:pt x="30" y="190"/>
                    <a:pt x="20" y="329"/>
                    <a:pt x="0" y="480"/>
                  </a:cubicBezTo>
                  <a:cubicBezTo>
                    <a:pt x="0" y="500"/>
                    <a:pt x="20" y="529"/>
                    <a:pt x="40" y="529"/>
                  </a:cubicBezTo>
                  <a:cubicBezTo>
                    <a:pt x="50" y="529"/>
                    <a:pt x="70" y="529"/>
                    <a:pt x="80" y="520"/>
                  </a:cubicBezTo>
                  <a:cubicBezTo>
                    <a:pt x="90" y="509"/>
                    <a:pt x="90" y="500"/>
                    <a:pt x="90" y="489"/>
                  </a:cubicBezTo>
                  <a:cubicBezTo>
                    <a:pt x="120" y="340"/>
                    <a:pt x="130" y="190"/>
                    <a:pt x="150" y="50"/>
                  </a:cubicBezTo>
                  <a:cubicBezTo>
                    <a:pt x="150" y="20"/>
                    <a:pt x="130" y="0"/>
                    <a:pt x="10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flipH="1">
              <a:off x="7949005" y="2386699"/>
              <a:ext cx="148339" cy="325775"/>
            </a:xfrm>
            <a:custGeom>
              <a:rect b="b" l="l" r="r" t="t"/>
              <a:pathLst>
                <a:path extrusionOk="0" h="5027" w="2289">
                  <a:moveTo>
                    <a:pt x="1640" y="271"/>
                  </a:moveTo>
                  <a:lnTo>
                    <a:pt x="1640" y="280"/>
                  </a:lnTo>
                  <a:cubicBezTo>
                    <a:pt x="1640" y="331"/>
                    <a:pt x="1640" y="371"/>
                    <a:pt x="1649" y="411"/>
                  </a:cubicBezTo>
                  <a:lnTo>
                    <a:pt x="1649" y="510"/>
                  </a:lnTo>
                  <a:lnTo>
                    <a:pt x="1660" y="520"/>
                  </a:lnTo>
                  <a:lnTo>
                    <a:pt x="1660" y="530"/>
                  </a:lnTo>
                  <a:cubicBezTo>
                    <a:pt x="1660" y="570"/>
                    <a:pt x="1660" y="620"/>
                    <a:pt x="1669" y="660"/>
                  </a:cubicBezTo>
                  <a:cubicBezTo>
                    <a:pt x="1669" y="720"/>
                    <a:pt x="1669" y="770"/>
                    <a:pt x="1680" y="830"/>
                  </a:cubicBezTo>
                  <a:cubicBezTo>
                    <a:pt x="1680" y="940"/>
                    <a:pt x="1689" y="1070"/>
                    <a:pt x="1689" y="1190"/>
                  </a:cubicBezTo>
                  <a:cubicBezTo>
                    <a:pt x="1700" y="1259"/>
                    <a:pt x="1700" y="1319"/>
                    <a:pt x="1700" y="1379"/>
                  </a:cubicBezTo>
                  <a:lnTo>
                    <a:pt x="1700" y="1470"/>
                  </a:lnTo>
                  <a:lnTo>
                    <a:pt x="1700" y="1610"/>
                  </a:lnTo>
                  <a:cubicBezTo>
                    <a:pt x="1709" y="1649"/>
                    <a:pt x="1709" y="1699"/>
                    <a:pt x="1709" y="1739"/>
                  </a:cubicBezTo>
                  <a:cubicBezTo>
                    <a:pt x="1709" y="1809"/>
                    <a:pt x="1709" y="1899"/>
                    <a:pt x="1720" y="1989"/>
                  </a:cubicBezTo>
                  <a:cubicBezTo>
                    <a:pt x="1720" y="2019"/>
                    <a:pt x="1720" y="2049"/>
                    <a:pt x="1729" y="2079"/>
                  </a:cubicBezTo>
                  <a:cubicBezTo>
                    <a:pt x="1729" y="2139"/>
                    <a:pt x="1740" y="2199"/>
                    <a:pt x="1740" y="2259"/>
                  </a:cubicBezTo>
                  <a:lnTo>
                    <a:pt x="1740" y="2349"/>
                  </a:lnTo>
                  <a:cubicBezTo>
                    <a:pt x="1740" y="2398"/>
                    <a:pt x="1740" y="2458"/>
                    <a:pt x="1749" y="2518"/>
                  </a:cubicBezTo>
                  <a:lnTo>
                    <a:pt x="1749" y="2558"/>
                  </a:lnTo>
                  <a:lnTo>
                    <a:pt x="1749" y="2658"/>
                  </a:lnTo>
                  <a:lnTo>
                    <a:pt x="1749" y="2769"/>
                  </a:lnTo>
                  <a:lnTo>
                    <a:pt x="1749" y="2778"/>
                  </a:lnTo>
                  <a:lnTo>
                    <a:pt x="1749" y="2789"/>
                  </a:lnTo>
                  <a:cubicBezTo>
                    <a:pt x="1749" y="2898"/>
                    <a:pt x="1749" y="2978"/>
                    <a:pt x="1740" y="3058"/>
                  </a:cubicBezTo>
                  <a:lnTo>
                    <a:pt x="1740" y="3128"/>
                  </a:lnTo>
                  <a:lnTo>
                    <a:pt x="1740" y="3158"/>
                  </a:lnTo>
                  <a:lnTo>
                    <a:pt x="1729" y="3188"/>
                  </a:lnTo>
                  <a:lnTo>
                    <a:pt x="1729" y="3218"/>
                  </a:lnTo>
                  <a:lnTo>
                    <a:pt x="1729" y="3278"/>
                  </a:lnTo>
                  <a:cubicBezTo>
                    <a:pt x="1720" y="3278"/>
                    <a:pt x="1720" y="3278"/>
                    <a:pt x="1720" y="3268"/>
                  </a:cubicBezTo>
                  <a:cubicBezTo>
                    <a:pt x="1709" y="3268"/>
                    <a:pt x="1700" y="3258"/>
                    <a:pt x="1689" y="3258"/>
                  </a:cubicBezTo>
                  <a:lnTo>
                    <a:pt x="1629" y="3198"/>
                  </a:lnTo>
                  <a:cubicBezTo>
                    <a:pt x="1629" y="3188"/>
                    <a:pt x="1629" y="3188"/>
                    <a:pt x="1620" y="3178"/>
                  </a:cubicBezTo>
                  <a:lnTo>
                    <a:pt x="1620" y="3158"/>
                  </a:lnTo>
                  <a:lnTo>
                    <a:pt x="1620" y="3148"/>
                  </a:lnTo>
                  <a:lnTo>
                    <a:pt x="1620" y="3108"/>
                  </a:lnTo>
                  <a:lnTo>
                    <a:pt x="1620" y="3008"/>
                  </a:lnTo>
                  <a:cubicBezTo>
                    <a:pt x="1629" y="2938"/>
                    <a:pt x="1629" y="2878"/>
                    <a:pt x="1620" y="2829"/>
                  </a:cubicBezTo>
                  <a:lnTo>
                    <a:pt x="1620" y="2629"/>
                  </a:lnTo>
                  <a:lnTo>
                    <a:pt x="1620" y="2438"/>
                  </a:lnTo>
                  <a:cubicBezTo>
                    <a:pt x="1609" y="2378"/>
                    <a:pt x="1609" y="2319"/>
                    <a:pt x="1609" y="2249"/>
                  </a:cubicBezTo>
                  <a:cubicBezTo>
                    <a:pt x="1609" y="2199"/>
                    <a:pt x="1609" y="2149"/>
                    <a:pt x="1600" y="2099"/>
                  </a:cubicBezTo>
                  <a:lnTo>
                    <a:pt x="1600" y="2079"/>
                  </a:lnTo>
                  <a:lnTo>
                    <a:pt x="1600" y="2059"/>
                  </a:lnTo>
                  <a:lnTo>
                    <a:pt x="1600" y="1739"/>
                  </a:lnTo>
                  <a:lnTo>
                    <a:pt x="1600" y="1679"/>
                  </a:lnTo>
                  <a:lnTo>
                    <a:pt x="1600" y="1499"/>
                  </a:lnTo>
                  <a:lnTo>
                    <a:pt x="1600" y="1310"/>
                  </a:lnTo>
                  <a:cubicBezTo>
                    <a:pt x="1600" y="1239"/>
                    <a:pt x="1600" y="1190"/>
                    <a:pt x="1589" y="1130"/>
                  </a:cubicBezTo>
                  <a:lnTo>
                    <a:pt x="1589" y="940"/>
                  </a:lnTo>
                  <a:lnTo>
                    <a:pt x="1589" y="770"/>
                  </a:lnTo>
                  <a:lnTo>
                    <a:pt x="1589" y="720"/>
                  </a:lnTo>
                  <a:cubicBezTo>
                    <a:pt x="1580" y="690"/>
                    <a:pt x="1580" y="650"/>
                    <a:pt x="1580" y="610"/>
                  </a:cubicBezTo>
                  <a:lnTo>
                    <a:pt x="1580" y="480"/>
                  </a:lnTo>
                  <a:lnTo>
                    <a:pt x="1580" y="430"/>
                  </a:lnTo>
                  <a:cubicBezTo>
                    <a:pt x="1589" y="411"/>
                    <a:pt x="1589" y="400"/>
                    <a:pt x="1589" y="380"/>
                  </a:cubicBezTo>
                  <a:lnTo>
                    <a:pt x="1589" y="300"/>
                  </a:lnTo>
                  <a:lnTo>
                    <a:pt x="1600" y="291"/>
                  </a:lnTo>
                  <a:lnTo>
                    <a:pt x="1640" y="271"/>
                  </a:lnTo>
                  <a:close/>
                  <a:moveTo>
                    <a:pt x="1540" y="3288"/>
                  </a:moveTo>
                  <a:cubicBezTo>
                    <a:pt x="1549" y="3298"/>
                    <a:pt x="1569" y="3318"/>
                    <a:pt x="1580" y="3338"/>
                  </a:cubicBezTo>
                  <a:cubicBezTo>
                    <a:pt x="1600" y="3358"/>
                    <a:pt x="1609" y="3378"/>
                    <a:pt x="1629" y="3398"/>
                  </a:cubicBezTo>
                  <a:lnTo>
                    <a:pt x="1620" y="3408"/>
                  </a:lnTo>
                  <a:lnTo>
                    <a:pt x="1609" y="3408"/>
                  </a:lnTo>
                  <a:lnTo>
                    <a:pt x="1580" y="3438"/>
                  </a:lnTo>
                  <a:cubicBezTo>
                    <a:pt x="1560" y="3448"/>
                    <a:pt x="1540" y="3458"/>
                    <a:pt x="1529" y="3478"/>
                  </a:cubicBezTo>
                  <a:lnTo>
                    <a:pt x="1520" y="3478"/>
                  </a:lnTo>
                  <a:lnTo>
                    <a:pt x="1500" y="3498"/>
                  </a:lnTo>
                  <a:cubicBezTo>
                    <a:pt x="1469" y="3518"/>
                    <a:pt x="1429" y="3548"/>
                    <a:pt x="1400" y="3568"/>
                  </a:cubicBezTo>
                  <a:lnTo>
                    <a:pt x="1369" y="3577"/>
                  </a:lnTo>
                  <a:cubicBezTo>
                    <a:pt x="1340" y="3597"/>
                    <a:pt x="1310" y="3608"/>
                    <a:pt x="1280" y="3628"/>
                  </a:cubicBezTo>
                  <a:lnTo>
                    <a:pt x="1190" y="3688"/>
                  </a:lnTo>
                  <a:lnTo>
                    <a:pt x="1170" y="3708"/>
                  </a:lnTo>
                  <a:lnTo>
                    <a:pt x="1170" y="3697"/>
                  </a:lnTo>
                  <a:cubicBezTo>
                    <a:pt x="1160" y="3688"/>
                    <a:pt x="1160" y="3668"/>
                    <a:pt x="1160" y="3657"/>
                  </a:cubicBezTo>
                  <a:cubicBezTo>
                    <a:pt x="1160" y="3637"/>
                    <a:pt x="1150" y="3608"/>
                    <a:pt x="1150" y="3588"/>
                  </a:cubicBezTo>
                  <a:lnTo>
                    <a:pt x="1160" y="3588"/>
                  </a:lnTo>
                  <a:lnTo>
                    <a:pt x="1200" y="3548"/>
                  </a:lnTo>
                  <a:lnTo>
                    <a:pt x="1230" y="3528"/>
                  </a:lnTo>
                  <a:lnTo>
                    <a:pt x="1320" y="3468"/>
                  </a:lnTo>
                  <a:cubicBezTo>
                    <a:pt x="1360" y="3438"/>
                    <a:pt x="1400" y="3418"/>
                    <a:pt x="1429" y="3388"/>
                  </a:cubicBezTo>
                  <a:lnTo>
                    <a:pt x="1469" y="3348"/>
                  </a:lnTo>
                  <a:lnTo>
                    <a:pt x="1480" y="3338"/>
                  </a:lnTo>
                  <a:lnTo>
                    <a:pt x="1509" y="3308"/>
                  </a:lnTo>
                  <a:cubicBezTo>
                    <a:pt x="1520" y="3298"/>
                    <a:pt x="1529" y="3288"/>
                    <a:pt x="1540" y="3288"/>
                  </a:cubicBezTo>
                  <a:close/>
                  <a:moveTo>
                    <a:pt x="960" y="600"/>
                  </a:moveTo>
                  <a:lnTo>
                    <a:pt x="960" y="770"/>
                  </a:lnTo>
                  <a:lnTo>
                    <a:pt x="960" y="830"/>
                  </a:lnTo>
                  <a:lnTo>
                    <a:pt x="960" y="890"/>
                  </a:lnTo>
                  <a:lnTo>
                    <a:pt x="960" y="1100"/>
                  </a:lnTo>
                  <a:cubicBezTo>
                    <a:pt x="960" y="1150"/>
                    <a:pt x="970" y="1199"/>
                    <a:pt x="970" y="1250"/>
                  </a:cubicBezTo>
                  <a:lnTo>
                    <a:pt x="970" y="1419"/>
                  </a:lnTo>
                  <a:lnTo>
                    <a:pt x="970" y="1599"/>
                  </a:lnTo>
                  <a:lnTo>
                    <a:pt x="970" y="1739"/>
                  </a:lnTo>
                  <a:cubicBezTo>
                    <a:pt x="970" y="1849"/>
                    <a:pt x="980" y="1959"/>
                    <a:pt x="970" y="2059"/>
                  </a:cubicBezTo>
                  <a:lnTo>
                    <a:pt x="970" y="2239"/>
                  </a:lnTo>
                  <a:lnTo>
                    <a:pt x="970" y="2299"/>
                  </a:lnTo>
                  <a:cubicBezTo>
                    <a:pt x="970" y="2329"/>
                    <a:pt x="970" y="2358"/>
                    <a:pt x="960" y="2398"/>
                  </a:cubicBezTo>
                  <a:cubicBezTo>
                    <a:pt x="960" y="2509"/>
                    <a:pt x="960" y="2618"/>
                    <a:pt x="970" y="2709"/>
                  </a:cubicBezTo>
                  <a:lnTo>
                    <a:pt x="970" y="2858"/>
                  </a:lnTo>
                  <a:lnTo>
                    <a:pt x="980" y="2898"/>
                  </a:lnTo>
                  <a:lnTo>
                    <a:pt x="980" y="2958"/>
                  </a:lnTo>
                  <a:lnTo>
                    <a:pt x="980" y="3028"/>
                  </a:lnTo>
                  <a:cubicBezTo>
                    <a:pt x="990" y="3138"/>
                    <a:pt x="1000" y="3248"/>
                    <a:pt x="1010" y="3348"/>
                  </a:cubicBezTo>
                  <a:lnTo>
                    <a:pt x="1010" y="3458"/>
                  </a:lnTo>
                  <a:lnTo>
                    <a:pt x="1010" y="3478"/>
                  </a:lnTo>
                  <a:cubicBezTo>
                    <a:pt x="1020" y="3538"/>
                    <a:pt x="1020" y="3608"/>
                    <a:pt x="1030" y="3677"/>
                  </a:cubicBezTo>
                  <a:cubicBezTo>
                    <a:pt x="1030" y="3697"/>
                    <a:pt x="1040" y="3717"/>
                    <a:pt x="1040" y="3737"/>
                  </a:cubicBezTo>
                  <a:lnTo>
                    <a:pt x="1040" y="3768"/>
                  </a:lnTo>
                  <a:cubicBezTo>
                    <a:pt x="1040" y="3777"/>
                    <a:pt x="1040" y="3777"/>
                    <a:pt x="1050" y="3777"/>
                  </a:cubicBezTo>
                  <a:cubicBezTo>
                    <a:pt x="1040" y="3788"/>
                    <a:pt x="1020" y="3797"/>
                    <a:pt x="1010" y="3797"/>
                  </a:cubicBezTo>
                  <a:cubicBezTo>
                    <a:pt x="990" y="3817"/>
                    <a:pt x="960" y="3828"/>
                    <a:pt x="940" y="3837"/>
                  </a:cubicBezTo>
                  <a:lnTo>
                    <a:pt x="940" y="3848"/>
                  </a:lnTo>
                  <a:lnTo>
                    <a:pt x="930" y="3837"/>
                  </a:lnTo>
                  <a:lnTo>
                    <a:pt x="930" y="3828"/>
                  </a:lnTo>
                  <a:lnTo>
                    <a:pt x="930" y="3757"/>
                  </a:lnTo>
                  <a:cubicBezTo>
                    <a:pt x="930" y="3708"/>
                    <a:pt x="920" y="3668"/>
                    <a:pt x="920" y="3628"/>
                  </a:cubicBezTo>
                  <a:cubicBezTo>
                    <a:pt x="920" y="3597"/>
                    <a:pt x="910" y="3568"/>
                    <a:pt x="910" y="3538"/>
                  </a:cubicBezTo>
                  <a:cubicBezTo>
                    <a:pt x="910" y="3518"/>
                    <a:pt x="900" y="3508"/>
                    <a:pt x="900" y="3488"/>
                  </a:cubicBezTo>
                  <a:cubicBezTo>
                    <a:pt x="900" y="3458"/>
                    <a:pt x="890" y="3418"/>
                    <a:pt x="890" y="3368"/>
                  </a:cubicBezTo>
                  <a:cubicBezTo>
                    <a:pt x="890" y="3308"/>
                    <a:pt x="880" y="3248"/>
                    <a:pt x="880" y="3198"/>
                  </a:cubicBezTo>
                  <a:lnTo>
                    <a:pt x="880" y="3188"/>
                  </a:lnTo>
                  <a:lnTo>
                    <a:pt x="880" y="3108"/>
                  </a:lnTo>
                  <a:lnTo>
                    <a:pt x="870" y="3048"/>
                  </a:lnTo>
                  <a:lnTo>
                    <a:pt x="870" y="3028"/>
                  </a:lnTo>
                  <a:lnTo>
                    <a:pt x="870" y="2968"/>
                  </a:lnTo>
                  <a:lnTo>
                    <a:pt x="870" y="2838"/>
                  </a:lnTo>
                  <a:cubicBezTo>
                    <a:pt x="860" y="2758"/>
                    <a:pt x="860" y="2669"/>
                    <a:pt x="850" y="2569"/>
                  </a:cubicBezTo>
                  <a:cubicBezTo>
                    <a:pt x="840" y="2489"/>
                    <a:pt x="840" y="2398"/>
                    <a:pt x="840" y="2309"/>
                  </a:cubicBezTo>
                  <a:lnTo>
                    <a:pt x="840" y="2019"/>
                  </a:lnTo>
                  <a:lnTo>
                    <a:pt x="840" y="1929"/>
                  </a:lnTo>
                  <a:lnTo>
                    <a:pt x="840" y="1889"/>
                  </a:lnTo>
                  <a:cubicBezTo>
                    <a:pt x="840" y="1849"/>
                    <a:pt x="850" y="1799"/>
                    <a:pt x="840" y="1759"/>
                  </a:cubicBezTo>
                  <a:lnTo>
                    <a:pt x="840" y="1630"/>
                  </a:lnTo>
                  <a:cubicBezTo>
                    <a:pt x="840" y="1579"/>
                    <a:pt x="840" y="1530"/>
                    <a:pt x="830" y="1479"/>
                  </a:cubicBezTo>
                  <a:lnTo>
                    <a:pt x="830" y="1350"/>
                  </a:lnTo>
                  <a:lnTo>
                    <a:pt x="830" y="1319"/>
                  </a:lnTo>
                  <a:lnTo>
                    <a:pt x="830" y="1219"/>
                  </a:lnTo>
                  <a:lnTo>
                    <a:pt x="830" y="1140"/>
                  </a:lnTo>
                  <a:lnTo>
                    <a:pt x="830" y="1110"/>
                  </a:lnTo>
                  <a:lnTo>
                    <a:pt x="830" y="950"/>
                  </a:lnTo>
                  <a:cubicBezTo>
                    <a:pt x="830" y="900"/>
                    <a:pt x="820" y="860"/>
                    <a:pt x="820" y="810"/>
                  </a:cubicBezTo>
                  <a:lnTo>
                    <a:pt x="820" y="720"/>
                  </a:lnTo>
                  <a:lnTo>
                    <a:pt x="810" y="680"/>
                  </a:lnTo>
                  <a:lnTo>
                    <a:pt x="810" y="670"/>
                  </a:lnTo>
                  <a:cubicBezTo>
                    <a:pt x="820" y="670"/>
                    <a:pt x="830" y="660"/>
                    <a:pt x="840" y="660"/>
                  </a:cubicBezTo>
                  <a:lnTo>
                    <a:pt x="960" y="600"/>
                  </a:lnTo>
                  <a:close/>
                  <a:moveTo>
                    <a:pt x="820" y="3817"/>
                  </a:moveTo>
                  <a:lnTo>
                    <a:pt x="820" y="3828"/>
                  </a:lnTo>
                  <a:lnTo>
                    <a:pt x="820" y="3837"/>
                  </a:lnTo>
                  <a:lnTo>
                    <a:pt x="820" y="3877"/>
                  </a:lnTo>
                  <a:cubicBezTo>
                    <a:pt x="830" y="3888"/>
                    <a:pt x="830" y="3897"/>
                    <a:pt x="840" y="3908"/>
                  </a:cubicBezTo>
                  <a:lnTo>
                    <a:pt x="820" y="3917"/>
                  </a:lnTo>
                  <a:cubicBezTo>
                    <a:pt x="790" y="3937"/>
                    <a:pt x="760" y="3957"/>
                    <a:pt x="720" y="3988"/>
                  </a:cubicBezTo>
                  <a:cubicBezTo>
                    <a:pt x="680" y="4017"/>
                    <a:pt x="650" y="4037"/>
                    <a:pt x="610" y="4067"/>
                  </a:cubicBezTo>
                  <a:cubicBezTo>
                    <a:pt x="570" y="4097"/>
                    <a:pt x="530" y="4117"/>
                    <a:pt x="490" y="4147"/>
                  </a:cubicBezTo>
                  <a:cubicBezTo>
                    <a:pt x="470" y="4157"/>
                    <a:pt x="441" y="4177"/>
                    <a:pt x="421" y="4187"/>
                  </a:cubicBezTo>
                  <a:cubicBezTo>
                    <a:pt x="390" y="4207"/>
                    <a:pt x="361" y="4227"/>
                    <a:pt x="341" y="4247"/>
                  </a:cubicBezTo>
                  <a:lnTo>
                    <a:pt x="301" y="4277"/>
                  </a:lnTo>
                  <a:lnTo>
                    <a:pt x="290" y="4277"/>
                  </a:lnTo>
                  <a:cubicBezTo>
                    <a:pt x="281" y="4287"/>
                    <a:pt x="281" y="4287"/>
                    <a:pt x="270" y="4287"/>
                  </a:cubicBezTo>
                  <a:lnTo>
                    <a:pt x="270" y="4247"/>
                  </a:lnTo>
                  <a:lnTo>
                    <a:pt x="270" y="4177"/>
                  </a:lnTo>
                  <a:cubicBezTo>
                    <a:pt x="270" y="4167"/>
                    <a:pt x="281" y="4167"/>
                    <a:pt x="281" y="4167"/>
                  </a:cubicBezTo>
                  <a:cubicBezTo>
                    <a:pt x="290" y="4157"/>
                    <a:pt x="310" y="4157"/>
                    <a:pt x="321" y="4147"/>
                  </a:cubicBezTo>
                  <a:cubicBezTo>
                    <a:pt x="330" y="4137"/>
                    <a:pt x="341" y="4137"/>
                    <a:pt x="341" y="4137"/>
                  </a:cubicBezTo>
                  <a:cubicBezTo>
                    <a:pt x="350" y="4127"/>
                    <a:pt x="361" y="4127"/>
                    <a:pt x="361" y="4117"/>
                  </a:cubicBezTo>
                  <a:cubicBezTo>
                    <a:pt x="381" y="4107"/>
                    <a:pt x="390" y="4107"/>
                    <a:pt x="410" y="4097"/>
                  </a:cubicBezTo>
                  <a:cubicBezTo>
                    <a:pt x="421" y="4097"/>
                    <a:pt x="441" y="4087"/>
                    <a:pt x="450" y="4077"/>
                  </a:cubicBezTo>
                  <a:cubicBezTo>
                    <a:pt x="461" y="4077"/>
                    <a:pt x="481" y="4067"/>
                    <a:pt x="490" y="4057"/>
                  </a:cubicBezTo>
                  <a:cubicBezTo>
                    <a:pt x="521" y="4037"/>
                    <a:pt x="541" y="4017"/>
                    <a:pt x="561" y="4008"/>
                  </a:cubicBezTo>
                  <a:lnTo>
                    <a:pt x="570" y="3997"/>
                  </a:lnTo>
                  <a:cubicBezTo>
                    <a:pt x="581" y="3988"/>
                    <a:pt x="600" y="3977"/>
                    <a:pt x="610" y="3968"/>
                  </a:cubicBezTo>
                  <a:cubicBezTo>
                    <a:pt x="620" y="3957"/>
                    <a:pt x="630" y="3948"/>
                    <a:pt x="650" y="3948"/>
                  </a:cubicBezTo>
                  <a:lnTo>
                    <a:pt x="680" y="3917"/>
                  </a:lnTo>
                  <a:lnTo>
                    <a:pt x="720" y="3888"/>
                  </a:lnTo>
                  <a:cubicBezTo>
                    <a:pt x="740" y="3868"/>
                    <a:pt x="770" y="3857"/>
                    <a:pt x="790" y="3837"/>
                  </a:cubicBezTo>
                  <a:cubicBezTo>
                    <a:pt x="800" y="3828"/>
                    <a:pt x="810" y="3828"/>
                    <a:pt x="820" y="3817"/>
                  </a:cubicBezTo>
                  <a:close/>
                  <a:moveTo>
                    <a:pt x="1819" y="3468"/>
                  </a:moveTo>
                  <a:cubicBezTo>
                    <a:pt x="1819" y="3468"/>
                    <a:pt x="1819" y="3478"/>
                    <a:pt x="1829" y="3478"/>
                  </a:cubicBezTo>
                  <a:cubicBezTo>
                    <a:pt x="1839" y="3478"/>
                    <a:pt x="1849" y="3488"/>
                    <a:pt x="1859" y="3488"/>
                  </a:cubicBezTo>
                  <a:cubicBezTo>
                    <a:pt x="1869" y="3488"/>
                    <a:pt x="1889" y="3498"/>
                    <a:pt x="1899" y="3498"/>
                  </a:cubicBezTo>
                  <a:lnTo>
                    <a:pt x="1919" y="3508"/>
                  </a:lnTo>
                  <a:cubicBezTo>
                    <a:pt x="1939" y="3508"/>
                    <a:pt x="1959" y="3518"/>
                    <a:pt x="1979" y="3518"/>
                  </a:cubicBezTo>
                  <a:lnTo>
                    <a:pt x="1979" y="3528"/>
                  </a:lnTo>
                  <a:cubicBezTo>
                    <a:pt x="1999" y="3528"/>
                    <a:pt x="2009" y="3538"/>
                    <a:pt x="2019" y="3538"/>
                  </a:cubicBezTo>
                  <a:lnTo>
                    <a:pt x="1989" y="3568"/>
                  </a:lnTo>
                  <a:cubicBezTo>
                    <a:pt x="1979" y="3568"/>
                    <a:pt x="1959" y="3577"/>
                    <a:pt x="1949" y="3588"/>
                  </a:cubicBezTo>
                  <a:cubicBezTo>
                    <a:pt x="1939" y="3597"/>
                    <a:pt x="1929" y="3597"/>
                    <a:pt x="1919" y="3608"/>
                  </a:cubicBezTo>
                  <a:cubicBezTo>
                    <a:pt x="1909" y="3617"/>
                    <a:pt x="1889" y="3628"/>
                    <a:pt x="1879" y="3637"/>
                  </a:cubicBezTo>
                  <a:lnTo>
                    <a:pt x="1869" y="3648"/>
                  </a:lnTo>
                  <a:lnTo>
                    <a:pt x="1780" y="3708"/>
                  </a:lnTo>
                  <a:cubicBezTo>
                    <a:pt x="1760" y="3717"/>
                    <a:pt x="1740" y="3737"/>
                    <a:pt x="1709" y="3748"/>
                  </a:cubicBezTo>
                  <a:cubicBezTo>
                    <a:pt x="1689" y="3768"/>
                    <a:pt x="1660" y="3777"/>
                    <a:pt x="1629" y="3797"/>
                  </a:cubicBezTo>
                  <a:cubicBezTo>
                    <a:pt x="1609" y="3808"/>
                    <a:pt x="1589" y="3828"/>
                    <a:pt x="1580" y="3837"/>
                  </a:cubicBezTo>
                  <a:lnTo>
                    <a:pt x="1569" y="3848"/>
                  </a:lnTo>
                  <a:cubicBezTo>
                    <a:pt x="1540" y="3857"/>
                    <a:pt x="1520" y="3877"/>
                    <a:pt x="1500" y="3888"/>
                  </a:cubicBezTo>
                  <a:cubicBezTo>
                    <a:pt x="1449" y="3917"/>
                    <a:pt x="1400" y="3957"/>
                    <a:pt x="1340" y="3988"/>
                  </a:cubicBezTo>
                  <a:cubicBezTo>
                    <a:pt x="1290" y="4008"/>
                    <a:pt x="1240" y="4037"/>
                    <a:pt x="1190" y="4077"/>
                  </a:cubicBezTo>
                  <a:cubicBezTo>
                    <a:pt x="1170" y="4087"/>
                    <a:pt x="1160" y="4097"/>
                    <a:pt x="1140" y="4107"/>
                  </a:cubicBezTo>
                  <a:cubicBezTo>
                    <a:pt x="1110" y="4127"/>
                    <a:pt x="1080" y="4157"/>
                    <a:pt x="1040" y="4177"/>
                  </a:cubicBezTo>
                  <a:cubicBezTo>
                    <a:pt x="1000" y="4207"/>
                    <a:pt x="940" y="4237"/>
                    <a:pt x="890" y="4267"/>
                  </a:cubicBezTo>
                  <a:cubicBezTo>
                    <a:pt x="870" y="4277"/>
                    <a:pt x="860" y="4277"/>
                    <a:pt x="840" y="4287"/>
                  </a:cubicBezTo>
                  <a:lnTo>
                    <a:pt x="800" y="4307"/>
                  </a:lnTo>
                  <a:cubicBezTo>
                    <a:pt x="770" y="4327"/>
                    <a:pt x="740" y="4337"/>
                    <a:pt x="720" y="4357"/>
                  </a:cubicBezTo>
                  <a:cubicBezTo>
                    <a:pt x="690" y="4377"/>
                    <a:pt x="660" y="4397"/>
                    <a:pt x="640" y="4417"/>
                  </a:cubicBezTo>
                  <a:lnTo>
                    <a:pt x="630" y="4417"/>
                  </a:lnTo>
                  <a:cubicBezTo>
                    <a:pt x="610" y="4427"/>
                    <a:pt x="600" y="4447"/>
                    <a:pt x="581" y="4457"/>
                  </a:cubicBezTo>
                  <a:cubicBezTo>
                    <a:pt x="570" y="4467"/>
                    <a:pt x="561" y="4487"/>
                    <a:pt x="561" y="4497"/>
                  </a:cubicBezTo>
                  <a:lnTo>
                    <a:pt x="490" y="4497"/>
                  </a:lnTo>
                  <a:cubicBezTo>
                    <a:pt x="461" y="4487"/>
                    <a:pt x="421" y="4477"/>
                    <a:pt x="401" y="4467"/>
                  </a:cubicBezTo>
                  <a:cubicBezTo>
                    <a:pt x="381" y="4457"/>
                    <a:pt x="370" y="4447"/>
                    <a:pt x="350" y="4447"/>
                  </a:cubicBezTo>
                  <a:lnTo>
                    <a:pt x="341" y="4447"/>
                  </a:lnTo>
                  <a:lnTo>
                    <a:pt x="330" y="4437"/>
                  </a:lnTo>
                  <a:lnTo>
                    <a:pt x="310" y="4437"/>
                  </a:lnTo>
                  <a:cubicBezTo>
                    <a:pt x="301" y="4437"/>
                    <a:pt x="301" y="4427"/>
                    <a:pt x="301" y="4427"/>
                  </a:cubicBezTo>
                  <a:cubicBezTo>
                    <a:pt x="301" y="4427"/>
                    <a:pt x="290" y="4427"/>
                    <a:pt x="290" y="4417"/>
                  </a:cubicBezTo>
                  <a:lnTo>
                    <a:pt x="301" y="4417"/>
                  </a:lnTo>
                  <a:lnTo>
                    <a:pt x="390" y="4357"/>
                  </a:lnTo>
                  <a:lnTo>
                    <a:pt x="401" y="4337"/>
                  </a:lnTo>
                  <a:lnTo>
                    <a:pt x="581" y="4217"/>
                  </a:lnTo>
                  <a:lnTo>
                    <a:pt x="590" y="4217"/>
                  </a:lnTo>
                  <a:lnTo>
                    <a:pt x="620" y="4197"/>
                  </a:lnTo>
                  <a:cubicBezTo>
                    <a:pt x="670" y="4167"/>
                    <a:pt x="720" y="4127"/>
                    <a:pt x="770" y="4097"/>
                  </a:cubicBezTo>
                  <a:cubicBezTo>
                    <a:pt x="800" y="4077"/>
                    <a:pt x="820" y="4057"/>
                    <a:pt x="840" y="4048"/>
                  </a:cubicBezTo>
                  <a:cubicBezTo>
                    <a:pt x="920" y="3988"/>
                    <a:pt x="1000" y="3948"/>
                    <a:pt x="1080" y="3908"/>
                  </a:cubicBezTo>
                  <a:lnTo>
                    <a:pt x="1200" y="3848"/>
                  </a:lnTo>
                  <a:cubicBezTo>
                    <a:pt x="1220" y="3828"/>
                    <a:pt x="1240" y="3817"/>
                    <a:pt x="1250" y="3808"/>
                  </a:cubicBezTo>
                  <a:lnTo>
                    <a:pt x="1310" y="3777"/>
                  </a:lnTo>
                  <a:cubicBezTo>
                    <a:pt x="1349" y="3748"/>
                    <a:pt x="1380" y="3728"/>
                    <a:pt x="1420" y="3717"/>
                  </a:cubicBezTo>
                  <a:cubicBezTo>
                    <a:pt x="1460" y="3697"/>
                    <a:pt x="1500" y="3677"/>
                    <a:pt x="1540" y="3648"/>
                  </a:cubicBezTo>
                  <a:cubicBezTo>
                    <a:pt x="1569" y="3637"/>
                    <a:pt x="1589" y="3617"/>
                    <a:pt x="1609" y="3608"/>
                  </a:cubicBezTo>
                  <a:cubicBezTo>
                    <a:pt x="1620" y="3597"/>
                    <a:pt x="1640" y="3588"/>
                    <a:pt x="1649" y="3577"/>
                  </a:cubicBezTo>
                  <a:cubicBezTo>
                    <a:pt x="1660" y="3568"/>
                    <a:pt x="1680" y="3558"/>
                    <a:pt x="1700" y="3548"/>
                  </a:cubicBezTo>
                  <a:cubicBezTo>
                    <a:pt x="1720" y="3538"/>
                    <a:pt x="1729" y="3528"/>
                    <a:pt x="1749" y="3518"/>
                  </a:cubicBezTo>
                  <a:lnTo>
                    <a:pt x="1769" y="3498"/>
                  </a:lnTo>
                  <a:lnTo>
                    <a:pt x="1780" y="3498"/>
                  </a:lnTo>
                  <a:cubicBezTo>
                    <a:pt x="1789" y="3488"/>
                    <a:pt x="1799" y="3478"/>
                    <a:pt x="1809" y="3478"/>
                  </a:cubicBezTo>
                  <a:lnTo>
                    <a:pt x="1819" y="3468"/>
                  </a:lnTo>
                  <a:close/>
                  <a:moveTo>
                    <a:pt x="2119" y="3637"/>
                  </a:moveTo>
                  <a:lnTo>
                    <a:pt x="2109" y="3657"/>
                  </a:lnTo>
                  <a:lnTo>
                    <a:pt x="2109" y="3717"/>
                  </a:lnTo>
                  <a:lnTo>
                    <a:pt x="2109" y="3748"/>
                  </a:lnTo>
                  <a:cubicBezTo>
                    <a:pt x="2099" y="3788"/>
                    <a:pt x="2099" y="3828"/>
                    <a:pt x="2099" y="3868"/>
                  </a:cubicBezTo>
                  <a:cubicBezTo>
                    <a:pt x="2089" y="3877"/>
                    <a:pt x="2089" y="3888"/>
                    <a:pt x="2089" y="3897"/>
                  </a:cubicBezTo>
                  <a:lnTo>
                    <a:pt x="2079" y="3908"/>
                  </a:lnTo>
                  <a:lnTo>
                    <a:pt x="2059" y="3917"/>
                  </a:lnTo>
                  <a:cubicBezTo>
                    <a:pt x="2049" y="3928"/>
                    <a:pt x="2039" y="3937"/>
                    <a:pt x="2029" y="3937"/>
                  </a:cubicBezTo>
                  <a:lnTo>
                    <a:pt x="2019" y="3948"/>
                  </a:lnTo>
                  <a:cubicBezTo>
                    <a:pt x="1989" y="3968"/>
                    <a:pt x="1959" y="3988"/>
                    <a:pt x="1939" y="4008"/>
                  </a:cubicBezTo>
                  <a:cubicBezTo>
                    <a:pt x="1919" y="4017"/>
                    <a:pt x="1889" y="4037"/>
                    <a:pt x="1859" y="4057"/>
                  </a:cubicBezTo>
                  <a:cubicBezTo>
                    <a:pt x="1829" y="4087"/>
                    <a:pt x="1799" y="4107"/>
                    <a:pt x="1769" y="4127"/>
                  </a:cubicBezTo>
                  <a:cubicBezTo>
                    <a:pt x="1749" y="4147"/>
                    <a:pt x="1720" y="4167"/>
                    <a:pt x="1700" y="4177"/>
                  </a:cubicBezTo>
                  <a:cubicBezTo>
                    <a:pt x="1689" y="4187"/>
                    <a:pt x="1680" y="4197"/>
                    <a:pt x="1669" y="4197"/>
                  </a:cubicBezTo>
                  <a:lnTo>
                    <a:pt x="1660" y="4207"/>
                  </a:lnTo>
                  <a:lnTo>
                    <a:pt x="1629" y="4227"/>
                  </a:lnTo>
                  <a:cubicBezTo>
                    <a:pt x="1580" y="4257"/>
                    <a:pt x="1540" y="4287"/>
                    <a:pt x="1480" y="4337"/>
                  </a:cubicBezTo>
                  <a:cubicBezTo>
                    <a:pt x="1429" y="4367"/>
                    <a:pt x="1389" y="4397"/>
                    <a:pt x="1340" y="4427"/>
                  </a:cubicBezTo>
                  <a:cubicBezTo>
                    <a:pt x="1290" y="4457"/>
                    <a:pt x="1240" y="4487"/>
                    <a:pt x="1180" y="4527"/>
                  </a:cubicBezTo>
                  <a:cubicBezTo>
                    <a:pt x="1150" y="4537"/>
                    <a:pt x="1120" y="4557"/>
                    <a:pt x="1090" y="4577"/>
                  </a:cubicBezTo>
                  <a:lnTo>
                    <a:pt x="1080" y="4577"/>
                  </a:lnTo>
                  <a:lnTo>
                    <a:pt x="1060" y="4597"/>
                  </a:lnTo>
                  <a:lnTo>
                    <a:pt x="1030" y="4617"/>
                  </a:lnTo>
                  <a:cubicBezTo>
                    <a:pt x="980" y="4647"/>
                    <a:pt x="930" y="4667"/>
                    <a:pt x="880" y="4697"/>
                  </a:cubicBezTo>
                  <a:lnTo>
                    <a:pt x="840" y="4707"/>
                  </a:lnTo>
                  <a:cubicBezTo>
                    <a:pt x="810" y="4727"/>
                    <a:pt x="770" y="4747"/>
                    <a:pt x="730" y="4767"/>
                  </a:cubicBezTo>
                  <a:cubicBezTo>
                    <a:pt x="710" y="4777"/>
                    <a:pt x="690" y="4796"/>
                    <a:pt x="670" y="4807"/>
                  </a:cubicBezTo>
                  <a:lnTo>
                    <a:pt x="650" y="4816"/>
                  </a:lnTo>
                  <a:lnTo>
                    <a:pt x="650" y="4807"/>
                  </a:lnTo>
                  <a:lnTo>
                    <a:pt x="650" y="4796"/>
                  </a:lnTo>
                  <a:lnTo>
                    <a:pt x="650" y="4787"/>
                  </a:lnTo>
                  <a:lnTo>
                    <a:pt x="650" y="4777"/>
                  </a:lnTo>
                  <a:cubicBezTo>
                    <a:pt x="650" y="4747"/>
                    <a:pt x="650" y="4717"/>
                    <a:pt x="640" y="4687"/>
                  </a:cubicBezTo>
                  <a:lnTo>
                    <a:pt x="640" y="4667"/>
                  </a:lnTo>
                  <a:lnTo>
                    <a:pt x="640" y="4657"/>
                  </a:lnTo>
                  <a:lnTo>
                    <a:pt x="640" y="4637"/>
                  </a:lnTo>
                  <a:lnTo>
                    <a:pt x="640" y="4607"/>
                  </a:lnTo>
                  <a:cubicBezTo>
                    <a:pt x="640" y="4597"/>
                    <a:pt x="640" y="4577"/>
                    <a:pt x="630" y="4567"/>
                  </a:cubicBezTo>
                  <a:lnTo>
                    <a:pt x="630" y="4547"/>
                  </a:lnTo>
                  <a:cubicBezTo>
                    <a:pt x="640" y="4547"/>
                    <a:pt x="640" y="4537"/>
                    <a:pt x="650" y="4527"/>
                  </a:cubicBezTo>
                  <a:lnTo>
                    <a:pt x="670" y="4507"/>
                  </a:lnTo>
                  <a:cubicBezTo>
                    <a:pt x="720" y="4477"/>
                    <a:pt x="760" y="4447"/>
                    <a:pt x="810" y="4417"/>
                  </a:cubicBezTo>
                  <a:cubicBezTo>
                    <a:pt x="840" y="4397"/>
                    <a:pt x="870" y="4387"/>
                    <a:pt x="900" y="4377"/>
                  </a:cubicBezTo>
                  <a:lnTo>
                    <a:pt x="900" y="4367"/>
                  </a:lnTo>
                  <a:cubicBezTo>
                    <a:pt x="920" y="4357"/>
                    <a:pt x="950" y="4347"/>
                    <a:pt x="970" y="4337"/>
                  </a:cubicBezTo>
                  <a:cubicBezTo>
                    <a:pt x="1010" y="4317"/>
                    <a:pt x="1060" y="4287"/>
                    <a:pt x="1120" y="4247"/>
                  </a:cubicBezTo>
                  <a:cubicBezTo>
                    <a:pt x="1150" y="4227"/>
                    <a:pt x="1170" y="4217"/>
                    <a:pt x="1200" y="4197"/>
                  </a:cubicBezTo>
                  <a:cubicBezTo>
                    <a:pt x="1220" y="4177"/>
                    <a:pt x="1240" y="4157"/>
                    <a:pt x="1270" y="4147"/>
                  </a:cubicBezTo>
                  <a:cubicBezTo>
                    <a:pt x="1310" y="4117"/>
                    <a:pt x="1349" y="4097"/>
                    <a:pt x="1389" y="4077"/>
                  </a:cubicBezTo>
                  <a:lnTo>
                    <a:pt x="1420" y="4057"/>
                  </a:lnTo>
                  <a:cubicBezTo>
                    <a:pt x="1480" y="4028"/>
                    <a:pt x="1529" y="3997"/>
                    <a:pt x="1569" y="3968"/>
                  </a:cubicBezTo>
                  <a:lnTo>
                    <a:pt x="1600" y="3948"/>
                  </a:lnTo>
                  <a:lnTo>
                    <a:pt x="1609" y="3937"/>
                  </a:lnTo>
                  <a:cubicBezTo>
                    <a:pt x="1649" y="3917"/>
                    <a:pt x="1680" y="3897"/>
                    <a:pt x="1720" y="3877"/>
                  </a:cubicBezTo>
                  <a:cubicBezTo>
                    <a:pt x="1740" y="3868"/>
                    <a:pt x="1760" y="3857"/>
                    <a:pt x="1769" y="3848"/>
                  </a:cubicBezTo>
                  <a:lnTo>
                    <a:pt x="1859" y="3788"/>
                  </a:lnTo>
                  <a:cubicBezTo>
                    <a:pt x="1879" y="3777"/>
                    <a:pt x="1889" y="3768"/>
                    <a:pt x="1909" y="3757"/>
                  </a:cubicBezTo>
                  <a:cubicBezTo>
                    <a:pt x="1939" y="3737"/>
                    <a:pt x="1959" y="3717"/>
                    <a:pt x="1989" y="3708"/>
                  </a:cubicBezTo>
                  <a:cubicBezTo>
                    <a:pt x="2019" y="3688"/>
                    <a:pt x="2039" y="3677"/>
                    <a:pt x="2059" y="3668"/>
                  </a:cubicBezTo>
                  <a:cubicBezTo>
                    <a:pt x="2069" y="3657"/>
                    <a:pt x="2079" y="3657"/>
                    <a:pt x="2079" y="3657"/>
                  </a:cubicBezTo>
                  <a:cubicBezTo>
                    <a:pt x="2089" y="3648"/>
                    <a:pt x="2109" y="3637"/>
                    <a:pt x="2119" y="3637"/>
                  </a:cubicBezTo>
                  <a:close/>
                  <a:moveTo>
                    <a:pt x="241" y="4487"/>
                  </a:moveTo>
                  <a:cubicBezTo>
                    <a:pt x="250" y="4507"/>
                    <a:pt x="270" y="4517"/>
                    <a:pt x="281" y="4517"/>
                  </a:cubicBezTo>
                  <a:lnTo>
                    <a:pt x="301" y="4527"/>
                  </a:lnTo>
                  <a:cubicBezTo>
                    <a:pt x="321" y="4527"/>
                    <a:pt x="330" y="4537"/>
                    <a:pt x="341" y="4537"/>
                  </a:cubicBezTo>
                  <a:lnTo>
                    <a:pt x="361" y="4547"/>
                  </a:lnTo>
                  <a:cubicBezTo>
                    <a:pt x="390" y="4557"/>
                    <a:pt x="421" y="4577"/>
                    <a:pt x="441" y="4577"/>
                  </a:cubicBezTo>
                  <a:cubicBezTo>
                    <a:pt x="461" y="4587"/>
                    <a:pt x="470" y="4587"/>
                    <a:pt x="490" y="4587"/>
                  </a:cubicBezTo>
                  <a:cubicBezTo>
                    <a:pt x="501" y="4587"/>
                    <a:pt x="521" y="4597"/>
                    <a:pt x="530" y="4597"/>
                  </a:cubicBezTo>
                  <a:lnTo>
                    <a:pt x="530" y="4607"/>
                  </a:lnTo>
                  <a:lnTo>
                    <a:pt x="530" y="4657"/>
                  </a:lnTo>
                  <a:lnTo>
                    <a:pt x="541" y="4687"/>
                  </a:lnTo>
                  <a:lnTo>
                    <a:pt x="541" y="4757"/>
                  </a:lnTo>
                  <a:lnTo>
                    <a:pt x="541" y="4767"/>
                  </a:lnTo>
                  <a:cubicBezTo>
                    <a:pt x="550" y="4787"/>
                    <a:pt x="550" y="4816"/>
                    <a:pt x="550" y="4847"/>
                  </a:cubicBezTo>
                  <a:lnTo>
                    <a:pt x="550" y="4856"/>
                  </a:lnTo>
                  <a:lnTo>
                    <a:pt x="530" y="4856"/>
                  </a:lnTo>
                  <a:cubicBezTo>
                    <a:pt x="521" y="4847"/>
                    <a:pt x="510" y="4847"/>
                    <a:pt x="501" y="4847"/>
                  </a:cubicBezTo>
                  <a:lnTo>
                    <a:pt x="490" y="4836"/>
                  </a:lnTo>
                  <a:lnTo>
                    <a:pt x="481" y="4836"/>
                  </a:lnTo>
                  <a:cubicBezTo>
                    <a:pt x="450" y="4827"/>
                    <a:pt x="421" y="4816"/>
                    <a:pt x="390" y="4796"/>
                  </a:cubicBezTo>
                  <a:lnTo>
                    <a:pt x="370" y="4787"/>
                  </a:lnTo>
                  <a:cubicBezTo>
                    <a:pt x="350" y="4787"/>
                    <a:pt x="330" y="4777"/>
                    <a:pt x="321" y="4767"/>
                  </a:cubicBezTo>
                  <a:cubicBezTo>
                    <a:pt x="301" y="4767"/>
                    <a:pt x="290" y="4757"/>
                    <a:pt x="281" y="4757"/>
                  </a:cubicBezTo>
                  <a:lnTo>
                    <a:pt x="261" y="4747"/>
                  </a:lnTo>
                  <a:lnTo>
                    <a:pt x="261" y="4727"/>
                  </a:lnTo>
                  <a:cubicBezTo>
                    <a:pt x="261" y="4707"/>
                    <a:pt x="250" y="4677"/>
                    <a:pt x="250" y="4657"/>
                  </a:cubicBezTo>
                  <a:lnTo>
                    <a:pt x="250" y="4637"/>
                  </a:lnTo>
                  <a:cubicBezTo>
                    <a:pt x="250" y="4597"/>
                    <a:pt x="250" y="4567"/>
                    <a:pt x="241" y="4527"/>
                  </a:cubicBezTo>
                  <a:lnTo>
                    <a:pt x="241" y="4487"/>
                  </a:lnTo>
                  <a:close/>
                  <a:moveTo>
                    <a:pt x="1720" y="0"/>
                  </a:moveTo>
                  <a:cubicBezTo>
                    <a:pt x="1700" y="0"/>
                    <a:pt x="1680" y="11"/>
                    <a:pt x="1660" y="11"/>
                  </a:cubicBezTo>
                  <a:cubicBezTo>
                    <a:pt x="1649" y="20"/>
                    <a:pt x="1629" y="20"/>
                    <a:pt x="1620" y="31"/>
                  </a:cubicBezTo>
                  <a:lnTo>
                    <a:pt x="1609" y="31"/>
                  </a:lnTo>
                  <a:lnTo>
                    <a:pt x="1549" y="60"/>
                  </a:lnTo>
                  <a:lnTo>
                    <a:pt x="1469" y="100"/>
                  </a:lnTo>
                  <a:cubicBezTo>
                    <a:pt x="1420" y="131"/>
                    <a:pt x="1360" y="151"/>
                    <a:pt x="1300" y="180"/>
                  </a:cubicBezTo>
                  <a:lnTo>
                    <a:pt x="1240" y="211"/>
                  </a:lnTo>
                  <a:lnTo>
                    <a:pt x="1230" y="220"/>
                  </a:lnTo>
                  <a:cubicBezTo>
                    <a:pt x="1170" y="251"/>
                    <a:pt x="1120" y="280"/>
                    <a:pt x="1070" y="300"/>
                  </a:cubicBezTo>
                  <a:cubicBezTo>
                    <a:pt x="990" y="340"/>
                    <a:pt x="910" y="380"/>
                    <a:pt x="820" y="430"/>
                  </a:cubicBezTo>
                  <a:cubicBezTo>
                    <a:pt x="790" y="440"/>
                    <a:pt x="760" y="450"/>
                    <a:pt x="740" y="470"/>
                  </a:cubicBezTo>
                  <a:cubicBezTo>
                    <a:pt x="690" y="490"/>
                    <a:pt x="640" y="520"/>
                    <a:pt x="590" y="540"/>
                  </a:cubicBezTo>
                  <a:cubicBezTo>
                    <a:pt x="510" y="580"/>
                    <a:pt x="441" y="620"/>
                    <a:pt x="370" y="660"/>
                  </a:cubicBezTo>
                  <a:cubicBezTo>
                    <a:pt x="301" y="710"/>
                    <a:pt x="230" y="750"/>
                    <a:pt x="170" y="790"/>
                  </a:cubicBezTo>
                  <a:lnTo>
                    <a:pt x="150" y="800"/>
                  </a:lnTo>
                  <a:cubicBezTo>
                    <a:pt x="110" y="820"/>
                    <a:pt x="71" y="850"/>
                    <a:pt x="41" y="890"/>
                  </a:cubicBezTo>
                  <a:cubicBezTo>
                    <a:pt x="21" y="940"/>
                    <a:pt x="21" y="990"/>
                    <a:pt x="11" y="1040"/>
                  </a:cubicBezTo>
                  <a:lnTo>
                    <a:pt x="11" y="1110"/>
                  </a:lnTo>
                  <a:cubicBezTo>
                    <a:pt x="1" y="1190"/>
                    <a:pt x="11" y="1270"/>
                    <a:pt x="11" y="1359"/>
                  </a:cubicBezTo>
                  <a:lnTo>
                    <a:pt x="11" y="1390"/>
                  </a:lnTo>
                  <a:cubicBezTo>
                    <a:pt x="11" y="1470"/>
                    <a:pt x="11" y="1559"/>
                    <a:pt x="21" y="1649"/>
                  </a:cubicBezTo>
                  <a:lnTo>
                    <a:pt x="21" y="1819"/>
                  </a:lnTo>
                  <a:lnTo>
                    <a:pt x="21" y="1909"/>
                  </a:lnTo>
                  <a:lnTo>
                    <a:pt x="31" y="1969"/>
                  </a:lnTo>
                  <a:lnTo>
                    <a:pt x="31" y="2169"/>
                  </a:lnTo>
                  <a:cubicBezTo>
                    <a:pt x="41" y="2239"/>
                    <a:pt x="41" y="2319"/>
                    <a:pt x="41" y="2398"/>
                  </a:cubicBezTo>
                  <a:lnTo>
                    <a:pt x="51" y="2449"/>
                  </a:lnTo>
                  <a:lnTo>
                    <a:pt x="51" y="2589"/>
                  </a:lnTo>
                  <a:cubicBezTo>
                    <a:pt x="51" y="2609"/>
                    <a:pt x="61" y="2638"/>
                    <a:pt x="61" y="2669"/>
                  </a:cubicBezTo>
                  <a:lnTo>
                    <a:pt x="61" y="2758"/>
                  </a:lnTo>
                  <a:lnTo>
                    <a:pt x="61" y="2798"/>
                  </a:lnTo>
                  <a:lnTo>
                    <a:pt x="61" y="2838"/>
                  </a:lnTo>
                  <a:lnTo>
                    <a:pt x="61" y="3098"/>
                  </a:lnTo>
                  <a:lnTo>
                    <a:pt x="71" y="3128"/>
                  </a:lnTo>
                  <a:lnTo>
                    <a:pt x="71" y="3138"/>
                  </a:lnTo>
                  <a:lnTo>
                    <a:pt x="71" y="3238"/>
                  </a:lnTo>
                  <a:cubicBezTo>
                    <a:pt x="71" y="3248"/>
                    <a:pt x="81" y="3258"/>
                    <a:pt x="81" y="3278"/>
                  </a:cubicBezTo>
                  <a:lnTo>
                    <a:pt x="81" y="3298"/>
                  </a:lnTo>
                  <a:lnTo>
                    <a:pt x="81" y="3308"/>
                  </a:lnTo>
                  <a:lnTo>
                    <a:pt x="81" y="3358"/>
                  </a:lnTo>
                  <a:cubicBezTo>
                    <a:pt x="81" y="3448"/>
                    <a:pt x="91" y="3538"/>
                    <a:pt x="101" y="3628"/>
                  </a:cubicBezTo>
                  <a:cubicBezTo>
                    <a:pt x="101" y="3708"/>
                    <a:pt x="110" y="3788"/>
                    <a:pt x="110" y="3868"/>
                  </a:cubicBezTo>
                  <a:lnTo>
                    <a:pt x="110" y="3888"/>
                  </a:lnTo>
                  <a:cubicBezTo>
                    <a:pt x="121" y="3917"/>
                    <a:pt x="121" y="3957"/>
                    <a:pt x="121" y="3997"/>
                  </a:cubicBezTo>
                  <a:cubicBezTo>
                    <a:pt x="130" y="4048"/>
                    <a:pt x="130" y="4097"/>
                    <a:pt x="130" y="4137"/>
                  </a:cubicBezTo>
                  <a:cubicBezTo>
                    <a:pt x="141" y="4177"/>
                    <a:pt x="141" y="4207"/>
                    <a:pt x="141" y="4247"/>
                  </a:cubicBezTo>
                  <a:lnTo>
                    <a:pt x="141" y="4287"/>
                  </a:lnTo>
                  <a:lnTo>
                    <a:pt x="141" y="4357"/>
                  </a:lnTo>
                  <a:cubicBezTo>
                    <a:pt x="141" y="4377"/>
                    <a:pt x="141" y="4387"/>
                    <a:pt x="150" y="4397"/>
                  </a:cubicBezTo>
                  <a:lnTo>
                    <a:pt x="150" y="4417"/>
                  </a:lnTo>
                  <a:lnTo>
                    <a:pt x="150" y="4427"/>
                  </a:lnTo>
                  <a:lnTo>
                    <a:pt x="150" y="4557"/>
                  </a:lnTo>
                  <a:cubicBezTo>
                    <a:pt x="150" y="4597"/>
                    <a:pt x="141" y="4637"/>
                    <a:pt x="141" y="4677"/>
                  </a:cubicBezTo>
                  <a:lnTo>
                    <a:pt x="141" y="4737"/>
                  </a:lnTo>
                  <a:cubicBezTo>
                    <a:pt x="130" y="4737"/>
                    <a:pt x="130" y="4747"/>
                    <a:pt x="130" y="4757"/>
                  </a:cubicBezTo>
                  <a:lnTo>
                    <a:pt x="130" y="4787"/>
                  </a:lnTo>
                  <a:cubicBezTo>
                    <a:pt x="130" y="4807"/>
                    <a:pt x="141" y="4827"/>
                    <a:pt x="141" y="4836"/>
                  </a:cubicBezTo>
                  <a:cubicBezTo>
                    <a:pt x="150" y="4847"/>
                    <a:pt x="170" y="4867"/>
                    <a:pt x="190" y="4876"/>
                  </a:cubicBezTo>
                  <a:cubicBezTo>
                    <a:pt x="201" y="4887"/>
                    <a:pt x="210" y="4887"/>
                    <a:pt x="221" y="4896"/>
                  </a:cubicBezTo>
                  <a:lnTo>
                    <a:pt x="230" y="4896"/>
                  </a:lnTo>
                  <a:cubicBezTo>
                    <a:pt x="250" y="4907"/>
                    <a:pt x="281" y="4916"/>
                    <a:pt x="301" y="4927"/>
                  </a:cubicBezTo>
                  <a:cubicBezTo>
                    <a:pt x="350" y="4947"/>
                    <a:pt x="401" y="4967"/>
                    <a:pt x="441" y="4987"/>
                  </a:cubicBezTo>
                  <a:lnTo>
                    <a:pt x="470" y="4996"/>
                  </a:lnTo>
                  <a:cubicBezTo>
                    <a:pt x="490" y="4996"/>
                    <a:pt x="501" y="5007"/>
                    <a:pt x="521" y="5007"/>
                  </a:cubicBezTo>
                  <a:lnTo>
                    <a:pt x="521" y="5016"/>
                  </a:lnTo>
                  <a:lnTo>
                    <a:pt x="541" y="5016"/>
                  </a:lnTo>
                  <a:cubicBezTo>
                    <a:pt x="550" y="5027"/>
                    <a:pt x="561" y="5027"/>
                    <a:pt x="561" y="5027"/>
                  </a:cubicBezTo>
                  <a:lnTo>
                    <a:pt x="590" y="5027"/>
                  </a:lnTo>
                  <a:lnTo>
                    <a:pt x="600" y="5016"/>
                  </a:lnTo>
                  <a:cubicBezTo>
                    <a:pt x="610" y="5016"/>
                    <a:pt x="610" y="5016"/>
                    <a:pt x="620" y="5007"/>
                  </a:cubicBezTo>
                  <a:cubicBezTo>
                    <a:pt x="630" y="5007"/>
                    <a:pt x="640" y="5007"/>
                    <a:pt x="650" y="4996"/>
                  </a:cubicBezTo>
                  <a:cubicBezTo>
                    <a:pt x="660" y="4996"/>
                    <a:pt x="660" y="4987"/>
                    <a:pt x="670" y="4976"/>
                  </a:cubicBezTo>
                  <a:lnTo>
                    <a:pt x="680" y="4976"/>
                  </a:lnTo>
                  <a:lnTo>
                    <a:pt x="710" y="4956"/>
                  </a:lnTo>
                  <a:cubicBezTo>
                    <a:pt x="750" y="4927"/>
                    <a:pt x="790" y="4907"/>
                    <a:pt x="820" y="4876"/>
                  </a:cubicBezTo>
                  <a:cubicBezTo>
                    <a:pt x="860" y="4856"/>
                    <a:pt x="890" y="4847"/>
                    <a:pt x="930" y="4827"/>
                  </a:cubicBezTo>
                  <a:cubicBezTo>
                    <a:pt x="940" y="4816"/>
                    <a:pt x="960" y="4807"/>
                    <a:pt x="980" y="4796"/>
                  </a:cubicBezTo>
                  <a:lnTo>
                    <a:pt x="1130" y="4707"/>
                  </a:lnTo>
                  <a:lnTo>
                    <a:pt x="1170" y="4687"/>
                  </a:lnTo>
                  <a:lnTo>
                    <a:pt x="1190" y="4677"/>
                  </a:lnTo>
                  <a:lnTo>
                    <a:pt x="1280" y="4617"/>
                  </a:lnTo>
                  <a:cubicBezTo>
                    <a:pt x="1329" y="4587"/>
                    <a:pt x="1380" y="4567"/>
                    <a:pt x="1420" y="4527"/>
                  </a:cubicBezTo>
                  <a:cubicBezTo>
                    <a:pt x="1460" y="4507"/>
                    <a:pt x="1500" y="4477"/>
                    <a:pt x="1540" y="4447"/>
                  </a:cubicBezTo>
                  <a:lnTo>
                    <a:pt x="1549" y="4437"/>
                  </a:lnTo>
                  <a:cubicBezTo>
                    <a:pt x="1600" y="4397"/>
                    <a:pt x="1660" y="4357"/>
                    <a:pt x="1709" y="4327"/>
                  </a:cubicBezTo>
                  <a:cubicBezTo>
                    <a:pt x="1760" y="4287"/>
                    <a:pt x="1809" y="4257"/>
                    <a:pt x="1859" y="4217"/>
                  </a:cubicBezTo>
                  <a:cubicBezTo>
                    <a:pt x="1909" y="4177"/>
                    <a:pt x="1949" y="4147"/>
                    <a:pt x="1999" y="4127"/>
                  </a:cubicBezTo>
                  <a:lnTo>
                    <a:pt x="2009" y="4117"/>
                  </a:lnTo>
                  <a:cubicBezTo>
                    <a:pt x="2019" y="4107"/>
                    <a:pt x="2039" y="4097"/>
                    <a:pt x="2059" y="4087"/>
                  </a:cubicBezTo>
                  <a:lnTo>
                    <a:pt x="2069" y="4087"/>
                  </a:lnTo>
                  <a:cubicBezTo>
                    <a:pt x="2089" y="4067"/>
                    <a:pt x="2109" y="4057"/>
                    <a:pt x="2129" y="4048"/>
                  </a:cubicBezTo>
                  <a:cubicBezTo>
                    <a:pt x="2139" y="4037"/>
                    <a:pt x="2139" y="4037"/>
                    <a:pt x="2159" y="4028"/>
                  </a:cubicBezTo>
                  <a:cubicBezTo>
                    <a:pt x="2179" y="4017"/>
                    <a:pt x="2189" y="4008"/>
                    <a:pt x="2209" y="3997"/>
                  </a:cubicBezTo>
                  <a:cubicBezTo>
                    <a:pt x="2239" y="3957"/>
                    <a:pt x="2249" y="3908"/>
                    <a:pt x="2259" y="3877"/>
                  </a:cubicBezTo>
                  <a:cubicBezTo>
                    <a:pt x="2269" y="3817"/>
                    <a:pt x="2269" y="3768"/>
                    <a:pt x="2279" y="3708"/>
                  </a:cubicBezTo>
                  <a:lnTo>
                    <a:pt x="2279" y="3697"/>
                  </a:lnTo>
                  <a:lnTo>
                    <a:pt x="2279" y="3677"/>
                  </a:lnTo>
                  <a:lnTo>
                    <a:pt x="2279" y="3668"/>
                  </a:lnTo>
                  <a:cubicBezTo>
                    <a:pt x="2279" y="3648"/>
                    <a:pt x="2279" y="3637"/>
                    <a:pt x="2289" y="3628"/>
                  </a:cubicBezTo>
                  <a:lnTo>
                    <a:pt x="2289" y="3617"/>
                  </a:lnTo>
                  <a:cubicBezTo>
                    <a:pt x="2289" y="3588"/>
                    <a:pt x="2289" y="3568"/>
                    <a:pt x="2279" y="3538"/>
                  </a:cubicBezTo>
                  <a:cubicBezTo>
                    <a:pt x="2269" y="3488"/>
                    <a:pt x="2219" y="3448"/>
                    <a:pt x="2179" y="3418"/>
                  </a:cubicBezTo>
                  <a:cubicBezTo>
                    <a:pt x="2139" y="3398"/>
                    <a:pt x="2109" y="3378"/>
                    <a:pt x="2059" y="3368"/>
                  </a:cubicBezTo>
                  <a:cubicBezTo>
                    <a:pt x="2019" y="3348"/>
                    <a:pt x="1989" y="3338"/>
                    <a:pt x="1949" y="3328"/>
                  </a:cubicBezTo>
                  <a:lnTo>
                    <a:pt x="1939" y="3328"/>
                  </a:lnTo>
                  <a:cubicBezTo>
                    <a:pt x="1929" y="3328"/>
                    <a:pt x="1919" y="3318"/>
                    <a:pt x="1909" y="3318"/>
                  </a:cubicBezTo>
                  <a:lnTo>
                    <a:pt x="1909" y="3248"/>
                  </a:lnTo>
                  <a:lnTo>
                    <a:pt x="1909" y="3238"/>
                  </a:lnTo>
                  <a:cubicBezTo>
                    <a:pt x="1919" y="3188"/>
                    <a:pt x="1919" y="3148"/>
                    <a:pt x="1919" y="3098"/>
                  </a:cubicBezTo>
                  <a:lnTo>
                    <a:pt x="1919" y="2848"/>
                  </a:lnTo>
                  <a:lnTo>
                    <a:pt x="1919" y="2838"/>
                  </a:lnTo>
                  <a:lnTo>
                    <a:pt x="1919" y="2709"/>
                  </a:lnTo>
                  <a:cubicBezTo>
                    <a:pt x="1919" y="2669"/>
                    <a:pt x="1919" y="2629"/>
                    <a:pt x="1909" y="2589"/>
                  </a:cubicBezTo>
                  <a:lnTo>
                    <a:pt x="1909" y="2578"/>
                  </a:lnTo>
                  <a:lnTo>
                    <a:pt x="1909" y="2558"/>
                  </a:lnTo>
                  <a:cubicBezTo>
                    <a:pt x="1899" y="2478"/>
                    <a:pt x="1899" y="2378"/>
                    <a:pt x="1899" y="2299"/>
                  </a:cubicBezTo>
                  <a:lnTo>
                    <a:pt x="1899" y="2289"/>
                  </a:lnTo>
                  <a:cubicBezTo>
                    <a:pt x="1899" y="2229"/>
                    <a:pt x="1889" y="2159"/>
                    <a:pt x="1889" y="2099"/>
                  </a:cubicBezTo>
                  <a:lnTo>
                    <a:pt x="1889" y="2089"/>
                  </a:lnTo>
                  <a:lnTo>
                    <a:pt x="1879" y="2029"/>
                  </a:lnTo>
                  <a:cubicBezTo>
                    <a:pt x="1869" y="1939"/>
                    <a:pt x="1869" y="1849"/>
                    <a:pt x="1869" y="1769"/>
                  </a:cubicBezTo>
                  <a:cubicBezTo>
                    <a:pt x="1869" y="1679"/>
                    <a:pt x="1859" y="1590"/>
                    <a:pt x="1859" y="1499"/>
                  </a:cubicBezTo>
                  <a:lnTo>
                    <a:pt x="1859" y="1230"/>
                  </a:lnTo>
                  <a:cubicBezTo>
                    <a:pt x="1869" y="1170"/>
                    <a:pt x="1869" y="1110"/>
                    <a:pt x="1869" y="1050"/>
                  </a:cubicBezTo>
                  <a:lnTo>
                    <a:pt x="1869" y="970"/>
                  </a:lnTo>
                  <a:lnTo>
                    <a:pt x="1869" y="930"/>
                  </a:lnTo>
                  <a:lnTo>
                    <a:pt x="1869" y="700"/>
                  </a:lnTo>
                  <a:lnTo>
                    <a:pt x="1869" y="570"/>
                  </a:lnTo>
                  <a:lnTo>
                    <a:pt x="1869" y="500"/>
                  </a:lnTo>
                  <a:lnTo>
                    <a:pt x="1869" y="440"/>
                  </a:lnTo>
                  <a:lnTo>
                    <a:pt x="1869" y="311"/>
                  </a:lnTo>
                  <a:lnTo>
                    <a:pt x="1869" y="280"/>
                  </a:lnTo>
                  <a:lnTo>
                    <a:pt x="1869" y="260"/>
                  </a:lnTo>
                  <a:cubicBezTo>
                    <a:pt x="1879" y="240"/>
                    <a:pt x="1879" y="220"/>
                    <a:pt x="1879" y="191"/>
                  </a:cubicBezTo>
                  <a:cubicBezTo>
                    <a:pt x="1879" y="171"/>
                    <a:pt x="1879" y="140"/>
                    <a:pt x="1869" y="120"/>
                  </a:cubicBezTo>
                  <a:cubicBezTo>
                    <a:pt x="1869" y="80"/>
                    <a:pt x="1839" y="40"/>
                    <a:pt x="1809" y="20"/>
                  </a:cubicBezTo>
                  <a:cubicBezTo>
                    <a:pt x="1789" y="11"/>
                    <a:pt x="1760" y="0"/>
                    <a:pt x="174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flipH="1">
              <a:off x="7951596" y="3382566"/>
              <a:ext cx="7129" cy="31171"/>
            </a:xfrm>
            <a:custGeom>
              <a:rect b="b" l="l" r="r" t="t"/>
              <a:pathLst>
                <a:path extrusionOk="0" h="481" w="110">
                  <a:moveTo>
                    <a:pt x="40" y="1"/>
                  </a:moveTo>
                  <a:cubicBezTo>
                    <a:pt x="20" y="1"/>
                    <a:pt x="0" y="21"/>
                    <a:pt x="0" y="41"/>
                  </a:cubicBezTo>
                  <a:cubicBezTo>
                    <a:pt x="10" y="111"/>
                    <a:pt x="10" y="181"/>
                    <a:pt x="20" y="261"/>
                  </a:cubicBezTo>
                  <a:cubicBezTo>
                    <a:pt x="20" y="320"/>
                    <a:pt x="30" y="391"/>
                    <a:pt x="40" y="460"/>
                  </a:cubicBezTo>
                  <a:cubicBezTo>
                    <a:pt x="40" y="471"/>
                    <a:pt x="70" y="480"/>
                    <a:pt x="80" y="480"/>
                  </a:cubicBezTo>
                  <a:cubicBezTo>
                    <a:pt x="90" y="480"/>
                    <a:pt x="100" y="471"/>
                    <a:pt x="100" y="460"/>
                  </a:cubicBezTo>
                  <a:cubicBezTo>
                    <a:pt x="110" y="460"/>
                    <a:pt x="110" y="451"/>
                    <a:pt x="110" y="440"/>
                  </a:cubicBezTo>
                  <a:cubicBezTo>
                    <a:pt x="100" y="420"/>
                    <a:pt x="100" y="411"/>
                    <a:pt x="100" y="391"/>
                  </a:cubicBezTo>
                  <a:cubicBezTo>
                    <a:pt x="80" y="271"/>
                    <a:pt x="80" y="151"/>
                    <a:pt x="70" y="41"/>
                  </a:cubicBezTo>
                  <a:cubicBezTo>
                    <a:pt x="70" y="21"/>
                    <a:pt x="60" y="1"/>
                    <a:pt x="4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flipH="1">
              <a:off x="7956067" y="1508065"/>
              <a:ext cx="12443" cy="30070"/>
            </a:xfrm>
            <a:custGeom>
              <a:rect b="b" l="l" r="r" t="t"/>
              <a:pathLst>
                <a:path extrusionOk="0" h="464" w="192">
                  <a:moveTo>
                    <a:pt x="161" y="0"/>
                  </a:moveTo>
                  <a:cubicBezTo>
                    <a:pt x="141" y="0"/>
                    <a:pt x="131" y="10"/>
                    <a:pt x="121" y="30"/>
                  </a:cubicBezTo>
                  <a:lnTo>
                    <a:pt x="1" y="420"/>
                  </a:lnTo>
                  <a:cubicBezTo>
                    <a:pt x="1" y="440"/>
                    <a:pt x="1" y="460"/>
                    <a:pt x="21" y="460"/>
                  </a:cubicBezTo>
                  <a:cubicBezTo>
                    <a:pt x="26" y="462"/>
                    <a:pt x="32" y="463"/>
                    <a:pt x="37" y="463"/>
                  </a:cubicBezTo>
                  <a:cubicBezTo>
                    <a:pt x="50" y="463"/>
                    <a:pt x="61" y="454"/>
                    <a:pt x="61" y="440"/>
                  </a:cubicBezTo>
                  <a:cubicBezTo>
                    <a:pt x="101" y="309"/>
                    <a:pt x="151" y="180"/>
                    <a:pt x="191" y="50"/>
                  </a:cubicBezTo>
                  <a:cubicBezTo>
                    <a:pt x="191" y="30"/>
                    <a:pt x="191" y="10"/>
                    <a:pt x="171" y="10"/>
                  </a:cubicBezTo>
                  <a:lnTo>
                    <a:pt x="161"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flipH="1">
              <a:off x="7967149" y="3402008"/>
              <a:ext cx="14257" cy="24950"/>
            </a:xfrm>
            <a:custGeom>
              <a:rect b="b" l="l" r="r" t="t"/>
              <a:pathLst>
                <a:path extrusionOk="0" h="385" w="220">
                  <a:moveTo>
                    <a:pt x="50" y="0"/>
                  </a:moveTo>
                  <a:cubicBezTo>
                    <a:pt x="20" y="11"/>
                    <a:pt x="0" y="40"/>
                    <a:pt x="10" y="71"/>
                  </a:cubicBezTo>
                  <a:cubicBezTo>
                    <a:pt x="30" y="120"/>
                    <a:pt x="50" y="171"/>
                    <a:pt x="60" y="220"/>
                  </a:cubicBezTo>
                  <a:cubicBezTo>
                    <a:pt x="80" y="271"/>
                    <a:pt x="100" y="320"/>
                    <a:pt x="130" y="360"/>
                  </a:cubicBezTo>
                  <a:cubicBezTo>
                    <a:pt x="145" y="375"/>
                    <a:pt x="160" y="384"/>
                    <a:pt x="178" y="384"/>
                  </a:cubicBezTo>
                  <a:cubicBezTo>
                    <a:pt x="185" y="384"/>
                    <a:pt x="192" y="383"/>
                    <a:pt x="200" y="380"/>
                  </a:cubicBezTo>
                  <a:cubicBezTo>
                    <a:pt x="210" y="371"/>
                    <a:pt x="210" y="360"/>
                    <a:pt x="220" y="351"/>
                  </a:cubicBezTo>
                  <a:cubicBezTo>
                    <a:pt x="220" y="340"/>
                    <a:pt x="220" y="320"/>
                    <a:pt x="210" y="311"/>
                  </a:cubicBezTo>
                  <a:lnTo>
                    <a:pt x="210" y="300"/>
                  </a:lnTo>
                  <a:cubicBezTo>
                    <a:pt x="190" y="260"/>
                    <a:pt x="180" y="220"/>
                    <a:pt x="170" y="191"/>
                  </a:cubicBezTo>
                  <a:lnTo>
                    <a:pt x="110" y="40"/>
                  </a:lnTo>
                  <a:cubicBezTo>
                    <a:pt x="110" y="31"/>
                    <a:pt x="100" y="11"/>
                    <a:pt x="90" y="11"/>
                  </a:cubicBezTo>
                  <a:cubicBezTo>
                    <a:pt x="80" y="0"/>
                    <a:pt x="70" y="0"/>
                    <a:pt x="6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flipH="1">
              <a:off x="7988474" y="3944625"/>
              <a:ext cx="506386" cy="259738"/>
            </a:xfrm>
            <a:custGeom>
              <a:rect b="b" l="l" r="r" t="t"/>
              <a:pathLst>
                <a:path extrusionOk="0" h="4008" w="7814">
                  <a:moveTo>
                    <a:pt x="110" y="1"/>
                  </a:moveTo>
                  <a:cubicBezTo>
                    <a:pt x="100" y="1"/>
                    <a:pt x="90" y="1"/>
                    <a:pt x="90" y="11"/>
                  </a:cubicBezTo>
                  <a:cubicBezTo>
                    <a:pt x="60" y="11"/>
                    <a:pt x="30" y="31"/>
                    <a:pt x="20" y="61"/>
                  </a:cubicBezTo>
                  <a:cubicBezTo>
                    <a:pt x="0" y="81"/>
                    <a:pt x="0" y="111"/>
                    <a:pt x="10" y="140"/>
                  </a:cubicBezTo>
                  <a:cubicBezTo>
                    <a:pt x="20" y="171"/>
                    <a:pt x="30" y="200"/>
                    <a:pt x="60" y="211"/>
                  </a:cubicBezTo>
                  <a:cubicBezTo>
                    <a:pt x="130" y="240"/>
                    <a:pt x="209" y="280"/>
                    <a:pt x="280" y="320"/>
                  </a:cubicBezTo>
                  <a:cubicBezTo>
                    <a:pt x="360" y="360"/>
                    <a:pt x="440" y="400"/>
                    <a:pt x="520" y="431"/>
                  </a:cubicBezTo>
                  <a:cubicBezTo>
                    <a:pt x="600" y="471"/>
                    <a:pt x="679" y="491"/>
                    <a:pt x="769" y="520"/>
                  </a:cubicBezTo>
                  <a:cubicBezTo>
                    <a:pt x="839" y="540"/>
                    <a:pt x="919" y="560"/>
                    <a:pt x="989" y="580"/>
                  </a:cubicBezTo>
                  <a:cubicBezTo>
                    <a:pt x="1029" y="600"/>
                    <a:pt x="1069" y="610"/>
                    <a:pt x="1109" y="630"/>
                  </a:cubicBezTo>
                  <a:cubicBezTo>
                    <a:pt x="1259" y="700"/>
                    <a:pt x="1399" y="780"/>
                    <a:pt x="1548" y="860"/>
                  </a:cubicBezTo>
                  <a:cubicBezTo>
                    <a:pt x="1619" y="900"/>
                    <a:pt x="1699" y="940"/>
                    <a:pt x="1768" y="980"/>
                  </a:cubicBezTo>
                  <a:cubicBezTo>
                    <a:pt x="1839" y="1020"/>
                    <a:pt x="1908" y="1060"/>
                    <a:pt x="1968" y="1100"/>
                  </a:cubicBezTo>
                  <a:cubicBezTo>
                    <a:pt x="2048" y="1150"/>
                    <a:pt x="2118" y="1190"/>
                    <a:pt x="2198" y="1240"/>
                  </a:cubicBezTo>
                  <a:cubicBezTo>
                    <a:pt x="2258" y="1290"/>
                    <a:pt x="2328" y="1330"/>
                    <a:pt x="2388" y="1379"/>
                  </a:cubicBezTo>
                  <a:cubicBezTo>
                    <a:pt x="2458" y="1419"/>
                    <a:pt x="2528" y="1459"/>
                    <a:pt x="2608" y="1499"/>
                  </a:cubicBezTo>
                  <a:cubicBezTo>
                    <a:pt x="2678" y="1539"/>
                    <a:pt x="2758" y="1579"/>
                    <a:pt x="2827" y="1610"/>
                  </a:cubicBezTo>
                  <a:cubicBezTo>
                    <a:pt x="3007" y="1690"/>
                    <a:pt x="3187" y="1770"/>
                    <a:pt x="3367" y="1839"/>
                  </a:cubicBezTo>
                  <a:cubicBezTo>
                    <a:pt x="3507" y="1909"/>
                    <a:pt x="3657" y="1969"/>
                    <a:pt x="3807" y="2039"/>
                  </a:cubicBezTo>
                  <a:cubicBezTo>
                    <a:pt x="3966" y="2119"/>
                    <a:pt x="4117" y="2189"/>
                    <a:pt x="4277" y="2259"/>
                  </a:cubicBezTo>
                  <a:cubicBezTo>
                    <a:pt x="4386" y="2299"/>
                    <a:pt x="4506" y="2349"/>
                    <a:pt x="4616" y="2389"/>
                  </a:cubicBezTo>
                  <a:cubicBezTo>
                    <a:pt x="4646" y="2409"/>
                    <a:pt x="4686" y="2429"/>
                    <a:pt x="4716" y="2439"/>
                  </a:cubicBezTo>
                  <a:cubicBezTo>
                    <a:pt x="4756" y="2459"/>
                    <a:pt x="4786" y="2479"/>
                    <a:pt x="4826" y="2509"/>
                  </a:cubicBezTo>
                  <a:lnTo>
                    <a:pt x="5036" y="2629"/>
                  </a:lnTo>
                  <a:cubicBezTo>
                    <a:pt x="5185" y="2718"/>
                    <a:pt x="5336" y="2798"/>
                    <a:pt x="5485" y="2869"/>
                  </a:cubicBezTo>
                  <a:cubicBezTo>
                    <a:pt x="5635" y="2949"/>
                    <a:pt x="5785" y="3008"/>
                    <a:pt x="5925" y="3088"/>
                  </a:cubicBezTo>
                  <a:cubicBezTo>
                    <a:pt x="5995" y="3128"/>
                    <a:pt x="6065" y="3178"/>
                    <a:pt x="6135" y="3218"/>
                  </a:cubicBezTo>
                  <a:cubicBezTo>
                    <a:pt x="6205" y="3258"/>
                    <a:pt x="6284" y="3308"/>
                    <a:pt x="6364" y="3348"/>
                  </a:cubicBezTo>
                  <a:cubicBezTo>
                    <a:pt x="6515" y="3428"/>
                    <a:pt x="6655" y="3498"/>
                    <a:pt x="6804" y="3558"/>
                  </a:cubicBezTo>
                  <a:cubicBezTo>
                    <a:pt x="6874" y="3588"/>
                    <a:pt x="6954" y="3618"/>
                    <a:pt x="7024" y="3658"/>
                  </a:cubicBezTo>
                  <a:cubicBezTo>
                    <a:pt x="7094" y="3688"/>
                    <a:pt x="7174" y="3728"/>
                    <a:pt x="7244" y="3757"/>
                  </a:cubicBezTo>
                  <a:cubicBezTo>
                    <a:pt x="7414" y="3848"/>
                    <a:pt x="7594" y="3928"/>
                    <a:pt x="7763" y="4008"/>
                  </a:cubicBezTo>
                  <a:cubicBezTo>
                    <a:pt x="7783" y="4008"/>
                    <a:pt x="7794" y="4008"/>
                    <a:pt x="7803" y="3997"/>
                  </a:cubicBezTo>
                  <a:cubicBezTo>
                    <a:pt x="7814" y="3977"/>
                    <a:pt x="7814" y="3957"/>
                    <a:pt x="7794" y="3957"/>
                  </a:cubicBezTo>
                  <a:cubicBezTo>
                    <a:pt x="7643" y="3888"/>
                    <a:pt x="7483" y="3808"/>
                    <a:pt x="7334" y="3737"/>
                  </a:cubicBezTo>
                  <a:cubicBezTo>
                    <a:pt x="7264" y="3698"/>
                    <a:pt x="7184" y="3658"/>
                    <a:pt x="7114" y="3618"/>
                  </a:cubicBezTo>
                  <a:cubicBezTo>
                    <a:pt x="7034" y="3588"/>
                    <a:pt x="6954" y="3548"/>
                    <a:pt x="6884" y="3518"/>
                  </a:cubicBezTo>
                  <a:cubicBezTo>
                    <a:pt x="6724" y="3458"/>
                    <a:pt x="6575" y="3378"/>
                    <a:pt x="6435" y="3298"/>
                  </a:cubicBezTo>
                  <a:cubicBezTo>
                    <a:pt x="6364" y="3268"/>
                    <a:pt x="6295" y="3228"/>
                    <a:pt x="6225" y="3188"/>
                  </a:cubicBezTo>
                  <a:cubicBezTo>
                    <a:pt x="6155" y="3138"/>
                    <a:pt x="6085" y="3098"/>
                    <a:pt x="6015" y="3058"/>
                  </a:cubicBezTo>
                  <a:cubicBezTo>
                    <a:pt x="5945" y="3008"/>
                    <a:pt x="5875" y="2969"/>
                    <a:pt x="5805" y="2929"/>
                  </a:cubicBezTo>
                  <a:cubicBezTo>
                    <a:pt x="5725" y="2889"/>
                    <a:pt x="5645" y="2849"/>
                    <a:pt x="5575" y="2809"/>
                  </a:cubicBezTo>
                  <a:lnTo>
                    <a:pt x="5365" y="2689"/>
                  </a:lnTo>
                  <a:cubicBezTo>
                    <a:pt x="5285" y="2638"/>
                    <a:pt x="5216" y="2589"/>
                    <a:pt x="5145" y="2538"/>
                  </a:cubicBezTo>
                  <a:cubicBezTo>
                    <a:pt x="5006" y="2449"/>
                    <a:pt x="4886" y="2349"/>
                    <a:pt x="4746" y="2259"/>
                  </a:cubicBezTo>
                  <a:cubicBezTo>
                    <a:pt x="4596" y="2179"/>
                    <a:pt x="4436" y="2099"/>
                    <a:pt x="4286" y="2029"/>
                  </a:cubicBezTo>
                  <a:lnTo>
                    <a:pt x="4077" y="1909"/>
                  </a:lnTo>
                  <a:cubicBezTo>
                    <a:pt x="4006" y="1879"/>
                    <a:pt x="3937" y="1839"/>
                    <a:pt x="3866" y="1799"/>
                  </a:cubicBezTo>
                  <a:cubicBezTo>
                    <a:pt x="3697" y="1719"/>
                    <a:pt x="3537" y="1650"/>
                    <a:pt x="3367" y="1579"/>
                  </a:cubicBezTo>
                  <a:cubicBezTo>
                    <a:pt x="3297" y="1550"/>
                    <a:pt x="3217" y="1519"/>
                    <a:pt x="3147" y="1490"/>
                  </a:cubicBezTo>
                  <a:lnTo>
                    <a:pt x="2907" y="1399"/>
                  </a:lnTo>
                  <a:cubicBezTo>
                    <a:pt x="2767" y="1339"/>
                    <a:pt x="2618" y="1270"/>
                    <a:pt x="2488" y="1190"/>
                  </a:cubicBezTo>
                  <a:cubicBezTo>
                    <a:pt x="2418" y="1150"/>
                    <a:pt x="2338" y="1100"/>
                    <a:pt x="2268" y="1060"/>
                  </a:cubicBezTo>
                  <a:cubicBezTo>
                    <a:pt x="2188" y="1010"/>
                    <a:pt x="2118" y="970"/>
                    <a:pt x="2048" y="930"/>
                  </a:cubicBezTo>
                  <a:cubicBezTo>
                    <a:pt x="1978" y="890"/>
                    <a:pt x="1898" y="860"/>
                    <a:pt x="1828" y="820"/>
                  </a:cubicBezTo>
                  <a:lnTo>
                    <a:pt x="1619" y="700"/>
                  </a:lnTo>
                  <a:cubicBezTo>
                    <a:pt x="1548" y="660"/>
                    <a:pt x="1479" y="620"/>
                    <a:pt x="1399" y="580"/>
                  </a:cubicBezTo>
                  <a:lnTo>
                    <a:pt x="1189" y="460"/>
                  </a:lnTo>
                  <a:cubicBezTo>
                    <a:pt x="1089" y="411"/>
                    <a:pt x="989" y="371"/>
                    <a:pt x="879" y="331"/>
                  </a:cubicBezTo>
                  <a:cubicBezTo>
                    <a:pt x="789" y="300"/>
                    <a:pt x="689" y="271"/>
                    <a:pt x="600" y="231"/>
                  </a:cubicBezTo>
                  <a:cubicBezTo>
                    <a:pt x="460" y="160"/>
                    <a:pt x="309" y="91"/>
                    <a:pt x="170" y="21"/>
                  </a:cubicBezTo>
                  <a:cubicBezTo>
                    <a:pt x="150" y="11"/>
                    <a:pt x="130" y="1"/>
                    <a:pt x="11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flipH="1">
              <a:off x="8189173" y="1381759"/>
              <a:ext cx="15035" cy="26894"/>
            </a:xfrm>
            <a:custGeom>
              <a:rect b="b" l="l" r="r" t="t"/>
              <a:pathLst>
                <a:path extrusionOk="0" h="415" w="232">
                  <a:moveTo>
                    <a:pt x="171" y="0"/>
                  </a:moveTo>
                  <a:cubicBezTo>
                    <a:pt x="161" y="11"/>
                    <a:pt x="151" y="20"/>
                    <a:pt x="151" y="31"/>
                  </a:cubicBezTo>
                  <a:cubicBezTo>
                    <a:pt x="121" y="80"/>
                    <a:pt x="101" y="140"/>
                    <a:pt x="71" y="191"/>
                  </a:cubicBezTo>
                  <a:cubicBezTo>
                    <a:pt x="61" y="220"/>
                    <a:pt x="51" y="240"/>
                    <a:pt x="41" y="270"/>
                  </a:cubicBezTo>
                  <a:lnTo>
                    <a:pt x="11" y="360"/>
                  </a:lnTo>
                  <a:cubicBezTo>
                    <a:pt x="1" y="380"/>
                    <a:pt x="11" y="400"/>
                    <a:pt x="31" y="410"/>
                  </a:cubicBezTo>
                  <a:cubicBezTo>
                    <a:pt x="39" y="413"/>
                    <a:pt x="46" y="414"/>
                    <a:pt x="53" y="414"/>
                  </a:cubicBezTo>
                  <a:cubicBezTo>
                    <a:pt x="71" y="414"/>
                    <a:pt x="84" y="405"/>
                    <a:pt x="91" y="390"/>
                  </a:cubicBezTo>
                  <a:lnTo>
                    <a:pt x="121" y="300"/>
                  </a:lnTo>
                  <a:cubicBezTo>
                    <a:pt x="131" y="270"/>
                    <a:pt x="141" y="250"/>
                    <a:pt x="151" y="220"/>
                  </a:cubicBezTo>
                  <a:cubicBezTo>
                    <a:pt x="181" y="171"/>
                    <a:pt x="201" y="111"/>
                    <a:pt x="231" y="60"/>
                  </a:cubicBezTo>
                  <a:lnTo>
                    <a:pt x="231" y="20"/>
                  </a:lnTo>
                  <a:cubicBezTo>
                    <a:pt x="221" y="11"/>
                    <a:pt x="211" y="11"/>
                    <a:pt x="20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flipH="1">
              <a:off x="8210558" y="1373983"/>
              <a:ext cx="13674" cy="39401"/>
            </a:xfrm>
            <a:custGeom>
              <a:rect b="b" l="l" r="r" t="t"/>
              <a:pathLst>
                <a:path extrusionOk="0" h="608" w="211">
                  <a:moveTo>
                    <a:pt x="180" y="0"/>
                  </a:moveTo>
                  <a:cubicBezTo>
                    <a:pt x="170" y="0"/>
                    <a:pt x="150" y="11"/>
                    <a:pt x="150" y="20"/>
                  </a:cubicBezTo>
                  <a:cubicBezTo>
                    <a:pt x="121" y="111"/>
                    <a:pt x="101" y="211"/>
                    <a:pt x="70" y="300"/>
                  </a:cubicBezTo>
                  <a:cubicBezTo>
                    <a:pt x="50" y="390"/>
                    <a:pt x="21" y="480"/>
                    <a:pt x="1" y="570"/>
                  </a:cubicBezTo>
                  <a:lnTo>
                    <a:pt x="1" y="590"/>
                  </a:lnTo>
                  <a:cubicBezTo>
                    <a:pt x="10" y="600"/>
                    <a:pt x="10" y="600"/>
                    <a:pt x="21" y="600"/>
                  </a:cubicBezTo>
                  <a:cubicBezTo>
                    <a:pt x="25" y="605"/>
                    <a:pt x="30" y="608"/>
                    <a:pt x="35" y="608"/>
                  </a:cubicBezTo>
                  <a:cubicBezTo>
                    <a:pt x="40" y="608"/>
                    <a:pt x="45" y="605"/>
                    <a:pt x="50" y="600"/>
                  </a:cubicBezTo>
                  <a:lnTo>
                    <a:pt x="61" y="590"/>
                  </a:lnTo>
                  <a:cubicBezTo>
                    <a:pt x="81" y="500"/>
                    <a:pt x="110" y="410"/>
                    <a:pt x="130" y="320"/>
                  </a:cubicBezTo>
                  <a:cubicBezTo>
                    <a:pt x="160" y="231"/>
                    <a:pt x="180" y="140"/>
                    <a:pt x="210" y="40"/>
                  </a:cubicBezTo>
                  <a:cubicBezTo>
                    <a:pt x="210" y="31"/>
                    <a:pt x="210" y="11"/>
                    <a:pt x="19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a:off x="8221575" y="1364262"/>
              <a:ext cx="9786" cy="24950"/>
            </a:xfrm>
            <a:custGeom>
              <a:rect b="b" l="l" r="r" t="t"/>
              <a:pathLst>
                <a:path extrusionOk="0" h="385" w="151">
                  <a:moveTo>
                    <a:pt x="111" y="1"/>
                  </a:moveTo>
                  <a:cubicBezTo>
                    <a:pt x="100" y="1"/>
                    <a:pt x="91" y="10"/>
                    <a:pt x="80" y="21"/>
                  </a:cubicBezTo>
                  <a:cubicBezTo>
                    <a:pt x="60" y="130"/>
                    <a:pt x="31" y="241"/>
                    <a:pt x="0" y="350"/>
                  </a:cubicBezTo>
                  <a:cubicBezTo>
                    <a:pt x="0" y="350"/>
                    <a:pt x="0" y="361"/>
                    <a:pt x="11" y="370"/>
                  </a:cubicBezTo>
                  <a:cubicBezTo>
                    <a:pt x="11" y="381"/>
                    <a:pt x="20" y="381"/>
                    <a:pt x="20" y="381"/>
                  </a:cubicBezTo>
                  <a:cubicBezTo>
                    <a:pt x="26" y="383"/>
                    <a:pt x="31" y="384"/>
                    <a:pt x="36" y="384"/>
                  </a:cubicBezTo>
                  <a:cubicBezTo>
                    <a:pt x="49" y="384"/>
                    <a:pt x="60" y="375"/>
                    <a:pt x="60" y="361"/>
                  </a:cubicBezTo>
                  <a:cubicBezTo>
                    <a:pt x="91" y="261"/>
                    <a:pt x="120" y="150"/>
                    <a:pt x="140" y="41"/>
                  </a:cubicBezTo>
                  <a:cubicBezTo>
                    <a:pt x="151" y="30"/>
                    <a:pt x="151" y="21"/>
                    <a:pt x="140" y="21"/>
                  </a:cubicBezTo>
                  <a:cubicBezTo>
                    <a:pt x="140" y="10"/>
                    <a:pt x="131" y="1"/>
                    <a:pt x="12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flipH="1">
              <a:off x="8230648" y="1357133"/>
              <a:ext cx="18858" cy="24950"/>
            </a:xfrm>
            <a:custGeom>
              <a:rect b="b" l="l" r="r" t="t"/>
              <a:pathLst>
                <a:path extrusionOk="0" h="385" w="291">
                  <a:moveTo>
                    <a:pt x="220" y="1"/>
                  </a:moveTo>
                  <a:cubicBezTo>
                    <a:pt x="200" y="1"/>
                    <a:pt x="180" y="11"/>
                    <a:pt x="171" y="21"/>
                  </a:cubicBezTo>
                  <a:cubicBezTo>
                    <a:pt x="140" y="61"/>
                    <a:pt x="111" y="100"/>
                    <a:pt x="91" y="140"/>
                  </a:cubicBezTo>
                  <a:cubicBezTo>
                    <a:pt x="71" y="160"/>
                    <a:pt x="60" y="171"/>
                    <a:pt x="51" y="191"/>
                  </a:cubicBezTo>
                  <a:cubicBezTo>
                    <a:pt x="40" y="211"/>
                    <a:pt x="40" y="220"/>
                    <a:pt x="31" y="240"/>
                  </a:cubicBezTo>
                  <a:cubicBezTo>
                    <a:pt x="21" y="251"/>
                    <a:pt x="21" y="260"/>
                    <a:pt x="11" y="271"/>
                  </a:cubicBezTo>
                  <a:cubicBezTo>
                    <a:pt x="11" y="291"/>
                    <a:pt x="1" y="300"/>
                    <a:pt x="1" y="311"/>
                  </a:cubicBezTo>
                  <a:lnTo>
                    <a:pt x="1" y="360"/>
                  </a:lnTo>
                  <a:cubicBezTo>
                    <a:pt x="11" y="371"/>
                    <a:pt x="21" y="380"/>
                    <a:pt x="31" y="380"/>
                  </a:cubicBezTo>
                  <a:cubicBezTo>
                    <a:pt x="38" y="383"/>
                    <a:pt x="46" y="384"/>
                    <a:pt x="53" y="384"/>
                  </a:cubicBezTo>
                  <a:cubicBezTo>
                    <a:pt x="74" y="384"/>
                    <a:pt x="93" y="373"/>
                    <a:pt x="100" y="351"/>
                  </a:cubicBezTo>
                  <a:cubicBezTo>
                    <a:pt x="100" y="340"/>
                    <a:pt x="111" y="320"/>
                    <a:pt x="111" y="311"/>
                  </a:cubicBezTo>
                  <a:cubicBezTo>
                    <a:pt x="140" y="271"/>
                    <a:pt x="160" y="231"/>
                    <a:pt x="191" y="191"/>
                  </a:cubicBezTo>
                  <a:cubicBezTo>
                    <a:pt x="211" y="160"/>
                    <a:pt x="240" y="120"/>
                    <a:pt x="271" y="91"/>
                  </a:cubicBezTo>
                  <a:cubicBezTo>
                    <a:pt x="291" y="61"/>
                    <a:pt x="280" y="21"/>
                    <a:pt x="251" y="11"/>
                  </a:cubicBezTo>
                  <a:cubicBezTo>
                    <a:pt x="240" y="1"/>
                    <a:pt x="231" y="1"/>
                    <a:pt x="22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flipH="1">
              <a:off x="8233240" y="4245776"/>
              <a:ext cx="5897" cy="44067"/>
            </a:xfrm>
            <a:custGeom>
              <a:rect b="b" l="l" r="r" t="t"/>
              <a:pathLst>
                <a:path extrusionOk="0" h="680" w="91">
                  <a:moveTo>
                    <a:pt x="31" y="0"/>
                  </a:moveTo>
                  <a:cubicBezTo>
                    <a:pt x="11" y="0"/>
                    <a:pt x="0" y="20"/>
                    <a:pt x="0" y="30"/>
                  </a:cubicBezTo>
                  <a:cubicBezTo>
                    <a:pt x="0" y="100"/>
                    <a:pt x="0" y="170"/>
                    <a:pt x="11" y="230"/>
                  </a:cubicBezTo>
                  <a:lnTo>
                    <a:pt x="11" y="349"/>
                  </a:lnTo>
                  <a:cubicBezTo>
                    <a:pt x="20" y="449"/>
                    <a:pt x="20" y="549"/>
                    <a:pt x="31" y="649"/>
                  </a:cubicBezTo>
                  <a:cubicBezTo>
                    <a:pt x="31" y="660"/>
                    <a:pt x="40" y="669"/>
                    <a:pt x="40" y="669"/>
                  </a:cubicBezTo>
                  <a:cubicBezTo>
                    <a:pt x="51" y="680"/>
                    <a:pt x="51" y="680"/>
                    <a:pt x="60" y="680"/>
                  </a:cubicBezTo>
                  <a:cubicBezTo>
                    <a:pt x="71" y="680"/>
                    <a:pt x="80" y="680"/>
                    <a:pt x="80" y="669"/>
                  </a:cubicBezTo>
                  <a:cubicBezTo>
                    <a:pt x="91" y="669"/>
                    <a:pt x="91" y="660"/>
                    <a:pt x="91" y="649"/>
                  </a:cubicBezTo>
                  <a:cubicBezTo>
                    <a:pt x="80" y="549"/>
                    <a:pt x="71" y="460"/>
                    <a:pt x="71" y="360"/>
                  </a:cubicBezTo>
                  <a:cubicBezTo>
                    <a:pt x="60" y="320"/>
                    <a:pt x="60" y="280"/>
                    <a:pt x="60" y="240"/>
                  </a:cubicBezTo>
                  <a:lnTo>
                    <a:pt x="60" y="40"/>
                  </a:lnTo>
                  <a:lnTo>
                    <a:pt x="51" y="30"/>
                  </a:lnTo>
                  <a:cubicBezTo>
                    <a:pt x="51" y="20"/>
                    <a:pt x="40"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flipH="1">
              <a:off x="8257802" y="4232815"/>
              <a:ext cx="5962" cy="40827"/>
            </a:xfrm>
            <a:custGeom>
              <a:rect b="b" l="l" r="r" t="t"/>
              <a:pathLst>
                <a:path extrusionOk="0" h="630" w="92">
                  <a:moveTo>
                    <a:pt x="31" y="0"/>
                  </a:moveTo>
                  <a:cubicBezTo>
                    <a:pt x="11" y="0"/>
                    <a:pt x="1" y="10"/>
                    <a:pt x="1" y="20"/>
                  </a:cubicBezTo>
                  <a:cubicBezTo>
                    <a:pt x="11" y="90"/>
                    <a:pt x="11" y="150"/>
                    <a:pt x="21" y="210"/>
                  </a:cubicBezTo>
                  <a:lnTo>
                    <a:pt x="21" y="330"/>
                  </a:lnTo>
                  <a:cubicBezTo>
                    <a:pt x="31" y="420"/>
                    <a:pt x="31" y="509"/>
                    <a:pt x="41" y="600"/>
                  </a:cubicBezTo>
                  <a:cubicBezTo>
                    <a:pt x="41" y="620"/>
                    <a:pt x="51" y="629"/>
                    <a:pt x="61" y="629"/>
                  </a:cubicBezTo>
                  <a:cubicBezTo>
                    <a:pt x="71" y="629"/>
                    <a:pt x="91" y="620"/>
                    <a:pt x="91" y="600"/>
                  </a:cubicBezTo>
                  <a:cubicBezTo>
                    <a:pt x="81" y="509"/>
                    <a:pt x="81" y="430"/>
                    <a:pt x="81" y="340"/>
                  </a:cubicBezTo>
                  <a:cubicBezTo>
                    <a:pt x="71" y="300"/>
                    <a:pt x="71" y="250"/>
                    <a:pt x="71" y="210"/>
                  </a:cubicBezTo>
                  <a:cubicBezTo>
                    <a:pt x="61" y="150"/>
                    <a:pt x="61" y="90"/>
                    <a:pt x="51" y="20"/>
                  </a:cubicBezTo>
                  <a:lnTo>
                    <a:pt x="51" y="10"/>
                  </a:lnTo>
                  <a:cubicBezTo>
                    <a:pt x="41" y="0"/>
                    <a:pt x="31"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flipH="1">
              <a:off x="8271476" y="4219206"/>
              <a:ext cx="5249" cy="36291"/>
            </a:xfrm>
            <a:custGeom>
              <a:rect b="b" l="l" r="r" t="t"/>
              <a:pathLst>
                <a:path extrusionOk="0" h="560" w="81">
                  <a:moveTo>
                    <a:pt x="31" y="0"/>
                  </a:moveTo>
                  <a:cubicBezTo>
                    <a:pt x="11" y="0"/>
                    <a:pt x="1" y="20"/>
                    <a:pt x="1" y="40"/>
                  </a:cubicBezTo>
                  <a:cubicBezTo>
                    <a:pt x="1" y="120"/>
                    <a:pt x="1" y="210"/>
                    <a:pt x="11" y="290"/>
                  </a:cubicBezTo>
                  <a:lnTo>
                    <a:pt x="11" y="520"/>
                  </a:lnTo>
                  <a:cubicBezTo>
                    <a:pt x="11" y="540"/>
                    <a:pt x="31" y="560"/>
                    <a:pt x="51" y="560"/>
                  </a:cubicBezTo>
                  <a:cubicBezTo>
                    <a:pt x="71" y="560"/>
                    <a:pt x="81" y="540"/>
                    <a:pt x="81" y="520"/>
                  </a:cubicBezTo>
                  <a:lnTo>
                    <a:pt x="81" y="300"/>
                  </a:lnTo>
                  <a:cubicBezTo>
                    <a:pt x="71" y="210"/>
                    <a:pt x="71" y="120"/>
                    <a:pt x="71" y="40"/>
                  </a:cubicBezTo>
                  <a:cubicBezTo>
                    <a:pt x="71" y="20"/>
                    <a:pt x="51"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flipH="1">
              <a:off x="8283725" y="2378923"/>
              <a:ext cx="147691" cy="325775"/>
            </a:xfrm>
            <a:custGeom>
              <a:rect b="b" l="l" r="r" t="t"/>
              <a:pathLst>
                <a:path extrusionOk="0" h="5027" w="2279">
                  <a:moveTo>
                    <a:pt x="649" y="271"/>
                  </a:moveTo>
                  <a:lnTo>
                    <a:pt x="689" y="291"/>
                  </a:lnTo>
                  <a:lnTo>
                    <a:pt x="700" y="300"/>
                  </a:lnTo>
                  <a:lnTo>
                    <a:pt x="700" y="380"/>
                  </a:lnTo>
                  <a:lnTo>
                    <a:pt x="700" y="431"/>
                  </a:lnTo>
                  <a:lnTo>
                    <a:pt x="709" y="480"/>
                  </a:lnTo>
                  <a:lnTo>
                    <a:pt x="709" y="610"/>
                  </a:lnTo>
                  <a:cubicBezTo>
                    <a:pt x="709" y="650"/>
                    <a:pt x="700" y="690"/>
                    <a:pt x="700" y="720"/>
                  </a:cubicBezTo>
                  <a:lnTo>
                    <a:pt x="700" y="770"/>
                  </a:lnTo>
                  <a:lnTo>
                    <a:pt x="700" y="940"/>
                  </a:lnTo>
                  <a:lnTo>
                    <a:pt x="700" y="1130"/>
                  </a:lnTo>
                  <a:cubicBezTo>
                    <a:pt x="689" y="1190"/>
                    <a:pt x="689" y="1250"/>
                    <a:pt x="689" y="1310"/>
                  </a:cubicBezTo>
                  <a:lnTo>
                    <a:pt x="689" y="1510"/>
                  </a:lnTo>
                  <a:lnTo>
                    <a:pt x="689" y="1679"/>
                  </a:lnTo>
                  <a:lnTo>
                    <a:pt x="689" y="1739"/>
                  </a:lnTo>
                  <a:lnTo>
                    <a:pt x="689" y="2059"/>
                  </a:lnTo>
                  <a:lnTo>
                    <a:pt x="689" y="2079"/>
                  </a:lnTo>
                  <a:lnTo>
                    <a:pt x="689" y="2099"/>
                  </a:lnTo>
                  <a:cubicBezTo>
                    <a:pt x="680" y="2149"/>
                    <a:pt x="680" y="2199"/>
                    <a:pt x="680" y="2249"/>
                  </a:cubicBezTo>
                  <a:cubicBezTo>
                    <a:pt x="680" y="2319"/>
                    <a:pt x="680" y="2379"/>
                    <a:pt x="669" y="2439"/>
                  </a:cubicBezTo>
                  <a:lnTo>
                    <a:pt x="669" y="2629"/>
                  </a:lnTo>
                  <a:lnTo>
                    <a:pt x="669" y="2829"/>
                  </a:lnTo>
                  <a:cubicBezTo>
                    <a:pt x="660" y="2878"/>
                    <a:pt x="660" y="2938"/>
                    <a:pt x="660" y="3008"/>
                  </a:cubicBezTo>
                  <a:cubicBezTo>
                    <a:pt x="660" y="3038"/>
                    <a:pt x="669" y="3068"/>
                    <a:pt x="669" y="3108"/>
                  </a:cubicBezTo>
                  <a:lnTo>
                    <a:pt x="669" y="3148"/>
                  </a:lnTo>
                  <a:lnTo>
                    <a:pt x="669" y="3158"/>
                  </a:lnTo>
                  <a:lnTo>
                    <a:pt x="669" y="3178"/>
                  </a:lnTo>
                  <a:lnTo>
                    <a:pt x="649" y="3198"/>
                  </a:lnTo>
                  <a:cubicBezTo>
                    <a:pt x="640" y="3218"/>
                    <a:pt x="620" y="3238"/>
                    <a:pt x="600" y="3258"/>
                  </a:cubicBezTo>
                  <a:cubicBezTo>
                    <a:pt x="589" y="3258"/>
                    <a:pt x="580" y="3268"/>
                    <a:pt x="569" y="3268"/>
                  </a:cubicBezTo>
                  <a:cubicBezTo>
                    <a:pt x="569" y="3278"/>
                    <a:pt x="560" y="3278"/>
                    <a:pt x="560" y="3278"/>
                  </a:cubicBezTo>
                  <a:lnTo>
                    <a:pt x="560" y="3218"/>
                  </a:lnTo>
                  <a:lnTo>
                    <a:pt x="560" y="3188"/>
                  </a:lnTo>
                  <a:lnTo>
                    <a:pt x="549" y="3158"/>
                  </a:lnTo>
                  <a:lnTo>
                    <a:pt x="549" y="3128"/>
                  </a:lnTo>
                  <a:lnTo>
                    <a:pt x="549" y="3058"/>
                  </a:lnTo>
                  <a:cubicBezTo>
                    <a:pt x="540" y="2978"/>
                    <a:pt x="540" y="2898"/>
                    <a:pt x="540" y="2789"/>
                  </a:cubicBezTo>
                  <a:lnTo>
                    <a:pt x="540" y="2778"/>
                  </a:lnTo>
                  <a:lnTo>
                    <a:pt x="540" y="2769"/>
                  </a:lnTo>
                  <a:lnTo>
                    <a:pt x="540" y="2658"/>
                  </a:lnTo>
                  <a:lnTo>
                    <a:pt x="540" y="2558"/>
                  </a:lnTo>
                  <a:lnTo>
                    <a:pt x="540" y="2518"/>
                  </a:lnTo>
                  <a:cubicBezTo>
                    <a:pt x="549" y="2459"/>
                    <a:pt x="549" y="2409"/>
                    <a:pt x="549" y="2349"/>
                  </a:cubicBezTo>
                  <a:lnTo>
                    <a:pt x="549" y="2259"/>
                  </a:lnTo>
                  <a:cubicBezTo>
                    <a:pt x="549" y="2199"/>
                    <a:pt x="560" y="2139"/>
                    <a:pt x="560" y="2079"/>
                  </a:cubicBezTo>
                  <a:cubicBezTo>
                    <a:pt x="569" y="2049"/>
                    <a:pt x="569" y="2019"/>
                    <a:pt x="569" y="1989"/>
                  </a:cubicBezTo>
                  <a:cubicBezTo>
                    <a:pt x="580" y="1899"/>
                    <a:pt x="580" y="1809"/>
                    <a:pt x="580" y="1739"/>
                  </a:cubicBezTo>
                  <a:cubicBezTo>
                    <a:pt x="580" y="1699"/>
                    <a:pt x="580" y="1650"/>
                    <a:pt x="589" y="1610"/>
                  </a:cubicBezTo>
                  <a:lnTo>
                    <a:pt x="589" y="1470"/>
                  </a:lnTo>
                  <a:lnTo>
                    <a:pt x="589" y="1390"/>
                  </a:lnTo>
                  <a:cubicBezTo>
                    <a:pt x="589" y="1319"/>
                    <a:pt x="589" y="1260"/>
                    <a:pt x="600" y="1190"/>
                  </a:cubicBezTo>
                  <a:cubicBezTo>
                    <a:pt x="600" y="1070"/>
                    <a:pt x="609" y="940"/>
                    <a:pt x="609" y="830"/>
                  </a:cubicBezTo>
                  <a:cubicBezTo>
                    <a:pt x="620" y="780"/>
                    <a:pt x="620" y="720"/>
                    <a:pt x="620" y="660"/>
                  </a:cubicBezTo>
                  <a:cubicBezTo>
                    <a:pt x="620" y="620"/>
                    <a:pt x="629" y="570"/>
                    <a:pt x="629" y="531"/>
                  </a:cubicBezTo>
                  <a:lnTo>
                    <a:pt x="629" y="520"/>
                  </a:lnTo>
                  <a:lnTo>
                    <a:pt x="629" y="511"/>
                  </a:lnTo>
                  <a:cubicBezTo>
                    <a:pt x="640" y="480"/>
                    <a:pt x="640" y="440"/>
                    <a:pt x="640" y="411"/>
                  </a:cubicBezTo>
                  <a:cubicBezTo>
                    <a:pt x="649" y="371"/>
                    <a:pt x="649" y="331"/>
                    <a:pt x="649" y="280"/>
                  </a:cubicBezTo>
                  <a:lnTo>
                    <a:pt x="649" y="271"/>
                  </a:lnTo>
                  <a:close/>
                  <a:moveTo>
                    <a:pt x="749" y="3288"/>
                  </a:moveTo>
                  <a:cubicBezTo>
                    <a:pt x="760" y="3288"/>
                    <a:pt x="769" y="3298"/>
                    <a:pt x="780" y="3308"/>
                  </a:cubicBezTo>
                  <a:lnTo>
                    <a:pt x="809" y="3338"/>
                  </a:lnTo>
                  <a:lnTo>
                    <a:pt x="820" y="3348"/>
                  </a:lnTo>
                  <a:lnTo>
                    <a:pt x="860" y="3388"/>
                  </a:lnTo>
                  <a:cubicBezTo>
                    <a:pt x="889" y="3418"/>
                    <a:pt x="929" y="3438"/>
                    <a:pt x="969" y="3468"/>
                  </a:cubicBezTo>
                  <a:cubicBezTo>
                    <a:pt x="999" y="3488"/>
                    <a:pt x="1029" y="3508"/>
                    <a:pt x="1059" y="3538"/>
                  </a:cubicBezTo>
                  <a:lnTo>
                    <a:pt x="1089" y="3548"/>
                  </a:lnTo>
                  <a:lnTo>
                    <a:pt x="1129" y="3588"/>
                  </a:lnTo>
                  <a:lnTo>
                    <a:pt x="1139" y="3588"/>
                  </a:lnTo>
                  <a:cubicBezTo>
                    <a:pt x="1139" y="3608"/>
                    <a:pt x="1129" y="3638"/>
                    <a:pt x="1129" y="3658"/>
                  </a:cubicBezTo>
                  <a:cubicBezTo>
                    <a:pt x="1129" y="3668"/>
                    <a:pt x="1129" y="3688"/>
                    <a:pt x="1119" y="3697"/>
                  </a:cubicBezTo>
                  <a:lnTo>
                    <a:pt x="1119" y="3708"/>
                  </a:lnTo>
                  <a:lnTo>
                    <a:pt x="1089" y="3688"/>
                  </a:lnTo>
                  <a:cubicBezTo>
                    <a:pt x="1069" y="3668"/>
                    <a:pt x="1039" y="3648"/>
                    <a:pt x="1009" y="3628"/>
                  </a:cubicBezTo>
                  <a:cubicBezTo>
                    <a:pt x="979" y="3608"/>
                    <a:pt x="949" y="3598"/>
                    <a:pt x="919" y="3578"/>
                  </a:cubicBezTo>
                  <a:lnTo>
                    <a:pt x="889" y="3568"/>
                  </a:lnTo>
                  <a:cubicBezTo>
                    <a:pt x="860" y="3548"/>
                    <a:pt x="820" y="3518"/>
                    <a:pt x="789" y="3498"/>
                  </a:cubicBezTo>
                  <a:lnTo>
                    <a:pt x="769" y="3478"/>
                  </a:lnTo>
                  <a:lnTo>
                    <a:pt x="760" y="3478"/>
                  </a:lnTo>
                  <a:cubicBezTo>
                    <a:pt x="740" y="3458"/>
                    <a:pt x="729" y="3448"/>
                    <a:pt x="709" y="3438"/>
                  </a:cubicBezTo>
                  <a:lnTo>
                    <a:pt x="680" y="3408"/>
                  </a:lnTo>
                  <a:lnTo>
                    <a:pt x="669" y="3408"/>
                  </a:lnTo>
                  <a:lnTo>
                    <a:pt x="660" y="3398"/>
                  </a:lnTo>
                  <a:cubicBezTo>
                    <a:pt x="669" y="3378"/>
                    <a:pt x="689" y="3358"/>
                    <a:pt x="709" y="3338"/>
                  </a:cubicBezTo>
                  <a:cubicBezTo>
                    <a:pt x="720" y="3318"/>
                    <a:pt x="740" y="3298"/>
                    <a:pt x="749" y="3288"/>
                  </a:cubicBezTo>
                  <a:close/>
                  <a:moveTo>
                    <a:pt x="1329" y="600"/>
                  </a:moveTo>
                  <a:lnTo>
                    <a:pt x="1449" y="660"/>
                  </a:lnTo>
                  <a:cubicBezTo>
                    <a:pt x="1459" y="660"/>
                    <a:pt x="1469" y="670"/>
                    <a:pt x="1479" y="670"/>
                  </a:cubicBezTo>
                  <a:lnTo>
                    <a:pt x="1479" y="680"/>
                  </a:lnTo>
                  <a:lnTo>
                    <a:pt x="1469" y="720"/>
                  </a:lnTo>
                  <a:lnTo>
                    <a:pt x="1469" y="810"/>
                  </a:lnTo>
                  <a:cubicBezTo>
                    <a:pt x="1469" y="860"/>
                    <a:pt x="1459" y="900"/>
                    <a:pt x="1459" y="950"/>
                  </a:cubicBezTo>
                  <a:lnTo>
                    <a:pt x="1459" y="1110"/>
                  </a:lnTo>
                  <a:lnTo>
                    <a:pt x="1459" y="1140"/>
                  </a:lnTo>
                  <a:lnTo>
                    <a:pt x="1459" y="1220"/>
                  </a:lnTo>
                  <a:lnTo>
                    <a:pt x="1459" y="1319"/>
                  </a:lnTo>
                  <a:lnTo>
                    <a:pt x="1459" y="1350"/>
                  </a:lnTo>
                  <a:lnTo>
                    <a:pt x="1459" y="1479"/>
                  </a:lnTo>
                  <a:cubicBezTo>
                    <a:pt x="1449" y="1530"/>
                    <a:pt x="1449" y="1579"/>
                    <a:pt x="1449" y="1630"/>
                  </a:cubicBezTo>
                  <a:cubicBezTo>
                    <a:pt x="1449" y="1670"/>
                    <a:pt x="1449" y="1719"/>
                    <a:pt x="1439" y="1759"/>
                  </a:cubicBezTo>
                  <a:cubicBezTo>
                    <a:pt x="1439" y="1799"/>
                    <a:pt x="1439" y="1849"/>
                    <a:pt x="1449" y="1889"/>
                  </a:cubicBezTo>
                  <a:lnTo>
                    <a:pt x="1449" y="1929"/>
                  </a:lnTo>
                  <a:lnTo>
                    <a:pt x="1449" y="2019"/>
                  </a:lnTo>
                  <a:lnTo>
                    <a:pt x="1449" y="2309"/>
                  </a:lnTo>
                  <a:cubicBezTo>
                    <a:pt x="1449" y="2399"/>
                    <a:pt x="1449" y="2489"/>
                    <a:pt x="1439" y="2569"/>
                  </a:cubicBezTo>
                  <a:cubicBezTo>
                    <a:pt x="1429" y="2669"/>
                    <a:pt x="1429" y="2758"/>
                    <a:pt x="1419" y="2838"/>
                  </a:cubicBezTo>
                  <a:lnTo>
                    <a:pt x="1419" y="2968"/>
                  </a:lnTo>
                  <a:lnTo>
                    <a:pt x="1419" y="3028"/>
                  </a:lnTo>
                  <a:lnTo>
                    <a:pt x="1419" y="3048"/>
                  </a:lnTo>
                  <a:lnTo>
                    <a:pt x="1409" y="3108"/>
                  </a:lnTo>
                  <a:lnTo>
                    <a:pt x="1409" y="3188"/>
                  </a:lnTo>
                  <a:lnTo>
                    <a:pt x="1409" y="3198"/>
                  </a:lnTo>
                  <a:cubicBezTo>
                    <a:pt x="1399" y="3248"/>
                    <a:pt x="1399" y="3308"/>
                    <a:pt x="1399" y="3368"/>
                  </a:cubicBezTo>
                  <a:cubicBezTo>
                    <a:pt x="1389" y="3418"/>
                    <a:pt x="1389" y="3458"/>
                    <a:pt x="1389" y="3488"/>
                  </a:cubicBezTo>
                  <a:cubicBezTo>
                    <a:pt x="1379" y="3508"/>
                    <a:pt x="1379" y="3518"/>
                    <a:pt x="1379" y="3538"/>
                  </a:cubicBezTo>
                  <a:cubicBezTo>
                    <a:pt x="1379" y="3568"/>
                    <a:pt x="1369" y="3598"/>
                    <a:pt x="1369" y="3628"/>
                  </a:cubicBezTo>
                  <a:cubicBezTo>
                    <a:pt x="1369" y="3668"/>
                    <a:pt x="1359" y="3708"/>
                    <a:pt x="1359" y="3757"/>
                  </a:cubicBezTo>
                  <a:lnTo>
                    <a:pt x="1359" y="3828"/>
                  </a:lnTo>
                  <a:lnTo>
                    <a:pt x="1349" y="3828"/>
                  </a:lnTo>
                  <a:lnTo>
                    <a:pt x="1349" y="3837"/>
                  </a:lnTo>
                  <a:cubicBezTo>
                    <a:pt x="1329" y="3828"/>
                    <a:pt x="1299" y="3817"/>
                    <a:pt x="1279" y="3797"/>
                  </a:cubicBezTo>
                  <a:cubicBezTo>
                    <a:pt x="1259" y="3797"/>
                    <a:pt x="1249" y="3788"/>
                    <a:pt x="1239" y="3788"/>
                  </a:cubicBezTo>
                  <a:cubicBezTo>
                    <a:pt x="1239" y="3777"/>
                    <a:pt x="1249" y="3777"/>
                    <a:pt x="1249" y="3768"/>
                  </a:cubicBezTo>
                  <a:lnTo>
                    <a:pt x="1249" y="3737"/>
                  </a:lnTo>
                  <a:cubicBezTo>
                    <a:pt x="1249" y="3717"/>
                    <a:pt x="1249" y="3697"/>
                    <a:pt x="1259" y="3678"/>
                  </a:cubicBezTo>
                  <a:cubicBezTo>
                    <a:pt x="1269" y="3608"/>
                    <a:pt x="1269" y="3538"/>
                    <a:pt x="1269" y="3478"/>
                  </a:cubicBezTo>
                  <a:lnTo>
                    <a:pt x="1279" y="3458"/>
                  </a:lnTo>
                  <a:lnTo>
                    <a:pt x="1279" y="3358"/>
                  </a:lnTo>
                  <a:lnTo>
                    <a:pt x="1309" y="3028"/>
                  </a:lnTo>
                  <a:lnTo>
                    <a:pt x="1309" y="2958"/>
                  </a:lnTo>
                  <a:lnTo>
                    <a:pt x="1309" y="2898"/>
                  </a:lnTo>
                  <a:lnTo>
                    <a:pt x="1319" y="2858"/>
                  </a:lnTo>
                  <a:lnTo>
                    <a:pt x="1319" y="2718"/>
                  </a:lnTo>
                  <a:cubicBezTo>
                    <a:pt x="1329" y="2618"/>
                    <a:pt x="1329" y="2509"/>
                    <a:pt x="1319" y="2399"/>
                  </a:cubicBezTo>
                  <a:lnTo>
                    <a:pt x="1319" y="2299"/>
                  </a:lnTo>
                  <a:lnTo>
                    <a:pt x="1319" y="2239"/>
                  </a:lnTo>
                  <a:lnTo>
                    <a:pt x="1319" y="2059"/>
                  </a:lnTo>
                  <a:cubicBezTo>
                    <a:pt x="1309" y="1959"/>
                    <a:pt x="1309" y="1849"/>
                    <a:pt x="1319" y="1739"/>
                  </a:cubicBezTo>
                  <a:lnTo>
                    <a:pt x="1319" y="1599"/>
                  </a:lnTo>
                  <a:lnTo>
                    <a:pt x="1319" y="1419"/>
                  </a:lnTo>
                  <a:lnTo>
                    <a:pt x="1319" y="1250"/>
                  </a:lnTo>
                  <a:cubicBezTo>
                    <a:pt x="1319" y="1200"/>
                    <a:pt x="1319" y="1150"/>
                    <a:pt x="1329" y="1100"/>
                  </a:cubicBezTo>
                  <a:lnTo>
                    <a:pt x="1329" y="890"/>
                  </a:lnTo>
                  <a:lnTo>
                    <a:pt x="1329" y="830"/>
                  </a:lnTo>
                  <a:lnTo>
                    <a:pt x="1329" y="770"/>
                  </a:lnTo>
                  <a:lnTo>
                    <a:pt x="1329" y="600"/>
                  </a:lnTo>
                  <a:close/>
                  <a:moveTo>
                    <a:pt x="1469" y="3817"/>
                  </a:moveTo>
                  <a:cubicBezTo>
                    <a:pt x="1479" y="3828"/>
                    <a:pt x="1489" y="3837"/>
                    <a:pt x="1499" y="3837"/>
                  </a:cubicBezTo>
                  <a:cubicBezTo>
                    <a:pt x="1519" y="3857"/>
                    <a:pt x="1549" y="3868"/>
                    <a:pt x="1569" y="3888"/>
                  </a:cubicBezTo>
                  <a:lnTo>
                    <a:pt x="1609" y="3917"/>
                  </a:lnTo>
                  <a:lnTo>
                    <a:pt x="1639" y="3948"/>
                  </a:lnTo>
                  <a:cubicBezTo>
                    <a:pt x="1659" y="3948"/>
                    <a:pt x="1668" y="3957"/>
                    <a:pt x="1679" y="3968"/>
                  </a:cubicBezTo>
                  <a:cubicBezTo>
                    <a:pt x="1688" y="3977"/>
                    <a:pt x="1708" y="3988"/>
                    <a:pt x="1719" y="3997"/>
                  </a:cubicBezTo>
                  <a:lnTo>
                    <a:pt x="1728" y="4008"/>
                  </a:lnTo>
                  <a:cubicBezTo>
                    <a:pt x="1748" y="4017"/>
                    <a:pt x="1768" y="4037"/>
                    <a:pt x="1799" y="4057"/>
                  </a:cubicBezTo>
                  <a:cubicBezTo>
                    <a:pt x="1808" y="4068"/>
                    <a:pt x="1828" y="4077"/>
                    <a:pt x="1839" y="4077"/>
                  </a:cubicBezTo>
                  <a:cubicBezTo>
                    <a:pt x="1848" y="4088"/>
                    <a:pt x="1868" y="4097"/>
                    <a:pt x="1879" y="4097"/>
                  </a:cubicBezTo>
                  <a:cubicBezTo>
                    <a:pt x="1899" y="4108"/>
                    <a:pt x="1908" y="4117"/>
                    <a:pt x="1928" y="4117"/>
                  </a:cubicBezTo>
                  <a:cubicBezTo>
                    <a:pt x="1928" y="4128"/>
                    <a:pt x="1939" y="4128"/>
                    <a:pt x="1948" y="4137"/>
                  </a:cubicBezTo>
                  <a:cubicBezTo>
                    <a:pt x="1948" y="4137"/>
                    <a:pt x="1959" y="4137"/>
                    <a:pt x="1968" y="4148"/>
                  </a:cubicBezTo>
                  <a:cubicBezTo>
                    <a:pt x="1979" y="4157"/>
                    <a:pt x="1999" y="4157"/>
                    <a:pt x="2008" y="4168"/>
                  </a:cubicBezTo>
                  <a:cubicBezTo>
                    <a:pt x="2008" y="4168"/>
                    <a:pt x="2019" y="4168"/>
                    <a:pt x="2019" y="4177"/>
                  </a:cubicBezTo>
                  <a:lnTo>
                    <a:pt x="2019" y="4247"/>
                  </a:lnTo>
                  <a:cubicBezTo>
                    <a:pt x="2019" y="4257"/>
                    <a:pt x="2008" y="4277"/>
                    <a:pt x="2008" y="4287"/>
                  </a:cubicBezTo>
                  <a:cubicBezTo>
                    <a:pt x="2008" y="4287"/>
                    <a:pt x="1999" y="4287"/>
                    <a:pt x="1999" y="4277"/>
                  </a:cubicBezTo>
                  <a:lnTo>
                    <a:pt x="1988" y="4277"/>
                  </a:lnTo>
                  <a:lnTo>
                    <a:pt x="1948" y="4247"/>
                  </a:lnTo>
                  <a:cubicBezTo>
                    <a:pt x="1928" y="4227"/>
                    <a:pt x="1899" y="4207"/>
                    <a:pt x="1868" y="4187"/>
                  </a:cubicBezTo>
                  <a:cubicBezTo>
                    <a:pt x="1848" y="4177"/>
                    <a:pt x="1819" y="4157"/>
                    <a:pt x="1799" y="4148"/>
                  </a:cubicBezTo>
                  <a:cubicBezTo>
                    <a:pt x="1759" y="4117"/>
                    <a:pt x="1719" y="4097"/>
                    <a:pt x="1668" y="4068"/>
                  </a:cubicBezTo>
                  <a:cubicBezTo>
                    <a:pt x="1639" y="4048"/>
                    <a:pt x="1599" y="4017"/>
                    <a:pt x="1569" y="3988"/>
                  </a:cubicBezTo>
                  <a:cubicBezTo>
                    <a:pt x="1529" y="3957"/>
                    <a:pt x="1499" y="3937"/>
                    <a:pt x="1469" y="3917"/>
                  </a:cubicBezTo>
                  <a:lnTo>
                    <a:pt x="1449" y="3908"/>
                  </a:lnTo>
                  <a:cubicBezTo>
                    <a:pt x="1459" y="3897"/>
                    <a:pt x="1459" y="3888"/>
                    <a:pt x="1459" y="3877"/>
                  </a:cubicBezTo>
                  <a:cubicBezTo>
                    <a:pt x="1469" y="3868"/>
                    <a:pt x="1469" y="3848"/>
                    <a:pt x="1469" y="3837"/>
                  </a:cubicBezTo>
                  <a:lnTo>
                    <a:pt x="1469" y="3828"/>
                  </a:lnTo>
                  <a:lnTo>
                    <a:pt x="1469" y="3817"/>
                  </a:lnTo>
                  <a:close/>
                  <a:moveTo>
                    <a:pt x="469" y="3468"/>
                  </a:moveTo>
                  <a:lnTo>
                    <a:pt x="480" y="3478"/>
                  </a:lnTo>
                  <a:cubicBezTo>
                    <a:pt x="489" y="3478"/>
                    <a:pt x="500" y="3488"/>
                    <a:pt x="509" y="3498"/>
                  </a:cubicBezTo>
                  <a:lnTo>
                    <a:pt x="520" y="3498"/>
                  </a:lnTo>
                  <a:cubicBezTo>
                    <a:pt x="529" y="3508"/>
                    <a:pt x="529" y="3518"/>
                    <a:pt x="540" y="3518"/>
                  </a:cubicBezTo>
                  <a:cubicBezTo>
                    <a:pt x="560" y="3528"/>
                    <a:pt x="569" y="3538"/>
                    <a:pt x="589" y="3548"/>
                  </a:cubicBezTo>
                  <a:cubicBezTo>
                    <a:pt x="609" y="3558"/>
                    <a:pt x="629" y="3568"/>
                    <a:pt x="640" y="3578"/>
                  </a:cubicBezTo>
                  <a:cubicBezTo>
                    <a:pt x="649" y="3588"/>
                    <a:pt x="669" y="3598"/>
                    <a:pt x="680" y="3608"/>
                  </a:cubicBezTo>
                  <a:cubicBezTo>
                    <a:pt x="700" y="3628"/>
                    <a:pt x="720" y="3638"/>
                    <a:pt x="740" y="3648"/>
                  </a:cubicBezTo>
                  <a:cubicBezTo>
                    <a:pt x="789" y="3678"/>
                    <a:pt x="829" y="3697"/>
                    <a:pt x="869" y="3717"/>
                  </a:cubicBezTo>
                  <a:cubicBezTo>
                    <a:pt x="909" y="3728"/>
                    <a:pt x="939" y="3748"/>
                    <a:pt x="979" y="3777"/>
                  </a:cubicBezTo>
                  <a:cubicBezTo>
                    <a:pt x="999" y="3788"/>
                    <a:pt x="1019" y="3797"/>
                    <a:pt x="1029" y="3808"/>
                  </a:cubicBezTo>
                  <a:cubicBezTo>
                    <a:pt x="1049" y="3817"/>
                    <a:pt x="1069" y="3837"/>
                    <a:pt x="1089" y="3848"/>
                  </a:cubicBezTo>
                  <a:lnTo>
                    <a:pt x="1209" y="3908"/>
                  </a:lnTo>
                  <a:cubicBezTo>
                    <a:pt x="1289" y="3948"/>
                    <a:pt x="1369" y="3988"/>
                    <a:pt x="1449" y="4048"/>
                  </a:cubicBezTo>
                  <a:cubicBezTo>
                    <a:pt x="1469" y="4057"/>
                    <a:pt x="1489" y="4077"/>
                    <a:pt x="1519" y="4097"/>
                  </a:cubicBezTo>
                  <a:cubicBezTo>
                    <a:pt x="1569" y="4128"/>
                    <a:pt x="1619" y="4168"/>
                    <a:pt x="1659" y="4197"/>
                  </a:cubicBezTo>
                  <a:lnTo>
                    <a:pt x="1699" y="4217"/>
                  </a:lnTo>
                  <a:lnTo>
                    <a:pt x="1708" y="4217"/>
                  </a:lnTo>
                  <a:lnTo>
                    <a:pt x="1888" y="4337"/>
                  </a:lnTo>
                  <a:lnTo>
                    <a:pt x="1899" y="4357"/>
                  </a:lnTo>
                  <a:lnTo>
                    <a:pt x="1988" y="4417"/>
                  </a:lnTo>
                  <a:lnTo>
                    <a:pt x="1999" y="4417"/>
                  </a:lnTo>
                  <a:cubicBezTo>
                    <a:pt x="1999" y="4427"/>
                    <a:pt x="1988" y="4427"/>
                    <a:pt x="1988" y="4427"/>
                  </a:cubicBezTo>
                  <a:cubicBezTo>
                    <a:pt x="1988" y="4427"/>
                    <a:pt x="1988" y="4437"/>
                    <a:pt x="1979" y="4437"/>
                  </a:cubicBezTo>
                  <a:lnTo>
                    <a:pt x="1959" y="4437"/>
                  </a:lnTo>
                  <a:lnTo>
                    <a:pt x="1948" y="4447"/>
                  </a:lnTo>
                  <a:lnTo>
                    <a:pt x="1939" y="4447"/>
                  </a:lnTo>
                  <a:cubicBezTo>
                    <a:pt x="1919" y="4447"/>
                    <a:pt x="1908" y="4457"/>
                    <a:pt x="1888" y="4467"/>
                  </a:cubicBezTo>
                  <a:cubicBezTo>
                    <a:pt x="1868" y="4477"/>
                    <a:pt x="1828" y="4487"/>
                    <a:pt x="1799" y="4497"/>
                  </a:cubicBezTo>
                  <a:lnTo>
                    <a:pt x="1728" y="4497"/>
                  </a:lnTo>
                  <a:cubicBezTo>
                    <a:pt x="1719" y="4487"/>
                    <a:pt x="1719" y="4477"/>
                    <a:pt x="1708" y="4457"/>
                  </a:cubicBezTo>
                  <a:cubicBezTo>
                    <a:pt x="1688" y="4447"/>
                    <a:pt x="1668" y="4437"/>
                    <a:pt x="1659" y="4417"/>
                  </a:cubicBezTo>
                  <a:lnTo>
                    <a:pt x="1648" y="4417"/>
                  </a:lnTo>
                  <a:cubicBezTo>
                    <a:pt x="1629" y="4397"/>
                    <a:pt x="1599" y="4377"/>
                    <a:pt x="1569" y="4357"/>
                  </a:cubicBezTo>
                  <a:cubicBezTo>
                    <a:pt x="1549" y="4347"/>
                    <a:pt x="1519" y="4327"/>
                    <a:pt x="1489" y="4307"/>
                  </a:cubicBezTo>
                  <a:lnTo>
                    <a:pt x="1449" y="4287"/>
                  </a:lnTo>
                  <a:cubicBezTo>
                    <a:pt x="1429" y="4287"/>
                    <a:pt x="1419" y="4277"/>
                    <a:pt x="1399" y="4267"/>
                  </a:cubicBezTo>
                  <a:cubicBezTo>
                    <a:pt x="1339" y="4237"/>
                    <a:pt x="1289" y="4207"/>
                    <a:pt x="1249" y="4177"/>
                  </a:cubicBezTo>
                  <a:cubicBezTo>
                    <a:pt x="1209" y="4157"/>
                    <a:pt x="1179" y="4128"/>
                    <a:pt x="1149" y="4108"/>
                  </a:cubicBezTo>
                  <a:cubicBezTo>
                    <a:pt x="1129" y="4097"/>
                    <a:pt x="1119" y="4088"/>
                    <a:pt x="1099" y="4077"/>
                  </a:cubicBezTo>
                  <a:cubicBezTo>
                    <a:pt x="1049" y="4037"/>
                    <a:pt x="999" y="4008"/>
                    <a:pt x="949" y="3988"/>
                  </a:cubicBezTo>
                  <a:cubicBezTo>
                    <a:pt x="889" y="3957"/>
                    <a:pt x="840" y="3928"/>
                    <a:pt x="789" y="3888"/>
                  </a:cubicBezTo>
                  <a:cubicBezTo>
                    <a:pt x="769" y="3877"/>
                    <a:pt x="749" y="3857"/>
                    <a:pt x="720" y="3848"/>
                  </a:cubicBezTo>
                  <a:lnTo>
                    <a:pt x="709" y="3837"/>
                  </a:lnTo>
                  <a:cubicBezTo>
                    <a:pt x="700" y="3828"/>
                    <a:pt x="680" y="3808"/>
                    <a:pt x="660" y="3797"/>
                  </a:cubicBezTo>
                  <a:cubicBezTo>
                    <a:pt x="629" y="3777"/>
                    <a:pt x="600" y="3768"/>
                    <a:pt x="580" y="3748"/>
                  </a:cubicBezTo>
                  <a:cubicBezTo>
                    <a:pt x="549" y="3737"/>
                    <a:pt x="529" y="3717"/>
                    <a:pt x="509" y="3708"/>
                  </a:cubicBezTo>
                  <a:lnTo>
                    <a:pt x="420" y="3648"/>
                  </a:lnTo>
                  <a:lnTo>
                    <a:pt x="410" y="3638"/>
                  </a:lnTo>
                  <a:cubicBezTo>
                    <a:pt x="400" y="3628"/>
                    <a:pt x="380" y="3618"/>
                    <a:pt x="370" y="3608"/>
                  </a:cubicBezTo>
                  <a:cubicBezTo>
                    <a:pt x="360" y="3608"/>
                    <a:pt x="350" y="3598"/>
                    <a:pt x="340" y="3588"/>
                  </a:cubicBezTo>
                  <a:cubicBezTo>
                    <a:pt x="330" y="3578"/>
                    <a:pt x="310" y="3568"/>
                    <a:pt x="300" y="3568"/>
                  </a:cubicBezTo>
                  <a:lnTo>
                    <a:pt x="270" y="3538"/>
                  </a:lnTo>
                  <a:cubicBezTo>
                    <a:pt x="280" y="3538"/>
                    <a:pt x="290" y="3528"/>
                    <a:pt x="300" y="3528"/>
                  </a:cubicBezTo>
                  <a:lnTo>
                    <a:pt x="310" y="3518"/>
                  </a:lnTo>
                  <a:cubicBezTo>
                    <a:pt x="330" y="3518"/>
                    <a:pt x="350" y="3508"/>
                    <a:pt x="370" y="3508"/>
                  </a:cubicBezTo>
                  <a:lnTo>
                    <a:pt x="390" y="3498"/>
                  </a:lnTo>
                  <a:cubicBezTo>
                    <a:pt x="400" y="3498"/>
                    <a:pt x="410" y="3488"/>
                    <a:pt x="429" y="3488"/>
                  </a:cubicBezTo>
                  <a:cubicBezTo>
                    <a:pt x="440" y="3488"/>
                    <a:pt x="449" y="3478"/>
                    <a:pt x="460" y="3478"/>
                  </a:cubicBezTo>
                  <a:cubicBezTo>
                    <a:pt x="469" y="3478"/>
                    <a:pt x="469" y="3468"/>
                    <a:pt x="469" y="3468"/>
                  </a:cubicBezTo>
                  <a:close/>
                  <a:moveTo>
                    <a:pt x="170" y="3638"/>
                  </a:moveTo>
                  <a:cubicBezTo>
                    <a:pt x="180" y="3638"/>
                    <a:pt x="190" y="3648"/>
                    <a:pt x="210" y="3658"/>
                  </a:cubicBezTo>
                  <a:cubicBezTo>
                    <a:pt x="210" y="3658"/>
                    <a:pt x="220" y="3658"/>
                    <a:pt x="230" y="3668"/>
                  </a:cubicBezTo>
                  <a:cubicBezTo>
                    <a:pt x="250" y="3678"/>
                    <a:pt x="270" y="3688"/>
                    <a:pt x="300" y="3708"/>
                  </a:cubicBezTo>
                  <a:cubicBezTo>
                    <a:pt x="320" y="3717"/>
                    <a:pt x="350" y="3737"/>
                    <a:pt x="380" y="3757"/>
                  </a:cubicBezTo>
                  <a:cubicBezTo>
                    <a:pt x="400" y="3777"/>
                    <a:pt x="410" y="3788"/>
                    <a:pt x="429" y="3788"/>
                  </a:cubicBezTo>
                  <a:cubicBezTo>
                    <a:pt x="460" y="3808"/>
                    <a:pt x="489" y="3828"/>
                    <a:pt x="509" y="3848"/>
                  </a:cubicBezTo>
                  <a:lnTo>
                    <a:pt x="569" y="3877"/>
                  </a:lnTo>
                  <a:cubicBezTo>
                    <a:pt x="609" y="3897"/>
                    <a:pt x="640" y="3917"/>
                    <a:pt x="669" y="3937"/>
                  </a:cubicBezTo>
                  <a:lnTo>
                    <a:pt x="689" y="3948"/>
                  </a:lnTo>
                  <a:lnTo>
                    <a:pt x="720" y="3968"/>
                  </a:lnTo>
                  <a:cubicBezTo>
                    <a:pt x="760" y="3997"/>
                    <a:pt x="809" y="4028"/>
                    <a:pt x="869" y="4057"/>
                  </a:cubicBezTo>
                  <a:lnTo>
                    <a:pt x="900" y="4077"/>
                  </a:lnTo>
                  <a:cubicBezTo>
                    <a:pt x="939" y="4097"/>
                    <a:pt x="979" y="4117"/>
                    <a:pt x="1019" y="4148"/>
                  </a:cubicBezTo>
                  <a:cubicBezTo>
                    <a:pt x="1049" y="4157"/>
                    <a:pt x="1069" y="4177"/>
                    <a:pt x="1089" y="4197"/>
                  </a:cubicBezTo>
                  <a:cubicBezTo>
                    <a:pt x="1119" y="4217"/>
                    <a:pt x="1139" y="4227"/>
                    <a:pt x="1169" y="4247"/>
                  </a:cubicBezTo>
                  <a:cubicBezTo>
                    <a:pt x="1229" y="4287"/>
                    <a:pt x="1269" y="4317"/>
                    <a:pt x="1319" y="4337"/>
                  </a:cubicBezTo>
                  <a:cubicBezTo>
                    <a:pt x="1339" y="4347"/>
                    <a:pt x="1359" y="4357"/>
                    <a:pt x="1389" y="4367"/>
                  </a:cubicBezTo>
                  <a:lnTo>
                    <a:pt x="1389" y="4377"/>
                  </a:lnTo>
                  <a:cubicBezTo>
                    <a:pt x="1419" y="4387"/>
                    <a:pt x="1449" y="4407"/>
                    <a:pt x="1479" y="4417"/>
                  </a:cubicBezTo>
                  <a:cubicBezTo>
                    <a:pt x="1529" y="4447"/>
                    <a:pt x="1569" y="4477"/>
                    <a:pt x="1619" y="4507"/>
                  </a:cubicBezTo>
                  <a:lnTo>
                    <a:pt x="1639" y="4527"/>
                  </a:lnTo>
                  <a:cubicBezTo>
                    <a:pt x="1648" y="4537"/>
                    <a:pt x="1648" y="4547"/>
                    <a:pt x="1659" y="4547"/>
                  </a:cubicBezTo>
                  <a:lnTo>
                    <a:pt x="1659" y="4567"/>
                  </a:lnTo>
                  <a:cubicBezTo>
                    <a:pt x="1648" y="4577"/>
                    <a:pt x="1648" y="4597"/>
                    <a:pt x="1648" y="4607"/>
                  </a:cubicBezTo>
                  <a:lnTo>
                    <a:pt x="1648" y="4637"/>
                  </a:lnTo>
                  <a:lnTo>
                    <a:pt x="1648" y="4657"/>
                  </a:lnTo>
                  <a:lnTo>
                    <a:pt x="1648" y="4667"/>
                  </a:lnTo>
                  <a:lnTo>
                    <a:pt x="1648" y="4687"/>
                  </a:lnTo>
                  <a:cubicBezTo>
                    <a:pt x="1639" y="4717"/>
                    <a:pt x="1639" y="4747"/>
                    <a:pt x="1639" y="4777"/>
                  </a:cubicBezTo>
                  <a:lnTo>
                    <a:pt x="1639" y="4787"/>
                  </a:lnTo>
                  <a:lnTo>
                    <a:pt x="1639" y="4807"/>
                  </a:lnTo>
                  <a:lnTo>
                    <a:pt x="1639" y="4817"/>
                  </a:lnTo>
                  <a:lnTo>
                    <a:pt x="1619" y="4807"/>
                  </a:lnTo>
                  <a:cubicBezTo>
                    <a:pt x="1599" y="4797"/>
                    <a:pt x="1579" y="4777"/>
                    <a:pt x="1559" y="4767"/>
                  </a:cubicBezTo>
                  <a:cubicBezTo>
                    <a:pt x="1519" y="4747"/>
                    <a:pt x="1479" y="4727"/>
                    <a:pt x="1449" y="4707"/>
                  </a:cubicBezTo>
                  <a:lnTo>
                    <a:pt x="1409" y="4697"/>
                  </a:lnTo>
                  <a:cubicBezTo>
                    <a:pt x="1359" y="4667"/>
                    <a:pt x="1309" y="4647"/>
                    <a:pt x="1259" y="4617"/>
                  </a:cubicBezTo>
                  <a:lnTo>
                    <a:pt x="1229" y="4597"/>
                  </a:lnTo>
                  <a:lnTo>
                    <a:pt x="1209" y="4577"/>
                  </a:lnTo>
                  <a:lnTo>
                    <a:pt x="1199" y="4577"/>
                  </a:lnTo>
                  <a:cubicBezTo>
                    <a:pt x="1169" y="4557"/>
                    <a:pt x="1139" y="4537"/>
                    <a:pt x="1109" y="4527"/>
                  </a:cubicBezTo>
                  <a:cubicBezTo>
                    <a:pt x="1049" y="4487"/>
                    <a:pt x="999" y="4457"/>
                    <a:pt x="949" y="4427"/>
                  </a:cubicBezTo>
                  <a:cubicBezTo>
                    <a:pt x="900" y="4397"/>
                    <a:pt x="860" y="4367"/>
                    <a:pt x="809" y="4337"/>
                  </a:cubicBezTo>
                  <a:cubicBezTo>
                    <a:pt x="749" y="4287"/>
                    <a:pt x="709" y="4257"/>
                    <a:pt x="660" y="4227"/>
                  </a:cubicBezTo>
                  <a:lnTo>
                    <a:pt x="629" y="4207"/>
                  </a:lnTo>
                  <a:lnTo>
                    <a:pt x="620" y="4197"/>
                  </a:lnTo>
                  <a:cubicBezTo>
                    <a:pt x="609" y="4197"/>
                    <a:pt x="600" y="4187"/>
                    <a:pt x="589" y="4177"/>
                  </a:cubicBezTo>
                  <a:cubicBezTo>
                    <a:pt x="569" y="4168"/>
                    <a:pt x="540" y="4148"/>
                    <a:pt x="520" y="4128"/>
                  </a:cubicBezTo>
                  <a:cubicBezTo>
                    <a:pt x="489" y="4108"/>
                    <a:pt x="460" y="4088"/>
                    <a:pt x="429" y="4057"/>
                  </a:cubicBezTo>
                  <a:cubicBezTo>
                    <a:pt x="400" y="4037"/>
                    <a:pt x="370" y="4017"/>
                    <a:pt x="350" y="4008"/>
                  </a:cubicBezTo>
                  <a:cubicBezTo>
                    <a:pt x="320" y="3988"/>
                    <a:pt x="300" y="3977"/>
                    <a:pt x="270" y="3948"/>
                  </a:cubicBezTo>
                  <a:lnTo>
                    <a:pt x="260" y="3937"/>
                  </a:lnTo>
                  <a:cubicBezTo>
                    <a:pt x="250" y="3937"/>
                    <a:pt x="240" y="3928"/>
                    <a:pt x="230" y="3917"/>
                  </a:cubicBezTo>
                  <a:lnTo>
                    <a:pt x="210" y="3908"/>
                  </a:lnTo>
                  <a:lnTo>
                    <a:pt x="200" y="3897"/>
                  </a:lnTo>
                  <a:cubicBezTo>
                    <a:pt x="200" y="3888"/>
                    <a:pt x="190" y="3877"/>
                    <a:pt x="190" y="3868"/>
                  </a:cubicBezTo>
                  <a:cubicBezTo>
                    <a:pt x="190" y="3828"/>
                    <a:pt x="190" y="3788"/>
                    <a:pt x="180" y="3748"/>
                  </a:cubicBezTo>
                  <a:lnTo>
                    <a:pt x="180" y="3717"/>
                  </a:lnTo>
                  <a:lnTo>
                    <a:pt x="180" y="3658"/>
                  </a:lnTo>
                  <a:lnTo>
                    <a:pt x="170" y="3638"/>
                  </a:lnTo>
                  <a:close/>
                  <a:moveTo>
                    <a:pt x="2048" y="4487"/>
                  </a:moveTo>
                  <a:lnTo>
                    <a:pt x="2048" y="4527"/>
                  </a:lnTo>
                  <a:cubicBezTo>
                    <a:pt x="2039" y="4567"/>
                    <a:pt x="2039" y="4607"/>
                    <a:pt x="2039" y="4637"/>
                  </a:cubicBezTo>
                  <a:lnTo>
                    <a:pt x="2039" y="4657"/>
                  </a:lnTo>
                  <a:cubicBezTo>
                    <a:pt x="2039" y="4687"/>
                    <a:pt x="2028" y="4707"/>
                    <a:pt x="2028" y="4727"/>
                  </a:cubicBezTo>
                  <a:lnTo>
                    <a:pt x="2028" y="4747"/>
                  </a:lnTo>
                  <a:lnTo>
                    <a:pt x="2008" y="4757"/>
                  </a:lnTo>
                  <a:cubicBezTo>
                    <a:pt x="1999" y="4757"/>
                    <a:pt x="1979" y="4767"/>
                    <a:pt x="1968" y="4767"/>
                  </a:cubicBezTo>
                  <a:cubicBezTo>
                    <a:pt x="1959" y="4777"/>
                    <a:pt x="1939" y="4787"/>
                    <a:pt x="1919" y="4787"/>
                  </a:cubicBezTo>
                  <a:lnTo>
                    <a:pt x="1899" y="4797"/>
                  </a:lnTo>
                  <a:cubicBezTo>
                    <a:pt x="1868" y="4817"/>
                    <a:pt x="1839" y="4827"/>
                    <a:pt x="1808" y="4837"/>
                  </a:cubicBezTo>
                  <a:lnTo>
                    <a:pt x="1799" y="4837"/>
                  </a:lnTo>
                  <a:lnTo>
                    <a:pt x="1788" y="4847"/>
                  </a:lnTo>
                  <a:cubicBezTo>
                    <a:pt x="1779" y="4847"/>
                    <a:pt x="1768" y="4847"/>
                    <a:pt x="1759" y="4857"/>
                  </a:cubicBezTo>
                  <a:lnTo>
                    <a:pt x="1739" y="4857"/>
                  </a:lnTo>
                  <a:lnTo>
                    <a:pt x="1739" y="4847"/>
                  </a:lnTo>
                  <a:cubicBezTo>
                    <a:pt x="1739" y="4817"/>
                    <a:pt x="1739" y="4787"/>
                    <a:pt x="1748" y="4767"/>
                  </a:cubicBezTo>
                  <a:lnTo>
                    <a:pt x="1748" y="4757"/>
                  </a:lnTo>
                  <a:lnTo>
                    <a:pt x="1748" y="4687"/>
                  </a:lnTo>
                  <a:lnTo>
                    <a:pt x="1759" y="4657"/>
                  </a:lnTo>
                  <a:lnTo>
                    <a:pt x="1759" y="4607"/>
                  </a:lnTo>
                  <a:lnTo>
                    <a:pt x="1759" y="4597"/>
                  </a:lnTo>
                  <a:cubicBezTo>
                    <a:pt x="1768" y="4597"/>
                    <a:pt x="1788" y="4587"/>
                    <a:pt x="1799" y="4587"/>
                  </a:cubicBezTo>
                  <a:cubicBezTo>
                    <a:pt x="1819" y="4587"/>
                    <a:pt x="1828" y="4587"/>
                    <a:pt x="1848" y="4577"/>
                  </a:cubicBezTo>
                  <a:cubicBezTo>
                    <a:pt x="1868" y="4577"/>
                    <a:pt x="1899" y="4557"/>
                    <a:pt x="1928" y="4547"/>
                  </a:cubicBezTo>
                  <a:lnTo>
                    <a:pt x="1948" y="4537"/>
                  </a:lnTo>
                  <a:cubicBezTo>
                    <a:pt x="1959" y="4537"/>
                    <a:pt x="1968" y="4527"/>
                    <a:pt x="1988" y="4527"/>
                  </a:cubicBezTo>
                  <a:lnTo>
                    <a:pt x="2008" y="4517"/>
                  </a:lnTo>
                  <a:cubicBezTo>
                    <a:pt x="2019" y="4517"/>
                    <a:pt x="2039" y="4507"/>
                    <a:pt x="2048" y="4487"/>
                  </a:cubicBezTo>
                  <a:close/>
                  <a:moveTo>
                    <a:pt x="549" y="1"/>
                  </a:moveTo>
                  <a:cubicBezTo>
                    <a:pt x="529" y="1"/>
                    <a:pt x="500" y="11"/>
                    <a:pt x="480" y="21"/>
                  </a:cubicBezTo>
                  <a:cubicBezTo>
                    <a:pt x="449" y="41"/>
                    <a:pt x="420" y="80"/>
                    <a:pt x="420" y="120"/>
                  </a:cubicBezTo>
                  <a:cubicBezTo>
                    <a:pt x="410" y="140"/>
                    <a:pt x="410" y="171"/>
                    <a:pt x="410" y="191"/>
                  </a:cubicBezTo>
                  <a:cubicBezTo>
                    <a:pt x="410" y="220"/>
                    <a:pt x="410" y="240"/>
                    <a:pt x="420" y="260"/>
                  </a:cubicBezTo>
                  <a:lnTo>
                    <a:pt x="420" y="280"/>
                  </a:lnTo>
                  <a:lnTo>
                    <a:pt x="420" y="311"/>
                  </a:lnTo>
                  <a:lnTo>
                    <a:pt x="420" y="440"/>
                  </a:lnTo>
                  <a:lnTo>
                    <a:pt x="420" y="500"/>
                  </a:lnTo>
                  <a:lnTo>
                    <a:pt x="420" y="570"/>
                  </a:lnTo>
                  <a:lnTo>
                    <a:pt x="420" y="700"/>
                  </a:lnTo>
                  <a:lnTo>
                    <a:pt x="420" y="930"/>
                  </a:lnTo>
                  <a:lnTo>
                    <a:pt x="420" y="970"/>
                  </a:lnTo>
                  <a:lnTo>
                    <a:pt x="420" y="1050"/>
                  </a:lnTo>
                  <a:lnTo>
                    <a:pt x="420" y="1230"/>
                  </a:lnTo>
                  <a:cubicBezTo>
                    <a:pt x="429" y="1310"/>
                    <a:pt x="429" y="1399"/>
                    <a:pt x="429" y="1499"/>
                  </a:cubicBezTo>
                  <a:cubicBezTo>
                    <a:pt x="420" y="1590"/>
                    <a:pt x="420" y="1679"/>
                    <a:pt x="420" y="1769"/>
                  </a:cubicBezTo>
                  <a:cubicBezTo>
                    <a:pt x="420" y="1849"/>
                    <a:pt x="420" y="1939"/>
                    <a:pt x="410" y="2029"/>
                  </a:cubicBezTo>
                  <a:lnTo>
                    <a:pt x="400" y="2089"/>
                  </a:lnTo>
                  <a:lnTo>
                    <a:pt x="400" y="2099"/>
                  </a:lnTo>
                  <a:cubicBezTo>
                    <a:pt x="400" y="2159"/>
                    <a:pt x="390" y="2229"/>
                    <a:pt x="390" y="2289"/>
                  </a:cubicBezTo>
                  <a:lnTo>
                    <a:pt x="390" y="2299"/>
                  </a:lnTo>
                  <a:cubicBezTo>
                    <a:pt x="390" y="2379"/>
                    <a:pt x="390" y="2478"/>
                    <a:pt x="380" y="2569"/>
                  </a:cubicBezTo>
                  <a:lnTo>
                    <a:pt x="380" y="2578"/>
                  </a:lnTo>
                  <a:lnTo>
                    <a:pt x="380" y="2589"/>
                  </a:lnTo>
                  <a:cubicBezTo>
                    <a:pt x="370" y="2629"/>
                    <a:pt x="370" y="2669"/>
                    <a:pt x="370" y="2709"/>
                  </a:cubicBezTo>
                  <a:lnTo>
                    <a:pt x="370" y="2838"/>
                  </a:lnTo>
                  <a:lnTo>
                    <a:pt x="370" y="2849"/>
                  </a:lnTo>
                  <a:lnTo>
                    <a:pt x="370" y="3098"/>
                  </a:lnTo>
                  <a:cubicBezTo>
                    <a:pt x="370" y="3148"/>
                    <a:pt x="370" y="3188"/>
                    <a:pt x="380" y="3238"/>
                  </a:cubicBezTo>
                  <a:lnTo>
                    <a:pt x="380" y="3248"/>
                  </a:lnTo>
                  <a:lnTo>
                    <a:pt x="380" y="3318"/>
                  </a:lnTo>
                  <a:cubicBezTo>
                    <a:pt x="370" y="3318"/>
                    <a:pt x="360" y="3328"/>
                    <a:pt x="350" y="3328"/>
                  </a:cubicBezTo>
                  <a:lnTo>
                    <a:pt x="340" y="3328"/>
                  </a:lnTo>
                  <a:cubicBezTo>
                    <a:pt x="300" y="3338"/>
                    <a:pt x="270" y="3348"/>
                    <a:pt x="230" y="3368"/>
                  </a:cubicBezTo>
                  <a:cubicBezTo>
                    <a:pt x="180" y="3378"/>
                    <a:pt x="150" y="3398"/>
                    <a:pt x="110" y="3418"/>
                  </a:cubicBezTo>
                  <a:cubicBezTo>
                    <a:pt x="70" y="3448"/>
                    <a:pt x="20" y="3488"/>
                    <a:pt x="10" y="3538"/>
                  </a:cubicBezTo>
                  <a:cubicBezTo>
                    <a:pt x="0" y="3568"/>
                    <a:pt x="0" y="3588"/>
                    <a:pt x="0" y="3618"/>
                  </a:cubicBezTo>
                  <a:lnTo>
                    <a:pt x="0" y="3628"/>
                  </a:lnTo>
                  <a:cubicBezTo>
                    <a:pt x="0" y="3638"/>
                    <a:pt x="10" y="3648"/>
                    <a:pt x="10" y="3668"/>
                  </a:cubicBezTo>
                  <a:lnTo>
                    <a:pt x="10" y="3678"/>
                  </a:lnTo>
                  <a:lnTo>
                    <a:pt x="10" y="3697"/>
                  </a:lnTo>
                  <a:lnTo>
                    <a:pt x="10" y="3708"/>
                  </a:lnTo>
                  <a:cubicBezTo>
                    <a:pt x="20" y="3768"/>
                    <a:pt x="20" y="3817"/>
                    <a:pt x="30" y="3877"/>
                  </a:cubicBezTo>
                  <a:cubicBezTo>
                    <a:pt x="40" y="3917"/>
                    <a:pt x="50" y="3957"/>
                    <a:pt x="80" y="3997"/>
                  </a:cubicBezTo>
                  <a:cubicBezTo>
                    <a:pt x="90" y="4008"/>
                    <a:pt x="110" y="4017"/>
                    <a:pt x="130" y="4037"/>
                  </a:cubicBezTo>
                  <a:cubicBezTo>
                    <a:pt x="140" y="4037"/>
                    <a:pt x="150" y="4037"/>
                    <a:pt x="160" y="4048"/>
                  </a:cubicBezTo>
                  <a:cubicBezTo>
                    <a:pt x="180" y="4057"/>
                    <a:pt x="200" y="4068"/>
                    <a:pt x="220" y="4088"/>
                  </a:cubicBezTo>
                  <a:lnTo>
                    <a:pt x="230" y="4088"/>
                  </a:lnTo>
                  <a:cubicBezTo>
                    <a:pt x="250" y="4097"/>
                    <a:pt x="260" y="4108"/>
                    <a:pt x="280" y="4128"/>
                  </a:cubicBezTo>
                  <a:lnTo>
                    <a:pt x="290" y="4128"/>
                  </a:lnTo>
                  <a:cubicBezTo>
                    <a:pt x="340" y="4157"/>
                    <a:pt x="380" y="4177"/>
                    <a:pt x="429" y="4217"/>
                  </a:cubicBezTo>
                  <a:cubicBezTo>
                    <a:pt x="480" y="4257"/>
                    <a:pt x="529" y="4287"/>
                    <a:pt x="580" y="4327"/>
                  </a:cubicBezTo>
                  <a:cubicBezTo>
                    <a:pt x="629" y="4357"/>
                    <a:pt x="689" y="4397"/>
                    <a:pt x="740" y="4437"/>
                  </a:cubicBezTo>
                  <a:lnTo>
                    <a:pt x="740" y="4447"/>
                  </a:lnTo>
                  <a:lnTo>
                    <a:pt x="749" y="4447"/>
                  </a:lnTo>
                  <a:cubicBezTo>
                    <a:pt x="789" y="4477"/>
                    <a:pt x="829" y="4507"/>
                    <a:pt x="869" y="4527"/>
                  </a:cubicBezTo>
                  <a:cubicBezTo>
                    <a:pt x="909" y="4567"/>
                    <a:pt x="959" y="4597"/>
                    <a:pt x="1009" y="4617"/>
                  </a:cubicBezTo>
                  <a:lnTo>
                    <a:pt x="1099" y="4677"/>
                  </a:lnTo>
                  <a:lnTo>
                    <a:pt x="1119" y="4687"/>
                  </a:lnTo>
                  <a:lnTo>
                    <a:pt x="1159" y="4707"/>
                  </a:lnTo>
                  <a:lnTo>
                    <a:pt x="1309" y="4797"/>
                  </a:lnTo>
                  <a:cubicBezTo>
                    <a:pt x="1329" y="4807"/>
                    <a:pt x="1349" y="4817"/>
                    <a:pt x="1359" y="4827"/>
                  </a:cubicBezTo>
                  <a:cubicBezTo>
                    <a:pt x="1399" y="4847"/>
                    <a:pt x="1429" y="4857"/>
                    <a:pt x="1469" y="4877"/>
                  </a:cubicBezTo>
                  <a:cubicBezTo>
                    <a:pt x="1499" y="4907"/>
                    <a:pt x="1539" y="4927"/>
                    <a:pt x="1579" y="4956"/>
                  </a:cubicBezTo>
                  <a:lnTo>
                    <a:pt x="1609" y="4976"/>
                  </a:lnTo>
                  <a:lnTo>
                    <a:pt x="1619" y="4976"/>
                  </a:lnTo>
                  <a:cubicBezTo>
                    <a:pt x="1629" y="4987"/>
                    <a:pt x="1629" y="4996"/>
                    <a:pt x="1639" y="4996"/>
                  </a:cubicBezTo>
                  <a:cubicBezTo>
                    <a:pt x="1648" y="5007"/>
                    <a:pt x="1659" y="5007"/>
                    <a:pt x="1668" y="5007"/>
                  </a:cubicBezTo>
                  <a:cubicBezTo>
                    <a:pt x="1668" y="5016"/>
                    <a:pt x="1679" y="5016"/>
                    <a:pt x="1688" y="5016"/>
                  </a:cubicBezTo>
                  <a:lnTo>
                    <a:pt x="1699" y="5027"/>
                  </a:lnTo>
                  <a:lnTo>
                    <a:pt x="1719" y="5027"/>
                  </a:lnTo>
                  <a:cubicBezTo>
                    <a:pt x="1728" y="5027"/>
                    <a:pt x="1739" y="5027"/>
                    <a:pt x="1748" y="5016"/>
                  </a:cubicBezTo>
                  <a:lnTo>
                    <a:pt x="1768" y="5016"/>
                  </a:lnTo>
                  <a:lnTo>
                    <a:pt x="1768" y="5007"/>
                  </a:lnTo>
                  <a:cubicBezTo>
                    <a:pt x="1788" y="5007"/>
                    <a:pt x="1799" y="4996"/>
                    <a:pt x="1819" y="4996"/>
                  </a:cubicBezTo>
                  <a:lnTo>
                    <a:pt x="1848" y="4987"/>
                  </a:lnTo>
                  <a:cubicBezTo>
                    <a:pt x="1888" y="4967"/>
                    <a:pt x="1939" y="4947"/>
                    <a:pt x="1988" y="4927"/>
                  </a:cubicBezTo>
                  <a:cubicBezTo>
                    <a:pt x="2008" y="4916"/>
                    <a:pt x="2039" y="4907"/>
                    <a:pt x="2059" y="4897"/>
                  </a:cubicBezTo>
                  <a:lnTo>
                    <a:pt x="2068" y="4897"/>
                  </a:lnTo>
                  <a:cubicBezTo>
                    <a:pt x="2079" y="4887"/>
                    <a:pt x="2088" y="4887"/>
                    <a:pt x="2099" y="4877"/>
                  </a:cubicBezTo>
                  <a:cubicBezTo>
                    <a:pt x="2118" y="4867"/>
                    <a:pt x="2138" y="4857"/>
                    <a:pt x="2148" y="4837"/>
                  </a:cubicBezTo>
                  <a:cubicBezTo>
                    <a:pt x="2148" y="4827"/>
                    <a:pt x="2158" y="4807"/>
                    <a:pt x="2158" y="4787"/>
                  </a:cubicBezTo>
                  <a:cubicBezTo>
                    <a:pt x="2148" y="4777"/>
                    <a:pt x="2148" y="4767"/>
                    <a:pt x="2158" y="4757"/>
                  </a:cubicBezTo>
                  <a:cubicBezTo>
                    <a:pt x="2158" y="4747"/>
                    <a:pt x="2158" y="4747"/>
                    <a:pt x="2148" y="4737"/>
                  </a:cubicBezTo>
                  <a:lnTo>
                    <a:pt x="2148" y="4677"/>
                  </a:lnTo>
                  <a:cubicBezTo>
                    <a:pt x="2148" y="4637"/>
                    <a:pt x="2138" y="4597"/>
                    <a:pt x="2138" y="4557"/>
                  </a:cubicBezTo>
                  <a:lnTo>
                    <a:pt x="2138" y="4427"/>
                  </a:lnTo>
                  <a:lnTo>
                    <a:pt x="2138" y="4417"/>
                  </a:lnTo>
                  <a:lnTo>
                    <a:pt x="2138" y="4397"/>
                  </a:lnTo>
                  <a:cubicBezTo>
                    <a:pt x="2148" y="4387"/>
                    <a:pt x="2148" y="4377"/>
                    <a:pt x="2148" y="4357"/>
                  </a:cubicBezTo>
                  <a:lnTo>
                    <a:pt x="2148" y="4287"/>
                  </a:lnTo>
                  <a:lnTo>
                    <a:pt x="2148" y="4247"/>
                  </a:lnTo>
                  <a:cubicBezTo>
                    <a:pt x="2148" y="4207"/>
                    <a:pt x="2148" y="4177"/>
                    <a:pt x="2158" y="4137"/>
                  </a:cubicBezTo>
                  <a:cubicBezTo>
                    <a:pt x="2158" y="4097"/>
                    <a:pt x="2158" y="4048"/>
                    <a:pt x="2168" y="3997"/>
                  </a:cubicBezTo>
                  <a:cubicBezTo>
                    <a:pt x="2168" y="3957"/>
                    <a:pt x="2168" y="3928"/>
                    <a:pt x="2178" y="3888"/>
                  </a:cubicBezTo>
                  <a:lnTo>
                    <a:pt x="2178" y="3868"/>
                  </a:lnTo>
                  <a:cubicBezTo>
                    <a:pt x="2178" y="3788"/>
                    <a:pt x="2188" y="3708"/>
                    <a:pt x="2188" y="3628"/>
                  </a:cubicBezTo>
                  <a:cubicBezTo>
                    <a:pt x="2198" y="3538"/>
                    <a:pt x="2208" y="3448"/>
                    <a:pt x="2208" y="3358"/>
                  </a:cubicBezTo>
                  <a:lnTo>
                    <a:pt x="2208" y="3308"/>
                  </a:lnTo>
                  <a:lnTo>
                    <a:pt x="2208" y="3298"/>
                  </a:lnTo>
                  <a:lnTo>
                    <a:pt x="2208" y="3278"/>
                  </a:lnTo>
                  <a:lnTo>
                    <a:pt x="2208" y="3238"/>
                  </a:lnTo>
                  <a:cubicBezTo>
                    <a:pt x="2218" y="3208"/>
                    <a:pt x="2218" y="3168"/>
                    <a:pt x="2218" y="3138"/>
                  </a:cubicBezTo>
                  <a:lnTo>
                    <a:pt x="2218" y="3128"/>
                  </a:lnTo>
                  <a:lnTo>
                    <a:pt x="2218" y="3098"/>
                  </a:lnTo>
                  <a:cubicBezTo>
                    <a:pt x="2228" y="3018"/>
                    <a:pt x="2228" y="2929"/>
                    <a:pt x="2228" y="2838"/>
                  </a:cubicBezTo>
                  <a:lnTo>
                    <a:pt x="2228" y="2798"/>
                  </a:lnTo>
                  <a:lnTo>
                    <a:pt x="2218" y="2758"/>
                  </a:lnTo>
                  <a:cubicBezTo>
                    <a:pt x="2228" y="2729"/>
                    <a:pt x="2228" y="2698"/>
                    <a:pt x="2228" y="2669"/>
                  </a:cubicBezTo>
                  <a:cubicBezTo>
                    <a:pt x="2228" y="2638"/>
                    <a:pt x="2238" y="2609"/>
                    <a:pt x="2238" y="2578"/>
                  </a:cubicBezTo>
                  <a:lnTo>
                    <a:pt x="2238" y="2449"/>
                  </a:lnTo>
                  <a:lnTo>
                    <a:pt x="2238" y="2409"/>
                  </a:lnTo>
                  <a:cubicBezTo>
                    <a:pt x="2248" y="2319"/>
                    <a:pt x="2248" y="2239"/>
                    <a:pt x="2258" y="2169"/>
                  </a:cubicBezTo>
                  <a:lnTo>
                    <a:pt x="2258" y="1969"/>
                  </a:lnTo>
                  <a:lnTo>
                    <a:pt x="2268" y="1909"/>
                  </a:lnTo>
                  <a:lnTo>
                    <a:pt x="2268" y="1819"/>
                  </a:lnTo>
                  <a:lnTo>
                    <a:pt x="2268" y="1650"/>
                  </a:lnTo>
                  <a:cubicBezTo>
                    <a:pt x="2278" y="1559"/>
                    <a:pt x="2278" y="1470"/>
                    <a:pt x="2278" y="1390"/>
                  </a:cubicBezTo>
                  <a:lnTo>
                    <a:pt x="2278" y="1359"/>
                  </a:lnTo>
                  <a:lnTo>
                    <a:pt x="2278" y="1110"/>
                  </a:lnTo>
                  <a:lnTo>
                    <a:pt x="2278" y="1040"/>
                  </a:lnTo>
                  <a:cubicBezTo>
                    <a:pt x="2268" y="990"/>
                    <a:pt x="2268" y="940"/>
                    <a:pt x="2238" y="890"/>
                  </a:cubicBezTo>
                  <a:cubicBezTo>
                    <a:pt x="2218" y="850"/>
                    <a:pt x="2178" y="820"/>
                    <a:pt x="2138" y="800"/>
                  </a:cubicBezTo>
                  <a:lnTo>
                    <a:pt x="2118" y="790"/>
                  </a:lnTo>
                  <a:cubicBezTo>
                    <a:pt x="2059" y="750"/>
                    <a:pt x="1988" y="710"/>
                    <a:pt x="1919" y="660"/>
                  </a:cubicBezTo>
                  <a:cubicBezTo>
                    <a:pt x="1848" y="620"/>
                    <a:pt x="1779" y="580"/>
                    <a:pt x="1699" y="540"/>
                  </a:cubicBezTo>
                  <a:cubicBezTo>
                    <a:pt x="1648" y="520"/>
                    <a:pt x="1599" y="491"/>
                    <a:pt x="1549" y="471"/>
                  </a:cubicBezTo>
                  <a:cubicBezTo>
                    <a:pt x="1529" y="451"/>
                    <a:pt x="1499" y="440"/>
                    <a:pt x="1469" y="431"/>
                  </a:cubicBezTo>
                  <a:cubicBezTo>
                    <a:pt x="1379" y="380"/>
                    <a:pt x="1299" y="340"/>
                    <a:pt x="1219" y="300"/>
                  </a:cubicBezTo>
                  <a:cubicBezTo>
                    <a:pt x="1169" y="280"/>
                    <a:pt x="1119" y="251"/>
                    <a:pt x="1059" y="220"/>
                  </a:cubicBezTo>
                  <a:lnTo>
                    <a:pt x="1049" y="211"/>
                  </a:lnTo>
                  <a:lnTo>
                    <a:pt x="989" y="180"/>
                  </a:lnTo>
                  <a:cubicBezTo>
                    <a:pt x="929" y="151"/>
                    <a:pt x="869" y="131"/>
                    <a:pt x="820" y="100"/>
                  </a:cubicBezTo>
                  <a:lnTo>
                    <a:pt x="740" y="60"/>
                  </a:lnTo>
                  <a:lnTo>
                    <a:pt x="680" y="31"/>
                  </a:lnTo>
                  <a:lnTo>
                    <a:pt x="669" y="31"/>
                  </a:lnTo>
                  <a:cubicBezTo>
                    <a:pt x="660" y="21"/>
                    <a:pt x="640" y="21"/>
                    <a:pt x="629" y="11"/>
                  </a:cubicBezTo>
                  <a:cubicBezTo>
                    <a:pt x="609" y="11"/>
                    <a:pt x="589" y="1"/>
                    <a:pt x="56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flipH="1">
              <a:off x="8287612" y="4211429"/>
              <a:ext cx="6545" cy="33699"/>
            </a:xfrm>
            <a:custGeom>
              <a:rect b="b" l="l" r="r" t="t"/>
              <a:pathLst>
                <a:path extrusionOk="0" h="520" w="101">
                  <a:moveTo>
                    <a:pt x="50" y="0"/>
                  </a:moveTo>
                  <a:cubicBezTo>
                    <a:pt x="30" y="0"/>
                    <a:pt x="10" y="20"/>
                    <a:pt x="10" y="40"/>
                  </a:cubicBezTo>
                  <a:cubicBezTo>
                    <a:pt x="10" y="120"/>
                    <a:pt x="0" y="200"/>
                    <a:pt x="0" y="280"/>
                  </a:cubicBezTo>
                  <a:lnTo>
                    <a:pt x="0" y="480"/>
                  </a:lnTo>
                  <a:cubicBezTo>
                    <a:pt x="0" y="500"/>
                    <a:pt x="20" y="520"/>
                    <a:pt x="40" y="520"/>
                  </a:cubicBezTo>
                  <a:cubicBezTo>
                    <a:pt x="60" y="520"/>
                    <a:pt x="90" y="500"/>
                    <a:pt x="90" y="480"/>
                  </a:cubicBezTo>
                  <a:cubicBezTo>
                    <a:pt x="80" y="410"/>
                    <a:pt x="90" y="350"/>
                    <a:pt x="90" y="280"/>
                  </a:cubicBezTo>
                  <a:cubicBezTo>
                    <a:pt x="90" y="200"/>
                    <a:pt x="90" y="120"/>
                    <a:pt x="100" y="40"/>
                  </a:cubicBezTo>
                  <a:cubicBezTo>
                    <a:pt x="100" y="20"/>
                    <a:pt x="80" y="0"/>
                    <a:pt x="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flipH="1">
              <a:off x="8293446" y="2738334"/>
              <a:ext cx="147755" cy="325710"/>
            </a:xfrm>
            <a:custGeom>
              <a:rect b="b" l="l" r="r" t="t"/>
              <a:pathLst>
                <a:path extrusionOk="0" h="5026" w="2280">
                  <a:moveTo>
                    <a:pt x="640" y="270"/>
                  </a:moveTo>
                  <a:lnTo>
                    <a:pt x="691" y="290"/>
                  </a:lnTo>
                  <a:lnTo>
                    <a:pt x="700" y="300"/>
                  </a:lnTo>
                  <a:lnTo>
                    <a:pt x="700" y="380"/>
                  </a:lnTo>
                  <a:lnTo>
                    <a:pt x="700" y="430"/>
                  </a:lnTo>
                  <a:lnTo>
                    <a:pt x="700" y="480"/>
                  </a:lnTo>
                  <a:lnTo>
                    <a:pt x="700" y="609"/>
                  </a:lnTo>
                  <a:lnTo>
                    <a:pt x="700" y="720"/>
                  </a:lnTo>
                  <a:lnTo>
                    <a:pt x="700" y="769"/>
                  </a:lnTo>
                  <a:cubicBezTo>
                    <a:pt x="691" y="840"/>
                    <a:pt x="691" y="889"/>
                    <a:pt x="691" y="940"/>
                  </a:cubicBezTo>
                  <a:cubicBezTo>
                    <a:pt x="700" y="989"/>
                    <a:pt x="700" y="1059"/>
                    <a:pt x="691" y="1129"/>
                  </a:cubicBezTo>
                  <a:lnTo>
                    <a:pt x="691" y="1309"/>
                  </a:lnTo>
                  <a:lnTo>
                    <a:pt x="691" y="1499"/>
                  </a:lnTo>
                  <a:lnTo>
                    <a:pt x="691" y="1679"/>
                  </a:lnTo>
                  <a:lnTo>
                    <a:pt x="691" y="1739"/>
                  </a:lnTo>
                  <a:cubicBezTo>
                    <a:pt x="691" y="1848"/>
                    <a:pt x="691" y="1948"/>
                    <a:pt x="680" y="2059"/>
                  </a:cubicBezTo>
                  <a:lnTo>
                    <a:pt x="680" y="2079"/>
                  </a:lnTo>
                  <a:lnTo>
                    <a:pt x="680" y="2099"/>
                  </a:lnTo>
                  <a:lnTo>
                    <a:pt x="680" y="2248"/>
                  </a:lnTo>
                  <a:cubicBezTo>
                    <a:pt x="680" y="2318"/>
                    <a:pt x="671" y="2378"/>
                    <a:pt x="671" y="2438"/>
                  </a:cubicBezTo>
                  <a:lnTo>
                    <a:pt x="671" y="2628"/>
                  </a:lnTo>
                  <a:cubicBezTo>
                    <a:pt x="671" y="2688"/>
                    <a:pt x="671" y="2748"/>
                    <a:pt x="660" y="2828"/>
                  </a:cubicBezTo>
                  <a:lnTo>
                    <a:pt x="660" y="3007"/>
                  </a:lnTo>
                  <a:lnTo>
                    <a:pt x="660" y="3107"/>
                  </a:lnTo>
                  <a:lnTo>
                    <a:pt x="660" y="3147"/>
                  </a:lnTo>
                  <a:lnTo>
                    <a:pt x="660" y="3158"/>
                  </a:lnTo>
                  <a:lnTo>
                    <a:pt x="671" y="3158"/>
                  </a:lnTo>
                  <a:lnTo>
                    <a:pt x="671" y="3178"/>
                  </a:lnTo>
                  <a:lnTo>
                    <a:pt x="651" y="3198"/>
                  </a:lnTo>
                  <a:cubicBezTo>
                    <a:pt x="640" y="3218"/>
                    <a:pt x="620" y="3238"/>
                    <a:pt x="600" y="3258"/>
                  </a:cubicBezTo>
                  <a:cubicBezTo>
                    <a:pt x="591" y="3258"/>
                    <a:pt x="580" y="3267"/>
                    <a:pt x="571" y="3267"/>
                  </a:cubicBezTo>
                  <a:cubicBezTo>
                    <a:pt x="571" y="3278"/>
                    <a:pt x="561" y="3278"/>
                    <a:pt x="561" y="3278"/>
                  </a:cubicBezTo>
                  <a:cubicBezTo>
                    <a:pt x="561" y="3258"/>
                    <a:pt x="551" y="3238"/>
                    <a:pt x="551" y="3218"/>
                  </a:cubicBezTo>
                  <a:lnTo>
                    <a:pt x="551" y="3187"/>
                  </a:lnTo>
                  <a:lnTo>
                    <a:pt x="551" y="3158"/>
                  </a:lnTo>
                  <a:lnTo>
                    <a:pt x="551" y="3127"/>
                  </a:lnTo>
                  <a:lnTo>
                    <a:pt x="551" y="3058"/>
                  </a:lnTo>
                  <a:cubicBezTo>
                    <a:pt x="541" y="2978"/>
                    <a:pt x="541" y="2888"/>
                    <a:pt x="541" y="2788"/>
                  </a:cubicBezTo>
                  <a:lnTo>
                    <a:pt x="541" y="2778"/>
                  </a:lnTo>
                  <a:lnTo>
                    <a:pt x="541" y="2768"/>
                  </a:lnTo>
                  <a:cubicBezTo>
                    <a:pt x="531" y="2728"/>
                    <a:pt x="531" y="2698"/>
                    <a:pt x="531" y="2658"/>
                  </a:cubicBezTo>
                  <a:cubicBezTo>
                    <a:pt x="541" y="2628"/>
                    <a:pt x="541" y="2588"/>
                    <a:pt x="541" y="2558"/>
                  </a:cubicBezTo>
                  <a:lnTo>
                    <a:pt x="541" y="2518"/>
                  </a:lnTo>
                  <a:cubicBezTo>
                    <a:pt x="551" y="2458"/>
                    <a:pt x="551" y="2398"/>
                    <a:pt x="551" y="2348"/>
                  </a:cubicBezTo>
                  <a:lnTo>
                    <a:pt x="551" y="2258"/>
                  </a:lnTo>
                  <a:cubicBezTo>
                    <a:pt x="551" y="2199"/>
                    <a:pt x="561" y="2139"/>
                    <a:pt x="561" y="2079"/>
                  </a:cubicBezTo>
                  <a:cubicBezTo>
                    <a:pt x="561" y="2048"/>
                    <a:pt x="571" y="2019"/>
                    <a:pt x="571" y="1988"/>
                  </a:cubicBezTo>
                  <a:cubicBezTo>
                    <a:pt x="571" y="1899"/>
                    <a:pt x="580" y="1808"/>
                    <a:pt x="580" y="1739"/>
                  </a:cubicBezTo>
                  <a:lnTo>
                    <a:pt x="580" y="1609"/>
                  </a:lnTo>
                  <a:cubicBezTo>
                    <a:pt x="580" y="1559"/>
                    <a:pt x="591" y="1509"/>
                    <a:pt x="591" y="1469"/>
                  </a:cubicBezTo>
                  <a:lnTo>
                    <a:pt x="591" y="1379"/>
                  </a:lnTo>
                  <a:lnTo>
                    <a:pt x="591" y="1189"/>
                  </a:lnTo>
                  <a:cubicBezTo>
                    <a:pt x="600" y="1069"/>
                    <a:pt x="600" y="940"/>
                    <a:pt x="611" y="829"/>
                  </a:cubicBezTo>
                  <a:cubicBezTo>
                    <a:pt x="611" y="769"/>
                    <a:pt x="620" y="720"/>
                    <a:pt x="620" y="660"/>
                  </a:cubicBezTo>
                  <a:cubicBezTo>
                    <a:pt x="620" y="620"/>
                    <a:pt x="631" y="569"/>
                    <a:pt x="631" y="530"/>
                  </a:cubicBezTo>
                  <a:lnTo>
                    <a:pt x="631" y="520"/>
                  </a:lnTo>
                  <a:lnTo>
                    <a:pt x="631" y="510"/>
                  </a:lnTo>
                  <a:cubicBezTo>
                    <a:pt x="640" y="480"/>
                    <a:pt x="640" y="440"/>
                    <a:pt x="640" y="400"/>
                  </a:cubicBezTo>
                  <a:cubicBezTo>
                    <a:pt x="640" y="370"/>
                    <a:pt x="651" y="330"/>
                    <a:pt x="651" y="280"/>
                  </a:cubicBezTo>
                  <a:lnTo>
                    <a:pt x="640" y="270"/>
                  </a:lnTo>
                  <a:close/>
                  <a:moveTo>
                    <a:pt x="751" y="3287"/>
                  </a:moveTo>
                  <a:cubicBezTo>
                    <a:pt x="760" y="3287"/>
                    <a:pt x="760" y="3298"/>
                    <a:pt x="771" y="3307"/>
                  </a:cubicBezTo>
                  <a:cubicBezTo>
                    <a:pt x="780" y="3318"/>
                    <a:pt x="800" y="3327"/>
                    <a:pt x="811" y="3338"/>
                  </a:cubicBezTo>
                  <a:lnTo>
                    <a:pt x="811" y="3347"/>
                  </a:lnTo>
                  <a:cubicBezTo>
                    <a:pt x="831" y="3358"/>
                    <a:pt x="840" y="3367"/>
                    <a:pt x="860" y="3387"/>
                  </a:cubicBezTo>
                  <a:cubicBezTo>
                    <a:pt x="891" y="3418"/>
                    <a:pt x="931" y="3438"/>
                    <a:pt x="971" y="3467"/>
                  </a:cubicBezTo>
                  <a:cubicBezTo>
                    <a:pt x="991" y="3487"/>
                    <a:pt x="1020" y="3507"/>
                    <a:pt x="1060" y="3527"/>
                  </a:cubicBezTo>
                  <a:lnTo>
                    <a:pt x="1080" y="3547"/>
                  </a:lnTo>
                  <a:lnTo>
                    <a:pt x="1130" y="3587"/>
                  </a:lnTo>
                  <a:lnTo>
                    <a:pt x="1130" y="3657"/>
                  </a:lnTo>
                  <a:cubicBezTo>
                    <a:pt x="1130" y="3667"/>
                    <a:pt x="1120" y="3687"/>
                    <a:pt x="1120" y="3697"/>
                  </a:cubicBezTo>
                  <a:lnTo>
                    <a:pt x="1120" y="3707"/>
                  </a:lnTo>
                  <a:lnTo>
                    <a:pt x="1090" y="3687"/>
                  </a:lnTo>
                  <a:cubicBezTo>
                    <a:pt x="1060" y="3667"/>
                    <a:pt x="1040" y="3647"/>
                    <a:pt x="1011" y="3627"/>
                  </a:cubicBezTo>
                  <a:cubicBezTo>
                    <a:pt x="980" y="3607"/>
                    <a:pt x="951" y="3597"/>
                    <a:pt x="920" y="3577"/>
                  </a:cubicBezTo>
                  <a:lnTo>
                    <a:pt x="891" y="3567"/>
                  </a:lnTo>
                  <a:cubicBezTo>
                    <a:pt x="851" y="3547"/>
                    <a:pt x="820" y="3517"/>
                    <a:pt x="791" y="3497"/>
                  </a:cubicBezTo>
                  <a:lnTo>
                    <a:pt x="760" y="3477"/>
                  </a:lnTo>
                  <a:cubicBezTo>
                    <a:pt x="740" y="3458"/>
                    <a:pt x="731" y="3447"/>
                    <a:pt x="711" y="3438"/>
                  </a:cubicBezTo>
                  <a:cubicBezTo>
                    <a:pt x="700" y="3427"/>
                    <a:pt x="691" y="3418"/>
                    <a:pt x="671" y="3407"/>
                  </a:cubicBezTo>
                  <a:lnTo>
                    <a:pt x="660" y="3398"/>
                  </a:lnTo>
                  <a:cubicBezTo>
                    <a:pt x="671" y="3378"/>
                    <a:pt x="691" y="3358"/>
                    <a:pt x="700" y="3338"/>
                  </a:cubicBezTo>
                  <a:lnTo>
                    <a:pt x="711" y="3338"/>
                  </a:lnTo>
                  <a:cubicBezTo>
                    <a:pt x="720" y="3318"/>
                    <a:pt x="731" y="3298"/>
                    <a:pt x="751" y="3287"/>
                  </a:cubicBezTo>
                  <a:close/>
                  <a:moveTo>
                    <a:pt x="1330" y="589"/>
                  </a:moveTo>
                  <a:cubicBezTo>
                    <a:pt x="1370" y="620"/>
                    <a:pt x="1410" y="640"/>
                    <a:pt x="1450" y="660"/>
                  </a:cubicBezTo>
                  <a:cubicBezTo>
                    <a:pt x="1460" y="660"/>
                    <a:pt x="1470" y="669"/>
                    <a:pt x="1470" y="669"/>
                  </a:cubicBezTo>
                  <a:lnTo>
                    <a:pt x="1470" y="680"/>
                  </a:lnTo>
                  <a:lnTo>
                    <a:pt x="1470" y="720"/>
                  </a:lnTo>
                  <a:cubicBezTo>
                    <a:pt x="1470" y="749"/>
                    <a:pt x="1470" y="780"/>
                    <a:pt x="1460" y="809"/>
                  </a:cubicBezTo>
                  <a:lnTo>
                    <a:pt x="1460" y="949"/>
                  </a:lnTo>
                  <a:lnTo>
                    <a:pt x="1460" y="1109"/>
                  </a:lnTo>
                  <a:lnTo>
                    <a:pt x="1460" y="1139"/>
                  </a:lnTo>
                  <a:lnTo>
                    <a:pt x="1460" y="1219"/>
                  </a:lnTo>
                  <a:cubicBezTo>
                    <a:pt x="1450" y="1249"/>
                    <a:pt x="1450" y="1289"/>
                    <a:pt x="1450" y="1319"/>
                  </a:cubicBezTo>
                  <a:lnTo>
                    <a:pt x="1450" y="1349"/>
                  </a:lnTo>
                  <a:lnTo>
                    <a:pt x="1450" y="1479"/>
                  </a:lnTo>
                  <a:lnTo>
                    <a:pt x="1450" y="1629"/>
                  </a:lnTo>
                  <a:cubicBezTo>
                    <a:pt x="1450" y="1669"/>
                    <a:pt x="1440" y="1719"/>
                    <a:pt x="1440" y="1759"/>
                  </a:cubicBezTo>
                  <a:lnTo>
                    <a:pt x="1440" y="1888"/>
                  </a:lnTo>
                  <a:lnTo>
                    <a:pt x="1440" y="1928"/>
                  </a:lnTo>
                  <a:cubicBezTo>
                    <a:pt x="1440" y="1959"/>
                    <a:pt x="1450" y="1988"/>
                    <a:pt x="1450" y="2019"/>
                  </a:cubicBezTo>
                  <a:lnTo>
                    <a:pt x="1450" y="2308"/>
                  </a:lnTo>
                  <a:cubicBezTo>
                    <a:pt x="1450" y="2398"/>
                    <a:pt x="1440" y="2488"/>
                    <a:pt x="1440" y="2568"/>
                  </a:cubicBezTo>
                  <a:cubicBezTo>
                    <a:pt x="1430" y="2668"/>
                    <a:pt x="1420" y="2748"/>
                    <a:pt x="1420" y="2838"/>
                  </a:cubicBezTo>
                  <a:lnTo>
                    <a:pt x="1420" y="2968"/>
                  </a:lnTo>
                  <a:cubicBezTo>
                    <a:pt x="1420" y="2987"/>
                    <a:pt x="1410" y="3007"/>
                    <a:pt x="1410" y="3027"/>
                  </a:cubicBezTo>
                  <a:lnTo>
                    <a:pt x="1410" y="3047"/>
                  </a:lnTo>
                  <a:lnTo>
                    <a:pt x="1410" y="3107"/>
                  </a:lnTo>
                  <a:lnTo>
                    <a:pt x="1410" y="3187"/>
                  </a:lnTo>
                  <a:lnTo>
                    <a:pt x="1410" y="3198"/>
                  </a:lnTo>
                  <a:cubicBezTo>
                    <a:pt x="1400" y="3247"/>
                    <a:pt x="1400" y="3307"/>
                    <a:pt x="1400" y="3367"/>
                  </a:cubicBezTo>
                  <a:cubicBezTo>
                    <a:pt x="1390" y="3418"/>
                    <a:pt x="1390" y="3458"/>
                    <a:pt x="1380" y="3487"/>
                  </a:cubicBezTo>
                  <a:lnTo>
                    <a:pt x="1380" y="3537"/>
                  </a:lnTo>
                  <a:cubicBezTo>
                    <a:pt x="1370" y="3567"/>
                    <a:pt x="1370" y="3597"/>
                    <a:pt x="1370" y="3627"/>
                  </a:cubicBezTo>
                  <a:cubicBezTo>
                    <a:pt x="1360" y="3667"/>
                    <a:pt x="1360" y="3707"/>
                    <a:pt x="1360" y="3757"/>
                  </a:cubicBezTo>
                  <a:cubicBezTo>
                    <a:pt x="1360" y="3777"/>
                    <a:pt x="1350" y="3797"/>
                    <a:pt x="1350" y="3827"/>
                  </a:cubicBezTo>
                  <a:lnTo>
                    <a:pt x="1350" y="3837"/>
                  </a:lnTo>
                  <a:cubicBezTo>
                    <a:pt x="1320" y="3827"/>
                    <a:pt x="1300" y="3817"/>
                    <a:pt x="1270" y="3797"/>
                  </a:cubicBezTo>
                  <a:cubicBezTo>
                    <a:pt x="1260" y="3797"/>
                    <a:pt x="1250" y="3787"/>
                    <a:pt x="1240" y="3777"/>
                  </a:cubicBezTo>
                  <a:cubicBezTo>
                    <a:pt x="1240" y="3777"/>
                    <a:pt x="1240" y="3767"/>
                    <a:pt x="1250" y="3767"/>
                  </a:cubicBezTo>
                  <a:lnTo>
                    <a:pt x="1250" y="3737"/>
                  </a:lnTo>
                  <a:lnTo>
                    <a:pt x="1250" y="3677"/>
                  </a:lnTo>
                  <a:cubicBezTo>
                    <a:pt x="1260" y="3607"/>
                    <a:pt x="1270" y="3537"/>
                    <a:pt x="1270" y="3477"/>
                  </a:cubicBezTo>
                  <a:lnTo>
                    <a:pt x="1270" y="3458"/>
                  </a:lnTo>
                  <a:cubicBezTo>
                    <a:pt x="1280" y="3427"/>
                    <a:pt x="1280" y="3387"/>
                    <a:pt x="1280" y="3347"/>
                  </a:cubicBezTo>
                  <a:cubicBezTo>
                    <a:pt x="1290" y="3247"/>
                    <a:pt x="1300" y="3138"/>
                    <a:pt x="1300" y="3027"/>
                  </a:cubicBezTo>
                  <a:lnTo>
                    <a:pt x="1310" y="2958"/>
                  </a:lnTo>
                  <a:lnTo>
                    <a:pt x="1310" y="2888"/>
                  </a:lnTo>
                  <a:lnTo>
                    <a:pt x="1310" y="2858"/>
                  </a:lnTo>
                  <a:cubicBezTo>
                    <a:pt x="1320" y="2808"/>
                    <a:pt x="1320" y="2758"/>
                    <a:pt x="1320" y="2708"/>
                  </a:cubicBezTo>
                  <a:cubicBezTo>
                    <a:pt x="1330" y="2608"/>
                    <a:pt x="1330" y="2508"/>
                    <a:pt x="1320" y="2398"/>
                  </a:cubicBezTo>
                  <a:lnTo>
                    <a:pt x="1320" y="2298"/>
                  </a:lnTo>
                  <a:lnTo>
                    <a:pt x="1320" y="2239"/>
                  </a:lnTo>
                  <a:cubicBezTo>
                    <a:pt x="1310" y="2179"/>
                    <a:pt x="1310" y="2119"/>
                    <a:pt x="1310" y="2059"/>
                  </a:cubicBezTo>
                  <a:lnTo>
                    <a:pt x="1310" y="1739"/>
                  </a:lnTo>
                  <a:lnTo>
                    <a:pt x="1310" y="1599"/>
                  </a:lnTo>
                  <a:lnTo>
                    <a:pt x="1310" y="1419"/>
                  </a:lnTo>
                  <a:cubicBezTo>
                    <a:pt x="1310" y="1359"/>
                    <a:pt x="1320" y="1299"/>
                    <a:pt x="1320" y="1239"/>
                  </a:cubicBezTo>
                  <a:lnTo>
                    <a:pt x="1320" y="1099"/>
                  </a:lnTo>
                  <a:cubicBezTo>
                    <a:pt x="1320" y="1029"/>
                    <a:pt x="1330" y="960"/>
                    <a:pt x="1330" y="889"/>
                  </a:cubicBezTo>
                  <a:lnTo>
                    <a:pt x="1330" y="829"/>
                  </a:lnTo>
                  <a:lnTo>
                    <a:pt x="1330" y="769"/>
                  </a:lnTo>
                  <a:lnTo>
                    <a:pt x="1330" y="589"/>
                  </a:lnTo>
                  <a:close/>
                  <a:moveTo>
                    <a:pt x="1470" y="3817"/>
                  </a:moveTo>
                  <a:cubicBezTo>
                    <a:pt x="1480" y="3827"/>
                    <a:pt x="1490" y="3827"/>
                    <a:pt x="1500" y="3837"/>
                  </a:cubicBezTo>
                  <a:cubicBezTo>
                    <a:pt x="1520" y="3857"/>
                    <a:pt x="1540" y="3867"/>
                    <a:pt x="1570" y="3887"/>
                  </a:cubicBezTo>
                  <a:lnTo>
                    <a:pt x="1600" y="3917"/>
                  </a:lnTo>
                  <a:lnTo>
                    <a:pt x="1640" y="3947"/>
                  </a:lnTo>
                  <a:cubicBezTo>
                    <a:pt x="1650" y="3947"/>
                    <a:pt x="1670" y="3957"/>
                    <a:pt x="1680" y="3967"/>
                  </a:cubicBezTo>
                  <a:cubicBezTo>
                    <a:pt x="1690" y="3977"/>
                    <a:pt x="1710" y="3987"/>
                    <a:pt x="1720" y="3997"/>
                  </a:cubicBezTo>
                  <a:cubicBezTo>
                    <a:pt x="1750" y="4017"/>
                    <a:pt x="1770" y="4037"/>
                    <a:pt x="1790" y="4057"/>
                  </a:cubicBezTo>
                  <a:cubicBezTo>
                    <a:pt x="1810" y="4067"/>
                    <a:pt x="1819" y="4077"/>
                    <a:pt x="1839" y="4077"/>
                  </a:cubicBezTo>
                  <a:cubicBezTo>
                    <a:pt x="1850" y="4087"/>
                    <a:pt x="1870" y="4097"/>
                    <a:pt x="1879" y="4097"/>
                  </a:cubicBezTo>
                  <a:cubicBezTo>
                    <a:pt x="1890" y="4107"/>
                    <a:pt x="1910" y="4107"/>
                    <a:pt x="1919" y="4117"/>
                  </a:cubicBezTo>
                  <a:cubicBezTo>
                    <a:pt x="1930" y="4127"/>
                    <a:pt x="1939" y="4127"/>
                    <a:pt x="1939" y="4137"/>
                  </a:cubicBezTo>
                  <a:cubicBezTo>
                    <a:pt x="1950" y="4137"/>
                    <a:pt x="1959" y="4137"/>
                    <a:pt x="1959" y="4147"/>
                  </a:cubicBezTo>
                  <a:cubicBezTo>
                    <a:pt x="1979" y="4157"/>
                    <a:pt x="1990" y="4157"/>
                    <a:pt x="2010" y="4167"/>
                  </a:cubicBezTo>
                  <a:lnTo>
                    <a:pt x="2019" y="4167"/>
                  </a:lnTo>
                  <a:cubicBezTo>
                    <a:pt x="2019" y="4197"/>
                    <a:pt x="2010" y="4217"/>
                    <a:pt x="2010" y="4246"/>
                  </a:cubicBezTo>
                  <a:lnTo>
                    <a:pt x="2010" y="4286"/>
                  </a:lnTo>
                  <a:cubicBezTo>
                    <a:pt x="2010" y="4286"/>
                    <a:pt x="1999" y="4286"/>
                    <a:pt x="1999" y="4277"/>
                  </a:cubicBezTo>
                  <a:lnTo>
                    <a:pt x="1990" y="4277"/>
                  </a:lnTo>
                  <a:lnTo>
                    <a:pt x="1950" y="4246"/>
                  </a:lnTo>
                  <a:cubicBezTo>
                    <a:pt x="1919" y="4226"/>
                    <a:pt x="1899" y="4206"/>
                    <a:pt x="1859" y="4187"/>
                  </a:cubicBezTo>
                  <a:cubicBezTo>
                    <a:pt x="1839" y="4177"/>
                    <a:pt x="1819" y="4157"/>
                    <a:pt x="1799" y="4147"/>
                  </a:cubicBezTo>
                  <a:cubicBezTo>
                    <a:pt x="1760" y="4117"/>
                    <a:pt x="1710" y="4097"/>
                    <a:pt x="1670" y="4067"/>
                  </a:cubicBezTo>
                  <a:cubicBezTo>
                    <a:pt x="1640" y="4037"/>
                    <a:pt x="1600" y="4017"/>
                    <a:pt x="1570" y="3987"/>
                  </a:cubicBezTo>
                  <a:cubicBezTo>
                    <a:pt x="1530" y="3957"/>
                    <a:pt x="1500" y="3937"/>
                    <a:pt x="1460" y="3917"/>
                  </a:cubicBezTo>
                  <a:lnTo>
                    <a:pt x="1450" y="3907"/>
                  </a:lnTo>
                  <a:cubicBezTo>
                    <a:pt x="1460" y="3897"/>
                    <a:pt x="1460" y="3887"/>
                    <a:pt x="1460" y="3877"/>
                  </a:cubicBezTo>
                  <a:cubicBezTo>
                    <a:pt x="1460" y="3857"/>
                    <a:pt x="1470" y="3847"/>
                    <a:pt x="1470" y="3837"/>
                  </a:cubicBezTo>
                  <a:lnTo>
                    <a:pt x="1470" y="3827"/>
                  </a:lnTo>
                  <a:lnTo>
                    <a:pt x="1470" y="3817"/>
                  </a:lnTo>
                  <a:close/>
                  <a:moveTo>
                    <a:pt x="471" y="3467"/>
                  </a:moveTo>
                  <a:lnTo>
                    <a:pt x="481" y="3477"/>
                  </a:lnTo>
                  <a:cubicBezTo>
                    <a:pt x="491" y="3477"/>
                    <a:pt x="501" y="3487"/>
                    <a:pt x="511" y="3497"/>
                  </a:cubicBezTo>
                  <a:cubicBezTo>
                    <a:pt x="521" y="3507"/>
                    <a:pt x="531" y="3517"/>
                    <a:pt x="541" y="3517"/>
                  </a:cubicBezTo>
                  <a:cubicBezTo>
                    <a:pt x="561" y="3527"/>
                    <a:pt x="571" y="3537"/>
                    <a:pt x="591" y="3547"/>
                  </a:cubicBezTo>
                  <a:cubicBezTo>
                    <a:pt x="611" y="3557"/>
                    <a:pt x="620" y="3567"/>
                    <a:pt x="640" y="3577"/>
                  </a:cubicBezTo>
                  <a:lnTo>
                    <a:pt x="671" y="3607"/>
                  </a:lnTo>
                  <a:lnTo>
                    <a:pt x="680" y="3607"/>
                  </a:lnTo>
                  <a:cubicBezTo>
                    <a:pt x="700" y="3617"/>
                    <a:pt x="720" y="3637"/>
                    <a:pt x="740" y="3647"/>
                  </a:cubicBezTo>
                  <a:cubicBezTo>
                    <a:pt x="780" y="3677"/>
                    <a:pt x="820" y="3697"/>
                    <a:pt x="871" y="3717"/>
                  </a:cubicBezTo>
                  <a:cubicBezTo>
                    <a:pt x="900" y="3727"/>
                    <a:pt x="940" y="3747"/>
                    <a:pt x="980" y="3777"/>
                  </a:cubicBezTo>
                  <a:cubicBezTo>
                    <a:pt x="1000" y="3787"/>
                    <a:pt x="1011" y="3797"/>
                    <a:pt x="1031" y="3807"/>
                  </a:cubicBezTo>
                  <a:cubicBezTo>
                    <a:pt x="1051" y="3817"/>
                    <a:pt x="1070" y="3827"/>
                    <a:pt x="1090" y="3847"/>
                  </a:cubicBezTo>
                  <a:cubicBezTo>
                    <a:pt x="1130" y="3867"/>
                    <a:pt x="1160" y="3887"/>
                    <a:pt x="1210" y="3907"/>
                  </a:cubicBezTo>
                  <a:cubicBezTo>
                    <a:pt x="1290" y="3947"/>
                    <a:pt x="1370" y="3987"/>
                    <a:pt x="1440" y="4047"/>
                  </a:cubicBezTo>
                  <a:cubicBezTo>
                    <a:pt x="1470" y="4057"/>
                    <a:pt x="1490" y="4077"/>
                    <a:pt x="1510" y="4097"/>
                  </a:cubicBezTo>
                  <a:lnTo>
                    <a:pt x="1520" y="4097"/>
                  </a:lnTo>
                  <a:cubicBezTo>
                    <a:pt x="1560" y="4127"/>
                    <a:pt x="1610" y="4167"/>
                    <a:pt x="1660" y="4197"/>
                  </a:cubicBezTo>
                  <a:lnTo>
                    <a:pt x="1700" y="4217"/>
                  </a:lnTo>
                  <a:cubicBezTo>
                    <a:pt x="1760" y="4257"/>
                    <a:pt x="1830" y="4297"/>
                    <a:pt x="1890" y="4337"/>
                  </a:cubicBezTo>
                  <a:lnTo>
                    <a:pt x="1899" y="4357"/>
                  </a:lnTo>
                  <a:lnTo>
                    <a:pt x="1990" y="4417"/>
                  </a:lnTo>
                  <a:lnTo>
                    <a:pt x="1999" y="4417"/>
                  </a:lnTo>
                  <a:lnTo>
                    <a:pt x="1990" y="4426"/>
                  </a:lnTo>
                  <a:cubicBezTo>
                    <a:pt x="1990" y="4426"/>
                    <a:pt x="1979" y="4426"/>
                    <a:pt x="1979" y="4437"/>
                  </a:cubicBezTo>
                  <a:lnTo>
                    <a:pt x="1950" y="4437"/>
                  </a:lnTo>
                  <a:lnTo>
                    <a:pt x="1950" y="4446"/>
                  </a:lnTo>
                  <a:lnTo>
                    <a:pt x="1939" y="4446"/>
                  </a:lnTo>
                  <a:cubicBezTo>
                    <a:pt x="1919" y="4446"/>
                    <a:pt x="1899" y="4457"/>
                    <a:pt x="1890" y="4466"/>
                  </a:cubicBezTo>
                  <a:lnTo>
                    <a:pt x="1799" y="4497"/>
                  </a:lnTo>
                  <a:lnTo>
                    <a:pt x="1730" y="4497"/>
                  </a:lnTo>
                  <a:cubicBezTo>
                    <a:pt x="1720" y="4486"/>
                    <a:pt x="1710" y="4466"/>
                    <a:pt x="1700" y="4457"/>
                  </a:cubicBezTo>
                  <a:lnTo>
                    <a:pt x="1660" y="4417"/>
                  </a:lnTo>
                  <a:lnTo>
                    <a:pt x="1650" y="4417"/>
                  </a:lnTo>
                  <a:cubicBezTo>
                    <a:pt x="1630" y="4397"/>
                    <a:pt x="1600" y="4377"/>
                    <a:pt x="1570" y="4357"/>
                  </a:cubicBezTo>
                  <a:cubicBezTo>
                    <a:pt x="1550" y="4337"/>
                    <a:pt x="1520" y="4326"/>
                    <a:pt x="1490" y="4306"/>
                  </a:cubicBezTo>
                  <a:lnTo>
                    <a:pt x="1450" y="4286"/>
                  </a:lnTo>
                  <a:cubicBezTo>
                    <a:pt x="1430" y="4277"/>
                    <a:pt x="1410" y="4277"/>
                    <a:pt x="1400" y="4266"/>
                  </a:cubicBezTo>
                  <a:cubicBezTo>
                    <a:pt x="1340" y="4237"/>
                    <a:pt x="1290" y="4206"/>
                    <a:pt x="1250" y="4177"/>
                  </a:cubicBezTo>
                  <a:cubicBezTo>
                    <a:pt x="1210" y="4157"/>
                    <a:pt x="1180" y="4127"/>
                    <a:pt x="1150" y="4107"/>
                  </a:cubicBezTo>
                  <a:cubicBezTo>
                    <a:pt x="1130" y="4097"/>
                    <a:pt x="1110" y="4087"/>
                    <a:pt x="1100" y="4077"/>
                  </a:cubicBezTo>
                  <a:cubicBezTo>
                    <a:pt x="1051" y="4037"/>
                    <a:pt x="991" y="4007"/>
                    <a:pt x="951" y="3977"/>
                  </a:cubicBezTo>
                  <a:cubicBezTo>
                    <a:pt x="891" y="3957"/>
                    <a:pt x="840" y="3917"/>
                    <a:pt x="791" y="3887"/>
                  </a:cubicBezTo>
                  <a:cubicBezTo>
                    <a:pt x="771" y="3877"/>
                    <a:pt x="740" y="3857"/>
                    <a:pt x="720" y="3847"/>
                  </a:cubicBezTo>
                  <a:lnTo>
                    <a:pt x="711" y="3837"/>
                  </a:lnTo>
                  <a:cubicBezTo>
                    <a:pt x="691" y="3817"/>
                    <a:pt x="671" y="3807"/>
                    <a:pt x="651" y="3797"/>
                  </a:cubicBezTo>
                  <a:cubicBezTo>
                    <a:pt x="631" y="3777"/>
                    <a:pt x="600" y="3767"/>
                    <a:pt x="571" y="3747"/>
                  </a:cubicBezTo>
                  <a:cubicBezTo>
                    <a:pt x="551" y="3737"/>
                    <a:pt x="531" y="3717"/>
                    <a:pt x="511" y="3707"/>
                  </a:cubicBezTo>
                  <a:lnTo>
                    <a:pt x="421" y="3647"/>
                  </a:lnTo>
                  <a:lnTo>
                    <a:pt x="411" y="3637"/>
                  </a:lnTo>
                  <a:cubicBezTo>
                    <a:pt x="391" y="3627"/>
                    <a:pt x="381" y="3617"/>
                    <a:pt x="371" y="3607"/>
                  </a:cubicBezTo>
                  <a:cubicBezTo>
                    <a:pt x="361" y="3597"/>
                    <a:pt x="351" y="3597"/>
                    <a:pt x="341" y="3587"/>
                  </a:cubicBezTo>
                  <a:cubicBezTo>
                    <a:pt x="321" y="3577"/>
                    <a:pt x="311" y="3567"/>
                    <a:pt x="301" y="3557"/>
                  </a:cubicBezTo>
                  <a:cubicBezTo>
                    <a:pt x="291" y="3557"/>
                    <a:pt x="281" y="3547"/>
                    <a:pt x="271" y="3537"/>
                  </a:cubicBezTo>
                  <a:lnTo>
                    <a:pt x="261" y="3537"/>
                  </a:lnTo>
                  <a:cubicBezTo>
                    <a:pt x="281" y="3537"/>
                    <a:pt x="291" y="3527"/>
                    <a:pt x="301" y="3527"/>
                  </a:cubicBezTo>
                  <a:lnTo>
                    <a:pt x="311" y="3517"/>
                  </a:lnTo>
                  <a:cubicBezTo>
                    <a:pt x="331" y="3517"/>
                    <a:pt x="351" y="3507"/>
                    <a:pt x="371" y="3507"/>
                  </a:cubicBezTo>
                  <a:lnTo>
                    <a:pt x="391" y="3497"/>
                  </a:lnTo>
                  <a:cubicBezTo>
                    <a:pt x="401" y="3497"/>
                    <a:pt x="411" y="3487"/>
                    <a:pt x="421" y="3487"/>
                  </a:cubicBezTo>
                  <a:cubicBezTo>
                    <a:pt x="431" y="3487"/>
                    <a:pt x="441" y="3477"/>
                    <a:pt x="451" y="3477"/>
                  </a:cubicBezTo>
                  <a:lnTo>
                    <a:pt x="461" y="3477"/>
                  </a:lnTo>
                  <a:cubicBezTo>
                    <a:pt x="461" y="3467"/>
                    <a:pt x="471" y="3467"/>
                    <a:pt x="471" y="3467"/>
                  </a:cubicBezTo>
                  <a:close/>
                  <a:moveTo>
                    <a:pt x="171" y="3637"/>
                  </a:moveTo>
                  <a:cubicBezTo>
                    <a:pt x="181" y="3637"/>
                    <a:pt x="191" y="3647"/>
                    <a:pt x="201" y="3647"/>
                  </a:cubicBezTo>
                  <a:cubicBezTo>
                    <a:pt x="211" y="3657"/>
                    <a:pt x="221" y="3657"/>
                    <a:pt x="231" y="3667"/>
                  </a:cubicBezTo>
                  <a:cubicBezTo>
                    <a:pt x="251" y="3677"/>
                    <a:pt x="271" y="3687"/>
                    <a:pt x="291" y="3707"/>
                  </a:cubicBezTo>
                  <a:cubicBezTo>
                    <a:pt x="321" y="3717"/>
                    <a:pt x="351" y="3737"/>
                    <a:pt x="381" y="3757"/>
                  </a:cubicBezTo>
                  <a:cubicBezTo>
                    <a:pt x="391" y="3767"/>
                    <a:pt x="411" y="3777"/>
                    <a:pt x="421" y="3787"/>
                  </a:cubicBezTo>
                  <a:cubicBezTo>
                    <a:pt x="451" y="3807"/>
                    <a:pt x="491" y="3827"/>
                    <a:pt x="511" y="3837"/>
                  </a:cubicBezTo>
                  <a:cubicBezTo>
                    <a:pt x="531" y="3857"/>
                    <a:pt x="551" y="3857"/>
                    <a:pt x="571" y="3877"/>
                  </a:cubicBezTo>
                  <a:cubicBezTo>
                    <a:pt x="600" y="3897"/>
                    <a:pt x="640" y="3917"/>
                    <a:pt x="671" y="3937"/>
                  </a:cubicBezTo>
                  <a:lnTo>
                    <a:pt x="691" y="3947"/>
                  </a:lnTo>
                  <a:lnTo>
                    <a:pt x="711" y="3967"/>
                  </a:lnTo>
                  <a:cubicBezTo>
                    <a:pt x="760" y="3997"/>
                    <a:pt x="811" y="4027"/>
                    <a:pt x="871" y="4057"/>
                  </a:cubicBezTo>
                  <a:lnTo>
                    <a:pt x="900" y="4077"/>
                  </a:lnTo>
                  <a:cubicBezTo>
                    <a:pt x="940" y="4097"/>
                    <a:pt x="980" y="4117"/>
                    <a:pt x="1020" y="4147"/>
                  </a:cubicBezTo>
                  <a:cubicBezTo>
                    <a:pt x="1040" y="4157"/>
                    <a:pt x="1060" y="4177"/>
                    <a:pt x="1090" y="4197"/>
                  </a:cubicBezTo>
                  <a:cubicBezTo>
                    <a:pt x="1110" y="4206"/>
                    <a:pt x="1140" y="4226"/>
                    <a:pt x="1170" y="4246"/>
                  </a:cubicBezTo>
                  <a:cubicBezTo>
                    <a:pt x="1230" y="4286"/>
                    <a:pt x="1270" y="4317"/>
                    <a:pt x="1320" y="4337"/>
                  </a:cubicBezTo>
                  <a:lnTo>
                    <a:pt x="1380" y="4366"/>
                  </a:lnTo>
                  <a:lnTo>
                    <a:pt x="1390" y="4377"/>
                  </a:lnTo>
                  <a:cubicBezTo>
                    <a:pt x="1420" y="4386"/>
                    <a:pt x="1450" y="4397"/>
                    <a:pt x="1480" y="4417"/>
                  </a:cubicBezTo>
                  <a:cubicBezTo>
                    <a:pt x="1530" y="4446"/>
                    <a:pt x="1570" y="4477"/>
                    <a:pt x="1620" y="4506"/>
                  </a:cubicBezTo>
                  <a:cubicBezTo>
                    <a:pt x="1630" y="4517"/>
                    <a:pt x="1630" y="4526"/>
                    <a:pt x="1640" y="4526"/>
                  </a:cubicBezTo>
                  <a:cubicBezTo>
                    <a:pt x="1640" y="4537"/>
                    <a:pt x="1650" y="4546"/>
                    <a:pt x="1650" y="4546"/>
                  </a:cubicBezTo>
                  <a:lnTo>
                    <a:pt x="1660" y="4566"/>
                  </a:lnTo>
                  <a:lnTo>
                    <a:pt x="1650" y="4566"/>
                  </a:lnTo>
                  <a:lnTo>
                    <a:pt x="1650" y="4606"/>
                  </a:lnTo>
                  <a:lnTo>
                    <a:pt x="1650" y="4637"/>
                  </a:lnTo>
                  <a:cubicBezTo>
                    <a:pt x="1640" y="4637"/>
                    <a:pt x="1640" y="4646"/>
                    <a:pt x="1640" y="4657"/>
                  </a:cubicBezTo>
                  <a:lnTo>
                    <a:pt x="1640" y="4666"/>
                  </a:lnTo>
                  <a:lnTo>
                    <a:pt x="1640" y="4686"/>
                  </a:lnTo>
                  <a:lnTo>
                    <a:pt x="1640" y="4776"/>
                  </a:lnTo>
                  <a:lnTo>
                    <a:pt x="1640" y="4786"/>
                  </a:lnTo>
                  <a:lnTo>
                    <a:pt x="1630" y="4796"/>
                  </a:lnTo>
                  <a:lnTo>
                    <a:pt x="1630" y="4806"/>
                  </a:lnTo>
                  <a:lnTo>
                    <a:pt x="1630" y="4816"/>
                  </a:lnTo>
                  <a:lnTo>
                    <a:pt x="1620" y="4806"/>
                  </a:lnTo>
                  <a:lnTo>
                    <a:pt x="1610" y="4806"/>
                  </a:lnTo>
                  <a:cubicBezTo>
                    <a:pt x="1590" y="4796"/>
                    <a:pt x="1580" y="4776"/>
                    <a:pt x="1560" y="4766"/>
                  </a:cubicBezTo>
                  <a:lnTo>
                    <a:pt x="1440" y="4706"/>
                  </a:lnTo>
                  <a:lnTo>
                    <a:pt x="1410" y="4696"/>
                  </a:lnTo>
                  <a:cubicBezTo>
                    <a:pt x="1360" y="4666"/>
                    <a:pt x="1310" y="4646"/>
                    <a:pt x="1260" y="4617"/>
                  </a:cubicBezTo>
                  <a:lnTo>
                    <a:pt x="1220" y="4597"/>
                  </a:lnTo>
                  <a:lnTo>
                    <a:pt x="1200" y="4577"/>
                  </a:lnTo>
                  <a:cubicBezTo>
                    <a:pt x="1170" y="4557"/>
                    <a:pt x="1140" y="4537"/>
                    <a:pt x="1100" y="4526"/>
                  </a:cubicBezTo>
                  <a:cubicBezTo>
                    <a:pt x="1051" y="4486"/>
                    <a:pt x="991" y="4457"/>
                    <a:pt x="940" y="4426"/>
                  </a:cubicBezTo>
                  <a:cubicBezTo>
                    <a:pt x="900" y="4397"/>
                    <a:pt x="860" y="4366"/>
                    <a:pt x="811" y="4337"/>
                  </a:cubicBezTo>
                  <a:cubicBezTo>
                    <a:pt x="751" y="4286"/>
                    <a:pt x="700" y="4257"/>
                    <a:pt x="660" y="4226"/>
                  </a:cubicBezTo>
                  <a:lnTo>
                    <a:pt x="631" y="4206"/>
                  </a:lnTo>
                  <a:lnTo>
                    <a:pt x="620" y="4197"/>
                  </a:lnTo>
                  <a:cubicBezTo>
                    <a:pt x="611" y="4197"/>
                    <a:pt x="600" y="4187"/>
                    <a:pt x="591" y="4177"/>
                  </a:cubicBezTo>
                  <a:cubicBezTo>
                    <a:pt x="561" y="4167"/>
                    <a:pt x="541" y="4147"/>
                    <a:pt x="521" y="4127"/>
                  </a:cubicBezTo>
                  <a:cubicBezTo>
                    <a:pt x="491" y="4107"/>
                    <a:pt x="461" y="4077"/>
                    <a:pt x="431" y="4057"/>
                  </a:cubicBezTo>
                  <a:cubicBezTo>
                    <a:pt x="401" y="4037"/>
                    <a:pt x="371" y="4017"/>
                    <a:pt x="351" y="4007"/>
                  </a:cubicBezTo>
                  <a:cubicBezTo>
                    <a:pt x="321" y="3987"/>
                    <a:pt x="301" y="3967"/>
                    <a:pt x="261" y="3947"/>
                  </a:cubicBezTo>
                  <a:lnTo>
                    <a:pt x="261" y="3937"/>
                  </a:lnTo>
                  <a:cubicBezTo>
                    <a:pt x="251" y="3937"/>
                    <a:pt x="241" y="3927"/>
                    <a:pt x="231" y="3917"/>
                  </a:cubicBezTo>
                  <a:lnTo>
                    <a:pt x="211" y="3907"/>
                  </a:lnTo>
                  <a:lnTo>
                    <a:pt x="201" y="3897"/>
                  </a:lnTo>
                  <a:cubicBezTo>
                    <a:pt x="191" y="3887"/>
                    <a:pt x="191" y="3877"/>
                    <a:pt x="191" y="3867"/>
                  </a:cubicBezTo>
                  <a:cubicBezTo>
                    <a:pt x="191" y="3827"/>
                    <a:pt x="181" y="3787"/>
                    <a:pt x="181" y="3747"/>
                  </a:cubicBezTo>
                  <a:lnTo>
                    <a:pt x="181" y="3717"/>
                  </a:lnTo>
                  <a:cubicBezTo>
                    <a:pt x="181" y="3697"/>
                    <a:pt x="181" y="3677"/>
                    <a:pt x="171" y="3657"/>
                  </a:cubicBezTo>
                  <a:lnTo>
                    <a:pt x="171" y="3637"/>
                  </a:lnTo>
                  <a:close/>
                  <a:moveTo>
                    <a:pt x="2050" y="4486"/>
                  </a:moveTo>
                  <a:lnTo>
                    <a:pt x="2050" y="4526"/>
                  </a:lnTo>
                  <a:cubicBezTo>
                    <a:pt x="2039" y="4566"/>
                    <a:pt x="2039" y="4597"/>
                    <a:pt x="2039" y="4637"/>
                  </a:cubicBezTo>
                  <a:lnTo>
                    <a:pt x="2030" y="4657"/>
                  </a:lnTo>
                  <a:lnTo>
                    <a:pt x="2030" y="4726"/>
                  </a:lnTo>
                  <a:lnTo>
                    <a:pt x="2030" y="4746"/>
                  </a:lnTo>
                  <a:lnTo>
                    <a:pt x="2010" y="4756"/>
                  </a:lnTo>
                  <a:cubicBezTo>
                    <a:pt x="1990" y="4756"/>
                    <a:pt x="1979" y="4766"/>
                    <a:pt x="1970" y="4766"/>
                  </a:cubicBezTo>
                  <a:cubicBezTo>
                    <a:pt x="1950" y="4776"/>
                    <a:pt x="1939" y="4786"/>
                    <a:pt x="1919" y="4786"/>
                  </a:cubicBezTo>
                  <a:lnTo>
                    <a:pt x="1899" y="4796"/>
                  </a:lnTo>
                  <a:cubicBezTo>
                    <a:pt x="1870" y="4816"/>
                    <a:pt x="1839" y="4826"/>
                    <a:pt x="1799" y="4836"/>
                  </a:cubicBezTo>
                  <a:lnTo>
                    <a:pt x="1780" y="4846"/>
                  </a:lnTo>
                  <a:cubicBezTo>
                    <a:pt x="1770" y="4846"/>
                    <a:pt x="1760" y="4846"/>
                    <a:pt x="1750" y="4856"/>
                  </a:cubicBezTo>
                  <a:lnTo>
                    <a:pt x="1740" y="4856"/>
                  </a:lnTo>
                  <a:lnTo>
                    <a:pt x="1730" y="4866"/>
                  </a:lnTo>
                  <a:cubicBezTo>
                    <a:pt x="1730" y="4856"/>
                    <a:pt x="1730" y="4846"/>
                    <a:pt x="1740" y="4846"/>
                  </a:cubicBezTo>
                  <a:lnTo>
                    <a:pt x="1740" y="4766"/>
                  </a:lnTo>
                  <a:lnTo>
                    <a:pt x="1750" y="4756"/>
                  </a:lnTo>
                  <a:lnTo>
                    <a:pt x="1750" y="4686"/>
                  </a:lnTo>
                  <a:lnTo>
                    <a:pt x="1750" y="4657"/>
                  </a:lnTo>
                  <a:cubicBezTo>
                    <a:pt x="1750" y="4637"/>
                    <a:pt x="1750" y="4626"/>
                    <a:pt x="1760" y="4606"/>
                  </a:cubicBezTo>
                  <a:lnTo>
                    <a:pt x="1760" y="4597"/>
                  </a:lnTo>
                  <a:cubicBezTo>
                    <a:pt x="1770" y="4597"/>
                    <a:pt x="1790" y="4586"/>
                    <a:pt x="1799" y="4586"/>
                  </a:cubicBezTo>
                  <a:cubicBezTo>
                    <a:pt x="1819" y="4586"/>
                    <a:pt x="1830" y="4586"/>
                    <a:pt x="1839" y="4577"/>
                  </a:cubicBezTo>
                  <a:cubicBezTo>
                    <a:pt x="1870" y="4577"/>
                    <a:pt x="1899" y="4557"/>
                    <a:pt x="1919" y="4546"/>
                  </a:cubicBezTo>
                  <a:lnTo>
                    <a:pt x="1950" y="4537"/>
                  </a:lnTo>
                  <a:cubicBezTo>
                    <a:pt x="1959" y="4537"/>
                    <a:pt x="1970" y="4526"/>
                    <a:pt x="1979" y="4526"/>
                  </a:cubicBezTo>
                  <a:lnTo>
                    <a:pt x="1999" y="4517"/>
                  </a:lnTo>
                  <a:cubicBezTo>
                    <a:pt x="2019" y="4517"/>
                    <a:pt x="2030" y="4506"/>
                    <a:pt x="2050" y="4486"/>
                  </a:cubicBezTo>
                  <a:close/>
                  <a:moveTo>
                    <a:pt x="551" y="0"/>
                  </a:moveTo>
                  <a:cubicBezTo>
                    <a:pt x="531" y="0"/>
                    <a:pt x="501" y="0"/>
                    <a:pt x="481" y="20"/>
                  </a:cubicBezTo>
                  <a:cubicBezTo>
                    <a:pt x="441" y="40"/>
                    <a:pt x="421" y="80"/>
                    <a:pt x="411" y="120"/>
                  </a:cubicBezTo>
                  <a:lnTo>
                    <a:pt x="411" y="190"/>
                  </a:lnTo>
                  <a:lnTo>
                    <a:pt x="411" y="260"/>
                  </a:lnTo>
                  <a:lnTo>
                    <a:pt x="411" y="280"/>
                  </a:lnTo>
                  <a:cubicBezTo>
                    <a:pt x="411" y="290"/>
                    <a:pt x="421" y="300"/>
                    <a:pt x="421" y="310"/>
                  </a:cubicBezTo>
                  <a:lnTo>
                    <a:pt x="421" y="440"/>
                  </a:lnTo>
                  <a:lnTo>
                    <a:pt x="421" y="500"/>
                  </a:lnTo>
                  <a:cubicBezTo>
                    <a:pt x="421" y="520"/>
                    <a:pt x="411" y="540"/>
                    <a:pt x="411" y="569"/>
                  </a:cubicBezTo>
                  <a:cubicBezTo>
                    <a:pt x="421" y="609"/>
                    <a:pt x="421" y="649"/>
                    <a:pt x="421" y="700"/>
                  </a:cubicBezTo>
                  <a:lnTo>
                    <a:pt x="421" y="929"/>
                  </a:lnTo>
                  <a:lnTo>
                    <a:pt x="421" y="969"/>
                  </a:lnTo>
                  <a:lnTo>
                    <a:pt x="421" y="1049"/>
                  </a:lnTo>
                  <a:lnTo>
                    <a:pt x="421" y="1229"/>
                  </a:lnTo>
                  <a:lnTo>
                    <a:pt x="421" y="1499"/>
                  </a:lnTo>
                  <a:lnTo>
                    <a:pt x="421" y="1769"/>
                  </a:lnTo>
                  <a:cubicBezTo>
                    <a:pt x="421" y="1848"/>
                    <a:pt x="411" y="1939"/>
                    <a:pt x="411" y="2028"/>
                  </a:cubicBezTo>
                  <a:lnTo>
                    <a:pt x="401" y="2088"/>
                  </a:lnTo>
                  <a:lnTo>
                    <a:pt x="401" y="2099"/>
                  </a:lnTo>
                  <a:cubicBezTo>
                    <a:pt x="401" y="2159"/>
                    <a:pt x="391" y="2228"/>
                    <a:pt x="391" y="2288"/>
                  </a:cubicBezTo>
                  <a:lnTo>
                    <a:pt x="391" y="2298"/>
                  </a:lnTo>
                  <a:cubicBezTo>
                    <a:pt x="391" y="2378"/>
                    <a:pt x="381" y="2478"/>
                    <a:pt x="381" y="2558"/>
                  </a:cubicBezTo>
                  <a:lnTo>
                    <a:pt x="371" y="2578"/>
                  </a:lnTo>
                  <a:lnTo>
                    <a:pt x="371" y="2588"/>
                  </a:lnTo>
                  <a:lnTo>
                    <a:pt x="371" y="2708"/>
                  </a:lnTo>
                  <a:cubicBezTo>
                    <a:pt x="361" y="2748"/>
                    <a:pt x="361" y="2788"/>
                    <a:pt x="361" y="2838"/>
                  </a:cubicBezTo>
                  <a:lnTo>
                    <a:pt x="361" y="2848"/>
                  </a:lnTo>
                  <a:cubicBezTo>
                    <a:pt x="361" y="2928"/>
                    <a:pt x="361" y="3018"/>
                    <a:pt x="371" y="3098"/>
                  </a:cubicBezTo>
                  <a:lnTo>
                    <a:pt x="371" y="3238"/>
                  </a:lnTo>
                  <a:lnTo>
                    <a:pt x="371" y="3247"/>
                  </a:lnTo>
                  <a:cubicBezTo>
                    <a:pt x="381" y="3267"/>
                    <a:pt x="381" y="3298"/>
                    <a:pt x="381" y="3318"/>
                  </a:cubicBezTo>
                  <a:cubicBezTo>
                    <a:pt x="371" y="3318"/>
                    <a:pt x="361" y="3327"/>
                    <a:pt x="351" y="3327"/>
                  </a:cubicBezTo>
                  <a:lnTo>
                    <a:pt x="331" y="3327"/>
                  </a:lnTo>
                  <a:cubicBezTo>
                    <a:pt x="301" y="3338"/>
                    <a:pt x="271" y="3347"/>
                    <a:pt x="231" y="3367"/>
                  </a:cubicBezTo>
                  <a:cubicBezTo>
                    <a:pt x="181" y="3378"/>
                    <a:pt x="141" y="3398"/>
                    <a:pt x="111" y="3418"/>
                  </a:cubicBezTo>
                  <a:cubicBezTo>
                    <a:pt x="71" y="3447"/>
                    <a:pt x="21" y="3487"/>
                    <a:pt x="11" y="3537"/>
                  </a:cubicBezTo>
                  <a:cubicBezTo>
                    <a:pt x="1" y="3567"/>
                    <a:pt x="1" y="3587"/>
                    <a:pt x="1" y="3617"/>
                  </a:cubicBezTo>
                  <a:lnTo>
                    <a:pt x="1" y="3627"/>
                  </a:lnTo>
                  <a:lnTo>
                    <a:pt x="1" y="3667"/>
                  </a:lnTo>
                  <a:lnTo>
                    <a:pt x="11" y="3677"/>
                  </a:lnTo>
                  <a:lnTo>
                    <a:pt x="11" y="3697"/>
                  </a:lnTo>
                  <a:lnTo>
                    <a:pt x="11" y="3707"/>
                  </a:lnTo>
                  <a:cubicBezTo>
                    <a:pt x="11" y="3767"/>
                    <a:pt x="21" y="3817"/>
                    <a:pt x="31" y="3877"/>
                  </a:cubicBezTo>
                  <a:cubicBezTo>
                    <a:pt x="41" y="3907"/>
                    <a:pt x="51" y="3957"/>
                    <a:pt x="81" y="3997"/>
                  </a:cubicBezTo>
                  <a:cubicBezTo>
                    <a:pt x="91" y="4007"/>
                    <a:pt x="111" y="4017"/>
                    <a:pt x="131" y="4027"/>
                  </a:cubicBezTo>
                  <a:cubicBezTo>
                    <a:pt x="141" y="4037"/>
                    <a:pt x="151" y="4037"/>
                    <a:pt x="161" y="4047"/>
                  </a:cubicBezTo>
                  <a:cubicBezTo>
                    <a:pt x="181" y="4057"/>
                    <a:pt x="201" y="4067"/>
                    <a:pt x="221" y="4087"/>
                  </a:cubicBezTo>
                  <a:lnTo>
                    <a:pt x="231" y="4087"/>
                  </a:lnTo>
                  <a:cubicBezTo>
                    <a:pt x="241" y="4097"/>
                    <a:pt x="261" y="4107"/>
                    <a:pt x="281" y="4117"/>
                  </a:cubicBezTo>
                  <a:lnTo>
                    <a:pt x="291" y="4127"/>
                  </a:lnTo>
                  <a:cubicBezTo>
                    <a:pt x="331" y="4147"/>
                    <a:pt x="381" y="4177"/>
                    <a:pt x="431" y="4217"/>
                  </a:cubicBezTo>
                  <a:cubicBezTo>
                    <a:pt x="481" y="4257"/>
                    <a:pt x="521" y="4286"/>
                    <a:pt x="571" y="4326"/>
                  </a:cubicBezTo>
                  <a:cubicBezTo>
                    <a:pt x="631" y="4357"/>
                    <a:pt x="680" y="4397"/>
                    <a:pt x="740" y="4437"/>
                  </a:cubicBezTo>
                  <a:lnTo>
                    <a:pt x="740" y="4446"/>
                  </a:lnTo>
                  <a:lnTo>
                    <a:pt x="751" y="4446"/>
                  </a:lnTo>
                  <a:cubicBezTo>
                    <a:pt x="791" y="4477"/>
                    <a:pt x="831" y="4506"/>
                    <a:pt x="860" y="4526"/>
                  </a:cubicBezTo>
                  <a:cubicBezTo>
                    <a:pt x="911" y="4566"/>
                    <a:pt x="960" y="4586"/>
                    <a:pt x="1000" y="4617"/>
                  </a:cubicBezTo>
                  <a:cubicBezTo>
                    <a:pt x="1040" y="4637"/>
                    <a:pt x="1070" y="4657"/>
                    <a:pt x="1100" y="4676"/>
                  </a:cubicBezTo>
                  <a:lnTo>
                    <a:pt x="1120" y="4686"/>
                  </a:lnTo>
                  <a:lnTo>
                    <a:pt x="1160" y="4706"/>
                  </a:lnTo>
                  <a:cubicBezTo>
                    <a:pt x="1200" y="4736"/>
                    <a:pt x="1250" y="4766"/>
                    <a:pt x="1310" y="4796"/>
                  </a:cubicBezTo>
                  <a:cubicBezTo>
                    <a:pt x="1330" y="4806"/>
                    <a:pt x="1340" y="4816"/>
                    <a:pt x="1360" y="4826"/>
                  </a:cubicBezTo>
                  <a:cubicBezTo>
                    <a:pt x="1400" y="4846"/>
                    <a:pt x="1430" y="4856"/>
                    <a:pt x="1460" y="4876"/>
                  </a:cubicBezTo>
                  <a:cubicBezTo>
                    <a:pt x="1500" y="4906"/>
                    <a:pt x="1540" y="4926"/>
                    <a:pt x="1580" y="4956"/>
                  </a:cubicBezTo>
                  <a:lnTo>
                    <a:pt x="1600" y="4976"/>
                  </a:lnTo>
                  <a:lnTo>
                    <a:pt x="1610" y="4976"/>
                  </a:lnTo>
                  <a:cubicBezTo>
                    <a:pt x="1620" y="4986"/>
                    <a:pt x="1630" y="4996"/>
                    <a:pt x="1640" y="4996"/>
                  </a:cubicBezTo>
                  <a:cubicBezTo>
                    <a:pt x="1650" y="4996"/>
                    <a:pt x="1660" y="5006"/>
                    <a:pt x="1660" y="5006"/>
                  </a:cubicBezTo>
                  <a:cubicBezTo>
                    <a:pt x="1670" y="5016"/>
                    <a:pt x="1680" y="5016"/>
                    <a:pt x="1690" y="5016"/>
                  </a:cubicBezTo>
                  <a:lnTo>
                    <a:pt x="1700" y="5026"/>
                  </a:lnTo>
                  <a:lnTo>
                    <a:pt x="1720" y="5026"/>
                  </a:lnTo>
                  <a:cubicBezTo>
                    <a:pt x="1730" y="5026"/>
                    <a:pt x="1740" y="5026"/>
                    <a:pt x="1740" y="5016"/>
                  </a:cubicBezTo>
                  <a:lnTo>
                    <a:pt x="1760" y="5016"/>
                  </a:lnTo>
                  <a:lnTo>
                    <a:pt x="1770" y="5006"/>
                  </a:lnTo>
                  <a:cubicBezTo>
                    <a:pt x="1790" y="5006"/>
                    <a:pt x="1799" y="4996"/>
                    <a:pt x="1819" y="4996"/>
                  </a:cubicBezTo>
                  <a:lnTo>
                    <a:pt x="1839" y="4986"/>
                  </a:lnTo>
                  <a:lnTo>
                    <a:pt x="1990" y="4926"/>
                  </a:lnTo>
                  <a:cubicBezTo>
                    <a:pt x="2010" y="4916"/>
                    <a:pt x="2039" y="4906"/>
                    <a:pt x="2059" y="4896"/>
                  </a:cubicBezTo>
                  <a:lnTo>
                    <a:pt x="2070" y="4896"/>
                  </a:lnTo>
                  <a:cubicBezTo>
                    <a:pt x="2079" y="4886"/>
                    <a:pt x="2090" y="4886"/>
                    <a:pt x="2099" y="4876"/>
                  </a:cubicBezTo>
                  <a:cubicBezTo>
                    <a:pt x="2119" y="4866"/>
                    <a:pt x="2130" y="4846"/>
                    <a:pt x="2139" y="4836"/>
                  </a:cubicBezTo>
                  <a:cubicBezTo>
                    <a:pt x="2150" y="4826"/>
                    <a:pt x="2159" y="4806"/>
                    <a:pt x="2150" y="4786"/>
                  </a:cubicBezTo>
                  <a:lnTo>
                    <a:pt x="2150" y="4776"/>
                  </a:lnTo>
                  <a:lnTo>
                    <a:pt x="2150" y="4756"/>
                  </a:lnTo>
                  <a:lnTo>
                    <a:pt x="2150" y="4736"/>
                  </a:lnTo>
                  <a:lnTo>
                    <a:pt x="2150" y="4676"/>
                  </a:lnTo>
                  <a:cubicBezTo>
                    <a:pt x="2139" y="4637"/>
                    <a:pt x="2139" y="4597"/>
                    <a:pt x="2139" y="4557"/>
                  </a:cubicBezTo>
                  <a:lnTo>
                    <a:pt x="2139" y="4426"/>
                  </a:lnTo>
                  <a:lnTo>
                    <a:pt x="2139" y="4417"/>
                  </a:lnTo>
                  <a:lnTo>
                    <a:pt x="2139" y="4397"/>
                  </a:lnTo>
                  <a:cubicBezTo>
                    <a:pt x="2139" y="4386"/>
                    <a:pt x="2150" y="4366"/>
                    <a:pt x="2150" y="4357"/>
                  </a:cubicBezTo>
                  <a:lnTo>
                    <a:pt x="2150" y="4286"/>
                  </a:lnTo>
                  <a:lnTo>
                    <a:pt x="2150" y="4246"/>
                  </a:lnTo>
                  <a:lnTo>
                    <a:pt x="2150" y="4137"/>
                  </a:lnTo>
                  <a:cubicBezTo>
                    <a:pt x="2159" y="4087"/>
                    <a:pt x="2159" y="4047"/>
                    <a:pt x="2159" y="3997"/>
                  </a:cubicBezTo>
                  <a:cubicBezTo>
                    <a:pt x="2170" y="3957"/>
                    <a:pt x="2170" y="3917"/>
                    <a:pt x="2170" y="3887"/>
                  </a:cubicBezTo>
                  <a:lnTo>
                    <a:pt x="2170" y="3867"/>
                  </a:lnTo>
                  <a:cubicBezTo>
                    <a:pt x="2179" y="3787"/>
                    <a:pt x="2190" y="3707"/>
                    <a:pt x="2190" y="3627"/>
                  </a:cubicBezTo>
                  <a:cubicBezTo>
                    <a:pt x="2199" y="3537"/>
                    <a:pt x="2199" y="3447"/>
                    <a:pt x="2210" y="3358"/>
                  </a:cubicBezTo>
                  <a:lnTo>
                    <a:pt x="2210" y="3307"/>
                  </a:lnTo>
                  <a:lnTo>
                    <a:pt x="2210" y="3298"/>
                  </a:lnTo>
                  <a:lnTo>
                    <a:pt x="2210" y="3278"/>
                  </a:lnTo>
                  <a:lnTo>
                    <a:pt x="2210" y="3238"/>
                  </a:lnTo>
                  <a:cubicBezTo>
                    <a:pt x="2210" y="3198"/>
                    <a:pt x="2219" y="3167"/>
                    <a:pt x="2219" y="3138"/>
                  </a:cubicBezTo>
                  <a:lnTo>
                    <a:pt x="2219" y="3118"/>
                  </a:lnTo>
                  <a:lnTo>
                    <a:pt x="2219" y="3098"/>
                  </a:lnTo>
                  <a:cubicBezTo>
                    <a:pt x="2230" y="3007"/>
                    <a:pt x="2230" y="2928"/>
                    <a:pt x="2230" y="2838"/>
                  </a:cubicBezTo>
                  <a:lnTo>
                    <a:pt x="2219" y="2798"/>
                  </a:lnTo>
                  <a:lnTo>
                    <a:pt x="2219" y="2758"/>
                  </a:lnTo>
                  <a:cubicBezTo>
                    <a:pt x="2219" y="2728"/>
                    <a:pt x="2230" y="2698"/>
                    <a:pt x="2230" y="2668"/>
                  </a:cubicBezTo>
                  <a:cubicBezTo>
                    <a:pt x="2230" y="2638"/>
                    <a:pt x="2230" y="2608"/>
                    <a:pt x="2239" y="2578"/>
                  </a:cubicBezTo>
                  <a:lnTo>
                    <a:pt x="2239" y="2448"/>
                  </a:lnTo>
                  <a:lnTo>
                    <a:pt x="2239" y="2398"/>
                  </a:lnTo>
                  <a:cubicBezTo>
                    <a:pt x="2250" y="2318"/>
                    <a:pt x="2250" y="2239"/>
                    <a:pt x="2250" y="2168"/>
                  </a:cubicBezTo>
                  <a:cubicBezTo>
                    <a:pt x="2259" y="2099"/>
                    <a:pt x="2259" y="2028"/>
                    <a:pt x="2259" y="1968"/>
                  </a:cubicBezTo>
                  <a:lnTo>
                    <a:pt x="2259" y="1959"/>
                  </a:lnTo>
                  <a:lnTo>
                    <a:pt x="2259" y="1908"/>
                  </a:lnTo>
                  <a:cubicBezTo>
                    <a:pt x="2259" y="1879"/>
                    <a:pt x="2269" y="1848"/>
                    <a:pt x="2269" y="1819"/>
                  </a:cubicBezTo>
                  <a:lnTo>
                    <a:pt x="2269" y="1649"/>
                  </a:lnTo>
                  <a:cubicBezTo>
                    <a:pt x="2269" y="1559"/>
                    <a:pt x="2279" y="1469"/>
                    <a:pt x="2279" y="1389"/>
                  </a:cubicBezTo>
                  <a:lnTo>
                    <a:pt x="2279" y="1359"/>
                  </a:lnTo>
                  <a:lnTo>
                    <a:pt x="2279" y="1109"/>
                  </a:lnTo>
                  <a:cubicBezTo>
                    <a:pt x="2279" y="1079"/>
                    <a:pt x="2279" y="1059"/>
                    <a:pt x="2269" y="1040"/>
                  </a:cubicBezTo>
                  <a:cubicBezTo>
                    <a:pt x="2269" y="989"/>
                    <a:pt x="2259" y="940"/>
                    <a:pt x="2239" y="889"/>
                  </a:cubicBezTo>
                  <a:cubicBezTo>
                    <a:pt x="2219" y="849"/>
                    <a:pt x="2179" y="820"/>
                    <a:pt x="2139" y="800"/>
                  </a:cubicBezTo>
                  <a:lnTo>
                    <a:pt x="2119" y="789"/>
                  </a:lnTo>
                  <a:cubicBezTo>
                    <a:pt x="2050" y="749"/>
                    <a:pt x="1990" y="709"/>
                    <a:pt x="1919" y="660"/>
                  </a:cubicBezTo>
                  <a:cubicBezTo>
                    <a:pt x="1850" y="620"/>
                    <a:pt x="1780" y="580"/>
                    <a:pt x="1700" y="540"/>
                  </a:cubicBezTo>
                  <a:cubicBezTo>
                    <a:pt x="1650" y="520"/>
                    <a:pt x="1600" y="490"/>
                    <a:pt x="1550" y="470"/>
                  </a:cubicBezTo>
                  <a:cubicBezTo>
                    <a:pt x="1520" y="450"/>
                    <a:pt x="1500" y="440"/>
                    <a:pt x="1470" y="430"/>
                  </a:cubicBezTo>
                  <a:cubicBezTo>
                    <a:pt x="1380" y="380"/>
                    <a:pt x="1300" y="340"/>
                    <a:pt x="1220" y="300"/>
                  </a:cubicBezTo>
                  <a:cubicBezTo>
                    <a:pt x="1170" y="280"/>
                    <a:pt x="1110" y="250"/>
                    <a:pt x="1060" y="220"/>
                  </a:cubicBezTo>
                  <a:lnTo>
                    <a:pt x="1051" y="210"/>
                  </a:lnTo>
                  <a:lnTo>
                    <a:pt x="991" y="180"/>
                  </a:lnTo>
                  <a:cubicBezTo>
                    <a:pt x="931" y="150"/>
                    <a:pt x="871" y="120"/>
                    <a:pt x="811" y="100"/>
                  </a:cubicBezTo>
                  <a:lnTo>
                    <a:pt x="740" y="60"/>
                  </a:lnTo>
                  <a:lnTo>
                    <a:pt x="680" y="30"/>
                  </a:lnTo>
                  <a:lnTo>
                    <a:pt x="671" y="30"/>
                  </a:lnTo>
                  <a:cubicBezTo>
                    <a:pt x="660" y="20"/>
                    <a:pt x="640" y="20"/>
                    <a:pt x="631" y="10"/>
                  </a:cubicBezTo>
                  <a:cubicBezTo>
                    <a:pt x="611" y="0"/>
                    <a:pt x="591" y="0"/>
                    <a:pt x="57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flipH="1">
              <a:off x="8294742" y="3095737"/>
              <a:ext cx="148339" cy="325775"/>
            </a:xfrm>
            <a:custGeom>
              <a:rect b="b" l="l" r="r" t="t"/>
              <a:pathLst>
                <a:path extrusionOk="0" h="5027" w="2289">
                  <a:moveTo>
                    <a:pt x="649" y="270"/>
                  </a:moveTo>
                  <a:lnTo>
                    <a:pt x="689" y="290"/>
                  </a:lnTo>
                  <a:lnTo>
                    <a:pt x="709" y="301"/>
                  </a:lnTo>
                  <a:lnTo>
                    <a:pt x="709" y="380"/>
                  </a:lnTo>
                  <a:lnTo>
                    <a:pt x="709" y="430"/>
                  </a:lnTo>
                  <a:lnTo>
                    <a:pt x="709" y="480"/>
                  </a:lnTo>
                  <a:lnTo>
                    <a:pt x="709" y="610"/>
                  </a:lnTo>
                  <a:lnTo>
                    <a:pt x="709" y="720"/>
                  </a:lnTo>
                  <a:cubicBezTo>
                    <a:pt x="709" y="740"/>
                    <a:pt x="700" y="760"/>
                    <a:pt x="700" y="770"/>
                  </a:cubicBezTo>
                  <a:lnTo>
                    <a:pt x="700" y="940"/>
                  </a:lnTo>
                  <a:lnTo>
                    <a:pt x="700" y="1129"/>
                  </a:lnTo>
                  <a:cubicBezTo>
                    <a:pt x="700" y="1189"/>
                    <a:pt x="689" y="1249"/>
                    <a:pt x="689" y="1309"/>
                  </a:cubicBezTo>
                  <a:cubicBezTo>
                    <a:pt x="700" y="1380"/>
                    <a:pt x="689" y="1440"/>
                    <a:pt x="689" y="1509"/>
                  </a:cubicBezTo>
                  <a:lnTo>
                    <a:pt x="689" y="1679"/>
                  </a:lnTo>
                  <a:lnTo>
                    <a:pt x="689" y="1739"/>
                  </a:lnTo>
                  <a:lnTo>
                    <a:pt x="689" y="2059"/>
                  </a:lnTo>
                  <a:lnTo>
                    <a:pt x="689" y="2079"/>
                  </a:lnTo>
                  <a:lnTo>
                    <a:pt x="689" y="2099"/>
                  </a:lnTo>
                  <a:lnTo>
                    <a:pt x="689" y="2249"/>
                  </a:lnTo>
                  <a:cubicBezTo>
                    <a:pt x="680" y="2319"/>
                    <a:pt x="680" y="2379"/>
                    <a:pt x="680" y="2439"/>
                  </a:cubicBezTo>
                  <a:cubicBezTo>
                    <a:pt x="669" y="2508"/>
                    <a:pt x="669" y="2579"/>
                    <a:pt x="669" y="2628"/>
                  </a:cubicBezTo>
                  <a:lnTo>
                    <a:pt x="669" y="2828"/>
                  </a:lnTo>
                  <a:lnTo>
                    <a:pt x="669" y="3008"/>
                  </a:lnTo>
                  <a:lnTo>
                    <a:pt x="669" y="3108"/>
                  </a:lnTo>
                  <a:lnTo>
                    <a:pt x="669" y="3148"/>
                  </a:lnTo>
                  <a:lnTo>
                    <a:pt x="669" y="3158"/>
                  </a:lnTo>
                  <a:lnTo>
                    <a:pt x="669" y="3178"/>
                  </a:lnTo>
                  <a:cubicBezTo>
                    <a:pt x="669" y="3188"/>
                    <a:pt x="660" y="3198"/>
                    <a:pt x="660" y="3198"/>
                  </a:cubicBezTo>
                  <a:lnTo>
                    <a:pt x="600" y="3258"/>
                  </a:lnTo>
                  <a:cubicBezTo>
                    <a:pt x="590" y="3268"/>
                    <a:pt x="580" y="3268"/>
                    <a:pt x="580" y="3278"/>
                  </a:cubicBezTo>
                  <a:lnTo>
                    <a:pt x="560" y="3278"/>
                  </a:lnTo>
                  <a:lnTo>
                    <a:pt x="560" y="3218"/>
                  </a:lnTo>
                  <a:lnTo>
                    <a:pt x="560" y="3198"/>
                  </a:lnTo>
                  <a:lnTo>
                    <a:pt x="560" y="3158"/>
                  </a:lnTo>
                  <a:lnTo>
                    <a:pt x="550" y="3128"/>
                  </a:lnTo>
                  <a:lnTo>
                    <a:pt x="550" y="3068"/>
                  </a:lnTo>
                  <a:cubicBezTo>
                    <a:pt x="550" y="2978"/>
                    <a:pt x="540" y="2898"/>
                    <a:pt x="540" y="2788"/>
                  </a:cubicBezTo>
                  <a:lnTo>
                    <a:pt x="540" y="2779"/>
                  </a:lnTo>
                  <a:lnTo>
                    <a:pt x="540" y="2768"/>
                  </a:lnTo>
                  <a:lnTo>
                    <a:pt x="540" y="2668"/>
                  </a:lnTo>
                  <a:cubicBezTo>
                    <a:pt x="540" y="2628"/>
                    <a:pt x="540" y="2599"/>
                    <a:pt x="550" y="2559"/>
                  </a:cubicBezTo>
                  <a:lnTo>
                    <a:pt x="550" y="2519"/>
                  </a:lnTo>
                  <a:lnTo>
                    <a:pt x="550" y="2348"/>
                  </a:lnTo>
                  <a:lnTo>
                    <a:pt x="550" y="2259"/>
                  </a:lnTo>
                  <a:cubicBezTo>
                    <a:pt x="560" y="2199"/>
                    <a:pt x="560" y="2139"/>
                    <a:pt x="570" y="2089"/>
                  </a:cubicBezTo>
                  <a:lnTo>
                    <a:pt x="570" y="1989"/>
                  </a:lnTo>
                  <a:cubicBezTo>
                    <a:pt x="580" y="1899"/>
                    <a:pt x="580" y="1809"/>
                    <a:pt x="580" y="1739"/>
                  </a:cubicBezTo>
                  <a:cubicBezTo>
                    <a:pt x="590" y="1699"/>
                    <a:pt x="590" y="1659"/>
                    <a:pt x="590" y="1609"/>
                  </a:cubicBezTo>
                  <a:lnTo>
                    <a:pt x="590" y="1469"/>
                  </a:lnTo>
                  <a:lnTo>
                    <a:pt x="600" y="1389"/>
                  </a:lnTo>
                  <a:lnTo>
                    <a:pt x="600" y="1200"/>
                  </a:lnTo>
                  <a:cubicBezTo>
                    <a:pt x="600" y="1070"/>
                    <a:pt x="609" y="950"/>
                    <a:pt x="620" y="830"/>
                  </a:cubicBezTo>
                  <a:cubicBezTo>
                    <a:pt x="620" y="780"/>
                    <a:pt x="620" y="720"/>
                    <a:pt x="629" y="660"/>
                  </a:cubicBezTo>
                  <a:cubicBezTo>
                    <a:pt x="629" y="620"/>
                    <a:pt x="629" y="580"/>
                    <a:pt x="640" y="530"/>
                  </a:cubicBezTo>
                  <a:lnTo>
                    <a:pt x="640" y="520"/>
                  </a:lnTo>
                  <a:cubicBezTo>
                    <a:pt x="640" y="480"/>
                    <a:pt x="649" y="440"/>
                    <a:pt x="649" y="410"/>
                  </a:cubicBezTo>
                  <a:lnTo>
                    <a:pt x="649" y="281"/>
                  </a:lnTo>
                  <a:lnTo>
                    <a:pt x="649" y="270"/>
                  </a:lnTo>
                  <a:close/>
                  <a:moveTo>
                    <a:pt x="749" y="3288"/>
                  </a:moveTo>
                  <a:cubicBezTo>
                    <a:pt x="760" y="3298"/>
                    <a:pt x="769" y="3298"/>
                    <a:pt x="780" y="3308"/>
                  </a:cubicBezTo>
                  <a:lnTo>
                    <a:pt x="809" y="3338"/>
                  </a:lnTo>
                  <a:lnTo>
                    <a:pt x="820" y="3348"/>
                  </a:lnTo>
                  <a:lnTo>
                    <a:pt x="860" y="3388"/>
                  </a:lnTo>
                  <a:cubicBezTo>
                    <a:pt x="900" y="3418"/>
                    <a:pt x="940" y="3438"/>
                    <a:pt x="969" y="3468"/>
                  </a:cubicBezTo>
                  <a:cubicBezTo>
                    <a:pt x="1000" y="3488"/>
                    <a:pt x="1029" y="3508"/>
                    <a:pt x="1069" y="3538"/>
                  </a:cubicBezTo>
                  <a:lnTo>
                    <a:pt x="1089" y="3547"/>
                  </a:lnTo>
                  <a:lnTo>
                    <a:pt x="1129" y="3587"/>
                  </a:lnTo>
                  <a:lnTo>
                    <a:pt x="1139" y="3587"/>
                  </a:lnTo>
                  <a:cubicBezTo>
                    <a:pt x="1139" y="3618"/>
                    <a:pt x="1139" y="3638"/>
                    <a:pt x="1129" y="3658"/>
                  </a:cubicBezTo>
                  <a:lnTo>
                    <a:pt x="1129" y="3698"/>
                  </a:lnTo>
                  <a:lnTo>
                    <a:pt x="1129" y="3707"/>
                  </a:lnTo>
                  <a:lnTo>
                    <a:pt x="1099" y="3687"/>
                  </a:lnTo>
                  <a:lnTo>
                    <a:pt x="1009" y="3627"/>
                  </a:lnTo>
                  <a:cubicBezTo>
                    <a:pt x="980" y="3618"/>
                    <a:pt x="949" y="3598"/>
                    <a:pt x="929" y="3578"/>
                  </a:cubicBezTo>
                  <a:lnTo>
                    <a:pt x="900" y="3567"/>
                  </a:lnTo>
                  <a:cubicBezTo>
                    <a:pt x="860" y="3547"/>
                    <a:pt x="829" y="3527"/>
                    <a:pt x="789" y="3498"/>
                  </a:cubicBezTo>
                  <a:lnTo>
                    <a:pt x="769" y="3478"/>
                  </a:lnTo>
                  <a:lnTo>
                    <a:pt x="760" y="3478"/>
                  </a:lnTo>
                  <a:cubicBezTo>
                    <a:pt x="749" y="3458"/>
                    <a:pt x="729" y="3448"/>
                    <a:pt x="709" y="3438"/>
                  </a:cubicBezTo>
                  <a:lnTo>
                    <a:pt x="680" y="3408"/>
                  </a:lnTo>
                  <a:lnTo>
                    <a:pt x="660" y="3398"/>
                  </a:lnTo>
                  <a:cubicBezTo>
                    <a:pt x="680" y="3378"/>
                    <a:pt x="689" y="3358"/>
                    <a:pt x="709" y="3338"/>
                  </a:cubicBezTo>
                  <a:cubicBezTo>
                    <a:pt x="729" y="3318"/>
                    <a:pt x="740" y="3308"/>
                    <a:pt x="749" y="3288"/>
                  </a:cubicBezTo>
                  <a:close/>
                  <a:moveTo>
                    <a:pt x="1329" y="600"/>
                  </a:moveTo>
                  <a:lnTo>
                    <a:pt x="1449" y="660"/>
                  </a:lnTo>
                  <a:cubicBezTo>
                    <a:pt x="1459" y="670"/>
                    <a:pt x="1469" y="670"/>
                    <a:pt x="1479" y="670"/>
                  </a:cubicBezTo>
                  <a:lnTo>
                    <a:pt x="1479" y="680"/>
                  </a:lnTo>
                  <a:lnTo>
                    <a:pt x="1479" y="720"/>
                  </a:lnTo>
                  <a:cubicBezTo>
                    <a:pt x="1469" y="750"/>
                    <a:pt x="1469" y="780"/>
                    <a:pt x="1469" y="810"/>
                  </a:cubicBezTo>
                  <a:lnTo>
                    <a:pt x="1469" y="950"/>
                  </a:lnTo>
                  <a:cubicBezTo>
                    <a:pt x="1459" y="1010"/>
                    <a:pt x="1459" y="1060"/>
                    <a:pt x="1459" y="1109"/>
                  </a:cubicBezTo>
                  <a:lnTo>
                    <a:pt x="1459" y="1140"/>
                  </a:lnTo>
                  <a:lnTo>
                    <a:pt x="1459" y="1220"/>
                  </a:lnTo>
                  <a:lnTo>
                    <a:pt x="1459" y="1320"/>
                  </a:lnTo>
                  <a:lnTo>
                    <a:pt x="1459" y="1349"/>
                  </a:lnTo>
                  <a:lnTo>
                    <a:pt x="1459" y="1489"/>
                  </a:lnTo>
                  <a:cubicBezTo>
                    <a:pt x="1459" y="1540"/>
                    <a:pt x="1459" y="1580"/>
                    <a:pt x="1449" y="1629"/>
                  </a:cubicBezTo>
                  <a:lnTo>
                    <a:pt x="1449" y="1759"/>
                  </a:lnTo>
                  <a:lnTo>
                    <a:pt x="1449" y="1889"/>
                  </a:lnTo>
                  <a:lnTo>
                    <a:pt x="1449" y="1929"/>
                  </a:lnTo>
                  <a:lnTo>
                    <a:pt x="1449" y="2019"/>
                  </a:lnTo>
                  <a:cubicBezTo>
                    <a:pt x="1449" y="2119"/>
                    <a:pt x="1459" y="2209"/>
                    <a:pt x="1449" y="2308"/>
                  </a:cubicBezTo>
                  <a:cubicBezTo>
                    <a:pt x="1449" y="2399"/>
                    <a:pt x="1449" y="2488"/>
                    <a:pt x="1439" y="2579"/>
                  </a:cubicBezTo>
                  <a:cubicBezTo>
                    <a:pt x="1429" y="2668"/>
                    <a:pt x="1429" y="2759"/>
                    <a:pt x="1429" y="2838"/>
                  </a:cubicBezTo>
                  <a:cubicBezTo>
                    <a:pt x="1429" y="2888"/>
                    <a:pt x="1429" y="2928"/>
                    <a:pt x="1419" y="2978"/>
                  </a:cubicBezTo>
                  <a:lnTo>
                    <a:pt x="1419" y="3028"/>
                  </a:lnTo>
                  <a:lnTo>
                    <a:pt x="1419" y="3048"/>
                  </a:lnTo>
                  <a:lnTo>
                    <a:pt x="1419" y="3108"/>
                  </a:lnTo>
                  <a:cubicBezTo>
                    <a:pt x="1409" y="3138"/>
                    <a:pt x="1409" y="3158"/>
                    <a:pt x="1409" y="3188"/>
                  </a:cubicBezTo>
                  <a:lnTo>
                    <a:pt x="1409" y="3198"/>
                  </a:lnTo>
                  <a:cubicBezTo>
                    <a:pt x="1409" y="3258"/>
                    <a:pt x="1409" y="3308"/>
                    <a:pt x="1399" y="3368"/>
                  </a:cubicBezTo>
                  <a:cubicBezTo>
                    <a:pt x="1399" y="3418"/>
                    <a:pt x="1389" y="3458"/>
                    <a:pt x="1389" y="3498"/>
                  </a:cubicBezTo>
                  <a:cubicBezTo>
                    <a:pt x="1389" y="3508"/>
                    <a:pt x="1389" y="3518"/>
                    <a:pt x="1379" y="3538"/>
                  </a:cubicBezTo>
                  <a:cubicBezTo>
                    <a:pt x="1379" y="3567"/>
                    <a:pt x="1379" y="3598"/>
                    <a:pt x="1369" y="3627"/>
                  </a:cubicBezTo>
                  <a:cubicBezTo>
                    <a:pt x="1369" y="3667"/>
                    <a:pt x="1369" y="3718"/>
                    <a:pt x="1359" y="3758"/>
                  </a:cubicBezTo>
                  <a:lnTo>
                    <a:pt x="1359" y="3827"/>
                  </a:lnTo>
                  <a:lnTo>
                    <a:pt x="1359" y="3838"/>
                  </a:lnTo>
                  <a:lnTo>
                    <a:pt x="1359" y="3847"/>
                  </a:lnTo>
                  <a:lnTo>
                    <a:pt x="1349" y="3847"/>
                  </a:lnTo>
                  <a:cubicBezTo>
                    <a:pt x="1329" y="3827"/>
                    <a:pt x="1309" y="3818"/>
                    <a:pt x="1279" y="3798"/>
                  </a:cubicBezTo>
                  <a:cubicBezTo>
                    <a:pt x="1269" y="3798"/>
                    <a:pt x="1259" y="3787"/>
                    <a:pt x="1249" y="3787"/>
                  </a:cubicBezTo>
                  <a:lnTo>
                    <a:pt x="1249" y="3767"/>
                  </a:lnTo>
                  <a:lnTo>
                    <a:pt x="1249" y="3738"/>
                  </a:lnTo>
                  <a:cubicBezTo>
                    <a:pt x="1249" y="3718"/>
                    <a:pt x="1259" y="3698"/>
                    <a:pt x="1259" y="3678"/>
                  </a:cubicBezTo>
                  <a:cubicBezTo>
                    <a:pt x="1269" y="3607"/>
                    <a:pt x="1269" y="3547"/>
                    <a:pt x="1279" y="3478"/>
                  </a:cubicBezTo>
                  <a:lnTo>
                    <a:pt x="1279" y="3458"/>
                  </a:lnTo>
                  <a:cubicBezTo>
                    <a:pt x="1279" y="3428"/>
                    <a:pt x="1279" y="3388"/>
                    <a:pt x="1289" y="3358"/>
                  </a:cubicBezTo>
                  <a:cubicBezTo>
                    <a:pt x="1299" y="3258"/>
                    <a:pt x="1299" y="3148"/>
                    <a:pt x="1309" y="3028"/>
                  </a:cubicBezTo>
                  <a:lnTo>
                    <a:pt x="1309" y="2968"/>
                  </a:lnTo>
                  <a:lnTo>
                    <a:pt x="1319" y="2898"/>
                  </a:lnTo>
                  <a:lnTo>
                    <a:pt x="1319" y="2858"/>
                  </a:lnTo>
                  <a:cubicBezTo>
                    <a:pt x="1319" y="2808"/>
                    <a:pt x="1319" y="2759"/>
                    <a:pt x="1329" y="2719"/>
                  </a:cubicBezTo>
                  <a:lnTo>
                    <a:pt x="1329" y="2399"/>
                  </a:lnTo>
                  <a:cubicBezTo>
                    <a:pt x="1329" y="2368"/>
                    <a:pt x="1329" y="2339"/>
                    <a:pt x="1319" y="2299"/>
                  </a:cubicBezTo>
                  <a:lnTo>
                    <a:pt x="1319" y="2239"/>
                  </a:lnTo>
                  <a:lnTo>
                    <a:pt x="1319" y="2059"/>
                  </a:lnTo>
                  <a:lnTo>
                    <a:pt x="1319" y="1749"/>
                  </a:lnTo>
                  <a:lnTo>
                    <a:pt x="1319" y="1599"/>
                  </a:lnTo>
                  <a:lnTo>
                    <a:pt x="1319" y="1420"/>
                  </a:lnTo>
                  <a:lnTo>
                    <a:pt x="1319" y="1249"/>
                  </a:lnTo>
                  <a:cubicBezTo>
                    <a:pt x="1329" y="1200"/>
                    <a:pt x="1329" y="1149"/>
                    <a:pt x="1329" y="1100"/>
                  </a:cubicBezTo>
                  <a:lnTo>
                    <a:pt x="1329" y="890"/>
                  </a:lnTo>
                  <a:lnTo>
                    <a:pt x="1329" y="830"/>
                  </a:lnTo>
                  <a:lnTo>
                    <a:pt x="1329" y="770"/>
                  </a:lnTo>
                  <a:lnTo>
                    <a:pt x="1329" y="600"/>
                  </a:lnTo>
                  <a:close/>
                  <a:moveTo>
                    <a:pt x="1469" y="3818"/>
                  </a:moveTo>
                  <a:cubicBezTo>
                    <a:pt x="1479" y="3827"/>
                    <a:pt x="1489" y="3838"/>
                    <a:pt x="1499" y="3838"/>
                  </a:cubicBezTo>
                  <a:cubicBezTo>
                    <a:pt x="1529" y="3858"/>
                    <a:pt x="1549" y="3867"/>
                    <a:pt x="1569" y="3887"/>
                  </a:cubicBezTo>
                  <a:lnTo>
                    <a:pt x="1609" y="3918"/>
                  </a:lnTo>
                  <a:lnTo>
                    <a:pt x="1649" y="3947"/>
                  </a:lnTo>
                  <a:cubicBezTo>
                    <a:pt x="1659" y="3958"/>
                    <a:pt x="1669" y="3967"/>
                    <a:pt x="1679" y="3967"/>
                  </a:cubicBezTo>
                  <a:cubicBezTo>
                    <a:pt x="1699" y="3978"/>
                    <a:pt x="1709" y="3987"/>
                    <a:pt x="1729" y="3998"/>
                  </a:cubicBezTo>
                  <a:lnTo>
                    <a:pt x="1729" y="4007"/>
                  </a:lnTo>
                  <a:cubicBezTo>
                    <a:pt x="1749" y="4017"/>
                    <a:pt x="1779" y="4037"/>
                    <a:pt x="1799" y="4057"/>
                  </a:cubicBezTo>
                  <a:cubicBezTo>
                    <a:pt x="1809" y="4067"/>
                    <a:pt x="1828" y="4077"/>
                    <a:pt x="1839" y="4087"/>
                  </a:cubicBezTo>
                  <a:cubicBezTo>
                    <a:pt x="1859" y="4087"/>
                    <a:pt x="1868" y="4097"/>
                    <a:pt x="1888" y="4097"/>
                  </a:cubicBezTo>
                  <a:cubicBezTo>
                    <a:pt x="1899" y="4107"/>
                    <a:pt x="1919" y="4117"/>
                    <a:pt x="1928" y="4127"/>
                  </a:cubicBezTo>
                  <a:cubicBezTo>
                    <a:pt x="1939" y="4127"/>
                    <a:pt x="1939" y="4127"/>
                    <a:pt x="1948" y="4137"/>
                  </a:cubicBezTo>
                  <a:cubicBezTo>
                    <a:pt x="1959" y="4137"/>
                    <a:pt x="1959" y="4147"/>
                    <a:pt x="1968" y="4147"/>
                  </a:cubicBezTo>
                  <a:cubicBezTo>
                    <a:pt x="1979" y="4157"/>
                    <a:pt x="1999" y="4167"/>
                    <a:pt x="2008" y="4167"/>
                  </a:cubicBezTo>
                  <a:cubicBezTo>
                    <a:pt x="2019" y="4167"/>
                    <a:pt x="2019" y="4177"/>
                    <a:pt x="2019" y="4177"/>
                  </a:cubicBezTo>
                  <a:lnTo>
                    <a:pt x="2019" y="4247"/>
                  </a:lnTo>
                  <a:lnTo>
                    <a:pt x="2019" y="4297"/>
                  </a:lnTo>
                  <a:lnTo>
                    <a:pt x="1999" y="4277"/>
                  </a:lnTo>
                  <a:lnTo>
                    <a:pt x="1988" y="4277"/>
                  </a:lnTo>
                  <a:lnTo>
                    <a:pt x="1948" y="4247"/>
                  </a:lnTo>
                  <a:cubicBezTo>
                    <a:pt x="1928" y="4227"/>
                    <a:pt x="1899" y="4207"/>
                    <a:pt x="1868" y="4187"/>
                  </a:cubicBezTo>
                  <a:cubicBezTo>
                    <a:pt x="1848" y="4177"/>
                    <a:pt x="1828" y="4157"/>
                    <a:pt x="1799" y="4147"/>
                  </a:cubicBezTo>
                  <a:cubicBezTo>
                    <a:pt x="1759" y="4117"/>
                    <a:pt x="1719" y="4097"/>
                    <a:pt x="1679" y="4067"/>
                  </a:cubicBezTo>
                  <a:cubicBezTo>
                    <a:pt x="1639" y="4047"/>
                    <a:pt x="1609" y="4017"/>
                    <a:pt x="1569" y="3987"/>
                  </a:cubicBezTo>
                  <a:cubicBezTo>
                    <a:pt x="1539" y="3967"/>
                    <a:pt x="1499" y="3938"/>
                    <a:pt x="1469" y="3918"/>
                  </a:cubicBezTo>
                  <a:lnTo>
                    <a:pt x="1459" y="3907"/>
                  </a:lnTo>
                  <a:cubicBezTo>
                    <a:pt x="1459" y="3898"/>
                    <a:pt x="1469" y="3887"/>
                    <a:pt x="1469" y="3878"/>
                  </a:cubicBezTo>
                  <a:lnTo>
                    <a:pt x="1469" y="3838"/>
                  </a:lnTo>
                  <a:lnTo>
                    <a:pt x="1469" y="3827"/>
                  </a:lnTo>
                  <a:lnTo>
                    <a:pt x="1469" y="3818"/>
                  </a:lnTo>
                  <a:close/>
                  <a:moveTo>
                    <a:pt x="480" y="3468"/>
                  </a:moveTo>
                  <a:lnTo>
                    <a:pt x="480" y="3478"/>
                  </a:lnTo>
                  <a:cubicBezTo>
                    <a:pt x="500" y="3488"/>
                    <a:pt x="510" y="3488"/>
                    <a:pt x="520" y="3498"/>
                  </a:cubicBezTo>
                  <a:lnTo>
                    <a:pt x="550" y="3527"/>
                  </a:lnTo>
                  <a:cubicBezTo>
                    <a:pt x="560" y="3538"/>
                    <a:pt x="580" y="3538"/>
                    <a:pt x="590" y="3547"/>
                  </a:cubicBezTo>
                  <a:lnTo>
                    <a:pt x="600" y="3558"/>
                  </a:lnTo>
                  <a:cubicBezTo>
                    <a:pt x="609" y="3567"/>
                    <a:pt x="629" y="3567"/>
                    <a:pt x="649" y="3587"/>
                  </a:cubicBezTo>
                  <a:cubicBezTo>
                    <a:pt x="660" y="3587"/>
                    <a:pt x="669" y="3598"/>
                    <a:pt x="680" y="3607"/>
                  </a:cubicBezTo>
                  <a:cubicBezTo>
                    <a:pt x="700" y="3627"/>
                    <a:pt x="729" y="3638"/>
                    <a:pt x="749" y="3658"/>
                  </a:cubicBezTo>
                  <a:lnTo>
                    <a:pt x="869" y="3718"/>
                  </a:lnTo>
                  <a:lnTo>
                    <a:pt x="989" y="3778"/>
                  </a:lnTo>
                  <a:cubicBezTo>
                    <a:pt x="1000" y="3787"/>
                    <a:pt x="1020" y="3798"/>
                    <a:pt x="1040" y="3807"/>
                  </a:cubicBezTo>
                  <a:cubicBezTo>
                    <a:pt x="1060" y="3818"/>
                    <a:pt x="1080" y="3838"/>
                    <a:pt x="1089" y="3847"/>
                  </a:cubicBezTo>
                  <a:lnTo>
                    <a:pt x="1209" y="3907"/>
                  </a:lnTo>
                  <a:cubicBezTo>
                    <a:pt x="1289" y="3947"/>
                    <a:pt x="1369" y="3998"/>
                    <a:pt x="1449" y="4047"/>
                  </a:cubicBezTo>
                  <a:cubicBezTo>
                    <a:pt x="1469" y="4057"/>
                    <a:pt x="1499" y="4077"/>
                    <a:pt x="1519" y="4097"/>
                  </a:cubicBezTo>
                  <a:cubicBezTo>
                    <a:pt x="1569" y="4127"/>
                    <a:pt x="1619" y="4167"/>
                    <a:pt x="1669" y="4197"/>
                  </a:cubicBezTo>
                  <a:lnTo>
                    <a:pt x="1699" y="4217"/>
                  </a:lnTo>
                  <a:lnTo>
                    <a:pt x="1709" y="4227"/>
                  </a:lnTo>
                  <a:cubicBezTo>
                    <a:pt x="1769" y="4257"/>
                    <a:pt x="1828" y="4297"/>
                    <a:pt x="1888" y="4347"/>
                  </a:cubicBezTo>
                  <a:lnTo>
                    <a:pt x="1908" y="4357"/>
                  </a:lnTo>
                  <a:cubicBezTo>
                    <a:pt x="1939" y="4377"/>
                    <a:pt x="1959" y="4397"/>
                    <a:pt x="1999" y="4417"/>
                  </a:cubicBezTo>
                  <a:lnTo>
                    <a:pt x="1999" y="4427"/>
                  </a:lnTo>
                  <a:lnTo>
                    <a:pt x="1988" y="4427"/>
                  </a:lnTo>
                  <a:lnTo>
                    <a:pt x="1988" y="4437"/>
                  </a:lnTo>
                  <a:cubicBezTo>
                    <a:pt x="1979" y="4437"/>
                    <a:pt x="1968" y="4437"/>
                    <a:pt x="1959" y="4447"/>
                  </a:cubicBezTo>
                  <a:lnTo>
                    <a:pt x="1939" y="4447"/>
                  </a:lnTo>
                  <a:cubicBezTo>
                    <a:pt x="1928" y="4457"/>
                    <a:pt x="1908" y="4457"/>
                    <a:pt x="1899" y="4467"/>
                  </a:cubicBezTo>
                  <a:cubicBezTo>
                    <a:pt x="1868" y="4477"/>
                    <a:pt x="1839" y="4487"/>
                    <a:pt x="1799" y="4497"/>
                  </a:cubicBezTo>
                  <a:lnTo>
                    <a:pt x="1749" y="4497"/>
                  </a:lnTo>
                  <a:lnTo>
                    <a:pt x="1739" y="4507"/>
                  </a:lnTo>
                  <a:cubicBezTo>
                    <a:pt x="1729" y="4487"/>
                    <a:pt x="1719" y="4477"/>
                    <a:pt x="1709" y="4457"/>
                  </a:cubicBezTo>
                  <a:cubicBezTo>
                    <a:pt x="1689" y="4447"/>
                    <a:pt x="1679" y="4437"/>
                    <a:pt x="1659" y="4417"/>
                  </a:cubicBezTo>
                  <a:lnTo>
                    <a:pt x="1649" y="4417"/>
                  </a:lnTo>
                  <a:cubicBezTo>
                    <a:pt x="1629" y="4397"/>
                    <a:pt x="1599" y="4377"/>
                    <a:pt x="1579" y="4357"/>
                  </a:cubicBezTo>
                  <a:cubicBezTo>
                    <a:pt x="1549" y="4347"/>
                    <a:pt x="1519" y="4327"/>
                    <a:pt x="1489" y="4307"/>
                  </a:cubicBezTo>
                  <a:lnTo>
                    <a:pt x="1449" y="4297"/>
                  </a:lnTo>
                  <a:cubicBezTo>
                    <a:pt x="1439" y="4287"/>
                    <a:pt x="1419" y="4277"/>
                    <a:pt x="1399" y="4267"/>
                  </a:cubicBezTo>
                  <a:lnTo>
                    <a:pt x="1249" y="4177"/>
                  </a:lnTo>
                  <a:cubicBezTo>
                    <a:pt x="1219" y="4157"/>
                    <a:pt x="1179" y="4137"/>
                    <a:pt x="1149" y="4107"/>
                  </a:cubicBezTo>
                  <a:cubicBezTo>
                    <a:pt x="1139" y="4097"/>
                    <a:pt x="1119" y="4087"/>
                    <a:pt x="1099" y="4077"/>
                  </a:cubicBezTo>
                  <a:cubicBezTo>
                    <a:pt x="1049" y="4037"/>
                    <a:pt x="1000" y="4007"/>
                    <a:pt x="949" y="3987"/>
                  </a:cubicBezTo>
                  <a:lnTo>
                    <a:pt x="800" y="3898"/>
                  </a:lnTo>
                  <a:cubicBezTo>
                    <a:pt x="769" y="3878"/>
                    <a:pt x="749" y="3858"/>
                    <a:pt x="729" y="3847"/>
                  </a:cubicBezTo>
                  <a:lnTo>
                    <a:pt x="720" y="3838"/>
                  </a:lnTo>
                  <a:cubicBezTo>
                    <a:pt x="700" y="3827"/>
                    <a:pt x="680" y="3807"/>
                    <a:pt x="660" y="3798"/>
                  </a:cubicBezTo>
                  <a:cubicBezTo>
                    <a:pt x="629" y="3778"/>
                    <a:pt x="609" y="3767"/>
                    <a:pt x="580" y="3747"/>
                  </a:cubicBezTo>
                  <a:cubicBezTo>
                    <a:pt x="560" y="3738"/>
                    <a:pt x="530" y="3727"/>
                    <a:pt x="510" y="3707"/>
                  </a:cubicBezTo>
                  <a:lnTo>
                    <a:pt x="420" y="3647"/>
                  </a:lnTo>
                  <a:lnTo>
                    <a:pt x="410" y="3638"/>
                  </a:lnTo>
                  <a:cubicBezTo>
                    <a:pt x="400" y="3627"/>
                    <a:pt x="390" y="3618"/>
                    <a:pt x="370" y="3607"/>
                  </a:cubicBezTo>
                  <a:cubicBezTo>
                    <a:pt x="360" y="3607"/>
                    <a:pt x="350" y="3598"/>
                    <a:pt x="340" y="3587"/>
                  </a:cubicBezTo>
                  <a:cubicBezTo>
                    <a:pt x="330" y="3578"/>
                    <a:pt x="320" y="3578"/>
                    <a:pt x="300" y="3567"/>
                  </a:cubicBezTo>
                  <a:lnTo>
                    <a:pt x="270" y="3538"/>
                  </a:lnTo>
                  <a:cubicBezTo>
                    <a:pt x="280" y="3538"/>
                    <a:pt x="290" y="3527"/>
                    <a:pt x="310" y="3527"/>
                  </a:cubicBezTo>
                  <a:lnTo>
                    <a:pt x="320" y="3527"/>
                  </a:lnTo>
                  <a:cubicBezTo>
                    <a:pt x="330" y="3518"/>
                    <a:pt x="350" y="3508"/>
                    <a:pt x="370" y="3508"/>
                  </a:cubicBezTo>
                  <a:lnTo>
                    <a:pt x="390" y="3498"/>
                  </a:lnTo>
                  <a:cubicBezTo>
                    <a:pt x="410" y="3498"/>
                    <a:pt x="420" y="3498"/>
                    <a:pt x="430" y="3488"/>
                  </a:cubicBezTo>
                  <a:cubicBezTo>
                    <a:pt x="440" y="3488"/>
                    <a:pt x="450" y="3488"/>
                    <a:pt x="460" y="3478"/>
                  </a:cubicBezTo>
                  <a:lnTo>
                    <a:pt x="470" y="3478"/>
                  </a:lnTo>
                  <a:lnTo>
                    <a:pt x="480" y="3468"/>
                  </a:lnTo>
                  <a:close/>
                  <a:moveTo>
                    <a:pt x="180" y="3638"/>
                  </a:moveTo>
                  <a:cubicBezTo>
                    <a:pt x="190" y="3647"/>
                    <a:pt x="200" y="3647"/>
                    <a:pt x="210" y="3658"/>
                  </a:cubicBezTo>
                  <a:cubicBezTo>
                    <a:pt x="220" y="3658"/>
                    <a:pt x="230" y="3667"/>
                    <a:pt x="230" y="3667"/>
                  </a:cubicBezTo>
                  <a:cubicBezTo>
                    <a:pt x="250" y="3678"/>
                    <a:pt x="280" y="3698"/>
                    <a:pt x="300" y="3707"/>
                  </a:cubicBezTo>
                  <a:lnTo>
                    <a:pt x="390" y="3767"/>
                  </a:lnTo>
                  <a:cubicBezTo>
                    <a:pt x="400" y="3778"/>
                    <a:pt x="410" y="3787"/>
                    <a:pt x="430" y="3798"/>
                  </a:cubicBezTo>
                  <a:cubicBezTo>
                    <a:pt x="460" y="3818"/>
                    <a:pt x="490" y="3827"/>
                    <a:pt x="520" y="3847"/>
                  </a:cubicBezTo>
                  <a:cubicBezTo>
                    <a:pt x="540" y="3858"/>
                    <a:pt x="560" y="3867"/>
                    <a:pt x="570" y="3878"/>
                  </a:cubicBezTo>
                  <a:cubicBezTo>
                    <a:pt x="609" y="3898"/>
                    <a:pt x="649" y="3918"/>
                    <a:pt x="680" y="3938"/>
                  </a:cubicBezTo>
                  <a:lnTo>
                    <a:pt x="689" y="3947"/>
                  </a:lnTo>
                  <a:lnTo>
                    <a:pt x="720" y="3967"/>
                  </a:lnTo>
                  <a:cubicBezTo>
                    <a:pt x="760" y="3998"/>
                    <a:pt x="809" y="4027"/>
                    <a:pt x="869" y="4057"/>
                  </a:cubicBezTo>
                  <a:lnTo>
                    <a:pt x="909" y="4077"/>
                  </a:lnTo>
                  <a:cubicBezTo>
                    <a:pt x="940" y="4097"/>
                    <a:pt x="989" y="4117"/>
                    <a:pt x="1029" y="4147"/>
                  </a:cubicBezTo>
                  <a:cubicBezTo>
                    <a:pt x="1049" y="4167"/>
                    <a:pt x="1069" y="4177"/>
                    <a:pt x="1089" y="4197"/>
                  </a:cubicBezTo>
                  <a:cubicBezTo>
                    <a:pt x="1119" y="4217"/>
                    <a:pt x="1149" y="4237"/>
                    <a:pt x="1169" y="4247"/>
                  </a:cubicBezTo>
                  <a:cubicBezTo>
                    <a:pt x="1229" y="4287"/>
                    <a:pt x="1279" y="4317"/>
                    <a:pt x="1319" y="4337"/>
                  </a:cubicBezTo>
                  <a:cubicBezTo>
                    <a:pt x="1349" y="4347"/>
                    <a:pt x="1369" y="4357"/>
                    <a:pt x="1389" y="4367"/>
                  </a:cubicBezTo>
                  <a:lnTo>
                    <a:pt x="1399" y="4377"/>
                  </a:lnTo>
                  <a:cubicBezTo>
                    <a:pt x="1429" y="4387"/>
                    <a:pt x="1459" y="4407"/>
                    <a:pt x="1489" y="4417"/>
                  </a:cubicBezTo>
                  <a:cubicBezTo>
                    <a:pt x="1529" y="4447"/>
                    <a:pt x="1579" y="4477"/>
                    <a:pt x="1629" y="4517"/>
                  </a:cubicBezTo>
                  <a:cubicBezTo>
                    <a:pt x="1629" y="4517"/>
                    <a:pt x="1639" y="4527"/>
                    <a:pt x="1649" y="4527"/>
                  </a:cubicBezTo>
                  <a:cubicBezTo>
                    <a:pt x="1649" y="4537"/>
                    <a:pt x="1659" y="4547"/>
                    <a:pt x="1659" y="4557"/>
                  </a:cubicBezTo>
                  <a:lnTo>
                    <a:pt x="1659" y="4567"/>
                  </a:lnTo>
                  <a:lnTo>
                    <a:pt x="1659" y="4577"/>
                  </a:lnTo>
                  <a:cubicBezTo>
                    <a:pt x="1659" y="4587"/>
                    <a:pt x="1659" y="4597"/>
                    <a:pt x="1649" y="4607"/>
                  </a:cubicBezTo>
                  <a:lnTo>
                    <a:pt x="1649" y="4637"/>
                  </a:lnTo>
                  <a:lnTo>
                    <a:pt x="1649" y="4657"/>
                  </a:lnTo>
                  <a:lnTo>
                    <a:pt x="1649" y="4667"/>
                  </a:lnTo>
                  <a:lnTo>
                    <a:pt x="1649" y="4687"/>
                  </a:lnTo>
                  <a:cubicBezTo>
                    <a:pt x="1649" y="4717"/>
                    <a:pt x="1639" y="4746"/>
                    <a:pt x="1639" y="4777"/>
                  </a:cubicBezTo>
                  <a:lnTo>
                    <a:pt x="1639" y="4786"/>
                  </a:lnTo>
                  <a:lnTo>
                    <a:pt x="1639" y="4806"/>
                  </a:lnTo>
                  <a:lnTo>
                    <a:pt x="1639" y="4817"/>
                  </a:lnTo>
                  <a:lnTo>
                    <a:pt x="1619" y="4806"/>
                  </a:lnTo>
                  <a:lnTo>
                    <a:pt x="1559" y="4777"/>
                  </a:lnTo>
                  <a:cubicBezTo>
                    <a:pt x="1529" y="4746"/>
                    <a:pt x="1489" y="4726"/>
                    <a:pt x="1449" y="4717"/>
                  </a:cubicBezTo>
                  <a:lnTo>
                    <a:pt x="1409" y="4697"/>
                  </a:lnTo>
                  <a:cubicBezTo>
                    <a:pt x="1359" y="4667"/>
                    <a:pt x="1309" y="4647"/>
                    <a:pt x="1259" y="4617"/>
                  </a:cubicBezTo>
                  <a:lnTo>
                    <a:pt x="1229" y="4597"/>
                  </a:lnTo>
                  <a:lnTo>
                    <a:pt x="1209" y="4587"/>
                  </a:lnTo>
                  <a:lnTo>
                    <a:pt x="1199" y="4577"/>
                  </a:lnTo>
                  <a:cubicBezTo>
                    <a:pt x="1169" y="4557"/>
                    <a:pt x="1139" y="4547"/>
                    <a:pt x="1109" y="4527"/>
                  </a:cubicBezTo>
                  <a:cubicBezTo>
                    <a:pt x="1049" y="4497"/>
                    <a:pt x="1000" y="4457"/>
                    <a:pt x="949" y="4427"/>
                  </a:cubicBezTo>
                  <a:cubicBezTo>
                    <a:pt x="900" y="4397"/>
                    <a:pt x="860" y="4367"/>
                    <a:pt x="820" y="4337"/>
                  </a:cubicBezTo>
                  <a:cubicBezTo>
                    <a:pt x="760" y="4297"/>
                    <a:pt x="709" y="4257"/>
                    <a:pt x="660" y="4227"/>
                  </a:cubicBezTo>
                  <a:lnTo>
                    <a:pt x="640" y="4207"/>
                  </a:lnTo>
                  <a:lnTo>
                    <a:pt x="629" y="4207"/>
                  </a:lnTo>
                  <a:lnTo>
                    <a:pt x="600" y="4177"/>
                  </a:lnTo>
                  <a:cubicBezTo>
                    <a:pt x="570" y="4167"/>
                    <a:pt x="550" y="4147"/>
                    <a:pt x="520" y="4127"/>
                  </a:cubicBezTo>
                  <a:lnTo>
                    <a:pt x="430" y="4067"/>
                  </a:lnTo>
                  <a:cubicBezTo>
                    <a:pt x="400" y="4037"/>
                    <a:pt x="370" y="4017"/>
                    <a:pt x="350" y="4007"/>
                  </a:cubicBezTo>
                  <a:cubicBezTo>
                    <a:pt x="330" y="3987"/>
                    <a:pt x="300" y="3978"/>
                    <a:pt x="270" y="3947"/>
                  </a:cubicBezTo>
                  <a:lnTo>
                    <a:pt x="260" y="3947"/>
                  </a:lnTo>
                  <a:lnTo>
                    <a:pt x="230" y="3918"/>
                  </a:lnTo>
                  <a:lnTo>
                    <a:pt x="220" y="3907"/>
                  </a:lnTo>
                  <a:lnTo>
                    <a:pt x="200" y="3898"/>
                  </a:lnTo>
                  <a:lnTo>
                    <a:pt x="200" y="3878"/>
                  </a:lnTo>
                  <a:cubicBezTo>
                    <a:pt x="190" y="3827"/>
                    <a:pt x="190" y="3787"/>
                    <a:pt x="190" y="3747"/>
                  </a:cubicBezTo>
                  <a:lnTo>
                    <a:pt x="180" y="3718"/>
                  </a:lnTo>
                  <a:lnTo>
                    <a:pt x="180" y="3658"/>
                  </a:lnTo>
                  <a:lnTo>
                    <a:pt x="180" y="3638"/>
                  </a:lnTo>
                  <a:close/>
                  <a:moveTo>
                    <a:pt x="2048" y="4497"/>
                  </a:moveTo>
                  <a:lnTo>
                    <a:pt x="2048" y="4527"/>
                  </a:lnTo>
                  <a:cubicBezTo>
                    <a:pt x="2048" y="4567"/>
                    <a:pt x="2039" y="4607"/>
                    <a:pt x="2039" y="4637"/>
                  </a:cubicBezTo>
                  <a:lnTo>
                    <a:pt x="2039" y="4657"/>
                  </a:lnTo>
                  <a:cubicBezTo>
                    <a:pt x="2039" y="4687"/>
                    <a:pt x="2039" y="4707"/>
                    <a:pt x="2028" y="4726"/>
                  </a:cubicBezTo>
                  <a:lnTo>
                    <a:pt x="2028" y="4746"/>
                  </a:lnTo>
                  <a:lnTo>
                    <a:pt x="2008" y="4757"/>
                  </a:lnTo>
                  <a:cubicBezTo>
                    <a:pt x="1999" y="4766"/>
                    <a:pt x="1988" y="4766"/>
                    <a:pt x="1979" y="4766"/>
                  </a:cubicBezTo>
                  <a:cubicBezTo>
                    <a:pt x="1959" y="4777"/>
                    <a:pt x="1939" y="4786"/>
                    <a:pt x="1928" y="4797"/>
                  </a:cubicBezTo>
                  <a:lnTo>
                    <a:pt x="1908" y="4806"/>
                  </a:lnTo>
                  <a:cubicBezTo>
                    <a:pt x="1868" y="4817"/>
                    <a:pt x="1839" y="4826"/>
                    <a:pt x="1809" y="4837"/>
                  </a:cubicBezTo>
                  <a:lnTo>
                    <a:pt x="1799" y="4846"/>
                  </a:lnTo>
                  <a:lnTo>
                    <a:pt x="1789" y="4846"/>
                  </a:lnTo>
                  <a:cubicBezTo>
                    <a:pt x="1779" y="4846"/>
                    <a:pt x="1769" y="4857"/>
                    <a:pt x="1759" y="4857"/>
                  </a:cubicBezTo>
                  <a:lnTo>
                    <a:pt x="1749" y="4857"/>
                  </a:lnTo>
                  <a:lnTo>
                    <a:pt x="1749" y="4866"/>
                  </a:lnTo>
                  <a:lnTo>
                    <a:pt x="1739" y="4866"/>
                  </a:lnTo>
                  <a:lnTo>
                    <a:pt x="1739" y="4846"/>
                  </a:lnTo>
                  <a:cubicBezTo>
                    <a:pt x="1739" y="4817"/>
                    <a:pt x="1749" y="4797"/>
                    <a:pt x="1749" y="4766"/>
                  </a:cubicBezTo>
                  <a:lnTo>
                    <a:pt x="1749" y="4757"/>
                  </a:lnTo>
                  <a:cubicBezTo>
                    <a:pt x="1749" y="4737"/>
                    <a:pt x="1759" y="4707"/>
                    <a:pt x="1759" y="4687"/>
                  </a:cubicBezTo>
                  <a:lnTo>
                    <a:pt x="1759" y="4657"/>
                  </a:lnTo>
                  <a:lnTo>
                    <a:pt x="1759" y="4607"/>
                  </a:lnTo>
                  <a:lnTo>
                    <a:pt x="1759" y="4597"/>
                  </a:lnTo>
                  <a:cubicBezTo>
                    <a:pt x="1779" y="4597"/>
                    <a:pt x="1789" y="4597"/>
                    <a:pt x="1809" y="4587"/>
                  </a:cubicBezTo>
                  <a:lnTo>
                    <a:pt x="1848" y="4587"/>
                  </a:lnTo>
                  <a:cubicBezTo>
                    <a:pt x="1879" y="4577"/>
                    <a:pt x="1899" y="4567"/>
                    <a:pt x="1928" y="4547"/>
                  </a:cubicBezTo>
                  <a:lnTo>
                    <a:pt x="1948" y="4537"/>
                  </a:lnTo>
                  <a:cubicBezTo>
                    <a:pt x="1959" y="4537"/>
                    <a:pt x="1979" y="4527"/>
                    <a:pt x="1988" y="4527"/>
                  </a:cubicBezTo>
                  <a:lnTo>
                    <a:pt x="2008" y="4517"/>
                  </a:lnTo>
                  <a:cubicBezTo>
                    <a:pt x="2019" y="4517"/>
                    <a:pt x="2039" y="4507"/>
                    <a:pt x="2048" y="4497"/>
                  </a:cubicBezTo>
                  <a:close/>
                  <a:moveTo>
                    <a:pt x="560" y="1"/>
                  </a:moveTo>
                  <a:cubicBezTo>
                    <a:pt x="530" y="1"/>
                    <a:pt x="510" y="10"/>
                    <a:pt x="480" y="21"/>
                  </a:cubicBezTo>
                  <a:cubicBezTo>
                    <a:pt x="450" y="41"/>
                    <a:pt x="430" y="81"/>
                    <a:pt x="420" y="121"/>
                  </a:cubicBezTo>
                  <a:cubicBezTo>
                    <a:pt x="420" y="150"/>
                    <a:pt x="410" y="170"/>
                    <a:pt x="410" y="201"/>
                  </a:cubicBezTo>
                  <a:cubicBezTo>
                    <a:pt x="420" y="221"/>
                    <a:pt x="420" y="241"/>
                    <a:pt x="420" y="270"/>
                  </a:cubicBezTo>
                  <a:lnTo>
                    <a:pt x="420" y="281"/>
                  </a:lnTo>
                  <a:lnTo>
                    <a:pt x="420" y="321"/>
                  </a:lnTo>
                  <a:cubicBezTo>
                    <a:pt x="420" y="361"/>
                    <a:pt x="430" y="400"/>
                    <a:pt x="420" y="440"/>
                  </a:cubicBezTo>
                  <a:lnTo>
                    <a:pt x="420" y="500"/>
                  </a:lnTo>
                  <a:lnTo>
                    <a:pt x="420" y="570"/>
                  </a:lnTo>
                  <a:lnTo>
                    <a:pt x="420" y="700"/>
                  </a:lnTo>
                  <a:cubicBezTo>
                    <a:pt x="420" y="780"/>
                    <a:pt x="430" y="860"/>
                    <a:pt x="430" y="940"/>
                  </a:cubicBezTo>
                  <a:lnTo>
                    <a:pt x="430" y="970"/>
                  </a:lnTo>
                  <a:lnTo>
                    <a:pt x="430" y="1050"/>
                  </a:lnTo>
                  <a:lnTo>
                    <a:pt x="430" y="1229"/>
                  </a:lnTo>
                  <a:lnTo>
                    <a:pt x="430" y="1509"/>
                  </a:lnTo>
                  <a:cubicBezTo>
                    <a:pt x="430" y="1589"/>
                    <a:pt x="430" y="1679"/>
                    <a:pt x="420" y="1779"/>
                  </a:cubicBezTo>
                  <a:cubicBezTo>
                    <a:pt x="420" y="1849"/>
                    <a:pt x="420" y="1939"/>
                    <a:pt x="410" y="2029"/>
                  </a:cubicBezTo>
                  <a:lnTo>
                    <a:pt x="410" y="2089"/>
                  </a:lnTo>
                  <a:lnTo>
                    <a:pt x="410" y="2099"/>
                  </a:lnTo>
                  <a:cubicBezTo>
                    <a:pt x="400" y="2159"/>
                    <a:pt x="400" y="2229"/>
                    <a:pt x="390" y="2299"/>
                  </a:cubicBezTo>
                  <a:cubicBezTo>
                    <a:pt x="390" y="2388"/>
                    <a:pt x="390" y="2479"/>
                    <a:pt x="380" y="2568"/>
                  </a:cubicBezTo>
                  <a:lnTo>
                    <a:pt x="380" y="2579"/>
                  </a:lnTo>
                  <a:lnTo>
                    <a:pt x="380" y="2588"/>
                  </a:lnTo>
                  <a:cubicBezTo>
                    <a:pt x="380" y="2628"/>
                    <a:pt x="370" y="2668"/>
                    <a:pt x="370" y="2708"/>
                  </a:cubicBezTo>
                  <a:lnTo>
                    <a:pt x="370" y="2838"/>
                  </a:lnTo>
                  <a:lnTo>
                    <a:pt x="370" y="2848"/>
                  </a:lnTo>
                  <a:lnTo>
                    <a:pt x="370" y="3098"/>
                  </a:lnTo>
                  <a:cubicBezTo>
                    <a:pt x="370" y="3148"/>
                    <a:pt x="380" y="3188"/>
                    <a:pt x="380" y="3238"/>
                  </a:cubicBezTo>
                  <a:lnTo>
                    <a:pt x="380" y="3248"/>
                  </a:lnTo>
                  <a:cubicBezTo>
                    <a:pt x="380" y="3278"/>
                    <a:pt x="380" y="3298"/>
                    <a:pt x="390" y="3318"/>
                  </a:cubicBezTo>
                  <a:cubicBezTo>
                    <a:pt x="370" y="3328"/>
                    <a:pt x="360" y="3328"/>
                    <a:pt x="350" y="3328"/>
                  </a:cubicBezTo>
                  <a:lnTo>
                    <a:pt x="340" y="3328"/>
                  </a:lnTo>
                  <a:cubicBezTo>
                    <a:pt x="310" y="3338"/>
                    <a:pt x="280" y="3348"/>
                    <a:pt x="230" y="3368"/>
                  </a:cubicBezTo>
                  <a:cubicBezTo>
                    <a:pt x="190" y="3388"/>
                    <a:pt x="150" y="3398"/>
                    <a:pt x="120" y="3428"/>
                  </a:cubicBezTo>
                  <a:cubicBezTo>
                    <a:pt x="70" y="3458"/>
                    <a:pt x="20" y="3488"/>
                    <a:pt x="10" y="3538"/>
                  </a:cubicBezTo>
                  <a:cubicBezTo>
                    <a:pt x="0" y="3567"/>
                    <a:pt x="10" y="3598"/>
                    <a:pt x="10" y="3618"/>
                  </a:cubicBezTo>
                  <a:lnTo>
                    <a:pt x="10" y="3627"/>
                  </a:lnTo>
                  <a:lnTo>
                    <a:pt x="10" y="3667"/>
                  </a:lnTo>
                  <a:lnTo>
                    <a:pt x="10" y="3678"/>
                  </a:lnTo>
                  <a:lnTo>
                    <a:pt x="10" y="3698"/>
                  </a:lnTo>
                  <a:lnTo>
                    <a:pt x="10" y="3707"/>
                  </a:lnTo>
                  <a:cubicBezTo>
                    <a:pt x="20" y="3767"/>
                    <a:pt x="30" y="3827"/>
                    <a:pt x="40" y="3878"/>
                  </a:cubicBezTo>
                  <a:cubicBezTo>
                    <a:pt x="40" y="3918"/>
                    <a:pt x="50" y="3967"/>
                    <a:pt x="80" y="3998"/>
                  </a:cubicBezTo>
                  <a:cubicBezTo>
                    <a:pt x="100" y="4007"/>
                    <a:pt x="120" y="4027"/>
                    <a:pt x="140" y="4037"/>
                  </a:cubicBezTo>
                  <a:cubicBezTo>
                    <a:pt x="150" y="4037"/>
                    <a:pt x="160" y="4047"/>
                    <a:pt x="170" y="4047"/>
                  </a:cubicBezTo>
                  <a:cubicBezTo>
                    <a:pt x="190" y="4057"/>
                    <a:pt x="210" y="4077"/>
                    <a:pt x="220" y="4087"/>
                  </a:cubicBezTo>
                  <a:lnTo>
                    <a:pt x="230" y="4087"/>
                  </a:lnTo>
                  <a:cubicBezTo>
                    <a:pt x="250" y="4107"/>
                    <a:pt x="270" y="4117"/>
                    <a:pt x="290" y="4127"/>
                  </a:cubicBezTo>
                  <a:lnTo>
                    <a:pt x="300" y="4127"/>
                  </a:lnTo>
                  <a:cubicBezTo>
                    <a:pt x="340" y="4157"/>
                    <a:pt x="380" y="4187"/>
                    <a:pt x="430" y="4227"/>
                  </a:cubicBezTo>
                  <a:cubicBezTo>
                    <a:pt x="480" y="4257"/>
                    <a:pt x="530" y="4297"/>
                    <a:pt x="580" y="4327"/>
                  </a:cubicBezTo>
                  <a:cubicBezTo>
                    <a:pt x="640" y="4367"/>
                    <a:pt x="689" y="4407"/>
                    <a:pt x="740" y="4437"/>
                  </a:cubicBezTo>
                  <a:lnTo>
                    <a:pt x="749" y="4447"/>
                  </a:lnTo>
                  <a:lnTo>
                    <a:pt x="760" y="4447"/>
                  </a:lnTo>
                  <a:cubicBezTo>
                    <a:pt x="789" y="4477"/>
                    <a:pt x="829" y="4507"/>
                    <a:pt x="869" y="4537"/>
                  </a:cubicBezTo>
                  <a:cubicBezTo>
                    <a:pt x="909" y="4567"/>
                    <a:pt x="960" y="4597"/>
                    <a:pt x="1009" y="4617"/>
                  </a:cubicBezTo>
                  <a:cubicBezTo>
                    <a:pt x="1040" y="4637"/>
                    <a:pt x="1069" y="4657"/>
                    <a:pt x="1109" y="4677"/>
                  </a:cubicBezTo>
                  <a:lnTo>
                    <a:pt x="1119" y="4687"/>
                  </a:lnTo>
                  <a:lnTo>
                    <a:pt x="1159" y="4717"/>
                  </a:lnTo>
                  <a:cubicBezTo>
                    <a:pt x="1209" y="4737"/>
                    <a:pt x="1259" y="4766"/>
                    <a:pt x="1319" y="4797"/>
                  </a:cubicBezTo>
                  <a:cubicBezTo>
                    <a:pt x="1329" y="4806"/>
                    <a:pt x="1349" y="4817"/>
                    <a:pt x="1369" y="4826"/>
                  </a:cubicBezTo>
                  <a:cubicBezTo>
                    <a:pt x="1399" y="4846"/>
                    <a:pt x="1439" y="4866"/>
                    <a:pt x="1469" y="4877"/>
                  </a:cubicBezTo>
                  <a:cubicBezTo>
                    <a:pt x="1509" y="4906"/>
                    <a:pt x="1549" y="4937"/>
                    <a:pt x="1579" y="4957"/>
                  </a:cubicBezTo>
                  <a:lnTo>
                    <a:pt x="1609" y="4977"/>
                  </a:lnTo>
                  <a:lnTo>
                    <a:pt x="1619" y="4986"/>
                  </a:lnTo>
                  <a:cubicBezTo>
                    <a:pt x="1629" y="4986"/>
                    <a:pt x="1639" y="4997"/>
                    <a:pt x="1649" y="4997"/>
                  </a:cubicBezTo>
                  <a:cubicBezTo>
                    <a:pt x="1649" y="5006"/>
                    <a:pt x="1659" y="5006"/>
                    <a:pt x="1669" y="5017"/>
                  </a:cubicBezTo>
                  <a:cubicBezTo>
                    <a:pt x="1679" y="5017"/>
                    <a:pt x="1689" y="5017"/>
                    <a:pt x="1699" y="5026"/>
                  </a:cubicBezTo>
                  <a:lnTo>
                    <a:pt x="1749" y="5026"/>
                  </a:lnTo>
                  <a:lnTo>
                    <a:pt x="1769" y="5017"/>
                  </a:lnTo>
                  <a:lnTo>
                    <a:pt x="1779" y="5017"/>
                  </a:lnTo>
                  <a:cubicBezTo>
                    <a:pt x="1789" y="5006"/>
                    <a:pt x="1809" y="4997"/>
                    <a:pt x="1819" y="4997"/>
                  </a:cubicBezTo>
                  <a:lnTo>
                    <a:pt x="1848" y="4986"/>
                  </a:lnTo>
                  <a:cubicBezTo>
                    <a:pt x="1888" y="4966"/>
                    <a:pt x="1939" y="4957"/>
                    <a:pt x="1988" y="4937"/>
                  </a:cubicBezTo>
                  <a:cubicBezTo>
                    <a:pt x="2019" y="4917"/>
                    <a:pt x="2039" y="4906"/>
                    <a:pt x="2068" y="4897"/>
                  </a:cubicBezTo>
                  <a:cubicBezTo>
                    <a:pt x="2079" y="4886"/>
                    <a:pt x="2088" y="4886"/>
                    <a:pt x="2108" y="4877"/>
                  </a:cubicBezTo>
                  <a:cubicBezTo>
                    <a:pt x="2119" y="4866"/>
                    <a:pt x="2139" y="4857"/>
                    <a:pt x="2148" y="4837"/>
                  </a:cubicBezTo>
                  <a:cubicBezTo>
                    <a:pt x="2148" y="4826"/>
                    <a:pt x="2159" y="4806"/>
                    <a:pt x="2159" y="4786"/>
                  </a:cubicBezTo>
                  <a:lnTo>
                    <a:pt x="2159" y="4757"/>
                  </a:lnTo>
                  <a:lnTo>
                    <a:pt x="2159" y="4737"/>
                  </a:lnTo>
                  <a:cubicBezTo>
                    <a:pt x="2159" y="4717"/>
                    <a:pt x="2148" y="4697"/>
                    <a:pt x="2148" y="4687"/>
                  </a:cubicBezTo>
                  <a:cubicBezTo>
                    <a:pt x="2148" y="4647"/>
                    <a:pt x="2148" y="4597"/>
                    <a:pt x="2139" y="4557"/>
                  </a:cubicBezTo>
                  <a:lnTo>
                    <a:pt x="2139" y="4437"/>
                  </a:lnTo>
                  <a:lnTo>
                    <a:pt x="2139" y="4417"/>
                  </a:lnTo>
                  <a:lnTo>
                    <a:pt x="2139" y="4397"/>
                  </a:lnTo>
                  <a:cubicBezTo>
                    <a:pt x="2148" y="4387"/>
                    <a:pt x="2148" y="4377"/>
                    <a:pt x="2148" y="4357"/>
                  </a:cubicBezTo>
                  <a:cubicBezTo>
                    <a:pt x="2159" y="4337"/>
                    <a:pt x="2159" y="4307"/>
                    <a:pt x="2159" y="4287"/>
                  </a:cubicBezTo>
                  <a:cubicBezTo>
                    <a:pt x="2159" y="4277"/>
                    <a:pt x="2148" y="4257"/>
                    <a:pt x="2159" y="4247"/>
                  </a:cubicBezTo>
                  <a:lnTo>
                    <a:pt x="2159" y="4137"/>
                  </a:lnTo>
                  <a:cubicBezTo>
                    <a:pt x="2159" y="4097"/>
                    <a:pt x="2168" y="4047"/>
                    <a:pt x="2168" y="3998"/>
                  </a:cubicBezTo>
                  <a:cubicBezTo>
                    <a:pt x="2168" y="3958"/>
                    <a:pt x="2179" y="3927"/>
                    <a:pt x="2179" y="3887"/>
                  </a:cubicBezTo>
                  <a:lnTo>
                    <a:pt x="2179" y="3867"/>
                  </a:lnTo>
                  <a:cubicBezTo>
                    <a:pt x="2188" y="3787"/>
                    <a:pt x="2188" y="3707"/>
                    <a:pt x="2199" y="3627"/>
                  </a:cubicBezTo>
                  <a:cubicBezTo>
                    <a:pt x="2199" y="3538"/>
                    <a:pt x="2208" y="3448"/>
                    <a:pt x="2208" y="3358"/>
                  </a:cubicBezTo>
                  <a:cubicBezTo>
                    <a:pt x="2219" y="3348"/>
                    <a:pt x="2219" y="3328"/>
                    <a:pt x="2219" y="3308"/>
                  </a:cubicBezTo>
                  <a:lnTo>
                    <a:pt x="2219" y="3298"/>
                  </a:lnTo>
                  <a:lnTo>
                    <a:pt x="2219" y="3278"/>
                  </a:lnTo>
                  <a:lnTo>
                    <a:pt x="2219" y="3238"/>
                  </a:lnTo>
                  <a:cubicBezTo>
                    <a:pt x="2219" y="3208"/>
                    <a:pt x="2219" y="3168"/>
                    <a:pt x="2228" y="3138"/>
                  </a:cubicBezTo>
                  <a:lnTo>
                    <a:pt x="2228" y="3128"/>
                  </a:lnTo>
                  <a:lnTo>
                    <a:pt x="2228" y="3098"/>
                  </a:lnTo>
                  <a:cubicBezTo>
                    <a:pt x="2239" y="3018"/>
                    <a:pt x="2239" y="2928"/>
                    <a:pt x="2228" y="2838"/>
                  </a:cubicBezTo>
                  <a:lnTo>
                    <a:pt x="2228" y="2798"/>
                  </a:lnTo>
                  <a:lnTo>
                    <a:pt x="2228" y="2759"/>
                  </a:lnTo>
                  <a:lnTo>
                    <a:pt x="2228" y="2668"/>
                  </a:lnTo>
                  <a:cubicBezTo>
                    <a:pt x="2239" y="2639"/>
                    <a:pt x="2239" y="2619"/>
                    <a:pt x="2239" y="2588"/>
                  </a:cubicBezTo>
                  <a:cubicBezTo>
                    <a:pt x="2239" y="2539"/>
                    <a:pt x="2248" y="2499"/>
                    <a:pt x="2248" y="2448"/>
                  </a:cubicBezTo>
                  <a:lnTo>
                    <a:pt x="2248" y="2408"/>
                  </a:lnTo>
                  <a:cubicBezTo>
                    <a:pt x="2248" y="2319"/>
                    <a:pt x="2248" y="2239"/>
                    <a:pt x="2259" y="2169"/>
                  </a:cubicBezTo>
                  <a:cubicBezTo>
                    <a:pt x="2259" y="2109"/>
                    <a:pt x="2268" y="2039"/>
                    <a:pt x="2268" y="1969"/>
                  </a:cubicBezTo>
                  <a:lnTo>
                    <a:pt x="2268" y="1909"/>
                  </a:lnTo>
                  <a:lnTo>
                    <a:pt x="2268" y="1819"/>
                  </a:lnTo>
                  <a:cubicBezTo>
                    <a:pt x="2268" y="1759"/>
                    <a:pt x="2268" y="1709"/>
                    <a:pt x="2279" y="1649"/>
                  </a:cubicBezTo>
                  <a:cubicBezTo>
                    <a:pt x="2279" y="1560"/>
                    <a:pt x="2279" y="1469"/>
                    <a:pt x="2288" y="1389"/>
                  </a:cubicBezTo>
                  <a:lnTo>
                    <a:pt x="2288" y="1360"/>
                  </a:lnTo>
                  <a:lnTo>
                    <a:pt x="2288" y="1109"/>
                  </a:lnTo>
                  <a:cubicBezTo>
                    <a:pt x="2288" y="1090"/>
                    <a:pt x="2279" y="1060"/>
                    <a:pt x="2279" y="1040"/>
                  </a:cubicBezTo>
                  <a:cubicBezTo>
                    <a:pt x="2279" y="990"/>
                    <a:pt x="2268" y="940"/>
                    <a:pt x="2248" y="900"/>
                  </a:cubicBezTo>
                  <a:cubicBezTo>
                    <a:pt x="2228" y="850"/>
                    <a:pt x="2179" y="820"/>
                    <a:pt x="2139" y="800"/>
                  </a:cubicBezTo>
                  <a:lnTo>
                    <a:pt x="2128" y="790"/>
                  </a:lnTo>
                  <a:cubicBezTo>
                    <a:pt x="2059" y="750"/>
                    <a:pt x="1988" y="710"/>
                    <a:pt x="1928" y="670"/>
                  </a:cubicBezTo>
                  <a:cubicBezTo>
                    <a:pt x="1848" y="620"/>
                    <a:pt x="1779" y="580"/>
                    <a:pt x="1699" y="550"/>
                  </a:cubicBezTo>
                  <a:cubicBezTo>
                    <a:pt x="1649" y="520"/>
                    <a:pt x="1599" y="500"/>
                    <a:pt x="1559" y="470"/>
                  </a:cubicBezTo>
                  <a:cubicBezTo>
                    <a:pt x="1529" y="460"/>
                    <a:pt x="1499" y="440"/>
                    <a:pt x="1479" y="430"/>
                  </a:cubicBezTo>
                  <a:cubicBezTo>
                    <a:pt x="1389" y="380"/>
                    <a:pt x="1309" y="341"/>
                    <a:pt x="1229" y="301"/>
                  </a:cubicBezTo>
                  <a:cubicBezTo>
                    <a:pt x="1169" y="281"/>
                    <a:pt x="1119" y="250"/>
                    <a:pt x="1069" y="221"/>
                  </a:cubicBezTo>
                  <a:lnTo>
                    <a:pt x="1049" y="221"/>
                  </a:lnTo>
                  <a:cubicBezTo>
                    <a:pt x="1029" y="210"/>
                    <a:pt x="1009" y="201"/>
                    <a:pt x="989" y="181"/>
                  </a:cubicBezTo>
                  <a:cubicBezTo>
                    <a:pt x="929" y="161"/>
                    <a:pt x="880" y="130"/>
                    <a:pt x="820" y="101"/>
                  </a:cubicBezTo>
                  <a:lnTo>
                    <a:pt x="749" y="61"/>
                  </a:lnTo>
                  <a:cubicBezTo>
                    <a:pt x="729" y="50"/>
                    <a:pt x="709" y="41"/>
                    <a:pt x="689" y="41"/>
                  </a:cubicBezTo>
                  <a:lnTo>
                    <a:pt x="669" y="30"/>
                  </a:lnTo>
                  <a:cubicBezTo>
                    <a:pt x="660" y="21"/>
                    <a:pt x="649" y="21"/>
                    <a:pt x="629" y="10"/>
                  </a:cubicBezTo>
                  <a:cubicBezTo>
                    <a:pt x="609" y="10"/>
                    <a:pt x="600" y="1"/>
                    <a:pt x="5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flipH="1">
              <a:off x="8410682" y="1857043"/>
              <a:ext cx="575728" cy="343920"/>
            </a:xfrm>
            <a:custGeom>
              <a:rect b="b" l="l" r="r" t="t"/>
              <a:pathLst>
                <a:path extrusionOk="0" h="5307" w="8884">
                  <a:moveTo>
                    <a:pt x="91" y="0"/>
                  </a:moveTo>
                  <a:lnTo>
                    <a:pt x="1" y="91"/>
                  </a:lnTo>
                  <a:cubicBezTo>
                    <a:pt x="21" y="120"/>
                    <a:pt x="51" y="140"/>
                    <a:pt x="91" y="170"/>
                  </a:cubicBezTo>
                  <a:lnTo>
                    <a:pt x="121" y="200"/>
                  </a:lnTo>
                  <a:cubicBezTo>
                    <a:pt x="141" y="230"/>
                    <a:pt x="171" y="250"/>
                    <a:pt x="201" y="280"/>
                  </a:cubicBezTo>
                  <a:lnTo>
                    <a:pt x="221" y="300"/>
                  </a:lnTo>
                  <a:lnTo>
                    <a:pt x="231" y="310"/>
                  </a:lnTo>
                  <a:cubicBezTo>
                    <a:pt x="291" y="360"/>
                    <a:pt x="341" y="410"/>
                    <a:pt x="401" y="460"/>
                  </a:cubicBezTo>
                  <a:lnTo>
                    <a:pt x="431" y="490"/>
                  </a:lnTo>
                  <a:cubicBezTo>
                    <a:pt x="471" y="520"/>
                    <a:pt x="511" y="560"/>
                    <a:pt x="551" y="590"/>
                  </a:cubicBezTo>
                  <a:lnTo>
                    <a:pt x="560" y="590"/>
                  </a:lnTo>
                  <a:cubicBezTo>
                    <a:pt x="611" y="630"/>
                    <a:pt x="671" y="670"/>
                    <a:pt x="720" y="710"/>
                  </a:cubicBezTo>
                  <a:lnTo>
                    <a:pt x="851" y="810"/>
                  </a:lnTo>
                  <a:lnTo>
                    <a:pt x="911" y="850"/>
                  </a:lnTo>
                  <a:cubicBezTo>
                    <a:pt x="960" y="890"/>
                    <a:pt x="1011" y="919"/>
                    <a:pt x="1060" y="959"/>
                  </a:cubicBezTo>
                  <a:cubicBezTo>
                    <a:pt x="1170" y="1030"/>
                    <a:pt x="1280" y="1110"/>
                    <a:pt x="1390" y="1179"/>
                  </a:cubicBezTo>
                  <a:cubicBezTo>
                    <a:pt x="1480" y="1239"/>
                    <a:pt x="1590" y="1310"/>
                    <a:pt x="1670" y="1359"/>
                  </a:cubicBezTo>
                  <a:lnTo>
                    <a:pt x="1680" y="1359"/>
                  </a:lnTo>
                  <a:lnTo>
                    <a:pt x="1730" y="1389"/>
                  </a:lnTo>
                  <a:cubicBezTo>
                    <a:pt x="1850" y="1459"/>
                    <a:pt x="1959" y="1529"/>
                    <a:pt x="2070" y="1599"/>
                  </a:cubicBezTo>
                  <a:cubicBezTo>
                    <a:pt x="2159" y="1659"/>
                    <a:pt x="2279" y="1739"/>
                    <a:pt x="2409" y="1809"/>
                  </a:cubicBezTo>
                  <a:cubicBezTo>
                    <a:pt x="2539" y="1869"/>
                    <a:pt x="2689" y="1939"/>
                    <a:pt x="2789" y="1989"/>
                  </a:cubicBezTo>
                  <a:lnTo>
                    <a:pt x="2849" y="2019"/>
                  </a:lnTo>
                  <a:cubicBezTo>
                    <a:pt x="2939" y="2059"/>
                    <a:pt x="3049" y="2109"/>
                    <a:pt x="3138" y="2158"/>
                  </a:cubicBezTo>
                  <a:cubicBezTo>
                    <a:pt x="3198" y="2189"/>
                    <a:pt x="3258" y="2229"/>
                    <a:pt x="3309" y="2258"/>
                  </a:cubicBezTo>
                  <a:lnTo>
                    <a:pt x="3318" y="2258"/>
                  </a:lnTo>
                  <a:lnTo>
                    <a:pt x="3329" y="2269"/>
                  </a:lnTo>
                  <a:cubicBezTo>
                    <a:pt x="3378" y="2298"/>
                    <a:pt x="3429" y="2329"/>
                    <a:pt x="3478" y="2349"/>
                  </a:cubicBezTo>
                  <a:lnTo>
                    <a:pt x="3518" y="2378"/>
                  </a:lnTo>
                  <a:lnTo>
                    <a:pt x="3538" y="2389"/>
                  </a:lnTo>
                  <a:lnTo>
                    <a:pt x="3558" y="2398"/>
                  </a:lnTo>
                  <a:lnTo>
                    <a:pt x="3568" y="2409"/>
                  </a:lnTo>
                  <a:lnTo>
                    <a:pt x="3578" y="2409"/>
                  </a:lnTo>
                  <a:lnTo>
                    <a:pt x="3588" y="2418"/>
                  </a:lnTo>
                  <a:cubicBezTo>
                    <a:pt x="3608" y="2429"/>
                    <a:pt x="3628" y="2438"/>
                    <a:pt x="3658" y="2449"/>
                  </a:cubicBezTo>
                  <a:cubicBezTo>
                    <a:pt x="3718" y="2489"/>
                    <a:pt x="3778" y="2518"/>
                    <a:pt x="3838" y="2548"/>
                  </a:cubicBezTo>
                  <a:cubicBezTo>
                    <a:pt x="3918" y="2588"/>
                    <a:pt x="4008" y="2638"/>
                    <a:pt x="4098" y="2678"/>
                  </a:cubicBezTo>
                  <a:lnTo>
                    <a:pt x="4108" y="2688"/>
                  </a:lnTo>
                  <a:lnTo>
                    <a:pt x="4118" y="2688"/>
                  </a:lnTo>
                  <a:lnTo>
                    <a:pt x="4177" y="2718"/>
                  </a:lnTo>
                  <a:cubicBezTo>
                    <a:pt x="4277" y="2778"/>
                    <a:pt x="4397" y="2838"/>
                    <a:pt x="4548" y="2908"/>
                  </a:cubicBezTo>
                  <a:cubicBezTo>
                    <a:pt x="4687" y="2978"/>
                    <a:pt x="4817" y="3048"/>
                    <a:pt x="4937" y="3108"/>
                  </a:cubicBezTo>
                  <a:lnTo>
                    <a:pt x="4947" y="3108"/>
                  </a:lnTo>
                  <a:lnTo>
                    <a:pt x="4977" y="3118"/>
                  </a:lnTo>
                  <a:lnTo>
                    <a:pt x="4987" y="3128"/>
                  </a:lnTo>
                  <a:lnTo>
                    <a:pt x="4997" y="3138"/>
                  </a:lnTo>
                  <a:cubicBezTo>
                    <a:pt x="5087" y="3178"/>
                    <a:pt x="5177" y="3228"/>
                    <a:pt x="5267" y="3268"/>
                  </a:cubicBezTo>
                  <a:cubicBezTo>
                    <a:pt x="5376" y="3328"/>
                    <a:pt x="5487" y="3377"/>
                    <a:pt x="5636" y="3448"/>
                  </a:cubicBezTo>
                  <a:cubicBezTo>
                    <a:pt x="5747" y="3497"/>
                    <a:pt x="5876" y="3557"/>
                    <a:pt x="5996" y="3617"/>
                  </a:cubicBezTo>
                  <a:cubicBezTo>
                    <a:pt x="6116" y="3677"/>
                    <a:pt x="6226" y="3748"/>
                    <a:pt x="6336" y="3817"/>
                  </a:cubicBezTo>
                  <a:cubicBezTo>
                    <a:pt x="6456" y="3897"/>
                    <a:pt x="6566" y="3967"/>
                    <a:pt x="6666" y="4027"/>
                  </a:cubicBezTo>
                  <a:cubicBezTo>
                    <a:pt x="6775" y="4087"/>
                    <a:pt x="6886" y="4147"/>
                    <a:pt x="7015" y="4217"/>
                  </a:cubicBezTo>
                  <a:cubicBezTo>
                    <a:pt x="7125" y="4277"/>
                    <a:pt x="7235" y="4347"/>
                    <a:pt x="7355" y="4417"/>
                  </a:cubicBezTo>
                  <a:cubicBezTo>
                    <a:pt x="7465" y="4487"/>
                    <a:pt x="7585" y="4547"/>
                    <a:pt x="7675" y="4596"/>
                  </a:cubicBezTo>
                  <a:lnTo>
                    <a:pt x="7685" y="4596"/>
                  </a:lnTo>
                  <a:lnTo>
                    <a:pt x="7695" y="4607"/>
                  </a:lnTo>
                  <a:cubicBezTo>
                    <a:pt x="7745" y="4636"/>
                    <a:pt x="7805" y="4667"/>
                    <a:pt x="7854" y="4696"/>
                  </a:cubicBezTo>
                  <a:cubicBezTo>
                    <a:pt x="7914" y="4736"/>
                    <a:pt x="7965" y="4767"/>
                    <a:pt x="8014" y="4807"/>
                  </a:cubicBezTo>
                  <a:lnTo>
                    <a:pt x="8054" y="4836"/>
                  </a:lnTo>
                  <a:lnTo>
                    <a:pt x="8114" y="4876"/>
                  </a:lnTo>
                  <a:cubicBezTo>
                    <a:pt x="8194" y="4947"/>
                    <a:pt x="8284" y="5016"/>
                    <a:pt x="8374" y="5076"/>
                  </a:cubicBezTo>
                  <a:cubicBezTo>
                    <a:pt x="8454" y="5136"/>
                    <a:pt x="8544" y="5176"/>
                    <a:pt x="8624" y="5216"/>
                  </a:cubicBezTo>
                  <a:cubicBezTo>
                    <a:pt x="8654" y="5236"/>
                    <a:pt x="8684" y="5256"/>
                    <a:pt x="8714" y="5266"/>
                  </a:cubicBezTo>
                  <a:cubicBezTo>
                    <a:pt x="8734" y="5276"/>
                    <a:pt x="8764" y="5296"/>
                    <a:pt x="8784" y="5306"/>
                  </a:cubicBezTo>
                  <a:lnTo>
                    <a:pt x="8884" y="5176"/>
                  </a:lnTo>
                  <a:cubicBezTo>
                    <a:pt x="8854" y="5156"/>
                    <a:pt x="8824" y="5136"/>
                    <a:pt x="8784" y="5116"/>
                  </a:cubicBezTo>
                  <a:cubicBezTo>
                    <a:pt x="8764" y="5106"/>
                    <a:pt x="8754" y="5096"/>
                    <a:pt x="8734" y="5086"/>
                  </a:cubicBezTo>
                  <a:lnTo>
                    <a:pt x="8724" y="5086"/>
                  </a:lnTo>
                  <a:cubicBezTo>
                    <a:pt x="8674" y="5056"/>
                    <a:pt x="8634" y="5036"/>
                    <a:pt x="8594" y="5016"/>
                  </a:cubicBezTo>
                  <a:cubicBezTo>
                    <a:pt x="8564" y="4996"/>
                    <a:pt x="8524" y="4966"/>
                    <a:pt x="8494" y="4947"/>
                  </a:cubicBezTo>
                  <a:cubicBezTo>
                    <a:pt x="8474" y="4936"/>
                    <a:pt x="8454" y="4927"/>
                    <a:pt x="8444" y="4916"/>
                  </a:cubicBezTo>
                  <a:lnTo>
                    <a:pt x="8434" y="4907"/>
                  </a:lnTo>
                  <a:lnTo>
                    <a:pt x="8424" y="4896"/>
                  </a:lnTo>
                  <a:lnTo>
                    <a:pt x="8414" y="4887"/>
                  </a:lnTo>
                  <a:cubicBezTo>
                    <a:pt x="8364" y="4847"/>
                    <a:pt x="8314" y="4807"/>
                    <a:pt x="8254" y="4756"/>
                  </a:cubicBezTo>
                  <a:lnTo>
                    <a:pt x="8245" y="4756"/>
                  </a:lnTo>
                  <a:lnTo>
                    <a:pt x="8245" y="4747"/>
                  </a:lnTo>
                  <a:cubicBezTo>
                    <a:pt x="8205" y="4716"/>
                    <a:pt x="8154" y="4676"/>
                    <a:pt x="8105" y="4636"/>
                  </a:cubicBezTo>
                  <a:cubicBezTo>
                    <a:pt x="7994" y="4556"/>
                    <a:pt x="7874" y="4487"/>
                    <a:pt x="7765" y="4427"/>
                  </a:cubicBezTo>
                  <a:cubicBezTo>
                    <a:pt x="7655" y="4357"/>
                    <a:pt x="7545" y="4297"/>
                    <a:pt x="7435" y="4227"/>
                  </a:cubicBezTo>
                  <a:cubicBezTo>
                    <a:pt x="7305" y="4137"/>
                    <a:pt x="7205" y="4077"/>
                    <a:pt x="7105" y="4017"/>
                  </a:cubicBezTo>
                  <a:cubicBezTo>
                    <a:pt x="6986" y="3957"/>
                    <a:pt x="6866" y="3887"/>
                    <a:pt x="6755" y="3817"/>
                  </a:cubicBezTo>
                  <a:cubicBezTo>
                    <a:pt x="6646" y="3748"/>
                    <a:pt x="6536" y="3668"/>
                    <a:pt x="6426" y="3597"/>
                  </a:cubicBezTo>
                  <a:cubicBezTo>
                    <a:pt x="6316" y="3528"/>
                    <a:pt x="6206" y="3457"/>
                    <a:pt x="6086" y="3397"/>
                  </a:cubicBezTo>
                  <a:cubicBezTo>
                    <a:pt x="5976" y="3337"/>
                    <a:pt x="5856" y="3277"/>
                    <a:pt x="5747" y="3228"/>
                  </a:cubicBezTo>
                  <a:cubicBezTo>
                    <a:pt x="5607" y="3168"/>
                    <a:pt x="5476" y="3118"/>
                    <a:pt x="5357" y="3058"/>
                  </a:cubicBezTo>
                  <a:cubicBezTo>
                    <a:pt x="5287" y="3018"/>
                    <a:pt x="5207" y="2978"/>
                    <a:pt x="5127" y="2938"/>
                  </a:cubicBezTo>
                  <a:lnTo>
                    <a:pt x="4997" y="2878"/>
                  </a:lnTo>
                  <a:cubicBezTo>
                    <a:pt x="4897" y="2828"/>
                    <a:pt x="4787" y="2778"/>
                    <a:pt x="4687" y="2728"/>
                  </a:cubicBezTo>
                  <a:lnTo>
                    <a:pt x="4677" y="2718"/>
                  </a:lnTo>
                  <a:cubicBezTo>
                    <a:pt x="4537" y="2648"/>
                    <a:pt x="4397" y="2588"/>
                    <a:pt x="4268" y="2518"/>
                  </a:cubicBezTo>
                  <a:lnTo>
                    <a:pt x="3908" y="2338"/>
                  </a:lnTo>
                  <a:cubicBezTo>
                    <a:pt x="3798" y="2289"/>
                    <a:pt x="3678" y="2218"/>
                    <a:pt x="3568" y="2169"/>
                  </a:cubicBezTo>
                  <a:cubicBezTo>
                    <a:pt x="3528" y="2138"/>
                    <a:pt x="3488" y="2118"/>
                    <a:pt x="3448" y="2098"/>
                  </a:cubicBezTo>
                  <a:lnTo>
                    <a:pt x="3429" y="2089"/>
                  </a:lnTo>
                  <a:cubicBezTo>
                    <a:pt x="3358" y="2049"/>
                    <a:pt x="3289" y="2009"/>
                    <a:pt x="3209" y="1969"/>
                  </a:cubicBezTo>
                  <a:cubicBezTo>
                    <a:pt x="3158" y="1939"/>
                    <a:pt x="3109" y="1919"/>
                    <a:pt x="3069" y="1909"/>
                  </a:cubicBezTo>
                  <a:lnTo>
                    <a:pt x="3069" y="1899"/>
                  </a:lnTo>
                  <a:lnTo>
                    <a:pt x="3029" y="1889"/>
                  </a:lnTo>
                  <a:cubicBezTo>
                    <a:pt x="2989" y="1869"/>
                    <a:pt x="2958" y="1859"/>
                    <a:pt x="2919" y="1839"/>
                  </a:cubicBezTo>
                  <a:lnTo>
                    <a:pt x="2859" y="1809"/>
                  </a:lnTo>
                  <a:cubicBezTo>
                    <a:pt x="2729" y="1759"/>
                    <a:pt x="2599" y="1699"/>
                    <a:pt x="2479" y="1639"/>
                  </a:cubicBezTo>
                  <a:cubicBezTo>
                    <a:pt x="2359" y="1579"/>
                    <a:pt x="2259" y="1519"/>
                    <a:pt x="2139" y="1449"/>
                  </a:cubicBezTo>
                  <a:cubicBezTo>
                    <a:pt x="2050" y="1389"/>
                    <a:pt x="1959" y="1339"/>
                    <a:pt x="1859" y="1290"/>
                  </a:cubicBezTo>
                  <a:lnTo>
                    <a:pt x="1850" y="1279"/>
                  </a:lnTo>
                  <a:cubicBezTo>
                    <a:pt x="1720" y="1199"/>
                    <a:pt x="1570" y="1119"/>
                    <a:pt x="1440" y="1030"/>
                  </a:cubicBezTo>
                  <a:cubicBezTo>
                    <a:pt x="1310" y="950"/>
                    <a:pt x="1180" y="859"/>
                    <a:pt x="1070" y="790"/>
                  </a:cubicBezTo>
                  <a:lnTo>
                    <a:pt x="1070" y="780"/>
                  </a:lnTo>
                  <a:lnTo>
                    <a:pt x="1060" y="780"/>
                  </a:lnTo>
                  <a:lnTo>
                    <a:pt x="1050" y="770"/>
                  </a:lnTo>
                  <a:lnTo>
                    <a:pt x="991" y="730"/>
                  </a:lnTo>
                  <a:lnTo>
                    <a:pt x="980" y="720"/>
                  </a:lnTo>
                  <a:cubicBezTo>
                    <a:pt x="871" y="640"/>
                    <a:pt x="751" y="560"/>
                    <a:pt x="651" y="480"/>
                  </a:cubicBezTo>
                  <a:cubicBezTo>
                    <a:pt x="521" y="380"/>
                    <a:pt x="411" y="280"/>
                    <a:pt x="291" y="180"/>
                  </a:cubicBezTo>
                  <a:lnTo>
                    <a:pt x="111" y="11"/>
                  </a:lnTo>
                  <a:lnTo>
                    <a:pt x="101" y="11"/>
                  </a:lnTo>
                  <a:lnTo>
                    <a:pt x="91"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flipH="1">
              <a:off x="8511063" y="2250737"/>
              <a:ext cx="147691" cy="326423"/>
            </a:xfrm>
            <a:custGeom>
              <a:rect b="b" l="l" r="r" t="t"/>
              <a:pathLst>
                <a:path extrusionOk="0" h="5037" w="2279">
                  <a:moveTo>
                    <a:pt x="640" y="280"/>
                  </a:moveTo>
                  <a:lnTo>
                    <a:pt x="691" y="300"/>
                  </a:lnTo>
                  <a:lnTo>
                    <a:pt x="700" y="300"/>
                  </a:lnTo>
                  <a:lnTo>
                    <a:pt x="700" y="390"/>
                  </a:lnTo>
                  <a:lnTo>
                    <a:pt x="700" y="440"/>
                  </a:lnTo>
                  <a:lnTo>
                    <a:pt x="700" y="490"/>
                  </a:lnTo>
                  <a:lnTo>
                    <a:pt x="700" y="610"/>
                  </a:lnTo>
                  <a:lnTo>
                    <a:pt x="700" y="730"/>
                  </a:lnTo>
                  <a:lnTo>
                    <a:pt x="700" y="780"/>
                  </a:lnTo>
                  <a:cubicBezTo>
                    <a:pt x="691" y="839"/>
                    <a:pt x="691" y="899"/>
                    <a:pt x="691" y="950"/>
                  </a:cubicBezTo>
                  <a:cubicBezTo>
                    <a:pt x="691" y="999"/>
                    <a:pt x="700" y="1070"/>
                    <a:pt x="691" y="1139"/>
                  </a:cubicBezTo>
                  <a:lnTo>
                    <a:pt x="691" y="1319"/>
                  </a:lnTo>
                  <a:lnTo>
                    <a:pt x="691" y="1509"/>
                  </a:lnTo>
                  <a:lnTo>
                    <a:pt x="691" y="1679"/>
                  </a:lnTo>
                  <a:lnTo>
                    <a:pt x="691" y="1749"/>
                  </a:lnTo>
                  <a:cubicBezTo>
                    <a:pt x="691" y="1849"/>
                    <a:pt x="691" y="1959"/>
                    <a:pt x="680" y="2069"/>
                  </a:cubicBezTo>
                  <a:lnTo>
                    <a:pt x="680" y="2089"/>
                  </a:lnTo>
                  <a:lnTo>
                    <a:pt x="680" y="2109"/>
                  </a:lnTo>
                  <a:lnTo>
                    <a:pt x="680" y="2258"/>
                  </a:lnTo>
                  <a:cubicBezTo>
                    <a:pt x="680" y="2318"/>
                    <a:pt x="671" y="2389"/>
                    <a:pt x="671" y="2438"/>
                  </a:cubicBezTo>
                  <a:lnTo>
                    <a:pt x="671" y="2638"/>
                  </a:lnTo>
                  <a:cubicBezTo>
                    <a:pt x="671" y="2698"/>
                    <a:pt x="660" y="2758"/>
                    <a:pt x="660" y="2838"/>
                  </a:cubicBezTo>
                  <a:lnTo>
                    <a:pt x="660" y="3018"/>
                  </a:lnTo>
                  <a:lnTo>
                    <a:pt x="660" y="3108"/>
                  </a:lnTo>
                  <a:lnTo>
                    <a:pt x="660" y="3148"/>
                  </a:lnTo>
                  <a:lnTo>
                    <a:pt x="660" y="3158"/>
                  </a:lnTo>
                  <a:lnTo>
                    <a:pt x="660" y="3168"/>
                  </a:lnTo>
                  <a:lnTo>
                    <a:pt x="660" y="3188"/>
                  </a:lnTo>
                  <a:cubicBezTo>
                    <a:pt x="660" y="3188"/>
                    <a:pt x="660" y="3198"/>
                    <a:pt x="651" y="3208"/>
                  </a:cubicBezTo>
                  <a:cubicBezTo>
                    <a:pt x="631" y="3228"/>
                    <a:pt x="620" y="3248"/>
                    <a:pt x="591" y="3257"/>
                  </a:cubicBezTo>
                  <a:cubicBezTo>
                    <a:pt x="591" y="3268"/>
                    <a:pt x="580" y="3277"/>
                    <a:pt x="571" y="3277"/>
                  </a:cubicBezTo>
                  <a:cubicBezTo>
                    <a:pt x="560" y="3277"/>
                    <a:pt x="560" y="3288"/>
                    <a:pt x="560" y="3288"/>
                  </a:cubicBezTo>
                  <a:cubicBezTo>
                    <a:pt x="551" y="3268"/>
                    <a:pt x="551" y="3248"/>
                    <a:pt x="551" y="3228"/>
                  </a:cubicBezTo>
                  <a:lnTo>
                    <a:pt x="551" y="3198"/>
                  </a:lnTo>
                  <a:lnTo>
                    <a:pt x="551" y="3158"/>
                  </a:lnTo>
                  <a:lnTo>
                    <a:pt x="551" y="3128"/>
                  </a:lnTo>
                  <a:cubicBezTo>
                    <a:pt x="551" y="3108"/>
                    <a:pt x="540" y="3088"/>
                    <a:pt x="540" y="3068"/>
                  </a:cubicBezTo>
                  <a:cubicBezTo>
                    <a:pt x="540" y="2988"/>
                    <a:pt x="540" y="2898"/>
                    <a:pt x="531" y="2798"/>
                  </a:cubicBezTo>
                  <a:lnTo>
                    <a:pt x="531" y="2778"/>
                  </a:lnTo>
                  <a:lnTo>
                    <a:pt x="531" y="2668"/>
                  </a:lnTo>
                  <a:cubicBezTo>
                    <a:pt x="531" y="2638"/>
                    <a:pt x="540" y="2598"/>
                    <a:pt x="540" y="2568"/>
                  </a:cubicBezTo>
                  <a:lnTo>
                    <a:pt x="540" y="2528"/>
                  </a:lnTo>
                  <a:cubicBezTo>
                    <a:pt x="540" y="2469"/>
                    <a:pt x="540" y="2409"/>
                    <a:pt x="551" y="2349"/>
                  </a:cubicBezTo>
                  <a:lnTo>
                    <a:pt x="551" y="2258"/>
                  </a:lnTo>
                  <a:cubicBezTo>
                    <a:pt x="551" y="2198"/>
                    <a:pt x="551" y="2149"/>
                    <a:pt x="560" y="2089"/>
                  </a:cubicBezTo>
                  <a:cubicBezTo>
                    <a:pt x="560" y="2058"/>
                    <a:pt x="560" y="2029"/>
                    <a:pt x="571" y="1999"/>
                  </a:cubicBezTo>
                  <a:cubicBezTo>
                    <a:pt x="571" y="1909"/>
                    <a:pt x="580" y="1819"/>
                    <a:pt x="580" y="1739"/>
                  </a:cubicBezTo>
                  <a:lnTo>
                    <a:pt x="580" y="1619"/>
                  </a:lnTo>
                  <a:cubicBezTo>
                    <a:pt x="580" y="1569"/>
                    <a:pt x="580" y="1519"/>
                    <a:pt x="591" y="1469"/>
                  </a:cubicBezTo>
                  <a:lnTo>
                    <a:pt x="591" y="1389"/>
                  </a:lnTo>
                  <a:lnTo>
                    <a:pt x="591" y="1199"/>
                  </a:lnTo>
                  <a:cubicBezTo>
                    <a:pt x="600" y="1079"/>
                    <a:pt x="600" y="950"/>
                    <a:pt x="611" y="839"/>
                  </a:cubicBezTo>
                  <a:cubicBezTo>
                    <a:pt x="611" y="780"/>
                    <a:pt x="620" y="720"/>
                    <a:pt x="620" y="670"/>
                  </a:cubicBezTo>
                  <a:cubicBezTo>
                    <a:pt x="620" y="620"/>
                    <a:pt x="620" y="580"/>
                    <a:pt x="631" y="540"/>
                  </a:cubicBezTo>
                  <a:lnTo>
                    <a:pt x="631" y="530"/>
                  </a:lnTo>
                  <a:lnTo>
                    <a:pt x="631" y="520"/>
                  </a:lnTo>
                  <a:cubicBezTo>
                    <a:pt x="631" y="490"/>
                    <a:pt x="640" y="450"/>
                    <a:pt x="640" y="410"/>
                  </a:cubicBezTo>
                  <a:lnTo>
                    <a:pt x="640" y="290"/>
                  </a:lnTo>
                  <a:lnTo>
                    <a:pt x="640" y="280"/>
                  </a:lnTo>
                  <a:close/>
                  <a:moveTo>
                    <a:pt x="740" y="3288"/>
                  </a:moveTo>
                  <a:lnTo>
                    <a:pt x="771" y="3317"/>
                  </a:lnTo>
                  <a:lnTo>
                    <a:pt x="800" y="3348"/>
                  </a:lnTo>
                  <a:lnTo>
                    <a:pt x="810" y="3348"/>
                  </a:lnTo>
                  <a:lnTo>
                    <a:pt x="850" y="3388"/>
                  </a:lnTo>
                  <a:cubicBezTo>
                    <a:pt x="890" y="3417"/>
                    <a:pt x="930" y="3448"/>
                    <a:pt x="960" y="3468"/>
                  </a:cubicBezTo>
                  <a:cubicBezTo>
                    <a:pt x="990" y="3488"/>
                    <a:pt x="1020" y="3508"/>
                    <a:pt x="1060" y="3537"/>
                  </a:cubicBezTo>
                  <a:lnTo>
                    <a:pt x="1080" y="3557"/>
                  </a:lnTo>
                  <a:lnTo>
                    <a:pt x="1130" y="3588"/>
                  </a:lnTo>
                  <a:lnTo>
                    <a:pt x="1130" y="3597"/>
                  </a:lnTo>
                  <a:lnTo>
                    <a:pt x="1130" y="3668"/>
                  </a:lnTo>
                  <a:cubicBezTo>
                    <a:pt x="1120" y="3677"/>
                    <a:pt x="1120" y="3697"/>
                    <a:pt x="1120" y="3708"/>
                  </a:cubicBezTo>
                  <a:lnTo>
                    <a:pt x="1120" y="3717"/>
                  </a:lnTo>
                  <a:lnTo>
                    <a:pt x="1090" y="3697"/>
                  </a:lnTo>
                  <a:lnTo>
                    <a:pt x="1000" y="3637"/>
                  </a:lnTo>
                  <a:cubicBezTo>
                    <a:pt x="980" y="3617"/>
                    <a:pt x="950" y="3597"/>
                    <a:pt x="920" y="3588"/>
                  </a:cubicBezTo>
                  <a:lnTo>
                    <a:pt x="890" y="3568"/>
                  </a:lnTo>
                  <a:cubicBezTo>
                    <a:pt x="850" y="3548"/>
                    <a:pt x="820" y="3528"/>
                    <a:pt x="791" y="3508"/>
                  </a:cubicBezTo>
                  <a:lnTo>
                    <a:pt x="760" y="3488"/>
                  </a:lnTo>
                  <a:lnTo>
                    <a:pt x="760" y="3477"/>
                  </a:lnTo>
                  <a:cubicBezTo>
                    <a:pt x="740" y="3468"/>
                    <a:pt x="720" y="3457"/>
                    <a:pt x="711" y="3437"/>
                  </a:cubicBezTo>
                  <a:cubicBezTo>
                    <a:pt x="700" y="3428"/>
                    <a:pt x="680" y="3428"/>
                    <a:pt x="671" y="3417"/>
                  </a:cubicBezTo>
                  <a:lnTo>
                    <a:pt x="651" y="3408"/>
                  </a:lnTo>
                  <a:cubicBezTo>
                    <a:pt x="671" y="3388"/>
                    <a:pt x="691" y="3368"/>
                    <a:pt x="700" y="3348"/>
                  </a:cubicBezTo>
                  <a:lnTo>
                    <a:pt x="711" y="3348"/>
                  </a:lnTo>
                  <a:lnTo>
                    <a:pt x="740" y="3288"/>
                  </a:lnTo>
                  <a:close/>
                  <a:moveTo>
                    <a:pt x="1320" y="600"/>
                  </a:moveTo>
                  <a:cubicBezTo>
                    <a:pt x="1370" y="620"/>
                    <a:pt x="1410" y="640"/>
                    <a:pt x="1450" y="670"/>
                  </a:cubicBezTo>
                  <a:cubicBezTo>
                    <a:pt x="1460" y="670"/>
                    <a:pt x="1460" y="680"/>
                    <a:pt x="1470" y="680"/>
                  </a:cubicBezTo>
                  <a:lnTo>
                    <a:pt x="1470" y="690"/>
                  </a:lnTo>
                  <a:lnTo>
                    <a:pt x="1470" y="720"/>
                  </a:lnTo>
                  <a:cubicBezTo>
                    <a:pt x="1470" y="760"/>
                    <a:pt x="1460" y="780"/>
                    <a:pt x="1460" y="820"/>
                  </a:cubicBezTo>
                  <a:lnTo>
                    <a:pt x="1460" y="959"/>
                  </a:lnTo>
                  <a:lnTo>
                    <a:pt x="1460" y="1119"/>
                  </a:lnTo>
                  <a:lnTo>
                    <a:pt x="1460" y="1150"/>
                  </a:lnTo>
                  <a:lnTo>
                    <a:pt x="1450" y="1219"/>
                  </a:lnTo>
                  <a:lnTo>
                    <a:pt x="1450" y="1329"/>
                  </a:lnTo>
                  <a:lnTo>
                    <a:pt x="1450" y="1349"/>
                  </a:lnTo>
                  <a:lnTo>
                    <a:pt x="1450" y="1489"/>
                  </a:lnTo>
                  <a:lnTo>
                    <a:pt x="1450" y="1639"/>
                  </a:lnTo>
                  <a:cubicBezTo>
                    <a:pt x="1440" y="1679"/>
                    <a:pt x="1440" y="1719"/>
                    <a:pt x="1440" y="1769"/>
                  </a:cubicBezTo>
                  <a:lnTo>
                    <a:pt x="1440" y="1889"/>
                  </a:lnTo>
                  <a:lnTo>
                    <a:pt x="1440" y="1939"/>
                  </a:lnTo>
                  <a:lnTo>
                    <a:pt x="1440" y="2029"/>
                  </a:lnTo>
                  <a:cubicBezTo>
                    <a:pt x="1450" y="2118"/>
                    <a:pt x="1450" y="2218"/>
                    <a:pt x="1450" y="2309"/>
                  </a:cubicBezTo>
                  <a:cubicBezTo>
                    <a:pt x="1450" y="2398"/>
                    <a:pt x="1440" y="2489"/>
                    <a:pt x="1430" y="2578"/>
                  </a:cubicBezTo>
                  <a:cubicBezTo>
                    <a:pt x="1430" y="2668"/>
                    <a:pt x="1420" y="2758"/>
                    <a:pt x="1420" y="2848"/>
                  </a:cubicBezTo>
                  <a:lnTo>
                    <a:pt x="1420" y="2978"/>
                  </a:lnTo>
                  <a:cubicBezTo>
                    <a:pt x="1410" y="2998"/>
                    <a:pt x="1410" y="3018"/>
                    <a:pt x="1410" y="3038"/>
                  </a:cubicBezTo>
                  <a:lnTo>
                    <a:pt x="1410" y="3048"/>
                  </a:lnTo>
                  <a:lnTo>
                    <a:pt x="1410" y="3108"/>
                  </a:lnTo>
                  <a:cubicBezTo>
                    <a:pt x="1410" y="3138"/>
                    <a:pt x="1410" y="3168"/>
                    <a:pt x="1400" y="3198"/>
                  </a:cubicBezTo>
                  <a:lnTo>
                    <a:pt x="1400" y="3208"/>
                  </a:lnTo>
                  <a:cubicBezTo>
                    <a:pt x="1400" y="3257"/>
                    <a:pt x="1400" y="3317"/>
                    <a:pt x="1390" y="3368"/>
                  </a:cubicBezTo>
                  <a:cubicBezTo>
                    <a:pt x="1390" y="3417"/>
                    <a:pt x="1390" y="3457"/>
                    <a:pt x="1380" y="3497"/>
                  </a:cubicBezTo>
                  <a:lnTo>
                    <a:pt x="1380" y="3548"/>
                  </a:lnTo>
                  <a:cubicBezTo>
                    <a:pt x="1370" y="3577"/>
                    <a:pt x="1370" y="3597"/>
                    <a:pt x="1370" y="3628"/>
                  </a:cubicBezTo>
                  <a:cubicBezTo>
                    <a:pt x="1360" y="3677"/>
                    <a:pt x="1360" y="3717"/>
                    <a:pt x="1360" y="3757"/>
                  </a:cubicBezTo>
                  <a:cubicBezTo>
                    <a:pt x="1350" y="3787"/>
                    <a:pt x="1350" y="3807"/>
                    <a:pt x="1350" y="3827"/>
                  </a:cubicBezTo>
                  <a:lnTo>
                    <a:pt x="1350" y="3837"/>
                  </a:lnTo>
                  <a:lnTo>
                    <a:pt x="1350" y="3847"/>
                  </a:lnTo>
                  <a:cubicBezTo>
                    <a:pt x="1320" y="3837"/>
                    <a:pt x="1300" y="3817"/>
                    <a:pt x="1270" y="3807"/>
                  </a:cubicBezTo>
                  <a:cubicBezTo>
                    <a:pt x="1260" y="3797"/>
                    <a:pt x="1250" y="3797"/>
                    <a:pt x="1240" y="3787"/>
                  </a:cubicBezTo>
                  <a:lnTo>
                    <a:pt x="1240" y="3777"/>
                  </a:lnTo>
                  <a:cubicBezTo>
                    <a:pt x="1250" y="3767"/>
                    <a:pt x="1250" y="3757"/>
                    <a:pt x="1240" y="3747"/>
                  </a:cubicBezTo>
                  <a:cubicBezTo>
                    <a:pt x="1250" y="3728"/>
                    <a:pt x="1250" y="3708"/>
                    <a:pt x="1250" y="3688"/>
                  </a:cubicBezTo>
                  <a:cubicBezTo>
                    <a:pt x="1260" y="3617"/>
                    <a:pt x="1270" y="3548"/>
                    <a:pt x="1270" y="3477"/>
                  </a:cubicBezTo>
                  <a:lnTo>
                    <a:pt x="1270" y="3468"/>
                  </a:lnTo>
                  <a:cubicBezTo>
                    <a:pt x="1270" y="3428"/>
                    <a:pt x="1280" y="3397"/>
                    <a:pt x="1280" y="3357"/>
                  </a:cubicBezTo>
                  <a:cubicBezTo>
                    <a:pt x="1290" y="3257"/>
                    <a:pt x="1300" y="3148"/>
                    <a:pt x="1300" y="3038"/>
                  </a:cubicBezTo>
                  <a:lnTo>
                    <a:pt x="1310" y="2968"/>
                  </a:lnTo>
                  <a:lnTo>
                    <a:pt x="1310" y="2898"/>
                  </a:lnTo>
                  <a:lnTo>
                    <a:pt x="1310" y="2868"/>
                  </a:lnTo>
                  <a:cubicBezTo>
                    <a:pt x="1310" y="2818"/>
                    <a:pt x="1320" y="2768"/>
                    <a:pt x="1320" y="2718"/>
                  </a:cubicBezTo>
                  <a:lnTo>
                    <a:pt x="1320" y="2398"/>
                  </a:lnTo>
                  <a:lnTo>
                    <a:pt x="1320" y="2309"/>
                  </a:lnTo>
                  <a:lnTo>
                    <a:pt x="1310" y="2238"/>
                  </a:lnTo>
                  <a:lnTo>
                    <a:pt x="1310" y="2069"/>
                  </a:lnTo>
                  <a:lnTo>
                    <a:pt x="1310" y="1749"/>
                  </a:lnTo>
                  <a:lnTo>
                    <a:pt x="1310" y="1609"/>
                  </a:lnTo>
                  <a:lnTo>
                    <a:pt x="1310" y="1419"/>
                  </a:lnTo>
                  <a:cubicBezTo>
                    <a:pt x="1310" y="1369"/>
                    <a:pt x="1320" y="1310"/>
                    <a:pt x="1320" y="1250"/>
                  </a:cubicBezTo>
                  <a:lnTo>
                    <a:pt x="1320" y="1110"/>
                  </a:lnTo>
                  <a:lnTo>
                    <a:pt x="1320" y="899"/>
                  </a:lnTo>
                  <a:lnTo>
                    <a:pt x="1320" y="839"/>
                  </a:lnTo>
                  <a:lnTo>
                    <a:pt x="1320" y="770"/>
                  </a:lnTo>
                  <a:lnTo>
                    <a:pt x="1320" y="600"/>
                  </a:lnTo>
                  <a:close/>
                  <a:moveTo>
                    <a:pt x="1460" y="3827"/>
                  </a:moveTo>
                  <a:cubicBezTo>
                    <a:pt x="1470" y="3827"/>
                    <a:pt x="1480" y="3837"/>
                    <a:pt x="1490" y="3847"/>
                  </a:cubicBezTo>
                  <a:cubicBezTo>
                    <a:pt x="1519" y="3857"/>
                    <a:pt x="1539" y="3877"/>
                    <a:pt x="1559" y="3897"/>
                  </a:cubicBezTo>
                  <a:lnTo>
                    <a:pt x="1599" y="3917"/>
                  </a:lnTo>
                  <a:lnTo>
                    <a:pt x="1639" y="3947"/>
                  </a:lnTo>
                  <a:cubicBezTo>
                    <a:pt x="1650" y="3957"/>
                    <a:pt x="1659" y="3967"/>
                    <a:pt x="1679" y="3977"/>
                  </a:cubicBezTo>
                  <a:cubicBezTo>
                    <a:pt x="1690" y="3987"/>
                    <a:pt x="1699" y="3997"/>
                    <a:pt x="1719" y="4007"/>
                  </a:cubicBezTo>
                  <a:cubicBezTo>
                    <a:pt x="1739" y="4027"/>
                    <a:pt x="1770" y="4047"/>
                    <a:pt x="1790" y="4057"/>
                  </a:cubicBezTo>
                  <a:cubicBezTo>
                    <a:pt x="1810" y="4067"/>
                    <a:pt x="1819" y="4077"/>
                    <a:pt x="1839" y="4087"/>
                  </a:cubicBezTo>
                  <a:cubicBezTo>
                    <a:pt x="1850" y="4097"/>
                    <a:pt x="1859" y="4097"/>
                    <a:pt x="1879" y="4107"/>
                  </a:cubicBezTo>
                  <a:cubicBezTo>
                    <a:pt x="1890" y="4117"/>
                    <a:pt x="1910" y="4117"/>
                    <a:pt x="1919" y="4127"/>
                  </a:cubicBezTo>
                  <a:cubicBezTo>
                    <a:pt x="1930" y="4127"/>
                    <a:pt x="1939" y="4137"/>
                    <a:pt x="1939" y="4137"/>
                  </a:cubicBezTo>
                  <a:cubicBezTo>
                    <a:pt x="1950" y="4147"/>
                    <a:pt x="1959" y="4147"/>
                    <a:pt x="1959" y="4147"/>
                  </a:cubicBezTo>
                  <a:cubicBezTo>
                    <a:pt x="1979" y="4157"/>
                    <a:pt x="1990" y="4167"/>
                    <a:pt x="2009" y="4177"/>
                  </a:cubicBezTo>
                  <a:lnTo>
                    <a:pt x="2019" y="4177"/>
                  </a:lnTo>
                  <a:cubicBezTo>
                    <a:pt x="2009" y="4207"/>
                    <a:pt x="2009" y="4227"/>
                    <a:pt x="2009" y="4247"/>
                  </a:cubicBezTo>
                  <a:lnTo>
                    <a:pt x="2009" y="4297"/>
                  </a:lnTo>
                  <a:cubicBezTo>
                    <a:pt x="2009" y="4297"/>
                    <a:pt x="1999" y="4287"/>
                    <a:pt x="1990" y="4287"/>
                  </a:cubicBezTo>
                  <a:lnTo>
                    <a:pt x="1990" y="4277"/>
                  </a:lnTo>
                  <a:lnTo>
                    <a:pt x="1950" y="4247"/>
                  </a:lnTo>
                  <a:cubicBezTo>
                    <a:pt x="1919" y="4227"/>
                    <a:pt x="1890" y="4217"/>
                    <a:pt x="1859" y="4197"/>
                  </a:cubicBezTo>
                  <a:cubicBezTo>
                    <a:pt x="1839" y="4177"/>
                    <a:pt x="1819" y="4167"/>
                    <a:pt x="1799" y="4157"/>
                  </a:cubicBezTo>
                  <a:cubicBezTo>
                    <a:pt x="1759" y="4127"/>
                    <a:pt x="1710" y="4097"/>
                    <a:pt x="1670" y="4077"/>
                  </a:cubicBezTo>
                  <a:cubicBezTo>
                    <a:pt x="1630" y="4047"/>
                    <a:pt x="1599" y="4027"/>
                    <a:pt x="1559" y="3997"/>
                  </a:cubicBezTo>
                  <a:cubicBezTo>
                    <a:pt x="1530" y="3967"/>
                    <a:pt x="1500" y="3947"/>
                    <a:pt x="1460" y="3917"/>
                  </a:cubicBezTo>
                  <a:lnTo>
                    <a:pt x="1450" y="3917"/>
                  </a:lnTo>
                  <a:cubicBezTo>
                    <a:pt x="1450" y="3907"/>
                    <a:pt x="1460" y="3897"/>
                    <a:pt x="1460" y="3887"/>
                  </a:cubicBezTo>
                  <a:lnTo>
                    <a:pt x="1460" y="3837"/>
                  </a:lnTo>
                  <a:lnTo>
                    <a:pt x="1470" y="3837"/>
                  </a:lnTo>
                  <a:lnTo>
                    <a:pt x="1460" y="3827"/>
                  </a:lnTo>
                  <a:close/>
                  <a:moveTo>
                    <a:pt x="480" y="3477"/>
                  </a:moveTo>
                  <a:lnTo>
                    <a:pt x="511" y="3508"/>
                  </a:lnTo>
                  <a:cubicBezTo>
                    <a:pt x="520" y="3517"/>
                    <a:pt x="531" y="3517"/>
                    <a:pt x="540" y="3528"/>
                  </a:cubicBezTo>
                  <a:cubicBezTo>
                    <a:pt x="551" y="3537"/>
                    <a:pt x="571" y="3548"/>
                    <a:pt x="591" y="3557"/>
                  </a:cubicBezTo>
                  <a:cubicBezTo>
                    <a:pt x="611" y="3568"/>
                    <a:pt x="620" y="3577"/>
                    <a:pt x="640" y="3588"/>
                  </a:cubicBezTo>
                  <a:cubicBezTo>
                    <a:pt x="651" y="3597"/>
                    <a:pt x="660" y="3608"/>
                    <a:pt x="671" y="3608"/>
                  </a:cubicBezTo>
                  <a:lnTo>
                    <a:pt x="680" y="3617"/>
                  </a:lnTo>
                  <a:cubicBezTo>
                    <a:pt x="700" y="3628"/>
                    <a:pt x="720" y="3648"/>
                    <a:pt x="740" y="3657"/>
                  </a:cubicBezTo>
                  <a:cubicBezTo>
                    <a:pt x="780" y="3688"/>
                    <a:pt x="820" y="3697"/>
                    <a:pt x="860" y="3717"/>
                  </a:cubicBezTo>
                  <a:cubicBezTo>
                    <a:pt x="900" y="3737"/>
                    <a:pt x="940" y="3757"/>
                    <a:pt x="980" y="3787"/>
                  </a:cubicBezTo>
                  <a:cubicBezTo>
                    <a:pt x="1000" y="3797"/>
                    <a:pt x="1010" y="3807"/>
                    <a:pt x="1030" y="3817"/>
                  </a:cubicBezTo>
                  <a:lnTo>
                    <a:pt x="1090" y="3847"/>
                  </a:lnTo>
                  <a:cubicBezTo>
                    <a:pt x="1130" y="3877"/>
                    <a:pt x="1160" y="3887"/>
                    <a:pt x="1200" y="3907"/>
                  </a:cubicBezTo>
                  <a:cubicBezTo>
                    <a:pt x="1290" y="3947"/>
                    <a:pt x="1370" y="3997"/>
                    <a:pt x="1440" y="4047"/>
                  </a:cubicBezTo>
                  <a:cubicBezTo>
                    <a:pt x="1470" y="4067"/>
                    <a:pt x="1490" y="4087"/>
                    <a:pt x="1510" y="4097"/>
                  </a:cubicBezTo>
                  <a:lnTo>
                    <a:pt x="1519" y="4107"/>
                  </a:lnTo>
                  <a:cubicBezTo>
                    <a:pt x="1559" y="4137"/>
                    <a:pt x="1610" y="4167"/>
                    <a:pt x="1659" y="4197"/>
                  </a:cubicBezTo>
                  <a:lnTo>
                    <a:pt x="1699" y="4227"/>
                  </a:lnTo>
                  <a:cubicBezTo>
                    <a:pt x="1759" y="4267"/>
                    <a:pt x="1830" y="4307"/>
                    <a:pt x="1879" y="4347"/>
                  </a:cubicBezTo>
                  <a:lnTo>
                    <a:pt x="1899" y="4357"/>
                  </a:lnTo>
                  <a:cubicBezTo>
                    <a:pt x="1930" y="4387"/>
                    <a:pt x="1959" y="4407"/>
                    <a:pt x="1990" y="4427"/>
                  </a:cubicBezTo>
                  <a:lnTo>
                    <a:pt x="1999" y="4427"/>
                  </a:lnTo>
                  <a:cubicBezTo>
                    <a:pt x="1990" y="4427"/>
                    <a:pt x="1990" y="4437"/>
                    <a:pt x="1990" y="4437"/>
                  </a:cubicBezTo>
                  <a:lnTo>
                    <a:pt x="1979" y="4437"/>
                  </a:lnTo>
                  <a:cubicBezTo>
                    <a:pt x="1970" y="4447"/>
                    <a:pt x="1959" y="4447"/>
                    <a:pt x="1950" y="4447"/>
                  </a:cubicBezTo>
                  <a:lnTo>
                    <a:pt x="1930" y="4456"/>
                  </a:lnTo>
                  <a:cubicBezTo>
                    <a:pt x="1919" y="4456"/>
                    <a:pt x="1899" y="4467"/>
                    <a:pt x="1890" y="4467"/>
                  </a:cubicBezTo>
                  <a:cubicBezTo>
                    <a:pt x="1859" y="4476"/>
                    <a:pt x="1830" y="4496"/>
                    <a:pt x="1799" y="4496"/>
                  </a:cubicBezTo>
                  <a:lnTo>
                    <a:pt x="1779" y="4496"/>
                  </a:lnTo>
                  <a:cubicBezTo>
                    <a:pt x="1770" y="4507"/>
                    <a:pt x="1750" y="4507"/>
                    <a:pt x="1739" y="4507"/>
                  </a:cubicBezTo>
                  <a:lnTo>
                    <a:pt x="1730" y="4507"/>
                  </a:lnTo>
                  <a:cubicBezTo>
                    <a:pt x="1719" y="4487"/>
                    <a:pt x="1710" y="4476"/>
                    <a:pt x="1699" y="4467"/>
                  </a:cubicBezTo>
                  <a:cubicBezTo>
                    <a:pt x="1690" y="4447"/>
                    <a:pt x="1670" y="4437"/>
                    <a:pt x="1650" y="4427"/>
                  </a:cubicBezTo>
                  <a:lnTo>
                    <a:pt x="1650" y="4417"/>
                  </a:lnTo>
                  <a:cubicBezTo>
                    <a:pt x="1619" y="4407"/>
                    <a:pt x="1599" y="4387"/>
                    <a:pt x="1570" y="4367"/>
                  </a:cubicBezTo>
                  <a:cubicBezTo>
                    <a:pt x="1539" y="4347"/>
                    <a:pt x="1519" y="4327"/>
                    <a:pt x="1490" y="4317"/>
                  </a:cubicBezTo>
                  <a:lnTo>
                    <a:pt x="1450" y="4297"/>
                  </a:lnTo>
                  <a:lnTo>
                    <a:pt x="1390" y="4267"/>
                  </a:lnTo>
                  <a:cubicBezTo>
                    <a:pt x="1340" y="4247"/>
                    <a:pt x="1290" y="4217"/>
                    <a:pt x="1240" y="4187"/>
                  </a:cubicBezTo>
                  <a:cubicBezTo>
                    <a:pt x="1210" y="4167"/>
                    <a:pt x="1170" y="4137"/>
                    <a:pt x="1140" y="4117"/>
                  </a:cubicBezTo>
                  <a:cubicBezTo>
                    <a:pt x="1130" y="4107"/>
                    <a:pt x="1110" y="4097"/>
                    <a:pt x="1100" y="4087"/>
                  </a:cubicBezTo>
                  <a:cubicBezTo>
                    <a:pt x="1050" y="4047"/>
                    <a:pt x="990" y="4017"/>
                    <a:pt x="940" y="3987"/>
                  </a:cubicBezTo>
                  <a:lnTo>
                    <a:pt x="791" y="3897"/>
                  </a:lnTo>
                  <a:cubicBezTo>
                    <a:pt x="771" y="3887"/>
                    <a:pt x="740" y="3867"/>
                    <a:pt x="720" y="3847"/>
                  </a:cubicBezTo>
                  <a:lnTo>
                    <a:pt x="711" y="3847"/>
                  </a:lnTo>
                  <a:cubicBezTo>
                    <a:pt x="691" y="3827"/>
                    <a:pt x="671" y="3817"/>
                    <a:pt x="651" y="3807"/>
                  </a:cubicBezTo>
                  <a:cubicBezTo>
                    <a:pt x="631" y="3787"/>
                    <a:pt x="600" y="3767"/>
                    <a:pt x="571" y="3757"/>
                  </a:cubicBezTo>
                  <a:cubicBezTo>
                    <a:pt x="551" y="3737"/>
                    <a:pt x="531" y="3728"/>
                    <a:pt x="500" y="3717"/>
                  </a:cubicBezTo>
                  <a:cubicBezTo>
                    <a:pt x="471" y="3697"/>
                    <a:pt x="451" y="3677"/>
                    <a:pt x="420" y="3657"/>
                  </a:cubicBezTo>
                  <a:lnTo>
                    <a:pt x="411" y="3648"/>
                  </a:lnTo>
                  <a:cubicBezTo>
                    <a:pt x="391" y="3637"/>
                    <a:pt x="380" y="3628"/>
                    <a:pt x="360" y="3617"/>
                  </a:cubicBezTo>
                  <a:lnTo>
                    <a:pt x="340" y="3597"/>
                  </a:lnTo>
                  <a:cubicBezTo>
                    <a:pt x="320" y="3588"/>
                    <a:pt x="311" y="3577"/>
                    <a:pt x="301" y="3568"/>
                  </a:cubicBezTo>
                  <a:cubicBezTo>
                    <a:pt x="291" y="3557"/>
                    <a:pt x="281" y="3557"/>
                    <a:pt x="261" y="3548"/>
                  </a:cubicBezTo>
                  <a:cubicBezTo>
                    <a:pt x="271" y="3537"/>
                    <a:pt x="291" y="3537"/>
                    <a:pt x="301" y="3528"/>
                  </a:cubicBezTo>
                  <a:lnTo>
                    <a:pt x="311" y="3528"/>
                  </a:lnTo>
                  <a:cubicBezTo>
                    <a:pt x="331" y="3517"/>
                    <a:pt x="351" y="3517"/>
                    <a:pt x="360" y="3508"/>
                  </a:cubicBezTo>
                  <a:lnTo>
                    <a:pt x="391" y="3508"/>
                  </a:lnTo>
                  <a:cubicBezTo>
                    <a:pt x="400" y="3497"/>
                    <a:pt x="411" y="3497"/>
                    <a:pt x="420" y="3497"/>
                  </a:cubicBezTo>
                  <a:cubicBezTo>
                    <a:pt x="431" y="3488"/>
                    <a:pt x="440" y="3488"/>
                    <a:pt x="451" y="3488"/>
                  </a:cubicBezTo>
                  <a:lnTo>
                    <a:pt x="460" y="3477"/>
                  </a:lnTo>
                  <a:close/>
                  <a:moveTo>
                    <a:pt x="171" y="3637"/>
                  </a:moveTo>
                  <a:cubicBezTo>
                    <a:pt x="181" y="3648"/>
                    <a:pt x="191" y="3657"/>
                    <a:pt x="201" y="3657"/>
                  </a:cubicBezTo>
                  <a:cubicBezTo>
                    <a:pt x="211" y="3668"/>
                    <a:pt x="221" y="3668"/>
                    <a:pt x="231" y="3668"/>
                  </a:cubicBezTo>
                  <a:cubicBezTo>
                    <a:pt x="251" y="3688"/>
                    <a:pt x="271" y="3697"/>
                    <a:pt x="291" y="3708"/>
                  </a:cubicBezTo>
                  <a:lnTo>
                    <a:pt x="380" y="3767"/>
                  </a:lnTo>
                  <a:cubicBezTo>
                    <a:pt x="391" y="3777"/>
                    <a:pt x="411" y="3787"/>
                    <a:pt x="420" y="3797"/>
                  </a:cubicBezTo>
                  <a:cubicBezTo>
                    <a:pt x="451" y="3817"/>
                    <a:pt x="480" y="3837"/>
                    <a:pt x="511" y="3847"/>
                  </a:cubicBezTo>
                  <a:lnTo>
                    <a:pt x="571" y="3877"/>
                  </a:lnTo>
                  <a:cubicBezTo>
                    <a:pt x="600" y="3897"/>
                    <a:pt x="640" y="3927"/>
                    <a:pt x="671" y="3947"/>
                  </a:cubicBezTo>
                  <a:lnTo>
                    <a:pt x="680" y="3957"/>
                  </a:lnTo>
                  <a:lnTo>
                    <a:pt x="711" y="3977"/>
                  </a:lnTo>
                  <a:cubicBezTo>
                    <a:pt x="760" y="4007"/>
                    <a:pt x="810" y="4027"/>
                    <a:pt x="860" y="4067"/>
                  </a:cubicBezTo>
                  <a:lnTo>
                    <a:pt x="900" y="4087"/>
                  </a:lnTo>
                  <a:cubicBezTo>
                    <a:pt x="940" y="4107"/>
                    <a:pt x="980" y="4127"/>
                    <a:pt x="1020" y="4157"/>
                  </a:cubicBezTo>
                  <a:cubicBezTo>
                    <a:pt x="1040" y="4167"/>
                    <a:pt x="1060" y="4187"/>
                    <a:pt x="1090" y="4197"/>
                  </a:cubicBezTo>
                  <a:cubicBezTo>
                    <a:pt x="1110" y="4217"/>
                    <a:pt x="1140" y="4237"/>
                    <a:pt x="1160" y="4257"/>
                  </a:cubicBezTo>
                  <a:cubicBezTo>
                    <a:pt x="1220" y="4297"/>
                    <a:pt x="1270" y="4317"/>
                    <a:pt x="1320" y="4347"/>
                  </a:cubicBezTo>
                  <a:lnTo>
                    <a:pt x="1380" y="4377"/>
                  </a:lnTo>
                  <a:lnTo>
                    <a:pt x="1390" y="4377"/>
                  </a:lnTo>
                  <a:cubicBezTo>
                    <a:pt x="1420" y="4397"/>
                    <a:pt x="1450" y="4407"/>
                    <a:pt x="1480" y="4427"/>
                  </a:cubicBezTo>
                  <a:cubicBezTo>
                    <a:pt x="1519" y="4456"/>
                    <a:pt x="1570" y="4487"/>
                    <a:pt x="1619" y="4516"/>
                  </a:cubicBezTo>
                  <a:lnTo>
                    <a:pt x="1639" y="4536"/>
                  </a:lnTo>
                  <a:cubicBezTo>
                    <a:pt x="1639" y="4547"/>
                    <a:pt x="1650" y="4547"/>
                    <a:pt x="1650" y="4556"/>
                  </a:cubicBezTo>
                  <a:lnTo>
                    <a:pt x="1659" y="4567"/>
                  </a:lnTo>
                  <a:lnTo>
                    <a:pt x="1650" y="4576"/>
                  </a:lnTo>
                  <a:lnTo>
                    <a:pt x="1650" y="4607"/>
                  </a:lnTo>
                  <a:cubicBezTo>
                    <a:pt x="1650" y="4616"/>
                    <a:pt x="1639" y="4627"/>
                    <a:pt x="1639" y="4636"/>
                  </a:cubicBezTo>
                  <a:lnTo>
                    <a:pt x="1639" y="4667"/>
                  </a:lnTo>
                  <a:lnTo>
                    <a:pt x="1639" y="4676"/>
                  </a:lnTo>
                  <a:lnTo>
                    <a:pt x="1639" y="4696"/>
                  </a:lnTo>
                  <a:cubicBezTo>
                    <a:pt x="1639" y="4727"/>
                    <a:pt x="1639" y="4756"/>
                    <a:pt x="1630" y="4787"/>
                  </a:cubicBezTo>
                  <a:lnTo>
                    <a:pt x="1630" y="4796"/>
                  </a:lnTo>
                  <a:lnTo>
                    <a:pt x="1630" y="4807"/>
                  </a:lnTo>
                  <a:lnTo>
                    <a:pt x="1630" y="4816"/>
                  </a:lnTo>
                  <a:lnTo>
                    <a:pt x="1630" y="4827"/>
                  </a:lnTo>
                  <a:lnTo>
                    <a:pt x="1619" y="4816"/>
                  </a:lnTo>
                  <a:lnTo>
                    <a:pt x="1610" y="4807"/>
                  </a:lnTo>
                  <a:cubicBezTo>
                    <a:pt x="1590" y="4796"/>
                    <a:pt x="1570" y="4787"/>
                    <a:pt x="1559" y="4776"/>
                  </a:cubicBezTo>
                  <a:lnTo>
                    <a:pt x="1440" y="4716"/>
                  </a:lnTo>
                  <a:lnTo>
                    <a:pt x="1400" y="4696"/>
                  </a:lnTo>
                  <a:cubicBezTo>
                    <a:pt x="1360" y="4676"/>
                    <a:pt x="1300" y="4647"/>
                    <a:pt x="1250" y="4616"/>
                  </a:cubicBezTo>
                  <a:lnTo>
                    <a:pt x="1220" y="4596"/>
                  </a:lnTo>
                  <a:lnTo>
                    <a:pt x="1200" y="4587"/>
                  </a:lnTo>
                  <a:cubicBezTo>
                    <a:pt x="1170" y="4567"/>
                    <a:pt x="1130" y="4547"/>
                    <a:pt x="1100" y="4527"/>
                  </a:cubicBezTo>
                  <a:cubicBezTo>
                    <a:pt x="1040" y="4496"/>
                    <a:pt x="990" y="4467"/>
                    <a:pt x="940" y="4437"/>
                  </a:cubicBezTo>
                  <a:cubicBezTo>
                    <a:pt x="900" y="4407"/>
                    <a:pt x="860" y="4377"/>
                    <a:pt x="810" y="4337"/>
                  </a:cubicBezTo>
                  <a:cubicBezTo>
                    <a:pt x="751" y="4297"/>
                    <a:pt x="700" y="4267"/>
                    <a:pt x="660" y="4237"/>
                  </a:cubicBezTo>
                  <a:lnTo>
                    <a:pt x="631" y="4217"/>
                  </a:lnTo>
                  <a:lnTo>
                    <a:pt x="620" y="4207"/>
                  </a:lnTo>
                  <a:cubicBezTo>
                    <a:pt x="611" y="4197"/>
                    <a:pt x="600" y="4197"/>
                    <a:pt x="591" y="4187"/>
                  </a:cubicBezTo>
                  <a:cubicBezTo>
                    <a:pt x="560" y="4167"/>
                    <a:pt x="540" y="4157"/>
                    <a:pt x="520" y="4137"/>
                  </a:cubicBezTo>
                  <a:cubicBezTo>
                    <a:pt x="491" y="4107"/>
                    <a:pt x="460" y="4087"/>
                    <a:pt x="431" y="4067"/>
                  </a:cubicBezTo>
                  <a:cubicBezTo>
                    <a:pt x="400" y="4047"/>
                    <a:pt x="371" y="4027"/>
                    <a:pt x="340" y="4017"/>
                  </a:cubicBezTo>
                  <a:cubicBezTo>
                    <a:pt x="320" y="3997"/>
                    <a:pt x="301" y="3977"/>
                    <a:pt x="261" y="3957"/>
                  </a:cubicBezTo>
                  <a:lnTo>
                    <a:pt x="251" y="3947"/>
                  </a:lnTo>
                  <a:cubicBezTo>
                    <a:pt x="241" y="3937"/>
                    <a:pt x="231" y="3937"/>
                    <a:pt x="221" y="3927"/>
                  </a:cubicBezTo>
                  <a:lnTo>
                    <a:pt x="211" y="3917"/>
                  </a:lnTo>
                  <a:lnTo>
                    <a:pt x="191" y="3907"/>
                  </a:lnTo>
                  <a:lnTo>
                    <a:pt x="191" y="3877"/>
                  </a:lnTo>
                  <a:cubicBezTo>
                    <a:pt x="181" y="3837"/>
                    <a:pt x="181" y="3787"/>
                    <a:pt x="181" y="3757"/>
                  </a:cubicBezTo>
                  <a:lnTo>
                    <a:pt x="181" y="3717"/>
                  </a:lnTo>
                  <a:cubicBezTo>
                    <a:pt x="181" y="3697"/>
                    <a:pt x="171" y="3688"/>
                    <a:pt x="171" y="3668"/>
                  </a:cubicBezTo>
                  <a:lnTo>
                    <a:pt x="171" y="3648"/>
                  </a:lnTo>
                  <a:lnTo>
                    <a:pt x="171" y="3637"/>
                  </a:lnTo>
                  <a:close/>
                  <a:moveTo>
                    <a:pt x="2049" y="4496"/>
                  </a:moveTo>
                  <a:cubicBezTo>
                    <a:pt x="2049" y="4507"/>
                    <a:pt x="2039" y="4516"/>
                    <a:pt x="2039" y="4536"/>
                  </a:cubicBezTo>
                  <a:cubicBezTo>
                    <a:pt x="2039" y="4567"/>
                    <a:pt x="2039" y="4607"/>
                    <a:pt x="2029" y="4647"/>
                  </a:cubicBezTo>
                  <a:lnTo>
                    <a:pt x="2029" y="4667"/>
                  </a:lnTo>
                  <a:lnTo>
                    <a:pt x="2029" y="4736"/>
                  </a:lnTo>
                  <a:cubicBezTo>
                    <a:pt x="2029" y="4736"/>
                    <a:pt x="2019" y="4747"/>
                    <a:pt x="2019" y="4756"/>
                  </a:cubicBezTo>
                  <a:lnTo>
                    <a:pt x="1999" y="4767"/>
                  </a:lnTo>
                  <a:cubicBezTo>
                    <a:pt x="1990" y="4767"/>
                    <a:pt x="1979" y="4767"/>
                    <a:pt x="1970" y="4776"/>
                  </a:cubicBezTo>
                  <a:cubicBezTo>
                    <a:pt x="1950" y="4787"/>
                    <a:pt x="1939" y="4787"/>
                    <a:pt x="1919" y="4796"/>
                  </a:cubicBezTo>
                  <a:lnTo>
                    <a:pt x="1899" y="4807"/>
                  </a:lnTo>
                  <a:cubicBezTo>
                    <a:pt x="1870" y="4816"/>
                    <a:pt x="1830" y="4836"/>
                    <a:pt x="1799" y="4847"/>
                  </a:cubicBezTo>
                  <a:lnTo>
                    <a:pt x="1779" y="4847"/>
                  </a:lnTo>
                  <a:cubicBezTo>
                    <a:pt x="1770" y="4856"/>
                    <a:pt x="1759" y="4856"/>
                    <a:pt x="1750" y="4867"/>
                  </a:cubicBezTo>
                  <a:lnTo>
                    <a:pt x="1730" y="4867"/>
                  </a:lnTo>
                  <a:lnTo>
                    <a:pt x="1730" y="4847"/>
                  </a:lnTo>
                  <a:cubicBezTo>
                    <a:pt x="1739" y="4827"/>
                    <a:pt x="1739" y="4796"/>
                    <a:pt x="1739" y="4776"/>
                  </a:cubicBezTo>
                  <a:lnTo>
                    <a:pt x="1739" y="4767"/>
                  </a:lnTo>
                  <a:cubicBezTo>
                    <a:pt x="1750" y="4736"/>
                    <a:pt x="1750" y="4716"/>
                    <a:pt x="1750" y="4687"/>
                  </a:cubicBezTo>
                  <a:lnTo>
                    <a:pt x="1750" y="4667"/>
                  </a:lnTo>
                  <a:lnTo>
                    <a:pt x="1750" y="4616"/>
                  </a:lnTo>
                  <a:lnTo>
                    <a:pt x="1759" y="4607"/>
                  </a:lnTo>
                  <a:cubicBezTo>
                    <a:pt x="1770" y="4596"/>
                    <a:pt x="1779" y="4596"/>
                    <a:pt x="1799" y="4596"/>
                  </a:cubicBezTo>
                  <a:cubicBezTo>
                    <a:pt x="1810" y="4596"/>
                    <a:pt x="1830" y="4587"/>
                    <a:pt x="1839" y="4587"/>
                  </a:cubicBezTo>
                  <a:cubicBezTo>
                    <a:pt x="1870" y="4576"/>
                    <a:pt x="1899" y="4567"/>
                    <a:pt x="1919" y="4556"/>
                  </a:cubicBezTo>
                  <a:lnTo>
                    <a:pt x="1939" y="4547"/>
                  </a:lnTo>
                  <a:cubicBezTo>
                    <a:pt x="1959" y="4536"/>
                    <a:pt x="1970" y="4536"/>
                    <a:pt x="1979" y="4536"/>
                  </a:cubicBezTo>
                  <a:lnTo>
                    <a:pt x="1999" y="4527"/>
                  </a:lnTo>
                  <a:cubicBezTo>
                    <a:pt x="2019" y="4516"/>
                    <a:pt x="2029" y="4507"/>
                    <a:pt x="2049" y="4496"/>
                  </a:cubicBezTo>
                  <a:close/>
                  <a:moveTo>
                    <a:pt x="551" y="0"/>
                  </a:moveTo>
                  <a:cubicBezTo>
                    <a:pt x="520" y="0"/>
                    <a:pt x="500" y="11"/>
                    <a:pt x="480" y="31"/>
                  </a:cubicBezTo>
                  <a:cubicBezTo>
                    <a:pt x="440" y="51"/>
                    <a:pt x="420" y="80"/>
                    <a:pt x="411" y="130"/>
                  </a:cubicBezTo>
                  <a:lnTo>
                    <a:pt x="411" y="200"/>
                  </a:lnTo>
                  <a:lnTo>
                    <a:pt x="411" y="270"/>
                  </a:lnTo>
                  <a:lnTo>
                    <a:pt x="411" y="280"/>
                  </a:lnTo>
                  <a:lnTo>
                    <a:pt x="411" y="320"/>
                  </a:lnTo>
                  <a:cubicBezTo>
                    <a:pt x="420" y="360"/>
                    <a:pt x="420" y="400"/>
                    <a:pt x="420" y="450"/>
                  </a:cubicBezTo>
                  <a:lnTo>
                    <a:pt x="420" y="500"/>
                  </a:lnTo>
                  <a:cubicBezTo>
                    <a:pt x="411" y="530"/>
                    <a:pt x="411" y="550"/>
                    <a:pt x="411" y="570"/>
                  </a:cubicBezTo>
                  <a:cubicBezTo>
                    <a:pt x="411" y="620"/>
                    <a:pt x="411" y="660"/>
                    <a:pt x="420" y="710"/>
                  </a:cubicBezTo>
                  <a:lnTo>
                    <a:pt x="420" y="939"/>
                  </a:lnTo>
                  <a:lnTo>
                    <a:pt x="420" y="979"/>
                  </a:lnTo>
                  <a:lnTo>
                    <a:pt x="420" y="1059"/>
                  </a:lnTo>
                  <a:lnTo>
                    <a:pt x="420" y="1239"/>
                  </a:lnTo>
                  <a:lnTo>
                    <a:pt x="420" y="1509"/>
                  </a:lnTo>
                  <a:lnTo>
                    <a:pt x="420" y="1779"/>
                  </a:lnTo>
                  <a:cubicBezTo>
                    <a:pt x="420" y="1859"/>
                    <a:pt x="411" y="1949"/>
                    <a:pt x="411" y="2038"/>
                  </a:cubicBezTo>
                  <a:lnTo>
                    <a:pt x="400" y="2098"/>
                  </a:lnTo>
                  <a:cubicBezTo>
                    <a:pt x="391" y="2169"/>
                    <a:pt x="391" y="2229"/>
                    <a:pt x="391" y="2298"/>
                  </a:cubicBezTo>
                  <a:lnTo>
                    <a:pt x="391" y="2309"/>
                  </a:lnTo>
                  <a:cubicBezTo>
                    <a:pt x="380" y="2389"/>
                    <a:pt x="380" y="2478"/>
                    <a:pt x="371" y="2568"/>
                  </a:cubicBezTo>
                  <a:lnTo>
                    <a:pt x="371" y="2588"/>
                  </a:lnTo>
                  <a:lnTo>
                    <a:pt x="371" y="2598"/>
                  </a:lnTo>
                  <a:cubicBezTo>
                    <a:pt x="371" y="2638"/>
                    <a:pt x="371" y="2668"/>
                    <a:pt x="360" y="2708"/>
                  </a:cubicBezTo>
                  <a:lnTo>
                    <a:pt x="360" y="2848"/>
                  </a:lnTo>
                  <a:lnTo>
                    <a:pt x="360" y="2858"/>
                  </a:lnTo>
                  <a:lnTo>
                    <a:pt x="360" y="3108"/>
                  </a:lnTo>
                  <a:cubicBezTo>
                    <a:pt x="371" y="3148"/>
                    <a:pt x="371" y="3198"/>
                    <a:pt x="371" y="3238"/>
                  </a:cubicBezTo>
                  <a:lnTo>
                    <a:pt x="371" y="3257"/>
                  </a:lnTo>
                  <a:cubicBezTo>
                    <a:pt x="371" y="3277"/>
                    <a:pt x="371" y="3308"/>
                    <a:pt x="380" y="3328"/>
                  </a:cubicBezTo>
                  <a:cubicBezTo>
                    <a:pt x="371" y="3328"/>
                    <a:pt x="360" y="3328"/>
                    <a:pt x="340" y="3337"/>
                  </a:cubicBezTo>
                  <a:lnTo>
                    <a:pt x="331" y="3337"/>
                  </a:lnTo>
                  <a:cubicBezTo>
                    <a:pt x="301" y="3348"/>
                    <a:pt x="271" y="3357"/>
                    <a:pt x="221" y="3368"/>
                  </a:cubicBezTo>
                  <a:cubicBezTo>
                    <a:pt x="181" y="3388"/>
                    <a:pt x="141" y="3408"/>
                    <a:pt x="111" y="3428"/>
                  </a:cubicBezTo>
                  <a:cubicBezTo>
                    <a:pt x="71" y="3457"/>
                    <a:pt x="21" y="3488"/>
                    <a:pt x="1" y="3548"/>
                  </a:cubicBezTo>
                  <a:lnTo>
                    <a:pt x="1" y="3628"/>
                  </a:lnTo>
                  <a:lnTo>
                    <a:pt x="1" y="3668"/>
                  </a:lnTo>
                  <a:lnTo>
                    <a:pt x="1" y="3688"/>
                  </a:lnTo>
                  <a:lnTo>
                    <a:pt x="11" y="3708"/>
                  </a:lnTo>
                  <a:lnTo>
                    <a:pt x="11" y="3717"/>
                  </a:lnTo>
                  <a:cubicBezTo>
                    <a:pt x="11" y="3767"/>
                    <a:pt x="21" y="3827"/>
                    <a:pt x="31" y="3887"/>
                  </a:cubicBezTo>
                  <a:cubicBezTo>
                    <a:pt x="41" y="3917"/>
                    <a:pt x="41" y="3967"/>
                    <a:pt x="81" y="3997"/>
                  </a:cubicBezTo>
                  <a:cubicBezTo>
                    <a:pt x="91" y="4017"/>
                    <a:pt x="111" y="4027"/>
                    <a:pt x="131" y="4037"/>
                  </a:cubicBezTo>
                  <a:cubicBezTo>
                    <a:pt x="141" y="4047"/>
                    <a:pt x="151" y="4047"/>
                    <a:pt x="161" y="4057"/>
                  </a:cubicBezTo>
                  <a:lnTo>
                    <a:pt x="221" y="4087"/>
                  </a:lnTo>
                  <a:lnTo>
                    <a:pt x="221" y="4097"/>
                  </a:lnTo>
                  <a:lnTo>
                    <a:pt x="281" y="4127"/>
                  </a:lnTo>
                  <a:lnTo>
                    <a:pt x="291" y="4137"/>
                  </a:lnTo>
                  <a:cubicBezTo>
                    <a:pt x="331" y="4157"/>
                    <a:pt x="371" y="4187"/>
                    <a:pt x="431" y="4227"/>
                  </a:cubicBezTo>
                  <a:cubicBezTo>
                    <a:pt x="471" y="4267"/>
                    <a:pt x="520" y="4297"/>
                    <a:pt x="571" y="4327"/>
                  </a:cubicBezTo>
                  <a:cubicBezTo>
                    <a:pt x="631" y="4367"/>
                    <a:pt x="680" y="4407"/>
                    <a:pt x="731" y="4447"/>
                  </a:cubicBezTo>
                  <a:lnTo>
                    <a:pt x="740" y="4447"/>
                  </a:lnTo>
                  <a:lnTo>
                    <a:pt x="751" y="4456"/>
                  </a:lnTo>
                  <a:cubicBezTo>
                    <a:pt x="791" y="4487"/>
                    <a:pt x="820" y="4507"/>
                    <a:pt x="860" y="4536"/>
                  </a:cubicBezTo>
                  <a:cubicBezTo>
                    <a:pt x="910" y="4567"/>
                    <a:pt x="960" y="4596"/>
                    <a:pt x="1000" y="4627"/>
                  </a:cubicBezTo>
                  <a:cubicBezTo>
                    <a:pt x="1030" y="4647"/>
                    <a:pt x="1070" y="4667"/>
                    <a:pt x="1100" y="4687"/>
                  </a:cubicBezTo>
                  <a:lnTo>
                    <a:pt x="1120" y="4696"/>
                  </a:lnTo>
                  <a:lnTo>
                    <a:pt x="1160" y="4716"/>
                  </a:lnTo>
                  <a:cubicBezTo>
                    <a:pt x="1200" y="4747"/>
                    <a:pt x="1250" y="4776"/>
                    <a:pt x="1310" y="4807"/>
                  </a:cubicBezTo>
                  <a:cubicBezTo>
                    <a:pt x="1330" y="4816"/>
                    <a:pt x="1340" y="4827"/>
                    <a:pt x="1360" y="4827"/>
                  </a:cubicBezTo>
                  <a:cubicBezTo>
                    <a:pt x="1400" y="4847"/>
                    <a:pt x="1430" y="4867"/>
                    <a:pt x="1460" y="4887"/>
                  </a:cubicBezTo>
                  <a:cubicBezTo>
                    <a:pt x="1500" y="4907"/>
                    <a:pt x="1539" y="4936"/>
                    <a:pt x="1570" y="4956"/>
                  </a:cubicBezTo>
                  <a:lnTo>
                    <a:pt x="1599" y="4976"/>
                  </a:lnTo>
                  <a:lnTo>
                    <a:pt x="1610" y="4986"/>
                  </a:lnTo>
                  <a:cubicBezTo>
                    <a:pt x="1619" y="4996"/>
                    <a:pt x="1630" y="4996"/>
                    <a:pt x="1639" y="5006"/>
                  </a:cubicBezTo>
                  <a:cubicBezTo>
                    <a:pt x="1650" y="5006"/>
                    <a:pt x="1650" y="5016"/>
                    <a:pt x="1659" y="5016"/>
                  </a:cubicBezTo>
                  <a:cubicBezTo>
                    <a:pt x="1670" y="5016"/>
                    <a:pt x="1679" y="5026"/>
                    <a:pt x="1690" y="5026"/>
                  </a:cubicBezTo>
                  <a:lnTo>
                    <a:pt x="1710" y="5026"/>
                  </a:lnTo>
                  <a:lnTo>
                    <a:pt x="1719" y="5036"/>
                  </a:lnTo>
                  <a:cubicBezTo>
                    <a:pt x="1730" y="5036"/>
                    <a:pt x="1739" y="5026"/>
                    <a:pt x="1739" y="5026"/>
                  </a:cubicBezTo>
                  <a:lnTo>
                    <a:pt x="1759" y="5016"/>
                  </a:lnTo>
                  <a:lnTo>
                    <a:pt x="1770" y="5016"/>
                  </a:lnTo>
                  <a:cubicBezTo>
                    <a:pt x="1790" y="5006"/>
                    <a:pt x="1799" y="5006"/>
                    <a:pt x="1819" y="4996"/>
                  </a:cubicBezTo>
                  <a:lnTo>
                    <a:pt x="1839" y="4986"/>
                  </a:lnTo>
                  <a:cubicBezTo>
                    <a:pt x="1890" y="4976"/>
                    <a:pt x="1939" y="4956"/>
                    <a:pt x="1979" y="4936"/>
                  </a:cubicBezTo>
                  <a:cubicBezTo>
                    <a:pt x="2009" y="4927"/>
                    <a:pt x="2029" y="4916"/>
                    <a:pt x="2059" y="4907"/>
                  </a:cubicBezTo>
                  <a:lnTo>
                    <a:pt x="2059" y="4896"/>
                  </a:lnTo>
                  <a:cubicBezTo>
                    <a:pt x="2079" y="4896"/>
                    <a:pt x="2089" y="4887"/>
                    <a:pt x="2099" y="4887"/>
                  </a:cubicBezTo>
                  <a:cubicBezTo>
                    <a:pt x="2109" y="4876"/>
                    <a:pt x="2129" y="4856"/>
                    <a:pt x="2139" y="4836"/>
                  </a:cubicBezTo>
                  <a:cubicBezTo>
                    <a:pt x="2149" y="4827"/>
                    <a:pt x="2149" y="4816"/>
                    <a:pt x="2149" y="4796"/>
                  </a:cubicBezTo>
                  <a:lnTo>
                    <a:pt x="2149" y="4787"/>
                  </a:lnTo>
                  <a:lnTo>
                    <a:pt x="2149" y="4767"/>
                  </a:lnTo>
                  <a:lnTo>
                    <a:pt x="2149" y="4736"/>
                  </a:lnTo>
                  <a:cubicBezTo>
                    <a:pt x="2149" y="4727"/>
                    <a:pt x="2149" y="4707"/>
                    <a:pt x="2139" y="4687"/>
                  </a:cubicBezTo>
                  <a:lnTo>
                    <a:pt x="2139" y="4567"/>
                  </a:lnTo>
                  <a:cubicBezTo>
                    <a:pt x="2129" y="4527"/>
                    <a:pt x="2139" y="4476"/>
                    <a:pt x="2139" y="4437"/>
                  </a:cubicBezTo>
                  <a:lnTo>
                    <a:pt x="2139" y="4417"/>
                  </a:lnTo>
                  <a:lnTo>
                    <a:pt x="2139" y="4407"/>
                  </a:lnTo>
                  <a:cubicBezTo>
                    <a:pt x="2139" y="4397"/>
                    <a:pt x="2149" y="4377"/>
                    <a:pt x="2149" y="4367"/>
                  </a:cubicBezTo>
                  <a:lnTo>
                    <a:pt x="2149" y="4297"/>
                  </a:lnTo>
                  <a:lnTo>
                    <a:pt x="2149" y="4247"/>
                  </a:lnTo>
                  <a:lnTo>
                    <a:pt x="2149" y="4147"/>
                  </a:lnTo>
                  <a:cubicBezTo>
                    <a:pt x="2159" y="4097"/>
                    <a:pt x="2159" y="4047"/>
                    <a:pt x="2159" y="4007"/>
                  </a:cubicBezTo>
                  <a:cubicBezTo>
                    <a:pt x="2169" y="3967"/>
                    <a:pt x="2169" y="3927"/>
                    <a:pt x="2169" y="3887"/>
                  </a:cubicBezTo>
                  <a:lnTo>
                    <a:pt x="2169" y="3877"/>
                  </a:lnTo>
                  <a:cubicBezTo>
                    <a:pt x="2179" y="3797"/>
                    <a:pt x="2179" y="3708"/>
                    <a:pt x="2189" y="3628"/>
                  </a:cubicBezTo>
                  <a:cubicBezTo>
                    <a:pt x="2199" y="3537"/>
                    <a:pt x="2199" y="3457"/>
                    <a:pt x="2209" y="3368"/>
                  </a:cubicBezTo>
                  <a:lnTo>
                    <a:pt x="2209" y="3317"/>
                  </a:lnTo>
                  <a:lnTo>
                    <a:pt x="2209" y="3297"/>
                  </a:lnTo>
                  <a:lnTo>
                    <a:pt x="2209" y="3277"/>
                  </a:lnTo>
                  <a:lnTo>
                    <a:pt x="2209" y="3248"/>
                  </a:lnTo>
                  <a:cubicBezTo>
                    <a:pt x="2209" y="3208"/>
                    <a:pt x="2209" y="3178"/>
                    <a:pt x="2219" y="3138"/>
                  </a:cubicBezTo>
                  <a:lnTo>
                    <a:pt x="2219" y="3128"/>
                  </a:lnTo>
                  <a:lnTo>
                    <a:pt x="2219" y="3108"/>
                  </a:lnTo>
                  <a:cubicBezTo>
                    <a:pt x="2229" y="3018"/>
                    <a:pt x="2229" y="2928"/>
                    <a:pt x="2219" y="2848"/>
                  </a:cubicBezTo>
                  <a:lnTo>
                    <a:pt x="2219" y="2808"/>
                  </a:lnTo>
                  <a:lnTo>
                    <a:pt x="2219" y="2758"/>
                  </a:lnTo>
                  <a:cubicBezTo>
                    <a:pt x="2219" y="2738"/>
                    <a:pt x="2219" y="2708"/>
                    <a:pt x="2229" y="2678"/>
                  </a:cubicBezTo>
                  <a:lnTo>
                    <a:pt x="2229" y="2588"/>
                  </a:lnTo>
                  <a:cubicBezTo>
                    <a:pt x="2239" y="2548"/>
                    <a:pt x="2239" y="2498"/>
                    <a:pt x="2239" y="2458"/>
                  </a:cubicBezTo>
                  <a:lnTo>
                    <a:pt x="2239" y="2409"/>
                  </a:lnTo>
                  <a:cubicBezTo>
                    <a:pt x="2239" y="2318"/>
                    <a:pt x="2249" y="2249"/>
                    <a:pt x="2249" y="2178"/>
                  </a:cubicBezTo>
                  <a:cubicBezTo>
                    <a:pt x="2259" y="2109"/>
                    <a:pt x="2259" y="2038"/>
                    <a:pt x="2259" y="1979"/>
                  </a:cubicBezTo>
                  <a:lnTo>
                    <a:pt x="2259" y="1969"/>
                  </a:lnTo>
                  <a:lnTo>
                    <a:pt x="2259" y="1919"/>
                  </a:lnTo>
                  <a:lnTo>
                    <a:pt x="2259" y="1819"/>
                  </a:lnTo>
                  <a:cubicBezTo>
                    <a:pt x="2269" y="1769"/>
                    <a:pt x="2269" y="1709"/>
                    <a:pt x="2269" y="1659"/>
                  </a:cubicBezTo>
                  <a:cubicBezTo>
                    <a:pt x="2269" y="1559"/>
                    <a:pt x="2279" y="1479"/>
                    <a:pt x="2279" y="1389"/>
                  </a:cubicBezTo>
                  <a:lnTo>
                    <a:pt x="2279" y="1359"/>
                  </a:lnTo>
                  <a:lnTo>
                    <a:pt x="2279" y="1110"/>
                  </a:lnTo>
                  <a:cubicBezTo>
                    <a:pt x="2279" y="1090"/>
                    <a:pt x="2279" y="1070"/>
                    <a:pt x="2269" y="1050"/>
                  </a:cubicBezTo>
                  <a:cubicBezTo>
                    <a:pt x="2269" y="999"/>
                    <a:pt x="2259" y="950"/>
                    <a:pt x="2239" y="899"/>
                  </a:cubicBezTo>
                  <a:cubicBezTo>
                    <a:pt x="2219" y="850"/>
                    <a:pt x="2179" y="830"/>
                    <a:pt x="2129" y="800"/>
                  </a:cubicBezTo>
                  <a:lnTo>
                    <a:pt x="2119" y="790"/>
                  </a:lnTo>
                  <a:cubicBezTo>
                    <a:pt x="2049" y="750"/>
                    <a:pt x="1990" y="710"/>
                    <a:pt x="1919" y="670"/>
                  </a:cubicBezTo>
                  <a:cubicBezTo>
                    <a:pt x="1850" y="630"/>
                    <a:pt x="1770" y="590"/>
                    <a:pt x="1699" y="550"/>
                  </a:cubicBezTo>
                  <a:cubicBezTo>
                    <a:pt x="1650" y="530"/>
                    <a:pt x="1599" y="500"/>
                    <a:pt x="1550" y="480"/>
                  </a:cubicBezTo>
                  <a:cubicBezTo>
                    <a:pt x="1519" y="460"/>
                    <a:pt x="1500" y="450"/>
                    <a:pt x="1470" y="430"/>
                  </a:cubicBezTo>
                  <a:cubicBezTo>
                    <a:pt x="1380" y="390"/>
                    <a:pt x="1300" y="350"/>
                    <a:pt x="1220" y="310"/>
                  </a:cubicBezTo>
                  <a:cubicBezTo>
                    <a:pt x="1170" y="280"/>
                    <a:pt x="1110" y="260"/>
                    <a:pt x="1060" y="230"/>
                  </a:cubicBezTo>
                  <a:lnTo>
                    <a:pt x="1040" y="220"/>
                  </a:lnTo>
                  <a:lnTo>
                    <a:pt x="980" y="190"/>
                  </a:lnTo>
                  <a:cubicBezTo>
                    <a:pt x="930" y="160"/>
                    <a:pt x="870" y="130"/>
                    <a:pt x="810" y="100"/>
                  </a:cubicBezTo>
                  <a:lnTo>
                    <a:pt x="740" y="71"/>
                  </a:lnTo>
                  <a:lnTo>
                    <a:pt x="680" y="40"/>
                  </a:lnTo>
                  <a:lnTo>
                    <a:pt x="671" y="40"/>
                  </a:lnTo>
                  <a:cubicBezTo>
                    <a:pt x="651" y="31"/>
                    <a:pt x="640" y="20"/>
                    <a:pt x="631" y="20"/>
                  </a:cubicBezTo>
                  <a:cubicBezTo>
                    <a:pt x="611" y="11"/>
                    <a:pt x="591" y="11"/>
                    <a:pt x="560" y="11"/>
                  </a:cubicBezTo>
                  <a:cubicBezTo>
                    <a:pt x="560" y="0"/>
                    <a:pt x="551" y="0"/>
                    <a:pt x="5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flipH="1">
              <a:off x="8520719" y="2610084"/>
              <a:ext cx="148403" cy="325775"/>
            </a:xfrm>
            <a:custGeom>
              <a:rect b="b" l="l" r="r" t="t"/>
              <a:pathLst>
                <a:path extrusionOk="0" h="5027" w="2290">
                  <a:moveTo>
                    <a:pt x="651" y="281"/>
                  </a:moveTo>
                  <a:lnTo>
                    <a:pt x="691" y="301"/>
                  </a:lnTo>
                  <a:lnTo>
                    <a:pt x="711" y="301"/>
                  </a:lnTo>
                  <a:lnTo>
                    <a:pt x="711" y="390"/>
                  </a:lnTo>
                  <a:lnTo>
                    <a:pt x="711" y="441"/>
                  </a:lnTo>
                  <a:lnTo>
                    <a:pt x="711" y="490"/>
                  </a:lnTo>
                  <a:lnTo>
                    <a:pt x="711" y="610"/>
                  </a:lnTo>
                  <a:lnTo>
                    <a:pt x="711" y="730"/>
                  </a:lnTo>
                  <a:cubicBezTo>
                    <a:pt x="700" y="740"/>
                    <a:pt x="700" y="760"/>
                    <a:pt x="700" y="780"/>
                  </a:cubicBezTo>
                  <a:lnTo>
                    <a:pt x="700" y="950"/>
                  </a:lnTo>
                  <a:lnTo>
                    <a:pt x="700" y="1140"/>
                  </a:lnTo>
                  <a:cubicBezTo>
                    <a:pt x="700" y="1190"/>
                    <a:pt x="691" y="1250"/>
                    <a:pt x="691" y="1320"/>
                  </a:cubicBezTo>
                  <a:lnTo>
                    <a:pt x="691" y="1509"/>
                  </a:lnTo>
                  <a:lnTo>
                    <a:pt x="691" y="1680"/>
                  </a:lnTo>
                  <a:lnTo>
                    <a:pt x="691" y="1749"/>
                  </a:lnTo>
                  <a:lnTo>
                    <a:pt x="691" y="2069"/>
                  </a:lnTo>
                  <a:lnTo>
                    <a:pt x="691" y="2089"/>
                  </a:lnTo>
                  <a:lnTo>
                    <a:pt x="691" y="2109"/>
                  </a:lnTo>
                  <a:lnTo>
                    <a:pt x="691" y="2259"/>
                  </a:lnTo>
                  <a:cubicBezTo>
                    <a:pt x="680" y="2319"/>
                    <a:pt x="680" y="2389"/>
                    <a:pt x="680" y="2439"/>
                  </a:cubicBezTo>
                  <a:cubicBezTo>
                    <a:pt x="671" y="2509"/>
                    <a:pt x="671" y="2579"/>
                    <a:pt x="671" y="2639"/>
                  </a:cubicBezTo>
                  <a:lnTo>
                    <a:pt x="671" y="2828"/>
                  </a:lnTo>
                  <a:lnTo>
                    <a:pt x="671" y="3008"/>
                  </a:lnTo>
                  <a:lnTo>
                    <a:pt x="671" y="3108"/>
                  </a:lnTo>
                  <a:lnTo>
                    <a:pt x="671" y="3148"/>
                  </a:lnTo>
                  <a:lnTo>
                    <a:pt x="671" y="3158"/>
                  </a:lnTo>
                  <a:lnTo>
                    <a:pt x="671" y="3168"/>
                  </a:lnTo>
                  <a:lnTo>
                    <a:pt x="671" y="3178"/>
                  </a:lnTo>
                  <a:cubicBezTo>
                    <a:pt x="671" y="3188"/>
                    <a:pt x="660" y="3198"/>
                    <a:pt x="660" y="3208"/>
                  </a:cubicBezTo>
                  <a:cubicBezTo>
                    <a:pt x="640" y="3228"/>
                    <a:pt x="620" y="3238"/>
                    <a:pt x="600" y="3258"/>
                  </a:cubicBezTo>
                  <a:lnTo>
                    <a:pt x="580" y="3278"/>
                  </a:lnTo>
                  <a:cubicBezTo>
                    <a:pt x="571" y="3278"/>
                    <a:pt x="571" y="3288"/>
                    <a:pt x="560" y="3288"/>
                  </a:cubicBezTo>
                  <a:lnTo>
                    <a:pt x="560" y="3228"/>
                  </a:lnTo>
                  <a:lnTo>
                    <a:pt x="560" y="3198"/>
                  </a:lnTo>
                  <a:lnTo>
                    <a:pt x="560" y="3158"/>
                  </a:lnTo>
                  <a:lnTo>
                    <a:pt x="551" y="3128"/>
                  </a:lnTo>
                  <a:lnTo>
                    <a:pt x="551" y="3068"/>
                  </a:lnTo>
                  <a:cubicBezTo>
                    <a:pt x="551" y="2988"/>
                    <a:pt x="540" y="2899"/>
                    <a:pt x="540" y="2799"/>
                  </a:cubicBezTo>
                  <a:lnTo>
                    <a:pt x="540" y="2779"/>
                  </a:lnTo>
                  <a:lnTo>
                    <a:pt x="540" y="2668"/>
                  </a:lnTo>
                  <a:cubicBezTo>
                    <a:pt x="540" y="2639"/>
                    <a:pt x="540" y="2599"/>
                    <a:pt x="551" y="2568"/>
                  </a:cubicBezTo>
                  <a:lnTo>
                    <a:pt x="551" y="2529"/>
                  </a:lnTo>
                  <a:lnTo>
                    <a:pt x="551" y="2349"/>
                  </a:lnTo>
                  <a:lnTo>
                    <a:pt x="551" y="2259"/>
                  </a:lnTo>
                  <a:cubicBezTo>
                    <a:pt x="560" y="2199"/>
                    <a:pt x="560" y="2149"/>
                    <a:pt x="571" y="2089"/>
                  </a:cubicBezTo>
                  <a:lnTo>
                    <a:pt x="571" y="1999"/>
                  </a:lnTo>
                  <a:cubicBezTo>
                    <a:pt x="580" y="1909"/>
                    <a:pt x="580" y="1819"/>
                    <a:pt x="580" y="1740"/>
                  </a:cubicBezTo>
                  <a:cubicBezTo>
                    <a:pt x="591" y="1700"/>
                    <a:pt x="591" y="1660"/>
                    <a:pt x="591" y="1620"/>
                  </a:cubicBezTo>
                  <a:lnTo>
                    <a:pt x="591" y="1469"/>
                  </a:lnTo>
                  <a:lnTo>
                    <a:pt x="600" y="1389"/>
                  </a:lnTo>
                  <a:lnTo>
                    <a:pt x="600" y="1200"/>
                  </a:lnTo>
                  <a:cubicBezTo>
                    <a:pt x="600" y="1080"/>
                    <a:pt x="611" y="950"/>
                    <a:pt x="620" y="840"/>
                  </a:cubicBezTo>
                  <a:cubicBezTo>
                    <a:pt x="620" y="780"/>
                    <a:pt x="620" y="720"/>
                    <a:pt x="631" y="670"/>
                  </a:cubicBezTo>
                  <a:cubicBezTo>
                    <a:pt x="631" y="620"/>
                    <a:pt x="631" y="581"/>
                    <a:pt x="640" y="541"/>
                  </a:cubicBezTo>
                  <a:lnTo>
                    <a:pt x="640" y="530"/>
                  </a:lnTo>
                  <a:lnTo>
                    <a:pt x="640" y="521"/>
                  </a:lnTo>
                  <a:cubicBezTo>
                    <a:pt x="640" y="481"/>
                    <a:pt x="651" y="450"/>
                    <a:pt x="651" y="410"/>
                  </a:cubicBezTo>
                  <a:lnTo>
                    <a:pt x="651" y="290"/>
                  </a:lnTo>
                  <a:lnTo>
                    <a:pt x="651" y="281"/>
                  </a:lnTo>
                  <a:close/>
                  <a:moveTo>
                    <a:pt x="751" y="3288"/>
                  </a:moveTo>
                  <a:lnTo>
                    <a:pt x="780" y="3318"/>
                  </a:lnTo>
                  <a:lnTo>
                    <a:pt x="811" y="3348"/>
                  </a:lnTo>
                  <a:lnTo>
                    <a:pt x="820" y="3348"/>
                  </a:lnTo>
                  <a:cubicBezTo>
                    <a:pt x="831" y="3368"/>
                    <a:pt x="851" y="3378"/>
                    <a:pt x="860" y="3388"/>
                  </a:cubicBezTo>
                  <a:cubicBezTo>
                    <a:pt x="900" y="3418"/>
                    <a:pt x="940" y="3448"/>
                    <a:pt x="970" y="3468"/>
                  </a:cubicBezTo>
                  <a:cubicBezTo>
                    <a:pt x="1000" y="3488"/>
                    <a:pt x="1030" y="3508"/>
                    <a:pt x="1070" y="3538"/>
                  </a:cubicBezTo>
                  <a:lnTo>
                    <a:pt x="1090" y="3558"/>
                  </a:lnTo>
                  <a:lnTo>
                    <a:pt x="1130" y="3588"/>
                  </a:lnTo>
                  <a:cubicBezTo>
                    <a:pt x="1140" y="3588"/>
                    <a:pt x="1140" y="3598"/>
                    <a:pt x="1140" y="3598"/>
                  </a:cubicBezTo>
                  <a:cubicBezTo>
                    <a:pt x="1140" y="3618"/>
                    <a:pt x="1140" y="3638"/>
                    <a:pt x="1130" y="3668"/>
                  </a:cubicBezTo>
                  <a:lnTo>
                    <a:pt x="1130" y="3708"/>
                  </a:lnTo>
                  <a:lnTo>
                    <a:pt x="1130" y="3718"/>
                  </a:lnTo>
                  <a:lnTo>
                    <a:pt x="1100" y="3698"/>
                  </a:lnTo>
                  <a:lnTo>
                    <a:pt x="1010" y="3638"/>
                  </a:lnTo>
                  <a:cubicBezTo>
                    <a:pt x="980" y="3618"/>
                    <a:pt x="951" y="3598"/>
                    <a:pt x="931" y="3588"/>
                  </a:cubicBezTo>
                  <a:lnTo>
                    <a:pt x="900" y="3568"/>
                  </a:lnTo>
                  <a:cubicBezTo>
                    <a:pt x="860" y="3548"/>
                    <a:pt x="831" y="3528"/>
                    <a:pt x="791" y="3508"/>
                  </a:cubicBezTo>
                  <a:lnTo>
                    <a:pt x="771" y="3488"/>
                  </a:lnTo>
                  <a:lnTo>
                    <a:pt x="760" y="3478"/>
                  </a:lnTo>
                  <a:cubicBezTo>
                    <a:pt x="751" y="3468"/>
                    <a:pt x="731" y="3448"/>
                    <a:pt x="711" y="3438"/>
                  </a:cubicBezTo>
                  <a:cubicBezTo>
                    <a:pt x="700" y="3428"/>
                    <a:pt x="691" y="3428"/>
                    <a:pt x="680" y="3418"/>
                  </a:cubicBezTo>
                  <a:lnTo>
                    <a:pt x="660" y="3408"/>
                  </a:lnTo>
                  <a:cubicBezTo>
                    <a:pt x="680" y="3388"/>
                    <a:pt x="691" y="3368"/>
                    <a:pt x="711" y="3348"/>
                  </a:cubicBezTo>
                  <a:lnTo>
                    <a:pt x="711" y="3338"/>
                  </a:lnTo>
                  <a:cubicBezTo>
                    <a:pt x="731" y="3328"/>
                    <a:pt x="740" y="3308"/>
                    <a:pt x="751" y="3288"/>
                  </a:cubicBezTo>
                  <a:close/>
                  <a:moveTo>
                    <a:pt x="1330" y="601"/>
                  </a:moveTo>
                  <a:cubicBezTo>
                    <a:pt x="1370" y="620"/>
                    <a:pt x="1410" y="640"/>
                    <a:pt x="1450" y="670"/>
                  </a:cubicBezTo>
                  <a:cubicBezTo>
                    <a:pt x="1460" y="670"/>
                    <a:pt x="1470" y="680"/>
                    <a:pt x="1480" y="680"/>
                  </a:cubicBezTo>
                  <a:lnTo>
                    <a:pt x="1480" y="690"/>
                  </a:lnTo>
                  <a:lnTo>
                    <a:pt x="1480" y="720"/>
                  </a:lnTo>
                  <a:cubicBezTo>
                    <a:pt x="1470" y="750"/>
                    <a:pt x="1470" y="780"/>
                    <a:pt x="1470" y="810"/>
                  </a:cubicBezTo>
                  <a:lnTo>
                    <a:pt x="1470" y="960"/>
                  </a:lnTo>
                  <a:cubicBezTo>
                    <a:pt x="1460" y="1010"/>
                    <a:pt x="1460" y="1060"/>
                    <a:pt x="1460" y="1120"/>
                  </a:cubicBezTo>
                  <a:lnTo>
                    <a:pt x="1460" y="1150"/>
                  </a:lnTo>
                  <a:lnTo>
                    <a:pt x="1460" y="1220"/>
                  </a:lnTo>
                  <a:lnTo>
                    <a:pt x="1460" y="1330"/>
                  </a:lnTo>
                  <a:lnTo>
                    <a:pt x="1460" y="1349"/>
                  </a:lnTo>
                  <a:lnTo>
                    <a:pt x="1460" y="1489"/>
                  </a:lnTo>
                  <a:cubicBezTo>
                    <a:pt x="1460" y="1540"/>
                    <a:pt x="1460" y="1589"/>
                    <a:pt x="1450" y="1640"/>
                  </a:cubicBezTo>
                  <a:lnTo>
                    <a:pt x="1450" y="1769"/>
                  </a:lnTo>
                  <a:lnTo>
                    <a:pt x="1450" y="1889"/>
                  </a:lnTo>
                  <a:lnTo>
                    <a:pt x="1450" y="1939"/>
                  </a:lnTo>
                  <a:lnTo>
                    <a:pt x="1450" y="2019"/>
                  </a:lnTo>
                  <a:lnTo>
                    <a:pt x="1450" y="2309"/>
                  </a:lnTo>
                  <a:cubicBezTo>
                    <a:pt x="1450" y="2399"/>
                    <a:pt x="1450" y="2489"/>
                    <a:pt x="1440" y="2579"/>
                  </a:cubicBezTo>
                  <a:cubicBezTo>
                    <a:pt x="1430" y="2668"/>
                    <a:pt x="1430" y="2759"/>
                    <a:pt x="1430" y="2848"/>
                  </a:cubicBezTo>
                  <a:cubicBezTo>
                    <a:pt x="1430" y="2888"/>
                    <a:pt x="1430" y="2939"/>
                    <a:pt x="1420" y="2979"/>
                  </a:cubicBezTo>
                  <a:lnTo>
                    <a:pt x="1420" y="3038"/>
                  </a:lnTo>
                  <a:lnTo>
                    <a:pt x="1420" y="3048"/>
                  </a:lnTo>
                  <a:lnTo>
                    <a:pt x="1420" y="3108"/>
                  </a:lnTo>
                  <a:cubicBezTo>
                    <a:pt x="1410" y="3138"/>
                    <a:pt x="1410" y="3168"/>
                    <a:pt x="1410" y="3198"/>
                  </a:cubicBezTo>
                  <a:lnTo>
                    <a:pt x="1410" y="3208"/>
                  </a:lnTo>
                  <a:cubicBezTo>
                    <a:pt x="1410" y="3258"/>
                    <a:pt x="1410" y="3318"/>
                    <a:pt x="1400" y="3368"/>
                  </a:cubicBezTo>
                  <a:cubicBezTo>
                    <a:pt x="1400" y="3418"/>
                    <a:pt x="1390" y="3458"/>
                    <a:pt x="1390" y="3498"/>
                  </a:cubicBezTo>
                  <a:cubicBezTo>
                    <a:pt x="1390" y="3508"/>
                    <a:pt x="1390" y="3528"/>
                    <a:pt x="1380" y="3548"/>
                  </a:cubicBezTo>
                  <a:cubicBezTo>
                    <a:pt x="1380" y="3578"/>
                    <a:pt x="1380" y="3598"/>
                    <a:pt x="1370" y="3628"/>
                  </a:cubicBezTo>
                  <a:cubicBezTo>
                    <a:pt x="1370" y="3678"/>
                    <a:pt x="1370" y="3718"/>
                    <a:pt x="1360" y="3758"/>
                  </a:cubicBezTo>
                  <a:lnTo>
                    <a:pt x="1360" y="3827"/>
                  </a:lnTo>
                  <a:lnTo>
                    <a:pt x="1360" y="3838"/>
                  </a:lnTo>
                  <a:lnTo>
                    <a:pt x="1360" y="3847"/>
                  </a:lnTo>
                  <a:lnTo>
                    <a:pt x="1350" y="3847"/>
                  </a:lnTo>
                  <a:cubicBezTo>
                    <a:pt x="1330" y="3838"/>
                    <a:pt x="1310" y="3818"/>
                    <a:pt x="1280" y="3807"/>
                  </a:cubicBezTo>
                  <a:cubicBezTo>
                    <a:pt x="1270" y="3798"/>
                    <a:pt x="1260" y="3798"/>
                    <a:pt x="1250" y="3787"/>
                  </a:cubicBezTo>
                  <a:lnTo>
                    <a:pt x="1250" y="3778"/>
                  </a:lnTo>
                  <a:lnTo>
                    <a:pt x="1250" y="3748"/>
                  </a:lnTo>
                  <a:cubicBezTo>
                    <a:pt x="1250" y="3728"/>
                    <a:pt x="1260" y="3708"/>
                    <a:pt x="1260" y="3688"/>
                  </a:cubicBezTo>
                  <a:cubicBezTo>
                    <a:pt x="1270" y="3618"/>
                    <a:pt x="1270" y="3548"/>
                    <a:pt x="1280" y="3478"/>
                  </a:cubicBezTo>
                  <a:lnTo>
                    <a:pt x="1280" y="3468"/>
                  </a:lnTo>
                  <a:cubicBezTo>
                    <a:pt x="1280" y="3428"/>
                    <a:pt x="1280" y="3398"/>
                    <a:pt x="1290" y="3358"/>
                  </a:cubicBezTo>
                  <a:cubicBezTo>
                    <a:pt x="1300" y="3258"/>
                    <a:pt x="1300" y="3148"/>
                    <a:pt x="1310" y="3038"/>
                  </a:cubicBezTo>
                  <a:lnTo>
                    <a:pt x="1310" y="2968"/>
                  </a:lnTo>
                  <a:lnTo>
                    <a:pt x="1320" y="2899"/>
                  </a:lnTo>
                  <a:lnTo>
                    <a:pt x="1320" y="2868"/>
                  </a:lnTo>
                  <a:cubicBezTo>
                    <a:pt x="1320" y="2819"/>
                    <a:pt x="1320" y="2768"/>
                    <a:pt x="1330" y="2719"/>
                  </a:cubicBezTo>
                  <a:lnTo>
                    <a:pt x="1330" y="2399"/>
                  </a:lnTo>
                  <a:cubicBezTo>
                    <a:pt x="1330" y="2369"/>
                    <a:pt x="1330" y="2339"/>
                    <a:pt x="1320" y="2309"/>
                  </a:cubicBezTo>
                  <a:lnTo>
                    <a:pt x="1320" y="2239"/>
                  </a:lnTo>
                  <a:lnTo>
                    <a:pt x="1320" y="2069"/>
                  </a:lnTo>
                  <a:lnTo>
                    <a:pt x="1320" y="1749"/>
                  </a:lnTo>
                  <a:lnTo>
                    <a:pt x="1320" y="1609"/>
                  </a:lnTo>
                  <a:lnTo>
                    <a:pt x="1320" y="1420"/>
                  </a:lnTo>
                  <a:lnTo>
                    <a:pt x="1320" y="1250"/>
                  </a:lnTo>
                  <a:cubicBezTo>
                    <a:pt x="1330" y="1200"/>
                    <a:pt x="1330" y="1160"/>
                    <a:pt x="1330" y="1110"/>
                  </a:cubicBezTo>
                  <a:lnTo>
                    <a:pt x="1330" y="900"/>
                  </a:lnTo>
                  <a:lnTo>
                    <a:pt x="1330" y="840"/>
                  </a:lnTo>
                  <a:lnTo>
                    <a:pt x="1330" y="770"/>
                  </a:lnTo>
                  <a:lnTo>
                    <a:pt x="1330" y="601"/>
                  </a:lnTo>
                  <a:close/>
                  <a:moveTo>
                    <a:pt x="1470" y="3827"/>
                  </a:moveTo>
                  <a:cubicBezTo>
                    <a:pt x="1480" y="3827"/>
                    <a:pt x="1490" y="3838"/>
                    <a:pt x="1500" y="3847"/>
                  </a:cubicBezTo>
                  <a:cubicBezTo>
                    <a:pt x="1530" y="3858"/>
                    <a:pt x="1550" y="3878"/>
                    <a:pt x="1570" y="3898"/>
                  </a:cubicBezTo>
                  <a:lnTo>
                    <a:pt x="1610" y="3918"/>
                  </a:lnTo>
                  <a:lnTo>
                    <a:pt x="1650" y="3947"/>
                  </a:lnTo>
                  <a:lnTo>
                    <a:pt x="1679" y="3978"/>
                  </a:lnTo>
                  <a:cubicBezTo>
                    <a:pt x="1699" y="3987"/>
                    <a:pt x="1710" y="3998"/>
                    <a:pt x="1730" y="4007"/>
                  </a:cubicBezTo>
                  <a:cubicBezTo>
                    <a:pt x="1750" y="4027"/>
                    <a:pt x="1770" y="4047"/>
                    <a:pt x="1799" y="4058"/>
                  </a:cubicBezTo>
                  <a:cubicBezTo>
                    <a:pt x="1810" y="4067"/>
                    <a:pt x="1830" y="4078"/>
                    <a:pt x="1839" y="4087"/>
                  </a:cubicBezTo>
                  <a:cubicBezTo>
                    <a:pt x="1859" y="4098"/>
                    <a:pt x="1870" y="4098"/>
                    <a:pt x="1890" y="4107"/>
                  </a:cubicBezTo>
                  <a:cubicBezTo>
                    <a:pt x="1899" y="4107"/>
                    <a:pt x="1910" y="4118"/>
                    <a:pt x="1930" y="4127"/>
                  </a:cubicBezTo>
                  <a:cubicBezTo>
                    <a:pt x="1939" y="4127"/>
                    <a:pt x="1939" y="4138"/>
                    <a:pt x="1950" y="4138"/>
                  </a:cubicBezTo>
                  <a:cubicBezTo>
                    <a:pt x="1959" y="4147"/>
                    <a:pt x="1959" y="4147"/>
                    <a:pt x="1970" y="4147"/>
                  </a:cubicBezTo>
                  <a:cubicBezTo>
                    <a:pt x="1979" y="4158"/>
                    <a:pt x="1999" y="4167"/>
                    <a:pt x="2010" y="4178"/>
                  </a:cubicBezTo>
                  <a:lnTo>
                    <a:pt x="2019" y="4178"/>
                  </a:lnTo>
                  <a:lnTo>
                    <a:pt x="2019" y="4247"/>
                  </a:lnTo>
                  <a:lnTo>
                    <a:pt x="2019" y="4297"/>
                  </a:lnTo>
                  <a:cubicBezTo>
                    <a:pt x="2010" y="4297"/>
                    <a:pt x="2010" y="4287"/>
                    <a:pt x="1999" y="4287"/>
                  </a:cubicBezTo>
                  <a:lnTo>
                    <a:pt x="1990" y="4277"/>
                  </a:lnTo>
                  <a:lnTo>
                    <a:pt x="1950" y="4247"/>
                  </a:lnTo>
                  <a:cubicBezTo>
                    <a:pt x="1930" y="4227"/>
                    <a:pt x="1899" y="4218"/>
                    <a:pt x="1870" y="4198"/>
                  </a:cubicBezTo>
                  <a:cubicBezTo>
                    <a:pt x="1850" y="4178"/>
                    <a:pt x="1830" y="4167"/>
                    <a:pt x="1799" y="4147"/>
                  </a:cubicBezTo>
                  <a:cubicBezTo>
                    <a:pt x="1759" y="4127"/>
                    <a:pt x="1719" y="4098"/>
                    <a:pt x="1679" y="4067"/>
                  </a:cubicBezTo>
                  <a:cubicBezTo>
                    <a:pt x="1640" y="4047"/>
                    <a:pt x="1610" y="4027"/>
                    <a:pt x="1570" y="3998"/>
                  </a:cubicBezTo>
                  <a:cubicBezTo>
                    <a:pt x="1540" y="3967"/>
                    <a:pt x="1500" y="3947"/>
                    <a:pt x="1470" y="3918"/>
                  </a:cubicBezTo>
                  <a:lnTo>
                    <a:pt x="1460" y="3918"/>
                  </a:lnTo>
                  <a:cubicBezTo>
                    <a:pt x="1460" y="3898"/>
                    <a:pt x="1470" y="3887"/>
                    <a:pt x="1470" y="3878"/>
                  </a:cubicBezTo>
                  <a:lnTo>
                    <a:pt x="1470" y="3838"/>
                  </a:lnTo>
                  <a:lnTo>
                    <a:pt x="1470" y="3827"/>
                  </a:lnTo>
                  <a:close/>
                  <a:moveTo>
                    <a:pt x="480" y="3478"/>
                  </a:moveTo>
                  <a:cubicBezTo>
                    <a:pt x="500" y="3488"/>
                    <a:pt x="511" y="3498"/>
                    <a:pt x="520" y="3508"/>
                  </a:cubicBezTo>
                  <a:cubicBezTo>
                    <a:pt x="531" y="3518"/>
                    <a:pt x="540" y="3518"/>
                    <a:pt x="551" y="3528"/>
                  </a:cubicBezTo>
                  <a:cubicBezTo>
                    <a:pt x="560" y="3538"/>
                    <a:pt x="580" y="3548"/>
                    <a:pt x="591" y="3558"/>
                  </a:cubicBezTo>
                  <a:lnTo>
                    <a:pt x="600" y="3558"/>
                  </a:lnTo>
                  <a:cubicBezTo>
                    <a:pt x="611" y="3568"/>
                    <a:pt x="631" y="3578"/>
                    <a:pt x="651" y="3588"/>
                  </a:cubicBezTo>
                  <a:cubicBezTo>
                    <a:pt x="660" y="3598"/>
                    <a:pt x="671" y="3608"/>
                    <a:pt x="680" y="3608"/>
                  </a:cubicBezTo>
                  <a:lnTo>
                    <a:pt x="680" y="3618"/>
                  </a:lnTo>
                  <a:cubicBezTo>
                    <a:pt x="700" y="3628"/>
                    <a:pt x="731" y="3648"/>
                    <a:pt x="751" y="3658"/>
                  </a:cubicBezTo>
                  <a:lnTo>
                    <a:pt x="871" y="3718"/>
                  </a:lnTo>
                  <a:lnTo>
                    <a:pt x="990" y="3778"/>
                  </a:lnTo>
                  <a:cubicBezTo>
                    <a:pt x="1000" y="3787"/>
                    <a:pt x="1020" y="3807"/>
                    <a:pt x="1040" y="3818"/>
                  </a:cubicBezTo>
                  <a:cubicBezTo>
                    <a:pt x="1060" y="3827"/>
                    <a:pt x="1080" y="3838"/>
                    <a:pt x="1090" y="3847"/>
                  </a:cubicBezTo>
                  <a:lnTo>
                    <a:pt x="1210" y="3907"/>
                  </a:lnTo>
                  <a:cubicBezTo>
                    <a:pt x="1290" y="3947"/>
                    <a:pt x="1370" y="3998"/>
                    <a:pt x="1450" y="4047"/>
                  </a:cubicBezTo>
                  <a:cubicBezTo>
                    <a:pt x="1470" y="4067"/>
                    <a:pt x="1500" y="4087"/>
                    <a:pt x="1520" y="4098"/>
                  </a:cubicBezTo>
                  <a:lnTo>
                    <a:pt x="1520" y="4107"/>
                  </a:lnTo>
                  <a:lnTo>
                    <a:pt x="1670" y="4198"/>
                  </a:lnTo>
                  <a:lnTo>
                    <a:pt x="1699" y="4227"/>
                  </a:lnTo>
                  <a:lnTo>
                    <a:pt x="1710" y="4227"/>
                  </a:lnTo>
                  <a:lnTo>
                    <a:pt x="1890" y="4347"/>
                  </a:lnTo>
                  <a:lnTo>
                    <a:pt x="1910" y="4357"/>
                  </a:lnTo>
                  <a:cubicBezTo>
                    <a:pt x="1939" y="4377"/>
                    <a:pt x="1959" y="4407"/>
                    <a:pt x="1999" y="4427"/>
                  </a:cubicBezTo>
                  <a:lnTo>
                    <a:pt x="1990" y="4437"/>
                  </a:lnTo>
                  <a:cubicBezTo>
                    <a:pt x="1979" y="4447"/>
                    <a:pt x="1970" y="4447"/>
                    <a:pt x="1959" y="4447"/>
                  </a:cubicBezTo>
                  <a:lnTo>
                    <a:pt x="1939" y="4457"/>
                  </a:lnTo>
                  <a:cubicBezTo>
                    <a:pt x="1930" y="4457"/>
                    <a:pt x="1910" y="4467"/>
                    <a:pt x="1890" y="4467"/>
                  </a:cubicBezTo>
                  <a:cubicBezTo>
                    <a:pt x="1870" y="4477"/>
                    <a:pt x="1839" y="4497"/>
                    <a:pt x="1799" y="4497"/>
                  </a:cubicBezTo>
                  <a:lnTo>
                    <a:pt x="1790" y="4497"/>
                  </a:lnTo>
                  <a:cubicBezTo>
                    <a:pt x="1770" y="4497"/>
                    <a:pt x="1759" y="4507"/>
                    <a:pt x="1750" y="4507"/>
                  </a:cubicBezTo>
                  <a:lnTo>
                    <a:pt x="1739" y="4507"/>
                  </a:lnTo>
                  <a:cubicBezTo>
                    <a:pt x="1730" y="4487"/>
                    <a:pt x="1719" y="4477"/>
                    <a:pt x="1710" y="4467"/>
                  </a:cubicBezTo>
                  <a:cubicBezTo>
                    <a:pt x="1690" y="4447"/>
                    <a:pt x="1679" y="4437"/>
                    <a:pt x="1660" y="4427"/>
                  </a:cubicBezTo>
                  <a:lnTo>
                    <a:pt x="1650" y="4417"/>
                  </a:lnTo>
                  <a:cubicBezTo>
                    <a:pt x="1630" y="4407"/>
                    <a:pt x="1600" y="4377"/>
                    <a:pt x="1580" y="4367"/>
                  </a:cubicBezTo>
                  <a:cubicBezTo>
                    <a:pt x="1550" y="4347"/>
                    <a:pt x="1520" y="4327"/>
                    <a:pt x="1490" y="4317"/>
                  </a:cubicBezTo>
                  <a:lnTo>
                    <a:pt x="1450" y="4297"/>
                  </a:lnTo>
                  <a:cubicBezTo>
                    <a:pt x="1440" y="4287"/>
                    <a:pt x="1420" y="4277"/>
                    <a:pt x="1400" y="4267"/>
                  </a:cubicBezTo>
                  <a:cubicBezTo>
                    <a:pt x="1350" y="4247"/>
                    <a:pt x="1300" y="4218"/>
                    <a:pt x="1250" y="4187"/>
                  </a:cubicBezTo>
                  <a:cubicBezTo>
                    <a:pt x="1220" y="4158"/>
                    <a:pt x="1180" y="4138"/>
                    <a:pt x="1150" y="4118"/>
                  </a:cubicBezTo>
                  <a:cubicBezTo>
                    <a:pt x="1140" y="4107"/>
                    <a:pt x="1120" y="4098"/>
                    <a:pt x="1100" y="4078"/>
                  </a:cubicBezTo>
                  <a:lnTo>
                    <a:pt x="951" y="3987"/>
                  </a:lnTo>
                  <a:lnTo>
                    <a:pt x="800" y="3898"/>
                  </a:lnTo>
                  <a:cubicBezTo>
                    <a:pt x="771" y="3878"/>
                    <a:pt x="751" y="3867"/>
                    <a:pt x="731" y="3847"/>
                  </a:cubicBezTo>
                  <a:lnTo>
                    <a:pt x="720" y="3847"/>
                  </a:lnTo>
                  <a:cubicBezTo>
                    <a:pt x="700" y="3827"/>
                    <a:pt x="680" y="3818"/>
                    <a:pt x="660" y="3798"/>
                  </a:cubicBezTo>
                  <a:cubicBezTo>
                    <a:pt x="631" y="3787"/>
                    <a:pt x="611" y="3767"/>
                    <a:pt x="580" y="3758"/>
                  </a:cubicBezTo>
                  <a:cubicBezTo>
                    <a:pt x="560" y="3738"/>
                    <a:pt x="531" y="3728"/>
                    <a:pt x="511" y="3718"/>
                  </a:cubicBezTo>
                  <a:lnTo>
                    <a:pt x="421" y="3658"/>
                  </a:lnTo>
                  <a:lnTo>
                    <a:pt x="411" y="3648"/>
                  </a:lnTo>
                  <a:cubicBezTo>
                    <a:pt x="401" y="3638"/>
                    <a:pt x="391" y="3628"/>
                    <a:pt x="371" y="3618"/>
                  </a:cubicBezTo>
                  <a:cubicBezTo>
                    <a:pt x="361" y="3608"/>
                    <a:pt x="351" y="3598"/>
                    <a:pt x="341" y="3598"/>
                  </a:cubicBezTo>
                  <a:cubicBezTo>
                    <a:pt x="331" y="3588"/>
                    <a:pt x="321" y="3578"/>
                    <a:pt x="301" y="3568"/>
                  </a:cubicBezTo>
                  <a:cubicBezTo>
                    <a:pt x="291" y="3558"/>
                    <a:pt x="281" y="3558"/>
                    <a:pt x="271" y="3548"/>
                  </a:cubicBezTo>
                  <a:cubicBezTo>
                    <a:pt x="281" y="3538"/>
                    <a:pt x="291" y="3538"/>
                    <a:pt x="311" y="3528"/>
                  </a:cubicBezTo>
                  <a:lnTo>
                    <a:pt x="321" y="3528"/>
                  </a:lnTo>
                  <a:cubicBezTo>
                    <a:pt x="331" y="3518"/>
                    <a:pt x="351" y="3518"/>
                    <a:pt x="371" y="3508"/>
                  </a:cubicBezTo>
                  <a:lnTo>
                    <a:pt x="391" y="3508"/>
                  </a:lnTo>
                  <a:cubicBezTo>
                    <a:pt x="411" y="3498"/>
                    <a:pt x="421" y="3498"/>
                    <a:pt x="431" y="3498"/>
                  </a:cubicBezTo>
                  <a:cubicBezTo>
                    <a:pt x="441" y="3488"/>
                    <a:pt x="451" y="3488"/>
                    <a:pt x="461" y="3488"/>
                  </a:cubicBezTo>
                  <a:lnTo>
                    <a:pt x="471" y="3478"/>
                  </a:lnTo>
                  <a:close/>
                  <a:moveTo>
                    <a:pt x="181" y="3638"/>
                  </a:moveTo>
                  <a:cubicBezTo>
                    <a:pt x="191" y="3648"/>
                    <a:pt x="201" y="3658"/>
                    <a:pt x="211" y="3658"/>
                  </a:cubicBezTo>
                  <a:cubicBezTo>
                    <a:pt x="221" y="3658"/>
                    <a:pt x="231" y="3668"/>
                    <a:pt x="231" y="3668"/>
                  </a:cubicBezTo>
                  <a:cubicBezTo>
                    <a:pt x="251" y="3688"/>
                    <a:pt x="281" y="3698"/>
                    <a:pt x="301" y="3708"/>
                  </a:cubicBezTo>
                  <a:lnTo>
                    <a:pt x="391" y="3767"/>
                  </a:lnTo>
                  <a:cubicBezTo>
                    <a:pt x="401" y="3778"/>
                    <a:pt x="411" y="3787"/>
                    <a:pt x="431" y="3798"/>
                  </a:cubicBezTo>
                  <a:cubicBezTo>
                    <a:pt x="461" y="3818"/>
                    <a:pt x="491" y="3838"/>
                    <a:pt x="520" y="3847"/>
                  </a:cubicBezTo>
                  <a:cubicBezTo>
                    <a:pt x="540" y="3858"/>
                    <a:pt x="560" y="3867"/>
                    <a:pt x="571" y="3878"/>
                  </a:cubicBezTo>
                  <a:cubicBezTo>
                    <a:pt x="611" y="3898"/>
                    <a:pt x="651" y="3927"/>
                    <a:pt x="680" y="3947"/>
                  </a:cubicBezTo>
                  <a:lnTo>
                    <a:pt x="691" y="3958"/>
                  </a:lnTo>
                  <a:lnTo>
                    <a:pt x="720" y="3978"/>
                  </a:lnTo>
                  <a:cubicBezTo>
                    <a:pt x="760" y="3998"/>
                    <a:pt x="811" y="4027"/>
                    <a:pt x="871" y="4067"/>
                  </a:cubicBezTo>
                  <a:lnTo>
                    <a:pt x="911" y="4078"/>
                  </a:lnTo>
                  <a:cubicBezTo>
                    <a:pt x="940" y="4107"/>
                    <a:pt x="990" y="4127"/>
                    <a:pt x="1030" y="4147"/>
                  </a:cubicBezTo>
                  <a:cubicBezTo>
                    <a:pt x="1050" y="4167"/>
                    <a:pt x="1070" y="4187"/>
                    <a:pt x="1090" y="4198"/>
                  </a:cubicBezTo>
                  <a:cubicBezTo>
                    <a:pt x="1120" y="4218"/>
                    <a:pt x="1150" y="4237"/>
                    <a:pt x="1170" y="4257"/>
                  </a:cubicBezTo>
                  <a:cubicBezTo>
                    <a:pt x="1230" y="4287"/>
                    <a:pt x="1280" y="4317"/>
                    <a:pt x="1320" y="4347"/>
                  </a:cubicBezTo>
                  <a:cubicBezTo>
                    <a:pt x="1350" y="4357"/>
                    <a:pt x="1370" y="4367"/>
                    <a:pt x="1390" y="4377"/>
                  </a:cubicBezTo>
                  <a:lnTo>
                    <a:pt x="1400" y="4377"/>
                  </a:lnTo>
                  <a:cubicBezTo>
                    <a:pt x="1430" y="4397"/>
                    <a:pt x="1460" y="4407"/>
                    <a:pt x="1490" y="4427"/>
                  </a:cubicBezTo>
                  <a:cubicBezTo>
                    <a:pt x="1530" y="4447"/>
                    <a:pt x="1580" y="4487"/>
                    <a:pt x="1630" y="4517"/>
                  </a:cubicBezTo>
                  <a:cubicBezTo>
                    <a:pt x="1630" y="4527"/>
                    <a:pt x="1640" y="4527"/>
                    <a:pt x="1650" y="4537"/>
                  </a:cubicBezTo>
                  <a:cubicBezTo>
                    <a:pt x="1650" y="4547"/>
                    <a:pt x="1650" y="4547"/>
                    <a:pt x="1660" y="4557"/>
                  </a:cubicBezTo>
                  <a:lnTo>
                    <a:pt x="1660" y="4567"/>
                  </a:lnTo>
                  <a:lnTo>
                    <a:pt x="1660" y="4577"/>
                  </a:lnTo>
                  <a:cubicBezTo>
                    <a:pt x="1660" y="4587"/>
                    <a:pt x="1660" y="4597"/>
                    <a:pt x="1650" y="4607"/>
                  </a:cubicBezTo>
                  <a:lnTo>
                    <a:pt x="1650" y="4637"/>
                  </a:lnTo>
                  <a:lnTo>
                    <a:pt x="1650" y="4657"/>
                  </a:lnTo>
                  <a:lnTo>
                    <a:pt x="1650" y="4667"/>
                  </a:lnTo>
                  <a:lnTo>
                    <a:pt x="1650" y="4697"/>
                  </a:lnTo>
                  <a:cubicBezTo>
                    <a:pt x="1650" y="4727"/>
                    <a:pt x="1640" y="4757"/>
                    <a:pt x="1640" y="4787"/>
                  </a:cubicBezTo>
                  <a:lnTo>
                    <a:pt x="1640" y="4797"/>
                  </a:lnTo>
                  <a:lnTo>
                    <a:pt x="1640" y="4807"/>
                  </a:lnTo>
                  <a:lnTo>
                    <a:pt x="1640" y="4817"/>
                  </a:lnTo>
                  <a:lnTo>
                    <a:pt x="1640" y="4827"/>
                  </a:lnTo>
                  <a:lnTo>
                    <a:pt x="1620" y="4817"/>
                  </a:lnTo>
                  <a:lnTo>
                    <a:pt x="1620" y="4807"/>
                  </a:lnTo>
                  <a:lnTo>
                    <a:pt x="1560" y="4777"/>
                  </a:lnTo>
                  <a:cubicBezTo>
                    <a:pt x="1530" y="4757"/>
                    <a:pt x="1490" y="4737"/>
                    <a:pt x="1450" y="4717"/>
                  </a:cubicBezTo>
                  <a:lnTo>
                    <a:pt x="1410" y="4697"/>
                  </a:lnTo>
                  <a:cubicBezTo>
                    <a:pt x="1360" y="4677"/>
                    <a:pt x="1310" y="4647"/>
                    <a:pt x="1260" y="4617"/>
                  </a:cubicBezTo>
                  <a:lnTo>
                    <a:pt x="1230" y="4597"/>
                  </a:lnTo>
                  <a:lnTo>
                    <a:pt x="1210" y="4587"/>
                  </a:lnTo>
                  <a:lnTo>
                    <a:pt x="1200" y="4587"/>
                  </a:lnTo>
                  <a:lnTo>
                    <a:pt x="1110" y="4527"/>
                  </a:lnTo>
                  <a:cubicBezTo>
                    <a:pt x="1050" y="4497"/>
                    <a:pt x="1000" y="4467"/>
                    <a:pt x="951" y="4427"/>
                  </a:cubicBezTo>
                  <a:cubicBezTo>
                    <a:pt x="900" y="4407"/>
                    <a:pt x="860" y="4377"/>
                    <a:pt x="811" y="4337"/>
                  </a:cubicBezTo>
                  <a:cubicBezTo>
                    <a:pt x="760" y="4297"/>
                    <a:pt x="711" y="4267"/>
                    <a:pt x="660" y="4237"/>
                  </a:cubicBezTo>
                  <a:lnTo>
                    <a:pt x="640" y="4218"/>
                  </a:lnTo>
                  <a:lnTo>
                    <a:pt x="631" y="4207"/>
                  </a:lnTo>
                  <a:cubicBezTo>
                    <a:pt x="620" y="4198"/>
                    <a:pt x="611" y="4198"/>
                    <a:pt x="600" y="4187"/>
                  </a:cubicBezTo>
                  <a:cubicBezTo>
                    <a:pt x="571" y="4167"/>
                    <a:pt x="551" y="4147"/>
                    <a:pt x="520" y="4138"/>
                  </a:cubicBezTo>
                  <a:cubicBezTo>
                    <a:pt x="491" y="4107"/>
                    <a:pt x="461" y="4087"/>
                    <a:pt x="431" y="4067"/>
                  </a:cubicBezTo>
                  <a:cubicBezTo>
                    <a:pt x="401" y="4047"/>
                    <a:pt x="371" y="4027"/>
                    <a:pt x="351" y="4007"/>
                  </a:cubicBezTo>
                  <a:cubicBezTo>
                    <a:pt x="331" y="3998"/>
                    <a:pt x="301" y="3978"/>
                    <a:pt x="271" y="3958"/>
                  </a:cubicBezTo>
                  <a:lnTo>
                    <a:pt x="261" y="3947"/>
                  </a:lnTo>
                  <a:cubicBezTo>
                    <a:pt x="251" y="3938"/>
                    <a:pt x="241" y="3927"/>
                    <a:pt x="231" y="3927"/>
                  </a:cubicBezTo>
                  <a:lnTo>
                    <a:pt x="221" y="3918"/>
                  </a:lnTo>
                  <a:lnTo>
                    <a:pt x="201" y="3907"/>
                  </a:lnTo>
                  <a:lnTo>
                    <a:pt x="201" y="3878"/>
                  </a:lnTo>
                  <a:cubicBezTo>
                    <a:pt x="191" y="3838"/>
                    <a:pt x="191" y="3787"/>
                    <a:pt x="191" y="3758"/>
                  </a:cubicBezTo>
                  <a:lnTo>
                    <a:pt x="181" y="3718"/>
                  </a:lnTo>
                  <a:lnTo>
                    <a:pt x="181" y="3658"/>
                  </a:lnTo>
                  <a:lnTo>
                    <a:pt x="181" y="3648"/>
                  </a:lnTo>
                  <a:lnTo>
                    <a:pt x="181" y="3638"/>
                  </a:lnTo>
                  <a:close/>
                  <a:moveTo>
                    <a:pt x="2050" y="4497"/>
                  </a:moveTo>
                  <a:lnTo>
                    <a:pt x="2050" y="4537"/>
                  </a:lnTo>
                  <a:cubicBezTo>
                    <a:pt x="2050" y="4567"/>
                    <a:pt x="2039" y="4607"/>
                    <a:pt x="2039" y="4647"/>
                  </a:cubicBezTo>
                  <a:lnTo>
                    <a:pt x="2039" y="4667"/>
                  </a:lnTo>
                  <a:cubicBezTo>
                    <a:pt x="2039" y="4687"/>
                    <a:pt x="2039" y="4707"/>
                    <a:pt x="2030" y="4737"/>
                  </a:cubicBezTo>
                  <a:lnTo>
                    <a:pt x="2030" y="4757"/>
                  </a:lnTo>
                  <a:lnTo>
                    <a:pt x="2010" y="4757"/>
                  </a:lnTo>
                  <a:cubicBezTo>
                    <a:pt x="1999" y="4767"/>
                    <a:pt x="1990" y="4767"/>
                    <a:pt x="1979" y="4777"/>
                  </a:cubicBezTo>
                  <a:cubicBezTo>
                    <a:pt x="1959" y="4787"/>
                    <a:pt x="1939" y="4787"/>
                    <a:pt x="1930" y="4797"/>
                  </a:cubicBezTo>
                  <a:lnTo>
                    <a:pt x="1910" y="4807"/>
                  </a:lnTo>
                  <a:cubicBezTo>
                    <a:pt x="1870" y="4817"/>
                    <a:pt x="1839" y="4827"/>
                    <a:pt x="1810" y="4847"/>
                  </a:cubicBezTo>
                  <a:lnTo>
                    <a:pt x="1790" y="4847"/>
                  </a:lnTo>
                  <a:cubicBezTo>
                    <a:pt x="1779" y="4857"/>
                    <a:pt x="1770" y="4857"/>
                    <a:pt x="1759" y="4857"/>
                  </a:cubicBezTo>
                  <a:lnTo>
                    <a:pt x="1750" y="4867"/>
                  </a:lnTo>
                  <a:lnTo>
                    <a:pt x="1739" y="4867"/>
                  </a:lnTo>
                  <a:lnTo>
                    <a:pt x="1739" y="4847"/>
                  </a:lnTo>
                  <a:cubicBezTo>
                    <a:pt x="1739" y="4827"/>
                    <a:pt x="1750" y="4797"/>
                    <a:pt x="1750" y="4767"/>
                  </a:cubicBezTo>
                  <a:cubicBezTo>
                    <a:pt x="1750" y="4737"/>
                    <a:pt x="1759" y="4717"/>
                    <a:pt x="1759" y="4687"/>
                  </a:cubicBezTo>
                  <a:lnTo>
                    <a:pt x="1759" y="4667"/>
                  </a:lnTo>
                  <a:lnTo>
                    <a:pt x="1759" y="4607"/>
                  </a:lnTo>
                  <a:cubicBezTo>
                    <a:pt x="1779" y="4597"/>
                    <a:pt x="1790" y="4597"/>
                    <a:pt x="1810" y="4597"/>
                  </a:cubicBezTo>
                  <a:cubicBezTo>
                    <a:pt x="1819" y="4597"/>
                    <a:pt x="1830" y="4587"/>
                    <a:pt x="1850" y="4587"/>
                  </a:cubicBezTo>
                  <a:cubicBezTo>
                    <a:pt x="1879" y="4577"/>
                    <a:pt x="1899" y="4567"/>
                    <a:pt x="1930" y="4557"/>
                  </a:cubicBezTo>
                  <a:lnTo>
                    <a:pt x="1950" y="4547"/>
                  </a:lnTo>
                  <a:cubicBezTo>
                    <a:pt x="1959" y="4537"/>
                    <a:pt x="1979" y="4537"/>
                    <a:pt x="1990" y="4527"/>
                  </a:cubicBezTo>
                  <a:lnTo>
                    <a:pt x="2010" y="4527"/>
                  </a:lnTo>
                  <a:cubicBezTo>
                    <a:pt x="2019" y="4517"/>
                    <a:pt x="2039" y="4507"/>
                    <a:pt x="2050" y="4497"/>
                  </a:cubicBezTo>
                  <a:close/>
                  <a:moveTo>
                    <a:pt x="560" y="1"/>
                  </a:moveTo>
                  <a:cubicBezTo>
                    <a:pt x="531" y="1"/>
                    <a:pt x="500" y="11"/>
                    <a:pt x="480" y="21"/>
                  </a:cubicBezTo>
                  <a:cubicBezTo>
                    <a:pt x="451" y="51"/>
                    <a:pt x="431" y="81"/>
                    <a:pt x="421" y="121"/>
                  </a:cubicBezTo>
                  <a:cubicBezTo>
                    <a:pt x="421" y="150"/>
                    <a:pt x="411" y="170"/>
                    <a:pt x="411" y="201"/>
                  </a:cubicBezTo>
                  <a:cubicBezTo>
                    <a:pt x="421" y="221"/>
                    <a:pt x="421" y="250"/>
                    <a:pt x="421" y="270"/>
                  </a:cubicBezTo>
                  <a:lnTo>
                    <a:pt x="421" y="281"/>
                  </a:lnTo>
                  <a:lnTo>
                    <a:pt x="421" y="321"/>
                  </a:lnTo>
                  <a:lnTo>
                    <a:pt x="421" y="450"/>
                  </a:lnTo>
                  <a:lnTo>
                    <a:pt x="421" y="501"/>
                  </a:lnTo>
                  <a:lnTo>
                    <a:pt x="421" y="570"/>
                  </a:lnTo>
                  <a:lnTo>
                    <a:pt x="421" y="710"/>
                  </a:lnTo>
                  <a:cubicBezTo>
                    <a:pt x="421" y="780"/>
                    <a:pt x="421" y="860"/>
                    <a:pt x="431" y="940"/>
                  </a:cubicBezTo>
                  <a:lnTo>
                    <a:pt x="431" y="970"/>
                  </a:lnTo>
                  <a:lnTo>
                    <a:pt x="431" y="1060"/>
                  </a:lnTo>
                  <a:lnTo>
                    <a:pt x="431" y="1240"/>
                  </a:lnTo>
                  <a:lnTo>
                    <a:pt x="431" y="1509"/>
                  </a:lnTo>
                  <a:cubicBezTo>
                    <a:pt x="431" y="1600"/>
                    <a:pt x="431" y="1689"/>
                    <a:pt x="421" y="1780"/>
                  </a:cubicBezTo>
                  <a:cubicBezTo>
                    <a:pt x="421" y="1859"/>
                    <a:pt x="421" y="1949"/>
                    <a:pt x="411" y="2039"/>
                  </a:cubicBezTo>
                  <a:lnTo>
                    <a:pt x="411" y="2099"/>
                  </a:lnTo>
                  <a:cubicBezTo>
                    <a:pt x="401" y="2169"/>
                    <a:pt x="401" y="2229"/>
                    <a:pt x="391" y="2299"/>
                  </a:cubicBezTo>
                  <a:lnTo>
                    <a:pt x="391" y="2309"/>
                  </a:lnTo>
                  <a:cubicBezTo>
                    <a:pt x="391" y="2389"/>
                    <a:pt x="391" y="2479"/>
                    <a:pt x="381" y="2568"/>
                  </a:cubicBezTo>
                  <a:lnTo>
                    <a:pt x="381" y="2588"/>
                  </a:lnTo>
                  <a:lnTo>
                    <a:pt x="381" y="2599"/>
                  </a:lnTo>
                  <a:cubicBezTo>
                    <a:pt x="381" y="2628"/>
                    <a:pt x="371" y="2668"/>
                    <a:pt x="371" y="2708"/>
                  </a:cubicBezTo>
                  <a:lnTo>
                    <a:pt x="371" y="2848"/>
                  </a:lnTo>
                  <a:lnTo>
                    <a:pt x="371" y="2859"/>
                  </a:lnTo>
                  <a:lnTo>
                    <a:pt x="371" y="3098"/>
                  </a:lnTo>
                  <a:cubicBezTo>
                    <a:pt x="371" y="3148"/>
                    <a:pt x="381" y="3198"/>
                    <a:pt x="381" y="3238"/>
                  </a:cubicBezTo>
                  <a:lnTo>
                    <a:pt x="381" y="3258"/>
                  </a:lnTo>
                  <a:cubicBezTo>
                    <a:pt x="381" y="3278"/>
                    <a:pt x="381" y="3298"/>
                    <a:pt x="391" y="3328"/>
                  </a:cubicBezTo>
                  <a:lnTo>
                    <a:pt x="351" y="3328"/>
                  </a:lnTo>
                  <a:lnTo>
                    <a:pt x="341" y="3338"/>
                  </a:lnTo>
                  <a:cubicBezTo>
                    <a:pt x="311" y="3348"/>
                    <a:pt x="281" y="3358"/>
                    <a:pt x="231" y="3368"/>
                  </a:cubicBezTo>
                  <a:cubicBezTo>
                    <a:pt x="191" y="3388"/>
                    <a:pt x="151" y="3408"/>
                    <a:pt x="121" y="3428"/>
                  </a:cubicBezTo>
                  <a:cubicBezTo>
                    <a:pt x="71" y="3458"/>
                    <a:pt x="21" y="3488"/>
                    <a:pt x="11" y="3548"/>
                  </a:cubicBezTo>
                  <a:cubicBezTo>
                    <a:pt x="1" y="3568"/>
                    <a:pt x="11" y="3598"/>
                    <a:pt x="11" y="3628"/>
                  </a:cubicBezTo>
                  <a:lnTo>
                    <a:pt x="11" y="3668"/>
                  </a:lnTo>
                  <a:lnTo>
                    <a:pt x="11" y="3678"/>
                  </a:lnTo>
                  <a:lnTo>
                    <a:pt x="11" y="3708"/>
                  </a:lnTo>
                  <a:lnTo>
                    <a:pt x="11" y="3718"/>
                  </a:lnTo>
                  <a:cubicBezTo>
                    <a:pt x="21" y="3767"/>
                    <a:pt x="31" y="3827"/>
                    <a:pt x="41" y="3878"/>
                  </a:cubicBezTo>
                  <a:cubicBezTo>
                    <a:pt x="41" y="3918"/>
                    <a:pt x="51" y="3967"/>
                    <a:pt x="81" y="3998"/>
                  </a:cubicBezTo>
                  <a:cubicBezTo>
                    <a:pt x="101" y="4018"/>
                    <a:pt x="121" y="4027"/>
                    <a:pt x="141" y="4038"/>
                  </a:cubicBezTo>
                  <a:cubicBezTo>
                    <a:pt x="151" y="4047"/>
                    <a:pt x="161" y="4047"/>
                    <a:pt x="171" y="4058"/>
                  </a:cubicBezTo>
                  <a:cubicBezTo>
                    <a:pt x="191" y="4067"/>
                    <a:pt x="211" y="4078"/>
                    <a:pt x="221" y="4087"/>
                  </a:cubicBezTo>
                  <a:lnTo>
                    <a:pt x="231" y="4098"/>
                  </a:lnTo>
                  <a:lnTo>
                    <a:pt x="291" y="4127"/>
                  </a:lnTo>
                  <a:lnTo>
                    <a:pt x="301" y="4138"/>
                  </a:lnTo>
                  <a:cubicBezTo>
                    <a:pt x="341" y="4158"/>
                    <a:pt x="381" y="4187"/>
                    <a:pt x="431" y="4227"/>
                  </a:cubicBezTo>
                  <a:cubicBezTo>
                    <a:pt x="480" y="4267"/>
                    <a:pt x="531" y="4297"/>
                    <a:pt x="580" y="4327"/>
                  </a:cubicBezTo>
                  <a:cubicBezTo>
                    <a:pt x="640" y="4367"/>
                    <a:pt x="691" y="4407"/>
                    <a:pt x="740" y="4447"/>
                  </a:cubicBezTo>
                  <a:lnTo>
                    <a:pt x="751" y="4447"/>
                  </a:lnTo>
                  <a:lnTo>
                    <a:pt x="760" y="4457"/>
                  </a:lnTo>
                  <a:cubicBezTo>
                    <a:pt x="791" y="4487"/>
                    <a:pt x="831" y="4507"/>
                    <a:pt x="871" y="4537"/>
                  </a:cubicBezTo>
                  <a:cubicBezTo>
                    <a:pt x="911" y="4567"/>
                    <a:pt x="960" y="4597"/>
                    <a:pt x="1010" y="4627"/>
                  </a:cubicBezTo>
                  <a:cubicBezTo>
                    <a:pt x="1040" y="4647"/>
                    <a:pt x="1070" y="4667"/>
                    <a:pt x="1110" y="4687"/>
                  </a:cubicBezTo>
                  <a:lnTo>
                    <a:pt x="1120" y="4697"/>
                  </a:lnTo>
                  <a:lnTo>
                    <a:pt x="1160" y="4717"/>
                  </a:lnTo>
                  <a:cubicBezTo>
                    <a:pt x="1210" y="4747"/>
                    <a:pt x="1260" y="4777"/>
                    <a:pt x="1320" y="4807"/>
                  </a:cubicBezTo>
                  <a:cubicBezTo>
                    <a:pt x="1330" y="4817"/>
                    <a:pt x="1350" y="4817"/>
                    <a:pt x="1370" y="4827"/>
                  </a:cubicBezTo>
                  <a:cubicBezTo>
                    <a:pt x="1400" y="4847"/>
                    <a:pt x="1440" y="4867"/>
                    <a:pt x="1470" y="4887"/>
                  </a:cubicBezTo>
                  <a:cubicBezTo>
                    <a:pt x="1510" y="4907"/>
                    <a:pt x="1550" y="4937"/>
                    <a:pt x="1580" y="4957"/>
                  </a:cubicBezTo>
                  <a:lnTo>
                    <a:pt x="1610" y="4977"/>
                  </a:lnTo>
                  <a:lnTo>
                    <a:pt x="1620" y="4986"/>
                  </a:lnTo>
                  <a:cubicBezTo>
                    <a:pt x="1630" y="4997"/>
                    <a:pt x="1640" y="4997"/>
                    <a:pt x="1650" y="5006"/>
                  </a:cubicBezTo>
                  <a:cubicBezTo>
                    <a:pt x="1650" y="5006"/>
                    <a:pt x="1660" y="5017"/>
                    <a:pt x="1670" y="5017"/>
                  </a:cubicBezTo>
                  <a:cubicBezTo>
                    <a:pt x="1679" y="5017"/>
                    <a:pt x="1690" y="5026"/>
                    <a:pt x="1699" y="5026"/>
                  </a:cubicBezTo>
                  <a:lnTo>
                    <a:pt x="1750" y="5026"/>
                  </a:lnTo>
                  <a:lnTo>
                    <a:pt x="1770" y="5017"/>
                  </a:lnTo>
                  <a:lnTo>
                    <a:pt x="1779" y="5017"/>
                  </a:lnTo>
                  <a:cubicBezTo>
                    <a:pt x="1790" y="5006"/>
                    <a:pt x="1810" y="5006"/>
                    <a:pt x="1819" y="4997"/>
                  </a:cubicBezTo>
                  <a:lnTo>
                    <a:pt x="1850" y="4986"/>
                  </a:lnTo>
                  <a:cubicBezTo>
                    <a:pt x="1890" y="4977"/>
                    <a:pt x="1939" y="4957"/>
                    <a:pt x="1990" y="4937"/>
                  </a:cubicBezTo>
                  <a:cubicBezTo>
                    <a:pt x="2019" y="4927"/>
                    <a:pt x="2039" y="4917"/>
                    <a:pt x="2070" y="4907"/>
                  </a:cubicBezTo>
                  <a:lnTo>
                    <a:pt x="2070" y="4897"/>
                  </a:lnTo>
                  <a:cubicBezTo>
                    <a:pt x="2079" y="4897"/>
                    <a:pt x="2090" y="4887"/>
                    <a:pt x="2110" y="4877"/>
                  </a:cubicBezTo>
                  <a:cubicBezTo>
                    <a:pt x="2119" y="4867"/>
                    <a:pt x="2139" y="4857"/>
                    <a:pt x="2150" y="4837"/>
                  </a:cubicBezTo>
                  <a:cubicBezTo>
                    <a:pt x="2150" y="4827"/>
                    <a:pt x="2159" y="4807"/>
                    <a:pt x="2159" y="4797"/>
                  </a:cubicBezTo>
                  <a:lnTo>
                    <a:pt x="2159" y="4787"/>
                  </a:lnTo>
                  <a:lnTo>
                    <a:pt x="2159" y="4767"/>
                  </a:lnTo>
                  <a:lnTo>
                    <a:pt x="2159" y="4737"/>
                  </a:lnTo>
                  <a:cubicBezTo>
                    <a:pt x="2159" y="4727"/>
                    <a:pt x="2150" y="4707"/>
                    <a:pt x="2150" y="4687"/>
                  </a:cubicBezTo>
                  <a:cubicBezTo>
                    <a:pt x="2150" y="4647"/>
                    <a:pt x="2150" y="4607"/>
                    <a:pt x="2139" y="4567"/>
                  </a:cubicBezTo>
                  <a:lnTo>
                    <a:pt x="2139" y="4437"/>
                  </a:lnTo>
                  <a:lnTo>
                    <a:pt x="2139" y="4417"/>
                  </a:lnTo>
                  <a:lnTo>
                    <a:pt x="2139" y="4407"/>
                  </a:lnTo>
                  <a:cubicBezTo>
                    <a:pt x="2150" y="4397"/>
                    <a:pt x="2150" y="4377"/>
                    <a:pt x="2150" y="4357"/>
                  </a:cubicBezTo>
                  <a:cubicBezTo>
                    <a:pt x="2159" y="4337"/>
                    <a:pt x="2159" y="4317"/>
                    <a:pt x="2159" y="4287"/>
                  </a:cubicBezTo>
                  <a:cubicBezTo>
                    <a:pt x="2159" y="4277"/>
                    <a:pt x="2150" y="4267"/>
                    <a:pt x="2159" y="4247"/>
                  </a:cubicBezTo>
                  <a:lnTo>
                    <a:pt x="2159" y="4147"/>
                  </a:lnTo>
                  <a:cubicBezTo>
                    <a:pt x="2159" y="4098"/>
                    <a:pt x="2169" y="4047"/>
                    <a:pt x="2169" y="4007"/>
                  </a:cubicBezTo>
                  <a:cubicBezTo>
                    <a:pt x="2169" y="3967"/>
                    <a:pt x="2179" y="3927"/>
                    <a:pt x="2179" y="3887"/>
                  </a:cubicBezTo>
                  <a:lnTo>
                    <a:pt x="2179" y="3878"/>
                  </a:lnTo>
                  <a:cubicBezTo>
                    <a:pt x="2189" y="3798"/>
                    <a:pt x="2189" y="3708"/>
                    <a:pt x="2199" y="3628"/>
                  </a:cubicBezTo>
                  <a:cubicBezTo>
                    <a:pt x="2199" y="3538"/>
                    <a:pt x="2209" y="3458"/>
                    <a:pt x="2209" y="3368"/>
                  </a:cubicBezTo>
                  <a:cubicBezTo>
                    <a:pt x="2219" y="3348"/>
                    <a:pt x="2219" y="3338"/>
                    <a:pt x="2219" y="3318"/>
                  </a:cubicBezTo>
                  <a:lnTo>
                    <a:pt x="2219" y="3298"/>
                  </a:lnTo>
                  <a:lnTo>
                    <a:pt x="2219" y="3278"/>
                  </a:lnTo>
                  <a:lnTo>
                    <a:pt x="2219" y="3248"/>
                  </a:lnTo>
                  <a:cubicBezTo>
                    <a:pt x="2219" y="3208"/>
                    <a:pt x="2219" y="3178"/>
                    <a:pt x="2229" y="3138"/>
                  </a:cubicBezTo>
                  <a:lnTo>
                    <a:pt x="2229" y="3128"/>
                  </a:lnTo>
                  <a:lnTo>
                    <a:pt x="2229" y="3108"/>
                  </a:lnTo>
                  <a:cubicBezTo>
                    <a:pt x="2239" y="3019"/>
                    <a:pt x="2239" y="2928"/>
                    <a:pt x="2229" y="2848"/>
                  </a:cubicBezTo>
                  <a:lnTo>
                    <a:pt x="2229" y="2799"/>
                  </a:lnTo>
                  <a:lnTo>
                    <a:pt x="2229" y="2759"/>
                  </a:lnTo>
                  <a:lnTo>
                    <a:pt x="2229" y="2668"/>
                  </a:lnTo>
                  <a:cubicBezTo>
                    <a:pt x="2239" y="2648"/>
                    <a:pt x="2239" y="2619"/>
                    <a:pt x="2239" y="2588"/>
                  </a:cubicBezTo>
                  <a:cubicBezTo>
                    <a:pt x="2239" y="2548"/>
                    <a:pt x="2249" y="2499"/>
                    <a:pt x="2249" y="2459"/>
                  </a:cubicBezTo>
                  <a:lnTo>
                    <a:pt x="2249" y="2409"/>
                  </a:lnTo>
                  <a:cubicBezTo>
                    <a:pt x="2249" y="2319"/>
                    <a:pt x="2249" y="2249"/>
                    <a:pt x="2259" y="2179"/>
                  </a:cubicBezTo>
                  <a:cubicBezTo>
                    <a:pt x="2259" y="2109"/>
                    <a:pt x="2269" y="2039"/>
                    <a:pt x="2269" y="1979"/>
                  </a:cubicBezTo>
                  <a:lnTo>
                    <a:pt x="2269" y="1969"/>
                  </a:lnTo>
                  <a:lnTo>
                    <a:pt x="2269" y="1919"/>
                  </a:lnTo>
                  <a:lnTo>
                    <a:pt x="2269" y="1819"/>
                  </a:lnTo>
                  <a:cubicBezTo>
                    <a:pt x="2269" y="1769"/>
                    <a:pt x="2269" y="1709"/>
                    <a:pt x="2279" y="1660"/>
                  </a:cubicBezTo>
                  <a:cubicBezTo>
                    <a:pt x="2279" y="1560"/>
                    <a:pt x="2279" y="1480"/>
                    <a:pt x="2289" y="1389"/>
                  </a:cubicBezTo>
                  <a:lnTo>
                    <a:pt x="2289" y="1360"/>
                  </a:lnTo>
                  <a:lnTo>
                    <a:pt x="2289" y="1110"/>
                  </a:lnTo>
                  <a:cubicBezTo>
                    <a:pt x="2289" y="1090"/>
                    <a:pt x="2279" y="1070"/>
                    <a:pt x="2279" y="1050"/>
                  </a:cubicBezTo>
                  <a:cubicBezTo>
                    <a:pt x="2279" y="1000"/>
                    <a:pt x="2269" y="950"/>
                    <a:pt x="2249" y="900"/>
                  </a:cubicBezTo>
                  <a:cubicBezTo>
                    <a:pt x="2229" y="850"/>
                    <a:pt x="2179" y="830"/>
                    <a:pt x="2139" y="800"/>
                  </a:cubicBezTo>
                  <a:lnTo>
                    <a:pt x="2130" y="790"/>
                  </a:lnTo>
                  <a:cubicBezTo>
                    <a:pt x="2059" y="750"/>
                    <a:pt x="1990" y="710"/>
                    <a:pt x="1930" y="670"/>
                  </a:cubicBezTo>
                  <a:cubicBezTo>
                    <a:pt x="1850" y="630"/>
                    <a:pt x="1779" y="590"/>
                    <a:pt x="1699" y="550"/>
                  </a:cubicBezTo>
                  <a:cubicBezTo>
                    <a:pt x="1650" y="530"/>
                    <a:pt x="1600" y="501"/>
                    <a:pt x="1560" y="470"/>
                  </a:cubicBezTo>
                  <a:cubicBezTo>
                    <a:pt x="1530" y="461"/>
                    <a:pt x="1500" y="450"/>
                    <a:pt x="1480" y="430"/>
                  </a:cubicBezTo>
                  <a:cubicBezTo>
                    <a:pt x="1390" y="390"/>
                    <a:pt x="1310" y="350"/>
                    <a:pt x="1230" y="310"/>
                  </a:cubicBezTo>
                  <a:cubicBezTo>
                    <a:pt x="1170" y="281"/>
                    <a:pt x="1120" y="261"/>
                    <a:pt x="1070" y="230"/>
                  </a:cubicBezTo>
                  <a:lnTo>
                    <a:pt x="1050" y="221"/>
                  </a:lnTo>
                  <a:lnTo>
                    <a:pt x="990" y="190"/>
                  </a:lnTo>
                  <a:cubicBezTo>
                    <a:pt x="931" y="161"/>
                    <a:pt x="880" y="130"/>
                    <a:pt x="820" y="101"/>
                  </a:cubicBezTo>
                  <a:lnTo>
                    <a:pt x="751" y="71"/>
                  </a:lnTo>
                  <a:lnTo>
                    <a:pt x="691" y="41"/>
                  </a:lnTo>
                  <a:lnTo>
                    <a:pt x="671" y="31"/>
                  </a:lnTo>
                  <a:cubicBezTo>
                    <a:pt x="660" y="31"/>
                    <a:pt x="651" y="21"/>
                    <a:pt x="631" y="21"/>
                  </a:cubicBezTo>
                  <a:cubicBezTo>
                    <a:pt x="611" y="11"/>
                    <a:pt x="600" y="11"/>
                    <a:pt x="57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flipH="1">
              <a:off x="8522663" y="2968199"/>
              <a:ext cx="147755" cy="325775"/>
            </a:xfrm>
            <a:custGeom>
              <a:rect b="b" l="l" r="r" t="t"/>
              <a:pathLst>
                <a:path extrusionOk="0" h="5027" w="2280">
                  <a:moveTo>
                    <a:pt x="651" y="270"/>
                  </a:moveTo>
                  <a:lnTo>
                    <a:pt x="691" y="290"/>
                  </a:lnTo>
                  <a:lnTo>
                    <a:pt x="700" y="290"/>
                  </a:lnTo>
                  <a:lnTo>
                    <a:pt x="700" y="380"/>
                  </a:lnTo>
                  <a:lnTo>
                    <a:pt x="700" y="430"/>
                  </a:lnTo>
                  <a:lnTo>
                    <a:pt x="700" y="480"/>
                  </a:lnTo>
                  <a:cubicBezTo>
                    <a:pt x="711" y="520"/>
                    <a:pt x="711" y="560"/>
                    <a:pt x="711" y="610"/>
                  </a:cubicBezTo>
                  <a:cubicBezTo>
                    <a:pt x="711" y="640"/>
                    <a:pt x="700" y="690"/>
                    <a:pt x="700" y="719"/>
                  </a:cubicBezTo>
                  <a:lnTo>
                    <a:pt x="700" y="770"/>
                  </a:lnTo>
                  <a:cubicBezTo>
                    <a:pt x="700" y="830"/>
                    <a:pt x="691" y="890"/>
                    <a:pt x="700" y="939"/>
                  </a:cubicBezTo>
                  <a:lnTo>
                    <a:pt x="700" y="1129"/>
                  </a:lnTo>
                  <a:cubicBezTo>
                    <a:pt x="691" y="1179"/>
                    <a:pt x="691" y="1239"/>
                    <a:pt x="691" y="1309"/>
                  </a:cubicBezTo>
                  <a:lnTo>
                    <a:pt x="691" y="1499"/>
                  </a:lnTo>
                  <a:lnTo>
                    <a:pt x="691" y="1669"/>
                  </a:lnTo>
                  <a:lnTo>
                    <a:pt x="691" y="1739"/>
                  </a:lnTo>
                  <a:lnTo>
                    <a:pt x="691" y="2058"/>
                  </a:lnTo>
                  <a:lnTo>
                    <a:pt x="691" y="2078"/>
                  </a:lnTo>
                  <a:lnTo>
                    <a:pt x="680" y="2098"/>
                  </a:lnTo>
                  <a:lnTo>
                    <a:pt x="680" y="2249"/>
                  </a:lnTo>
                  <a:cubicBezTo>
                    <a:pt x="680" y="2309"/>
                    <a:pt x="680" y="2378"/>
                    <a:pt x="671" y="2438"/>
                  </a:cubicBezTo>
                  <a:lnTo>
                    <a:pt x="671" y="2628"/>
                  </a:lnTo>
                  <a:lnTo>
                    <a:pt x="671" y="2828"/>
                  </a:lnTo>
                  <a:cubicBezTo>
                    <a:pt x="660" y="2878"/>
                    <a:pt x="660" y="2938"/>
                    <a:pt x="660" y="3008"/>
                  </a:cubicBezTo>
                  <a:cubicBezTo>
                    <a:pt x="660" y="3038"/>
                    <a:pt x="660" y="3068"/>
                    <a:pt x="671" y="3108"/>
                  </a:cubicBezTo>
                  <a:lnTo>
                    <a:pt x="671" y="3148"/>
                  </a:lnTo>
                  <a:lnTo>
                    <a:pt x="671" y="3157"/>
                  </a:lnTo>
                  <a:lnTo>
                    <a:pt x="671" y="3177"/>
                  </a:lnTo>
                  <a:lnTo>
                    <a:pt x="651" y="3197"/>
                  </a:lnTo>
                  <a:cubicBezTo>
                    <a:pt x="640" y="3217"/>
                    <a:pt x="620" y="3237"/>
                    <a:pt x="600" y="3257"/>
                  </a:cubicBezTo>
                  <a:cubicBezTo>
                    <a:pt x="591" y="3257"/>
                    <a:pt x="580" y="3268"/>
                    <a:pt x="571" y="3268"/>
                  </a:cubicBezTo>
                  <a:cubicBezTo>
                    <a:pt x="571" y="3277"/>
                    <a:pt x="560" y="3277"/>
                    <a:pt x="560" y="3277"/>
                  </a:cubicBezTo>
                  <a:lnTo>
                    <a:pt x="560" y="3217"/>
                  </a:lnTo>
                  <a:lnTo>
                    <a:pt x="551" y="3188"/>
                  </a:lnTo>
                  <a:lnTo>
                    <a:pt x="551" y="3157"/>
                  </a:lnTo>
                  <a:lnTo>
                    <a:pt x="551" y="3117"/>
                  </a:lnTo>
                  <a:lnTo>
                    <a:pt x="551" y="3058"/>
                  </a:lnTo>
                  <a:cubicBezTo>
                    <a:pt x="540" y="2978"/>
                    <a:pt x="540" y="2888"/>
                    <a:pt x="540" y="2788"/>
                  </a:cubicBezTo>
                  <a:lnTo>
                    <a:pt x="540" y="2778"/>
                  </a:lnTo>
                  <a:lnTo>
                    <a:pt x="540" y="2768"/>
                  </a:lnTo>
                  <a:lnTo>
                    <a:pt x="540" y="2658"/>
                  </a:lnTo>
                  <a:lnTo>
                    <a:pt x="540" y="2558"/>
                  </a:lnTo>
                  <a:lnTo>
                    <a:pt x="540" y="2518"/>
                  </a:lnTo>
                  <a:cubicBezTo>
                    <a:pt x="551" y="2458"/>
                    <a:pt x="551" y="2398"/>
                    <a:pt x="551" y="2338"/>
                  </a:cubicBezTo>
                  <a:lnTo>
                    <a:pt x="551" y="2258"/>
                  </a:lnTo>
                  <a:cubicBezTo>
                    <a:pt x="551" y="2198"/>
                    <a:pt x="560" y="2138"/>
                    <a:pt x="560" y="2078"/>
                  </a:cubicBezTo>
                  <a:cubicBezTo>
                    <a:pt x="571" y="2049"/>
                    <a:pt x="571" y="2018"/>
                    <a:pt x="571" y="1989"/>
                  </a:cubicBezTo>
                  <a:cubicBezTo>
                    <a:pt x="580" y="1898"/>
                    <a:pt x="580" y="1809"/>
                    <a:pt x="580" y="1739"/>
                  </a:cubicBezTo>
                  <a:lnTo>
                    <a:pt x="580" y="1609"/>
                  </a:lnTo>
                  <a:cubicBezTo>
                    <a:pt x="591" y="1559"/>
                    <a:pt x="591" y="1509"/>
                    <a:pt x="591" y="1469"/>
                  </a:cubicBezTo>
                  <a:lnTo>
                    <a:pt x="591" y="1379"/>
                  </a:lnTo>
                  <a:cubicBezTo>
                    <a:pt x="591" y="1319"/>
                    <a:pt x="591" y="1259"/>
                    <a:pt x="600" y="1189"/>
                  </a:cubicBezTo>
                  <a:cubicBezTo>
                    <a:pt x="600" y="1070"/>
                    <a:pt x="611" y="939"/>
                    <a:pt x="611" y="830"/>
                  </a:cubicBezTo>
                  <a:cubicBezTo>
                    <a:pt x="620" y="770"/>
                    <a:pt x="620" y="719"/>
                    <a:pt x="620" y="659"/>
                  </a:cubicBezTo>
                  <a:cubicBezTo>
                    <a:pt x="620" y="620"/>
                    <a:pt x="631" y="570"/>
                    <a:pt x="631" y="530"/>
                  </a:cubicBezTo>
                  <a:lnTo>
                    <a:pt x="631" y="520"/>
                  </a:lnTo>
                  <a:lnTo>
                    <a:pt x="631" y="510"/>
                  </a:lnTo>
                  <a:cubicBezTo>
                    <a:pt x="640" y="480"/>
                    <a:pt x="640" y="440"/>
                    <a:pt x="640" y="400"/>
                  </a:cubicBezTo>
                  <a:cubicBezTo>
                    <a:pt x="651" y="370"/>
                    <a:pt x="651" y="330"/>
                    <a:pt x="651" y="280"/>
                  </a:cubicBezTo>
                  <a:lnTo>
                    <a:pt x="651" y="270"/>
                  </a:lnTo>
                  <a:close/>
                  <a:moveTo>
                    <a:pt x="751" y="3288"/>
                  </a:moveTo>
                  <a:cubicBezTo>
                    <a:pt x="760" y="3288"/>
                    <a:pt x="771" y="3297"/>
                    <a:pt x="780" y="3308"/>
                  </a:cubicBezTo>
                  <a:lnTo>
                    <a:pt x="811" y="3337"/>
                  </a:lnTo>
                  <a:lnTo>
                    <a:pt x="811" y="3348"/>
                  </a:lnTo>
                  <a:cubicBezTo>
                    <a:pt x="831" y="3357"/>
                    <a:pt x="840" y="3368"/>
                    <a:pt x="860" y="3388"/>
                  </a:cubicBezTo>
                  <a:cubicBezTo>
                    <a:pt x="891" y="3417"/>
                    <a:pt x="931" y="3437"/>
                    <a:pt x="971" y="3468"/>
                  </a:cubicBezTo>
                  <a:cubicBezTo>
                    <a:pt x="1000" y="3477"/>
                    <a:pt x="1030" y="3508"/>
                    <a:pt x="1060" y="3528"/>
                  </a:cubicBezTo>
                  <a:lnTo>
                    <a:pt x="1080" y="3548"/>
                  </a:lnTo>
                  <a:lnTo>
                    <a:pt x="1130" y="3587"/>
                  </a:lnTo>
                  <a:lnTo>
                    <a:pt x="1140" y="3587"/>
                  </a:lnTo>
                  <a:cubicBezTo>
                    <a:pt x="1130" y="3607"/>
                    <a:pt x="1130" y="3637"/>
                    <a:pt x="1130" y="3657"/>
                  </a:cubicBezTo>
                  <a:cubicBezTo>
                    <a:pt x="1130" y="3667"/>
                    <a:pt x="1130" y="3687"/>
                    <a:pt x="1120" y="3697"/>
                  </a:cubicBezTo>
                  <a:lnTo>
                    <a:pt x="1120" y="3707"/>
                  </a:lnTo>
                  <a:lnTo>
                    <a:pt x="1090" y="3687"/>
                  </a:lnTo>
                  <a:cubicBezTo>
                    <a:pt x="1070" y="3667"/>
                    <a:pt x="1040" y="3647"/>
                    <a:pt x="1010" y="3627"/>
                  </a:cubicBezTo>
                  <a:cubicBezTo>
                    <a:pt x="980" y="3607"/>
                    <a:pt x="951" y="3597"/>
                    <a:pt x="920" y="3577"/>
                  </a:cubicBezTo>
                  <a:lnTo>
                    <a:pt x="891" y="3567"/>
                  </a:lnTo>
                  <a:cubicBezTo>
                    <a:pt x="860" y="3548"/>
                    <a:pt x="820" y="3517"/>
                    <a:pt x="791" y="3497"/>
                  </a:cubicBezTo>
                  <a:lnTo>
                    <a:pt x="760" y="3477"/>
                  </a:lnTo>
                  <a:lnTo>
                    <a:pt x="760" y="3468"/>
                  </a:lnTo>
                  <a:cubicBezTo>
                    <a:pt x="740" y="3457"/>
                    <a:pt x="731" y="3448"/>
                    <a:pt x="711" y="3428"/>
                  </a:cubicBezTo>
                  <a:cubicBezTo>
                    <a:pt x="700" y="3428"/>
                    <a:pt x="691" y="3417"/>
                    <a:pt x="680" y="3408"/>
                  </a:cubicBezTo>
                  <a:lnTo>
                    <a:pt x="671" y="3408"/>
                  </a:lnTo>
                  <a:lnTo>
                    <a:pt x="660" y="3397"/>
                  </a:lnTo>
                  <a:cubicBezTo>
                    <a:pt x="671" y="3377"/>
                    <a:pt x="691" y="3357"/>
                    <a:pt x="711" y="3337"/>
                  </a:cubicBezTo>
                  <a:cubicBezTo>
                    <a:pt x="720" y="3317"/>
                    <a:pt x="740" y="3297"/>
                    <a:pt x="751" y="3288"/>
                  </a:cubicBezTo>
                  <a:close/>
                  <a:moveTo>
                    <a:pt x="1330" y="590"/>
                  </a:moveTo>
                  <a:cubicBezTo>
                    <a:pt x="1370" y="610"/>
                    <a:pt x="1410" y="640"/>
                    <a:pt x="1450" y="659"/>
                  </a:cubicBezTo>
                  <a:cubicBezTo>
                    <a:pt x="1460" y="659"/>
                    <a:pt x="1470" y="670"/>
                    <a:pt x="1480" y="670"/>
                  </a:cubicBezTo>
                  <a:lnTo>
                    <a:pt x="1480" y="679"/>
                  </a:lnTo>
                  <a:lnTo>
                    <a:pt x="1470" y="719"/>
                  </a:lnTo>
                  <a:lnTo>
                    <a:pt x="1470" y="810"/>
                  </a:lnTo>
                  <a:cubicBezTo>
                    <a:pt x="1460" y="850"/>
                    <a:pt x="1460" y="899"/>
                    <a:pt x="1460" y="950"/>
                  </a:cubicBezTo>
                  <a:lnTo>
                    <a:pt x="1460" y="1110"/>
                  </a:lnTo>
                  <a:lnTo>
                    <a:pt x="1460" y="1139"/>
                  </a:lnTo>
                  <a:lnTo>
                    <a:pt x="1460" y="1219"/>
                  </a:lnTo>
                  <a:lnTo>
                    <a:pt x="1460" y="1319"/>
                  </a:lnTo>
                  <a:lnTo>
                    <a:pt x="1460" y="1339"/>
                  </a:lnTo>
                  <a:cubicBezTo>
                    <a:pt x="1460" y="1389"/>
                    <a:pt x="1460" y="1439"/>
                    <a:pt x="1450" y="1479"/>
                  </a:cubicBezTo>
                  <a:lnTo>
                    <a:pt x="1450" y="1629"/>
                  </a:lnTo>
                  <a:cubicBezTo>
                    <a:pt x="1450" y="1669"/>
                    <a:pt x="1450" y="1719"/>
                    <a:pt x="1440" y="1759"/>
                  </a:cubicBezTo>
                  <a:lnTo>
                    <a:pt x="1440" y="1889"/>
                  </a:lnTo>
                  <a:lnTo>
                    <a:pt x="1450" y="1929"/>
                  </a:lnTo>
                  <a:lnTo>
                    <a:pt x="1450" y="2018"/>
                  </a:lnTo>
                  <a:lnTo>
                    <a:pt x="1450" y="2309"/>
                  </a:lnTo>
                  <a:cubicBezTo>
                    <a:pt x="1450" y="2398"/>
                    <a:pt x="1440" y="2488"/>
                    <a:pt x="1440" y="2568"/>
                  </a:cubicBezTo>
                  <a:cubicBezTo>
                    <a:pt x="1430" y="2668"/>
                    <a:pt x="1430" y="2748"/>
                    <a:pt x="1420" y="2838"/>
                  </a:cubicBezTo>
                  <a:lnTo>
                    <a:pt x="1420" y="2968"/>
                  </a:lnTo>
                  <a:lnTo>
                    <a:pt x="1420" y="3028"/>
                  </a:lnTo>
                  <a:lnTo>
                    <a:pt x="1410" y="3048"/>
                  </a:lnTo>
                  <a:lnTo>
                    <a:pt x="1410" y="3108"/>
                  </a:lnTo>
                  <a:lnTo>
                    <a:pt x="1410" y="3188"/>
                  </a:lnTo>
                  <a:lnTo>
                    <a:pt x="1410" y="3197"/>
                  </a:lnTo>
                  <a:cubicBezTo>
                    <a:pt x="1400" y="3248"/>
                    <a:pt x="1400" y="3308"/>
                    <a:pt x="1400" y="3368"/>
                  </a:cubicBezTo>
                  <a:cubicBezTo>
                    <a:pt x="1390" y="3417"/>
                    <a:pt x="1390" y="3457"/>
                    <a:pt x="1390" y="3488"/>
                  </a:cubicBezTo>
                  <a:cubicBezTo>
                    <a:pt x="1380" y="3508"/>
                    <a:pt x="1380" y="3517"/>
                    <a:pt x="1380" y="3537"/>
                  </a:cubicBezTo>
                  <a:cubicBezTo>
                    <a:pt x="1380" y="3567"/>
                    <a:pt x="1370" y="3597"/>
                    <a:pt x="1370" y="3627"/>
                  </a:cubicBezTo>
                  <a:cubicBezTo>
                    <a:pt x="1370" y="3667"/>
                    <a:pt x="1360" y="3707"/>
                    <a:pt x="1360" y="3757"/>
                  </a:cubicBezTo>
                  <a:cubicBezTo>
                    <a:pt x="1360" y="3777"/>
                    <a:pt x="1360" y="3797"/>
                    <a:pt x="1350" y="3817"/>
                  </a:cubicBezTo>
                  <a:lnTo>
                    <a:pt x="1350" y="3827"/>
                  </a:lnTo>
                  <a:lnTo>
                    <a:pt x="1350" y="3837"/>
                  </a:lnTo>
                  <a:cubicBezTo>
                    <a:pt x="1330" y="3827"/>
                    <a:pt x="1300" y="3807"/>
                    <a:pt x="1270" y="3797"/>
                  </a:cubicBezTo>
                  <a:cubicBezTo>
                    <a:pt x="1260" y="3787"/>
                    <a:pt x="1250" y="3787"/>
                    <a:pt x="1240" y="3777"/>
                  </a:cubicBezTo>
                  <a:lnTo>
                    <a:pt x="1250" y="3767"/>
                  </a:lnTo>
                  <a:lnTo>
                    <a:pt x="1250" y="3737"/>
                  </a:lnTo>
                  <a:cubicBezTo>
                    <a:pt x="1250" y="3717"/>
                    <a:pt x="1250" y="3697"/>
                    <a:pt x="1260" y="3677"/>
                  </a:cubicBezTo>
                  <a:cubicBezTo>
                    <a:pt x="1270" y="3607"/>
                    <a:pt x="1270" y="3537"/>
                    <a:pt x="1270" y="3477"/>
                  </a:cubicBezTo>
                  <a:lnTo>
                    <a:pt x="1270" y="3457"/>
                  </a:lnTo>
                  <a:cubicBezTo>
                    <a:pt x="1280" y="3417"/>
                    <a:pt x="1280" y="3388"/>
                    <a:pt x="1280" y="3348"/>
                  </a:cubicBezTo>
                  <a:cubicBezTo>
                    <a:pt x="1290" y="3248"/>
                    <a:pt x="1300" y="3137"/>
                    <a:pt x="1310" y="3028"/>
                  </a:cubicBezTo>
                  <a:lnTo>
                    <a:pt x="1310" y="2958"/>
                  </a:lnTo>
                  <a:lnTo>
                    <a:pt x="1310" y="2888"/>
                  </a:lnTo>
                  <a:lnTo>
                    <a:pt x="1310" y="2858"/>
                  </a:lnTo>
                  <a:cubicBezTo>
                    <a:pt x="1320" y="2808"/>
                    <a:pt x="1320" y="2758"/>
                    <a:pt x="1320" y="2708"/>
                  </a:cubicBezTo>
                  <a:cubicBezTo>
                    <a:pt x="1330" y="2608"/>
                    <a:pt x="1330" y="2508"/>
                    <a:pt x="1320" y="2388"/>
                  </a:cubicBezTo>
                  <a:lnTo>
                    <a:pt x="1320" y="2298"/>
                  </a:lnTo>
                  <a:lnTo>
                    <a:pt x="1320" y="2229"/>
                  </a:lnTo>
                  <a:cubicBezTo>
                    <a:pt x="1320" y="2178"/>
                    <a:pt x="1310" y="2118"/>
                    <a:pt x="1310" y="2058"/>
                  </a:cubicBezTo>
                  <a:lnTo>
                    <a:pt x="1310" y="1739"/>
                  </a:lnTo>
                  <a:cubicBezTo>
                    <a:pt x="1320" y="1689"/>
                    <a:pt x="1320" y="1649"/>
                    <a:pt x="1320" y="1599"/>
                  </a:cubicBezTo>
                  <a:lnTo>
                    <a:pt x="1320" y="1419"/>
                  </a:lnTo>
                  <a:lnTo>
                    <a:pt x="1320" y="1239"/>
                  </a:lnTo>
                  <a:lnTo>
                    <a:pt x="1320" y="1099"/>
                  </a:lnTo>
                  <a:cubicBezTo>
                    <a:pt x="1330" y="1030"/>
                    <a:pt x="1330" y="959"/>
                    <a:pt x="1330" y="890"/>
                  </a:cubicBezTo>
                  <a:lnTo>
                    <a:pt x="1330" y="830"/>
                  </a:lnTo>
                  <a:lnTo>
                    <a:pt x="1330" y="770"/>
                  </a:lnTo>
                  <a:lnTo>
                    <a:pt x="1330" y="590"/>
                  </a:lnTo>
                  <a:close/>
                  <a:moveTo>
                    <a:pt x="1470" y="3817"/>
                  </a:moveTo>
                  <a:cubicBezTo>
                    <a:pt x="1480" y="3827"/>
                    <a:pt x="1490" y="3827"/>
                    <a:pt x="1500" y="3837"/>
                  </a:cubicBezTo>
                  <a:cubicBezTo>
                    <a:pt x="1520" y="3857"/>
                    <a:pt x="1550" y="3867"/>
                    <a:pt x="1570" y="3887"/>
                  </a:cubicBezTo>
                  <a:lnTo>
                    <a:pt x="1610" y="3917"/>
                  </a:lnTo>
                  <a:lnTo>
                    <a:pt x="1640" y="3937"/>
                  </a:lnTo>
                  <a:cubicBezTo>
                    <a:pt x="1660" y="3947"/>
                    <a:pt x="1670" y="3957"/>
                    <a:pt x="1680" y="3967"/>
                  </a:cubicBezTo>
                  <a:cubicBezTo>
                    <a:pt x="1690" y="3977"/>
                    <a:pt x="1710" y="3987"/>
                    <a:pt x="1719" y="3997"/>
                  </a:cubicBezTo>
                  <a:cubicBezTo>
                    <a:pt x="1750" y="4017"/>
                    <a:pt x="1770" y="4037"/>
                    <a:pt x="1799" y="4057"/>
                  </a:cubicBezTo>
                  <a:cubicBezTo>
                    <a:pt x="1810" y="4067"/>
                    <a:pt x="1819" y="4077"/>
                    <a:pt x="1839" y="4077"/>
                  </a:cubicBezTo>
                  <a:cubicBezTo>
                    <a:pt x="1850" y="4087"/>
                    <a:pt x="1870" y="4097"/>
                    <a:pt x="1879" y="4097"/>
                  </a:cubicBezTo>
                  <a:cubicBezTo>
                    <a:pt x="1899" y="4107"/>
                    <a:pt x="1910" y="4107"/>
                    <a:pt x="1919" y="4117"/>
                  </a:cubicBezTo>
                  <a:cubicBezTo>
                    <a:pt x="1930" y="4127"/>
                    <a:pt x="1939" y="4127"/>
                    <a:pt x="1950" y="4127"/>
                  </a:cubicBezTo>
                  <a:cubicBezTo>
                    <a:pt x="1950" y="4137"/>
                    <a:pt x="1959" y="4137"/>
                    <a:pt x="1970" y="4147"/>
                  </a:cubicBezTo>
                  <a:cubicBezTo>
                    <a:pt x="1979" y="4147"/>
                    <a:pt x="1990" y="4157"/>
                    <a:pt x="2010" y="4167"/>
                  </a:cubicBezTo>
                  <a:lnTo>
                    <a:pt x="2019" y="4167"/>
                  </a:lnTo>
                  <a:lnTo>
                    <a:pt x="2019" y="4247"/>
                  </a:lnTo>
                  <a:cubicBezTo>
                    <a:pt x="2010" y="4257"/>
                    <a:pt x="2010" y="4276"/>
                    <a:pt x="2010" y="4287"/>
                  </a:cubicBezTo>
                  <a:cubicBezTo>
                    <a:pt x="2010" y="4287"/>
                    <a:pt x="1999" y="4287"/>
                    <a:pt x="1999" y="4276"/>
                  </a:cubicBezTo>
                  <a:lnTo>
                    <a:pt x="1990" y="4276"/>
                  </a:lnTo>
                  <a:lnTo>
                    <a:pt x="1950" y="4237"/>
                  </a:lnTo>
                  <a:cubicBezTo>
                    <a:pt x="1919" y="4227"/>
                    <a:pt x="1899" y="4207"/>
                    <a:pt x="1870" y="4187"/>
                  </a:cubicBezTo>
                  <a:cubicBezTo>
                    <a:pt x="1839" y="4167"/>
                    <a:pt x="1819" y="4157"/>
                    <a:pt x="1799" y="4147"/>
                  </a:cubicBezTo>
                  <a:cubicBezTo>
                    <a:pt x="1759" y="4117"/>
                    <a:pt x="1719" y="4087"/>
                    <a:pt x="1670" y="4067"/>
                  </a:cubicBezTo>
                  <a:cubicBezTo>
                    <a:pt x="1640" y="4037"/>
                    <a:pt x="1600" y="4017"/>
                    <a:pt x="1570" y="3987"/>
                  </a:cubicBezTo>
                  <a:cubicBezTo>
                    <a:pt x="1530" y="3957"/>
                    <a:pt x="1500" y="3937"/>
                    <a:pt x="1470" y="3917"/>
                  </a:cubicBezTo>
                  <a:lnTo>
                    <a:pt x="1450" y="3907"/>
                  </a:lnTo>
                  <a:cubicBezTo>
                    <a:pt x="1460" y="3897"/>
                    <a:pt x="1460" y="3887"/>
                    <a:pt x="1460" y="3877"/>
                  </a:cubicBezTo>
                  <a:cubicBezTo>
                    <a:pt x="1470" y="3857"/>
                    <a:pt x="1470" y="3847"/>
                    <a:pt x="1470" y="3837"/>
                  </a:cubicBezTo>
                  <a:lnTo>
                    <a:pt x="1470" y="3827"/>
                  </a:lnTo>
                  <a:lnTo>
                    <a:pt x="1470" y="3817"/>
                  </a:lnTo>
                  <a:close/>
                  <a:moveTo>
                    <a:pt x="471" y="3468"/>
                  </a:moveTo>
                  <a:lnTo>
                    <a:pt x="481" y="3477"/>
                  </a:lnTo>
                  <a:cubicBezTo>
                    <a:pt x="491" y="3477"/>
                    <a:pt x="500" y="3488"/>
                    <a:pt x="511" y="3497"/>
                  </a:cubicBezTo>
                  <a:lnTo>
                    <a:pt x="520" y="3497"/>
                  </a:lnTo>
                  <a:cubicBezTo>
                    <a:pt x="531" y="3508"/>
                    <a:pt x="531" y="3517"/>
                    <a:pt x="540" y="3517"/>
                  </a:cubicBezTo>
                  <a:cubicBezTo>
                    <a:pt x="560" y="3528"/>
                    <a:pt x="571" y="3537"/>
                    <a:pt x="591" y="3548"/>
                  </a:cubicBezTo>
                  <a:cubicBezTo>
                    <a:pt x="611" y="3557"/>
                    <a:pt x="631" y="3567"/>
                    <a:pt x="640" y="3577"/>
                  </a:cubicBezTo>
                  <a:cubicBezTo>
                    <a:pt x="651" y="3587"/>
                    <a:pt x="660" y="3597"/>
                    <a:pt x="680" y="3607"/>
                  </a:cubicBezTo>
                  <a:cubicBezTo>
                    <a:pt x="700" y="3617"/>
                    <a:pt x="720" y="3637"/>
                    <a:pt x="740" y="3647"/>
                  </a:cubicBezTo>
                  <a:cubicBezTo>
                    <a:pt x="780" y="3677"/>
                    <a:pt x="831" y="3697"/>
                    <a:pt x="871" y="3717"/>
                  </a:cubicBezTo>
                  <a:cubicBezTo>
                    <a:pt x="911" y="3727"/>
                    <a:pt x="940" y="3747"/>
                    <a:pt x="980" y="3777"/>
                  </a:cubicBezTo>
                  <a:cubicBezTo>
                    <a:pt x="1000" y="3787"/>
                    <a:pt x="1020" y="3797"/>
                    <a:pt x="1030" y="3807"/>
                  </a:cubicBezTo>
                  <a:lnTo>
                    <a:pt x="1090" y="3837"/>
                  </a:lnTo>
                  <a:cubicBezTo>
                    <a:pt x="1130" y="3867"/>
                    <a:pt x="1170" y="3887"/>
                    <a:pt x="1210" y="3907"/>
                  </a:cubicBezTo>
                  <a:cubicBezTo>
                    <a:pt x="1290" y="3947"/>
                    <a:pt x="1370" y="3987"/>
                    <a:pt x="1450" y="4037"/>
                  </a:cubicBezTo>
                  <a:cubicBezTo>
                    <a:pt x="1470" y="4057"/>
                    <a:pt x="1490" y="4077"/>
                    <a:pt x="1520" y="4097"/>
                  </a:cubicBezTo>
                  <a:cubicBezTo>
                    <a:pt x="1570" y="4127"/>
                    <a:pt x="1610" y="4167"/>
                    <a:pt x="1660" y="4197"/>
                  </a:cubicBezTo>
                  <a:lnTo>
                    <a:pt x="1699" y="4217"/>
                  </a:lnTo>
                  <a:lnTo>
                    <a:pt x="1710" y="4217"/>
                  </a:lnTo>
                  <a:lnTo>
                    <a:pt x="1890" y="4336"/>
                  </a:lnTo>
                  <a:lnTo>
                    <a:pt x="1899" y="4356"/>
                  </a:lnTo>
                  <a:lnTo>
                    <a:pt x="1990" y="4416"/>
                  </a:lnTo>
                  <a:lnTo>
                    <a:pt x="1999" y="4416"/>
                  </a:lnTo>
                  <a:lnTo>
                    <a:pt x="1990" y="4427"/>
                  </a:lnTo>
                  <a:cubicBezTo>
                    <a:pt x="1990" y="4427"/>
                    <a:pt x="1979" y="4427"/>
                    <a:pt x="1979" y="4436"/>
                  </a:cubicBezTo>
                  <a:lnTo>
                    <a:pt x="1950" y="4436"/>
                  </a:lnTo>
                  <a:lnTo>
                    <a:pt x="1939" y="4447"/>
                  </a:lnTo>
                  <a:cubicBezTo>
                    <a:pt x="1919" y="4447"/>
                    <a:pt x="1910" y="4456"/>
                    <a:pt x="1890" y="4467"/>
                  </a:cubicBezTo>
                  <a:cubicBezTo>
                    <a:pt x="1859" y="4476"/>
                    <a:pt x="1830" y="4487"/>
                    <a:pt x="1799" y="4487"/>
                  </a:cubicBezTo>
                  <a:lnTo>
                    <a:pt x="1779" y="4496"/>
                  </a:lnTo>
                  <a:lnTo>
                    <a:pt x="1730" y="4496"/>
                  </a:lnTo>
                  <a:cubicBezTo>
                    <a:pt x="1719" y="4487"/>
                    <a:pt x="1719" y="4467"/>
                    <a:pt x="1699" y="4456"/>
                  </a:cubicBezTo>
                  <a:lnTo>
                    <a:pt x="1660" y="4416"/>
                  </a:lnTo>
                  <a:lnTo>
                    <a:pt x="1650" y="4407"/>
                  </a:lnTo>
                  <a:cubicBezTo>
                    <a:pt x="1630" y="4396"/>
                    <a:pt x="1600" y="4376"/>
                    <a:pt x="1570" y="4356"/>
                  </a:cubicBezTo>
                  <a:cubicBezTo>
                    <a:pt x="1550" y="4336"/>
                    <a:pt x="1520" y="4327"/>
                    <a:pt x="1490" y="4307"/>
                  </a:cubicBezTo>
                  <a:lnTo>
                    <a:pt x="1450" y="4287"/>
                  </a:lnTo>
                  <a:cubicBezTo>
                    <a:pt x="1430" y="4276"/>
                    <a:pt x="1410" y="4267"/>
                    <a:pt x="1400" y="4267"/>
                  </a:cubicBezTo>
                  <a:cubicBezTo>
                    <a:pt x="1340" y="4237"/>
                    <a:pt x="1290" y="4207"/>
                    <a:pt x="1250" y="4177"/>
                  </a:cubicBezTo>
                  <a:cubicBezTo>
                    <a:pt x="1210" y="4157"/>
                    <a:pt x="1180" y="4127"/>
                    <a:pt x="1150" y="4107"/>
                  </a:cubicBezTo>
                  <a:cubicBezTo>
                    <a:pt x="1130" y="4097"/>
                    <a:pt x="1120" y="4087"/>
                    <a:pt x="1100" y="4077"/>
                  </a:cubicBezTo>
                  <a:cubicBezTo>
                    <a:pt x="1050" y="4037"/>
                    <a:pt x="990" y="4007"/>
                    <a:pt x="951" y="3977"/>
                  </a:cubicBezTo>
                  <a:cubicBezTo>
                    <a:pt x="891" y="3947"/>
                    <a:pt x="840" y="3917"/>
                    <a:pt x="791" y="3887"/>
                  </a:cubicBezTo>
                  <a:cubicBezTo>
                    <a:pt x="771" y="3877"/>
                    <a:pt x="751" y="3857"/>
                    <a:pt x="720" y="3837"/>
                  </a:cubicBezTo>
                  <a:lnTo>
                    <a:pt x="711" y="3837"/>
                  </a:lnTo>
                  <a:cubicBezTo>
                    <a:pt x="691" y="3817"/>
                    <a:pt x="671" y="3807"/>
                    <a:pt x="660" y="3797"/>
                  </a:cubicBezTo>
                  <a:cubicBezTo>
                    <a:pt x="631" y="3777"/>
                    <a:pt x="600" y="3757"/>
                    <a:pt x="571" y="3747"/>
                  </a:cubicBezTo>
                  <a:cubicBezTo>
                    <a:pt x="551" y="3737"/>
                    <a:pt x="531" y="3717"/>
                    <a:pt x="511" y="3707"/>
                  </a:cubicBezTo>
                  <a:lnTo>
                    <a:pt x="421" y="3647"/>
                  </a:lnTo>
                  <a:lnTo>
                    <a:pt x="411" y="3637"/>
                  </a:lnTo>
                  <a:cubicBezTo>
                    <a:pt x="391" y="3627"/>
                    <a:pt x="381" y="3617"/>
                    <a:pt x="371" y="3607"/>
                  </a:cubicBezTo>
                  <a:cubicBezTo>
                    <a:pt x="361" y="3597"/>
                    <a:pt x="351" y="3597"/>
                    <a:pt x="341" y="3587"/>
                  </a:cubicBezTo>
                  <a:cubicBezTo>
                    <a:pt x="331" y="3577"/>
                    <a:pt x="311" y="3567"/>
                    <a:pt x="301" y="3557"/>
                  </a:cubicBezTo>
                  <a:cubicBezTo>
                    <a:pt x="291" y="3557"/>
                    <a:pt x="281" y="3548"/>
                    <a:pt x="271" y="3537"/>
                  </a:cubicBezTo>
                  <a:lnTo>
                    <a:pt x="261" y="3537"/>
                  </a:lnTo>
                  <a:cubicBezTo>
                    <a:pt x="281" y="3528"/>
                    <a:pt x="291" y="3528"/>
                    <a:pt x="301" y="3528"/>
                  </a:cubicBezTo>
                  <a:lnTo>
                    <a:pt x="311" y="3517"/>
                  </a:lnTo>
                  <a:cubicBezTo>
                    <a:pt x="331" y="3517"/>
                    <a:pt x="351" y="3508"/>
                    <a:pt x="371" y="3497"/>
                  </a:cubicBezTo>
                  <a:lnTo>
                    <a:pt x="391" y="3497"/>
                  </a:lnTo>
                  <a:cubicBezTo>
                    <a:pt x="401" y="3497"/>
                    <a:pt x="411" y="3488"/>
                    <a:pt x="431" y="3488"/>
                  </a:cubicBezTo>
                  <a:cubicBezTo>
                    <a:pt x="441" y="3488"/>
                    <a:pt x="451" y="3477"/>
                    <a:pt x="461" y="3477"/>
                  </a:cubicBezTo>
                  <a:lnTo>
                    <a:pt x="471" y="3468"/>
                  </a:lnTo>
                  <a:close/>
                  <a:moveTo>
                    <a:pt x="171" y="3627"/>
                  </a:moveTo>
                  <a:cubicBezTo>
                    <a:pt x="181" y="3637"/>
                    <a:pt x="191" y="3647"/>
                    <a:pt x="211" y="3647"/>
                  </a:cubicBezTo>
                  <a:cubicBezTo>
                    <a:pt x="211" y="3657"/>
                    <a:pt x="221" y="3657"/>
                    <a:pt x="231" y="3667"/>
                  </a:cubicBezTo>
                  <a:cubicBezTo>
                    <a:pt x="251" y="3677"/>
                    <a:pt x="271" y="3687"/>
                    <a:pt x="291" y="3707"/>
                  </a:cubicBezTo>
                  <a:cubicBezTo>
                    <a:pt x="321" y="3717"/>
                    <a:pt x="351" y="3737"/>
                    <a:pt x="381" y="3757"/>
                  </a:cubicBezTo>
                  <a:cubicBezTo>
                    <a:pt x="401" y="3767"/>
                    <a:pt x="411" y="3777"/>
                    <a:pt x="431" y="3787"/>
                  </a:cubicBezTo>
                  <a:cubicBezTo>
                    <a:pt x="451" y="3807"/>
                    <a:pt x="491" y="3827"/>
                    <a:pt x="511" y="3837"/>
                  </a:cubicBezTo>
                  <a:lnTo>
                    <a:pt x="571" y="3867"/>
                  </a:lnTo>
                  <a:cubicBezTo>
                    <a:pt x="611" y="3897"/>
                    <a:pt x="640" y="3917"/>
                    <a:pt x="671" y="3937"/>
                  </a:cubicBezTo>
                  <a:lnTo>
                    <a:pt x="691" y="3947"/>
                  </a:lnTo>
                  <a:lnTo>
                    <a:pt x="720" y="3967"/>
                  </a:lnTo>
                  <a:cubicBezTo>
                    <a:pt x="760" y="3997"/>
                    <a:pt x="811" y="4027"/>
                    <a:pt x="871" y="4057"/>
                  </a:cubicBezTo>
                  <a:lnTo>
                    <a:pt x="900" y="4077"/>
                  </a:lnTo>
                  <a:cubicBezTo>
                    <a:pt x="940" y="4097"/>
                    <a:pt x="980" y="4117"/>
                    <a:pt x="1020" y="4147"/>
                  </a:cubicBezTo>
                  <a:cubicBezTo>
                    <a:pt x="1040" y="4157"/>
                    <a:pt x="1070" y="4177"/>
                    <a:pt x="1090" y="4197"/>
                  </a:cubicBezTo>
                  <a:cubicBezTo>
                    <a:pt x="1120" y="4207"/>
                    <a:pt x="1140" y="4227"/>
                    <a:pt x="1170" y="4247"/>
                  </a:cubicBezTo>
                  <a:cubicBezTo>
                    <a:pt x="1230" y="4287"/>
                    <a:pt x="1270" y="4307"/>
                    <a:pt x="1320" y="4336"/>
                  </a:cubicBezTo>
                  <a:cubicBezTo>
                    <a:pt x="1340" y="4347"/>
                    <a:pt x="1360" y="4356"/>
                    <a:pt x="1390" y="4367"/>
                  </a:cubicBezTo>
                  <a:cubicBezTo>
                    <a:pt x="1420" y="4387"/>
                    <a:pt x="1450" y="4396"/>
                    <a:pt x="1480" y="4416"/>
                  </a:cubicBezTo>
                  <a:cubicBezTo>
                    <a:pt x="1530" y="4447"/>
                    <a:pt x="1570" y="4476"/>
                    <a:pt x="1620" y="4507"/>
                  </a:cubicBezTo>
                  <a:cubicBezTo>
                    <a:pt x="1630" y="4516"/>
                    <a:pt x="1640" y="4516"/>
                    <a:pt x="1640" y="4527"/>
                  </a:cubicBezTo>
                  <a:cubicBezTo>
                    <a:pt x="1650" y="4536"/>
                    <a:pt x="1650" y="4547"/>
                    <a:pt x="1660" y="4547"/>
                  </a:cubicBezTo>
                  <a:lnTo>
                    <a:pt x="1660" y="4556"/>
                  </a:lnTo>
                  <a:lnTo>
                    <a:pt x="1660" y="4567"/>
                  </a:lnTo>
                  <a:cubicBezTo>
                    <a:pt x="1650" y="4576"/>
                    <a:pt x="1650" y="4587"/>
                    <a:pt x="1650" y="4607"/>
                  </a:cubicBezTo>
                  <a:lnTo>
                    <a:pt x="1650" y="4636"/>
                  </a:lnTo>
                  <a:lnTo>
                    <a:pt x="1650" y="4656"/>
                  </a:lnTo>
                  <a:lnTo>
                    <a:pt x="1650" y="4667"/>
                  </a:lnTo>
                  <a:lnTo>
                    <a:pt x="1640" y="4687"/>
                  </a:lnTo>
                  <a:lnTo>
                    <a:pt x="1640" y="4776"/>
                  </a:lnTo>
                  <a:lnTo>
                    <a:pt x="1640" y="4786"/>
                  </a:lnTo>
                  <a:lnTo>
                    <a:pt x="1640" y="4796"/>
                  </a:lnTo>
                  <a:lnTo>
                    <a:pt x="1640" y="4806"/>
                  </a:lnTo>
                  <a:lnTo>
                    <a:pt x="1630" y="4816"/>
                  </a:lnTo>
                  <a:lnTo>
                    <a:pt x="1620" y="4806"/>
                  </a:lnTo>
                  <a:lnTo>
                    <a:pt x="1610" y="4806"/>
                  </a:lnTo>
                  <a:cubicBezTo>
                    <a:pt x="1600" y="4786"/>
                    <a:pt x="1580" y="4776"/>
                    <a:pt x="1560" y="4766"/>
                  </a:cubicBezTo>
                  <a:lnTo>
                    <a:pt x="1440" y="4707"/>
                  </a:lnTo>
                  <a:lnTo>
                    <a:pt x="1410" y="4687"/>
                  </a:lnTo>
                  <a:cubicBezTo>
                    <a:pt x="1360" y="4667"/>
                    <a:pt x="1310" y="4636"/>
                    <a:pt x="1260" y="4607"/>
                  </a:cubicBezTo>
                  <a:lnTo>
                    <a:pt x="1230" y="4596"/>
                  </a:lnTo>
                  <a:lnTo>
                    <a:pt x="1210" y="4576"/>
                  </a:lnTo>
                  <a:lnTo>
                    <a:pt x="1200" y="4576"/>
                  </a:lnTo>
                  <a:lnTo>
                    <a:pt x="1110" y="4516"/>
                  </a:lnTo>
                  <a:cubicBezTo>
                    <a:pt x="1050" y="4487"/>
                    <a:pt x="1000" y="4456"/>
                    <a:pt x="940" y="4427"/>
                  </a:cubicBezTo>
                  <a:cubicBezTo>
                    <a:pt x="900" y="4396"/>
                    <a:pt x="860" y="4367"/>
                    <a:pt x="811" y="4327"/>
                  </a:cubicBezTo>
                  <a:cubicBezTo>
                    <a:pt x="751" y="4287"/>
                    <a:pt x="711" y="4257"/>
                    <a:pt x="660" y="4227"/>
                  </a:cubicBezTo>
                  <a:lnTo>
                    <a:pt x="631" y="4207"/>
                  </a:lnTo>
                  <a:lnTo>
                    <a:pt x="620" y="4197"/>
                  </a:lnTo>
                  <a:cubicBezTo>
                    <a:pt x="611" y="4197"/>
                    <a:pt x="600" y="4187"/>
                    <a:pt x="591" y="4177"/>
                  </a:cubicBezTo>
                  <a:cubicBezTo>
                    <a:pt x="571" y="4157"/>
                    <a:pt x="540" y="4147"/>
                    <a:pt x="520" y="4127"/>
                  </a:cubicBezTo>
                  <a:cubicBezTo>
                    <a:pt x="491" y="4107"/>
                    <a:pt x="461" y="4077"/>
                    <a:pt x="431" y="4057"/>
                  </a:cubicBezTo>
                  <a:cubicBezTo>
                    <a:pt x="401" y="4037"/>
                    <a:pt x="371" y="4017"/>
                    <a:pt x="351" y="4007"/>
                  </a:cubicBezTo>
                  <a:cubicBezTo>
                    <a:pt x="321" y="3987"/>
                    <a:pt x="301" y="3967"/>
                    <a:pt x="271" y="3947"/>
                  </a:cubicBezTo>
                  <a:lnTo>
                    <a:pt x="261" y="3937"/>
                  </a:lnTo>
                  <a:cubicBezTo>
                    <a:pt x="251" y="3937"/>
                    <a:pt x="241" y="3927"/>
                    <a:pt x="231" y="3917"/>
                  </a:cubicBezTo>
                  <a:lnTo>
                    <a:pt x="211" y="3907"/>
                  </a:lnTo>
                  <a:lnTo>
                    <a:pt x="201" y="3897"/>
                  </a:lnTo>
                  <a:cubicBezTo>
                    <a:pt x="201" y="3887"/>
                    <a:pt x="191" y="3877"/>
                    <a:pt x="191" y="3867"/>
                  </a:cubicBezTo>
                  <a:cubicBezTo>
                    <a:pt x="191" y="3827"/>
                    <a:pt x="181" y="3787"/>
                    <a:pt x="181" y="3747"/>
                  </a:cubicBezTo>
                  <a:lnTo>
                    <a:pt x="181" y="3707"/>
                  </a:lnTo>
                  <a:lnTo>
                    <a:pt x="181" y="3657"/>
                  </a:lnTo>
                  <a:lnTo>
                    <a:pt x="171" y="3637"/>
                  </a:lnTo>
                  <a:lnTo>
                    <a:pt x="171" y="3627"/>
                  </a:lnTo>
                  <a:close/>
                  <a:moveTo>
                    <a:pt x="2050" y="4487"/>
                  </a:moveTo>
                  <a:lnTo>
                    <a:pt x="2050" y="4527"/>
                  </a:lnTo>
                  <a:cubicBezTo>
                    <a:pt x="2039" y="4567"/>
                    <a:pt x="2039" y="4596"/>
                    <a:pt x="2039" y="4636"/>
                  </a:cubicBezTo>
                  <a:lnTo>
                    <a:pt x="2039" y="4656"/>
                  </a:lnTo>
                  <a:cubicBezTo>
                    <a:pt x="2030" y="4676"/>
                    <a:pt x="2030" y="4707"/>
                    <a:pt x="2030" y="4727"/>
                  </a:cubicBezTo>
                  <a:lnTo>
                    <a:pt x="2030" y="4747"/>
                  </a:lnTo>
                  <a:lnTo>
                    <a:pt x="2010" y="4756"/>
                  </a:lnTo>
                  <a:cubicBezTo>
                    <a:pt x="1999" y="4756"/>
                    <a:pt x="1979" y="4766"/>
                    <a:pt x="1970" y="4766"/>
                  </a:cubicBezTo>
                  <a:cubicBezTo>
                    <a:pt x="1959" y="4776"/>
                    <a:pt x="1939" y="4786"/>
                    <a:pt x="1919" y="4786"/>
                  </a:cubicBezTo>
                  <a:lnTo>
                    <a:pt x="1899" y="4796"/>
                  </a:lnTo>
                  <a:cubicBezTo>
                    <a:pt x="1870" y="4816"/>
                    <a:pt x="1839" y="4826"/>
                    <a:pt x="1799" y="4836"/>
                  </a:cubicBezTo>
                  <a:lnTo>
                    <a:pt x="1790" y="4846"/>
                  </a:lnTo>
                  <a:cubicBezTo>
                    <a:pt x="1779" y="4846"/>
                    <a:pt x="1770" y="4846"/>
                    <a:pt x="1759" y="4856"/>
                  </a:cubicBezTo>
                  <a:lnTo>
                    <a:pt x="1739" y="4856"/>
                  </a:lnTo>
                  <a:lnTo>
                    <a:pt x="1730" y="4866"/>
                  </a:lnTo>
                  <a:cubicBezTo>
                    <a:pt x="1739" y="4856"/>
                    <a:pt x="1739" y="4846"/>
                    <a:pt x="1739" y="4846"/>
                  </a:cubicBezTo>
                  <a:cubicBezTo>
                    <a:pt x="1739" y="4816"/>
                    <a:pt x="1739" y="4786"/>
                    <a:pt x="1750" y="4766"/>
                  </a:cubicBezTo>
                  <a:lnTo>
                    <a:pt x="1750" y="4756"/>
                  </a:lnTo>
                  <a:lnTo>
                    <a:pt x="1750" y="4687"/>
                  </a:lnTo>
                  <a:lnTo>
                    <a:pt x="1750" y="4656"/>
                  </a:lnTo>
                  <a:cubicBezTo>
                    <a:pt x="1759" y="4636"/>
                    <a:pt x="1759" y="4616"/>
                    <a:pt x="1759" y="4607"/>
                  </a:cubicBezTo>
                  <a:lnTo>
                    <a:pt x="1759" y="4596"/>
                  </a:lnTo>
                  <a:cubicBezTo>
                    <a:pt x="1770" y="4596"/>
                    <a:pt x="1790" y="4587"/>
                    <a:pt x="1799" y="4587"/>
                  </a:cubicBezTo>
                  <a:cubicBezTo>
                    <a:pt x="1819" y="4587"/>
                    <a:pt x="1830" y="4587"/>
                    <a:pt x="1850" y="4576"/>
                  </a:cubicBezTo>
                  <a:cubicBezTo>
                    <a:pt x="1870" y="4567"/>
                    <a:pt x="1899" y="4556"/>
                    <a:pt x="1919" y="4547"/>
                  </a:cubicBezTo>
                  <a:lnTo>
                    <a:pt x="1950" y="4536"/>
                  </a:lnTo>
                  <a:cubicBezTo>
                    <a:pt x="1959" y="4536"/>
                    <a:pt x="1970" y="4527"/>
                    <a:pt x="1990" y="4527"/>
                  </a:cubicBezTo>
                  <a:lnTo>
                    <a:pt x="1999" y="4516"/>
                  </a:lnTo>
                  <a:cubicBezTo>
                    <a:pt x="2019" y="4516"/>
                    <a:pt x="2039" y="4507"/>
                    <a:pt x="2050" y="4487"/>
                  </a:cubicBezTo>
                  <a:close/>
                  <a:moveTo>
                    <a:pt x="551" y="0"/>
                  </a:moveTo>
                  <a:cubicBezTo>
                    <a:pt x="531" y="0"/>
                    <a:pt x="500" y="0"/>
                    <a:pt x="481" y="20"/>
                  </a:cubicBezTo>
                  <a:cubicBezTo>
                    <a:pt x="451" y="40"/>
                    <a:pt x="421" y="80"/>
                    <a:pt x="421" y="120"/>
                  </a:cubicBezTo>
                  <a:cubicBezTo>
                    <a:pt x="411" y="140"/>
                    <a:pt x="411" y="170"/>
                    <a:pt x="411" y="190"/>
                  </a:cubicBezTo>
                  <a:lnTo>
                    <a:pt x="411" y="260"/>
                  </a:lnTo>
                  <a:lnTo>
                    <a:pt x="421" y="270"/>
                  </a:lnTo>
                  <a:lnTo>
                    <a:pt x="421" y="310"/>
                  </a:lnTo>
                  <a:lnTo>
                    <a:pt x="421" y="440"/>
                  </a:lnTo>
                  <a:lnTo>
                    <a:pt x="421" y="490"/>
                  </a:lnTo>
                  <a:lnTo>
                    <a:pt x="421" y="570"/>
                  </a:lnTo>
                  <a:lnTo>
                    <a:pt x="421" y="699"/>
                  </a:lnTo>
                  <a:lnTo>
                    <a:pt x="421" y="930"/>
                  </a:lnTo>
                  <a:lnTo>
                    <a:pt x="421" y="970"/>
                  </a:lnTo>
                  <a:lnTo>
                    <a:pt x="421" y="1050"/>
                  </a:lnTo>
                  <a:lnTo>
                    <a:pt x="421" y="1229"/>
                  </a:lnTo>
                  <a:cubicBezTo>
                    <a:pt x="431" y="1309"/>
                    <a:pt x="431" y="1399"/>
                    <a:pt x="431" y="1499"/>
                  </a:cubicBezTo>
                  <a:cubicBezTo>
                    <a:pt x="421" y="1589"/>
                    <a:pt x="421" y="1679"/>
                    <a:pt x="421" y="1769"/>
                  </a:cubicBezTo>
                  <a:cubicBezTo>
                    <a:pt x="421" y="1849"/>
                    <a:pt x="421" y="1938"/>
                    <a:pt x="411" y="2029"/>
                  </a:cubicBezTo>
                  <a:lnTo>
                    <a:pt x="401" y="2089"/>
                  </a:lnTo>
                  <a:cubicBezTo>
                    <a:pt x="401" y="2158"/>
                    <a:pt x="391" y="2229"/>
                    <a:pt x="391" y="2289"/>
                  </a:cubicBezTo>
                  <a:lnTo>
                    <a:pt x="391" y="2298"/>
                  </a:lnTo>
                  <a:cubicBezTo>
                    <a:pt x="391" y="2378"/>
                    <a:pt x="381" y="2468"/>
                    <a:pt x="381" y="2558"/>
                  </a:cubicBezTo>
                  <a:lnTo>
                    <a:pt x="381" y="2578"/>
                  </a:lnTo>
                  <a:lnTo>
                    <a:pt x="381" y="2588"/>
                  </a:lnTo>
                  <a:cubicBezTo>
                    <a:pt x="371" y="2628"/>
                    <a:pt x="371" y="2668"/>
                    <a:pt x="371" y="2698"/>
                  </a:cubicBezTo>
                  <a:lnTo>
                    <a:pt x="371" y="2838"/>
                  </a:lnTo>
                  <a:lnTo>
                    <a:pt x="371" y="2848"/>
                  </a:lnTo>
                  <a:cubicBezTo>
                    <a:pt x="361" y="2928"/>
                    <a:pt x="361" y="3008"/>
                    <a:pt x="371" y="3097"/>
                  </a:cubicBezTo>
                  <a:lnTo>
                    <a:pt x="371" y="3237"/>
                  </a:lnTo>
                  <a:lnTo>
                    <a:pt x="381" y="3248"/>
                  </a:lnTo>
                  <a:lnTo>
                    <a:pt x="381" y="3317"/>
                  </a:lnTo>
                  <a:cubicBezTo>
                    <a:pt x="371" y="3317"/>
                    <a:pt x="361" y="3317"/>
                    <a:pt x="351" y="3328"/>
                  </a:cubicBezTo>
                  <a:lnTo>
                    <a:pt x="341" y="3328"/>
                  </a:lnTo>
                  <a:cubicBezTo>
                    <a:pt x="301" y="3337"/>
                    <a:pt x="271" y="3348"/>
                    <a:pt x="231" y="3357"/>
                  </a:cubicBezTo>
                  <a:cubicBezTo>
                    <a:pt x="181" y="3377"/>
                    <a:pt x="151" y="3397"/>
                    <a:pt x="111" y="3417"/>
                  </a:cubicBezTo>
                  <a:cubicBezTo>
                    <a:pt x="71" y="3448"/>
                    <a:pt x="21" y="3477"/>
                    <a:pt x="11" y="3537"/>
                  </a:cubicBezTo>
                  <a:cubicBezTo>
                    <a:pt x="1" y="3567"/>
                    <a:pt x="1" y="3587"/>
                    <a:pt x="1" y="3617"/>
                  </a:cubicBezTo>
                  <a:lnTo>
                    <a:pt x="1" y="3627"/>
                  </a:lnTo>
                  <a:cubicBezTo>
                    <a:pt x="1" y="3637"/>
                    <a:pt x="11" y="3647"/>
                    <a:pt x="11" y="3667"/>
                  </a:cubicBezTo>
                  <a:lnTo>
                    <a:pt x="11" y="3677"/>
                  </a:lnTo>
                  <a:lnTo>
                    <a:pt x="11" y="3697"/>
                  </a:lnTo>
                  <a:lnTo>
                    <a:pt x="11" y="3707"/>
                  </a:lnTo>
                  <a:cubicBezTo>
                    <a:pt x="21" y="3757"/>
                    <a:pt x="21" y="3817"/>
                    <a:pt x="31" y="3877"/>
                  </a:cubicBezTo>
                  <a:cubicBezTo>
                    <a:pt x="41" y="3907"/>
                    <a:pt x="51" y="3957"/>
                    <a:pt x="81" y="3987"/>
                  </a:cubicBezTo>
                  <a:cubicBezTo>
                    <a:pt x="91" y="4007"/>
                    <a:pt x="111" y="4017"/>
                    <a:pt x="131" y="4027"/>
                  </a:cubicBezTo>
                  <a:cubicBezTo>
                    <a:pt x="141" y="4037"/>
                    <a:pt x="151" y="4037"/>
                    <a:pt x="161" y="4047"/>
                  </a:cubicBezTo>
                  <a:cubicBezTo>
                    <a:pt x="181" y="4057"/>
                    <a:pt x="201" y="4067"/>
                    <a:pt x="221" y="4087"/>
                  </a:cubicBezTo>
                  <a:lnTo>
                    <a:pt x="231" y="4087"/>
                  </a:lnTo>
                  <a:cubicBezTo>
                    <a:pt x="251" y="4097"/>
                    <a:pt x="261" y="4107"/>
                    <a:pt x="281" y="4117"/>
                  </a:cubicBezTo>
                  <a:lnTo>
                    <a:pt x="291" y="4127"/>
                  </a:lnTo>
                  <a:cubicBezTo>
                    <a:pt x="341" y="4147"/>
                    <a:pt x="381" y="4177"/>
                    <a:pt x="431" y="4217"/>
                  </a:cubicBezTo>
                  <a:cubicBezTo>
                    <a:pt x="481" y="4257"/>
                    <a:pt x="531" y="4287"/>
                    <a:pt x="580" y="4327"/>
                  </a:cubicBezTo>
                  <a:cubicBezTo>
                    <a:pt x="631" y="4356"/>
                    <a:pt x="680" y="4396"/>
                    <a:pt x="740" y="4436"/>
                  </a:cubicBezTo>
                  <a:lnTo>
                    <a:pt x="740" y="4447"/>
                  </a:lnTo>
                  <a:lnTo>
                    <a:pt x="751" y="4447"/>
                  </a:lnTo>
                  <a:cubicBezTo>
                    <a:pt x="791" y="4476"/>
                    <a:pt x="831" y="4507"/>
                    <a:pt x="871" y="4527"/>
                  </a:cubicBezTo>
                  <a:cubicBezTo>
                    <a:pt x="911" y="4556"/>
                    <a:pt x="960" y="4587"/>
                    <a:pt x="1010" y="4616"/>
                  </a:cubicBezTo>
                  <a:lnTo>
                    <a:pt x="1100" y="4676"/>
                  </a:lnTo>
                  <a:lnTo>
                    <a:pt x="1120" y="4687"/>
                  </a:lnTo>
                  <a:lnTo>
                    <a:pt x="1160" y="4707"/>
                  </a:lnTo>
                  <a:lnTo>
                    <a:pt x="1310" y="4796"/>
                  </a:lnTo>
                  <a:cubicBezTo>
                    <a:pt x="1330" y="4806"/>
                    <a:pt x="1340" y="4816"/>
                    <a:pt x="1360" y="4826"/>
                  </a:cubicBezTo>
                  <a:cubicBezTo>
                    <a:pt x="1400" y="4836"/>
                    <a:pt x="1430" y="4856"/>
                    <a:pt x="1460" y="4876"/>
                  </a:cubicBezTo>
                  <a:cubicBezTo>
                    <a:pt x="1500" y="4896"/>
                    <a:pt x="1540" y="4926"/>
                    <a:pt x="1580" y="4956"/>
                  </a:cubicBezTo>
                  <a:lnTo>
                    <a:pt x="1610" y="4976"/>
                  </a:lnTo>
                  <a:lnTo>
                    <a:pt x="1620" y="4976"/>
                  </a:lnTo>
                  <a:cubicBezTo>
                    <a:pt x="1620" y="4986"/>
                    <a:pt x="1630" y="4986"/>
                    <a:pt x="1640" y="4996"/>
                  </a:cubicBezTo>
                  <a:cubicBezTo>
                    <a:pt x="1650" y="4996"/>
                    <a:pt x="1660" y="5006"/>
                    <a:pt x="1670" y="5006"/>
                  </a:cubicBezTo>
                  <a:cubicBezTo>
                    <a:pt x="1670" y="5016"/>
                    <a:pt x="1680" y="5016"/>
                    <a:pt x="1690" y="5016"/>
                  </a:cubicBezTo>
                  <a:lnTo>
                    <a:pt x="1699" y="5016"/>
                  </a:lnTo>
                  <a:lnTo>
                    <a:pt x="1710" y="5026"/>
                  </a:lnTo>
                  <a:lnTo>
                    <a:pt x="1719" y="5026"/>
                  </a:lnTo>
                  <a:cubicBezTo>
                    <a:pt x="1730" y="5026"/>
                    <a:pt x="1739" y="5026"/>
                    <a:pt x="1750" y="5016"/>
                  </a:cubicBezTo>
                  <a:lnTo>
                    <a:pt x="1770" y="5006"/>
                  </a:lnTo>
                  <a:cubicBezTo>
                    <a:pt x="1790" y="5006"/>
                    <a:pt x="1799" y="4996"/>
                    <a:pt x="1819" y="4986"/>
                  </a:cubicBezTo>
                  <a:lnTo>
                    <a:pt x="1850" y="4986"/>
                  </a:lnTo>
                  <a:cubicBezTo>
                    <a:pt x="1890" y="4966"/>
                    <a:pt x="1939" y="4946"/>
                    <a:pt x="1990" y="4926"/>
                  </a:cubicBezTo>
                  <a:cubicBezTo>
                    <a:pt x="2010" y="4916"/>
                    <a:pt x="2039" y="4906"/>
                    <a:pt x="2059" y="4896"/>
                  </a:cubicBezTo>
                  <a:lnTo>
                    <a:pt x="2070" y="4896"/>
                  </a:lnTo>
                  <a:cubicBezTo>
                    <a:pt x="2079" y="4886"/>
                    <a:pt x="2090" y="4876"/>
                    <a:pt x="2099" y="4876"/>
                  </a:cubicBezTo>
                  <a:cubicBezTo>
                    <a:pt x="2119" y="4866"/>
                    <a:pt x="2130" y="4846"/>
                    <a:pt x="2150" y="4826"/>
                  </a:cubicBezTo>
                  <a:cubicBezTo>
                    <a:pt x="2150" y="4826"/>
                    <a:pt x="2159" y="4806"/>
                    <a:pt x="2159" y="4786"/>
                  </a:cubicBezTo>
                  <a:cubicBezTo>
                    <a:pt x="2159" y="4786"/>
                    <a:pt x="2150" y="4786"/>
                    <a:pt x="2150" y="4776"/>
                  </a:cubicBezTo>
                  <a:lnTo>
                    <a:pt x="2150" y="4756"/>
                  </a:lnTo>
                  <a:lnTo>
                    <a:pt x="2150" y="4736"/>
                  </a:lnTo>
                  <a:lnTo>
                    <a:pt x="2150" y="4676"/>
                  </a:lnTo>
                  <a:cubicBezTo>
                    <a:pt x="2150" y="4636"/>
                    <a:pt x="2139" y="4596"/>
                    <a:pt x="2139" y="4556"/>
                  </a:cubicBezTo>
                  <a:lnTo>
                    <a:pt x="2139" y="4427"/>
                  </a:lnTo>
                  <a:lnTo>
                    <a:pt x="2139" y="4416"/>
                  </a:lnTo>
                  <a:lnTo>
                    <a:pt x="2139" y="4396"/>
                  </a:lnTo>
                  <a:cubicBezTo>
                    <a:pt x="2150" y="4387"/>
                    <a:pt x="2150" y="4367"/>
                    <a:pt x="2150" y="4356"/>
                  </a:cubicBezTo>
                  <a:lnTo>
                    <a:pt x="2150" y="4287"/>
                  </a:lnTo>
                  <a:lnTo>
                    <a:pt x="2150" y="4247"/>
                  </a:lnTo>
                  <a:cubicBezTo>
                    <a:pt x="2150" y="4207"/>
                    <a:pt x="2150" y="4177"/>
                    <a:pt x="2159" y="4137"/>
                  </a:cubicBezTo>
                  <a:cubicBezTo>
                    <a:pt x="2159" y="4087"/>
                    <a:pt x="2159" y="4047"/>
                    <a:pt x="2170" y="3997"/>
                  </a:cubicBezTo>
                  <a:cubicBezTo>
                    <a:pt x="2170" y="3957"/>
                    <a:pt x="2170" y="3917"/>
                    <a:pt x="2179" y="3887"/>
                  </a:cubicBezTo>
                  <a:lnTo>
                    <a:pt x="2179" y="3867"/>
                  </a:lnTo>
                  <a:cubicBezTo>
                    <a:pt x="2179" y="3787"/>
                    <a:pt x="2189" y="3707"/>
                    <a:pt x="2189" y="3617"/>
                  </a:cubicBezTo>
                  <a:cubicBezTo>
                    <a:pt x="2199" y="3537"/>
                    <a:pt x="2209" y="3448"/>
                    <a:pt x="2209" y="3357"/>
                  </a:cubicBezTo>
                  <a:lnTo>
                    <a:pt x="2209" y="3308"/>
                  </a:lnTo>
                  <a:lnTo>
                    <a:pt x="2209" y="3288"/>
                  </a:lnTo>
                  <a:lnTo>
                    <a:pt x="2209" y="3277"/>
                  </a:lnTo>
                  <a:lnTo>
                    <a:pt x="2209" y="3237"/>
                  </a:lnTo>
                  <a:cubicBezTo>
                    <a:pt x="2219" y="3197"/>
                    <a:pt x="2219" y="3168"/>
                    <a:pt x="2219" y="3128"/>
                  </a:cubicBezTo>
                  <a:lnTo>
                    <a:pt x="2219" y="3117"/>
                  </a:lnTo>
                  <a:lnTo>
                    <a:pt x="2219" y="3097"/>
                  </a:lnTo>
                  <a:cubicBezTo>
                    <a:pt x="2229" y="3008"/>
                    <a:pt x="2229" y="2928"/>
                    <a:pt x="2229" y="2838"/>
                  </a:cubicBezTo>
                  <a:lnTo>
                    <a:pt x="2229" y="2798"/>
                  </a:lnTo>
                  <a:lnTo>
                    <a:pt x="2219" y="2758"/>
                  </a:lnTo>
                  <a:cubicBezTo>
                    <a:pt x="2229" y="2728"/>
                    <a:pt x="2229" y="2698"/>
                    <a:pt x="2229" y="2668"/>
                  </a:cubicBezTo>
                  <a:cubicBezTo>
                    <a:pt x="2229" y="2638"/>
                    <a:pt x="2239" y="2608"/>
                    <a:pt x="2239" y="2578"/>
                  </a:cubicBezTo>
                  <a:lnTo>
                    <a:pt x="2239" y="2448"/>
                  </a:lnTo>
                  <a:lnTo>
                    <a:pt x="2239" y="2398"/>
                  </a:lnTo>
                  <a:cubicBezTo>
                    <a:pt x="2249" y="2318"/>
                    <a:pt x="2249" y="2238"/>
                    <a:pt x="2249" y="2169"/>
                  </a:cubicBezTo>
                  <a:cubicBezTo>
                    <a:pt x="2259" y="2098"/>
                    <a:pt x="2259" y="2029"/>
                    <a:pt x="2259" y="1969"/>
                  </a:cubicBezTo>
                  <a:lnTo>
                    <a:pt x="2259" y="1958"/>
                  </a:lnTo>
                  <a:lnTo>
                    <a:pt x="2269" y="1909"/>
                  </a:lnTo>
                  <a:lnTo>
                    <a:pt x="2269" y="1819"/>
                  </a:lnTo>
                  <a:lnTo>
                    <a:pt x="2269" y="1649"/>
                  </a:lnTo>
                  <a:cubicBezTo>
                    <a:pt x="2279" y="1549"/>
                    <a:pt x="2279" y="1469"/>
                    <a:pt x="2279" y="1379"/>
                  </a:cubicBezTo>
                  <a:lnTo>
                    <a:pt x="2279" y="1359"/>
                  </a:lnTo>
                  <a:lnTo>
                    <a:pt x="2279" y="1110"/>
                  </a:lnTo>
                  <a:lnTo>
                    <a:pt x="2279" y="1039"/>
                  </a:lnTo>
                  <a:cubicBezTo>
                    <a:pt x="2269" y="990"/>
                    <a:pt x="2269" y="939"/>
                    <a:pt x="2239" y="890"/>
                  </a:cubicBezTo>
                  <a:cubicBezTo>
                    <a:pt x="2219" y="839"/>
                    <a:pt x="2179" y="819"/>
                    <a:pt x="2139" y="790"/>
                  </a:cubicBezTo>
                  <a:lnTo>
                    <a:pt x="2119" y="790"/>
                  </a:lnTo>
                  <a:cubicBezTo>
                    <a:pt x="2059" y="750"/>
                    <a:pt x="1990" y="699"/>
                    <a:pt x="1919" y="659"/>
                  </a:cubicBezTo>
                  <a:cubicBezTo>
                    <a:pt x="1850" y="620"/>
                    <a:pt x="1779" y="580"/>
                    <a:pt x="1699" y="540"/>
                  </a:cubicBezTo>
                  <a:cubicBezTo>
                    <a:pt x="1650" y="520"/>
                    <a:pt x="1600" y="490"/>
                    <a:pt x="1550" y="470"/>
                  </a:cubicBezTo>
                  <a:cubicBezTo>
                    <a:pt x="1530" y="450"/>
                    <a:pt x="1500" y="440"/>
                    <a:pt x="1470" y="430"/>
                  </a:cubicBezTo>
                  <a:cubicBezTo>
                    <a:pt x="1380" y="380"/>
                    <a:pt x="1300" y="340"/>
                    <a:pt x="1220" y="300"/>
                  </a:cubicBezTo>
                  <a:cubicBezTo>
                    <a:pt x="1170" y="280"/>
                    <a:pt x="1120" y="250"/>
                    <a:pt x="1060" y="220"/>
                  </a:cubicBezTo>
                  <a:lnTo>
                    <a:pt x="1050" y="210"/>
                  </a:lnTo>
                  <a:lnTo>
                    <a:pt x="990" y="180"/>
                  </a:lnTo>
                  <a:cubicBezTo>
                    <a:pt x="931" y="150"/>
                    <a:pt x="871" y="120"/>
                    <a:pt x="811" y="100"/>
                  </a:cubicBezTo>
                  <a:lnTo>
                    <a:pt x="740" y="60"/>
                  </a:lnTo>
                  <a:lnTo>
                    <a:pt x="680" y="30"/>
                  </a:lnTo>
                  <a:lnTo>
                    <a:pt x="671" y="30"/>
                  </a:lnTo>
                  <a:cubicBezTo>
                    <a:pt x="660" y="20"/>
                    <a:pt x="640" y="20"/>
                    <a:pt x="631" y="10"/>
                  </a:cubicBezTo>
                  <a:cubicBezTo>
                    <a:pt x="611" y="0"/>
                    <a:pt x="591" y="0"/>
                    <a:pt x="57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flipH="1">
              <a:off x="8719542" y="2134865"/>
              <a:ext cx="148339" cy="325710"/>
            </a:xfrm>
            <a:custGeom>
              <a:rect b="b" l="l" r="r" t="t"/>
              <a:pathLst>
                <a:path extrusionOk="0" h="5026" w="2289">
                  <a:moveTo>
                    <a:pt x="650" y="280"/>
                  </a:moveTo>
                  <a:lnTo>
                    <a:pt x="690" y="300"/>
                  </a:lnTo>
                  <a:lnTo>
                    <a:pt x="710" y="300"/>
                  </a:lnTo>
                  <a:lnTo>
                    <a:pt x="710" y="389"/>
                  </a:lnTo>
                  <a:lnTo>
                    <a:pt x="710" y="440"/>
                  </a:lnTo>
                  <a:lnTo>
                    <a:pt x="710" y="489"/>
                  </a:lnTo>
                  <a:lnTo>
                    <a:pt x="710" y="609"/>
                  </a:lnTo>
                  <a:lnTo>
                    <a:pt x="710" y="729"/>
                  </a:lnTo>
                  <a:cubicBezTo>
                    <a:pt x="700" y="739"/>
                    <a:pt x="700" y="759"/>
                    <a:pt x="700" y="779"/>
                  </a:cubicBezTo>
                  <a:lnTo>
                    <a:pt x="700" y="949"/>
                  </a:lnTo>
                  <a:lnTo>
                    <a:pt x="700" y="1139"/>
                  </a:lnTo>
                  <a:cubicBezTo>
                    <a:pt x="690" y="1189"/>
                    <a:pt x="690" y="1249"/>
                    <a:pt x="690" y="1319"/>
                  </a:cubicBezTo>
                  <a:lnTo>
                    <a:pt x="690" y="1508"/>
                  </a:lnTo>
                  <a:lnTo>
                    <a:pt x="690" y="1679"/>
                  </a:lnTo>
                  <a:lnTo>
                    <a:pt x="690" y="1748"/>
                  </a:lnTo>
                  <a:lnTo>
                    <a:pt x="690" y="2068"/>
                  </a:lnTo>
                  <a:lnTo>
                    <a:pt x="690" y="2088"/>
                  </a:lnTo>
                  <a:lnTo>
                    <a:pt x="690" y="2108"/>
                  </a:lnTo>
                  <a:cubicBezTo>
                    <a:pt x="690" y="2158"/>
                    <a:pt x="680" y="2208"/>
                    <a:pt x="680" y="2258"/>
                  </a:cubicBezTo>
                  <a:lnTo>
                    <a:pt x="680" y="2438"/>
                  </a:lnTo>
                  <a:cubicBezTo>
                    <a:pt x="670" y="2508"/>
                    <a:pt x="670" y="2578"/>
                    <a:pt x="670" y="2638"/>
                  </a:cubicBezTo>
                  <a:lnTo>
                    <a:pt x="670" y="2827"/>
                  </a:lnTo>
                  <a:lnTo>
                    <a:pt x="670" y="3018"/>
                  </a:lnTo>
                  <a:lnTo>
                    <a:pt x="670" y="3107"/>
                  </a:lnTo>
                  <a:lnTo>
                    <a:pt x="670" y="3147"/>
                  </a:lnTo>
                  <a:lnTo>
                    <a:pt x="670" y="3157"/>
                  </a:lnTo>
                  <a:lnTo>
                    <a:pt x="670" y="3167"/>
                  </a:lnTo>
                  <a:lnTo>
                    <a:pt x="670" y="3187"/>
                  </a:lnTo>
                  <a:cubicBezTo>
                    <a:pt x="670" y="3187"/>
                    <a:pt x="660" y="3197"/>
                    <a:pt x="660" y="3207"/>
                  </a:cubicBezTo>
                  <a:cubicBezTo>
                    <a:pt x="640" y="3227"/>
                    <a:pt x="620" y="3247"/>
                    <a:pt x="600" y="3257"/>
                  </a:cubicBezTo>
                  <a:lnTo>
                    <a:pt x="580" y="3277"/>
                  </a:lnTo>
                  <a:cubicBezTo>
                    <a:pt x="570" y="3277"/>
                    <a:pt x="570" y="3287"/>
                    <a:pt x="560" y="3287"/>
                  </a:cubicBezTo>
                  <a:lnTo>
                    <a:pt x="560" y="3227"/>
                  </a:lnTo>
                  <a:lnTo>
                    <a:pt x="560" y="3197"/>
                  </a:lnTo>
                  <a:lnTo>
                    <a:pt x="560" y="3157"/>
                  </a:lnTo>
                  <a:lnTo>
                    <a:pt x="550" y="3127"/>
                  </a:lnTo>
                  <a:lnTo>
                    <a:pt x="550" y="3067"/>
                  </a:lnTo>
                  <a:cubicBezTo>
                    <a:pt x="550" y="2987"/>
                    <a:pt x="540" y="2898"/>
                    <a:pt x="540" y="2798"/>
                  </a:cubicBezTo>
                  <a:lnTo>
                    <a:pt x="540" y="2778"/>
                  </a:lnTo>
                  <a:lnTo>
                    <a:pt x="540" y="2667"/>
                  </a:lnTo>
                  <a:lnTo>
                    <a:pt x="540" y="2568"/>
                  </a:lnTo>
                  <a:lnTo>
                    <a:pt x="550" y="2528"/>
                  </a:lnTo>
                  <a:lnTo>
                    <a:pt x="550" y="2348"/>
                  </a:lnTo>
                  <a:lnTo>
                    <a:pt x="550" y="2258"/>
                  </a:lnTo>
                  <a:cubicBezTo>
                    <a:pt x="560" y="2198"/>
                    <a:pt x="560" y="2148"/>
                    <a:pt x="570" y="2088"/>
                  </a:cubicBezTo>
                  <a:lnTo>
                    <a:pt x="570" y="1998"/>
                  </a:lnTo>
                  <a:cubicBezTo>
                    <a:pt x="580" y="1908"/>
                    <a:pt x="580" y="1819"/>
                    <a:pt x="580" y="1739"/>
                  </a:cubicBezTo>
                  <a:cubicBezTo>
                    <a:pt x="580" y="1699"/>
                    <a:pt x="590" y="1659"/>
                    <a:pt x="590" y="1619"/>
                  </a:cubicBezTo>
                  <a:lnTo>
                    <a:pt x="590" y="1468"/>
                  </a:lnTo>
                  <a:lnTo>
                    <a:pt x="590" y="1389"/>
                  </a:lnTo>
                  <a:cubicBezTo>
                    <a:pt x="600" y="1329"/>
                    <a:pt x="600" y="1259"/>
                    <a:pt x="600" y="1199"/>
                  </a:cubicBezTo>
                  <a:cubicBezTo>
                    <a:pt x="600" y="1079"/>
                    <a:pt x="610" y="949"/>
                    <a:pt x="620" y="839"/>
                  </a:cubicBezTo>
                  <a:lnTo>
                    <a:pt x="620" y="669"/>
                  </a:lnTo>
                  <a:cubicBezTo>
                    <a:pt x="630" y="620"/>
                    <a:pt x="630" y="580"/>
                    <a:pt x="640" y="540"/>
                  </a:cubicBezTo>
                  <a:lnTo>
                    <a:pt x="640" y="529"/>
                  </a:lnTo>
                  <a:lnTo>
                    <a:pt x="640" y="520"/>
                  </a:lnTo>
                  <a:cubicBezTo>
                    <a:pt x="640" y="480"/>
                    <a:pt x="640" y="449"/>
                    <a:pt x="650" y="409"/>
                  </a:cubicBezTo>
                  <a:lnTo>
                    <a:pt x="650" y="289"/>
                  </a:lnTo>
                  <a:lnTo>
                    <a:pt x="650" y="280"/>
                  </a:lnTo>
                  <a:close/>
                  <a:moveTo>
                    <a:pt x="750" y="3287"/>
                  </a:moveTo>
                  <a:lnTo>
                    <a:pt x="780" y="3317"/>
                  </a:lnTo>
                  <a:lnTo>
                    <a:pt x="810" y="3347"/>
                  </a:lnTo>
                  <a:lnTo>
                    <a:pt x="820" y="3347"/>
                  </a:lnTo>
                  <a:cubicBezTo>
                    <a:pt x="830" y="3367"/>
                    <a:pt x="850" y="3377"/>
                    <a:pt x="860" y="3387"/>
                  </a:cubicBezTo>
                  <a:cubicBezTo>
                    <a:pt x="900" y="3417"/>
                    <a:pt x="930" y="3447"/>
                    <a:pt x="970" y="3467"/>
                  </a:cubicBezTo>
                  <a:cubicBezTo>
                    <a:pt x="1000" y="3487"/>
                    <a:pt x="1030" y="3507"/>
                    <a:pt x="1070" y="3537"/>
                  </a:cubicBezTo>
                  <a:lnTo>
                    <a:pt x="1090" y="3557"/>
                  </a:lnTo>
                  <a:lnTo>
                    <a:pt x="1129" y="3587"/>
                  </a:lnTo>
                  <a:cubicBezTo>
                    <a:pt x="1129" y="3597"/>
                    <a:pt x="1140" y="3597"/>
                    <a:pt x="1140" y="3597"/>
                  </a:cubicBezTo>
                  <a:cubicBezTo>
                    <a:pt x="1140" y="3617"/>
                    <a:pt x="1140" y="3637"/>
                    <a:pt x="1129" y="3667"/>
                  </a:cubicBezTo>
                  <a:lnTo>
                    <a:pt x="1129" y="3707"/>
                  </a:lnTo>
                  <a:lnTo>
                    <a:pt x="1129" y="3717"/>
                  </a:lnTo>
                  <a:lnTo>
                    <a:pt x="1100" y="3697"/>
                  </a:lnTo>
                  <a:lnTo>
                    <a:pt x="1010" y="3637"/>
                  </a:lnTo>
                  <a:cubicBezTo>
                    <a:pt x="980" y="3617"/>
                    <a:pt x="950" y="3597"/>
                    <a:pt x="930" y="3587"/>
                  </a:cubicBezTo>
                  <a:lnTo>
                    <a:pt x="900" y="3567"/>
                  </a:lnTo>
                  <a:cubicBezTo>
                    <a:pt x="860" y="3547"/>
                    <a:pt x="830" y="3527"/>
                    <a:pt x="790" y="3507"/>
                  </a:cubicBezTo>
                  <a:lnTo>
                    <a:pt x="770" y="3487"/>
                  </a:lnTo>
                  <a:lnTo>
                    <a:pt x="760" y="3477"/>
                  </a:lnTo>
                  <a:cubicBezTo>
                    <a:pt x="750" y="3467"/>
                    <a:pt x="730" y="3457"/>
                    <a:pt x="710" y="3437"/>
                  </a:cubicBezTo>
                  <a:cubicBezTo>
                    <a:pt x="700" y="3427"/>
                    <a:pt x="690" y="3427"/>
                    <a:pt x="680" y="3417"/>
                  </a:cubicBezTo>
                  <a:lnTo>
                    <a:pt x="670" y="3417"/>
                  </a:lnTo>
                  <a:lnTo>
                    <a:pt x="660" y="3407"/>
                  </a:lnTo>
                  <a:cubicBezTo>
                    <a:pt x="680" y="3387"/>
                    <a:pt x="690" y="3367"/>
                    <a:pt x="710" y="3347"/>
                  </a:cubicBezTo>
                  <a:cubicBezTo>
                    <a:pt x="730" y="3327"/>
                    <a:pt x="740" y="3307"/>
                    <a:pt x="750" y="3287"/>
                  </a:cubicBezTo>
                  <a:close/>
                  <a:moveTo>
                    <a:pt x="1329" y="600"/>
                  </a:moveTo>
                  <a:cubicBezTo>
                    <a:pt x="1369" y="620"/>
                    <a:pt x="1409" y="640"/>
                    <a:pt x="1449" y="669"/>
                  </a:cubicBezTo>
                  <a:cubicBezTo>
                    <a:pt x="1460" y="669"/>
                    <a:pt x="1469" y="679"/>
                    <a:pt x="1480" y="679"/>
                  </a:cubicBezTo>
                  <a:lnTo>
                    <a:pt x="1480" y="689"/>
                  </a:lnTo>
                  <a:lnTo>
                    <a:pt x="1480" y="719"/>
                  </a:lnTo>
                  <a:cubicBezTo>
                    <a:pt x="1469" y="749"/>
                    <a:pt x="1469" y="779"/>
                    <a:pt x="1469" y="809"/>
                  </a:cubicBezTo>
                  <a:cubicBezTo>
                    <a:pt x="1469" y="859"/>
                    <a:pt x="1469" y="909"/>
                    <a:pt x="1460" y="959"/>
                  </a:cubicBezTo>
                  <a:lnTo>
                    <a:pt x="1460" y="1119"/>
                  </a:lnTo>
                  <a:lnTo>
                    <a:pt x="1460" y="1149"/>
                  </a:lnTo>
                  <a:lnTo>
                    <a:pt x="1460" y="1219"/>
                  </a:lnTo>
                  <a:lnTo>
                    <a:pt x="1460" y="1329"/>
                  </a:lnTo>
                  <a:lnTo>
                    <a:pt x="1460" y="1349"/>
                  </a:lnTo>
                  <a:lnTo>
                    <a:pt x="1460" y="1488"/>
                  </a:lnTo>
                  <a:cubicBezTo>
                    <a:pt x="1460" y="1539"/>
                    <a:pt x="1449" y="1588"/>
                    <a:pt x="1449" y="1639"/>
                  </a:cubicBezTo>
                  <a:lnTo>
                    <a:pt x="1449" y="1768"/>
                  </a:lnTo>
                  <a:lnTo>
                    <a:pt x="1449" y="1888"/>
                  </a:lnTo>
                  <a:lnTo>
                    <a:pt x="1449" y="1938"/>
                  </a:lnTo>
                  <a:lnTo>
                    <a:pt x="1449" y="2028"/>
                  </a:lnTo>
                  <a:lnTo>
                    <a:pt x="1449" y="2308"/>
                  </a:lnTo>
                  <a:cubicBezTo>
                    <a:pt x="1449" y="2398"/>
                    <a:pt x="1449" y="2488"/>
                    <a:pt x="1440" y="2578"/>
                  </a:cubicBezTo>
                  <a:cubicBezTo>
                    <a:pt x="1429" y="2667"/>
                    <a:pt x="1429" y="2758"/>
                    <a:pt x="1429" y="2847"/>
                  </a:cubicBezTo>
                  <a:cubicBezTo>
                    <a:pt x="1429" y="2887"/>
                    <a:pt x="1420" y="2938"/>
                    <a:pt x="1420" y="2978"/>
                  </a:cubicBezTo>
                  <a:lnTo>
                    <a:pt x="1420" y="3038"/>
                  </a:lnTo>
                  <a:lnTo>
                    <a:pt x="1420" y="3047"/>
                  </a:lnTo>
                  <a:lnTo>
                    <a:pt x="1409" y="3107"/>
                  </a:lnTo>
                  <a:lnTo>
                    <a:pt x="1409" y="3197"/>
                  </a:lnTo>
                  <a:lnTo>
                    <a:pt x="1409" y="3207"/>
                  </a:lnTo>
                  <a:cubicBezTo>
                    <a:pt x="1409" y="3257"/>
                    <a:pt x="1400" y="3317"/>
                    <a:pt x="1400" y="3367"/>
                  </a:cubicBezTo>
                  <a:cubicBezTo>
                    <a:pt x="1400" y="3417"/>
                    <a:pt x="1389" y="3457"/>
                    <a:pt x="1389" y="3497"/>
                  </a:cubicBezTo>
                  <a:cubicBezTo>
                    <a:pt x="1389" y="3507"/>
                    <a:pt x="1389" y="3527"/>
                    <a:pt x="1380" y="3547"/>
                  </a:cubicBezTo>
                  <a:cubicBezTo>
                    <a:pt x="1380" y="3577"/>
                    <a:pt x="1380" y="3597"/>
                    <a:pt x="1369" y="3627"/>
                  </a:cubicBezTo>
                  <a:cubicBezTo>
                    <a:pt x="1369" y="3677"/>
                    <a:pt x="1369" y="3717"/>
                    <a:pt x="1360" y="3757"/>
                  </a:cubicBezTo>
                  <a:lnTo>
                    <a:pt x="1360" y="3826"/>
                  </a:lnTo>
                  <a:lnTo>
                    <a:pt x="1360" y="3837"/>
                  </a:lnTo>
                  <a:lnTo>
                    <a:pt x="1360" y="3846"/>
                  </a:lnTo>
                  <a:lnTo>
                    <a:pt x="1349" y="3846"/>
                  </a:lnTo>
                  <a:cubicBezTo>
                    <a:pt x="1329" y="3837"/>
                    <a:pt x="1300" y="3817"/>
                    <a:pt x="1280" y="3807"/>
                  </a:cubicBezTo>
                  <a:cubicBezTo>
                    <a:pt x="1269" y="3797"/>
                    <a:pt x="1260" y="3797"/>
                    <a:pt x="1249" y="3787"/>
                  </a:cubicBezTo>
                  <a:lnTo>
                    <a:pt x="1249" y="3777"/>
                  </a:lnTo>
                  <a:lnTo>
                    <a:pt x="1249" y="3747"/>
                  </a:lnTo>
                  <a:cubicBezTo>
                    <a:pt x="1249" y="3727"/>
                    <a:pt x="1260" y="3707"/>
                    <a:pt x="1260" y="3687"/>
                  </a:cubicBezTo>
                  <a:cubicBezTo>
                    <a:pt x="1269" y="3617"/>
                    <a:pt x="1269" y="3547"/>
                    <a:pt x="1280" y="3477"/>
                  </a:cubicBezTo>
                  <a:lnTo>
                    <a:pt x="1280" y="3467"/>
                  </a:lnTo>
                  <a:cubicBezTo>
                    <a:pt x="1280" y="3427"/>
                    <a:pt x="1280" y="3397"/>
                    <a:pt x="1289" y="3357"/>
                  </a:cubicBezTo>
                  <a:cubicBezTo>
                    <a:pt x="1289" y="3257"/>
                    <a:pt x="1300" y="3147"/>
                    <a:pt x="1309" y="3038"/>
                  </a:cubicBezTo>
                  <a:lnTo>
                    <a:pt x="1309" y="2967"/>
                  </a:lnTo>
                  <a:lnTo>
                    <a:pt x="1320" y="2898"/>
                  </a:lnTo>
                  <a:lnTo>
                    <a:pt x="1320" y="2867"/>
                  </a:lnTo>
                  <a:cubicBezTo>
                    <a:pt x="1320" y="2818"/>
                    <a:pt x="1320" y="2767"/>
                    <a:pt x="1329" y="2718"/>
                  </a:cubicBezTo>
                  <a:lnTo>
                    <a:pt x="1329" y="2398"/>
                  </a:lnTo>
                  <a:cubicBezTo>
                    <a:pt x="1329" y="2368"/>
                    <a:pt x="1320" y="2338"/>
                    <a:pt x="1320" y="2308"/>
                  </a:cubicBezTo>
                  <a:lnTo>
                    <a:pt x="1320" y="2238"/>
                  </a:lnTo>
                  <a:lnTo>
                    <a:pt x="1320" y="2068"/>
                  </a:lnTo>
                  <a:lnTo>
                    <a:pt x="1320" y="1748"/>
                  </a:lnTo>
                  <a:lnTo>
                    <a:pt x="1320" y="1608"/>
                  </a:lnTo>
                  <a:lnTo>
                    <a:pt x="1320" y="1419"/>
                  </a:lnTo>
                  <a:lnTo>
                    <a:pt x="1320" y="1249"/>
                  </a:lnTo>
                  <a:cubicBezTo>
                    <a:pt x="1329" y="1199"/>
                    <a:pt x="1329" y="1159"/>
                    <a:pt x="1329" y="1109"/>
                  </a:cubicBezTo>
                  <a:lnTo>
                    <a:pt x="1329" y="899"/>
                  </a:lnTo>
                  <a:lnTo>
                    <a:pt x="1329" y="839"/>
                  </a:lnTo>
                  <a:lnTo>
                    <a:pt x="1329" y="779"/>
                  </a:lnTo>
                  <a:lnTo>
                    <a:pt x="1329" y="600"/>
                  </a:lnTo>
                  <a:close/>
                  <a:moveTo>
                    <a:pt x="1469" y="3826"/>
                  </a:moveTo>
                  <a:cubicBezTo>
                    <a:pt x="1480" y="3826"/>
                    <a:pt x="1489" y="3837"/>
                    <a:pt x="1500" y="3846"/>
                  </a:cubicBezTo>
                  <a:cubicBezTo>
                    <a:pt x="1529" y="3857"/>
                    <a:pt x="1549" y="3877"/>
                    <a:pt x="1569" y="3897"/>
                  </a:cubicBezTo>
                  <a:lnTo>
                    <a:pt x="1609" y="3917"/>
                  </a:lnTo>
                  <a:lnTo>
                    <a:pt x="1649" y="3946"/>
                  </a:lnTo>
                  <a:lnTo>
                    <a:pt x="1679" y="3977"/>
                  </a:lnTo>
                  <a:cubicBezTo>
                    <a:pt x="1699" y="3986"/>
                    <a:pt x="1709" y="3997"/>
                    <a:pt x="1719" y="4006"/>
                  </a:cubicBezTo>
                  <a:lnTo>
                    <a:pt x="1729" y="4006"/>
                  </a:lnTo>
                  <a:cubicBezTo>
                    <a:pt x="1749" y="4026"/>
                    <a:pt x="1769" y="4046"/>
                    <a:pt x="1799" y="4057"/>
                  </a:cubicBezTo>
                  <a:cubicBezTo>
                    <a:pt x="1809" y="4066"/>
                    <a:pt x="1829" y="4077"/>
                    <a:pt x="1839" y="4086"/>
                  </a:cubicBezTo>
                  <a:cubicBezTo>
                    <a:pt x="1859" y="4097"/>
                    <a:pt x="1869" y="4097"/>
                    <a:pt x="1879" y="4106"/>
                  </a:cubicBezTo>
                  <a:cubicBezTo>
                    <a:pt x="1899" y="4117"/>
                    <a:pt x="1909" y="4117"/>
                    <a:pt x="1929" y="4126"/>
                  </a:cubicBezTo>
                  <a:cubicBezTo>
                    <a:pt x="1929" y="4126"/>
                    <a:pt x="1939" y="4137"/>
                    <a:pt x="1949" y="4137"/>
                  </a:cubicBezTo>
                  <a:cubicBezTo>
                    <a:pt x="1959" y="4146"/>
                    <a:pt x="1959" y="4146"/>
                    <a:pt x="1969" y="4146"/>
                  </a:cubicBezTo>
                  <a:cubicBezTo>
                    <a:pt x="1979" y="4157"/>
                    <a:pt x="1999" y="4166"/>
                    <a:pt x="2009" y="4177"/>
                  </a:cubicBezTo>
                  <a:lnTo>
                    <a:pt x="2019" y="4177"/>
                  </a:lnTo>
                  <a:lnTo>
                    <a:pt x="2019" y="4246"/>
                  </a:lnTo>
                  <a:lnTo>
                    <a:pt x="2019" y="4297"/>
                  </a:lnTo>
                  <a:cubicBezTo>
                    <a:pt x="2009" y="4297"/>
                    <a:pt x="2009" y="4286"/>
                    <a:pt x="1999" y="4286"/>
                  </a:cubicBezTo>
                  <a:lnTo>
                    <a:pt x="1989" y="4277"/>
                  </a:lnTo>
                  <a:lnTo>
                    <a:pt x="1949" y="4246"/>
                  </a:lnTo>
                  <a:cubicBezTo>
                    <a:pt x="1929" y="4226"/>
                    <a:pt x="1899" y="4217"/>
                    <a:pt x="1869" y="4197"/>
                  </a:cubicBezTo>
                  <a:cubicBezTo>
                    <a:pt x="1849" y="4177"/>
                    <a:pt x="1829" y="4166"/>
                    <a:pt x="1799" y="4157"/>
                  </a:cubicBezTo>
                  <a:lnTo>
                    <a:pt x="1679" y="4066"/>
                  </a:lnTo>
                  <a:cubicBezTo>
                    <a:pt x="1639" y="4046"/>
                    <a:pt x="1609" y="4026"/>
                    <a:pt x="1569" y="3997"/>
                  </a:cubicBezTo>
                  <a:cubicBezTo>
                    <a:pt x="1529" y="3966"/>
                    <a:pt x="1500" y="3946"/>
                    <a:pt x="1469" y="3917"/>
                  </a:cubicBezTo>
                  <a:lnTo>
                    <a:pt x="1460" y="3917"/>
                  </a:lnTo>
                  <a:cubicBezTo>
                    <a:pt x="1460" y="3906"/>
                    <a:pt x="1469" y="3886"/>
                    <a:pt x="1469" y="3877"/>
                  </a:cubicBezTo>
                  <a:lnTo>
                    <a:pt x="1469" y="3837"/>
                  </a:lnTo>
                  <a:lnTo>
                    <a:pt x="1469" y="3826"/>
                  </a:lnTo>
                  <a:close/>
                  <a:moveTo>
                    <a:pt x="480" y="3477"/>
                  </a:moveTo>
                  <a:cubicBezTo>
                    <a:pt x="490" y="3487"/>
                    <a:pt x="510" y="3497"/>
                    <a:pt x="520" y="3507"/>
                  </a:cubicBezTo>
                  <a:cubicBezTo>
                    <a:pt x="530" y="3517"/>
                    <a:pt x="540" y="3517"/>
                    <a:pt x="550" y="3527"/>
                  </a:cubicBezTo>
                  <a:cubicBezTo>
                    <a:pt x="560" y="3537"/>
                    <a:pt x="580" y="3547"/>
                    <a:pt x="590" y="3557"/>
                  </a:cubicBezTo>
                  <a:lnTo>
                    <a:pt x="600" y="3557"/>
                  </a:lnTo>
                  <a:cubicBezTo>
                    <a:pt x="610" y="3567"/>
                    <a:pt x="630" y="3577"/>
                    <a:pt x="640" y="3587"/>
                  </a:cubicBezTo>
                  <a:cubicBezTo>
                    <a:pt x="660" y="3597"/>
                    <a:pt x="670" y="3607"/>
                    <a:pt x="680" y="3607"/>
                  </a:cubicBezTo>
                  <a:lnTo>
                    <a:pt x="680" y="3617"/>
                  </a:lnTo>
                  <a:cubicBezTo>
                    <a:pt x="700" y="3627"/>
                    <a:pt x="720" y="3647"/>
                    <a:pt x="750" y="3657"/>
                  </a:cubicBezTo>
                  <a:lnTo>
                    <a:pt x="870" y="3717"/>
                  </a:lnTo>
                  <a:lnTo>
                    <a:pt x="990" y="3777"/>
                  </a:lnTo>
                  <a:cubicBezTo>
                    <a:pt x="1000" y="3787"/>
                    <a:pt x="1020" y="3807"/>
                    <a:pt x="1040" y="3817"/>
                  </a:cubicBezTo>
                  <a:cubicBezTo>
                    <a:pt x="1060" y="3826"/>
                    <a:pt x="1070" y="3837"/>
                    <a:pt x="1090" y="3846"/>
                  </a:cubicBezTo>
                  <a:lnTo>
                    <a:pt x="1209" y="3906"/>
                  </a:lnTo>
                  <a:cubicBezTo>
                    <a:pt x="1289" y="3946"/>
                    <a:pt x="1369" y="3997"/>
                    <a:pt x="1449" y="4046"/>
                  </a:cubicBezTo>
                  <a:cubicBezTo>
                    <a:pt x="1469" y="4066"/>
                    <a:pt x="1500" y="4086"/>
                    <a:pt x="1520" y="4097"/>
                  </a:cubicBezTo>
                  <a:lnTo>
                    <a:pt x="1520" y="4106"/>
                  </a:lnTo>
                  <a:lnTo>
                    <a:pt x="1669" y="4197"/>
                  </a:lnTo>
                  <a:lnTo>
                    <a:pt x="1699" y="4226"/>
                  </a:lnTo>
                  <a:lnTo>
                    <a:pt x="1709" y="4226"/>
                  </a:lnTo>
                  <a:lnTo>
                    <a:pt x="1889" y="4346"/>
                  </a:lnTo>
                  <a:lnTo>
                    <a:pt x="1909" y="4356"/>
                  </a:lnTo>
                  <a:cubicBezTo>
                    <a:pt x="1929" y="4386"/>
                    <a:pt x="1959" y="4406"/>
                    <a:pt x="1999" y="4426"/>
                  </a:cubicBezTo>
                  <a:cubicBezTo>
                    <a:pt x="1999" y="4426"/>
                    <a:pt x="1999" y="4436"/>
                    <a:pt x="1989" y="4436"/>
                  </a:cubicBezTo>
                  <a:lnTo>
                    <a:pt x="1979" y="4436"/>
                  </a:lnTo>
                  <a:cubicBezTo>
                    <a:pt x="1979" y="4446"/>
                    <a:pt x="1969" y="4446"/>
                    <a:pt x="1959" y="4446"/>
                  </a:cubicBezTo>
                  <a:lnTo>
                    <a:pt x="1949" y="4446"/>
                  </a:lnTo>
                  <a:lnTo>
                    <a:pt x="1939" y="4456"/>
                  </a:lnTo>
                  <a:cubicBezTo>
                    <a:pt x="1919" y="4456"/>
                    <a:pt x="1909" y="4466"/>
                    <a:pt x="1889" y="4466"/>
                  </a:cubicBezTo>
                  <a:cubicBezTo>
                    <a:pt x="1869" y="4476"/>
                    <a:pt x="1839" y="4496"/>
                    <a:pt x="1799" y="4496"/>
                  </a:cubicBezTo>
                  <a:lnTo>
                    <a:pt x="1789" y="4496"/>
                  </a:lnTo>
                  <a:cubicBezTo>
                    <a:pt x="1769" y="4506"/>
                    <a:pt x="1759" y="4506"/>
                    <a:pt x="1749" y="4506"/>
                  </a:cubicBezTo>
                  <a:lnTo>
                    <a:pt x="1739" y="4506"/>
                  </a:lnTo>
                  <a:cubicBezTo>
                    <a:pt x="1729" y="4486"/>
                    <a:pt x="1719" y="4476"/>
                    <a:pt x="1709" y="4466"/>
                  </a:cubicBezTo>
                  <a:cubicBezTo>
                    <a:pt x="1689" y="4446"/>
                    <a:pt x="1679" y="4436"/>
                    <a:pt x="1659" y="4426"/>
                  </a:cubicBezTo>
                  <a:lnTo>
                    <a:pt x="1649" y="4416"/>
                  </a:lnTo>
                  <a:cubicBezTo>
                    <a:pt x="1629" y="4406"/>
                    <a:pt x="1600" y="4386"/>
                    <a:pt x="1580" y="4366"/>
                  </a:cubicBezTo>
                  <a:cubicBezTo>
                    <a:pt x="1549" y="4346"/>
                    <a:pt x="1520" y="4326"/>
                    <a:pt x="1489" y="4316"/>
                  </a:cubicBezTo>
                  <a:lnTo>
                    <a:pt x="1449" y="4297"/>
                  </a:lnTo>
                  <a:cubicBezTo>
                    <a:pt x="1440" y="4286"/>
                    <a:pt x="1420" y="4277"/>
                    <a:pt x="1400" y="4266"/>
                  </a:cubicBezTo>
                  <a:cubicBezTo>
                    <a:pt x="1349" y="4246"/>
                    <a:pt x="1300" y="4217"/>
                    <a:pt x="1249" y="4186"/>
                  </a:cubicBezTo>
                  <a:cubicBezTo>
                    <a:pt x="1220" y="4157"/>
                    <a:pt x="1180" y="4137"/>
                    <a:pt x="1149" y="4117"/>
                  </a:cubicBezTo>
                  <a:cubicBezTo>
                    <a:pt x="1129" y="4106"/>
                    <a:pt x="1120" y="4097"/>
                    <a:pt x="1100" y="4077"/>
                  </a:cubicBezTo>
                  <a:lnTo>
                    <a:pt x="950" y="3986"/>
                  </a:lnTo>
                  <a:cubicBezTo>
                    <a:pt x="900" y="3957"/>
                    <a:pt x="840" y="3926"/>
                    <a:pt x="800" y="3897"/>
                  </a:cubicBezTo>
                  <a:cubicBezTo>
                    <a:pt x="770" y="3877"/>
                    <a:pt x="750" y="3866"/>
                    <a:pt x="730" y="3846"/>
                  </a:cubicBezTo>
                  <a:lnTo>
                    <a:pt x="720" y="3846"/>
                  </a:lnTo>
                  <a:cubicBezTo>
                    <a:pt x="700" y="3826"/>
                    <a:pt x="680" y="3817"/>
                    <a:pt x="660" y="3807"/>
                  </a:cubicBezTo>
                  <a:cubicBezTo>
                    <a:pt x="630" y="3787"/>
                    <a:pt x="600" y="3767"/>
                    <a:pt x="580" y="3757"/>
                  </a:cubicBezTo>
                  <a:cubicBezTo>
                    <a:pt x="550" y="3737"/>
                    <a:pt x="530" y="3727"/>
                    <a:pt x="510" y="3717"/>
                  </a:cubicBezTo>
                  <a:lnTo>
                    <a:pt x="420" y="3657"/>
                  </a:lnTo>
                  <a:lnTo>
                    <a:pt x="410" y="3647"/>
                  </a:lnTo>
                  <a:cubicBezTo>
                    <a:pt x="400" y="3637"/>
                    <a:pt x="381" y="3627"/>
                    <a:pt x="370" y="3617"/>
                  </a:cubicBezTo>
                  <a:cubicBezTo>
                    <a:pt x="361" y="3607"/>
                    <a:pt x="350" y="3597"/>
                    <a:pt x="341" y="3597"/>
                  </a:cubicBezTo>
                  <a:cubicBezTo>
                    <a:pt x="330" y="3587"/>
                    <a:pt x="321" y="3577"/>
                    <a:pt x="301" y="3567"/>
                  </a:cubicBezTo>
                  <a:cubicBezTo>
                    <a:pt x="290" y="3557"/>
                    <a:pt x="281" y="3557"/>
                    <a:pt x="270" y="3547"/>
                  </a:cubicBezTo>
                  <a:cubicBezTo>
                    <a:pt x="281" y="3537"/>
                    <a:pt x="290" y="3537"/>
                    <a:pt x="310" y="3527"/>
                  </a:cubicBezTo>
                  <a:lnTo>
                    <a:pt x="321" y="3527"/>
                  </a:lnTo>
                  <a:cubicBezTo>
                    <a:pt x="330" y="3517"/>
                    <a:pt x="350" y="3517"/>
                    <a:pt x="370" y="3507"/>
                  </a:cubicBezTo>
                  <a:lnTo>
                    <a:pt x="390" y="3507"/>
                  </a:lnTo>
                  <a:cubicBezTo>
                    <a:pt x="400" y="3497"/>
                    <a:pt x="420" y="3497"/>
                    <a:pt x="430" y="3497"/>
                  </a:cubicBezTo>
                  <a:cubicBezTo>
                    <a:pt x="440" y="3487"/>
                    <a:pt x="450" y="3487"/>
                    <a:pt x="460" y="3487"/>
                  </a:cubicBezTo>
                  <a:lnTo>
                    <a:pt x="470" y="3477"/>
                  </a:lnTo>
                  <a:close/>
                  <a:moveTo>
                    <a:pt x="170" y="3637"/>
                  </a:moveTo>
                  <a:cubicBezTo>
                    <a:pt x="190" y="3647"/>
                    <a:pt x="201" y="3657"/>
                    <a:pt x="210" y="3657"/>
                  </a:cubicBezTo>
                  <a:cubicBezTo>
                    <a:pt x="221" y="3667"/>
                    <a:pt x="221" y="3667"/>
                    <a:pt x="230" y="3667"/>
                  </a:cubicBezTo>
                  <a:cubicBezTo>
                    <a:pt x="250" y="3687"/>
                    <a:pt x="281" y="3697"/>
                    <a:pt x="301" y="3707"/>
                  </a:cubicBezTo>
                  <a:cubicBezTo>
                    <a:pt x="330" y="3727"/>
                    <a:pt x="361" y="3747"/>
                    <a:pt x="381" y="3767"/>
                  </a:cubicBezTo>
                  <a:cubicBezTo>
                    <a:pt x="400" y="3777"/>
                    <a:pt x="410" y="3787"/>
                    <a:pt x="430" y="3797"/>
                  </a:cubicBezTo>
                  <a:cubicBezTo>
                    <a:pt x="460" y="3817"/>
                    <a:pt x="490" y="3837"/>
                    <a:pt x="520" y="3846"/>
                  </a:cubicBezTo>
                  <a:cubicBezTo>
                    <a:pt x="540" y="3857"/>
                    <a:pt x="550" y="3866"/>
                    <a:pt x="570" y="3877"/>
                  </a:cubicBezTo>
                  <a:cubicBezTo>
                    <a:pt x="610" y="3897"/>
                    <a:pt x="650" y="3926"/>
                    <a:pt x="680" y="3946"/>
                  </a:cubicBezTo>
                  <a:lnTo>
                    <a:pt x="690" y="3957"/>
                  </a:lnTo>
                  <a:lnTo>
                    <a:pt x="720" y="3977"/>
                  </a:lnTo>
                  <a:cubicBezTo>
                    <a:pt x="760" y="4006"/>
                    <a:pt x="810" y="4026"/>
                    <a:pt x="870" y="4066"/>
                  </a:cubicBezTo>
                  <a:lnTo>
                    <a:pt x="910" y="4086"/>
                  </a:lnTo>
                  <a:cubicBezTo>
                    <a:pt x="940" y="4106"/>
                    <a:pt x="990" y="4126"/>
                    <a:pt x="1030" y="4157"/>
                  </a:cubicBezTo>
                  <a:cubicBezTo>
                    <a:pt x="1050" y="4166"/>
                    <a:pt x="1070" y="4186"/>
                    <a:pt x="1090" y="4197"/>
                  </a:cubicBezTo>
                  <a:cubicBezTo>
                    <a:pt x="1120" y="4217"/>
                    <a:pt x="1149" y="4237"/>
                    <a:pt x="1169" y="4257"/>
                  </a:cubicBezTo>
                  <a:cubicBezTo>
                    <a:pt x="1229" y="4297"/>
                    <a:pt x="1280" y="4316"/>
                    <a:pt x="1320" y="4346"/>
                  </a:cubicBezTo>
                  <a:cubicBezTo>
                    <a:pt x="1340" y="4356"/>
                    <a:pt x="1369" y="4366"/>
                    <a:pt x="1389" y="4376"/>
                  </a:cubicBezTo>
                  <a:lnTo>
                    <a:pt x="1400" y="4376"/>
                  </a:lnTo>
                  <a:cubicBezTo>
                    <a:pt x="1429" y="4396"/>
                    <a:pt x="1460" y="4406"/>
                    <a:pt x="1480" y="4426"/>
                  </a:cubicBezTo>
                  <a:cubicBezTo>
                    <a:pt x="1529" y="4446"/>
                    <a:pt x="1580" y="4486"/>
                    <a:pt x="1629" y="4516"/>
                  </a:cubicBezTo>
                  <a:cubicBezTo>
                    <a:pt x="1629" y="4526"/>
                    <a:pt x="1639" y="4526"/>
                    <a:pt x="1639" y="4536"/>
                  </a:cubicBezTo>
                  <a:lnTo>
                    <a:pt x="1659" y="4556"/>
                  </a:lnTo>
                  <a:lnTo>
                    <a:pt x="1659" y="4566"/>
                  </a:lnTo>
                  <a:lnTo>
                    <a:pt x="1659" y="4576"/>
                  </a:lnTo>
                  <a:cubicBezTo>
                    <a:pt x="1659" y="4586"/>
                    <a:pt x="1649" y="4596"/>
                    <a:pt x="1649" y="4606"/>
                  </a:cubicBezTo>
                  <a:lnTo>
                    <a:pt x="1649" y="4636"/>
                  </a:lnTo>
                  <a:lnTo>
                    <a:pt x="1649" y="4656"/>
                  </a:lnTo>
                  <a:lnTo>
                    <a:pt x="1649" y="4666"/>
                  </a:lnTo>
                  <a:lnTo>
                    <a:pt x="1649" y="4696"/>
                  </a:lnTo>
                  <a:cubicBezTo>
                    <a:pt x="1649" y="4726"/>
                    <a:pt x="1639" y="4756"/>
                    <a:pt x="1639" y="4786"/>
                  </a:cubicBezTo>
                  <a:lnTo>
                    <a:pt x="1639" y="4796"/>
                  </a:lnTo>
                  <a:lnTo>
                    <a:pt x="1639" y="4806"/>
                  </a:lnTo>
                  <a:lnTo>
                    <a:pt x="1639" y="4816"/>
                  </a:lnTo>
                  <a:lnTo>
                    <a:pt x="1639" y="4826"/>
                  </a:lnTo>
                  <a:lnTo>
                    <a:pt x="1619" y="4816"/>
                  </a:lnTo>
                  <a:lnTo>
                    <a:pt x="1619" y="4806"/>
                  </a:lnTo>
                  <a:lnTo>
                    <a:pt x="1560" y="4776"/>
                  </a:lnTo>
                  <a:cubicBezTo>
                    <a:pt x="1529" y="4756"/>
                    <a:pt x="1489" y="4736"/>
                    <a:pt x="1449" y="4716"/>
                  </a:cubicBezTo>
                  <a:lnTo>
                    <a:pt x="1409" y="4696"/>
                  </a:lnTo>
                  <a:cubicBezTo>
                    <a:pt x="1360" y="4676"/>
                    <a:pt x="1309" y="4646"/>
                    <a:pt x="1260" y="4616"/>
                  </a:cubicBezTo>
                  <a:lnTo>
                    <a:pt x="1229" y="4596"/>
                  </a:lnTo>
                  <a:lnTo>
                    <a:pt x="1209" y="4586"/>
                  </a:lnTo>
                  <a:lnTo>
                    <a:pt x="1200" y="4586"/>
                  </a:lnTo>
                  <a:lnTo>
                    <a:pt x="1110" y="4526"/>
                  </a:lnTo>
                  <a:cubicBezTo>
                    <a:pt x="1050" y="4496"/>
                    <a:pt x="1000" y="4466"/>
                    <a:pt x="950" y="4436"/>
                  </a:cubicBezTo>
                  <a:cubicBezTo>
                    <a:pt x="900" y="4406"/>
                    <a:pt x="860" y="4376"/>
                    <a:pt x="810" y="4336"/>
                  </a:cubicBezTo>
                  <a:cubicBezTo>
                    <a:pt x="760" y="4297"/>
                    <a:pt x="710" y="4266"/>
                    <a:pt x="660" y="4237"/>
                  </a:cubicBezTo>
                  <a:lnTo>
                    <a:pt x="640" y="4217"/>
                  </a:lnTo>
                  <a:lnTo>
                    <a:pt x="630" y="4206"/>
                  </a:lnTo>
                  <a:cubicBezTo>
                    <a:pt x="620" y="4197"/>
                    <a:pt x="600" y="4197"/>
                    <a:pt x="590" y="4186"/>
                  </a:cubicBezTo>
                  <a:cubicBezTo>
                    <a:pt x="570" y="4166"/>
                    <a:pt x="550" y="4157"/>
                    <a:pt x="520" y="4137"/>
                  </a:cubicBezTo>
                  <a:cubicBezTo>
                    <a:pt x="490" y="4106"/>
                    <a:pt x="460" y="4086"/>
                    <a:pt x="430" y="4066"/>
                  </a:cubicBezTo>
                  <a:cubicBezTo>
                    <a:pt x="400" y="4046"/>
                    <a:pt x="370" y="4026"/>
                    <a:pt x="350" y="4006"/>
                  </a:cubicBezTo>
                  <a:cubicBezTo>
                    <a:pt x="330" y="3997"/>
                    <a:pt x="301" y="3977"/>
                    <a:pt x="270" y="3957"/>
                  </a:cubicBezTo>
                  <a:lnTo>
                    <a:pt x="261" y="3946"/>
                  </a:lnTo>
                  <a:cubicBezTo>
                    <a:pt x="250" y="3937"/>
                    <a:pt x="241" y="3937"/>
                    <a:pt x="230" y="3926"/>
                  </a:cubicBezTo>
                  <a:lnTo>
                    <a:pt x="221" y="3917"/>
                  </a:lnTo>
                  <a:lnTo>
                    <a:pt x="201" y="3906"/>
                  </a:lnTo>
                  <a:lnTo>
                    <a:pt x="201" y="3877"/>
                  </a:lnTo>
                  <a:cubicBezTo>
                    <a:pt x="190" y="3837"/>
                    <a:pt x="190" y="3787"/>
                    <a:pt x="190" y="3757"/>
                  </a:cubicBezTo>
                  <a:lnTo>
                    <a:pt x="181" y="3717"/>
                  </a:lnTo>
                  <a:lnTo>
                    <a:pt x="181" y="3667"/>
                  </a:lnTo>
                  <a:lnTo>
                    <a:pt x="181" y="3647"/>
                  </a:lnTo>
                  <a:lnTo>
                    <a:pt x="170" y="3637"/>
                  </a:lnTo>
                  <a:close/>
                  <a:moveTo>
                    <a:pt x="2049" y="4496"/>
                  </a:moveTo>
                  <a:lnTo>
                    <a:pt x="2049" y="4536"/>
                  </a:lnTo>
                  <a:cubicBezTo>
                    <a:pt x="2049" y="4566"/>
                    <a:pt x="2039" y="4606"/>
                    <a:pt x="2039" y="4646"/>
                  </a:cubicBezTo>
                  <a:lnTo>
                    <a:pt x="2039" y="4666"/>
                  </a:lnTo>
                  <a:cubicBezTo>
                    <a:pt x="2039" y="4686"/>
                    <a:pt x="2039" y="4706"/>
                    <a:pt x="2029" y="4736"/>
                  </a:cubicBezTo>
                  <a:lnTo>
                    <a:pt x="2029" y="4756"/>
                  </a:lnTo>
                  <a:lnTo>
                    <a:pt x="2009" y="4756"/>
                  </a:lnTo>
                  <a:cubicBezTo>
                    <a:pt x="1999" y="4766"/>
                    <a:pt x="1989" y="4766"/>
                    <a:pt x="1979" y="4776"/>
                  </a:cubicBezTo>
                  <a:cubicBezTo>
                    <a:pt x="1959" y="4786"/>
                    <a:pt x="1939" y="4786"/>
                    <a:pt x="1929" y="4796"/>
                  </a:cubicBezTo>
                  <a:lnTo>
                    <a:pt x="1899" y="4806"/>
                  </a:lnTo>
                  <a:cubicBezTo>
                    <a:pt x="1869" y="4816"/>
                    <a:pt x="1839" y="4836"/>
                    <a:pt x="1809" y="4846"/>
                  </a:cubicBezTo>
                  <a:lnTo>
                    <a:pt x="1789" y="4846"/>
                  </a:lnTo>
                  <a:cubicBezTo>
                    <a:pt x="1779" y="4856"/>
                    <a:pt x="1769" y="4856"/>
                    <a:pt x="1759" y="4856"/>
                  </a:cubicBezTo>
                  <a:lnTo>
                    <a:pt x="1749" y="4866"/>
                  </a:lnTo>
                  <a:lnTo>
                    <a:pt x="1739" y="4866"/>
                  </a:lnTo>
                  <a:lnTo>
                    <a:pt x="1739" y="4846"/>
                  </a:lnTo>
                  <a:cubicBezTo>
                    <a:pt x="1739" y="4826"/>
                    <a:pt x="1749" y="4796"/>
                    <a:pt x="1749" y="4776"/>
                  </a:cubicBezTo>
                  <a:lnTo>
                    <a:pt x="1749" y="4766"/>
                  </a:lnTo>
                  <a:cubicBezTo>
                    <a:pt x="1749" y="4736"/>
                    <a:pt x="1759" y="4716"/>
                    <a:pt x="1759" y="4686"/>
                  </a:cubicBezTo>
                  <a:lnTo>
                    <a:pt x="1759" y="4666"/>
                  </a:lnTo>
                  <a:lnTo>
                    <a:pt x="1759" y="4606"/>
                  </a:lnTo>
                  <a:cubicBezTo>
                    <a:pt x="1779" y="4596"/>
                    <a:pt x="1789" y="4596"/>
                    <a:pt x="1809" y="4596"/>
                  </a:cubicBezTo>
                  <a:cubicBezTo>
                    <a:pt x="1819" y="4596"/>
                    <a:pt x="1829" y="4586"/>
                    <a:pt x="1849" y="4586"/>
                  </a:cubicBezTo>
                  <a:cubicBezTo>
                    <a:pt x="1879" y="4576"/>
                    <a:pt x="1899" y="4566"/>
                    <a:pt x="1929" y="4556"/>
                  </a:cubicBezTo>
                  <a:lnTo>
                    <a:pt x="1949" y="4546"/>
                  </a:lnTo>
                  <a:cubicBezTo>
                    <a:pt x="1959" y="4536"/>
                    <a:pt x="1979" y="4536"/>
                    <a:pt x="1989" y="4526"/>
                  </a:cubicBezTo>
                  <a:lnTo>
                    <a:pt x="2009" y="4526"/>
                  </a:lnTo>
                  <a:cubicBezTo>
                    <a:pt x="2019" y="4516"/>
                    <a:pt x="2039" y="4506"/>
                    <a:pt x="2049" y="4496"/>
                  </a:cubicBezTo>
                  <a:close/>
                  <a:moveTo>
                    <a:pt x="560" y="0"/>
                  </a:moveTo>
                  <a:cubicBezTo>
                    <a:pt x="530" y="0"/>
                    <a:pt x="500" y="10"/>
                    <a:pt x="480" y="30"/>
                  </a:cubicBezTo>
                  <a:cubicBezTo>
                    <a:pt x="450" y="50"/>
                    <a:pt x="430" y="80"/>
                    <a:pt x="420" y="130"/>
                  </a:cubicBezTo>
                  <a:cubicBezTo>
                    <a:pt x="420" y="150"/>
                    <a:pt x="410" y="170"/>
                    <a:pt x="410" y="200"/>
                  </a:cubicBezTo>
                  <a:cubicBezTo>
                    <a:pt x="410" y="220"/>
                    <a:pt x="420" y="249"/>
                    <a:pt x="420" y="269"/>
                  </a:cubicBezTo>
                  <a:lnTo>
                    <a:pt x="420" y="280"/>
                  </a:lnTo>
                  <a:lnTo>
                    <a:pt x="420" y="320"/>
                  </a:lnTo>
                  <a:lnTo>
                    <a:pt x="420" y="449"/>
                  </a:lnTo>
                  <a:lnTo>
                    <a:pt x="420" y="500"/>
                  </a:lnTo>
                  <a:lnTo>
                    <a:pt x="420" y="569"/>
                  </a:lnTo>
                  <a:lnTo>
                    <a:pt x="420" y="709"/>
                  </a:lnTo>
                  <a:lnTo>
                    <a:pt x="420" y="939"/>
                  </a:lnTo>
                  <a:lnTo>
                    <a:pt x="420" y="969"/>
                  </a:lnTo>
                  <a:lnTo>
                    <a:pt x="430" y="1059"/>
                  </a:lnTo>
                  <a:lnTo>
                    <a:pt x="430" y="1239"/>
                  </a:lnTo>
                  <a:lnTo>
                    <a:pt x="430" y="1508"/>
                  </a:lnTo>
                  <a:cubicBezTo>
                    <a:pt x="430" y="1599"/>
                    <a:pt x="430" y="1688"/>
                    <a:pt x="420" y="1779"/>
                  </a:cubicBezTo>
                  <a:cubicBezTo>
                    <a:pt x="420" y="1859"/>
                    <a:pt x="420" y="1948"/>
                    <a:pt x="410" y="2038"/>
                  </a:cubicBezTo>
                  <a:lnTo>
                    <a:pt x="410" y="2098"/>
                  </a:lnTo>
                  <a:cubicBezTo>
                    <a:pt x="400" y="2168"/>
                    <a:pt x="390" y="2228"/>
                    <a:pt x="390" y="2298"/>
                  </a:cubicBezTo>
                  <a:lnTo>
                    <a:pt x="390" y="2308"/>
                  </a:lnTo>
                  <a:cubicBezTo>
                    <a:pt x="390" y="2388"/>
                    <a:pt x="390" y="2478"/>
                    <a:pt x="381" y="2568"/>
                  </a:cubicBezTo>
                  <a:lnTo>
                    <a:pt x="381" y="2588"/>
                  </a:lnTo>
                  <a:lnTo>
                    <a:pt x="381" y="2598"/>
                  </a:lnTo>
                  <a:cubicBezTo>
                    <a:pt x="370" y="2627"/>
                    <a:pt x="370" y="2667"/>
                    <a:pt x="370" y="2707"/>
                  </a:cubicBezTo>
                  <a:lnTo>
                    <a:pt x="370" y="2847"/>
                  </a:lnTo>
                  <a:lnTo>
                    <a:pt x="370" y="2858"/>
                  </a:lnTo>
                  <a:lnTo>
                    <a:pt x="370" y="3107"/>
                  </a:lnTo>
                  <a:cubicBezTo>
                    <a:pt x="370" y="3147"/>
                    <a:pt x="370" y="3197"/>
                    <a:pt x="381" y="3237"/>
                  </a:cubicBezTo>
                  <a:lnTo>
                    <a:pt x="381" y="3257"/>
                  </a:lnTo>
                  <a:cubicBezTo>
                    <a:pt x="381" y="3277"/>
                    <a:pt x="381" y="3297"/>
                    <a:pt x="390" y="3327"/>
                  </a:cubicBezTo>
                  <a:cubicBezTo>
                    <a:pt x="370" y="3327"/>
                    <a:pt x="361" y="3327"/>
                    <a:pt x="350" y="3337"/>
                  </a:cubicBezTo>
                  <a:lnTo>
                    <a:pt x="341" y="3337"/>
                  </a:lnTo>
                  <a:cubicBezTo>
                    <a:pt x="310" y="3347"/>
                    <a:pt x="270" y="3357"/>
                    <a:pt x="230" y="3367"/>
                  </a:cubicBezTo>
                  <a:cubicBezTo>
                    <a:pt x="181" y="3387"/>
                    <a:pt x="150" y="3407"/>
                    <a:pt x="121" y="3427"/>
                  </a:cubicBezTo>
                  <a:cubicBezTo>
                    <a:pt x="70" y="3457"/>
                    <a:pt x="21" y="3487"/>
                    <a:pt x="10" y="3547"/>
                  </a:cubicBezTo>
                  <a:cubicBezTo>
                    <a:pt x="1" y="3567"/>
                    <a:pt x="1" y="3597"/>
                    <a:pt x="10" y="3627"/>
                  </a:cubicBezTo>
                  <a:lnTo>
                    <a:pt x="10" y="3667"/>
                  </a:lnTo>
                  <a:lnTo>
                    <a:pt x="10" y="3677"/>
                  </a:lnTo>
                  <a:lnTo>
                    <a:pt x="10" y="3707"/>
                  </a:lnTo>
                  <a:lnTo>
                    <a:pt x="10" y="3717"/>
                  </a:lnTo>
                  <a:cubicBezTo>
                    <a:pt x="21" y="3767"/>
                    <a:pt x="21" y="3826"/>
                    <a:pt x="41" y="3886"/>
                  </a:cubicBezTo>
                  <a:cubicBezTo>
                    <a:pt x="41" y="3917"/>
                    <a:pt x="50" y="3966"/>
                    <a:pt x="81" y="3997"/>
                  </a:cubicBezTo>
                  <a:cubicBezTo>
                    <a:pt x="101" y="4017"/>
                    <a:pt x="121" y="4026"/>
                    <a:pt x="141" y="4037"/>
                  </a:cubicBezTo>
                  <a:cubicBezTo>
                    <a:pt x="150" y="4046"/>
                    <a:pt x="161" y="4046"/>
                    <a:pt x="170" y="4057"/>
                  </a:cubicBezTo>
                  <a:cubicBezTo>
                    <a:pt x="190" y="4066"/>
                    <a:pt x="201" y="4077"/>
                    <a:pt x="221" y="4086"/>
                  </a:cubicBezTo>
                  <a:lnTo>
                    <a:pt x="230" y="4097"/>
                  </a:lnTo>
                  <a:lnTo>
                    <a:pt x="290" y="4126"/>
                  </a:lnTo>
                  <a:lnTo>
                    <a:pt x="301" y="4137"/>
                  </a:lnTo>
                  <a:cubicBezTo>
                    <a:pt x="341" y="4157"/>
                    <a:pt x="381" y="4186"/>
                    <a:pt x="430" y="4226"/>
                  </a:cubicBezTo>
                  <a:cubicBezTo>
                    <a:pt x="480" y="4266"/>
                    <a:pt x="530" y="4297"/>
                    <a:pt x="580" y="4326"/>
                  </a:cubicBezTo>
                  <a:cubicBezTo>
                    <a:pt x="630" y="4366"/>
                    <a:pt x="690" y="4406"/>
                    <a:pt x="740" y="4446"/>
                  </a:cubicBezTo>
                  <a:lnTo>
                    <a:pt x="750" y="4446"/>
                  </a:lnTo>
                  <a:lnTo>
                    <a:pt x="760" y="4456"/>
                  </a:lnTo>
                  <a:cubicBezTo>
                    <a:pt x="790" y="4486"/>
                    <a:pt x="830" y="4506"/>
                    <a:pt x="870" y="4536"/>
                  </a:cubicBezTo>
                  <a:cubicBezTo>
                    <a:pt x="910" y="4566"/>
                    <a:pt x="960" y="4596"/>
                    <a:pt x="1010" y="4626"/>
                  </a:cubicBezTo>
                  <a:cubicBezTo>
                    <a:pt x="1040" y="4646"/>
                    <a:pt x="1070" y="4666"/>
                    <a:pt x="1110" y="4686"/>
                  </a:cubicBezTo>
                  <a:lnTo>
                    <a:pt x="1120" y="4696"/>
                  </a:lnTo>
                  <a:lnTo>
                    <a:pt x="1160" y="4716"/>
                  </a:lnTo>
                  <a:cubicBezTo>
                    <a:pt x="1209" y="4746"/>
                    <a:pt x="1260" y="4776"/>
                    <a:pt x="1320" y="4806"/>
                  </a:cubicBezTo>
                  <a:cubicBezTo>
                    <a:pt x="1329" y="4816"/>
                    <a:pt x="1349" y="4826"/>
                    <a:pt x="1360" y="4826"/>
                  </a:cubicBezTo>
                  <a:cubicBezTo>
                    <a:pt x="1400" y="4846"/>
                    <a:pt x="1440" y="4866"/>
                    <a:pt x="1469" y="4886"/>
                  </a:cubicBezTo>
                  <a:cubicBezTo>
                    <a:pt x="1509" y="4906"/>
                    <a:pt x="1549" y="4936"/>
                    <a:pt x="1580" y="4956"/>
                  </a:cubicBezTo>
                  <a:lnTo>
                    <a:pt x="1609" y="4976"/>
                  </a:lnTo>
                  <a:lnTo>
                    <a:pt x="1619" y="4986"/>
                  </a:lnTo>
                  <a:cubicBezTo>
                    <a:pt x="1629" y="4996"/>
                    <a:pt x="1639" y="4996"/>
                    <a:pt x="1649" y="5006"/>
                  </a:cubicBezTo>
                  <a:cubicBezTo>
                    <a:pt x="1649" y="5006"/>
                    <a:pt x="1659" y="5016"/>
                    <a:pt x="1669" y="5016"/>
                  </a:cubicBezTo>
                  <a:cubicBezTo>
                    <a:pt x="1679" y="5016"/>
                    <a:pt x="1689" y="5026"/>
                    <a:pt x="1699" y="5026"/>
                  </a:cubicBezTo>
                  <a:lnTo>
                    <a:pt x="1749" y="5026"/>
                  </a:lnTo>
                  <a:lnTo>
                    <a:pt x="1769" y="5016"/>
                  </a:lnTo>
                  <a:lnTo>
                    <a:pt x="1779" y="5016"/>
                  </a:lnTo>
                  <a:cubicBezTo>
                    <a:pt x="1789" y="5006"/>
                    <a:pt x="1809" y="5006"/>
                    <a:pt x="1819" y="4996"/>
                  </a:cubicBezTo>
                  <a:lnTo>
                    <a:pt x="1849" y="4986"/>
                  </a:lnTo>
                  <a:cubicBezTo>
                    <a:pt x="1889" y="4976"/>
                    <a:pt x="1939" y="4956"/>
                    <a:pt x="1989" y="4936"/>
                  </a:cubicBezTo>
                  <a:cubicBezTo>
                    <a:pt x="2019" y="4926"/>
                    <a:pt x="2039" y="4916"/>
                    <a:pt x="2059" y="4906"/>
                  </a:cubicBezTo>
                  <a:lnTo>
                    <a:pt x="2069" y="4896"/>
                  </a:lnTo>
                  <a:cubicBezTo>
                    <a:pt x="2079" y="4896"/>
                    <a:pt x="2089" y="4886"/>
                    <a:pt x="2099" y="4876"/>
                  </a:cubicBezTo>
                  <a:cubicBezTo>
                    <a:pt x="2119" y="4866"/>
                    <a:pt x="2139" y="4856"/>
                    <a:pt x="2149" y="4836"/>
                  </a:cubicBezTo>
                  <a:cubicBezTo>
                    <a:pt x="2149" y="4826"/>
                    <a:pt x="2159" y="4806"/>
                    <a:pt x="2159" y="4796"/>
                  </a:cubicBezTo>
                  <a:lnTo>
                    <a:pt x="2159" y="4786"/>
                  </a:lnTo>
                  <a:lnTo>
                    <a:pt x="2159" y="4766"/>
                  </a:lnTo>
                  <a:lnTo>
                    <a:pt x="2159" y="4736"/>
                  </a:lnTo>
                  <a:cubicBezTo>
                    <a:pt x="2149" y="4726"/>
                    <a:pt x="2149" y="4706"/>
                    <a:pt x="2149" y="4686"/>
                  </a:cubicBezTo>
                  <a:cubicBezTo>
                    <a:pt x="2149" y="4646"/>
                    <a:pt x="2149" y="4606"/>
                    <a:pt x="2139" y="4566"/>
                  </a:cubicBezTo>
                  <a:lnTo>
                    <a:pt x="2139" y="4436"/>
                  </a:lnTo>
                  <a:lnTo>
                    <a:pt x="2139" y="4416"/>
                  </a:lnTo>
                  <a:lnTo>
                    <a:pt x="2139" y="4406"/>
                  </a:lnTo>
                  <a:cubicBezTo>
                    <a:pt x="2149" y="4396"/>
                    <a:pt x="2149" y="4376"/>
                    <a:pt x="2149" y="4366"/>
                  </a:cubicBezTo>
                  <a:lnTo>
                    <a:pt x="2149" y="4297"/>
                  </a:lnTo>
                  <a:lnTo>
                    <a:pt x="2149" y="4246"/>
                  </a:lnTo>
                  <a:cubicBezTo>
                    <a:pt x="2149" y="4217"/>
                    <a:pt x="2159" y="4177"/>
                    <a:pt x="2159" y="4146"/>
                  </a:cubicBezTo>
                  <a:cubicBezTo>
                    <a:pt x="2159" y="4097"/>
                    <a:pt x="2169" y="4046"/>
                    <a:pt x="2169" y="4006"/>
                  </a:cubicBezTo>
                  <a:cubicBezTo>
                    <a:pt x="2169" y="3966"/>
                    <a:pt x="2179" y="3926"/>
                    <a:pt x="2179" y="3886"/>
                  </a:cubicBezTo>
                  <a:lnTo>
                    <a:pt x="2179" y="3877"/>
                  </a:lnTo>
                  <a:cubicBezTo>
                    <a:pt x="2189" y="3797"/>
                    <a:pt x="2189" y="3707"/>
                    <a:pt x="2199" y="3627"/>
                  </a:cubicBezTo>
                  <a:cubicBezTo>
                    <a:pt x="2199" y="3537"/>
                    <a:pt x="2209" y="3457"/>
                    <a:pt x="2209" y="3367"/>
                  </a:cubicBezTo>
                  <a:cubicBezTo>
                    <a:pt x="2209" y="3347"/>
                    <a:pt x="2209" y="3337"/>
                    <a:pt x="2219" y="3317"/>
                  </a:cubicBezTo>
                  <a:lnTo>
                    <a:pt x="2219" y="3297"/>
                  </a:lnTo>
                  <a:lnTo>
                    <a:pt x="2219" y="3277"/>
                  </a:lnTo>
                  <a:lnTo>
                    <a:pt x="2219" y="3247"/>
                  </a:lnTo>
                  <a:lnTo>
                    <a:pt x="2219" y="3137"/>
                  </a:lnTo>
                  <a:lnTo>
                    <a:pt x="2229" y="3127"/>
                  </a:lnTo>
                  <a:lnTo>
                    <a:pt x="2229" y="3107"/>
                  </a:lnTo>
                  <a:cubicBezTo>
                    <a:pt x="2229" y="3018"/>
                    <a:pt x="2239" y="2927"/>
                    <a:pt x="2229" y="2847"/>
                  </a:cubicBezTo>
                  <a:lnTo>
                    <a:pt x="2229" y="2807"/>
                  </a:lnTo>
                  <a:lnTo>
                    <a:pt x="2229" y="2758"/>
                  </a:lnTo>
                  <a:lnTo>
                    <a:pt x="2229" y="2667"/>
                  </a:lnTo>
                  <a:cubicBezTo>
                    <a:pt x="2239" y="2647"/>
                    <a:pt x="2239" y="2618"/>
                    <a:pt x="2239" y="2588"/>
                  </a:cubicBezTo>
                  <a:cubicBezTo>
                    <a:pt x="2239" y="2548"/>
                    <a:pt x="2239" y="2498"/>
                    <a:pt x="2249" y="2458"/>
                  </a:cubicBezTo>
                  <a:lnTo>
                    <a:pt x="2249" y="2408"/>
                  </a:lnTo>
                  <a:cubicBezTo>
                    <a:pt x="2249" y="2318"/>
                    <a:pt x="2249" y="2248"/>
                    <a:pt x="2259" y="2178"/>
                  </a:cubicBezTo>
                  <a:cubicBezTo>
                    <a:pt x="2259" y="2108"/>
                    <a:pt x="2259" y="2038"/>
                    <a:pt x="2269" y="1978"/>
                  </a:cubicBezTo>
                  <a:lnTo>
                    <a:pt x="2269" y="1968"/>
                  </a:lnTo>
                  <a:lnTo>
                    <a:pt x="2269" y="1918"/>
                  </a:lnTo>
                  <a:lnTo>
                    <a:pt x="2269" y="1819"/>
                  </a:lnTo>
                  <a:cubicBezTo>
                    <a:pt x="2269" y="1768"/>
                    <a:pt x="2269" y="1708"/>
                    <a:pt x="2279" y="1659"/>
                  </a:cubicBezTo>
                  <a:lnTo>
                    <a:pt x="2279" y="1389"/>
                  </a:lnTo>
                  <a:lnTo>
                    <a:pt x="2289" y="1359"/>
                  </a:lnTo>
                  <a:lnTo>
                    <a:pt x="2289" y="1109"/>
                  </a:lnTo>
                  <a:cubicBezTo>
                    <a:pt x="2279" y="1089"/>
                    <a:pt x="2279" y="1069"/>
                    <a:pt x="2279" y="1049"/>
                  </a:cubicBezTo>
                  <a:cubicBezTo>
                    <a:pt x="2269" y="999"/>
                    <a:pt x="2269" y="949"/>
                    <a:pt x="2249" y="899"/>
                  </a:cubicBezTo>
                  <a:cubicBezTo>
                    <a:pt x="2219" y="849"/>
                    <a:pt x="2179" y="829"/>
                    <a:pt x="2139" y="799"/>
                  </a:cubicBezTo>
                  <a:lnTo>
                    <a:pt x="2129" y="789"/>
                  </a:lnTo>
                  <a:lnTo>
                    <a:pt x="1919" y="669"/>
                  </a:lnTo>
                  <a:cubicBezTo>
                    <a:pt x="1849" y="629"/>
                    <a:pt x="1779" y="589"/>
                    <a:pt x="1699" y="549"/>
                  </a:cubicBezTo>
                  <a:cubicBezTo>
                    <a:pt x="1649" y="529"/>
                    <a:pt x="1600" y="500"/>
                    <a:pt x="1560" y="469"/>
                  </a:cubicBezTo>
                  <a:cubicBezTo>
                    <a:pt x="1529" y="460"/>
                    <a:pt x="1500" y="449"/>
                    <a:pt x="1480" y="429"/>
                  </a:cubicBezTo>
                  <a:cubicBezTo>
                    <a:pt x="1389" y="389"/>
                    <a:pt x="1300" y="349"/>
                    <a:pt x="1229" y="309"/>
                  </a:cubicBezTo>
                  <a:cubicBezTo>
                    <a:pt x="1169" y="280"/>
                    <a:pt x="1120" y="260"/>
                    <a:pt x="1070" y="229"/>
                  </a:cubicBezTo>
                  <a:lnTo>
                    <a:pt x="1050" y="220"/>
                  </a:lnTo>
                  <a:lnTo>
                    <a:pt x="990" y="190"/>
                  </a:lnTo>
                  <a:cubicBezTo>
                    <a:pt x="930" y="160"/>
                    <a:pt x="880" y="130"/>
                    <a:pt x="820" y="100"/>
                  </a:cubicBezTo>
                  <a:lnTo>
                    <a:pt x="740" y="70"/>
                  </a:lnTo>
                  <a:cubicBezTo>
                    <a:pt x="720" y="60"/>
                    <a:pt x="710" y="50"/>
                    <a:pt x="680" y="40"/>
                  </a:cubicBezTo>
                  <a:lnTo>
                    <a:pt x="670" y="40"/>
                  </a:lnTo>
                  <a:cubicBezTo>
                    <a:pt x="660" y="30"/>
                    <a:pt x="650" y="20"/>
                    <a:pt x="630" y="20"/>
                  </a:cubicBezTo>
                  <a:cubicBezTo>
                    <a:pt x="610" y="10"/>
                    <a:pt x="590" y="10"/>
                    <a:pt x="570" y="10"/>
                  </a:cubicBezTo>
                  <a:cubicBezTo>
                    <a:pt x="570" y="0"/>
                    <a:pt x="560" y="0"/>
                    <a:pt x="56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flipH="1">
              <a:off x="8729911" y="2494212"/>
              <a:ext cx="147691" cy="325775"/>
            </a:xfrm>
            <a:custGeom>
              <a:rect b="b" l="l" r="r" t="t"/>
              <a:pathLst>
                <a:path extrusionOk="0" h="5027" w="2279">
                  <a:moveTo>
                    <a:pt x="650" y="280"/>
                  </a:moveTo>
                  <a:lnTo>
                    <a:pt x="690" y="300"/>
                  </a:lnTo>
                  <a:lnTo>
                    <a:pt x="700" y="300"/>
                  </a:lnTo>
                  <a:lnTo>
                    <a:pt x="700" y="380"/>
                  </a:lnTo>
                  <a:lnTo>
                    <a:pt x="700" y="440"/>
                  </a:lnTo>
                  <a:lnTo>
                    <a:pt x="710" y="490"/>
                  </a:lnTo>
                  <a:lnTo>
                    <a:pt x="710" y="610"/>
                  </a:lnTo>
                  <a:cubicBezTo>
                    <a:pt x="710" y="650"/>
                    <a:pt x="700" y="690"/>
                    <a:pt x="700" y="730"/>
                  </a:cubicBezTo>
                  <a:lnTo>
                    <a:pt x="700" y="779"/>
                  </a:lnTo>
                  <a:lnTo>
                    <a:pt x="700" y="950"/>
                  </a:lnTo>
                  <a:lnTo>
                    <a:pt x="700" y="1130"/>
                  </a:lnTo>
                  <a:cubicBezTo>
                    <a:pt x="690" y="1189"/>
                    <a:pt x="690" y="1249"/>
                    <a:pt x="690" y="1319"/>
                  </a:cubicBezTo>
                  <a:lnTo>
                    <a:pt x="690" y="1509"/>
                  </a:lnTo>
                  <a:lnTo>
                    <a:pt x="690" y="1679"/>
                  </a:lnTo>
                  <a:lnTo>
                    <a:pt x="690" y="1749"/>
                  </a:lnTo>
                  <a:lnTo>
                    <a:pt x="690" y="2069"/>
                  </a:lnTo>
                  <a:lnTo>
                    <a:pt x="690" y="2089"/>
                  </a:lnTo>
                  <a:lnTo>
                    <a:pt x="690" y="2109"/>
                  </a:lnTo>
                  <a:cubicBezTo>
                    <a:pt x="680" y="2158"/>
                    <a:pt x="680" y="2209"/>
                    <a:pt x="680" y="2258"/>
                  </a:cubicBezTo>
                  <a:cubicBezTo>
                    <a:pt x="680" y="2318"/>
                    <a:pt x="680" y="2389"/>
                    <a:pt x="670" y="2438"/>
                  </a:cubicBezTo>
                  <a:lnTo>
                    <a:pt x="670" y="2638"/>
                  </a:lnTo>
                  <a:lnTo>
                    <a:pt x="670" y="2828"/>
                  </a:lnTo>
                  <a:cubicBezTo>
                    <a:pt x="660" y="2888"/>
                    <a:pt x="660" y="2948"/>
                    <a:pt x="660" y="3008"/>
                  </a:cubicBezTo>
                  <a:cubicBezTo>
                    <a:pt x="660" y="3048"/>
                    <a:pt x="660" y="3078"/>
                    <a:pt x="670" y="3108"/>
                  </a:cubicBezTo>
                  <a:lnTo>
                    <a:pt x="670" y="3148"/>
                  </a:lnTo>
                  <a:lnTo>
                    <a:pt x="670" y="3157"/>
                  </a:lnTo>
                  <a:lnTo>
                    <a:pt x="670" y="3168"/>
                  </a:lnTo>
                  <a:lnTo>
                    <a:pt x="670" y="3177"/>
                  </a:lnTo>
                  <a:cubicBezTo>
                    <a:pt x="660" y="3188"/>
                    <a:pt x="660" y="3197"/>
                    <a:pt x="650" y="3208"/>
                  </a:cubicBezTo>
                  <a:cubicBezTo>
                    <a:pt x="640" y="3228"/>
                    <a:pt x="620" y="3237"/>
                    <a:pt x="600" y="3257"/>
                  </a:cubicBezTo>
                  <a:cubicBezTo>
                    <a:pt x="590" y="3268"/>
                    <a:pt x="580" y="3268"/>
                    <a:pt x="570" y="3277"/>
                  </a:cubicBezTo>
                  <a:lnTo>
                    <a:pt x="560" y="3288"/>
                  </a:lnTo>
                  <a:lnTo>
                    <a:pt x="560" y="3228"/>
                  </a:lnTo>
                  <a:lnTo>
                    <a:pt x="560" y="3197"/>
                  </a:lnTo>
                  <a:lnTo>
                    <a:pt x="550" y="3157"/>
                  </a:lnTo>
                  <a:lnTo>
                    <a:pt x="550" y="3128"/>
                  </a:lnTo>
                  <a:lnTo>
                    <a:pt x="550" y="3068"/>
                  </a:lnTo>
                  <a:cubicBezTo>
                    <a:pt x="540" y="2988"/>
                    <a:pt x="540" y="2898"/>
                    <a:pt x="540" y="2798"/>
                  </a:cubicBezTo>
                  <a:lnTo>
                    <a:pt x="540" y="2778"/>
                  </a:lnTo>
                  <a:lnTo>
                    <a:pt x="540" y="2668"/>
                  </a:lnTo>
                  <a:lnTo>
                    <a:pt x="540" y="2568"/>
                  </a:lnTo>
                  <a:lnTo>
                    <a:pt x="540" y="2528"/>
                  </a:lnTo>
                  <a:cubicBezTo>
                    <a:pt x="550" y="2468"/>
                    <a:pt x="550" y="2408"/>
                    <a:pt x="550" y="2349"/>
                  </a:cubicBezTo>
                  <a:lnTo>
                    <a:pt x="550" y="2258"/>
                  </a:lnTo>
                  <a:cubicBezTo>
                    <a:pt x="550" y="2198"/>
                    <a:pt x="560" y="2149"/>
                    <a:pt x="560" y="2089"/>
                  </a:cubicBezTo>
                  <a:cubicBezTo>
                    <a:pt x="570" y="2058"/>
                    <a:pt x="570" y="2029"/>
                    <a:pt x="570" y="1998"/>
                  </a:cubicBezTo>
                  <a:cubicBezTo>
                    <a:pt x="580" y="1909"/>
                    <a:pt x="580" y="1819"/>
                    <a:pt x="580" y="1739"/>
                  </a:cubicBezTo>
                  <a:cubicBezTo>
                    <a:pt x="580" y="1699"/>
                    <a:pt x="580" y="1659"/>
                    <a:pt x="590" y="1619"/>
                  </a:cubicBezTo>
                  <a:lnTo>
                    <a:pt x="590" y="1469"/>
                  </a:lnTo>
                  <a:lnTo>
                    <a:pt x="590" y="1389"/>
                  </a:lnTo>
                  <a:cubicBezTo>
                    <a:pt x="590" y="1329"/>
                    <a:pt x="590" y="1259"/>
                    <a:pt x="600" y="1199"/>
                  </a:cubicBezTo>
                  <a:cubicBezTo>
                    <a:pt x="600" y="1079"/>
                    <a:pt x="610" y="950"/>
                    <a:pt x="610" y="839"/>
                  </a:cubicBezTo>
                  <a:cubicBezTo>
                    <a:pt x="620" y="779"/>
                    <a:pt x="620" y="719"/>
                    <a:pt x="620" y="670"/>
                  </a:cubicBezTo>
                  <a:cubicBezTo>
                    <a:pt x="620" y="620"/>
                    <a:pt x="630" y="580"/>
                    <a:pt x="630" y="540"/>
                  </a:cubicBezTo>
                  <a:lnTo>
                    <a:pt x="630" y="530"/>
                  </a:lnTo>
                  <a:lnTo>
                    <a:pt x="630" y="520"/>
                  </a:lnTo>
                  <a:cubicBezTo>
                    <a:pt x="640" y="480"/>
                    <a:pt x="640" y="450"/>
                    <a:pt x="640" y="410"/>
                  </a:cubicBezTo>
                  <a:cubicBezTo>
                    <a:pt x="650" y="370"/>
                    <a:pt x="650" y="330"/>
                    <a:pt x="650" y="290"/>
                  </a:cubicBezTo>
                  <a:lnTo>
                    <a:pt x="650" y="280"/>
                  </a:lnTo>
                  <a:close/>
                  <a:moveTo>
                    <a:pt x="750" y="3288"/>
                  </a:moveTo>
                  <a:lnTo>
                    <a:pt x="780" y="3317"/>
                  </a:lnTo>
                  <a:lnTo>
                    <a:pt x="810" y="3348"/>
                  </a:lnTo>
                  <a:lnTo>
                    <a:pt x="820" y="3348"/>
                  </a:lnTo>
                  <a:cubicBezTo>
                    <a:pt x="830" y="3368"/>
                    <a:pt x="840" y="3377"/>
                    <a:pt x="860" y="3388"/>
                  </a:cubicBezTo>
                  <a:cubicBezTo>
                    <a:pt x="890" y="3417"/>
                    <a:pt x="930" y="3448"/>
                    <a:pt x="970" y="3468"/>
                  </a:cubicBezTo>
                  <a:cubicBezTo>
                    <a:pt x="1000" y="3488"/>
                    <a:pt x="1030" y="3508"/>
                    <a:pt x="1060" y="3537"/>
                  </a:cubicBezTo>
                  <a:lnTo>
                    <a:pt x="1080" y="3557"/>
                  </a:lnTo>
                  <a:lnTo>
                    <a:pt x="1130" y="3588"/>
                  </a:lnTo>
                  <a:cubicBezTo>
                    <a:pt x="1130" y="3588"/>
                    <a:pt x="1130" y="3597"/>
                    <a:pt x="1140" y="3597"/>
                  </a:cubicBezTo>
                  <a:cubicBezTo>
                    <a:pt x="1140" y="3617"/>
                    <a:pt x="1130" y="3637"/>
                    <a:pt x="1130" y="3667"/>
                  </a:cubicBezTo>
                  <a:cubicBezTo>
                    <a:pt x="1130" y="3677"/>
                    <a:pt x="1130" y="3687"/>
                    <a:pt x="1120" y="3707"/>
                  </a:cubicBezTo>
                  <a:lnTo>
                    <a:pt x="1120" y="3717"/>
                  </a:lnTo>
                  <a:lnTo>
                    <a:pt x="1090" y="3697"/>
                  </a:lnTo>
                  <a:cubicBezTo>
                    <a:pt x="1070" y="3677"/>
                    <a:pt x="1040" y="3657"/>
                    <a:pt x="1010" y="3637"/>
                  </a:cubicBezTo>
                  <a:cubicBezTo>
                    <a:pt x="980" y="3617"/>
                    <a:pt x="950" y="3597"/>
                    <a:pt x="920" y="3588"/>
                  </a:cubicBezTo>
                  <a:lnTo>
                    <a:pt x="890" y="3568"/>
                  </a:lnTo>
                  <a:cubicBezTo>
                    <a:pt x="860" y="3548"/>
                    <a:pt x="820" y="3528"/>
                    <a:pt x="790" y="3508"/>
                  </a:cubicBezTo>
                  <a:lnTo>
                    <a:pt x="770" y="3488"/>
                  </a:lnTo>
                  <a:lnTo>
                    <a:pt x="760" y="3477"/>
                  </a:lnTo>
                  <a:cubicBezTo>
                    <a:pt x="740" y="3468"/>
                    <a:pt x="730" y="3448"/>
                    <a:pt x="710" y="3437"/>
                  </a:cubicBezTo>
                  <a:cubicBezTo>
                    <a:pt x="700" y="3428"/>
                    <a:pt x="690" y="3417"/>
                    <a:pt x="680" y="3417"/>
                  </a:cubicBezTo>
                  <a:lnTo>
                    <a:pt x="670" y="3408"/>
                  </a:lnTo>
                  <a:lnTo>
                    <a:pt x="660" y="3408"/>
                  </a:lnTo>
                  <a:cubicBezTo>
                    <a:pt x="670" y="3388"/>
                    <a:pt x="690" y="3368"/>
                    <a:pt x="710" y="3348"/>
                  </a:cubicBezTo>
                  <a:lnTo>
                    <a:pt x="710" y="3337"/>
                  </a:lnTo>
                  <a:cubicBezTo>
                    <a:pt x="720" y="3328"/>
                    <a:pt x="740" y="3308"/>
                    <a:pt x="750" y="3288"/>
                  </a:cubicBezTo>
                  <a:close/>
                  <a:moveTo>
                    <a:pt x="1330" y="600"/>
                  </a:moveTo>
                  <a:lnTo>
                    <a:pt x="1450" y="660"/>
                  </a:lnTo>
                  <a:cubicBezTo>
                    <a:pt x="1459" y="670"/>
                    <a:pt x="1470" y="670"/>
                    <a:pt x="1479" y="680"/>
                  </a:cubicBezTo>
                  <a:lnTo>
                    <a:pt x="1479" y="690"/>
                  </a:lnTo>
                  <a:lnTo>
                    <a:pt x="1470" y="719"/>
                  </a:lnTo>
                  <a:lnTo>
                    <a:pt x="1470" y="810"/>
                  </a:lnTo>
                  <a:cubicBezTo>
                    <a:pt x="1470" y="859"/>
                    <a:pt x="1459" y="910"/>
                    <a:pt x="1459" y="959"/>
                  </a:cubicBezTo>
                  <a:lnTo>
                    <a:pt x="1459" y="1119"/>
                  </a:lnTo>
                  <a:lnTo>
                    <a:pt x="1459" y="1139"/>
                  </a:lnTo>
                  <a:lnTo>
                    <a:pt x="1459" y="1219"/>
                  </a:lnTo>
                  <a:lnTo>
                    <a:pt x="1459" y="1329"/>
                  </a:lnTo>
                  <a:lnTo>
                    <a:pt x="1459" y="1349"/>
                  </a:lnTo>
                  <a:cubicBezTo>
                    <a:pt x="1459" y="1399"/>
                    <a:pt x="1459" y="1439"/>
                    <a:pt x="1450" y="1489"/>
                  </a:cubicBezTo>
                  <a:lnTo>
                    <a:pt x="1450" y="1639"/>
                  </a:lnTo>
                  <a:cubicBezTo>
                    <a:pt x="1450" y="1679"/>
                    <a:pt x="1450" y="1719"/>
                    <a:pt x="1439" y="1759"/>
                  </a:cubicBezTo>
                  <a:cubicBezTo>
                    <a:pt x="1439" y="1809"/>
                    <a:pt x="1439" y="1849"/>
                    <a:pt x="1450" y="1889"/>
                  </a:cubicBezTo>
                  <a:lnTo>
                    <a:pt x="1450" y="1938"/>
                  </a:lnTo>
                  <a:lnTo>
                    <a:pt x="1450" y="2018"/>
                  </a:lnTo>
                  <a:lnTo>
                    <a:pt x="1450" y="2309"/>
                  </a:lnTo>
                  <a:cubicBezTo>
                    <a:pt x="1450" y="2398"/>
                    <a:pt x="1450" y="2488"/>
                    <a:pt x="1439" y="2578"/>
                  </a:cubicBezTo>
                  <a:cubicBezTo>
                    <a:pt x="1430" y="2668"/>
                    <a:pt x="1430" y="2758"/>
                    <a:pt x="1419" y="2848"/>
                  </a:cubicBezTo>
                  <a:lnTo>
                    <a:pt x="1419" y="2978"/>
                  </a:lnTo>
                  <a:lnTo>
                    <a:pt x="1419" y="3038"/>
                  </a:lnTo>
                  <a:lnTo>
                    <a:pt x="1419" y="3048"/>
                  </a:lnTo>
                  <a:lnTo>
                    <a:pt x="1410" y="3108"/>
                  </a:lnTo>
                  <a:lnTo>
                    <a:pt x="1410" y="3197"/>
                  </a:lnTo>
                  <a:lnTo>
                    <a:pt x="1410" y="3208"/>
                  </a:lnTo>
                  <a:cubicBezTo>
                    <a:pt x="1399" y="3257"/>
                    <a:pt x="1399" y="3317"/>
                    <a:pt x="1399" y="3368"/>
                  </a:cubicBezTo>
                  <a:cubicBezTo>
                    <a:pt x="1390" y="3417"/>
                    <a:pt x="1390" y="3457"/>
                    <a:pt x="1390" y="3497"/>
                  </a:cubicBezTo>
                  <a:cubicBezTo>
                    <a:pt x="1379" y="3508"/>
                    <a:pt x="1379" y="3528"/>
                    <a:pt x="1379" y="3548"/>
                  </a:cubicBezTo>
                  <a:cubicBezTo>
                    <a:pt x="1379" y="3568"/>
                    <a:pt x="1370" y="3597"/>
                    <a:pt x="1370" y="3627"/>
                  </a:cubicBezTo>
                  <a:cubicBezTo>
                    <a:pt x="1370" y="3677"/>
                    <a:pt x="1359" y="3717"/>
                    <a:pt x="1359" y="3757"/>
                  </a:cubicBezTo>
                  <a:lnTo>
                    <a:pt x="1359" y="3827"/>
                  </a:lnTo>
                  <a:lnTo>
                    <a:pt x="1350" y="3837"/>
                  </a:lnTo>
                  <a:lnTo>
                    <a:pt x="1350" y="3847"/>
                  </a:lnTo>
                  <a:cubicBezTo>
                    <a:pt x="1330" y="3827"/>
                    <a:pt x="1299" y="3817"/>
                    <a:pt x="1279" y="3807"/>
                  </a:cubicBezTo>
                  <a:cubicBezTo>
                    <a:pt x="1260" y="3797"/>
                    <a:pt x="1250" y="3797"/>
                    <a:pt x="1240" y="3787"/>
                  </a:cubicBezTo>
                  <a:lnTo>
                    <a:pt x="1250" y="3777"/>
                  </a:lnTo>
                  <a:lnTo>
                    <a:pt x="1250" y="3737"/>
                  </a:lnTo>
                  <a:cubicBezTo>
                    <a:pt x="1250" y="3717"/>
                    <a:pt x="1250" y="3707"/>
                    <a:pt x="1260" y="3677"/>
                  </a:cubicBezTo>
                  <a:cubicBezTo>
                    <a:pt x="1270" y="3617"/>
                    <a:pt x="1270" y="3548"/>
                    <a:pt x="1270" y="3477"/>
                  </a:cubicBezTo>
                  <a:lnTo>
                    <a:pt x="1279" y="3468"/>
                  </a:lnTo>
                  <a:lnTo>
                    <a:pt x="1279" y="3357"/>
                  </a:lnTo>
                  <a:cubicBezTo>
                    <a:pt x="1290" y="3257"/>
                    <a:pt x="1299" y="3148"/>
                    <a:pt x="1310" y="3038"/>
                  </a:cubicBezTo>
                  <a:lnTo>
                    <a:pt x="1310" y="2968"/>
                  </a:lnTo>
                  <a:lnTo>
                    <a:pt x="1310" y="2898"/>
                  </a:lnTo>
                  <a:lnTo>
                    <a:pt x="1319" y="2858"/>
                  </a:lnTo>
                  <a:lnTo>
                    <a:pt x="1319" y="2718"/>
                  </a:lnTo>
                  <a:cubicBezTo>
                    <a:pt x="1330" y="2618"/>
                    <a:pt x="1330" y="2518"/>
                    <a:pt x="1319" y="2398"/>
                  </a:cubicBezTo>
                  <a:lnTo>
                    <a:pt x="1319" y="2309"/>
                  </a:lnTo>
                  <a:lnTo>
                    <a:pt x="1319" y="2238"/>
                  </a:lnTo>
                  <a:cubicBezTo>
                    <a:pt x="1319" y="2178"/>
                    <a:pt x="1319" y="2129"/>
                    <a:pt x="1310" y="2069"/>
                  </a:cubicBezTo>
                  <a:cubicBezTo>
                    <a:pt x="1310" y="1958"/>
                    <a:pt x="1310" y="1859"/>
                    <a:pt x="1319" y="1749"/>
                  </a:cubicBezTo>
                  <a:lnTo>
                    <a:pt x="1319" y="1609"/>
                  </a:lnTo>
                  <a:lnTo>
                    <a:pt x="1319" y="1419"/>
                  </a:lnTo>
                  <a:lnTo>
                    <a:pt x="1319" y="1249"/>
                  </a:lnTo>
                  <a:cubicBezTo>
                    <a:pt x="1319" y="1199"/>
                    <a:pt x="1319" y="1150"/>
                    <a:pt x="1330" y="1110"/>
                  </a:cubicBezTo>
                  <a:lnTo>
                    <a:pt x="1330" y="899"/>
                  </a:lnTo>
                  <a:lnTo>
                    <a:pt x="1330" y="839"/>
                  </a:lnTo>
                  <a:lnTo>
                    <a:pt x="1330" y="770"/>
                  </a:lnTo>
                  <a:lnTo>
                    <a:pt x="1330" y="600"/>
                  </a:lnTo>
                  <a:close/>
                  <a:moveTo>
                    <a:pt x="1470" y="3817"/>
                  </a:moveTo>
                  <a:lnTo>
                    <a:pt x="1499" y="3847"/>
                  </a:lnTo>
                  <a:cubicBezTo>
                    <a:pt x="1519" y="3857"/>
                    <a:pt x="1550" y="3877"/>
                    <a:pt x="1570" y="3887"/>
                  </a:cubicBezTo>
                  <a:lnTo>
                    <a:pt x="1610" y="3917"/>
                  </a:lnTo>
                  <a:lnTo>
                    <a:pt x="1639" y="3947"/>
                  </a:lnTo>
                  <a:cubicBezTo>
                    <a:pt x="1659" y="3957"/>
                    <a:pt x="1670" y="3967"/>
                    <a:pt x="1679" y="3977"/>
                  </a:cubicBezTo>
                  <a:cubicBezTo>
                    <a:pt x="1690" y="3987"/>
                    <a:pt x="1710" y="3997"/>
                    <a:pt x="1719" y="4007"/>
                  </a:cubicBezTo>
                  <a:lnTo>
                    <a:pt x="1730" y="4007"/>
                  </a:lnTo>
                  <a:cubicBezTo>
                    <a:pt x="1750" y="4027"/>
                    <a:pt x="1769" y="4047"/>
                    <a:pt x="1799" y="4057"/>
                  </a:cubicBezTo>
                  <a:cubicBezTo>
                    <a:pt x="1809" y="4067"/>
                    <a:pt x="1829" y="4077"/>
                    <a:pt x="1839" y="4087"/>
                  </a:cubicBezTo>
                  <a:cubicBezTo>
                    <a:pt x="1849" y="4097"/>
                    <a:pt x="1869" y="4097"/>
                    <a:pt x="1879" y="4107"/>
                  </a:cubicBezTo>
                  <a:cubicBezTo>
                    <a:pt x="1899" y="4107"/>
                    <a:pt x="1909" y="4117"/>
                    <a:pt x="1929" y="4127"/>
                  </a:cubicBezTo>
                  <a:cubicBezTo>
                    <a:pt x="1929" y="4127"/>
                    <a:pt x="1939" y="4137"/>
                    <a:pt x="1949" y="4137"/>
                  </a:cubicBezTo>
                  <a:cubicBezTo>
                    <a:pt x="1949" y="4147"/>
                    <a:pt x="1959" y="4147"/>
                    <a:pt x="1969" y="4147"/>
                  </a:cubicBezTo>
                  <a:cubicBezTo>
                    <a:pt x="1979" y="4157"/>
                    <a:pt x="1999" y="4167"/>
                    <a:pt x="2009" y="4177"/>
                  </a:cubicBezTo>
                  <a:lnTo>
                    <a:pt x="2019" y="4177"/>
                  </a:lnTo>
                  <a:lnTo>
                    <a:pt x="2019" y="4247"/>
                  </a:lnTo>
                  <a:cubicBezTo>
                    <a:pt x="2009" y="4267"/>
                    <a:pt x="2009" y="4277"/>
                    <a:pt x="2009" y="4297"/>
                  </a:cubicBezTo>
                  <a:lnTo>
                    <a:pt x="1999" y="4287"/>
                  </a:lnTo>
                  <a:lnTo>
                    <a:pt x="1989" y="4277"/>
                  </a:lnTo>
                  <a:lnTo>
                    <a:pt x="1949" y="4247"/>
                  </a:lnTo>
                  <a:cubicBezTo>
                    <a:pt x="1929" y="4227"/>
                    <a:pt x="1899" y="4217"/>
                    <a:pt x="1869" y="4197"/>
                  </a:cubicBezTo>
                  <a:cubicBezTo>
                    <a:pt x="1849" y="4177"/>
                    <a:pt x="1819" y="4167"/>
                    <a:pt x="1799" y="4147"/>
                  </a:cubicBezTo>
                  <a:cubicBezTo>
                    <a:pt x="1759" y="4127"/>
                    <a:pt x="1719" y="4097"/>
                    <a:pt x="1670" y="4067"/>
                  </a:cubicBezTo>
                  <a:cubicBezTo>
                    <a:pt x="1639" y="4047"/>
                    <a:pt x="1599" y="4027"/>
                    <a:pt x="1570" y="3997"/>
                  </a:cubicBezTo>
                  <a:cubicBezTo>
                    <a:pt x="1530" y="3967"/>
                    <a:pt x="1499" y="3947"/>
                    <a:pt x="1470" y="3917"/>
                  </a:cubicBezTo>
                  <a:lnTo>
                    <a:pt x="1450" y="3917"/>
                  </a:lnTo>
                  <a:cubicBezTo>
                    <a:pt x="1459" y="3897"/>
                    <a:pt x="1459" y="3887"/>
                    <a:pt x="1459" y="3877"/>
                  </a:cubicBezTo>
                  <a:cubicBezTo>
                    <a:pt x="1470" y="3867"/>
                    <a:pt x="1470" y="3857"/>
                    <a:pt x="1470" y="3837"/>
                  </a:cubicBezTo>
                  <a:lnTo>
                    <a:pt x="1470" y="3827"/>
                  </a:lnTo>
                  <a:lnTo>
                    <a:pt x="1470" y="3817"/>
                  </a:lnTo>
                  <a:close/>
                  <a:moveTo>
                    <a:pt x="480" y="3477"/>
                  </a:moveTo>
                  <a:lnTo>
                    <a:pt x="511" y="3508"/>
                  </a:lnTo>
                  <a:lnTo>
                    <a:pt x="520" y="3508"/>
                  </a:lnTo>
                  <a:lnTo>
                    <a:pt x="540" y="3528"/>
                  </a:lnTo>
                  <a:cubicBezTo>
                    <a:pt x="560" y="3537"/>
                    <a:pt x="570" y="3548"/>
                    <a:pt x="590" y="3557"/>
                  </a:cubicBezTo>
                  <a:cubicBezTo>
                    <a:pt x="610" y="3568"/>
                    <a:pt x="630" y="3577"/>
                    <a:pt x="640" y="3588"/>
                  </a:cubicBezTo>
                  <a:cubicBezTo>
                    <a:pt x="650" y="3597"/>
                    <a:pt x="670" y="3607"/>
                    <a:pt x="680" y="3607"/>
                  </a:cubicBezTo>
                  <a:lnTo>
                    <a:pt x="680" y="3617"/>
                  </a:lnTo>
                  <a:cubicBezTo>
                    <a:pt x="700" y="3627"/>
                    <a:pt x="720" y="3647"/>
                    <a:pt x="740" y="3657"/>
                  </a:cubicBezTo>
                  <a:cubicBezTo>
                    <a:pt x="790" y="3677"/>
                    <a:pt x="830" y="3697"/>
                    <a:pt x="870" y="3717"/>
                  </a:cubicBezTo>
                  <a:cubicBezTo>
                    <a:pt x="910" y="3737"/>
                    <a:pt x="940" y="3757"/>
                    <a:pt x="980" y="3777"/>
                  </a:cubicBezTo>
                  <a:cubicBezTo>
                    <a:pt x="1000" y="3787"/>
                    <a:pt x="1020" y="3797"/>
                    <a:pt x="1030" y="3817"/>
                  </a:cubicBezTo>
                  <a:lnTo>
                    <a:pt x="1090" y="3847"/>
                  </a:lnTo>
                  <a:lnTo>
                    <a:pt x="1210" y="3907"/>
                  </a:lnTo>
                  <a:cubicBezTo>
                    <a:pt x="1290" y="3947"/>
                    <a:pt x="1370" y="3997"/>
                    <a:pt x="1450" y="4047"/>
                  </a:cubicBezTo>
                  <a:cubicBezTo>
                    <a:pt x="1470" y="4067"/>
                    <a:pt x="1490" y="4087"/>
                    <a:pt x="1519" y="4097"/>
                  </a:cubicBezTo>
                  <a:cubicBezTo>
                    <a:pt x="1570" y="4137"/>
                    <a:pt x="1610" y="4167"/>
                    <a:pt x="1659" y="4197"/>
                  </a:cubicBezTo>
                  <a:lnTo>
                    <a:pt x="1699" y="4217"/>
                  </a:lnTo>
                  <a:lnTo>
                    <a:pt x="1710" y="4227"/>
                  </a:lnTo>
                  <a:lnTo>
                    <a:pt x="1889" y="4347"/>
                  </a:lnTo>
                  <a:lnTo>
                    <a:pt x="1899" y="4356"/>
                  </a:lnTo>
                  <a:cubicBezTo>
                    <a:pt x="1929" y="4376"/>
                    <a:pt x="1959" y="4407"/>
                    <a:pt x="1989" y="4427"/>
                  </a:cubicBezTo>
                  <a:lnTo>
                    <a:pt x="1999" y="4427"/>
                  </a:lnTo>
                  <a:cubicBezTo>
                    <a:pt x="1999" y="4427"/>
                    <a:pt x="1989" y="4427"/>
                    <a:pt x="1989" y="4436"/>
                  </a:cubicBezTo>
                  <a:lnTo>
                    <a:pt x="1979" y="4436"/>
                  </a:lnTo>
                  <a:cubicBezTo>
                    <a:pt x="1969" y="4447"/>
                    <a:pt x="1959" y="4447"/>
                    <a:pt x="1959" y="4447"/>
                  </a:cubicBezTo>
                  <a:lnTo>
                    <a:pt x="1939" y="4447"/>
                  </a:lnTo>
                  <a:cubicBezTo>
                    <a:pt x="1919" y="4456"/>
                    <a:pt x="1909" y="4467"/>
                    <a:pt x="1889" y="4467"/>
                  </a:cubicBezTo>
                  <a:cubicBezTo>
                    <a:pt x="1869" y="4476"/>
                    <a:pt x="1829" y="4496"/>
                    <a:pt x="1799" y="4496"/>
                  </a:cubicBezTo>
                  <a:lnTo>
                    <a:pt x="1779" y="4496"/>
                  </a:lnTo>
                  <a:cubicBezTo>
                    <a:pt x="1769" y="4496"/>
                    <a:pt x="1759" y="4507"/>
                    <a:pt x="1739" y="4507"/>
                  </a:cubicBezTo>
                  <a:lnTo>
                    <a:pt x="1730" y="4507"/>
                  </a:lnTo>
                  <a:cubicBezTo>
                    <a:pt x="1719" y="4487"/>
                    <a:pt x="1719" y="4476"/>
                    <a:pt x="1710" y="4467"/>
                  </a:cubicBezTo>
                  <a:cubicBezTo>
                    <a:pt x="1690" y="4447"/>
                    <a:pt x="1670" y="4436"/>
                    <a:pt x="1659" y="4427"/>
                  </a:cubicBezTo>
                  <a:lnTo>
                    <a:pt x="1650" y="4416"/>
                  </a:lnTo>
                  <a:cubicBezTo>
                    <a:pt x="1630" y="4396"/>
                    <a:pt x="1599" y="4376"/>
                    <a:pt x="1570" y="4367"/>
                  </a:cubicBezTo>
                  <a:cubicBezTo>
                    <a:pt x="1550" y="4347"/>
                    <a:pt x="1519" y="4327"/>
                    <a:pt x="1490" y="4317"/>
                  </a:cubicBezTo>
                  <a:lnTo>
                    <a:pt x="1450" y="4297"/>
                  </a:lnTo>
                  <a:cubicBezTo>
                    <a:pt x="1430" y="4287"/>
                    <a:pt x="1419" y="4277"/>
                    <a:pt x="1399" y="4267"/>
                  </a:cubicBezTo>
                  <a:cubicBezTo>
                    <a:pt x="1339" y="4247"/>
                    <a:pt x="1290" y="4217"/>
                    <a:pt x="1250" y="4187"/>
                  </a:cubicBezTo>
                  <a:cubicBezTo>
                    <a:pt x="1210" y="4157"/>
                    <a:pt x="1180" y="4137"/>
                    <a:pt x="1150" y="4117"/>
                  </a:cubicBezTo>
                  <a:cubicBezTo>
                    <a:pt x="1130" y="4107"/>
                    <a:pt x="1120" y="4087"/>
                    <a:pt x="1100" y="4077"/>
                  </a:cubicBezTo>
                  <a:lnTo>
                    <a:pt x="950" y="3987"/>
                  </a:lnTo>
                  <a:cubicBezTo>
                    <a:pt x="890" y="3957"/>
                    <a:pt x="840" y="3927"/>
                    <a:pt x="790" y="3897"/>
                  </a:cubicBezTo>
                  <a:cubicBezTo>
                    <a:pt x="770" y="3877"/>
                    <a:pt x="750" y="3867"/>
                    <a:pt x="720" y="3847"/>
                  </a:cubicBezTo>
                  <a:lnTo>
                    <a:pt x="710" y="3837"/>
                  </a:lnTo>
                  <a:cubicBezTo>
                    <a:pt x="700" y="3827"/>
                    <a:pt x="680" y="3817"/>
                    <a:pt x="660" y="3797"/>
                  </a:cubicBezTo>
                  <a:cubicBezTo>
                    <a:pt x="630" y="3787"/>
                    <a:pt x="600" y="3767"/>
                    <a:pt x="580" y="3757"/>
                  </a:cubicBezTo>
                  <a:cubicBezTo>
                    <a:pt x="550" y="3737"/>
                    <a:pt x="531" y="3727"/>
                    <a:pt x="511" y="3717"/>
                  </a:cubicBezTo>
                  <a:cubicBezTo>
                    <a:pt x="480" y="3697"/>
                    <a:pt x="451" y="3677"/>
                    <a:pt x="420" y="3647"/>
                  </a:cubicBezTo>
                  <a:lnTo>
                    <a:pt x="411" y="3647"/>
                  </a:lnTo>
                  <a:cubicBezTo>
                    <a:pt x="400" y="3637"/>
                    <a:pt x="380" y="3627"/>
                    <a:pt x="371" y="3617"/>
                  </a:cubicBezTo>
                  <a:cubicBezTo>
                    <a:pt x="360" y="3607"/>
                    <a:pt x="351" y="3597"/>
                    <a:pt x="340" y="3597"/>
                  </a:cubicBezTo>
                  <a:cubicBezTo>
                    <a:pt x="331" y="3588"/>
                    <a:pt x="311" y="3577"/>
                    <a:pt x="300" y="3568"/>
                  </a:cubicBezTo>
                  <a:cubicBezTo>
                    <a:pt x="291" y="3557"/>
                    <a:pt x="280" y="3557"/>
                    <a:pt x="271" y="3548"/>
                  </a:cubicBezTo>
                  <a:cubicBezTo>
                    <a:pt x="280" y="3537"/>
                    <a:pt x="291" y="3537"/>
                    <a:pt x="300" y="3528"/>
                  </a:cubicBezTo>
                  <a:lnTo>
                    <a:pt x="311" y="3528"/>
                  </a:lnTo>
                  <a:cubicBezTo>
                    <a:pt x="331" y="3517"/>
                    <a:pt x="351" y="3517"/>
                    <a:pt x="371" y="3508"/>
                  </a:cubicBezTo>
                  <a:lnTo>
                    <a:pt x="391" y="3508"/>
                  </a:lnTo>
                  <a:cubicBezTo>
                    <a:pt x="400" y="3497"/>
                    <a:pt x="411" y="3497"/>
                    <a:pt x="431" y="3497"/>
                  </a:cubicBezTo>
                  <a:cubicBezTo>
                    <a:pt x="440" y="3488"/>
                    <a:pt x="451" y="3488"/>
                    <a:pt x="460" y="3477"/>
                  </a:cubicBezTo>
                  <a:close/>
                  <a:moveTo>
                    <a:pt x="171" y="3637"/>
                  </a:moveTo>
                  <a:cubicBezTo>
                    <a:pt x="180" y="3647"/>
                    <a:pt x="191" y="3647"/>
                    <a:pt x="211" y="3657"/>
                  </a:cubicBezTo>
                  <a:cubicBezTo>
                    <a:pt x="211" y="3657"/>
                    <a:pt x="220" y="3667"/>
                    <a:pt x="231" y="3667"/>
                  </a:cubicBezTo>
                  <a:cubicBezTo>
                    <a:pt x="251" y="3687"/>
                    <a:pt x="271" y="3697"/>
                    <a:pt x="300" y="3707"/>
                  </a:cubicBezTo>
                  <a:cubicBezTo>
                    <a:pt x="320" y="3727"/>
                    <a:pt x="351" y="3747"/>
                    <a:pt x="380" y="3767"/>
                  </a:cubicBezTo>
                  <a:cubicBezTo>
                    <a:pt x="400" y="3777"/>
                    <a:pt x="411" y="3787"/>
                    <a:pt x="431" y="3797"/>
                  </a:cubicBezTo>
                  <a:cubicBezTo>
                    <a:pt x="460" y="3817"/>
                    <a:pt x="491" y="3837"/>
                    <a:pt x="511" y="3847"/>
                  </a:cubicBezTo>
                  <a:lnTo>
                    <a:pt x="570" y="3877"/>
                  </a:lnTo>
                  <a:cubicBezTo>
                    <a:pt x="610" y="3897"/>
                    <a:pt x="640" y="3927"/>
                    <a:pt x="670" y="3947"/>
                  </a:cubicBezTo>
                  <a:lnTo>
                    <a:pt x="690" y="3957"/>
                  </a:lnTo>
                  <a:lnTo>
                    <a:pt x="720" y="3977"/>
                  </a:lnTo>
                  <a:cubicBezTo>
                    <a:pt x="760" y="3997"/>
                    <a:pt x="810" y="4027"/>
                    <a:pt x="870" y="4067"/>
                  </a:cubicBezTo>
                  <a:lnTo>
                    <a:pt x="900" y="4077"/>
                  </a:lnTo>
                  <a:cubicBezTo>
                    <a:pt x="940" y="4097"/>
                    <a:pt x="980" y="4127"/>
                    <a:pt x="1020" y="4147"/>
                  </a:cubicBezTo>
                  <a:cubicBezTo>
                    <a:pt x="1050" y="4167"/>
                    <a:pt x="1070" y="4187"/>
                    <a:pt x="1090" y="4197"/>
                  </a:cubicBezTo>
                  <a:cubicBezTo>
                    <a:pt x="1120" y="4217"/>
                    <a:pt x="1140" y="4237"/>
                    <a:pt x="1170" y="4257"/>
                  </a:cubicBezTo>
                  <a:cubicBezTo>
                    <a:pt x="1230" y="4287"/>
                    <a:pt x="1270" y="4317"/>
                    <a:pt x="1319" y="4347"/>
                  </a:cubicBezTo>
                  <a:cubicBezTo>
                    <a:pt x="1339" y="4356"/>
                    <a:pt x="1359" y="4367"/>
                    <a:pt x="1390" y="4376"/>
                  </a:cubicBezTo>
                  <a:cubicBezTo>
                    <a:pt x="1419" y="4396"/>
                    <a:pt x="1450" y="4407"/>
                    <a:pt x="1479" y="4427"/>
                  </a:cubicBezTo>
                  <a:cubicBezTo>
                    <a:pt x="1530" y="4447"/>
                    <a:pt x="1570" y="4476"/>
                    <a:pt x="1619" y="4516"/>
                  </a:cubicBezTo>
                  <a:cubicBezTo>
                    <a:pt x="1630" y="4527"/>
                    <a:pt x="1639" y="4527"/>
                    <a:pt x="1639" y="4536"/>
                  </a:cubicBezTo>
                  <a:lnTo>
                    <a:pt x="1659" y="4556"/>
                  </a:lnTo>
                  <a:lnTo>
                    <a:pt x="1659" y="4567"/>
                  </a:lnTo>
                  <a:lnTo>
                    <a:pt x="1659" y="4576"/>
                  </a:lnTo>
                  <a:cubicBezTo>
                    <a:pt x="1650" y="4587"/>
                    <a:pt x="1650" y="4596"/>
                    <a:pt x="1650" y="4607"/>
                  </a:cubicBezTo>
                  <a:lnTo>
                    <a:pt x="1650" y="4636"/>
                  </a:lnTo>
                  <a:lnTo>
                    <a:pt x="1650" y="4656"/>
                  </a:lnTo>
                  <a:lnTo>
                    <a:pt x="1650" y="4667"/>
                  </a:lnTo>
                  <a:lnTo>
                    <a:pt x="1650" y="4696"/>
                  </a:lnTo>
                  <a:cubicBezTo>
                    <a:pt x="1639" y="4727"/>
                    <a:pt x="1639" y="4756"/>
                    <a:pt x="1639" y="4787"/>
                  </a:cubicBezTo>
                  <a:lnTo>
                    <a:pt x="1639" y="4796"/>
                  </a:lnTo>
                  <a:lnTo>
                    <a:pt x="1639" y="4807"/>
                  </a:lnTo>
                  <a:lnTo>
                    <a:pt x="1639" y="4816"/>
                  </a:lnTo>
                  <a:lnTo>
                    <a:pt x="1619" y="4816"/>
                  </a:lnTo>
                  <a:lnTo>
                    <a:pt x="1619" y="4807"/>
                  </a:lnTo>
                  <a:lnTo>
                    <a:pt x="1559" y="4776"/>
                  </a:lnTo>
                  <a:cubicBezTo>
                    <a:pt x="1519" y="4756"/>
                    <a:pt x="1479" y="4736"/>
                    <a:pt x="1450" y="4716"/>
                  </a:cubicBezTo>
                  <a:lnTo>
                    <a:pt x="1410" y="4696"/>
                  </a:lnTo>
                  <a:cubicBezTo>
                    <a:pt x="1359" y="4676"/>
                    <a:pt x="1310" y="4647"/>
                    <a:pt x="1260" y="4616"/>
                  </a:cubicBezTo>
                  <a:lnTo>
                    <a:pt x="1230" y="4596"/>
                  </a:lnTo>
                  <a:lnTo>
                    <a:pt x="1210" y="4587"/>
                  </a:lnTo>
                  <a:lnTo>
                    <a:pt x="1200" y="4587"/>
                  </a:lnTo>
                  <a:lnTo>
                    <a:pt x="1110" y="4527"/>
                  </a:lnTo>
                  <a:cubicBezTo>
                    <a:pt x="1050" y="4496"/>
                    <a:pt x="1000" y="4467"/>
                    <a:pt x="940" y="4436"/>
                  </a:cubicBezTo>
                  <a:cubicBezTo>
                    <a:pt x="900" y="4407"/>
                    <a:pt x="860" y="4376"/>
                    <a:pt x="810" y="4336"/>
                  </a:cubicBezTo>
                  <a:cubicBezTo>
                    <a:pt x="750" y="4297"/>
                    <a:pt x="710" y="4267"/>
                    <a:pt x="660" y="4227"/>
                  </a:cubicBezTo>
                  <a:lnTo>
                    <a:pt x="630" y="4217"/>
                  </a:lnTo>
                  <a:lnTo>
                    <a:pt x="620" y="4207"/>
                  </a:lnTo>
                  <a:cubicBezTo>
                    <a:pt x="610" y="4197"/>
                    <a:pt x="600" y="4197"/>
                    <a:pt x="590" y="4187"/>
                  </a:cubicBezTo>
                  <a:cubicBezTo>
                    <a:pt x="570" y="4167"/>
                    <a:pt x="540" y="4147"/>
                    <a:pt x="520" y="4137"/>
                  </a:cubicBezTo>
                  <a:cubicBezTo>
                    <a:pt x="491" y="4107"/>
                    <a:pt x="460" y="4087"/>
                    <a:pt x="431" y="4067"/>
                  </a:cubicBezTo>
                  <a:cubicBezTo>
                    <a:pt x="400" y="4047"/>
                    <a:pt x="371" y="4027"/>
                    <a:pt x="351" y="4007"/>
                  </a:cubicBezTo>
                  <a:cubicBezTo>
                    <a:pt x="320" y="3997"/>
                    <a:pt x="300" y="3977"/>
                    <a:pt x="271" y="3957"/>
                  </a:cubicBezTo>
                  <a:lnTo>
                    <a:pt x="260" y="3947"/>
                  </a:lnTo>
                  <a:cubicBezTo>
                    <a:pt x="251" y="3937"/>
                    <a:pt x="240" y="3927"/>
                    <a:pt x="231" y="3927"/>
                  </a:cubicBezTo>
                  <a:lnTo>
                    <a:pt x="211" y="3917"/>
                  </a:lnTo>
                  <a:lnTo>
                    <a:pt x="200" y="3907"/>
                  </a:lnTo>
                  <a:cubicBezTo>
                    <a:pt x="200" y="3897"/>
                    <a:pt x="191" y="3887"/>
                    <a:pt x="191" y="3877"/>
                  </a:cubicBezTo>
                  <a:cubicBezTo>
                    <a:pt x="191" y="3837"/>
                    <a:pt x="191" y="3787"/>
                    <a:pt x="180" y="3757"/>
                  </a:cubicBezTo>
                  <a:lnTo>
                    <a:pt x="180" y="3717"/>
                  </a:lnTo>
                  <a:lnTo>
                    <a:pt x="180" y="3657"/>
                  </a:lnTo>
                  <a:lnTo>
                    <a:pt x="171" y="3647"/>
                  </a:lnTo>
                  <a:lnTo>
                    <a:pt x="171" y="3637"/>
                  </a:lnTo>
                  <a:close/>
                  <a:moveTo>
                    <a:pt x="2049" y="4496"/>
                  </a:moveTo>
                  <a:lnTo>
                    <a:pt x="2049" y="4536"/>
                  </a:lnTo>
                  <a:cubicBezTo>
                    <a:pt x="2039" y="4567"/>
                    <a:pt x="2039" y="4607"/>
                    <a:pt x="2039" y="4647"/>
                  </a:cubicBezTo>
                  <a:lnTo>
                    <a:pt x="2039" y="4667"/>
                  </a:lnTo>
                  <a:cubicBezTo>
                    <a:pt x="2029" y="4687"/>
                    <a:pt x="2029" y="4707"/>
                    <a:pt x="2029" y="4727"/>
                  </a:cubicBezTo>
                  <a:lnTo>
                    <a:pt x="2029" y="4756"/>
                  </a:lnTo>
                  <a:lnTo>
                    <a:pt x="2009" y="4756"/>
                  </a:lnTo>
                  <a:cubicBezTo>
                    <a:pt x="1999" y="4767"/>
                    <a:pt x="1979" y="4767"/>
                    <a:pt x="1969" y="4776"/>
                  </a:cubicBezTo>
                  <a:cubicBezTo>
                    <a:pt x="1959" y="4787"/>
                    <a:pt x="1939" y="4787"/>
                    <a:pt x="1919" y="4796"/>
                  </a:cubicBezTo>
                  <a:lnTo>
                    <a:pt x="1899" y="4807"/>
                  </a:lnTo>
                  <a:cubicBezTo>
                    <a:pt x="1869" y="4816"/>
                    <a:pt x="1839" y="4826"/>
                    <a:pt x="1799" y="4846"/>
                  </a:cubicBezTo>
                  <a:lnTo>
                    <a:pt x="1789" y="4846"/>
                  </a:lnTo>
                  <a:cubicBezTo>
                    <a:pt x="1779" y="4856"/>
                    <a:pt x="1769" y="4856"/>
                    <a:pt x="1759" y="4856"/>
                  </a:cubicBezTo>
                  <a:lnTo>
                    <a:pt x="1750" y="4866"/>
                  </a:lnTo>
                  <a:lnTo>
                    <a:pt x="1739" y="4866"/>
                  </a:lnTo>
                  <a:lnTo>
                    <a:pt x="1739" y="4846"/>
                  </a:lnTo>
                  <a:cubicBezTo>
                    <a:pt x="1739" y="4826"/>
                    <a:pt x="1739" y="4796"/>
                    <a:pt x="1750" y="4767"/>
                  </a:cubicBezTo>
                  <a:lnTo>
                    <a:pt x="1750" y="4687"/>
                  </a:lnTo>
                  <a:lnTo>
                    <a:pt x="1759" y="4667"/>
                  </a:lnTo>
                  <a:lnTo>
                    <a:pt x="1759" y="4607"/>
                  </a:lnTo>
                  <a:cubicBezTo>
                    <a:pt x="1769" y="4596"/>
                    <a:pt x="1789" y="4596"/>
                    <a:pt x="1799" y="4596"/>
                  </a:cubicBezTo>
                  <a:cubicBezTo>
                    <a:pt x="1819" y="4596"/>
                    <a:pt x="1829" y="4587"/>
                    <a:pt x="1849" y="4587"/>
                  </a:cubicBezTo>
                  <a:cubicBezTo>
                    <a:pt x="1869" y="4576"/>
                    <a:pt x="1899" y="4567"/>
                    <a:pt x="1929" y="4556"/>
                  </a:cubicBezTo>
                  <a:lnTo>
                    <a:pt x="1949" y="4547"/>
                  </a:lnTo>
                  <a:cubicBezTo>
                    <a:pt x="1959" y="4536"/>
                    <a:pt x="1969" y="4536"/>
                    <a:pt x="1989" y="4527"/>
                  </a:cubicBezTo>
                  <a:lnTo>
                    <a:pt x="2009" y="4527"/>
                  </a:lnTo>
                  <a:cubicBezTo>
                    <a:pt x="2019" y="4516"/>
                    <a:pt x="2039" y="4507"/>
                    <a:pt x="2049" y="4496"/>
                  </a:cubicBezTo>
                  <a:close/>
                  <a:moveTo>
                    <a:pt x="550" y="0"/>
                  </a:moveTo>
                  <a:cubicBezTo>
                    <a:pt x="531" y="0"/>
                    <a:pt x="500" y="10"/>
                    <a:pt x="480" y="20"/>
                  </a:cubicBezTo>
                  <a:cubicBezTo>
                    <a:pt x="451" y="50"/>
                    <a:pt x="420" y="80"/>
                    <a:pt x="420" y="120"/>
                  </a:cubicBezTo>
                  <a:cubicBezTo>
                    <a:pt x="411" y="150"/>
                    <a:pt x="411" y="170"/>
                    <a:pt x="411" y="200"/>
                  </a:cubicBezTo>
                  <a:cubicBezTo>
                    <a:pt x="411" y="220"/>
                    <a:pt x="411" y="250"/>
                    <a:pt x="420" y="270"/>
                  </a:cubicBezTo>
                  <a:lnTo>
                    <a:pt x="420" y="280"/>
                  </a:lnTo>
                  <a:lnTo>
                    <a:pt x="420" y="320"/>
                  </a:lnTo>
                  <a:lnTo>
                    <a:pt x="420" y="450"/>
                  </a:lnTo>
                  <a:lnTo>
                    <a:pt x="420" y="500"/>
                  </a:lnTo>
                  <a:lnTo>
                    <a:pt x="420" y="570"/>
                  </a:lnTo>
                  <a:lnTo>
                    <a:pt x="420" y="710"/>
                  </a:lnTo>
                  <a:lnTo>
                    <a:pt x="420" y="939"/>
                  </a:lnTo>
                  <a:lnTo>
                    <a:pt x="420" y="970"/>
                  </a:lnTo>
                  <a:lnTo>
                    <a:pt x="420" y="1059"/>
                  </a:lnTo>
                  <a:lnTo>
                    <a:pt x="420" y="1239"/>
                  </a:lnTo>
                  <a:cubicBezTo>
                    <a:pt x="431" y="1319"/>
                    <a:pt x="431" y="1399"/>
                    <a:pt x="431" y="1509"/>
                  </a:cubicBezTo>
                  <a:cubicBezTo>
                    <a:pt x="420" y="1599"/>
                    <a:pt x="420" y="1689"/>
                    <a:pt x="420" y="1779"/>
                  </a:cubicBezTo>
                  <a:cubicBezTo>
                    <a:pt x="420" y="1859"/>
                    <a:pt x="420" y="1949"/>
                    <a:pt x="411" y="2029"/>
                  </a:cubicBezTo>
                  <a:lnTo>
                    <a:pt x="400" y="2098"/>
                  </a:lnTo>
                  <a:cubicBezTo>
                    <a:pt x="400" y="2169"/>
                    <a:pt x="391" y="2229"/>
                    <a:pt x="391" y="2298"/>
                  </a:cubicBezTo>
                  <a:lnTo>
                    <a:pt x="391" y="2309"/>
                  </a:lnTo>
                  <a:cubicBezTo>
                    <a:pt x="391" y="2389"/>
                    <a:pt x="391" y="2478"/>
                    <a:pt x="380" y="2568"/>
                  </a:cubicBezTo>
                  <a:lnTo>
                    <a:pt x="380" y="2588"/>
                  </a:lnTo>
                  <a:lnTo>
                    <a:pt x="380" y="2598"/>
                  </a:lnTo>
                  <a:cubicBezTo>
                    <a:pt x="371" y="2628"/>
                    <a:pt x="371" y="2668"/>
                    <a:pt x="371" y="2708"/>
                  </a:cubicBezTo>
                  <a:lnTo>
                    <a:pt x="371" y="2838"/>
                  </a:lnTo>
                  <a:lnTo>
                    <a:pt x="371" y="2858"/>
                  </a:lnTo>
                  <a:lnTo>
                    <a:pt x="371" y="3098"/>
                  </a:lnTo>
                  <a:cubicBezTo>
                    <a:pt x="371" y="3148"/>
                    <a:pt x="371" y="3197"/>
                    <a:pt x="380" y="3237"/>
                  </a:cubicBezTo>
                  <a:lnTo>
                    <a:pt x="380" y="3257"/>
                  </a:lnTo>
                  <a:lnTo>
                    <a:pt x="380" y="3328"/>
                  </a:lnTo>
                  <a:lnTo>
                    <a:pt x="351" y="3328"/>
                  </a:lnTo>
                  <a:lnTo>
                    <a:pt x="340" y="3337"/>
                  </a:lnTo>
                  <a:cubicBezTo>
                    <a:pt x="300" y="3348"/>
                    <a:pt x="271" y="3357"/>
                    <a:pt x="231" y="3368"/>
                  </a:cubicBezTo>
                  <a:cubicBezTo>
                    <a:pt x="180" y="3388"/>
                    <a:pt x="151" y="3408"/>
                    <a:pt x="111" y="3428"/>
                  </a:cubicBezTo>
                  <a:cubicBezTo>
                    <a:pt x="71" y="3457"/>
                    <a:pt x="21" y="3488"/>
                    <a:pt x="11" y="3548"/>
                  </a:cubicBezTo>
                  <a:cubicBezTo>
                    <a:pt x="1" y="3568"/>
                    <a:pt x="1" y="3597"/>
                    <a:pt x="1" y="3627"/>
                  </a:cubicBezTo>
                  <a:cubicBezTo>
                    <a:pt x="1" y="3647"/>
                    <a:pt x="11" y="3657"/>
                    <a:pt x="11" y="3667"/>
                  </a:cubicBezTo>
                  <a:lnTo>
                    <a:pt x="11" y="3677"/>
                  </a:lnTo>
                  <a:lnTo>
                    <a:pt x="11" y="3707"/>
                  </a:lnTo>
                  <a:lnTo>
                    <a:pt x="11" y="3717"/>
                  </a:lnTo>
                  <a:cubicBezTo>
                    <a:pt x="21" y="3767"/>
                    <a:pt x="21" y="3827"/>
                    <a:pt x="31" y="3877"/>
                  </a:cubicBezTo>
                  <a:cubicBezTo>
                    <a:pt x="41" y="3917"/>
                    <a:pt x="51" y="3967"/>
                    <a:pt x="80" y="3997"/>
                  </a:cubicBezTo>
                  <a:cubicBezTo>
                    <a:pt x="91" y="4017"/>
                    <a:pt x="111" y="4027"/>
                    <a:pt x="131" y="4037"/>
                  </a:cubicBezTo>
                  <a:cubicBezTo>
                    <a:pt x="140" y="4047"/>
                    <a:pt x="151" y="4047"/>
                    <a:pt x="160" y="4057"/>
                  </a:cubicBezTo>
                  <a:lnTo>
                    <a:pt x="220" y="4087"/>
                  </a:lnTo>
                  <a:lnTo>
                    <a:pt x="231" y="4097"/>
                  </a:lnTo>
                  <a:cubicBezTo>
                    <a:pt x="251" y="4107"/>
                    <a:pt x="260" y="4117"/>
                    <a:pt x="280" y="4127"/>
                  </a:cubicBezTo>
                  <a:lnTo>
                    <a:pt x="291" y="4137"/>
                  </a:lnTo>
                  <a:cubicBezTo>
                    <a:pt x="340" y="4157"/>
                    <a:pt x="380" y="4187"/>
                    <a:pt x="431" y="4227"/>
                  </a:cubicBezTo>
                  <a:cubicBezTo>
                    <a:pt x="480" y="4267"/>
                    <a:pt x="531" y="4297"/>
                    <a:pt x="580" y="4327"/>
                  </a:cubicBezTo>
                  <a:cubicBezTo>
                    <a:pt x="630" y="4367"/>
                    <a:pt x="690" y="4407"/>
                    <a:pt x="740" y="4447"/>
                  </a:cubicBezTo>
                  <a:lnTo>
                    <a:pt x="750" y="4456"/>
                  </a:lnTo>
                  <a:cubicBezTo>
                    <a:pt x="790" y="4487"/>
                    <a:pt x="830" y="4507"/>
                    <a:pt x="870" y="4536"/>
                  </a:cubicBezTo>
                  <a:cubicBezTo>
                    <a:pt x="910" y="4567"/>
                    <a:pt x="960" y="4596"/>
                    <a:pt x="1010" y="4627"/>
                  </a:cubicBezTo>
                  <a:lnTo>
                    <a:pt x="1100" y="4687"/>
                  </a:lnTo>
                  <a:lnTo>
                    <a:pt x="1120" y="4696"/>
                  </a:lnTo>
                  <a:lnTo>
                    <a:pt x="1160" y="4716"/>
                  </a:lnTo>
                  <a:lnTo>
                    <a:pt x="1310" y="4807"/>
                  </a:lnTo>
                  <a:cubicBezTo>
                    <a:pt x="1330" y="4816"/>
                    <a:pt x="1350" y="4816"/>
                    <a:pt x="1359" y="4826"/>
                  </a:cubicBezTo>
                  <a:cubicBezTo>
                    <a:pt x="1399" y="4846"/>
                    <a:pt x="1430" y="4866"/>
                    <a:pt x="1470" y="4886"/>
                  </a:cubicBezTo>
                  <a:cubicBezTo>
                    <a:pt x="1499" y="4906"/>
                    <a:pt x="1539" y="4936"/>
                    <a:pt x="1579" y="4956"/>
                  </a:cubicBezTo>
                  <a:lnTo>
                    <a:pt x="1610" y="4976"/>
                  </a:lnTo>
                  <a:lnTo>
                    <a:pt x="1619" y="4986"/>
                  </a:lnTo>
                  <a:lnTo>
                    <a:pt x="1639" y="5006"/>
                  </a:lnTo>
                  <a:cubicBezTo>
                    <a:pt x="1650" y="5006"/>
                    <a:pt x="1659" y="5016"/>
                    <a:pt x="1670" y="5016"/>
                  </a:cubicBezTo>
                  <a:cubicBezTo>
                    <a:pt x="1670" y="5016"/>
                    <a:pt x="1679" y="5026"/>
                    <a:pt x="1690" y="5026"/>
                  </a:cubicBezTo>
                  <a:lnTo>
                    <a:pt x="1750" y="5026"/>
                  </a:lnTo>
                  <a:lnTo>
                    <a:pt x="1769" y="5016"/>
                  </a:lnTo>
                  <a:cubicBezTo>
                    <a:pt x="1789" y="5006"/>
                    <a:pt x="1799" y="5006"/>
                    <a:pt x="1819" y="4996"/>
                  </a:cubicBezTo>
                  <a:lnTo>
                    <a:pt x="1849" y="4986"/>
                  </a:lnTo>
                  <a:cubicBezTo>
                    <a:pt x="1889" y="4976"/>
                    <a:pt x="1939" y="4956"/>
                    <a:pt x="1989" y="4936"/>
                  </a:cubicBezTo>
                  <a:cubicBezTo>
                    <a:pt x="2009" y="4926"/>
                    <a:pt x="2039" y="4916"/>
                    <a:pt x="2059" y="4906"/>
                  </a:cubicBezTo>
                  <a:lnTo>
                    <a:pt x="2069" y="4896"/>
                  </a:lnTo>
                  <a:cubicBezTo>
                    <a:pt x="2079" y="4896"/>
                    <a:pt x="2089" y="4886"/>
                    <a:pt x="2099" y="4876"/>
                  </a:cubicBezTo>
                  <a:cubicBezTo>
                    <a:pt x="2119" y="4866"/>
                    <a:pt x="2139" y="4856"/>
                    <a:pt x="2149" y="4836"/>
                  </a:cubicBezTo>
                  <a:cubicBezTo>
                    <a:pt x="2149" y="4826"/>
                    <a:pt x="2159" y="4807"/>
                    <a:pt x="2159" y="4796"/>
                  </a:cubicBezTo>
                  <a:cubicBezTo>
                    <a:pt x="2159" y="4796"/>
                    <a:pt x="2159" y="4787"/>
                    <a:pt x="2149" y="4787"/>
                  </a:cubicBezTo>
                  <a:lnTo>
                    <a:pt x="2149" y="4767"/>
                  </a:lnTo>
                  <a:lnTo>
                    <a:pt x="2149" y="4736"/>
                  </a:lnTo>
                  <a:lnTo>
                    <a:pt x="2149" y="4687"/>
                  </a:lnTo>
                  <a:cubicBezTo>
                    <a:pt x="2149" y="4647"/>
                    <a:pt x="2139" y="4607"/>
                    <a:pt x="2139" y="4567"/>
                  </a:cubicBezTo>
                  <a:lnTo>
                    <a:pt x="2139" y="4436"/>
                  </a:lnTo>
                  <a:lnTo>
                    <a:pt x="2139" y="4416"/>
                  </a:lnTo>
                  <a:lnTo>
                    <a:pt x="2139" y="4407"/>
                  </a:lnTo>
                  <a:cubicBezTo>
                    <a:pt x="2149" y="4387"/>
                    <a:pt x="2149" y="4376"/>
                    <a:pt x="2149" y="4356"/>
                  </a:cubicBezTo>
                  <a:lnTo>
                    <a:pt x="2149" y="4287"/>
                  </a:lnTo>
                  <a:lnTo>
                    <a:pt x="2149" y="4247"/>
                  </a:lnTo>
                  <a:cubicBezTo>
                    <a:pt x="2149" y="4217"/>
                    <a:pt x="2149" y="4177"/>
                    <a:pt x="2159" y="4147"/>
                  </a:cubicBezTo>
                  <a:cubicBezTo>
                    <a:pt x="2159" y="4097"/>
                    <a:pt x="2159" y="4047"/>
                    <a:pt x="2169" y="3997"/>
                  </a:cubicBezTo>
                  <a:cubicBezTo>
                    <a:pt x="2169" y="3967"/>
                    <a:pt x="2169" y="3927"/>
                    <a:pt x="2179" y="3887"/>
                  </a:cubicBezTo>
                  <a:lnTo>
                    <a:pt x="2179" y="3877"/>
                  </a:lnTo>
                  <a:cubicBezTo>
                    <a:pt x="2179" y="3787"/>
                    <a:pt x="2189" y="3707"/>
                    <a:pt x="2189" y="3627"/>
                  </a:cubicBezTo>
                  <a:cubicBezTo>
                    <a:pt x="2199" y="3537"/>
                    <a:pt x="2209" y="3457"/>
                    <a:pt x="2209" y="3368"/>
                  </a:cubicBezTo>
                  <a:lnTo>
                    <a:pt x="2209" y="3317"/>
                  </a:lnTo>
                  <a:lnTo>
                    <a:pt x="2209" y="3297"/>
                  </a:lnTo>
                  <a:lnTo>
                    <a:pt x="2209" y="3277"/>
                  </a:lnTo>
                  <a:lnTo>
                    <a:pt x="2209" y="3248"/>
                  </a:lnTo>
                  <a:cubicBezTo>
                    <a:pt x="2219" y="3208"/>
                    <a:pt x="2219" y="3177"/>
                    <a:pt x="2219" y="3137"/>
                  </a:cubicBezTo>
                  <a:lnTo>
                    <a:pt x="2219" y="3128"/>
                  </a:lnTo>
                  <a:lnTo>
                    <a:pt x="2219" y="3108"/>
                  </a:lnTo>
                  <a:cubicBezTo>
                    <a:pt x="2229" y="3018"/>
                    <a:pt x="2229" y="2928"/>
                    <a:pt x="2229" y="2848"/>
                  </a:cubicBezTo>
                  <a:lnTo>
                    <a:pt x="2229" y="2798"/>
                  </a:lnTo>
                  <a:lnTo>
                    <a:pt x="2219" y="2758"/>
                  </a:lnTo>
                  <a:cubicBezTo>
                    <a:pt x="2229" y="2728"/>
                    <a:pt x="2229" y="2708"/>
                    <a:pt x="2229" y="2668"/>
                  </a:cubicBezTo>
                  <a:cubicBezTo>
                    <a:pt x="2229" y="2648"/>
                    <a:pt x="2239" y="2618"/>
                    <a:pt x="2239" y="2588"/>
                  </a:cubicBezTo>
                  <a:lnTo>
                    <a:pt x="2239" y="2458"/>
                  </a:lnTo>
                  <a:lnTo>
                    <a:pt x="2239" y="2408"/>
                  </a:lnTo>
                  <a:cubicBezTo>
                    <a:pt x="2249" y="2318"/>
                    <a:pt x="2249" y="2249"/>
                    <a:pt x="2259" y="2178"/>
                  </a:cubicBezTo>
                  <a:lnTo>
                    <a:pt x="2259" y="1978"/>
                  </a:lnTo>
                  <a:lnTo>
                    <a:pt x="2259" y="1969"/>
                  </a:lnTo>
                  <a:lnTo>
                    <a:pt x="2269" y="1918"/>
                  </a:lnTo>
                  <a:lnTo>
                    <a:pt x="2269" y="1819"/>
                  </a:lnTo>
                  <a:lnTo>
                    <a:pt x="2269" y="1659"/>
                  </a:lnTo>
                  <a:cubicBezTo>
                    <a:pt x="2279" y="1559"/>
                    <a:pt x="2279" y="1479"/>
                    <a:pt x="2279" y="1389"/>
                  </a:cubicBezTo>
                  <a:lnTo>
                    <a:pt x="2279" y="1359"/>
                  </a:lnTo>
                  <a:lnTo>
                    <a:pt x="2279" y="1110"/>
                  </a:lnTo>
                  <a:lnTo>
                    <a:pt x="2279" y="1050"/>
                  </a:lnTo>
                  <a:cubicBezTo>
                    <a:pt x="2269" y="999"/>
                    <a:pt x="2269" y="950"/>
                    <a:pt x="2239" y="899"/>
                  </a:cubicBezTo>
                  <a:cubicBezTo>
                    <a:pt x="2219" y="850"/>
                    <a:pt x="2179" y="830"/>
                    <a:pt x="2139" y="799"/>
                  </a:cubicBezTo>
                  <a:lnTo>
                    <a:pt x="2119" y="790"/>
                  </a:lnTo>
                  <a:cubicBezTo>
                    <a:pt x="2059" y="750"/>
                    <a:pt x="1989" y="710"/>
                    <a:pt x="1919" y="670"/>
                  </a:cubicBezTo>
                  <a:cubicBezTo>
                    <a:pt x="1849" y="620"/>
                    <a:pt x="1779" y="590"/>
                    <a:pt x="1699" y="550"/>
                  </a:cubicBezTo>
                  <a:cubicBezTo>
                    <a:pt x="1650" y="530"/>
                    <a:pt x="1599" y="500"/>
                    <a:pt x="1550" y="470"/>
                  </a:cubicBezTo>
                  <a:cubicBezTo>
                    <a:pt x="1530" y="460"/>
                    <a:pt x="1499" y="450"/>
                    <a:pt x="1470" y="430"/>
                  </a:cubicBezTo>
                  <a:cubicBezTo>
                    <a:pt x="1379" y="390"/>
                    <a:pt x="1299" y="350"/>
                    <a:pt x="1220" y="310"/>
                  </a:cubicBezTo>
                  <a:cubicBezTo>
                    <a:pt x="1170" y="280"/>
                    <a:pt x="1120" y="260"/>
                    <a:pt x="1060" y="230"/>
                  </a:cubicBezTo>
                  <a:lnTo>
                    <a:pt x="1050" y="220"/>
                  </a:lnTo>
                  <a:lnTo>
                    <a:pt x="990" y="190"/>
                  </a:lnTo>
                  <a:cubicBezTo>
                    <a:pt x="930" y="160"/>
                    <a:pt x="870" y="130"/>
                    <a:pt x="820" y="100"/>
                  </a:cubicBezTo>
                  <a:lnTo>
                    <a:pt x="740" y="70"/>
                  </a:lnTo>
                  <a:lnTo>
                    <a:pt x="680" y="40"/>
                  </a:lnTo>
                  <a:lnTo>
                    <a:pt x="670" y="30"/>
                  </a:lnTo>
                  <a:cubicBezTo>
                    <a:pt x="660" y="30"/>
                    <a:pt x="640" y="20"/>
                    <a:pt x="630" y="20"/>
                  </a:cubicBezTo>
                  <a:cubicBezTo>
                    <a:pt x="610" y="10"/>
                    <a:pt x="590" y="10"/>
                    <a:pt x="57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flipH="1">
              <a:off x="8731207" y="2852262"/>
              <a:ext cx="147691" cy="325775"/>
            </a:xfrm>
            <a:custGeom>
              <a:rect b="b" l="l" r="r" t="t"/>
              <a:pathLst>
                <a:path extrusionOk="0" h="5027" w="2279">
                  <a:moveTo>
                    <a:pt x="640" y="270"/>
                  </a:moveTo>
                  <a:lnTo>
                    <a:pt x="690" y="290"/>
                  </a:lnTo>
                  <a:lnTo>
                    <a:pt x="700" y="290"/>
                  </a:lnTo>
                  <a:lnTo>
                    <a:pt x="700" y="381"/>
                  </a:lnTo>
                  <a:lnTo>
                    <a:pt x="700" y="430"/>
                  </a:lnTo>
                  <a:lnTo>
                    <a:pt x="700" y="481"/>
                  </a:lnTo>
                  <a:lnTo>
                    <a:pt x="700" y="610"/>
                  </a:lnTo>
                  <a:lnTo>
                    <a:pt x="700" y="720"/>
                  </a:lnTo>
                  <a:lnTo>
                    <a:pt x="700" y="770"/>
                  </a:lnTo>
                  <a:cubicBezTo>
                    <a:pt x="690" y="830"/>
                    <a:pt x="690" y="890"/>
                    <a:pt x="690" y="940"/>
                  </a:cubicBezTo>
                  <a:cubicBezTo>
                    <a:pt x="690" y="990"/>
                    <a:pt x="700" y="1060"/>
                    <a:pt x="690" y="1130"/>
                  </a:cubicBezTo>
                  <a:lnTo>
                    <a:pt x="690" y="1309"/>
                  </a:lnTo>
                  <a:lnTo>
                    <a:pt x="690" y="1500"/>
                  </a:lnTo>
                  <a:cubicBezTo>
                    <a:pt x="690" y="1560"/>
                    <a:pt x="680" y="1620"/>
                    <a:pt x="680" y="1669"/>
                  </a:cubicBezTo>
                  <a:lnTo>
                    <a:pt x="680" y="1739"/>
                  </a:lnTo>
                  <a:cubicBezTo>
                    <a:pt x="690" y="1849"/>
                    <a:pt x="690" y="1949"/>
                    <a:pt x="680" y="2059"/>
                  </a:cubicBezTo>
                  <a:lnTo>
                    <a:pt x="680" y="2079"/>
                  </a:lnTo>
                  <a:lnTo>
                    <a:pt x="680" y="2099"/>
                  </a:lnTo>
                  <a:lnTo>
                    <a:pt x="680" y="2249"/>
                  </a:lnTo>
                  <a:cubicBezTo>
                    <a:pt x="680" y="2309"/>
                    <a:pt x="670" y="2379"/>
                    <a:pt x="670" y="2439"/>
                  </a:cubicBezTo>
                  <a:lnTo>
                    <a:pt x="670" y="2628"/>
                  </a:lnTo>
                  <a:cubicBezTo>
                    <a:pt x="670" y="2688"/>
                    <a:pt x="660" y="2748"/>
                    <a:pt x="660" y="2828"/>
                  </a:cubicBezTo>
                  <a:lnTo>
                    <a:pt x="660" y="3008"/>
                  </a:lnTo>
                  <a:lnTo>
                    <a:pt x="660" y="3098"/>
                  </a:lnTo>
                  <a:lnTo>
                    <a:pt x="660" y="3148"/>
                  </a:lnTo>
                  <a:lnTo>
                    <a:pt x="660" y="3158"/>
                  </a:lnTo>
                  <a:lnTo>
                    <a:pt x="660" y="3178"/>
                  </a:lnTo>
                  <a:cubicBezTo>
                    <a:pt x="660" y="3178"/>
                    <a:pt x="660" y="3188"/>
                    <a:pt x="650" y="3198"/>
                  </a:cubicBezTo>
                  <a:cubicBezTo>
                    <a:pt x="630" y="3218"/>
                    <a:pt x="620" y="3238"/>
                    <a:pt x="590" y="3258"/>
                  </a:cubicBezTo>
                  <a:cubicBezTo>
                    <a:pt x="590" y="3258"/>
                    <a:pt x="580" y="3268"/>
                    <a:pt x="570" y="3268"/>
                  </a:cubicBezTo>
                  <a:cubicBezTo>
                    <a:pt x="560" y="3268"/>
                    <a:pt x="560" y="3278"/>
                    <a:pt x="560" y="3278"/>
                  </a:cubicBezTo>
                  <a:cubicBezTo>
                    <a:pt x="551" y="3258"/>
                    <a:pt x="551" y="3238"/>
                    <a:pt x="551" y="3218"/>
                  </a:cubicBezTo>
                  <a:lnTo>
                    <a:pt x="551" y="3188"/>
                  </a:lnTo>
                  <a:lnTo>
                    <a:pt x="551" y="3148"/>
                  </a:lnTo>
                  <a:lnTo>
                    <a:pt x="551" y="3118"/>
                  </a:lnTo>
                  <a:cubicBezTo>
                    <a:pt x="551" y="3098"/>
                    <a:pt x="540" y="3078"/>
                    <a:pt x="540" y="3058"/>
                  </a:cubicBezTo>
                  <a:cubicBezTo>
                    <a:pt x="540" y="2978"/>
                    <a:pt x="540" y="2888"/>
                    <a:pt x="531" y="2788"/>
                  </a:cubicBezTo>
                  <a:lnTo>
                    <a:pt x="531" y="2779"/>
                  </a:lnTo>
                  <a:lnTo>
                    <a:pt x="531" y="2768"/>
                  </a:lnTo>
                  <a:lnTo>
                    <a:pt x="531" y="2659"/>
                  </a:lnTo>
                  <a:cubicBezTo>
                    <a:pt x="531" y="2628"/>
                    <a:pt x="540" y="2588"/>
                    <a:pt x="540" y="2559"/>
                  </a:cubicBezTo>
                  <a:lnTo>
                    <a:pt x="540" y="2519"/>
                  </a:lnTo>
                  <a:cubicBezTo>
                    <a:pt x="540" y="2459"/>
                    <a:pt x="540" y="2399"/>
                    <a:pt x="551" y="2339"/>
                  </a:cubicBezTo>
                  <a:lnTo>
                    <a:pt x="551" y="2249"/>
                  </a:lnTo>
                  <a:cubicBezTo>
                    <a:pt x="551" y="2199"/>
                    <a:pt x="551" y="2139"/>
                    <a:pt x="560" y="2079"/>
                  </a:cubicBezTo>
                  <a:cubicBezTo>
                    <a:pt x="560" y="2049"/>
                    <a:pt x="560" y="2019"/>
                    <a:pt x="570" y="1989"/>
                  </a:cubicBezTo>
                  <a:cubicBezTo>
                    <a:pt x="570" y="1899"/>
                    <a:pt x="580" y="1809"/>
                    <a:pt x="580" y="1739"/>
                  </a:cubicBezTo>
                  <a:lnTo>
                    <a:pt x="580" y="1609"/>
                  </a:lnTo>
                  <a:cubicBezTo>
                    <a:pt x="580" y="1560"/>
                    <a:pt x="580" y="1509"/>
                    <a:pt x="590" y="1469"/>
                  </a:cubicBezTo>
                  <a:lnTo>
                    <a:pt x="590" y="1380"/>
                  </a:lnTo>
                  <a:lnTo>
                    <a:pt x="590" y="1190"/>
                  </a:lnTo>
                  <a:cubicBezTo>
                    <a:pt x="600" y="1070"/>
                    <a:pt x="600" y="940"/>
                    <a:pt x="610" y="830"/>
                  </a:cubicBezTo>
                  <a:cubicBezTo>
                    <a:pt x="610" y="770"/>
                    <a:pt x="620" y="720"/>
                    <a:pt x="620" y="660"/>
                  </a:cubicBezTo>
                  <a:cubicBezTo>
                    <a:pt x="620" y="620"/>
                    <a:pt x="630" y="570"/>
                    <a:pt x="630" y="530"/>
                  </a:cubicBezTo>
                  <a:lnTo>
                    <a:pt x="630" y="520"/>
                  </a:lnTo>
                  <a:lnTo>
                    <a:pt x="630" y="510"/>
                  </a:lnTo>
                  <a:cubicBezTo>
                    <a:pt x="630" y="481"/>
                    <a:pt x="640" y="441"/>
                    <a:pt x="640" y="401"/>
                  </a:cubicBezTo>
                  <a:lnTo>
                    <a:pt x="640" y="281"/>
                  </a:lnTo>
                  <a:lnTo>
                    <a:pt x="640" y="270"/>
                  </a:lnTo>
                  <a:close/>
                  <a:moveTo>
                    <a:pt x="740" y="3278"/>
                  </a:moveTo>
                  <a:lnTo>
                    <a:pt x="770" y="3308"/>
                  </a:lnTo>
                  <a:lnTo>
                    <a:pt x="800" y="3338"/>
                  </a:lnTo>
                  <a:lnTo>
                    <a:pt x="810" y="3348"/>
                  </a:lnTo>
                  <a:cubicBezTo>
                    <a:pt x="830" y="3358"/>
                    <a:pt x="840" y="3368"/>
                    <a:pt x="850" y="3388"/>
                  </a:cubicBezTo>
                  <a:cubicBezTo>
                    <a:pt x="890" y="3408"/>
                    <a:pt x="930" y="3438"/>
                    <a:pt x="960" y="3468"/>
                  </a:cubicBezTo>
                  <a:cubicBezTo>
                    <a:pt x="990" y="3478"/>
                    <a:pt x="1020" y="3498"/>
                    <a:pt x="1060" y="3528"/>
                  </a:cubicBezTo>
                  <a:lnTo>
                    <a:pt x="1080" y="3548"/>
                  </a:lnTo>
                  <a:lnTo>
                    <a:pt x="1120" y="3588"/>
                  </a:lnTo>
                  <a:lnTo>
                    <a:pt x="1130" y="3588"/>
                  </a:lnTo>
                  <a:lnTo>
                    <a:pt x="1130" y="3658"/>
                  </a:lnTo>
                  <a:cubicBezTo>
                    <a:pt x="1120" y="3667"/>
                    <a:pt x="1120" y="3687"/>
                    <a:pt x="1120" y="3698"/>
                  </a:cubicBezTo>
                  <a:lnTo>
                    <a:pt x="1120" y="3707"/>
                  </a:lnTo>
                  <a:lnTo>
                    <a:pt x="1090" y="3687"/>
                  </a:lnTo>
                  <a:lnTo>
                    <a:pt x="1000" y="3628"/>
                  </a:lnTo>
                  <a:cubicBezTo>
                    <a:pt x="980" y="3608"/>
                    <a:pt x="950" y="3598"/>
                    <a:pt x="920" y="3578"/>
                  </a:cubicBezTo>
                  <a:lnTo>
                    <a:pt x="890" y="3558"/>
                  </a:lnTo>
                  <a:cubicBezTo>
                    <a:pt x="850" y="3538"/>
                    <a:pt x="820" y="3518"/>
                    <a:pt x="790" y="3498"/>
                  </a:cubicBezTo>
                  <a:lnTo>
                    <a:pt x="760" y="3478"/>
                  </a:lnTo>
                  <a:lnTo>
                    <a:pt x="760" y="3468"/>
                  </a:lnTo>
                  <a:cubicBezTo>
                    <a:pt x="740" y="3458"/>
                    <a:pt x="720" y="3448"/>
                    <a:pt x="710" y="3428"/>
                  </a:cubicBezTo>
                  <a:cubicBezTo>
                    <a:pt x="700" y="3428"/>
                    <a:pt x="680" y="3418"/>
                    <a:pt x="670" y="3408"/>
                  </a:cubicBezTo>
                  <a:lnTo>
                    <a:pt x="650" y="3398"/>
                  </a:lnTo>
                  <a:cubicBezTo>
                    <a:pt x="670" y="3378"/>
                    <a:pt x="690" y="3358"/>
                    <a:pt x="700" y="3338"/>
                  </a:cubicBezTo>
                  <a:lnTo>
                    <a:pt x="710" y="3338"/>
                  </a:lnTo>
                  <a:lnTo>
                    <a:pt x="740" y="3278"/>
                  </a:lnTo>
                  <a:close/>
                  <a:moveTo>
                    <a:pt x="1319" y="590"/>
                  </a:moveTo>
                  <a:lnTo>
                    <a:pt x="1319" y="590"/>
                  </a:lnTo>
                  <a:cubicBezTo>
                    <a:pt x="1370" y="610"/>
                    <a:pt x="1410" y="640"/>
                    <a:pt x="1450" y="660"/>
                  </a:cubicBezTo>
                  <a:cubicBezTo>
                    <a:pt x="1459" y="660"/>
                    <a:pt x="1459" y="670"/>
                    <a:pt x="1470" y="670"/>
                  </a:cubicBezTo>
                  <a:lnTo>
                    <a:pt x="1470" y="680"/>
                  </a:lnTo>
                  <a:lnTo>
                    <a:pt x="1470" y="720"/>
                  </a:lnTo>
                  <a:cubicBezTo>
                    <a:pt x="1470" y="750"/>
                    <a:pt x="1459" y="780"/>
                    <a:pt x="1459" y="810"/>
                  </a:cubicBezTo>
                  <a:lnTo>
                    <a:pt x="1459" y="950"/>
                  </a:lnTo>
                  <a:lnTo>
                    <a:pt x="1459" y="1110"/>
                  </a:lnTo>
                  <a:lnTo>
                    <a:pt x="1459" y="1140"/>
                  </a:lnTo>
                  <a:lnTo>
                    <a:pt x="1450" y="1220"/>
                  </a:lnTo>
                  <a:lnTo>
                    <a:pt x="1450" y="1320"/>
                  </a:lnTo>
                  <a:lnTo>
                    <a:pt x="1450" y="1340"/>
                  </a:lnTo>
                  <a:lnTo>
                    <a:pt x="1450" y="1480"/>
                  </a:lnTo>
                  <a:lnTo>
                    <a:pt x="1450" y="1629"/>
                  </a:lnTo>
                  <a:cubicBezTo>
                    <a:pt x="1439" y="1669"/>
                    <a:pt x="1439" y="1709"/>
                    <a:pt x="1439" y="1759"/>
                  </a:cubicBezTo>
                  <a:lnTo>
                    <a:pt x="1439" y="1879"/>
                  </a:lnTo>
                  <a:lnTo>
                    <a:pt x="1439" y="1929"/>
                  </a:lnTo>
                  <a:lnTo>
                    <a:pt x="1439" y="2019"/>
                  </a:lnTo>
                  <a:cubicBezTo>
                    <a:pt x="1450" y="2109"/>
                    <a:pt x="1450" y="2209"/>
                    <a:pt x="1450" y="2309"/>
                  </a:cubicBezTo>
                  <a:cubicBezTo>
                    <a:pt x="1450" y="2399"/>
                    <a:pt x="1439" y="2488"/>
                    <a:pt x="1430" y="2568"/>
                  </a:cubicBezTo>
                  <a:cubicBezTo>
                    <a:pt x="1430" y="2668"/>
                    <a:pt x="1419" y="2748"/>
                    <a:pt x="1419" y="2839"/>
                  </a:cubicBezTo>
                  <a:lnTo>
                    <a:pt x="1419" y="2968"/>
                  </a:lnTo>
                  <a:cubicBezTo>
                    <a:pt x="1410" y="2988"/>
                    <a:pt x="1410" y="3008"/>
                    <a:pt x="1410" y="3028"/>
                  </a:cubicBezTo>
                  <a:lnTo>
                    <a:pt x="1410" y="3048"/>
                  </a:lnTo>
                  <a:lnTo>
                    <a:pt x="1410" y="3108"/>
                  </a:lnTo>
                  <a:cubicBezTo>
                    <a:pt x="1410" y="3128"/>
                    <a:pt x="1399" y="3158"/>
                    <a:pt x="1399" y="3188"/>
                  </a:cubicBezTo>
                  <a:lnTo>
                    <a:pt x="1399" y="3198"/>
                  </a:lnTo>
                  <a:cubicBezTo>
                    <a:pt x="1399" y="3248"/>
                    <a:pt x="1399" y="3308"/>
                    <a:pt x="1390" y="3358"/>
                  </a:cubicBezTo>
                  <a:cubicBezTo>
                    <a:pt x="1390" y="3418"/>
                    <a:pt x="1390" y="3448"/>
                    <a:pt x="1379" y="3488"/>
                  </a:cubicBezTo>
                  <a:lnTo>
                    <a:pt x="1379" y="3538"/>
                  </a:lnTo>
                  <a:cubicBezTo>
                    <a:pt x="1370" y="3568"/>
                    <a:pt x="1370" y="3598"/>
                    <a:pt x="1370" y="3628"/>
                  </a:cubicBezTo>
                  <a:cubicBezTo>
                    <a:pt x="1359" y="3667"/>
                    <a:pt x="1359" y="3707"/>
                    <a:pt x="1359" y="3758"/>
                  </a:cubicBezTo>
                  <a:cubicBezTo>
                    <a:pt x="1350" y="3778"/>
                    <a:pt x="1350" y="3798"/>
                    <a:pt x="1350" y="3818"/>
                  </a:cubicBezTo>
                  <a:lnTo>
                    <a:pt x="1350" y="3827"/>
                  </a:lnTo>
                  <a:lnTo>
                    <a:pt x="1350" y="3838"/>
                  </a:lnTo>
                  <a:cubicBezTo>
                    <a:pt x="1319" y="3827"/>
                    <a:pt x="1299" y="3807"/>
                    <a:pt x="1270" y="3798"/>
                  </a:cubicBezTo>
                  <a:cubicBezTo>
                    <a:pt x="1260" y="3787"/>
                    <a:pt x="1250" y="3787"/>
                    <a:pt x="1240" y="3778"/>
                  </a:cubicBezTo>
                  <a:lnTo>
                    <a:pt x="1240" y="3767"/>
                  </a:lnTo>
                  <a:cubicBezTo>
                    <a:pt x="1250" y="3758"/>
                    <a:pt x="1250" y="3747"/>
                    <a:pt x="1240" y="3738"/>
                  </a:cubicBezTo>
                  <a:cubicBezTo>
                    <a:pt x="1250" y="3718"/>
                    <a:pt x="1250" y="3698"/>
                    <a:pt x="1250" y="3678"/>
                  </a:cubicBezTo>
                  <a:cubicBezTo>
                    <a:pt x="1260" y="3608"/>
                    <a:pt x="1270" y="3538"/>
                    <a:pt x="1270" y="3468"/>
                  </a:cubicBezTo>
                  <a:lnTo>
                    <a:pt x="1270" y="3458"/>
                  </a:lnTo>
                  <a:cubicBezTo>
                    <a:pt x="1270" y="3418"/>
                    <a:pt x="1280" y="3388"/>
                    <a:pt x="1280" y="3348"/>
                  </a:cubicBezTo>
                  <a:cubicBezTo>
                    <a:pt x="1290" y="3248"/>
                    <a:pt x="1299" y="3138"/>
                    <a:pt x="1299" y="3028"/>
                  </a:cubicBezTo>
                  <a:lnTo>
                    <a:pt x="1310" y="2958"/>
                  </a:lnTo>
                  <a:lnTo>
                    <a:pt x="1310" y="2888"/>
                  </a:lnTo>
                  <a:lnTo>
                    <a:pt x="1310" y="2859"/>
                  </a:lnTo>
                  <a:cubicBezTo>
                    <a:pt x="1310" y="2808"/>
                    <a:pt x="1319" y="2759"/>
                    <a:pt x="1319" y="2708"/>
                  </a:cubicBezTo>
                  <a:lnTo>
                    <a:pt x="1319" y="2389"/>
                  </a:lnTo>
                  <a:lnTo>
                    <a:pt x="1319" y="2299"/>
                  </a:lnTo>
                  <a:lnTo>
                    <a:pt x="1310" y="2229"/>
                  </a:lnTo>
                  <a:lnTo>
                    <a:pt x="1310" y="2059"/>
                  </a:lnTo>
                  <a:lnTo>
                    <a:pt x="1310" y="1739"/>
                  </a:lnTo>
                  <a:lnTo>
                    <a:pt x="1310" y="1600"/>
                  </a:lnTo>
                  <a:lnTo>
                    <a:pt x="1310" y="1420"/>
                  </a:lnTo>
                  <a:cubicBezTo>
                    <a:pt x="1310" y="1360"/>
                    <a:pt x="1319" y="1300"/>
                    <a:pt x="1319" y="1240"/>
                  </a:cubicBezTo>
                  <a:lnTo>
                    <a:pt x="1319" y="1100"/>
                  </a:lnTo>
                  <a:lnTo>
                    <a:pt x="1319" y="890"/>
                  </a:lnTo>
                  <a:lnTo>
                    <a:pt x="1319" y="830"/>
                  </a:lnTo>
                  <a:lnTo>
                    <a:pt x="1319" y="770"/>
                  </a:lnTo>
                  <a:cubicBezTo>
                    <a:pt x="1319" y="710"/>
                    <a:pt x="1330" y="650"/>
                    <a:pt x="1319" y="590"/>
                  </a:cubicBezTo>
                  <a:close/>
                  <a:moveTo>
                    <a:pt x="1459" y="3818"/>
                  </a:moveTo>
                  <a:lnTo>
                    <a:pt x="1459" y="3818"/>
                  </a:lnTo>
                  <a:cubicBezTo>
                    <a:pt x="1470" y="3827"/>
                    <a:pt x="1479" y="3827"/>
                    <a:pt x="1490" y="3838"/>
                  </a:cubicBezTo>
                  <a:cubicBezTo>
                    <a:pt x="1519" y="3858"/>
                    <a:pt x="1539" y="3867"/>
                    <a:pt x="1559" y="3887"/>
                  </a:cubicBezTo>
                  <a:lnTo>
                    <a:pt x="1599" y="3918"/>
                  </a:lnTo>
                  <a:lnTo>
                    <a:pt x="1639" y="3938"/>
                  </a:lnTo>
                  <a:cubicBezTo>
                    <a:pt x="1650" y="3947"/>
                    <a:pt x="1659" y="3958"/>
                    <a:pt x="1679" y="3967"/>
                  </a:cubicBezTo>
                  <a:cubicBezTo>
                    <a:pt x="1690" y="3978"/>
                    <a:pt x="1699" y="3987"/>
                    <a:pt x="1719" y="3998"/>
                  </a:cubicBezTo>
                  <a:cubicBezTo>
                    <a:pt x="1739" y="4018"/>
                    <a:pt x="1770" y="4038"/>
                    <a:pt x="1789" y="4058"/>
                  </a:cubicBezTo>
                  <a:cubicBezTo>
                    <a:pt x="1809" y="4067"/>
                    <a:pt x="1819" y="4067"/>
                    <a:pt x="1839" y="4078"/>
                  </a:cubicBezTo>
                  <a:cubicBezTo>
                    <a:pt x="1849" y="4087"/>
                    <a:pt x="1859" y="4087"/>
                    <a:pt x="1879" y="4098"/>
                  </a:cubicBezTo>
                  <a:cubicBezTo>
                    <a:pt x="1889" y="4107"/>
                    <a:pt x="1909" y="4107"/>
                    <a:pt x="1919" y="4118"/>
                  </a:cubicBezTo>
                  <a:cubicBezTo>
                    <a:pt x="1929" y="4127"/>
                    <a:pt x="1939" y="4127"/>
                    <a:pt x="1939" y="4127"/>
                  </a:cubicBezTo>
                  <a:cubicBezTo>
                    <a:pt x="1949" y="4137"/>
                    <a:pt x="1959" y="4137"/>
                    <a:pt x="1959" y="4147"/>
                  </a:cubicBezTo>
                  <a:cubicBezTo>
                    <a:pt x="1979" y="4147"/>
                    <a:pt x="1989" y="4157"/>
                    <a:pt x="2009" y="4167"/>
                  </a:cubicBezTo>
                  <a:lnTo>
                    <a:pt x="2019" y="4167"/>
                  </a:lnTo>
                  <a:cubicBezTo>
                    <a:pt x="2009" y="4197"/>
                    <a:pt x="2009" y="4217"/>
                    <a:pt x="2009" y="4247"/>
                  </a:cubicBezTo>
                  <a:lnTo>
                    <a:pt x="2009" y="4287"/>
                  </a:lnTo>
                  <a:cubicBezTo>
                    <a:pt x="2009" y="4287"/>
                    <a:pt x="1999" y="4287"/>
                    <a:pt x="1989" y="4277"/>
                  </a:cubicBezTo>
                  <a:lnTo>
                    <a:pt x="1989" y="4267"/>
                  </a:lnTo>
                  <a:lnTo>
                    <a:pt x="1949" y="4237"/>
                  </a:lnTo>
                  <a:cubicBezTo>
                    <a:pt x="1919" y="4227"/>
                    <a:pt x="1889" y="4207"/>
                    <a:pt x="1859" y="4187"/>
                  </a:cubicBezTo>
                  <a:cubicBezTo>
                    <a:pt x="1839" y="4167"/>
                    <a:pt x="1819" y="4157"/>
                    <a:pt x="1799" y="4147"/>
                  </a:cubicBezTo>
                  <a:cubicBezTo>
                    <a:pt x="1750" y="4118"/>
                    <a:pt x="1710" y="4087"/>
                    <a:pt x="1670" y="4067"/>
                  </a:cubicBezTo>
                  <a:cubicBezTo>
                    <a:pt x="1630" y="4038"/>
                    <a:pt x="1599" y="4018"/>
                    <a:pt x="1559" y="3987"/>
                  </a:cubicBezTo>
                  <a:cubicBezTo>
                    <a:pt x="1530" y="3958"/>
                    <a:pt x="1499" y="3938"/>
                    <a:pt x="1459" y="3918"/>
                  </a:cubicBezTo>
                  <a:lnTo>
                    <a:pt x="1450" y="3907"/>
                  </a:lnTo>
                  <a:cubicBezTo>
                    <a:pt x="1459" y="3898"/>
                    <a:pt x="1459" y="3887"/>
                    <a:pt x="1459" y="3878"/>
                  </a:cubicBezTo>
                  <a:lnTo>
                    <a:pt x="1459" y="3838"/>
                  </a:lnTo>
                  <a:lnTo>
                    <a:pt x="1470" y="3827"/>
                  </a:lnTo>
                  <a:lnTo>
                    <a:pt x="1459" y="3818"/>
                  </a:lnTo>
                  <a:close/>
                  <a:moveTo>
                    <a:pt x="480" y="3468"/>
                  </a:moveTo>
                  <a:lnTo>
                    <a:pt x="511" y="3498"/>
                  </a:lnTo>
                  <a:cubicBezTo>
                    <a:pt x="520" y="3508"/>
                    <a:pt x="531" y="3518"/>
                    <a:pt x="540" y="3518"/>
                  </a:cubicBezTo>
                  <a:cubicBezTo>
                    <a:pt x="551" y="3528"/>
                    <a:pt x="570" y="3538"/>
                    <a:pt x="590" y="3548"/>
                  </a:cubicBezTo>
                  <a:cubicBezTo>
                    <a:pt x="610" y="3558"/>
                    <a:pt x="620" y="3568"/>
                    <a:pt x="640" y="3578"/>
                  </a:cubicBezTo>
                  <a:lnTo>
                    <a:pt x="670" y="3608"/>
                  </a:lnTo>
                  <a:lnTo>
                    <a:pt x="680" y="3608"/>
                  </a:lnTo>
                  <a:cubicBezTo>
                    <a:pt x="700" y="3618"/>
                    <a:pt x="720" y="3638"/>
                    <a:pt x="740" y="3647"/>
                  </a:cubicBezTo>
                  <a:cubicBezTo>
                    <a:pt x="780" y="3678"/>
                    <a:pt x="820" y="3698"/>
                    <a:pt x="860" y="3707"/>
                  </a:cubicBezTo>
                  <a:cubicBezTo>
                    <a:pt x="900" y="3727"/>
                    <a:pt x="940" y="3747"/>
                    <a:pt x="980" y="3778"/>
                  </a:cubicBezTo>
                  <a:cubicBezTo>
                    <a:pt x="1000" y="3787"/>
                    <a:pt x="1010" y="3798"/>
                    <a:pt x="1030" y="3807"/>
                  </a:cubicBezTo>
                  <a:lnTo>
                    <a:pt x="1090" y="3838"/>
                  </a:lnTo>
                  <a:cubicBezTo>
                    <a:pt x="1130" y="3867"/>
                    <a:pt x="1160" y="3887"/>
                    <a:pt x="1200" y="3907"/>
                  </a:cubicBezTo>
                  <a:cubicBezTo>
                    <a:pt x="1290" y="3947"/>
                    <a:pt x="1370" y="3987"/>
                    <a:pt x="1439" y="4038"/>
                  </a:cubicBezTo>
                  <a:cubicBezTo>
                    <a:pt x="1470" y="4058"/>
                    <a:pt x="1490" y="4078"/>
                    <a:pt x="1510" y="4098"/>
                  </a:cubicBezTo>
                  <a:lnTo>
                    <a:pt x="1519" y="4098"/>
                  </a:lnTo>
                  <a:cubicBezTo>
                    <a:pt x="1559" y="4127"/>
                    <a:pt x="1610" y="4167"/>
                    <a:pt x="1659" y="4197"/>
                  </a:cubicBezTo>
                  <a:lnTo>
                    <a:pt x="1699" y="4217"/>
                  </a:lnTo>
                  <a:cubicBezTo>
                    <a:pt x="1759" y="4257"/>
                    <a:pt x="1829" y="4297"/>
                    <a:pt x="1879" y="4337"/>
                  </a:cubicBezTo>
                  <a:lnTo>
                    <a:pt x="1899" y="4357"/>
                  </a:lnTo>
                  <a:lnTo>
                    <a:pt x="1989" y="4417"/>
                  </a:lnTo>
                  <a:lnTo>
                    <a:pt x="1999" y="4417"/>
                  </a:lnTo>
                  <a:cubicBezTo>
                    <a:pt x="1989" y="4417"/>
                    <a:pt x="1989" y="4427"/>
                    <a:pt x="1989" y="4427"/>
                  </a:cubicBezTo>
                  <a:lnTo>
                    <a:pt x="1979" y="4427"/>
                  </a:lnTo>
                  <a:cubicBezTo>
                    <a:pt x="1969" y="4437"/>
                    <a:pt x="1959" y="4437"/>
                    <a:pt x="1949" y="4437"/>
                  </a:cubicBezTo>
                  <a:lnTo>
                    <a:pt x="1929" y="4447"/>
                  </a:lnTo>
                  <a:cubicBezTo>
                    <a:pt x="1919" y="4447"/>
                    <a:pt x="1899" y="4457"/>
                    <a:pt x="1889" y="4467"/>
                  </a:cubicBezTo>
                  <a:cubicBezTo>
                    <a:pt x="1859" y="4477"/>
                    <a:pt x="1829" y="4487"/>
                    <a:pt x="1799" y="4487"/>
                  </a:cubicBezTo>
                  <a:lnTo>
                    <a:pt x="1779" y="4497"/>
                  </a:lnTo>
                  <a:lnTo>
                    <a:pt x="1730" y="4497"/>
                  </a:lnTo>
                  <a:cubicBezTo>
                    <a:pt x="1719" y="4487"/>
                    <a:pt x="1710" y="4467"/>
                    <a:pt x="1699" y="4457"/>
                  </a:cubicBezTo>
                  <a:cubicBezTo>
                    <a:pt x="1690" y="4447"/>
                    <a:pt x="1670" y="4427"/>
                    <a:pt x="1650" y="4417"/>
                  </a:cubicBezTo>
                  <a:lnTo>
                    <a:pt x="1650" y="4407"/>
                  </a:lnTo>
                  <a:cubicBezTo>
                    <a:pt x="1619" y="4397"/>
                    <a:pt x="1599" y="4377"/>
                    <a:pt x="1570" y="4357"/>
                  </a:cubicBezTo>
                  <a:cubicBezTo>
                    <a:pt x="1539" y="4337"/>
                    <a:pt x="1519" y="4327"/>
                    <a:pt x="1490" y="4307"/>
                  </a:cubicBezTo>
                  <a:lnTo>
                    <a:pt x="1450" y="4287"/>
                  </a:lnTo>
                  <a:cubicBezTo>
                    <a:pt x="1430" y="4277"/>
                    <a:pt x="1410" y="4267"/>
                    <a:pt x="1390" y="4267"/>
                  </a:cubicBezTo>
                  <a:lnTo>
                    <a:pt x="1240" y="4177"/>
                  </a:lnTo>
                  <a:cubicBezTo>
                    <a:pt x="1210" y="4157"/>
                    <a:pt x="1170" y="4127"/>
                    <a:pt x="1140" y="4107"/>
                  </a:cubicBezTo>
                  <a:cubicBezTo>
                    <a:pt x="1130" y="4098"/>
                    <a:pt x="1110" y="4087"/>
                    <a:pt x="1100" y="4078"/>
                  </a:cubicBezTo>
                  <a:cubicBezTo>
                    <a:pt x="1050" y="4038"/>
                    <a:pt x="990" y="4007"/>
                    <a:pt x="940" y="3978"/>
                  </a:cubicBezTo>
                  <a:lnTo>
                    <a:pt x="790" y="3887"/>
                  </a:lnTo>
                  <a:cubicBezTo>
                    <a:pt x="770" y="3878"/>
                    <a:pt x="740" y="3858"/>
                    <a:pt x="720" y="3838"/>
                  </a:cubicBezTo>
                  <a:lnTo>
                    <a:pt x="710" y="3838"/>
                  </a:lnTo>
                  <a:cubicBezTo>
                    <a:pt x="690" y="3818"/>
                    <a:pt x="670" y="3807"/>
                    <a:pt x="650" y="3798"/>
                  </a:cubicBezTo>
                  <a:cubicBezTo>
                    <a:pt x="630" y="3778"/>
                    <a:pt x="600" y="3758"/>
                    <a:pt x="570" y="3747"/>
                  </a:cubicBezTo>
                  <a:cubicBezTo>
                    <a:pt x="551" y="3738"/>
                    <a:pt x="531" y="3718"/>
                    <a:pt x="500" y="3707"/>
                  </a:cubicBezTo>
                  <a:cubicBezTo>
                    <a:pt x="471" y="3687"/>
                    <a:pt x="451" y="3667"/>
                    <a:pt x="420" y="3647"/>
                  </a:cubicBezTo>
                  <a:lnTo>
                    <a:pt x="400" y="3638"/>
                  </a:lnTo>
                  <a:cubicBezTo>
                    <a:pt x="391" y="3628"/>
                    <a:pt x="380" y="3618"/>
                    <a:pt x="360" y="3608"/>
                  </a:cubicBezTo>
                  <a:lnTo>
                    <a:pt x="340" y="3588"/>
                  </a:lnTo>
                  <a:cubicBezTo>
                    <a:pt x="320" y="3578"/>
                    <a:pt x="311" y="3568"/>
                    <a:pt x="300" y="3558"/>
                  </a:cubicBezTo>
                  <a:cubicBezTo>
                    <a:pt x="291" y="3558"/>
                    <a:pt x="280" y="3548"/>
                    <a:pt x="260" y="3538"/>
                  </a:cubicBezTo>
                  <a:cubicBezTo>
                    <a:pt x="271" y="3528"/>
                    <a:pt x="291" y="3528"/>
                    <a:pt x="300" y="3518"/>
                  </a:cubicBezTo>
                  <a:lnTo>
                    <a:pt x="311" y="3518"/>
                  </a:lnTo>
                  <a:cubicBezTo>
                    <a:pt x="331" y="3518"/>
                    <a:pt x="351" y="3508"/>
                    <a:pt x="360" y="3498"/>
                  </a:cubicBezTo>
                  <a:lnTo>
                    <a:pt x="391" y="3498"/>
                  </a:lnTo>
                  <a:cubicBezTo>
                    <a:pt x="400" y="3488"/>
                    <a:pt x="411" y="3488"/>
                    <a:pt x="420" y="3488"/>
                  </a:cubicBezTo>
                  <a:cubicBezTo>
                    <a:pt x="431" y="3478"/>
                    <a:pt x="440" y="3478"/>
                    <a:pt x="451" y="3478"/>
                  </a:cubicBezTo>
                  <a:lnTo>
                    <a:pt x="460" y="3478"/>
                  </a:lnTo>
                  <a:cubicBezTo>
                    <a:pt x="460" y="3468"/>
                    <a:pt x="471" y="3468"/>
                    <a:pt x="471" y="3468"/>
                  </a:cubicBezTo>
                  <a:close/>
                  <a:moveTo>
                    <a:pt x="171" y="3628"/>
                  </a:moveTo>
                  <a:cubicBezTo>
                    <a:pt x="180" y="3638"/>
                    <a:pt x="191" y="3647"/>
                    <a:pt x="200" y="3647"/>
                  </a:cubicBezTo>
                  <a:cubicBezTo>
                    <a:pt x="211" y="3658"/>
                    <a:pt x="220" y="3658"/>
                    <a:pt x="231" y="3667"/>
                  </a:cubicBezTo>
                  <a:lnTo>
                    <a:pt x="291" y="3698"/>
                  </a:lnTo>
                  <a:lnTo>
                    <a:pt x="380" y="3758"/>
                  </a:lnTo>
                  <a:cubicBezTo>
                    <a:pt x="391" y="3767"/>
                    <a:pt x="411" y="3778"/>
                    <a:pt x="420" y="3787"/>
                  </a:cubicBezTo>
                  <a:cubicBezTo>
                    <a:pt x="451" y="3807"/>
                    <a:pt x="480" y="3827"/>
                    <a:pt x="511" y="3838"/>
                  </a:cubicBezTo>
                  <a:lnTo>
                    <a:pt x="570" y="3867"/>
                  </a:lnTo>
                  <a:cubicBezTo>
                    <a:pt x="600" y="3898"/>
                    <a:pt x="640" y="3918"/>
                    <a:pt x="670" y="3938"/>
                  </a:cubicBezTo>
                  <a:lnTo>
                    <a:pt x="680" y="3947"/>
                  </a:lnTo>
                  <a:lnTo>
                    <a:pt x="710" y="3967"/>
                  </a:lnTo>
                  <a:cubicBezTo>
                    <a:pt x="760" y="3998"/>
                    <a:pt x="810" y="4027"/>
                    <a:pt x="870" y="4058"/>
                  </a:cubicBezTo>
                  <a:lnTo>
                    <a:pt x="900" y="4078"/>
                  </a:lnTo>
                  <a:cubicBezTo>
                    <a:pt x="940" y="4098"/>
                    <a:pt x="980" y="4118"/>
                    <a:pt x="1020" y="4147"/>
                  </a:cubicBezTo>
                  <a:cubicBezTo>
                    <a:pt x="1040" y="4157"/>
                    <a:pt x="1060" y="4177"/>
                    <a:pt x="1090" y="4197"/>
                  </a:cubicBezTo>
                  <a:cubicBezTo>
                    <a:pt x="1110" y="4207"/>
                    <a:pt x="1140" y="4227"/>
                    <a:pt x="1160" y="4247"/>
                  </a:cubicBezTo>
                  <a:cubicBezTo>
                    <a:pt x="1220" y="4287"/>
                    <a:pt x="1270" y="4307"/>
                    <a:pt x="1319" y="4337"/>
                  </a:cubicBezTo>
                  <a:lnTo>
                    <a:pt x="1379" y="4367"/>
                  </a:lnTo>
                  <a:lnTo>
                    <a:pt x="1390" y="4367"/>
                  </a:lnTo>
                  <a:cubicBezTo>
                    <a:pt x="1419" y="4387"/>
                    <a:pt x="1450" y="4397"/>
                    <a:pt x="1479" y="4417"/>
                  </a:cubicBezTo>
                  <a:cubicBezTo>
                    <a:pt x="1519" y="4447"/>
                    <a:pt x="1570" y="4477"/>
                    <a:pt x="1619" y="4507"/>
                  </a:cubicBezTo>
                  <a:lnTo>
                    <a:pt x="1639" y="4527"/>
                  </a:lnTo>
                  <a:cubicBezTo>
                    <a:pt x="1639" y="4537"/>
                    <a:pt x="1650" y="4547"/>
                    <a:pt x="1650" y="4547"/>
                  </a:cubicBezTo>
                  <a:lnTo>
                    <a:pt x="1659" y="4557"/>
                  </a:lnTo>
                  <a:lnTo>
                    <a:pt x="1650" y="4567"/>
                  </a:lnTo>
                  <a:lnTo>
                    <a:pt x="1650" y="4607"/>
                  </a:lnTo>
                  <a:cubicBezTo>
                    <a:pt x="1650" y="4617"/>
                    <a:pt x="1639" y="4617"/>
                    <a:pt x="1639" y="4637"/>
                  </a:cubicBezTo>
                  <a:lnTo>
                    <a:pt x="1639" y="4657"/>
                  </a:lnTo>
                  <a:lnTo>
                    <a:pt x="1639" y="4667"/>
                  </a:lnTo>
                  <a:lnTo>
                    <a:pt x="1639" y="4687"/>
                  </a:lnTo>
                  <a:cubicBezTo>
                    <a:pt x="1639" y="4717"/>
                    <a:pt x="1639" y="4747"/>
                    <a:pt x="1630" y="4777"/>
                  </a:cubicBezTo>
                  <a:lnTo>
                    <a:pt x="1630" y="4787"/>
                  </a:lnTo>
                  <a:lnTo>
                    <a:pt x="1630" y="4797"/>
                  </a:lnTo>
                  <a:lnTo>
                    <a:pt x="1630" y="4807"/>
                  </a:lnTo>
                  <a:lnTo>
                    <a:pt x="1630" y="4817"/>
                  </a:lnTo>
                  <a:lnTo>
                    <a:pt x="1619" y="4807"/>
                  </a:lnTo>
                  <a:lnTo>
                    <a:pt x="1610" y="4807"/>
                  </a:lnTo>
                  <a:cubicBezTo>
                    <a:pt x="1590" y="4787"/>
                    <a:pt x="1570" y="4777"/>
                    <a:pt x="1559" y="4767"/>
                  </a:cubicBezTo>
                  <a:lnTo>
                    <a:pt x="1439" y="4707"/>
                  </a:lnTo>
                  <a:lnTo>
                    <a:pt x="1399" y="4687"/>
                  </a:lnTo>
                  <a:cubicBezTo>
                    <a:pt x="1359" y="4667"/>
                    <a:pt x="1299" y="4637"/>
                    <a:pt x="1250" y="4607"/>
                  </a:cubicBezTo>
                  <a:lnTo>
                    <a:pt x="1220" y="4587"/>
                  </a:lnTo>
                  <a:lnTo>
                    <a:pt x="1200" y="4577"/>
                  </a:lnTo>
                  <a:cubicBezTo>
                    <a:pt x="1170" y="4557"/>
                    <a:pt x="1140" y="4537"/>
                    <a:pt x="1100" y="4517"/>
                  </a:cubicBezTo>
                  <a:cubicBezTo>
                    <a:pt x="1040" y="4487"/>
                    <a:pt x="990" y="4457"/>
                    <a:pt x="940" y="4427"/>
                  </a:cubicBezTo>
                  <a:cubicBezTo>
                    <a:pt x="900" y="4397"/>
                    <a:pt x="860" y="4367"/>
                    <a:pt x="810" y="4327"/>
                  </a:cubicBezTo>
                  <a:cubicBezTo>
                    <a:pt x="750" y="4287"/>
                    <a:pt x="700" y="4257"/>
                    <a:pt x="660" y="4227"/>
                  </a:cubicBezTo>
                  <a:lnTo>
                    <a:pt x="630" y="4207"/>
                  </a:lnTo>
                  <a:lnTo>
                    <a:pt x="620" y="4197"/>
                  </a:lnTo>
                  <a:cubicBezTo>
                    <a:pt x="610" y="4197"/>
                    <a:pt x="600" y="4187"/>
                    <a:pt x="590" y="4177"/>
                  </a:cubicBezTo>
                  <a:cubicBezTo>
                    <a:pt x="560" y="4157"/>
                    <a:pt x="540" y="4147"/>
                    <a:pt x="520" y="4127"/>
                  </a:cubicBezTo>
                  <a:cubicBezTo>
                    <a:pt x="491" y="4107"/>
                    <a:pt x="460" y="4078"/>
                    <a:pt x="431" y="4058"/>
                  </a:cubicBezTo>
                  <a:cubicBezTo>
                    <a:pt x="400" y="4038"/>
                    <a:pt x="371" y="4018"/>
                    <a:pt x="340" y="4007"/>
                  </a:cubicBezTo>
                  <a:cubicBezTo>
                    <a:pt x="320" y="3987"/>
                    <a:pt x="300" y="3967"/>
                    <a:pt x="260" y="3947"/>
                  </a:cubicBezTo>
                  <a:lnTo>
                    <a:pt x="251" y="3938"/>
                  </a:lnTo>
                  <a:cubicBezTo>
                    <a:pt x="240" y="3927"/>
                    <a:pt x="231" y="3927"/>
                    <a:pt x="220" y="3918"/>
                  </a:cubicBezTo>
                  <a:lnTo>
                    <a:pt x="211" y="3907"/>
                  </a:lnTo>
                  <a:lnTo>
                    <a:pt x="191" y="3898"/>
                  </a:lnTo>
                  <a:lnTo>
                    <a:pt x="191" y="3867"/>
                  </a:lnTo>
                  <a:cubicBezTo>
                    <a:pt x="180" y="3827"/>
                    <a:pt x="180" y="3787"/>
                    <a:pt x="180" y="3747"/>
                  </a:cubicBezTo>
                  <a:lnTo>
                    <a:pt x="180" y="3707"/>
                  </a:lnTo>
                  <a:cubicBezTo>
                    <a:pt x="171" y="3698"/>
                    <a:pt x="171" y="3678"/>
                    <a:pt x="171" y="3658"/>
                  </a:cubicBezTo>
                  <a:lnTo>
                    <a:pt x="171" y="3638"/>
                  </a:lnTo>
                  <a:lnTo>
                    <a:pt x="171" y="3628"/>
                  </a:lnTo>
                  <a:close/>
                  <a:moveTo>
                    <a:pt x="2049" y="4487"/>
                  </a:moveTo>
                  <a:cubicBezTo>
                    <a:pt x="2049" y="4497"/>
                    <a:pt x="2039" y="4517"/>
                    <a:pt x="2039" y="4527"/>
                  </a:cubicBezTo>
                  <a:cubicBezTo>
                    <a:pt x="2039" y="4567"/>
                    <a:pt x="2039" y="4597"/>
                    <a:pt x="2029" y="4637"/>
                  </a:cubicBezTo>
                  <a:lnTo>
                    <a:pt x="2029" y="4657"/>
                  </a:lnTo>
                  <a:lnTo>
                    <a:pt x="2029" y="4727"/>
                  </a:lnTo>
                  <a:cubicBezTo>
                    <a:pt x="2029" y="4727"/>
                    <a:pt x="2019" y="4737"/>
                    <a:pt x="2019" y="4747"/>
                  </a:cubicBezTo>
                  <a:lnTo>
                    <a:pt x="1999" y="4757"/>
                  </a:lnTo>
                  <a:cubicBezTo>
                    <a:pt x="1989" y="4757"/>
                    <a:pt x="1979" y="4767"/>
                    <a:pt x="1969" y="4767"/>
                  </a:cubicBezTo>
                  <a:cubicBezTo>
                    <a:pt x="1949" y="4777"/>
                    <a:pt x="1939" y="4777"/>
                    <a:pt x="1919" y="4787"/>
                  </a:cubicBezTo>
                  <a:lnTo>
                    <a:pt x="1899" y="4797"/>
                  </a:lnTo>
                  <a:cubicBezTo>
                    <a:pt x="1869" y="4817"/>
                    <a:pt x="1829" y="4827"/>
                    <a:pt x="1799" y="4837"/>
                  </a:cubicBezTo>
                  <a:lnTo>
                    <a:pt x="1779" y="4837"/>
                  </a:lnTo>
                  <a:cubicBezTo>
                    <a:pt x="1770" y="4847"/>
                    <a:pt x="1759" y="4847"/>
                    <a:pt x="1750" y="4857"/>
                  </a:cubicBezTo>
                  <a:lnTo>
                    <a:pt x="1739" y="4857"/>
                  </a:lnTo>
                  <a:lnTo>
                    <a:pt x="1730" y="4866"/>
                  </a:lnTo>
                  <a:lnTo>
                    <a:pt x="1730" y="4837"/>
                  </a:lnTo>
                  <a:cubicBezTo>
                    <a:pt x="1739" y="4817"/>
                    <a:pt x="1739" y="4787"/>
                    <a:pt x="1739" y="4767"/>
                  </a:cubicBezTo>
                  <a:lnTo>
                    <a:pt x="1739" y="4757"/>
                  </a:lnTo>
                  <a:cubicBezTo>
                    <a:pt x="1750" y="4727"/>
                    <a:pt x="1750" y="4707"/>
                    <a:pt x="1750" y="4687"/>
                  </a:cubicBezTo>
                  <a:lnTo>
                    <a:pt x="1750" y="4657"/>
                  </a:lnTo>
                  <a:lnTo>
                    <a:pt x="1750" y="4607"/>
                  </a:lnTo>
                  <a:cubicBezTo>
                    <a:pt x="1750" y="4597"/>
                    <a:pt x="1759" y="4597"/>
                    <a:pt x="1759" y="4597"/>
                  </a:cubicBezTo>
                  <a:cubicBezTo>
                    <a:pt x="1770" y="4587"/>
                    <a:pt x="1779" y="4587"/>
                    <a:pt x="1799" y="4587"/>
                  </a:cubicBezTo>
                  <a:cubicBezTo>
                    <a:pt x="1809" y="4587"/>
                    <a:pt x="1829" y="4587"/>
                    <a:pt x="1839" y="4577"/>
                  </a:cubicBezTo>
                  <a:cubicBezTo>
                    <a:pt x="1869" y="4567"/>
                    <a:pt x="1899" y="4557"/>
                    <a:pt x="1919" y="4547"/>
                  </a:cubicBezTo>
                  <a:lnTo>
                    <a:pt x="1939" y="4537"/>
                  </a:lnTo>
                  <a:cubicBezTo>
                    <a:pt x="1959" y="4537"/>
                    <a:pt x="1969" y="4527"/>
                    <a:pt x="1979" y="4527"/>
                  </a:cubicBezTo>
                  <a:lnTo>
                    <a:pt x="1999" y="4517"/>
                  </a:lnTo>
                  <a:cubicBezTo>
                    <a:pt x="2019" y="4517"/>
                    <a:pt x="2029" y="4507"/>
                    <a:pt x="2049" y="4487"/>
                  </a:cubicBezTo>
                  <a:close/>
                  <a:moveTo>
                    <a:pt x="551" y="1"/>
                  </a:moveTo>
                  <a:cubicBezTo>
                    <a:pt x="520" y="1"/>
                    <a:pt x="500" y="1"/>
                    <a:pt x="480" y="21"/>
                  </a:cubicBezTo>
                  <a:cubicBezTo>
                    <a:pt x="440" y="41"/>
                    <a:pt x="420" y="81"/>
                    <a:pt x="411" y="121"/>
                  </a:cubicBezTo>
                  <a:lnTo>
                    <a:pt x="411" y="190"/>
                  </a:lnTo>
                  <a:lnTo>
                    <a:pt x="411" y="261"/>
                  </a:lnTo>
                  <a:lnTo>
                    <a:pt x="411" y="270"/>
                  </a:lnTo>
                  <a:lnTo>
                    <a:pt x="411" y="310"/>
                  </a:lnTo>
                  <a:cubicBezTo>
                    <a:pt x="420" y="350"/>
                    <a:pt x="420" y="401"/>
                    <a:pt x="420" y="441"/>
                  </a:cubicBezTo>
                  <a:lnTo>
                    <a:pt x="420" y="490"/>
                  </a:lnTo>
                  <a:cubicBezTo>
                    <a:pt x="411" y="520"/>
                    <a:pt x="411" y="540"/>
                    <a:pt x="411" y="560"/>
                  </a:cubicBezTo>
                  <a:cubicBezTo>
                    <a:pt x="411" y="610"/>
                    <a:pt x="411" y="650"/>
                    <a:pt x="420" y="700"/>
                  </a:cubicBezTo>
                  <a:lnTo>
                    <a:pt x="420" y="930"/>
                  </a:lnTo>
                  <a:lnTo>
                    <a:pt x="420" y="970"/>
                  </a:lnTo>
                  <a:lnTo>
                    <a:pt x="420" y="1050"/>
                  </a:lnTo>
                  <a:lnTo>
                    <a:pt x="420" y="1229"/>
                  </a:lnTo>
                  <a:lnTo>
                    <a:pt x="420" y="1500"/>
                  </a:lnTo>
                  <a:lnTo>
                    <a:pt x="420" y="1769"/>
                  </a:lnTo>
                  <a:cubicBezTo>
                    <a:pt x="420" y="1849"/>
                    <a:pt x="411" y="1939"/>
                    <a:pt x="411" y="2029"/>
                  </a:cubicBezTo>
                  <a:lnTo>
                    <a:pt x="400" y="2089"/>
                  </a:lnTo>
                  <a:cubicBezTo>
                    <a:pt x="391" y="2159"/>
                    <a:pt x="391" y="2229"/>
                    <a:pt x="391" y="2289"/>
                  </a:cubicBezTo>
                  <a:lnTo>
                    <a:pt x="391" y="2299"/>
                  </a:lnTo>
                  <a:cubicBezTo>
                    <a:pt x="380" y="2379"/>
                    <a:pt x="380" y="2468"/>
                    <a:pt x="371" y="2559"/>
                  </a:cubicBezTo>
                  <a:lnTo>
                    <a:pt x="371" y="2579"/>
                  </a:lnTo>
                  <a:lnTo>
                    <a:pt x="371" y="2588"/>
                  </a:lnTo>
                  <a:cubicBezTo>
                    <a:pt x="371" y="2628"/>
                    <a:pt x="371" y="2668"/>
                    <a:pt x="360" y="2699"/>
                  </a:cubicBezTo>
                  <a:lnTo>
                    <a:pt x="360" y="2839"/>
                  </a:lnTo>
                  <a:lnTo>
                    <a:pt x="360" y="2848"/>
                  </a:lnTo>
                  <a:lnTo>
                    <a:pt x="360" y="3098"/>
                  </a:lnTo>
                  <a:cubicBezTo>
                    <a:pt x="371" y="3138"/>
                    <a:pt x="371" y="3188"/>
                    <a:pt x="371" y="3238"/>
                  </a:cubicBezTo>
                  <a:lnTo>
                    <a:pt x="371" y="3248"/>
                  </a:lnTo>
                  <a:cubicBezTo>
                    <a:pt x="371" y="3268"/>
                    <a:pt x="371" y="3298"/>
                    <a:pt x="380" y="3318"/>
                  </a:cubicBezTo>
                  <a:cubicBezTo>
                    <a:pt x="371" y="3318"/>
                    <a:pt x="360" y="3318"/>
                    <a:pt x="340" y="3328"/>
                  </a:cubicBezTo>
                  <a:lnTo>
                    <a:pt x="331" y="3328"/>
                  </a:lnTo>
                  <a:cubicBezTo>
                    <a:pt x="300" y="3338"/>
                    <a:pt x="271" y="3348"/>
                    <a:pt x="220" y="3358"/>
                  </a:cubicBezTo>
                  <a:cubicBezTo>
                    <a:pt x="180" y="3378"/>
                    <a:pt x="140" y="3398"/>
                    <a:pt x="111" y="3418"/>
                  </a:cubicBezTo>
                  <a:cubicBezTo>
                    <a:pt x="71" y="3448"/>
                    <a:pt x="21" y="3478"/>
                    <a:pt x="1" y="3538"/>
                  </a:cubicBezTo>
                  <a:lnTo>
                    <a:pt x="1" y="3618"/>
                  </a:lnTo>
                  <a:lnTo>
                    <a:pt x="1" y="3667"/>
                  </a:lnTo>
                  <a:lnTo>
                    <a:pt x="1" y="3678"/>
                  </a:lnTo>
                  <a:lnTo>
                    <a:pt x="11" y="3698"/>
                  </a:lnTo>
                  <a:lnTo>
                    <a:pt x="11" y="3707"/>
                  </a:lnTo>
                  <a:cubicBezTo>
                    <a:pt x="11" y="3758"/>
                    <a:pt x="21" y="3818"/>
                    <a:pt x="31" y="3878"/>
                  </a:cubicBezTo>
                  <a:cubicBezTo>
                    <a:pt x="31" y="3907"/>
                    <a:pt x="41" y="3958"/>
                    <a:pt x="81" y="3987"/>
                  </a:cubicBezTo>
                  <a:cubicBezTo>
                    <a:pt x="91" y="4007"/>
                    <a:pt x="111" y="4018"/>
                    <a:pt x="131" y="4027"/>
                  </a:cubicBezTo>
                  <a:cubicBezTo>
                    <a:pt x="140" y="4038"/>
                    <a:pt x="151" y="4038"/>
                    <a:pt x="160" y="4047"/>
                  </a:cubicBezTo>
                  <a:lnTo>
                    <a:pt x="220" y="4078"/>
                  </a:lnTo>
                  <a:lnTo>
                    <a:pt x="220" y="4087"/>
                  </a:lnTo>
                  <a:lnTo>
                    <a:pt x="280" y="4118"/>
                  </a:lnTo>
                  <a:lnTo>
                    <a:pt x="291" y="4127"/>
                  </a:lnTo>
                  <a:cubicBezTo>
                    <a:pt x="331" y="4147"/>
                    <a:pt x="371" y="4177"/>
                    <a:pt x="431" y="4217"/>
                  </a:cubicBezTo>
                  <a:cubicBezTo>
                    <a:pt x="471" y="4257"/>
                    <a:pt x="520" y="4287"/>
                    <a:pt x="570" y="4327"/>
                  </a:cubicBezTo>
                  <a:cubicBezTo>
                    <a:pt x="630" y="4357"/>
                    <a:pt x="680" y="4397"/>
                    <a:pt x="730" y="4437"/>
                  </a:cubicBezTo>
                  <a:lnTo>
                    <a:pt x="740" y="4437"/>
                  </a:lnTo>
                  <a:lnTo>
                    <a:pt x="750" y="4447"/>
                  </a:lnTo>
                  <a:cubicBezTo>
                    <a:pt x="790" y="4477"/>
                    <a:pt x="820" y="4507"/>
                    <a:pt x="860" y="4527"/>
                  </a:cubicBezTo>
                  <a:cubicBezTo>
                    <a:pt x="910" y="4557"/>
                    <a:pt x="960" y="4587"/>
                    <a:pt x="1000" y="4617"/>
                  </a:cubicBezTo>
                  <a:cubicBezTo>
                    <a:pt x="1030" y="4637"/>
                    <a:pt x="1070" y="4657"/>
                    <a:pt x="1100" y="4677"/>
                  </a:cubicBezTo>
                  <a:lnTo>
                    <a:pt x="1120" y="4687"/>
                  </a:lnTo>
                  <a:lnTo>
                    <a:pt x="1160" y="4707"/>
                  </a:lnTo>
                  <a:cubicBezTo>
                    <a:pt x="1200" y="4737"/>
                    <a:pt x="1250" y="4767"/>
                    <a:pt x="1310" y="4797"/>
                  </a:cubicBezTo>
                  <a:cubicBezTo>
                    <a:pt x="1330" y="4807"/>
                    <a:pt x="1339" y="4817"/>
                    <a:pt x="1359" y="4817"/>
                  </a:cubicBezTo>
                  <a:cubicBezTo>
                    <a:pt x="1399" y="4837"/>
                    <a:pt x="1430" y="4857"/>
                    <a:pt x="1459" y="4877"/>
                  </a:cubicBezTo>
                  <a:cubicBezTo>
                    <a:pt x="1499" y="4897"/>
                    <a:pt x="1539" y="4926"/>
                    <a:pt x="1570" y="4957"/>
                  </a:cubicBezTo>
                  <a:lnTo>
                    <a:pt x="1599" y="4977"/>
                  </a:lnTo>
                  <a:lnTo>
                    <a:pt x="1610" y="4977"/>
                  </a:lnTo>
                  <a:cubicBezTo>
                    <a:pt x="1619" y="4986"/>
                    <a:pt x="1630" y="4986"/>
                    <a:pt x="1639" y="4997"/>
                  </a:cubicBezTo>
                  <a:cubicBezTo>
                    <a:pt x="1650" y="4997"/>
                    <a:pt x="1650" y="5006"/>
                    <a:pt x="1659" y="5006"/>
                  </a:cubicBezTo>
                  <a:cubicBezTo>
                    <a:pt x="1670" y="5017"/>
                    <a:pt x="1679" y="5017"/>
                    <a:pt x="1690" y="5017"/>
                  </a:cubicBezTo>
                  <a:lnTo>
                    <a:pt x="1699" y="5017"/>
                  </a:lnTo>
                  <a:lnTo>
                    <a:pt x="1710" y="5026"/>
                  </a:lnTo>
                  <a:lnTo>
                    <a:pt x="1719" y="5026"/>
                  </a:lnTo>
                  <a:cubicBezTo>
                    <a:pt x="1730" y="5026"/>
                    <a:pt x="1739" y="5026"/>
                    <a:pt x="1739" y="5017"/>
                  </a:cubicBezTo>
                  <a:lnTo>
                    <a:pt x="1759" y="5006"/>
                  </a:lnTo>
                  <a:lnTo>
                    <a:pt x="1770" y="5006"/>
                  </a:lnTo>
                  <a:cubicBezTo>
                    <a:pt x="1789" y="5006"/>
                    <a:pt x="1799" y="4997"/>
                    <a:pt x="1819" y="4986"/>
                  </a:cubicBezTo>
                  <a:lnTo>
                    <a:pt x="1839" y="4986"/>
                  </a:lnTo>
                  <a:cubicBezTo>
                    <a:pt x="1889" y="4966"/>
                    <a:pt x="1939" y="4946"/>
                    <a:pt x="1979" y="4926"/>
                  </a:cubicBezTo>
                  <a:cubicBezTo>
                    <a:pt x="2009" y="4917"/>
                    <a:pt x="2029" y="4906"/>
                    <a:pt x="2059" y="4897"/>
                  </a:cubicBezTo>
                  <a:lnTo>
                    <a:pt x="2059" y="4886"/>
                  </a:lnTo>
                  <a:cubicBezTo>
                    <a:pt x="2079" y="4886"/>
                    <a:pt x="2089" y="4877"/>
                    <a:pt x="2099" y="4877"/>
                  </a:cubicBezTo>
                  <a:cubicBezTo>
                    <a:pt x="2109" y="4866"/>
                    <a:pt x="2129" y="4847"/>
                    <a:pt x="2139" y="4827"/>
                  </a:cubicBezTo>
                  <a:cubicBezTo>
                    <a:pt x="2149" y="4827"/>
                    <a:pt x="2149" y="4807"/>
                    <a:pt x="2149" y="4787"/>
                  </a:cubicBezTo>
                  <a:lnTo>
                    <a:pt x="2149" y="4777"/>
                  </a:lnTo>
                  <a:lnTo>
                    <a:pt x="2149" y="4757"/>
                  </a:lnTo>
                  <a:lnTo>
                    <a:pt x="2149" y="4737"/>
                  </a:lnTo>
                  <a:lnTo>
                    <a:pt x="2149" y="4677"/>
                  </a:lnTo>
                  <a:cubicBezTo>
                    <a:pt x="2139" y="4637"/>
                    <a:pt x="2139" y="4597"/>
                    <a:pt x="2139" y="4557"/>
                  </a:cubicBezTo>
                  <a:cubicBezTo>
                    <a:pt x="2129" y="4517"/>
                    <a:pt x="2139" y="4467"/>
                    <a:pt x="2139" y="4427"/>
                  </a:cubicBezTo>
                  <a:lnTo>
                    <a:pt x="2139" y="4417"/>
                  </a:lnTo>
                  <a:lnTo>
                    <a:pt x="2139" y="4397"/>
                  </a:lnTo>
                  <a:cubicBezTo>
                    <a:pt x="2139" y="4387"/>
                    <a:pt x="2149" y="4367"/>
                    <a:pt x="2149" y="4357"/>
                  </a:cubicBezTo>
                  <a:lnTo>
                    <a:pt x="2149" y="4287"/>
                  </a:lnTo>
                  <a:lnTo>
                    <a:pt x="2149" y="4247"/>
                  </a:lnTo>
                  <a:lnTo>
                    <a:pt x="2149" y="4137"/>
                  </a:lnTo>
                  <a:cubicBezTo>
                    <a:pt x="2159" y="4087"/>
                    <a:pt x="2159" y="4047"/>
                    <a:pt x="2159" y="3998"/>
                  </a:cubicBezTo>
                  <a:cubicBezTo>
                    <a:pt x="2169" y="3958"/>
                    <a:pt x="2169" y="3918"/>
                    <a:pt x="2169" y="3887"/>
                  </a:cubicBezTo>
                  <a:lnTo>
                    <a:pt x="2169" y="3867"/>
                  </a:lnTo>
                  <a:cubicBezTo>
                    <a:pt x="2179" y="3787"/>
                    <a:pt x="2179" y="3707"/>
                    <a:pt x="2189" y="3618"/>
                  </a:cubicBezTo>
                  <a:cubicBezTo>
                    <a:pt x="2199" y="3538"/>
                    <a:pt x="2199" y="3448"/>
                    <a:pt x="2209" y="3358"/>
                  </a:cubicBezTo>
                  <a:lnTo>
                    <a:pt x="2209" y="3308"/>
                  </a:lnTo>
                  <a:lnTo>
                    <a:pt x="2209" y="3288"/>
                  </a:lnTo>
                  <a:lnTo>
                    <a:pt x="2209" y="3278"/>
                  </a:lnTo>
                  <a:lnTo>
                    <a:pt x="2209" y="3238"/>
                  </a:lnTo>
                  <a:cubicBezTo>
                    <a:pt x="2209" y="3198"/>
                    <a:pt x="2219" y="3168"/>
                    <a:pt x="2219" y="3128"/>
                  </a:cubicBezTo>
                  <a:lnTo>
                    <a:pt x="2219" y="3118"/>
                  </a:lnTo>
                  <a:lnTo>
                    <a:pt x="2219" y="3098"/>
                  </a:lnTo>
                  <a:cubicBezTo>
                    <a:pt x="2229" y="3008"/>
                    <a:pt x="2229" y="2928"/>
                    <a:pt x="2229" y="2839"/>
                  </a:cubicBezTo>
                  <a:lnTo>
                    <a:pt x="2219" y="2799"/>
                  </a:lnTo>
                  <a:lnTo>
                    <a:pt x="2219" y="2759"/>
                  </a:lnTo>
                  <a:cubicBezTo>
                    <a:pt x="2219" y="2728"/>
                    <a:pt x="2219" y="2699"/>
                    <a:pt x="2229" y="2668"/>
                  </a:cubicBezTo>
                  <a:lnTo>
                    <a:pt x="2229" y="2579"/>
                  </a:lnTo>
                  <a:cubicBezTo>
                    <a:pt x="2239" y="2539"/>
                    <a:pt x="2239" y="2488"/>
                    <a:pt x="2239" y="2448"/>
                  </a:cubicBezTo>
                  <a:lnTo>
                    <a:pt x="2239" y="2399"/>
                  </a:lnTo>
                  <a:cubicBezTo>
                    <a:pt x="2239" y="2319"/>
                    <a:pt x="2249" y="2239"/>
                    <a:pt x="2249" y="2169"/>
                  </a:cubicBezTo>
                  <a:cubicBezTo>
                    <a:pt x="2259" y="2099"/>
                    <a:pt x="2259" y="2029"/>
                    <a:pt x="2259" y="1969"/>
                  </a:cubicBezTo>
                  <a:lnTo>
                    <a:pt x="2259" y="1959"/>
                  </a:lnTo>
                  <a:lnTo>
                    <a:pt x="2259" y="1909"/>
                  </a:lnTo>
                  <a:lnTo>
                    <a:pt x="2259" y="1819"/>
                  </a:lnTo>
                  <a:cubicBezTo>
                    <a:pt x="2269" y="1759"/>
                    <a:pt x="2269" y="1700"/>
                    <a:pt x="2269" y="1649"/>
                  </a:cubicBezTo>
                  <a:cubicBezTo>
                    <a:pt x="2269" y="1549"/>
                    <a:pt x="2279" y="1469"/>
                    <a:pt x="2279" y="1380"/>
                  </a:cubicBezTo>
                  <a:lnTo>
                    <a:pt x="2279" y="1349"/>
                  </a:lnTo>
                  <a:lnTo>
                    <a:pt x="2279" y="1110"/>
                  </a:lnTo>
                  <a:cubicBezTo>
                    <a:pt x="2279" y="1080"/>
                    <a:pt x="2279" y="1060"/>
                    <a:pt x="2269" y="1040"/>
                  </a:cubicBezTo>
                  <a:cubicBezTo>
                    <a:pt x="2269" y="990"/>
                    <a:pt x="2259" y="940"/>
                    <a:pt x="2239" y="890"/>
                  </a:cubicBezTo>
                  <a:cubicBezTo>
                    <a:pt x="2219" y="840"/>
                    <a:pt x="2169" y="820"/>
                    <a:pt x="2129" y="790"/>
                  </a:cubicBezTo>
                  <a:lnTo>
                    <a:pt x="2119" y="790"/>
                  </a:lnTo>
                  <a:cubicBezTo>
                    <a:pt x="2049" y="750"/>
                    <a:pt x="1979" y="700"/>
                    <a:pt x="1919" y="660"/>
                  </a:cubicBezTo>
                  <a:cubicBezTo>
                    <a:pt x="1849" y="620"/>
                    <a:pt x="1770" y="580"/>
                    <a:pt x="1699" y="540"/>
                  </a:cubicBezTo>
                  <a:cubicBezTo>
                    <a:pt x="1650" y="520"/>
                    <a:pt x="1599" y="490"/>
                    <a:pt x="1550" y="470"/>
                  </a:cubicBezTo>
                  <a:cubicBezTo>
                    <a:pt x="1519" y="450"/>
                    <a:pt x="1499" y="441"/>
                    <a:pt x="1470" y="421"/>
                  </a:cubicBezTo>
                  <a:cubicBezTo>
                    <a:pt x="1379" y="381"/>
                    <a:pt x="1299" y="341"/>
                    <a:pt x="1220" y="301"/>
                  </a:cubicBezTo>
                  <a:cubicBezTo>
                    <a:pt x="1170" y="281"/>
                    <a:pt x="1110" y="250"/>
                    <a:pt x="1060" y="221"/>
                  </a:cubicBezTo>
                  <a:lnTo>
                    <a:pt x="1040" y="210"/>
                  </a:lnTo>
                  <a:lnTo>
                    <a:pt x="980" y="181"/>
                  </a:lnTo>
                  <a:cubicBezTo>
                    <a:pt x="930" y="150"/>
                    <a:pt x="870" y="121"/>
                    <a:pt x="810" y="101"/>
                  </a:cubicBezTo>
                  <a:lnTo>
                    <a:pt x="740" y="61"/>
                  </a:lnTo>
                  <a:lnTo>
                    <a:pt x="680" y="30"/>
                  </a:lnTo>
                  <a:lnTo>
                    <a:pt x="670" y="30"/>
                  </a:lnTo>
                  <a:cubicBezTo>
                    <a:pt x="650" y="21"/>
                    <a:pt x="640" y="21"/>
                    <a:pt x="630" y="11"/>
                  </a:cubicBezTo>
                  <a:cubicBezTo>
                    <a:pt x="610" y="1"/>
                    <a:pt x="590" y="1"/>
                    <a:pt x="56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2" name="Google Shape;262;p22"/>
          <p:cNvPicPr preferRelativeResize="0"/>
          <p:nvPr/>
        </p:nvPicPr>
        <p:blipFill>
          <a:blip r:embed="rId3">
            <a:alphaModFix/>
          </a:blip>
          <a:stretch>
            <a:fillRect/>
          </a:stretch>
        </p:blipFill>
        <p:spPr>
          <a:xfrm>
            <a:off x="5685600" y="2618950"/>
            <a:ext cx="921350" cy="1227499"/>
          </a:xfrm>
          <a:prstGeom prst="rect">
            <a:avLst/>
          </a:prstGeom>
          <a:noFill/>
          <a:ln>
            <a:noFill/>
          </a:ln>
        </p:spPr>
      </p:pic>
      <p:grpSp>
        <p:nvGrpSpPr>
          <p:cNvPr id="263" name="Google Shape;263;p22"/>
          <p:cNvGrpSpPr/>
          <p:nvPr/>
        </p:nvGrpSpPr>
        <p:grpSpPr>
          <a:xfrm>
            <a:off x="365023" y="387798"/>
            <a:ext cx="8223004" cy="4072100"/>
            <a:chOff x="365023" y="387798"/>
            <a:chExt cx="8223004" cy="4072100"/>
          </a:xfrm>
        </p:grpSpPr>
        <p:sp>
          <p:nvSpPr>
            <p:cNvPr id="264" name="Google Shape;264;p22"/>
            <p:cNvSpPr/>
            <p:nvPr/>
          </p:nvSpPr>
          <p:spPr>
            <a:xfrm>
              <a:off x="7757940" y="3994755"/>
              <a:ext cx="410299" cy="465144"/>
            </a:xfrm>
            <a:custGeom>
              <a:rect b="b" l="l" r="r" t="t"/>
              <a:pathLst>
                <a:path extrusionOk="0" h="5606" w="4945">
                  <a:moveTo>
                    <a:pt x="2011" y="1"/>
                  </a:moveTo>
                  <a:cubicBezTo>
                    <a:pt x="2000" y="1"/>
                    <a:pt x="1990" y="1"/>
                    <a:pt x="1979" y="2"/>
                  </a:cubicBezTo>
                  <a:cubicBezTo>
                    <a:pt x="1759" y="32"/>
                    <a:pt x="1759" y="242"/>
                    <a:pt x="1739" y="391"/>
                  </a:cubicBezTo>
                  <a:cubicBezTo>
                    <a:pt x="1659" y="971"/>
                    <a:pt x="1510" y="1541"/>
                    <a:pt x="1579" y="2150"/>
                  </a:cubicBezTo>
                  <a:cubicBezTo>
                    <a:pt x="1230" y="2260"/>
                    <a:pt x="880" y="2360"/>
                    <a:pt x="540" y="2470"/>
                  </a:cubicBezTo>
                  <a:cubicBezTo>
                    <a:pt x="340" y="2540"/>
                    <a:pt x="41" y="2510"/>
                    <a:pt x="21" y="2789"/>
                  </a:cubicBezTo>
                  <a:cubicBezTo>
                    <a:pt x="1" y="3060"/>
                    <a:pt x="300" y="3100"/>
                    <a:pt x="491" y="3179"/>
                  </a:cubicBezTo>
                  <a:cubicBezTo>
                    <a:pt x="840" y="3339"/>
                    <a:pt x="1220" y="3399"/>
                    <a:pt x="1559" y="3559"/>
                  </a:cubicBezTo>
                  <a:cubicBezTo>
                    <a:pt x="1710" y="3629"/>
                    <a:pt x="1779" y="3709"/>
                    <a:pt x="1779" y="3889"/>
                  </a:cubicBezTo>
                  <a:cubicBezTo>
                    <a:pt x="1759" y="4328"/>
                    <a:pt x="1779" y="4758"/>
                    <a:pt x="1829" y="5187"/>
                  </a:cubicBezTo>
                  <a:cubicBezTo>
                    <a:pt x="1849" y="5358"/>
                    <a:pt x="1849" y="5547"/>
                    <a:pt x="2049" y="5597"/>
                  </a:cubicBezTo>
                  <a:cubicBezTo>
                    <a:pt x="2070" y="5603"/>
                    <a:pt x="2090" y="5606"/>
                    <a:pt x="2109" y="5606"/>
                  </a:cubicBezTo>
                  <a:cubicBezTo>
                    <a:pt x="2250" y="5606"/>
                    <a:pt x="2328" y="5453"/>
                    <a:pt x="2399" y="5347"/>
                  </a:cubicBezTo>
                  <a:cubicBezTo>
                    <a:pt x="2499" y="5198"/>
                    <a:pt x="2589" y="5048"/>
                    <a:pt x="2669" y="4888"/>
                  </a:cubicBezTo>
                  <a:cubicBezTo>
                    <a:pt x="2818" y="4608"/>
                    <a:pt x="2969" y="4328"/>
                    <a:pt x="3128" y="4028"/>
                  </a:cubicBezTo>
                  <a:cubicBezTo>
                    <a:pt x="3428" y="4288"/>
                    <a:pt x="3728" y="4518"/>
                    <a:pt x="4088" y="4638"/>
                  </a:cubicBezTo>
                  <a:cubicBezTo>
                    <a:pt x="4186" y="4675"/>
                    <a:pt x="4292" y="4731"/>
                    <a:pt x="4394" y="4731"/>
                  </a:cubicBezTo>
                  <a:cubicBezTo>
                    <a:pt x="4458" y="4731"/>
                    <a:pt x="4519" y="4709"/>
                    <a:pt x="4577" y="4648"/>
                  </a:cubicBezTo>
                  <a:cubicBezTo>
                    <a:pt x="4727" y="4488"/>
                    <a:pt x="4627" y="4308"/>
                    <a:pt x="4567" y="4148"/>
                  </a:cubicBezTo>
                  <a:cubicBezTo>
                    <a:pt x="4477" y="3879"/>
                    <a:pt x="4367" y="3619"/>
                    <a:pt x="4247" y="3359"/>
                  </a:cubicBezTo>
                  <a:cubicBezTo>
                    <a:pt x="4197" y="3229"/>
                    <a:pt x="4197" y="3129"/>
                    <a:pt x="4267" y="3000"/>
                  </a:cubicBezTo>
                  <a:cubicBezTo>
                    <a:pt x="4467" y="2570"/>
                    <a:pt x="4737" y="2160"/>
                    <a:pt x="4857" y="1690"/>
                  </a:cubicBezTo>
                  <a:cubicBezTo>
                    <a:pt x="4944" y="1349"/>
                    <a:pt x="4867" y="1190"/>
                    <a:pt x="4615" y="1190"/>
                  </a:cubicBezTo>
                  <a:cubicBezTo>
                    <a:pt x="4551" y="1190"/>
                    <a:pt x="4475" y="1201"/>
                    <a:pt x="4387" y="1221"/>
                  </a:cubicBezTo>
                  <a:cubicBezTo>
                    <a:pt x="3948" y="1321"/>
                    <a:pt x="3538" y="1501"/>
                    <a:pt x="3088" y="1641"/>
                  </a:cubicBezTo>
                  <a:cubicBezTo>
                    <a:pt x="2869" y="1161"/>
                    <a:pt x="2598" y="731"/>
                    <a:pt x="2349" y="302"/>
                  </a:cubicBezTo>
                  <a:cubicBezTo>
                    <a:pt x="2264" y="160"/>
                    <a:pt x="2188" y="1"/>
                    <a:pt x="2011"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8259975" y="387798"/>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flipH="1">
              <a:off x="365023" y="717673"/>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p:nvPr/>
        </p:nvSpPr>
        <p:spPr>
          <a:xfrm>
            <a:off x="4852000" y="1213075"/>
            <a:ext cx="3405600" cy="3481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385" name="Google Shape;385;p31"/>
          <p:cNvSpPr/>
          <p:nvPr/>
        </p:nvSpPr>
        <p:spPr>
          <a:xfrm>
            <a:off x="4680925" y="1050950"/>
            <a:ext cx="3405600" cy="3481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386" name="Google Shape;386;p31"/>
          <p:cNvSpPr/>
          <p:nvPr/>
        </p:nvSpPr>
        <p:spPr>
          <a:xfrm>
            <a:off x="844300" y="1050950"/>
            <a:ext cx="3405600" cy="3481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387" name="Google Shape;387;p31"/>
          <p:cNvSpPr/>
          <p:nvPr/>
        </p:nvSpPr>
        <p:spPr>
          <a:xfrm>
            <a:off x="1033375" y="1213075"/>
            <a:ext cx="3405600" cy="3481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388" name="Google Shape;388;p31"/>
          <p:cNvSpPr txBox="1"/>
          <p:nvPr>
            <p:ph type="title"/>
          </p:nvPr>
        </p:nvSpPr>
        <p:spPr>
          <a:xfrm>
            <a:off x="720000" y="407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class imbalance in target</a:t>
            </a:r>
            <a:endParaRPr/>
          </a:p>
        </p:txBody>
      </p:sp>
      <p:pic>
        <p:nvPicPr>
          <p:cNvPr id="389" name="Google Shape;389;p31"/>
          <p:cNvPicPr preferRelativeResize="0"/>
          <p:nvPr/>
        </p:nvPicPr>
        <p:blipFill>
          <a:blip r:embed="rId3">
            <a:alphaModFix/>
          </a:blip>
          <a:stretch>
            <a:fillRect/>
          </a:stretch>
        </p:blipFill>
        <p:spPr>
          <a:xfrm>
            <a:off x="936975" y="1112700"/>
            <a:ext cx="3405567" cy="3490800"/>
          </a:xfrm>
          <a:prstGeom prst="rect">
            <a:avLst/>
          </a:prstGeom>
          <a:noFill/>
          <a:ln>
            <a:noFill/>
          </a:ln>
        </p:spPr>
      </p:pic>
      <p:pic>
        <p:nvPicPr>
          <p:cNvPr id="390" name="Google Shape;390;p31"/>
          <p:cNvPicPr preferRelativeResize="0"/>
          <p:nvPr/>
        </p:nvPicPr>
        <p:blipFill>
          <a:blip r:embed="rId4">
            <a:alphaModFix/>
          </a:blip>
          <a:stretch>
            <a:fillRect/>
          </a:stretch>
        </p:blipFill>
        <p:spPr>
          <a:xfrm>
            <a:off x="4779075" y="1112700"/>
            <a:ext cx="3405574" cy="3481327"/>
          </a:xfrm>
          <a:prstGeom prst="rect">
            <a:avLst/>
          </a:prstGeom>
          <a:noFill/>
          <a:ln>
            <a:noFill/>
          </a:ln>
        </p:spPr>
      </p:pic>
      <p:sp>
        <p:nvSpPr>
          <p:cNvPr id="391" name="Google Shape;391;p31"/>
          <p:cNvSpPr txBox="1"/>
          <p:nvPr/>
        </p:nvSpPr>
        <p:spPr>
          <a:xfrm>
            <a:off x="936875" y="4654675"/>
            <a:ext cx="3405600" cy="2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80E44"/>
                </a:solidFill>
                <a:latin typeface="Muli"/>
                <a:ea typeface="Muli"/>
                <a:cs typeface="Muli"/>
                <a:sym typeface="Muli"/>
              </a:rPr>
              <a:t>Committee Consideration </a:t>
            </a:r>
            <a:endParaRPr>
              <a:solidFill>
                <a:srgbClr val="180E44"/>
              </a:solidFill>
              <a:latin typeface="Muli"/>
              <a:ea typeface="Muli"/>
              <a:cs typeface="Muli"/>
              <a:sym typeface="Muli"/>
            </a:endParaRPr>
          </a:p>
        </p:txBody>
      </p:sp>
      <p:sp>
        <p:nvSpPr>
          <p:cNvPr id="392" name="Google Shape;392;p31"/>
          <p:cNvSpPr txBox="1"/>
          <p:nvPr/>
        </p:nvSpPr>
        <p:spPr>
          <a:xfrm>
            <a:off x="4779175" y="4654675"/>
            <a:ext cx="3405600" cy="2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80E44"/>
                </a:solidFill>
                <a:latin typeface="Muli"/>
                <a:ea typeface="Muli"/>
                <a:cs typeface="Muli"/>
                <a:sym typeface="Muli"/>
              </a:rPr>
              <a:t>Floor</a:t>
            </a:r>
            <a:r>
              <a:rPr lang="en">
                <a:solidFill>
                  <a:srgbClr val="180E44"/>
                </a:solidFill>
                <a:latin typeface="Muli"/>
                <a:ea typeface="Muli"/>
                <a:cs typeface="Muli"/>
                <a:sym typeface="Muli"/>
              </a:rPr>
              <a:t> Consideration </a:t>
            </a:r>
            <a:endParaRPr>
              <a:solidFill>
                <a:srgbClr val="180E44"/>
              </a:solidFill>
              <a:latin typeface="Muli"/>
              <a:ea typeface="Muli"/>
              <a:cs typeface="Muli"/>
              <a:sym typeface="Muli"/>
            </a:endParaRPr>
          </a:p>
        </p:txBody>
      </p:sp>
      <p:sp>
        <p:nvSpPr>
          <p:cNvPr id="393" name="Google Shape;393;p31"/>
          <p:cNvSpPr/>
          <p:nvPr/>
        </p:nvSpPr>
        <p:spPr>
          <a:xfrm>
            <a:off x="3349950" y="2058300"/>
            <a:ext cx="2444100" cy="1599600"/>
          </a:xfrm>
          <a:prstGeom prst="rect">
            <a:avLst/>
          </a:prstGeom>
          <a:solidFill>
            <a:srgbClr val="9FC5E8"/>
          </a:solidFill>
          <a:ln cap="flat" cmpd="sng" w="2857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uli"/>
                <a:ea typeface="Muli"/>
                <a:cs typeface="Muli"/>
                <a:sym typeface="Muli"/>
              </a:rPr>
              <a:t>Approach: Class Weights</a:t>
            </a:r>
            <a:endParaRPr>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720000" y="2518975"/>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rgbClr val="CFE2F3"/>
                </a:highlight>
              </a:rPr>
              <a:t>Modeling</a:t>
            </a:r>
            <a:endParaRPr>
              <a:highlight>
                <a:srgbClr val="CFE2F3"/>
              </a:highlight>
            </a:endParaRPr>
          </a:p>
        </p:txBody>
      </p:sp>
      <p:sp>
        <p:nvSpPr>
          <p:cNvPr id="399" name="Google Shape;399;p32"/>
          <p:cNvSpPr txBox="1"/>
          <p:nvPr>
            <p:ph idx="2" type="title"/>
          </p:nvPr>
        </p:nvSpPr>
        <p:spPr>
          <a:xfrm>
            <a:off x="2996550" y="1156700"/>
            <a:ext cx="3150900" cy="12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00" name="Google Shape;400;p32"/>
          <p:cNvSpPr txBox="1"/>
          <p:nvPr>
            <p:ph idx="1" type="subTitle"/>
          </p:nvPr>
        </p:nvSpPr>
        <p:spPr>
          <a:xfrm>
            <a:off x="720050" y="3360775"/>
            <a:ext cx="7704000" cy="50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create model!</a:t>
            </a:r>
            <a:endParaRPr/>
          </a:p>
        </p:txBody>
      </p:sp>
      <p:sp>
        <p:nvSpPr>
          <p:cNvPr id="401" name="Google Shape;401;p32"/>
          <p:cNvSpPr/>
          <p:nvPr/>
        </p:nvSpPr>
        <p:spPr>
          <a:xfrm>
            <a:off x="3807750" y="1946873"/>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D60C00"/>
              </a:highlight>
            </a:endParaRPr>
          </a:p>
        </p:txBody>
      </p:sp>
      <p:pic>
        <p:nvPicPr>
          <p:cNvPr id="402" name="Google Shape;402;p32"/>
          <p:cNvPicPr preferRelativeResize="0"/>
          <p:nvPr/>
        </p:nvPicPr>
        <p:blipFill>
          <a:blip r:embed="rId3">
            <a:alphaModFix/>
          </a:blip>
          <a:stretch>
            <a:fillRect/>
          </a:stretch>
        </p:blipFill>
        <p:spPr>
          <a:xfrm>
            <a:off x="93800" y="4603494"/>
            <a:ext cx="328049" cy="4370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Logistic Approach - Partisan Influences</a:t>
            </a:r>
            <a:endParaRPr>
              <a:solidFill>
                <a:schemeClr val="dk1"/>
              </a:solidFill>
            </a:endParaRPr>
          </a:p>
          <a:p>
            <a:pPr indent="0" lvl="0" marL="0" rtl="0" algn="l">
              <a:spcBef>
                <a:spcPts val="0"/>
              </a:spcBef>
              <a:spcAft>
                <a:spcPts val="0"/>
              </a:spcAft>
              <a:buNone/>
            </a:pPr>
            <a:r>
              <a:t/>
            </a:r>
            <a:endParaRPr/>
          </a:p>
        </p:txBody>
      </p:sp>
      <p:sp>
        <p:nvSpPr>
          <p:cNvPr id="408" name="Google Shape;408;p33"/>
          <p:cNvSpPr/>
          <p:nvPr/>
        </p:nvSpPr>
        <p:spPr>
          <a:xfrm>
            <a:off x="720000" y="1866175"/>
            <a:ext cx="3338100" cy="1462500"/>
          </a:xfrm>
          <a:prstGeom prst="rect">
            <a:avLst/>
          </a:prstGeom>
          <a:noFill/>
          <a:ln cap="flat" cmpd="sng" w="19050">
            <a:solidFill>
              <a:srgbClr val="CFE2F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txBox="1"/>
          <p:nvPr/>
        </p:nvSpPr>
        <p:spPr>
          <a:xfrm>
            <a:off x="720000" y="1866175"/>
            <a:ext cx="3133800" cy="14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180E44"/>
                </a:solidFill>
                <a:latin typeface="Muli"/>
                <a:ea typeface="Muli"/>
                <a:cs typeface="Muli"/>
                <a:sym typeface="Muli"/>
              </a:rPr>
              <a:t>Analyzing the effect of: </a:t>
            </a:r>
            <a:endParaRPr sz="2000">
              <a:solidFill>
                <a:srgbClr val="180E44"/>
              </a:solidFill>
              <a:latin typeface="Muli"/>
              <a:ea typeface="Muli"/>
              <a:cs typeface="Muli"/>
              <a:sym typeface="Muli"/>
            </a:endParaRPr>
          </a:p>
          <a:p>
            <a:pPr indent="-355600" lvl="0" marL="457200" rtl="0" algn="l">
              <a:spcBef>
                <a:spcPts val="1000"/>
              </a:spcBef>
              <a:spcAft>
                <a:spcPts val="0"/>
              </a:spcAft>
              <a:buClr>
                <a:srgbClr val="180E44"/>
              </a:buClr>
              <a:buSzPts val="2000"/>
              <a:buFont typeface="Muli"/>
              <a:buChar char="●"/>
            </a:pPr>
            <a:r>
              <a:rPr lang="en" sz="2000">
                <a:solidFill>
                  <a:srgbClr val="180E44"/>
                </a:solidFill>
                <a:latin typeface="Muli"/>
                <a:ea typeface="Muli"/>
                <a:cs typeface="Muli"/>
                <a:sym typeface="Muli"/>
              </a:rPr>
              <a:t>Bill </a:t>
            </a:r>
            <a:r>
              <a:rPr lang="en" sz="2000">
                <a:solidFill>
                  <a:srgbClr val="180E44"/>
                </a:solidFill>
                <a:latin typeface="Muli"/>
                <a:ea typeface="Muli"/>
                <a:cs typeface="Muli"/>
                <a:sym typeface="Muli"/>
              </a:rPr>
              <a:t>Sponsorship</a:t>
            </a:r>
            <a:endParaRPr sz="2000">
              <a:solidFill>
                <a:srgbClr val="180E44"/>
              </a:solidFill>
              <a:latin typeface="Muli"/>
              <a:ea typeface="Muli"/>
              <a:cs typeface="Muli"/>
              <a:sym typeface="Muli"/>
            </a:endParaRPr>
          </a:p>
          <a:p>
            <a:pPr indent="-355600" lvl="0" marL="457200" rtl="0" algn="l">
              <a:spcBef>
                <a:spcPts val="1000"/>
              </a:spcBef>
              <a:spcAft>
                <a:spcPts val="0"/>
              </a:spcAft>
              <a:buClr>
                <a:srgbClr val="180E44"/>
              </a:buClr>
              <a:buSzPts val="2000"/>
              <a:buFont typeface="Muli"/>
              <a:buChar char="●"/>
            </a:pPr>
            <a:r>
              <a:rPr lang="en" sz="2000">
                <a:solidFill>
                  <a:srgbClr val="180E44"/>
                </a:solidFill>
                <a:latin typeface="Muli"/>
                <a:ea typeface="Muli"/>
                <a:cs typeface="Muli"/>
                <a:sym typeface="Muli"/>
              </a:rPr>
              <a:t>Political</a:t>
            </a:r>
            <a:r>
              <a:rPr lang="en" sz="2000">
                <a:solidFill>
                  <a:srgbClr val="180E44"/>
                </a:solidFill>
                <a:latin typeface="Muli"/>
                <a:ea typeface="Muli"/>
                <a:cs typeface="Muli"/>
                <a:sym typeface="Muli"/>
              </a:rPr>
              <a:t> Landscape</a:t>
            </a:r>
            <a:endParaRPr sz="2000">
              <a:solidFill>
                <a:srgbClr val="180E44"/>
              </a:solidFill>
              <a:latin typeface="Muli"/>
              <a:ea typeface="Muli"/>
              <a:cs typeface="Muli"/>
              <a:sym typeface="Muli"/>
            </a:endParaRPr>
          </a:p>
        </p:txBody>
      </p:sp>
      <p:sp>
        <p:nvSpPr>
          <p:cNvPr id="410" name="Google Shape;410;p33"/>
          <p:cNvSpPr txBox="1"/>
          <p:nvPr/>
        </p:nvSpPr>
        <p:spPr>
          <a:xfrm>
            <a:off x="4572075" y="1866175"/>
            <a:ext cx="24783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80E44"/>
                </a:solidFill>
                <a:latin typeface="Muli"/>
                <a:ea typeface="Muli"/>
                <a:cs typeface="Muli"/>
                <a:sym typeface="Muli"/>
              </a:rPr>
              <a:t>Overall Accuracy:</a:t>
            </a:r>
            <a:r>
              <a:rPr lang="en">
                <a:solidFill>
                  <a:srgbClr val="180E44"/>
                </a:solidFill>
                <a:latin typeface="Muli"/>
                <a:ea typeface="Muli"/>
                <a:cs typeface="Muli"/>
                <a:sym typeface="Muli"/>
              </a:rPr>
              <a:t> 61%</a:t>
            </a:r>
            <a:endParaRPr>
              <a:solidFill>
                <a:srgbClr val="180E44"/>
              </a:solidFill>
              <a:latin typeface="Muli"/>
              <a:ea typeface="Muli"/>
              <a:cs typeface="Muli"/>
              <a:sym typeface="Muli"/>
            </a:endParaRPr>
          </a:p>
          <a:p>
            <a:pPr indent="0" lvl="0" marL="0" rtl="0" algn="l">
              <a:spcBef>
                <a:spcPts val="0"/>
              </a:spcBef>
              <a:spcAft>
                <a:spcPts val="0"/>
              </a:spcAft>
              <a:buNone/>
            </a:pPr>
            <a:r>
              <a:t/>
            </a:r>
            <a:endParaRPr>
              <a:solidFill>
                <a:srgbClr val="180E44"/>
              </a:solidFill>
              <a:latin typeface="Muli"/>
              <a:ea typeface="Muli"/>
              <a:cs typeface="Muli"/>
              <a:sym typeface="Muli"/>
            </a:endParaRPr>
          </a:p>
        </p:txBody>
      </p:sp>
      <p:sp>
        <p:nvSpPr>
          <p:cNvPr id="411" name="Google Shape;411;p33"/>
          <p:cNvSpPr txBox="1"/>
          <p:nvPr/>
        </p:nvSpPr>
        <p:spPr>
          <a:xfrm>
            <a:off x="4571988" y="1420075"/>
            <a:ext cx="23142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80E44"/>
                </a:solidFill>
                <a:highlight>
                  <a:srgbClr val="CFE2F3"/>
                </a:highlight>
                <a:latin typeface="Glegoo"/>
                <a:ea typeface="Glegoo"/>
                <a:cs typeface="Glegoo"/>
                <a:sym typeface="Glegoo"/>
              </a:rPr>
              <a:t>Results</a:t>
            </a:r>
            <a:endParaRPr b="1" sz="2000">
              <a:solidFill>
                <a:srgbClr val="180E44"/>
              </a:solidFill>
              <a:highlight>
                <a:srgbClr val="CFE2F3"/>
              </a:highlight>
              <a:latin typeface="Glegoo"/>
              <a:ea typeface="Glegoo"/>
              <a:cs typeface="Glegoo"/>
              <a:sym typeface="Glegoo"/>
            </a:endParaRPr>
          </a:p>
        </p:txBody>
      </p:sp>
      <p:sp>
        <p:nvSpPr>
          <p:cNvPr id="412" name="Google Shape;412;p33"/>
          <p:cNvSpPr txBox="1"/>
          <p:nvPr/>
        </p:nvSpPr>
        <p:spPr>
          <a:xfrm>
            <a:off x="4572000" y="2758375"/>
            <a:ext cx="3953400" cy="15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80E44"/>
                </a:solidFill>
                <a:latin typeface="Muli"/>
                <a:ea typeface="Muli"/>
                <a:cs typeface="Muli"/>
                <a:sym typeface="Muli"/>
              </a:rPr>
              <a:t>Science, technology, communications: </a:t>
            </a:r>
            <a:r>
              <a:rPr lang="en">
                <a:solidFill>
                  <a:srgbClr val="180E44"/>
                </a:solidFill>
                <a:latin typeface="Muli"/>
                <a:ea typeface="Muli"/>
                <a:cs typeface="Muli"/>
                <a:sym typeface="Muli"/>
              </a:rPr>
              <a:t>60% </a:t>
            </a:r>
            <a:endParaRPr>
              <a:solidFill>
                <a:srgbClr val="180E44"/>
              </a:solidFill>
              <a:latin typeface="Muli"/>
              <a:ea typeface="Muli"/>
              <a:cs typeface="Muli"/>
              <a:sym typeface="Muli"/>
            </a:endParaRPr>
          </a:p>
          <a:p>
            <a:pPr indent="0" lvl="0" marL="0" rtl="0" algn="l">
              <a:spcBef>
                <a:spcPts val="0"/>
              </a:spcBef>
              <a:spcAft>
                <a:spcPts val="0"/>
              </a:spcAft>
              <a:buNone/>
            </a:pPr>
            <a:r>
              <a:rPr b="1" lang="en">
                <a:solidFill>
                  <a:srgbClr val="180E44"/>
                </a:solidFill>
                <a:latin typeface="Muli"/>
                <a:ea typeface="Muli"/>
                <a:cs typeface="Muli"/>
                <a:sym typeface="Muli"/>
              </a:rPr>
              <a:t>Health: </a:t>
            </a:r>
            <a:r>
              <a:rPr lang="en">
                <a:solidFill>
                  <a:srgbClr val="180E44"/>
                </a:solidFill>
                <a:latin typeface="Muli"/>
                <a:ea typeface="Muli"/>
                <a:cs typeface="Muli"/>
                <a:sym typeface="Muli"/>
              </a:rPr>
              <a:t>60% </a:t>
            </a:r>
            <a:endParaRPr>
              <a:solidFill>
                <a:srgbClr val="180E44"/>
              </a:solidFill>
              <a:latin typeface="Muli"/>
              <a:ea typeface="Muli"/>
              <a:cs typeface="Muli"/>
              <a:sym typeface="Muli"/>
            </a:endParaRPr>
          </a:p>
          <a:p>
            <a:pPr indent="0" lvl="0" marL="0" rtl="0" algn="l">
              <a:spcBef>
                <a:spcPts val="0"/>
              </a:spcBef>
              <a:spcAft>
                <a:spcPts val="0"/>
              </a:spcAft>
              <a:buNone/>
            </a:pPr>
            <a:r>
              <a:rPr b="1" lang="en">
                <a:solidFill>
                  <a:srgbClr val="180E44"/>
                </a:solidFill>
                <a:latin typeface="Muli"/>
                <a:ea typeface="Muli"/>
                <a:cs typeface="Muli"/>
                <a:sym typeface="Muli"/>
              </a:rPr>
              <a:t>Crime and law enforcement: </a:t>
            </a:r>
            <a:r>
              <a:rPr lang="en">
                <a:solidFill>
                  <a:srgbClr val="180E44"/>
                </a:solidFill>
                <a:latin typeface="Muli"/>
                <a:ea typeface="Muli"/>
                <a:cs typeface="Muli"/>
                <a:sym typeface="Muli"/>
              </a:rPr>
              <a:t>55% </a:t>
            </a:r>
            <a:endParaRPr>
              <a:solidFill>
                <a:srgbClr val="180E44"/>
              </a:solidFill>
              <a:latin typeface="Muli"/>
              <a:ea typeface="Muli"/>
              <a:cs typeface="Muli"/>
              <a:sym typeface="Muli"/>
            </a:endParaRPr>
          </a:p>
          <a:p>
            <a:pPr indent="0" lvl="0" marL="0" rtl="0" algn="l">
              <a:spcBef>
                <a:spcPts val="1000"/>
              </a:spcBef>
              <a:spcAft>
                <a:spcPts val="0"/>
              </a:spcAft>
              <a:buNone/>
            </a:pPr>
            <a:r>
              <a:rPr b="1" lang="en">
                <a:solidFill>
                  <a:srgbClr val="180E44"/>
                </a:solidFill>
                <a:latin typeface="Muli"/>
                <a:ea typeface="Muli"/>
                <a:cs typeface="Muli"/>
                <a:sym typeface="Muli"/>
              </a:rPr>
              <a:t>Economics and public finance: </a:t>
            </a:r>
            <a:r>
              <a:rPr lang="en">
                <a:solidFill>
                  <a:srgbClr val="180E44"/>
                </a:solidFill>
                <a:latin typeface="Muli"/>
                <a:ea typeface="Muli"/>
                <a:cs typeface="Muli"/>
                <a:sym typeface="Muli"/>
              </a:rPr>
              <a:t>76% </a:t>
            </a:r>
            <a:endParaRPr>
              <a:solidFill>
                <a:srgbClr val="180E44"/>
              </a:solidFill>
              <a:latin typeface="Muli"/>
              <a:ea typeface="Muli"/>
              <a:cs typeface="Muli"/>
              <a:sym typeface="Muli"/>
            </a:endParaRPr>
          </a:p>
          <a:p>
            <a:pPr indent="0" lvl="0" marL="0" rtl="0" algn="l">
              <a:spcBef>
                <a:spcPts val="0"/>
              </a:spcBef>
              <a:spcAft>
                <a:spcPts val="0"/>
              </a:spcAft>
              <a:buNone/>
            </a:pPr>
            <a:r>
              <a:rPr b="1" lang="en">
                <a:solidFill>
                  <a:srgbClr val="180E44"/>
                </a:solidFill>
                <a:latin typeface="Muli"/>
                <a:ea typeface="Muli"/>
                <a:cs typeface="Muli"/>
                <a:sym typeface="Muli"/>
              </a:rPr>
              <a:t>Commemorations:</a:t>
            </a:r>
            <a:r>
              <a:rPr lang="en">
                <a:solidFill>
                  <a:srgbClr val="180E44"/>
                </a:solidFill>
                <a:latin typeface="Muli"/>
                <a:ea typeface="Muli"/>
                <a:cs typeface="Muli"/>
                <a:sym typeface="Muli"/>
              </a:rPr>
              <a:t> 75% </a:t>
            </a:r>
            <a:endParaRPr>
              <a:solidFill>
                <a:srgbClr val="180E44"/>
              </a:solidFill>
              <a:latin typeface="Muli"/>
              <a:ea typeface="Muli"/>
              <a:cs typeface="Muli"/>
              <a:sym typeface="Muli"/>
            </a:endParaRPr>
          </a:p>
          <a:p>
            <a:pPr indent="0" lvl="0" marL="0" rtl="0" algn="l">
              <a:spcBef>
                <a:spcPts val="0"/>
              </a:spcBef>
              <a:spcAft>
                <a:spcPts val="0"/>
              </a:spcAft>
              <a:buNone/>
            </a:pPr>
            <a:r>
              <a:rPr b="1" lang="en">
                <a:solidFill>
                  <a:srgbClr val="180E44"/>
                </a:solidFill>
                <a:latin typeface="Muli"/>
                <a:ea typeface="Muli"/>
                <a:cs typeface="Muli"/>
                <a:sym typeface="Muli"/>
              </a:rPr>
              <a:t>Energy:</a:t>
            </a:r>
            <a:r>
              <a:rPr lang="en">
                <a:solidFill>
                  <a:srgbClr val="180E44"/>
                </a:solidFill>
                <a:latin typeface="Muli"/>
                <a:ea typeface="Muli"/>
                <a:cs typeface="Muli"/>
                <a:sym typeface="Muli"/>
              </a:rPr>
              <a:t> 71% </a:t>
            </a:r>
            <a:endParaRPr>
              <a:solidFill>
                <a:srgbClr val="180E44"/>
              </a:solidFill>
              <a:latin typeface="Muli"/>
              <a:ea typeface="Muli"/>
              <a:cs typeface="Muli"/>
              <a:sym typeface="Muli"/>
            </a:endParaRPr>
          </a:p>
          <a:p>
            <a:pPr indent="0" lvl="0" marL="0" rtl="0" algn="l">
              <a:spcBef>
                <a:spcPts val="0"/>
              </a:spcBef>
              <a:spcAft>
                <a:spcPts val="0"/>
              </a:spcAft>
              <a:buNone/>
            </a:pPr>
            <a:r>
              <a:t/>
            </a:r>
            <a:endParaRPr>
              <a:solidFill>
                <a:srgbClr val="180E44"/>
              </a:solidFill>
              <a:latin typeface="Muli"/>
              <a:ea typeface="Muli"/>
              <a:cs typeface="Muli"/>
              <a:sym typeface="Muli"/>
            </a:endParaRPr>
          </a:p>
        </p:txBody>
      </p:sp>
      <p:sp>
        <p:nvSpPr>
          <p:cNvPr id="413" name="Google Shape;413;p33"/>
          <p:cNvSpPr txBox="1"/>
          <p:nvPr/>
        </p:nvSpPr>
        <p:spPr>
          <a:xfrm>
            <a:off x="4572009" y="2312275"/>
            <a:ext cx="39534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80E44"/>
                </a:solidFill>
                <a:highlight>
                  <a:srgbClr val="CFE2F3"/>
                </a:highlight>
                <a:latin typeface="Glegoo"/>
                <a:ea typeface="Glegoo"/>
                <a:cs typeface="Glegoo"/>
                <a:sym typeface="Glegoo"/>
              </a:rPr>
              <a:t>Accuracy by Policy Areas</a:t>
            </a:r>
            <a:endParaRPr b="1" sz="1800">
              <a:solidFill>
                <a:srgbClr val="180E44"/>
              </a:solidFill>
              <a:highlight>
                <a:srgbClr val="CFE2F3"/>
              </a:highlight>
              <a:latin typeface="Glegoo"/>
              <a:ea typeface="Glegoo"/>
              <a:cs typeface="Glegoo"/>
              <a:sym typeface="Glegoo"/>
            </a:endParaRPr>
          </a:p>
        </p:txBody>
      </p:sp>
      <p:sp>
        <p:nvSpPr>
          <p:cNvPr id="414" name="Google Shape;414;p33"/>
          <p:cNvSpPr/>
          <p:nvPr/>
        </p:nvSpPr>
        <p:spPr>
          <a:xfrm>
            <a:off x="675350" y="1804075"/>
            <a:ext cx="3338100" cy="1462500"/>
          </a:xfrm>
          <a:prstGeom prst="rect">
            <a:avLst/>
          </a:prstGeom>
          <a:noFill/>
          <a:ln cap="flat" cmpd="sng" w="19050">
            <a:solidFill>
              <a:srgbClr val="F4CCC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LSTM Approach - Textual</a:t>
            </a:r>
            <a:endParaRPr>
              <a:solidFill>
                <a:schemeClr val="dk1"/>
              </a:solidFill>
            </a:endParaRPr>
          </a:p>
          <a:p>
            <a:pPr indent="0" lvl="0" marL="0" rtl="0" algn="l">
              <a:spcBef>
                <a:spcPts val="0"/>
              </a:spcBef>
              <a:spcAft>
                <a:spcPts val="0"/>
              </a:spcAft>
              <a:buNone/>
            </a:pPr>
            <a:r>
              <a:t/>
            </a:r>
            <a:endParaRPr/>
          </a:p>
        </p:txBody>
      </p:sp>
      <p:sp>
        <p:nvSpPr>
          <p:cNvPr id="420" name="Google Shape;420;p34"/>
          <p:cNvSpPr/>
          <p:nvPr/>
        </p:nvSpPr>
        <p:spPr>
          <a:xfrm>
            <a:off x="910525" y="1451488"/>
            <a:ext cx="4813500" cy="1680900"/>
          </a:xfrm>
          <a:prstGeom prst="rect">
            <a:avLst/>
          </a:prstGeom>
          <a:noFill/>
          <a:ln cap="flat" cmpd="sng" w="19050">
            <a:solidFill>
              <a:srgbClr val="CFE2F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Muli"/>
                <a:ea typeface="Muli"/>
                <a:cs typeface="Muli"/>
                <a:sym typeface="Muli"/>
              </a:rPr>
              <a:t>Final Model:</a:t>
            </a:r>
            <a:r>
              <a:rPr lang="en" sz="2000">
                <a:solidFill>
                  <a:schemeClr val="dk1"/>
                </a:solidFill>
                <a:latin typeface="Muli"/>
                <a:ea typeface="Muli"/>
                <a:cs typeface="Muli"/>
                <a:sym typeface="Muli"/>
              </a:rPr>
              <a:t> Sentence Transformation Model with LSTM - Summary Only</a:t>
            </a:r>
            <a:endParaRPr/>
          </a:p>
        </p:txBody>
      </p:sp>
      <p:sp>
        <p:nvSpPr>
          <p:cNvPr id="421" name="Google Shape;421;p34"/>
          <p:cNvSpPr txBox="1"/>
          <p:nvPr/>
        </p:nvSpPr>
        <p:spPr>
          <a:xfrm>
            <a:off x="720075" y="3743350"/>
            <a:ext cx="24783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80E44"/>
                </a:solidFill>
                <a:latin typeface="Muli"/>
                <a:ea typeface="Muli"/>
                <a:cs typeface="Muli"/>
                <a:sym typeface="Muli"/>
              </a:rPr>
              <a:t>Epochs: </a:t>
            </a:r>
            <a:r>
              <a:rPr lang="en">
                <a:solidFill>
                  <a:srgbClr val="180E44"/>
                </a:solidFill>
                <a:latin typeface="Muli"/>
                <a:ea typeface="Muli"/>
                <a:cs typeface="Muli"/>
                <a:sym typeface="Muli"/>
              </a:rPr>
              <a:t>20</a:t>
            </a:r>
            <a:endParaRPr>
              <a:solidFill>
                <a:srgbClr val="180E44"/>
              </a:solidFill>
              <a:latin typeface="Muli"/>
              <a:ea typeface="Muli"/>
              <a:cs typeface="Muli"/>
              <a:sym typeface="Muli"/>
            </a:endParaRPr>
          </a:p>
          <a:p>
            <a:pPr indent="0" lvl="0" marL="0" rtl="0" algn="l">
              <a:spcBef>
                <a:spcPts val="0"/>
              </a:spcBef>
              <a:spcAft>
                <a:spcPts val="0"/>
              </a:spcAft>
              <a:buNone/>
            </a:pPr>
            <a:r>
              <a:rPr b="1" lang="en">
                <a:solidFill>
                  <a:srgbClr val="180E44"/>
                </a:solidFill>
                <a:latin typeface="Muli"/>
                <a:ea typeface="Muli"/>
                <a:cs typeface="Muli"/>
                <a:sym typeface="Muli"/>
              </a:rPr>
              <a:t>Split: </a:t>
            </a:r>
            <a:r>
              <a:rPr lang="en">
                <a:solidFill>
                  <a:srgbClr val="180E44"/>
                </a:solidFill>
                <a:latin typeface="Muli"/>
                <a:ea typeface="Muli"/>
                <a:cs typeface="Muli"/>
                <a:sym typeface="Muli"/>
              </a:rPr>
              <a:t>80/20</a:t>
            </a:r>
            <a:endParaRPr>
              <a:solidFill>
                <a:srgbClr val="180E44"/>
              </a:solidFill>
              <a:latin typeface="Muli"/>
              <a:ea typeface="Muli"/>
              <a:cs typeface="Muli"/>
              <a:sym typeface="Muli"/>
            </a:endParaRPr>
          </a:p>
          <a:p>
            <a:pPr indent="0" lvl="0" marL="0" rtl="0" algn="l">
              <a:spcBef>
                <a:spcPts val="0"/>
              </a:spcBef>
              <a:spcAft>
                <a:spcPts val="0"/>
              </a:spcAft>
              <a:buNone/>
            </a:pPr>
            <a:r>
              <a:t/>
            </a:r>
            <a:endParaRPr>
              <a:solidFill>
                <a:srgbClr val="180E44"/>
              </a:solidFill>
              <a:latin typeface="Muli"/>
              <a:ea typeface="Muli"/>
              <a:cs typeface="Muli"/>
              <a:sym typeface="Muli"/>
            </a:endParaRPr>
          </a:p>
          <a:p>
            <a:pPr indent="0" lvl="0" marL="0" rtl="0" algn="l">
              <a:spcBef>
                <a:spcPts val="0"/>
              </a:spcBef>
              <a:spcAft>
                <a:spcPts val="0"/>
              </a:spcAft>
              <a:buNone/>
            </a:pPr>
            <a:r>
              <a:t/>
            </a:r>
            <a:endParaRPr>
              <a:solidFill>
                <a:srgbClr val="180E44"/>
              </a:solidFill>
              <a:latin typeface="Muli"/>
              <a:ea typeface="Muli"/>
              <a:cs typeface="Muli"/>
              <a:sym typeface="Muli"/>
            </a:endParaRPr>
          </a:p>
        </p:txBody>
      </p:sp>
      <p:sp>
        <p:nvSpPr>
          <p:cNvPr id="422" name="Google Shape;422;p34"/>
          <p:cNvSpPr txBox="1"/>
          <p:nvPr/>
        </p:nvSpPr>
        <p:spPr>
          <a:xfrm>
            <a:off x="720004" y="3297250"/>
            <a:ext cx="30753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80E44"/>
                </a:solidFill>
                <a:highlight>
                  <a:srgbClr val="CFE2F3"/>
                </a:highlight>
                <a:latin typeface="Glegoo"/>
                <a:ea typeface="Glegoo"/>
                <a:cs typeface="Glegoo"/>
                <a:sym typeface="Glegoo"/>
              </a:rPr>
              <a:t>Model Parameters</a:t>
            </a:r>
            <a:endParaRPr b="1" sz="2000">
              <a:solidFill>
                <a:srgbClr val="180E44"/>
              </a:solidFill>
              <a:highlight>
                <a:srgbClr val="CFE2F3"/>
              </a:highlight>
              <a:latin typeface="Glegoo"/>
              <a:ea typeface="Glegoo"/>
              <a:cs typeface="Glegoo"/>
              <a:sym typeface="Glegoo"/>
            </a:endParaRPr>
          </a:p>
        </p:txBody>
      </p:sp>
      <p:grpSp>
        <p:nvGrpSpPr>
          <p:cNvPr id="423" name="Google Shape;423;p34"/>
          <p:cNvGrpSpPr/>
          <p:nvPr/>
        </p:nvGrpSpPr>
        <p:grpSpPr>
          <a:xfrm>
            <a:off x="6981123" y="1679218"/>
            <a:ext cx="947242" cy="1785075"/>
            <a:chOff x="4370863" y="1175450"/>
            <a:chExt cx="402277" cy="792697"/>
          </a:xfrm>
        </p:grpSpPr>
        <p:sp>
          <p:nvSpPr>
            <p:cNvPr id="424" name="Google Shape;424;p34"/>
            <p:cNvSpPr/>
            <p:nvPr/>
          </p:nvSpPr>
          <p:spPr>
            <a:xfrm>
              <a:off x="4713200" y="1807950"/>
              <a:ext cx="47550" cy="109600"/>
            </a:xfrm>
            <a:custGeom>
              <a:rect b="b" l="l" r="r" t="t"/>
              <a:pathLst>
                <a:path extrusionOk="0" h="4384" w="1902">
                  <a:moveTo>
                    <a:pt x="1902" y="4384"/>
                  </a:moveTo>
                  <a:lnTo>
                    <a:pt x="0" y="3226"/>
                  </a:lnTo>
                  <a:lnTo>
                    <a:pt x="413" y="0"/>
                  </a:lnTo>
                  <a:lnTo>
                    <a:pt x="1489" y="2234"/>
                  </a:lnTo>
                  <a:close/>
                </a:path>
              </a:pathLst>
            </a:custGeom>
            <a:solidFill>
              <a:srgbClr val="FFC05C"/>
            </a:solidFill>
            <a:ln>
              <a:noFill/>
            </a:ln>
          </p:spPr>
        </p:sp>
        <p:sp>
          <p:nvSpPr>
            <p:cNvPr id="425" name="Google Shape;425;p34"/>
            <p:cNvSpPr/>
            <p:nvPr/>
          </p:nvSpPr>
          <p:spPr>
            <a:xfrm>
              <a:off x="4370863" y="1175450"/>
              <a:ext cx="402277" cy="792697"/>
            </a:xfrm>
            <a:custGeom>
              <a:rect b="b" l="l" r="r" t="t"/>
              <a:pathLst>
                <a:path extrusionOk="0" h="13705" w="6955">
                  <a:moveTo>
                    <a:pt x="360" y="369"/>
                  </a:moveTo>
                  <a:cubicBezTo>
                    <a:pt x="1030" y="1119"/>
                    <a:pt x="1609" y="1868"/>
                    <a:pt x="2149" y="2728"/>
                  </a:cubicBezTo>
                  <a:cubicBezTo>
                    <a:pt x="1689" y="2508"/>
                    <a:pt x="1359" y="2178"/>
                    <a:pt x="879" y="2168"/>
                  </a:cubicBezTo>
                  <a:lnTo>
                    <a:pt x="879" y="2168"/>
                  </a:lnTo>
                  <a:cubicBezTo>
                    <a:pt x="1369" y="2448"/>
                    <a:pt x="1879" y="2688"/>
                    <a:pt x="2298" y="3078"/>
                  </a:cubicBezTo>
                  <a:cubicBezTo>
                    <a:pt x="2718" y="3457"/>
                    <a:pt x="2868" y="4017"/>
                    <a:pt x="3128" y="4506"/>
                  </a:cubicBezTo>
                  <a:cubicBezTo>
                    <a:pt x="2588" y="4117"/>
                    <a:pt x="2058" y="3727"/>
                    <a:pt x="1469" y="3417"/>
                  </a:cubicBezTo>
                  <a:lnTo>
                    <a:pt x="1379" y="3357"/>
                  </a:lnTo>
                  <a:cubicBezTo>
                    <a:pt x="1343" y="3337"/>
                    <a:pt x="1307" y="3318"/>
                    <a:pt x="1273" y="3318"/>
                  </a:cubicBezTo>
                  <a:cubicBezTo>
                    <a:pt x="1242" y="3318"/>
                    <a:pt x="1213" y="3334"/>
                    <a:pt x="1190" y="3377"/>
                  </a:cubicBezTo>
                  <a:cubicBezTo>
                    <a:pt x="1150" y="3467"/>
                    <a:pt x="1210" y="3517"/>
                    <a:pt x="1290" y="3537"/>
                  </a:cubicBezTo>
                  <a:cubicBezTo>
                    <a:pt x="2009" y="3787"/>
                    <a:pt x="2548" y="4317"/>
                    <a:pt x="3158" y="4746"/>
                  </a:cubicBezTo>
                  <a:cubicBezTo>
                    <a:pt x="3288" y="4836"/>
                    <a:pt x="3368" y="4946"/>
                    <a:pt x="3437" y="5086"/>
                  </a:cubicBezTo>
                  <a:cubicBezTo>
                    <a:pt x="3677" y="5605"/>
                    <a:pt x="3917" y="6135"/>
                    <a:pt x="4187" y="6715"/>
                  </a:cubicBezTo>
                  <a:cubicBezTo>
                    <a:pt x="3747" y="6364"/>
                    <a:pt x="3397" y="6015"/>
                    <a:pt x="2958" y="5775"/>
                  </a:cubicBezTo>
                  <a:lnTo>
                    <a:pt x="2958" y="5775"/>
                  </a:lnTo>
                  <a:cubicBezTo>
                    <a:pt x="2908" y="5885"/>
                    <a:pt x="2968" y="5895"/>
                    <a:pt x="3018" y="5925"/>
                  </a:cubicBezTo>
                  <a:cubicBezTo>
                    <a:pt x="3397" y="6185"/>
                    <a:pt x="3728" y="6504"/>
                    <a:pt x="4077" y="6804"/>
                  </a:cubicBezTo>
                  <a:cubicBezTo>
                    <a:pt x="4277" y="6974"/>
                    <a:pt x="4407" y="7174"/>
                    <a:pt x="4507" y="7404"/>
                  </a:cubicBezTo>
                  <a:cubicBezTo>
                    <a:pt x="4827" y="8133"/>
                    <a:pt x="5156" y="8853"/>
                    <a:pt x="5496" y="9572"/>
                  </a:cubicBezTo>
                  <a:cubicBezTo>
                    <a:pt x="5596" y="9782"/>
                    <a:pt x="5546" y="9932"/>
                    <a:pt x="5346" y="10012"/>
                  </a:cubicBezTo>
                  <a:cubicBezTo>
                    <a:pt x="5295" y="10032"/>
                    <a:pt x="5248" y="10042"/>
                    <a:pt x="5204" y="10042"/>
                  </a:cubicBezTo>
                  <a:cubicBezTo>
                    <a:pt x="5076" y="10042"/>
                    <a:pt x="4983" y="9956"/>
                    <a:pt x="4946" y="9792"/>
                  </a:cubicBezTo>
                  <a:cubicBezTo>
                    <a:pt x="4927" y="9672"/>
                    <a:pt x="4836" y="9652"/>
                    <a:pt x="4727" y="9642"/>
                  </a:cubicBezTo>
                  <a:cubicBezTo>
                    <a:pt x="4556" y="9622"/>
                    <a:pt x="4507" y="9482"/>
                    <a:pt x="4476" y="9342"/>
                  </a:cubicBezTo>
                  <a:cubicBezTo>
                    <a:pt x="4447" y="9202"/>
                    <a:pt x="4496" y="9093"/>
                    <a:pt x="4636" y="9022"/>
                  </a:cubicBezTo>
                  <a:cubicBezTo>
                    <a:pt x="4896" y="8913"/>
                    <a:pt x="4767" y="8802"/>
                    <a:pt x="4627" y="8693"/>
                  </a:cubicBezTo>
                  <a:cubicBezTo>
                    <a:pt x="3947" y="8193"/>
                    <a:pt x="3228" y="7754"/>
                    <a:pt x="2608" y="7184"/>
                  </a:cubicBezTo>
                  <a:cubicBezTo>
                    <a:pt x="1270" y="5975"/>
                    <a:pt x="460" y="4486"/>
                    <a:pt x="340" y="2658"/>
                  </a:cubicBezTo>
                  <a:cubicBezTo>
                    <a:pt x="280" y="1919"/>
                    <a:pt x="280" y="1179"/>
                    <a:pt x="360" y="369"/>
                  </a:cubicBezTo>
                  <a:close/>
                  <a:moveTo>
                    <a:pt x="6075" y="11211"/>
                  </a:moveTo>
                  <a:cubicBezTo>
                    <a:pt x="6265" y="11640"/>
                    <a:pt x="6385" y="12090"/>
                    <a:pt x="6505" y="12579"/>
                  </a:cubicBezTo>
                  <a:cubicBezTo>
                    <a:pt x="6295" y="12470"/>
                    <a:pt x="6146" y="12330"/>
                    <a:pt x="5926" y="12270"/>
                  </a:cubicBezTo>
                  <a:cubicBezTo>
                    <a:pt x="5995" y="11910"/>
                    <a:pt x="6075" y="11571"/>
                    <a:pt x="6075" y="11211"/>
                  </a:cubicBezTo>
                  <a:close/>
                  <a:moveTo>
                    <a:pt x="280" y="0"/>
                  </a:moveTo>
                  <a:cubicBezTo>
                    <a:pt x="130" y="70"/>
                    <a:pt x="140" y="170"/>
                    <a:pt x="130" y="270"/>
                  </a:cubicBezTo>
                  <a:cubicBezTo>
                    <a:pt x="20" y="1119"/>
                    <a:pt x="0" y="1968"/>
                    <a:pt x="71" y="2807"/>
                  </a:cubicBezTo>
                  <a:cubicBezTo>
                    <a:pt x="140" y="3747"/>
                    <a:pt x="360" y="4626"/>
                    <a:pt x="830" y="5445"/>
                  </a:cubicBezTo>
                  <a:cubicBezTo>
                    <a:pt x="1539" y="6675"/>
                    <a:pt x="2568" y="7583"/>
                    <a:pt x="3737" y="8353"/>
                  </a:cubicBezTo>
                  <a:cubicBezTo>
                    <a:pt x="3977" y="8513"/>
                    <a:pt x="4217" y="8683"/>
                    <a:pt x="4476" y="8853"/>
                  </a:cubicBezTo>
                  <a:cubicBezTo>
                    <a:pt x="4257" y="9062"/>
                    <a:pt x="4167" y="9272"/>
                    <a:pt x="4277" y="9542"/>
                  </a:cubicBezTo>
                  <a:cubicBezTo>
                    <a:pt x="4327" y="9682"/>
                    <a:pt x="4946" y="10252"/>
                    <a:pt x="5096" y="10292"/>
                  </a:cubicBezTo>
                  <a:cubicBezTo>
                    <a:pt x="5143" y="10302"/>
                    <a:pt x="5188" y="10307"/>
                    <a:pt x="5233" y="10307"/>
                  </a:cubicBezTo>
                  <a:cubicBezTo>
                    <a:pt x="5323" y="10307"/>
                    <a:pt x="5409" y="10285"/>
                    <a:pt x="5496" y="10232"/>
                  </a:cubicBezTo>
                  <a:cubicBezTo>
                    <a:pt x="5562" y="10194"/>
                    <a:pt x="5602" y="10111"/>
                    <a:pt x="5690" y="10111"/>
                  </a:cubicBezTo>
                  <a:cubicBezTo>
                    <a:pt x="5695" y="10111"/>
                    <a:pt x="5700" y="10111"/>
                    <a:pt x="5706" y="10112"/>
                  </a:cubicBezTo>
                  <a:cubicBezTo>
                    <a:pt x="5846" y="10811"/>
                    <a:pt x="5906" y="11500"/>
                    <a:pt x="5675" y="12190"/>
                  </a:cubicBezTo>
                  <a:cubicBezTo>
                    <a:pt x="5626" y="12350"/>
                    <a:pt x="5686" y="12439"/>
                    <a:pt x="5855" y="12490"/>
                  </a:cubicBezTo>
                  <a:cubicBezTo>
                    <a:pt x="6195" y="12599"/>
                    <a:pt x="6425" y="12850"/>
                    <a:pt x="6655" y="13099"/>
                  </a:cubicBezTo>
                  <a:cubicBezTo>
                    <a:pt x="6580" y="13214"/>
                    <a:pt x="6492" y="13243"/>
                    <a:pt x="6400" y="13243"/>
                  </a:cubicBezTo>
                  <a:cubicBezTo>
                    <a:pt x="6332" y="13243"/>
                    <a:pt x="6263" y="13227"/>
                    <a:pt x="6195" y="13219"/>
                  </a:cubicBezTo>
                  <a:cubicBezTo>
                    <a:pt x="5975" y="13189"/>
                    <a:pt x="5766" y="13119"/>
                    <a:pt x="5546" y="13089"/>
                  </a:cubicBezTo>
                  <a:cubicBezTo>
                    <a:pt x="5416" y="13073"/>
                    <a:pt x="5273" y="13050"/>
                    <a:pt x="5137" y="13050"/>
                  </a:cubicBezTo>
                  <a:cubicBezTo>
                    <a:pt x="4950" y="13050"/>
                    <a:pt x="4777" y="13093"/>
                    <a:pt x="4667" y="13249"/>
                  </a:cubicBezTo>
                  <a:cubicBezTo>
                    <a:pt x="4524" y="13446"/>
                    <a:pt x="4377" y="13504"/>
                    <a:pt x="4220" y="13504"/>
                  </a:cubicBezTo>
                  <a:cubicBezTo>
                    <a:pt x="4114" y="13504"/>
                    <a:pt x="4004" y="13477"/>
                    <a:pt x="3887" y="13449"/>
                  </a:cubicBezTo>
                  <a:cubicBezTo>
                    <a:pt x="3697" y="13399"/>
                    <a:pt x="3517" y="13339"/>
                    <a:pt x="3337" y="13269"/>
                  </a:cubicBezTo>
                  <a:cubicBezTo>
                    <a:pt x="2818" y="13079"/>
                    <a:pt x="2278" y="13019"/>
                    <a:pt x="1739" y="13019"/>
                  </a:cubicBezTo>
                  <a:cubicBezTo>
                    <a:pt x="1629" y="13029"/>
                    <a:pt x="1509" y="12999"/>
                    <a:pt x="1469" y="13149"/>
                  </a:cubicBezTo>
                  <a:cubicBezTo>
                    <a:pt x="1511" y="13221"/>
                    <a:pt x="1568" y="13236"/>
                    <a:pt x="1625" y="13236"/>
                  </a:cubicBezTo>
                  <a:cubicBezTo>
                    <a:pt x="1664" y="13236"/>
                    <a:pt x="1703" y="13229"/>
                    <a:pt x="1739" y="13229"/>
                  </a:cubicBezTo>
                  <a:cubicBezTo>
                    <a:pt x="2049" y="13249"/>
                    <a:pt x="2349" y="13229"/>
                    <a:pt x="2658" y="13269"/>
                  </a:cubicBezTo>
                  <a:cubicBezTo>
                    <a:pt x="3098" y="13339"/>
                    <a:pt x="3488" y="13569"/>
                    <a:pt x="3917" y="13649"/>
                  </a:cubicBezTo>
                  <a:cubicBezTo>
                    <a:pt x="4045" y="13669"/>
                    <a:pt x="4184" y="13705"/>
                    <a:pt x="4314" y="13705"/>
                  </a:cubicBezTo>
                  <a:cubicBezTo>
                    <a:pt x="4448" y="13705"/>
                    <a:pt x="4570" y="13666"/>
                    <a:pt x="4656" y="13529"/>
                  </a:cubicBezTo>
                  <a:cubicBezTo>
                    <a:pt x="4803" y="13301"/>
                    <a:pt x="4983" y="13240"/>
                    <a:pt x="5183" y="13240"/>
                  </a:cubicBezTo>
                  <a:cubicBezTo>
                    <a:pt x="5255" y="13240"/>
                    <a:pt x="5329" y="13248"/>
                    <a:pt x="5406" y="13259"/>
                  </a:cubicBezTo>
                  <a:cubicBezTo>
                    <a:pt x="5646" y="13299"/>
                    <a:pt x="5886" y="13359"/>
                    <a:pt x="6126" y="13409"/>
                  </a:cubicBezTo>
                  <a:cubicBezTo>
                    <a:pt x="6205" y="13423"/>
                    <a:pt x="6280" y="13434"/>
                    <a:pt x="6353" y="13434"/>
                  </a:cubicBezTo>
                  <a:cubicBezTo>
                    <a:pt x="6482" y="13434"/>
                    <a:pt x="6603" y="13401"/>
                    <a:pt x="6725" y="13299"/>
                  </a:cubicBezTo>
                  <a:cubicBezTo>
                    <a:pt x="6954" y="13109"/>
                    <a:pt x="6825" y="12929"/>
                    <a:pt x="6775" y="12739"/>
                  </a:cubicBezTo>
                  <a:cubicBezTo>
                    <a:pt x="6625" y="12160"/>
                    <a:pt x="6535" y="11580"/>
                    <a:pt x="6325" y="11021"/>
                  </a:cubicBezTo>
                  <a:cubicBezTo>
                    <a:pt x="5106" y="7754"/>
                    <a:pt x="3737" y="4556"/>
                    <a:pt x="1739" y="1668"/>
                  </a:cubicBezTo>
                  <a:cubicBezTo>
                    <a:pt x="1310" y="1049"/>
                    <a:pt x="790" y="529"/>
                    <a:pt x="28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34"/>
          <p:cNvSpPr/>
          <p:nvPr/>
        </p:nvSpPr>
        <p:spPr>
          <a:xfrm>
            <a:off x="827050" y="1389938"/>
            <a:ext cx="4813500" cy="1680900"/>
          </a:xfrm>
          <a:prstGeom prst="rect">
            <a:avLst/>
          </a:prstGeom>
          <a:noFill/>
          <a:ln cap="flat" cmpd="sng" w="19050">
            <a:solidFill>
              <a:srgbClr val="F4CC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p:nvPr/>
        </p:nvSpPr>
        <p:spPr>
          <a:xfrm>
            <a:off x="641100" y="2101600"/>
            <a:ext cx="3930900" cy="2033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432" name="Google Shape;432;p35"/>
          <p:cNvSpPr/>
          <p:nvPr/>
        </p:nvSpPr>
        <p:spPr>
          <a:xfrm>
            <a:off x="505075" y="1967325"/>
            <a:ext cx="3930900" cy="2033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433" name="Google Shape;433;p35"/>
          <p:cNvSpPr/>
          <p:nvPr/>
        </p:nvSpPr>
        <p:spPr>
          <a:xfrm>
            <a:off x="4905850" y="2101600"/>
            <a:ext cx="3930900" cy="2033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434" name="Google Shape;434;p35"/>
          <p:cNvSpPr/>
          <p:nvPr/>
        </p:nvSpPr>
        <p:spPr>
          <a:xfrm>
            <a:off x="4753425" y="1967325"/>
            <a:ext cx="3930900" cy="2033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435" name="Google Shape;435;p3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LSTM Approach - Textual</a:t>
            </a:r>
            <a:endParaRPr>
              <a:solidFill>
                <a:schemeClr val="dk1"/>
              </a:solidFill>
            </a:endParaRPr>
          </a:p>
          <a:p>
            <a:pPr indent="0" lvl="0" marL="0" rtl="0" algn="l">
              <a:spcBef>
                <a:spcPts val="0"/>
              </a:spcBef>
              <a:spcAft>
                <a:spcPts val="0"/>
              </a:spcAft>
              <a:buNone/>
            </a:pPr>
            <a:r>
              <a:t/>
            </a:r>
            <a:endParaRPr/>
          </a:p>
        </p:txBody>
      </p:sp>
      <p:sp>
        <p:nvSpPr>
          <p:cNvPr id="436" name="Google Shape;436;p35"/>
          <p:cNvSpPr txBox="1"/>
          <p:nvPr/>
        </p:nvSpPr>
        <p:spPr>
          <a:xfrm>
            <a:off x="930475" y="1521225"/>
            <a:ext cx="35055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80E44"/>
                </a:solidFill>
                <a:highlight>
                  <a:srgbClr val="CFE2F3"/>
                </a:highlight>
                <a:latin typeface="Glegoo"/>
                <a:ea typeface="Glegoo"/>
                <a:cs typeface="Glegoo"/>
                <a:sym typeface="Glegoo"/>
              </a:rPr>
              <a:t>Accuracy for T1 Model: ~72% </a:t>
            </a:r>
            <a:endParaRPr b="1" sz="1800">
              <a:solidFill>
                <a:srgbClr val="180E44"/>
              </a:solidFill>
              <a:highlight>
                <a:srgbClr val="CFE2F3"/>
              </a:highlight>
              <a:latin typeface="Glegoo"/>
              <a:ea typeface="Glegoo"/>
              <a:cs typeface="Glegoo"/>
              <a:sym typeface="Glegoo"/>
            </a:endParaRPr>
          </a:p>
        </p:txBody>
      </p:sp>
      <p:pic>
        <p:nvPicPr>
          <p:cNvPr id="437" name="Google Shape;437;p35"/>
          <p:cNvPicPr preferRelativeResize="0"/>
          <p:nvPr/>
        </p:nvPicPr>
        <p:blipFill rotWithShape="1">
          <a:blip r:embed="rId3">
            <a:alphaModFix/>
          </a:blip>
          <a:srcRect b="8343" l="32295" r="0" t="35625"/>
          <a:stretch/>
        </p:blipFill>
        <p:spPr>
          <a:xfrm>
            <a:off x="4824928" y="2026287"/>
            <a:ext cx="3930798" cy="2033174"/>
          </a:xfrm>
          <a:prstGeom prst="rect">
            <a:avLst/>
          </a:prstGeom>
          <a:noFill/>
          <a:ln>
            <a:noFill/>
          </a:ln>
        </p:spPr>
      </p:pic>
      <p:sp>
        <p:nvSpPr>
          <p:cNvPr id="438" name="Google Shape;438;p35"/>
          <p:cNvSpPr txBox="1"/>
          <p:nvPr/>
        </p:nvSpPr>
        <p:spPr>
          <a:xfrm>
            <a:off x="4943325" y="1521225"/>
            <a:ext cx="3551100" cy="4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80E44"/>
                </a:solidFill>
                <a:highlight>
                  <a:srgbClr val="CFE2F3"/>
                </a:highlight>
                <a:latin typeface="Glegoo"/>
                <a:ea typeface="Glegoo"/>
                <a:cs typeface="Glegoo"/>
                <a:sym typeface="Glegoo"/>
              </a:rPr>
              <a:t>Accuracy for T2 Model: ~61% </a:t>
            </a:r>
            <a:endParaRPr b="1" sz="1800">
              <a:solidFill>
                <a:srgbClr val="180E44"/>
              </a:solidFill>
              <a:highlight>
                <a:srgbClr val="CFE2F3"/>
              </a:highlight>
              <a:latin typeface="Glegoo"/>
              <a:ea typeface="Glegoo"/>
              <a:cs typeface="Glegoo"/>
              <a:sym typeface="Glegoo"/>
            </a:endParaRPr>
          </a:p>
        </p:txBody>
      </p:sp>
      <p:pic>
        <p:nvPicPr>
          <p:cNvPr id="439" name="Google Shape;439;p35"/>
          <p:cNvPicPr preferRelativeResize="0"/>
          <p:nvPr/>
        </p:nvPicPr>
        <p:blipFill rotWithShape="1">
          <a:blip r:embed="rId4">
            <a:alphaModFix/>
          </a:blip>
          <a:srcRect b="9186" l="6415" r="30691" t="38765"/>
          <a:stretch/>
        </p:blipFill>
        <p:spPr>
          <a:xfrm>
            <a:off x="597649" y="2026313"/>
            <a:ext cx="3930798" cy="2033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6"/>
          <p:cNvSpPr txBox="1"/>
          <p:nvPr>
            <p:ph type="title"/>
          </p:nvPr>
        </p:nvSpPr>
        <p:spPr>
          <a:xfrm>
            <a:off x="720000" y="2518975"/>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rgbClr val="CFE2F3"/>
                </a:highlight>
              </a:rPr>
              <a:t>So What?</a:t>
            </a:r>
            <a:endParaRPr>
              <a:highlight>
                <a:srgbClr val="CFE2F3"/>
              </a:highlight>
            </a:endParaRPr>
          </a:p>
        </p:txBody>
      </p:sp>
      <p:sp>
        <p:nvSpPr>
          <p:cNvPr id="445" name="Google Shape;445;p36"/>
          <p:cNvSpPr txBox="1"/>
          <p:nvPr>
            <p:ph idx="2" type="title"/>
          </p:nvPr>
        </p:nvSpPr>
        <p:spPr>
          <a:xfrm>
            <a:off x="2996550" y="1156700"/>
            <a:ext cx="3150900" cy="12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46" name="Google Shape;446;p36"/>
          <p:cNvSpPr txBox="1"/>
          <p:nvPr>
            <p:ph idx="1" type="subTitle"/>
          </p:nvPr>
        </p:nvSpPr>
        <p:spPr>
          <a:xfrm>
            <a:off x="720050" y="3360775"/>
            <a:ext cx="7704000" cy="50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apply this!</a:t>
            </a:r>
            <a:endParaRPr/>
          </a:p>
        </p:txBody>
      </p:sp>
      <p:sp>
        <p:nvSpPr>
          <p:cNvPr id="447" name="Google Shape;447;p36"/>
          <p:cNvSpPr/>
          <p:nvPr/>
        </p:nvSpPr>
        <p:spPr>
          <a:xfrm>
            <a:off x="3807750" y="1946873"/>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D60C00"/>
              </a:highlight>
            </a:endParaRPr>
          </a:p>
        </p:txBody>
      </p:sp>
      <p:pic>
        <p:nvPicPr>
          <p:cNvPr id="448" name="Google Shape;448;p36"/>
          <p:cNvPicPr preferRelativeResize="0"/>
          <p:nvPr/>
        </p:nvPicPr>
        <p:blipFill>
          <a:blip r:embed="rId3">
            <a:alphaModFix/>
          </a:blip>
          <a:stretch>
            <a:fillRect/>
          </a:stretch>
        </p:blipFill>
        <p:spPr>
          <a:xfrm>
            <a:off x="93800" y="4603494"/>
            <a:ext cx="328049" cy="4370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a:t>
            </a:r>
            <a:endParaRPr/>
          </a:p>
        </p:txBody>
      </p:sp>
      <p:sp>
        <p:nvSpPr>
          <p:cNvPr id="454" name="Google Shape;454;p37"/>
          <p:cNvSpPr txBox="1"/>
          <p:nvPr>
            <p:ph idx="1" type="subTitle"/>
          </p:nvPr>
        </p:nvSpPr>
        <p:spPr>
          <a:xfrm>
            <a:off x="729425" y="2013000"/>
            <a:ext cx="2800800" cy="169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181818"/>
              </a:buClr>
              <a:buSzPts val="1100"/>
              <a:buFont typeface="Arial"/>
              <a:buNone/>
            </a:pPr>
            <a:r>
              <a:rPr lang="en"/>
              <a:t>The main point of our project was to create a tool for lawmakers, advocacy groups, lobbyists, and the regular citizen to see how far a bill would get. Through this site, they can!</a:t>
            </a:r>
            <a:endParaRPr sz="1200"/>
          </a:p>
        </p:txBody>
      </p:sp>
      <p:grpSp>
        <p:nvGrpSpPr>
          <p:cNvPr id="455" name="Google Shape;455;p37"/>
          <p:cNvGrpSpPr/>
          <p:nvPr/>
        </p:nvGrpSpPr>
        <p:grpSpPr>
          <a:xfrm>
            <a:off x="4726452" y="1236880"/>
            <a:ext cx="3948405" cy="3249936"/>
            <a:chOff x="4736074" y="1469318"/>
            <a:chExt cx="3612778" cy="3133979"/>
          </a:xfrm>
        </p:grpSpPr>
        <p:sp>
          <p:nvSpPr>
            <p:cNvPr id="456" name="Google Shape;456;p37"/>
            <p:cNvSpPr/>
            <p:nvPr/>
          </p:nvSpPr>
          <p:spPr>
            <a:xfrm>
              <a:off x="5787559" y="4471723"/>
              <a:ext cx="1298823" cy="111099"/>
            </a:xfrm>
            <a:custGeom>
              <a:rect b="b" l="l" r="r" t="t"/>
              <a:pathLst>
                <a:path extrusionOk="0" h="5073" w="59307">
                  <a:moveTo>
                    <a:pt x="2796" y="5073"/>
                  </a:moveTo>
                  <a:lnTo>
                    <a:pt x="58722" y="5008"/>
                  </a:lnTo>
                  <a:lnTo>
                    <a:pt x="59307" y="3642"/>
                  </a:lnTo>
                  <a:lnTo>
                    <a:pt x="58982" y="1171"/>
                  </a:lnTo>
                  <a:lnTo>
                    <a:pt x="57096" y="0"/>
                  </a:lnTo>
                  <a:lnTo>
                    <a:pt x="1300" y="65"/>
                  </a:lnTo>
                  <a:lnTo>
                    <a:pt x="130" y="1756"/>
                  </a:lnTo>
                  <a:lnTo>
                    <a:pt x="0" y="4032"/>
                  </a:lnTo>
                  <a:lnTo>
                    <a:pt x="0" y="5008"/>
                  </a:lnTo>
                  <a:close/>
                </a:path>
              </a:pathLst>
            </a:custGeom>
            <a:noFill/>
            <a:ln>
              <a:noFill/>
            </a:ln>
          </p:spPr>
        </p:sp>
        <p:sp>
          <p:nvSpPr>
            <p:cNvPr id="457" name="Google Shape;457;p37"/>
            <p:cNvSpPr/>
            <p:nvPr/>
          </p:nvSpPr>
          <p:spPr>
            <a:xfrm>
              <a:off x="6387301" y="3968293"/>
              <a:ext cx="96466" cy="65309"/>
            </a:xfrm>
            <a:custGeom>
              <a:rect b="b" l="l" r="r" t="t"/>
              <a:pathLst>
                <a:path extrusionOk="0" h="2071" w="3059">
                  <a:moveTo>
                    <a:pt x="1554" y="0"/>
                  </a:moveTo>
                  <a:cubicBezTo>
                    <a:pt x="928" y="0"/>
                    <a:pt x="552" y="401"/>
                    <a:pt x="151" y="777"/>
                  </a:cubicBezTo>
                  <a:cubicBezTo>
                    <a:pt x="1" y="1203"/>
                    <a:pt x="101" y="1704"/>
                    <a:pt x="677" y="1905"/>
                  </a:cubicBezTo>
                  <a:cubicBezTo>
                    <a:pt x="950" y="1992"/>
                    <a:pt x="1332" y="2070"/>
                    <a:pt x="1700" y="2070"/>
                  </a:cubicBezTo>
                  <a:cubicBezTo>
                    <a:pt x="2176" y="2070"/>
                    <a:pt x="2627" y="1939"/>
                    <a:pt x="2783" y="1529"/>
                  </a:cubicBezTo>
                  <a:cubicBezTo>
                    <a:pt x="3058" y="752"/>
                    <a:pt x="2256" y="25"/>
                    <a:pt x="1554"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6618869" y="3987056"/>
              <a:ext cx="64079" cy="46356"/>
            </a:xfrm>
            <a:custGeom>
              <a:rect b="b" l="l" r="r" t="t"/>
              <a:pathLst>
                <a:path extrusionOk="0" h="1470" w="2032">
                  <a:moveTo>
                    <a:pt x="1021" y="1"/>
                  </a:moveTo>
                  <a:cubicBezTo>
                    <a:pt x="717" y="1"/>
                    <a:pt x="393" y="140"/>
                    <a:pt x="151" y="307"/>
                  </a:cubicBezTo>
                  <a:cubicBezTo>
                    <a:pt x="1" y="558"/>
                    <a:pt x="1" y="834"/>
                    <a:pt x="277" y="1059"/>
                  </a:cubicBezTo>
                  <a:cubicBezTo>
                    <a:pt x="476" y="1242"/>
                    <a:pt x="952" y="1470"/>
                    <a:pt x="1330" y="1470"/>
                  </a:cubicBezTo>
                  <a:cubicBezTo>
                    <a:pt x="1522" y="1470"/>
                    <a:pt x="1688" y="1411"/>
                    <a:pt x="1780" y="1260"/>
                  </a:cubicBezTo>
                  <a:cubicBezTo>
                    <a:pt x="2031" y="859"/>
                    <a:pt x="1755" y="232"/>
                    <a:pt x="1329" y="57"/>
                  </a:cubicBezTo>
                  <a:cubicBezTo>
                    <a:pt x="1232" y="18"/>
                    <a:pt x="1128" y="1"/>
                    <a:pt x="102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4874999" y="1796074"/>
              <a:ext cx="69850" cy="263506"/>
            </a:xfrm>
            <a:custGeom>
              <a:rect b="b" l="l" r="r" t="t"/>
              <a:pathLst>
                <a:path extrusionOk="0" h="8356" w="2215">
                  <a:moveTo>
                    <a:pt x="1996" y="0"/>
                  </a:moveTo>
                  <a:cubicBezTo>
                    <a:pt x="1942" y="0"/>
                    <a:pt x="1889" y="25"/>
                    <a:pt x="1855" y="84"/>
                  </a:cubicBezTo>
                  <a:cubicBezTo>
                    <a:pt x="552" y="2540"/>
                    <a:pt x="1" y="5497"/>
                    <a:pt x="427" y="8254"/>
                  </a:cubicBezTo>
                  <a:cubicBezTo>
                    <a:pt x="438" y="8323"/>
                    <a:pt x="503" y="8355"/>
                    <a:pt x="569" y="8355"/>
                  </a:cubicBezTo>
                  <a:cubicBezTo>
                    <a:pt x="647" y="8355"/>
                    <a:pt x="728" y="8311"/>
                    <a:pt x="728" y="8229"/>
                  </a:cubicBezTo>
                  <a:cubicBezTo>
                    <a:pt x="702" y="5372"/>
                    <a:pt x="1129" y="2866"/>
                    <a:pt x="2181" y="234"/>
                  </a:cubicBezTo>
                  <a:cubicBezTo>
                    <a:pt x="2215" y="101"/>
                    <a:pt x="2103" y="0"/>
                    <a:pt x="1996"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6396794" y="3958958"/>
              <a:ext cx="95646" cy="82117"/>
            </a:xfrm>
            <a:custGeom>
              <a:rect b="b" l="l" r="r" t="t"/>
              <a:pathLst>
                <a:path extrusionOk="0" h="2604" w="3033">
                  <a:moveTo>
                    <a:pt x="1275" y="0"/>
                  </a:moveTo>
                  <a:cubicBezTo>
                    <a:pt x="871" y="0"/>
                    <a:pt x="477" y="232"/>
                    <a:pt x="251" y="597"/>
                  </a:cubicBezTo>
                  <a:cubicBezTo>
                    <a:pt x="251" y="622"/>
                    <a:pt x="226" y="647"/>
                    <a:pt x="226" y="647"/>
                  </a:cubicBezTo>
                  <a:cubicBezTo>
                    <a:pt x="126" y="772"/>
                    <a:pt x="50" y="923"/>
                    <a:pt x="50" y="1098"/>
                  </a:cubicBezTo>
                  <a:cubicBezTo>
                    <a:pt x="25" y="1148"/>
                    <a:pt x="25" y="1224"/>
                    <a:pt x="50" y="1274"/>
                  </a:cubicBezTo>
                  <a:cubicBezTo>
                    <a:pt x="0" y="1599"/>
                    <a:pt x="101" y="1950"/>
                    <a:pt x="351" y="2201"/>
                  </a:cubicBezTo>
                  <a:cubicBezTo>
                    <a:pt x="600" y="2479"/>
                    <a:pt x="952" y="2604"/>
                    <a:pt x="1312" y="2604"/>
                  </a:cubicBezTo>
                  <a:cubicBezTo>
                    <a:pt x="1567" y="2604"/>
                    <a:pt x="1827" y="2541"/>
                    <a:pt x="2055" y="2427"/>
                  </a:cubicBezTo>
                  <a:cubicBezTo>
                    <a:pt x="2707" y="2051"/>
                    <a:pt x="3033" y="1123"/>
                    <a:pt x="2507" y="522"/>
                  </a:cubicBezTo>
                  <a:cubicBezTo>
                    <a:pt x="2356" y="321"/>
                    <a:pt x="2131" y="221"/>
                    <a:pt x="1905" y="221"/>
                  </a:cubicBezTo>
                  <a:cubicBezTo>
                    <a:pt x="1880" y="196"/>
                    <a:pt x="1855" y="171"/>
                    <a:pt x="1805" y="146"/>
                  </a:cubicBezTo>
                  <a:cubicBezTo>
                    <a:pt x="1635" y="46"/>
                    <a:pt x="1454" y="0"/>
                    <a:pt x="1275"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13350" y="3958958"/>
              <a:ext cx="94889" cy="82117"/>
            </a:xfrm>
            <a:custGeom>
              <a:rect b="b" l="l" r="r" t="t"/>
              <a:pathLst>
                <a:path extrusionOk="0" h="2604" w="3009">
                  <a:moveTo>
                    <a:pt x="1250" y="0"/>
                  </a:moveTo>
                  <a:cubicBezTo>
                    <a:pt x="846" y="0"/>
                    <a:pt x="452" y="232"/>
                    <a:pt x="226" y="597"/>
                  </a:cubicBezTo>
                  <a:cubicBezTo>
                    <a:pt x="226" y="622"/>
                    <a:pt x="201" y="647"/>
                    <a:pt x="201" y="647"/>
                  </a:cubicBezTo>
                  <a:cubicBezTo>
                    <a:pt x="101" y="772"/>
                    <a:pt x="26" y="923"/>
                    <a:pt x="26" y="1098"/>
                  </a:cubicBezTo>
                  <a:cubicBezTo>
                    <a:pt x="1" y="1148"/>
                    <a:pt x="1" y="1224"/>
                    <a:pt x="26" y="1274"/>
                  </a:cubicBezTo>
                  <a:cubicBezTo>
                    <a:pt x="1" y="1599"/>
                    <a:pt x="76" y="1950"/>
                    <a:pt x="326" y="2201"/>
                  </a:cubicBezTo>
                  <a:cubicBezTo>
                    <a:pt x="575" y="2479"/>
                    <a:pt x="927" y="2604"/>
                    <a:pt x="1287" y="2604"/>
                  </a:cubicBezTo>
                  <a:cubicBezTo>
                    <a:pt x="1542" y="2604"/>
                    <a:pt x="1802" y="2541"/>
                    <a:pt x="2031" y="2427"/>
                  </a:cubicBezTo>
                  <a:cubicBezTo>
                    <a:pt x="2682" y="2051"/>
                    <a:pt x="3008" y="1123"/>
                    <a:pt x="2507" y="522"/>
                  </a:cubicBezTo>
                  <a:cubicBezTo>
                    <a:pt x="2331" y="321"/>
                    <a:pt x="2106" y="221"/>
                    <a:pt x="1880" y="221"/>
                  </a:cubicBezTo>
                  <a:cubicBezTo>
                    <a:pt x="1855" y="196"/>
                    <a:pt x="1830" y="171"/>
                    <a:pt x="1780" y="146"/>
                  </a:cubicBezTo>
                  <a:cubicBezTo>
                    <a:pt x="1611" y="46"/>
                    <a:pt x="1429" y="0"/>
                    <a:pt x="12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145453" y="3953912"/>
              <a:ext cx="95646" cy="81959"/>
            </a:xfrm>
            <a:custGeom>
              <a:rect b="b" l="l" r="r" t="t"/>
              <a:pathLst>
                <a:path extrusionOk="0" h="2599" w="3033">
                  <a:moveTo>
                    <a:pt x="1282" y="0"/>
                  </a:moveTo>
                  <a:cubicBezTo>
                    <a:pt x="868" y="0"/>
                    <a:pt x="473" y="229"/>
                    <a:pt x="226" y="582"/>
                  </a:cubicBezTo>
                  <a:cubicBezTo>
                    <a:pt x="226" y="607"/>
                    <a:pt x="226" y="632"/>
                    <a:pt x="201" y="657"/>
                  </a:cubicBezTo>
                  <a:cubicBezTo>
                    <a:pt x="101" y="757"/>
                    <a:pt x="50" y="907"/>
                    <a:pt x="25" y="1083"/>
                  </a:cubicBezTo>
                  <a:cubicBezTo>
                    <a:pt x="25" y="1133"/>
                    <a:pt x="25" y="1208"/>
                    <a:pt x="25" y="1258"/>
                  </a:cubicBezTo>
                  <a:cubicBezTo>
                    <a:pt x="0" y="1584"/>
                    <a:pt x="76" y="1935"/>
                    <a:pt x="326" y="2186"/>
                  </a:cubicBezTo>
                  <a:cubicBezTo>
                    <a:pt x="577" y="2466"/>
                    <a:pt x="942" y="2599"/>
                    <a:pt x="1306" y="2599"/>
                  </a:cubicBezTo>
                  <a:cubicBezTo>
                    <a:pt x="1560" y="2599"/>
                    <a:pt x="1814" y="2535"/>
                    <a:pt x="2030" y="2411"/>
                  </a:cubicBezTo>
                  <a:cubicBezTo>
                    <a:pt x="2682" y="2035"/>
                    <a:pt x="3033" y="1108"/>
                    <a:pt x="2507" y="506"/>
                  </a:cubicBezTo>
                  <a:cubicBezTo>
                    <a:pt x="2331" y="306"/>
                    <a:pt x="2106" y="206"/>
                    <a:pt x="1880" y="206"/>
                  </a:cubicBezTo>
                  <a:cubicBezTo>
                    <a:pt x="1855" y="181"/>
                    <a:pt x="1830" y="155"/>
                    <a:pt x="1805" y="130"/>
                  </a:cubicBezTo>
                  <a:cubicBezTo>
                    <a:pt x="1634" y="41"/>
                    <a:pt x="1456" y="0"/>
                    <a:pt x="1282"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6449679" y="4282484"/>
              <a:ext cx="125635" cy="160829"/>
            </a:xfrm>
            <a:custGeom>
              <a:rect b="b" l="l" r="r" t="t"/>
              <a:pathLst>
                <a:path extrusionOk="0" h="5100" w="3984">
                  <a:moveTo>
                    <a:pt x="3776" y="0"/>
                  </a:moveTo>
                  <a:cubicBezTo>
                    <a:pt x="3733" y="0"/>
                    <a:pt x="3691" y="18"/>
                    <a:pt x="3662" y="62"/>
                  </a:cubicBezTo>
                  <a:cubicBezTo>
                    <a:pt x="2459" y="1566"/>
                    <a:pt x="930" y="3070"/>
                    <a:pt x="78" y="4799"/>
                  </a:cubicBezTo>
                  <a:cubicBezTo>
                    <a:pt x="1" y="4934"/>
                    <a:pt x="117" y="5099"/>
                    <a:pt x="254" y="5099"/>
                  </a:cubicBezTo>
                  <a:cubicBezTo>
                    <a:pt x="295" y="5099"/>
                    <a:pt x="338" y="5084"/>
                    <a:pt x="378" y="5050"/>
                  </a:cubicBezTo>
                  <a:cubicBezTo>
                    <a:pt x="1782" y="3696"/>
                    <a:pt x="2784" y="1792"/>
                    <a:pt x="3912" y="213"/>
                  </a:cubicBezTo>
                  <a:cubicBezTo>
                    <a:pt x="3983" y="106"/>
                    <a:pt x="3879" y="0"/>
                    <a:pt x="3776"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6518490" y="4332941"/>
              <a:ext cx="74107" cy="95393"/>
            </a:xfrm>
            <a:custGeom>
              <a:rect b="b" l="l" r="r" t="t"/>
              <a:pathLst>
                <a:path extrusionOk="0" h="3025" w="2350">
                  <a:moveTo>
                    <a:pt x="2199" y="0"/>
                  </a:moveTo>
                  <a:cubicBezTo>
                    <a:pt x="2168" y="0"/>
                    <a:pt x="2135" y="13"/>
                    <a:pt x="2106" y="41"/>
                  </a:cubicBezTo>
                  <a:cubicBezTo>
                    <a:pt x="1680" y="467"/>
                    <a:pt x="1354" y="1044"/>
                    <a:pt x="1003" y="1520"/>
                  </a:cubicBezTo>
                  <a:cubicBezTo>
                    <a:pt x="703" y="1871"/>
                    <a:pt x="1" y="2397"/>
                    <a:pt x="51" y="2898"/>
                  </a:cubicBezTo>
                  <a:cubicBezTo>
                    <a:pt x="51" y="2974"/>
                    <a:pt x="101" y="3024"/>
                    <a:pt x="176" y="3024"/>
                  </a:cubicBezTo>
                  <a:cubicBezTo>
                    <a:pt x="185" y="3024"/>
                    <a:pt x="193" y="3024"/>
                    <a:pt x="202" y="3024"/>
                  </a:cubicBezTo>
                  <a:cubicBezTo>
                    <a:pt x="691" y="3024"/>
                    <a:pt x="1083" y="2316"/>
                    <a:pt x="1329" y="1946"/>
                  </a:cubicBezTo>
                  <a:cubicBezTo>
                    <a:pt x="1730" y="1420"/>
                    <a:pt x="2181" y="818"/>
                    <a:pt x="2332" y="167"/>
                  </a:cubicBezTo>
                  <a:cubicBezTo>
                    <a:pt x="2350" y="77"/>
                    <a:pt x="2278" y="0"/>
                    <a:pt x="219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6557532" y="4373339"/>
              <a:ext cx="54051" cy="62155"/>
            </a:xfrm>
            <a:custGeom>
              <a:rect b="b" l="l" r="r" t="t"/>
              <a:pathLst>
                <a:path extrusionOk="0" h="1971" w="1714">
                  <a:moveTo>
                    <a:pt x="1428" y="1"/>
                  </a:moveTo>
                  <a:cubicBezTo>
                    <a:pt x="1380" y="1"/>
                    <a:pt x="1332" y="19"/>
                    <a:pt x="1294" y="64"/>
                  </a:cubicBezTo>
                  <a:cubicBezTo>
                    <a:pt x="868" y="540"/>
                    <a:pt x="267" y="1066"/>
                    <a:pt x="41" y="1693"/>
                  </a:cubicBezTo>
                  <a:cubicBezTo>
                    <a:pt x="0" y="1815"/>
                    <a:pt x="125" y="1970"/>
                    <a:pt x="254" y="1970"/>
                  </a:cubicBezTo>
                  <a:cubicBezTo>
                    <a:pt x="284" y="1970"/>
                    <a:pt x="314" y="1962"/>
                    <a:pt x="342" y="1943"/>
                  </a:cubicBezTo>
                  <a:cubicBezTo>
                    <a:pt x="893" y="1567"/>
                    <a:pt x="1244" y="841"/>
                    <a:pt x="1620" y="314"/>
                  </a:cubicBezTo>
                  <a:cubicBezTo>
                    <a:pt x="1714" y="164"/>
                    <a:pt x="1569" y="1"/>
                    <a:pt x="142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4736074" y="1634700"/>
              <a:ext cx="3433036" cy="2457759"/>
            </a:xfrm>
            <a:custGeom>
              <a:rect b="b" l="l" r="r" t="t"/>
              <a:pathLst>
                <a:path extrusionOk="0" h="77685" w="97571">
                  <a:moveTo>
                    <a:pt x="88180" y="1"/>
                  </a:moveTo>
                  <a:cubicBezTo>
                    <a:pt x="83126" y="1"/>
                    <a:pt x="78050" y="159"/>
                    <a:pt x="73034" y="159"/>
                  </a:cubicBezTo>
                  <a:lnTo>
                    <a:pt x="13133" y="159"/>
                  </a:lnTo>
                  <a:cubicBezTo>
                    <a:pt x="10662" y="159"/>
                    <a:pt x="8116" y="29"/>
                    <a:pt x="5592" y="29"/>
                  </a:cubicBezTo>
                  <a:cubicBezTo>
                    <a:pt x="3970" y="29"/>
                    <a:pt x="2356" y="83"/>
                    <a:pt x="778" y="259"/>
                  </a:cubicBezTo>
                  <a:cubicBezTo>
                    <a:pt x="747" y="219"/>
                    <a:pt x="705" y="199"/>
                    <a:pt x="662" y="199"/>
                  </a:cubicBezTo>
                  <a:cubicBezTo>
                    <a:pt x="598" y="199"/>
                    <a:pt x="532" y="244"/>
                    <a:pt x="502" y="334"/>
                  </a:cubicBezTo>
                  <a:cubicBezTo>
                    <a:pt x="351" y="435"/>
                    <a:pt x="351" y="635"/>
                    <a:pt x="477" y="760"/>
                  </a:cubicBezTo>
                  <a:cubicBezTo>
                    <a:pt x="126" y="6750"/>
                    <a:pt x="326" y="12841"/>
                    <a:pt x="276" y="18831"/>
                  </a:cubicBezTo>
                  <a:cubicBezTo>
                    <a:pt x="251" y="24996"/>
                    <a:pt x="251" y="31136"/>
                    <a:pt x="251" y="37277"/>
                  </a:cubicBezTo>
                  <a:lnTo>
                    <a:pt x="251" y="55322"/>
                  </a:lnTo>
                  <a:cubicBezTo>
                    <a:pt x="251" y="61112"/>
                    <a:pt x="1" y="67001"/>
                    <a:pt x="377" y="72791"/>
                  </a:cubicBezTo>
                  <a:cubicBezTo>
                    <a:pt x="251" y="74370"/>
                    <a:pt x="176" y="75924"/>
                    <a:pt x="377" y="77478"/>
                  </a:cubicBezTo>
                  <a:cubicBezTo>
                    <a:pt x="402" y="77615"/>
                    <a:pt x="533" y="77684"/>
                    <a:pt x="662" y="77684"/>
                  </a:cubicBezTo>
                  <a:cubicBezTo>
                    <a:pt x="790" y="77684"/>
                    <a:pt x="915" y="77615"/>
                    <a:pt x="928" y="77478"/>
                  </a:cubicBezTo>
                  <a:cubicBezTo>
                    <a:pt x="1153" y="75924"/>
                    <a:pt x="1078" y="74370"/>
                    <a:pt x="953" y="72791"/>
                  </a:cubicBezTo>
                  <a:cubicBezTo>
                    <a:pt x="1329" y="67152"/>
                    <a:pt x="1078" y="61387"/>
                    <a:pt x="1078" y="55748"/>
                  </a:cubicBezTo>
                  <a:cubicBezTo>
                    <a:pt x="1078" y="49583"/>
                    <a:pt x="1078" y="43442"/>
                    <a:pt x="1078" y="37277"/>
                  </a:cubicBezTo>
                  <a:cubicBezTo>
                    <a:pt x="1053" y="31287"/>
                    <a:pt x="1078" y="25272"/>
                    <a:pt x="1053" y="19257"/>
                  </a:cubicBezTo>
                  <a:cubicBezTo>
                    <a:pt x="1003" y="13141"/>
                    <a:pt x="1204" y="6976"/>
                    <a:pt x="853" y="861"/>
                  </a:cubicBezTo>
                  <a:lnTo>
                    <a:pt x="853" y="861"/>
                  </a:lnTo>
                  <a:cubicBezTo>
                    <a:pt x="2438" y="1029"/>
                    <a:pt x="4059" y="1080"/>
                    <a:pt x="5688" y="1080"/>
                  </a:cubicBezTo>
                  <a:cubicBezTo>
                    <a:pt x="8181" y="1080"/>
                    <a:pt x="10694" y="961"/>
                    <a:pt x="13133" y="961"/>
                  </a:cubicBezTo>
                  <a:cubicBezTo>
                    <a:pt x="17018" y="936"/>
                    <a:pt x="20903" y="936"/>
                    <a:pt x="24788" y="936"/>
                  </a:cubicBezTo>
                  <a:lnTo>
                    <a:pt x="48898" y="936"/>
                  </a:lnTo>
                  <a:cubicBezTo>
                    <a:pt x="56943" y="961"/>
                    <a:pt x="64988" y="961"/>
                    <a:pt x="73034" y="961"/>
                  </a:cubicBezTo>
                  <a:cubicBezTo>
                    <a:pt x="77954" y="961"/>
                    <a:pt x="82931" y="1113"/>
                    <a:pt x="87889" y="1113"/>
                  </a:cubicBezTo>
                  <a:cubicBezTo>
                    <a:pt x="90987" y="1113"/>
                    <a:pt x="94079" y="1053"/>
                    <a:pt x="97144" y="861"/>
                  </a:cubicBezTo>
                  <a:cubicBezTo>
                    <a:pt x="97570" y="836"/>
                    <a:pt x="97570" y="259"/>
                    <a:pt x="97144" y="234"/>
                  </a:cubicBezTo>
                  <a:cubicBezTo>
                    <a:pt x="94175" y="57"/>
                    <a:pt x="91181" y="1"/>
                    <a:pt x="8818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8169200" y="1643976"/>
              <a:ext cx="46672" cy="2457838"/>
            </a:xfrm>
            <a:custGeom>
              <a:rect b="b" l="l" r="r" t="t"/>
              <a:pathLst>
                <a:path extrusionOk="0" h="77940" w="1480">
                  <a:moveTo>
                    <a:pt x="753" y="1"/>
                  </a:moveTo>
                  <a:cubicBezTo>
                    <a:pt x="634" y="1"/>
                    <a:pt x="515" y="82"/>
                    <a:pt x="502" y="245"/>
                  </a:cubicBezTo>
                  <a:cubicBezTo>
                    <a:pt x="327" y="3553"/>
                    <a:pt x="552" y="6912"/>
                    <a:pt x="427" y="10245"/>
                  </a:cubicBezTo>
                  <a:cubicBezTo>
                    <a:pt x="327" y="13303"/>
                    <a:pt x="201" y="16361"/>
                    <a:pt x="151" y="19418"/>
                  </a:cubicBezTo>
                  <a:cubicBezTo>
                    <a:pt x="1" y="25935"/>
                    <a:pt x="101" y="32476"/>
                    <a:pt x="101" y="39017"/>
                  </a:cubicBezTo>
                  <a:cubicBezTo>
                    <a:pt x="126" y="45408"/>
                    <a:pt x="176" y="51799"/>
                    <a:pt x="276" y="58190"/>
                  </a:cubicBezTo>
                  <a:cubicBezTo>
                    <a:pt x="352" y="64707"/>
                    <a:pt x="201" y="71273"/>
                    <a:pt x="602" y="77789"/>
                  </a:cubicBezTo>
                  <a:cubicBezTo>
                    <a:pt x="602" y="77890"/>
                    <a:pt x="671" y="77940"/>
                    <a:pt x="743" y="77940"/>
                  </a:cubicBezTo>
                  <a:cubicBezTo>
                    <a:pt x="815" y="77940"/>
                    <a:pt x="890" y="77890"/>
                    <a:pt x="903" y="77789"/>
                  </a:cubicBezTo>
                  <a:cubicBezTo>
                    <a:pt x="1304" y="71424"/>
                    <a:pt x="1154" y="64982"/>
                    <a:pt x="1229" y="58616"/>
                  </a:cubicBezTo>
                  <a:cubicBezTo>
                    <a:pt x="1279" y="52075"/>
                    <a:pt x="1379" y="45559"/>
                    <a:pt x="1404" y="39017"/>
                  </a:cubicBezTo>
                  <a:cubicBezTo>
                    <a:pt x="1404" y="32626"/>
                    <a:pt x="1479" y="26210"/>
                    <a:pt x="1354" y="19819"/>
                  </a:cubicBezTo>
                  <a:cubicBezTo>
                    <a:pt x="1304" y="16636"/>
                    <a:pt x="1179" y="13428"/>
                    <a:pt x="1078" y="10245"/>
                  </a:cubicBezTo>
                  <a:cubicBezTo>
                    <a:pt x="953" y="6912"/>
                    <a:pt x="1179" y="3553"/>
                    <a:pt x="1003" y="245"/>
                  </a:cubicBezTo>
                  <a:cubicBezTo>
                    <a:pt x="991" y="82"/>
                    <a:pt x="872" y="1"/>
                    <a:pt x="753"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4764876" y="4070000"/>
              <a:ext cx="3433023" cy="36724"/>
            </a:xfrm>
            <a:custGeom>
              <a:rect b="b" l="l" r="r" t="t"/>
              <a:pathLst>
                <a:path extrusionOk="0" h="1165" w="97446">
                  <a:moveTo>
                    <a:pt x="45787" y="1"/>
                  </a:moveTo>
                  <a:cubicBezTo>
                    <a:pt x="30553" y="1"/>
                    <a:pt x="15321" y="107"/>
                    <a:pt x="101" y="510"/>
                  </a:cubicBezTo>
                  <a:cubicBezTo>
                    <a:pt x="1" y="510"/>
                    <a:pt x="1" y="635"/>
                    <a:pt x="101" y="635"/>
                  </a:cubicBezTo>
                  <a:cubicBezTo>
                    <a:pt x="15554" y="1055"/>
                    <a:pt x="31019" y="1165"/>
                    <a:pt x="46487" y="1165"/>
                  </a:cubicBezTo>
                  <a:cubicBezTo>
                    <a:pt x="63280" y="1165"/>
                    <a:pt x="80078" y="1036"/>
                    <a:pt x="96869" y="1036"/>
                  </a:cubicBezTo>
                  <a:cubicBezTo>
                    <a:pt x="97445" y="1036"/>
                    <a:pt x="97445" y="134"/>
                    <a:pt x="96869" y="134"/>
                  </a:cubicBezTo>
                  <a:cubicBezTo>
                    <a:pt x="79845" y="134"/>
                    <a:pt x="62814" y="1"/>
                    <a:pt x="4578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5072649" y="1895125"/>
              <a:ext cx="2855107" cy="1999227"/>
            </a:xfrm>
            <a:custGeom>
              <a:rect b="b" l="l" r="r" t="t"/>
              <a:pathLst>
                <a:path extrusionOk="0" h="63817" w="80352">
                  <a:moveTo>
                    <a:pt x="71798" y="1"/>
                  </a:moveTo>
                  <a:cubicBezTo>
                    <a:pt x="67685" y="1"/>
                    <a:pt x="63566" y="120"/>
                    <a:pt x="59474" y="120"/>
                  </a:cubicBezTo>
                  <a:cubicBezTo>
                    <a:pt x="52807" y="120"/>
                    <a:pt x="46166" y="120"/>
                    <a:pt x="39524" y="95"/>
                  </a:cubicBezTo>
                  <a:cubicBezTo>
                    <a:pt x="32857" y="95"/>
                    <a:pt x="26216" y="120"/>
                    <a:pt x="19574" y="120"/>
                  </a:cubicBezTo>
                  <a:cubicBezTo>
                    <a:pt x="16166" y="145"/>
                    <a:pt x="12782" y="145"/>
                    <a:pt x="9374" y="145"/>
                  </a:cubicBezTo>
                  <a:cubicBezTo>
                    <a:pt x="9280" y="146"/>
                    <a:pt x="9186" y="146"/>
                    <a:pt x="9091" y="146"/>
                  </a:cubicBezTo>
                  <a:cubicBezTo>
                    <a:pt x="7591" y="146"/>
                    <a:pt x="6005" y="53"/>
                    <a:pt x="4434" y="53"/>
                  </a:cubicBezTo>
                  <a:cubicBezTo>
                    <a:pt x="2930" y="53"/>
                    <a:pt x="1439" y="138"/>
                    <a:pt x="50" y="471"/>
                  </a:cubicBezTo>
                  <a:cubicBezTo>
                    <a:pt x="0" y="471"/>
                    <a:pt x="0" y="496"/>
                    <a:pt x="50" y="521"/>
                  </a:cubicBezTo>
                  <a:cubicBezTo>
                    <a:pt x="1439" y="841"/>
                    <a:pt x="2929" y="926"/>
                    <a:pt x="4433" y="926"/>
                  </a:cubicBezTo>
                  <a:cubicBezTo>
                    <a:pt x="6104" y="926"/>
                    <a:pt x="7791" y="822"/>
                    <a:pt x="9374" y="822"/>
                  </a:cubicBezTo>
                  <a:cubicBezTo>
                    <a:pt x="12782" y="822"/>
                    <a:pt x="16166" y="847"/>
                    <a:pt x="19574" y="847"/>
                  </a:cubicBezTo>
                  <a:cubicBezTo>
                    <a:pt x="26216" y="872"/>
                    <a:pt x="32857" y="872"/>
                    <a:pt x="39524" y="872"/>
                  </a:cubicBezTo>
                  <a:cubicBezTo>
                    <a:pt x="46166" y="872"/>
                    <a:pt x="52807" y="872"/>
                    <a:pt x="59474" y="847"/>
                  </a:cubicBezTo>
                  <a:cubicBezTo>
                    <a:pt x="63546" y="847"/>
                    <a:pt x="67665" y="960"/>
                    <a:pt x="71773" y="960"/>
                  </a:cubicBezTo>
                  <a:cubicBezTo>
                    <a:pt x="74341" y="960"/>
                    <a:pt x="76904" y="916"/>
                    <a:pt x="79449" y="771"/>
                  </a:cubicBezTo>
                  <a:lnTo>
                    <a:pt x="79449" y="771"/>
                  </a:lnTo>
                  <a:cubicBezTo>
                    <a:pt x="78823" y="5859"/>
                    <a:pt x="79224" y="11248"/>
                    <a:pt x="79224" y="16360"/>
                  </a:cubicBezTo>
                  <a:cubicBezTo>
                    <a:pt x="79198" y="21599"/>
                    <a:pt x="79198" y="26862"/>
                    <a:pt x="79173" y="32100"/>
                  </a:cubicBezTo>
                  <a:cubicBezTo>
                    <a:pt x="79148" y="42551"/>
                    <a:pt x="78747" y="53103"/>
                    <a:pt x="79299" y="63554"/>
                  </a:cubicBezTo>
                  <a:cubicBezTo>
                    <a:pt x="79299" y="63729"/>
                    <a:pt x="79424" y="63817"/>
                    <a:pt x="79549" y="63817"/>
                  </a:cubicBezTo>
                  <a:cubicBezTo>
                    <a:pt x="79675" y="63817"/>
                    <a:pt x="79800" y="63729"/>
                    <a:pt x="79800" y="63554"/>
                  </a:cubicBezTo>
                  <a:cubicBezTo>
                    <a:pt x="80351" y="53103"/>
                    <a:pt x="79950" y="42551"/>
                    <a:pt x="79925" y="32100"/>
                  </a:cubicBezTo>
                  <a:cubicBezTo>
                    <a:pt x="79900" y="26987"/>
                    <a:pt x="79900" y="21874"/>
                    <a:pt x="79875" y="16787"/>
                  </a:cubicBezTo>
                  <a:cubicBezTo>
                    <a:pt x="79875" y="11523"/>
                    <a:pt x="80276" y="5984"/>
                    <a:pt x="79650" y="771"/>
                  </a:cubicBezTo>
                  <a:cubicBezTo>
                    <a:pt x="79700" y="771"/>
                    <a:pt x="79775" y="771"/>
                    <a:pt x="79850" y="746"/>
                  </a:cubicBezTo>
                  <a:cubicBezTo>
                    <a:pt x="80201" y="721"/>
                    <a:pt x="80201" y="245"/>
                    <a:pt x="79850" y="220"/>
                  </a:cubicBezTo>
                  <a:cubicBezTo>
                    <a:pt x="77175" y="52"/>
                    <a:pt x="74488" y="1"/>
                    <a:pt x="7179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5077100" y="3869300"/>
              <a:ext cx="2799910" cy="33800"/>
            </a:xfrm>
            <a:custGeom>
              <a:rect b="b" l="l" r="r" t="t"/>
              <a:pathLst>
                <a:path extrusionOk="0" h="1072" w="80026">
                  <a:moveTo>
                    <a:pt x="16907" y="1"/>
                  </a:moveTo>
                  <a:cubicBezTo>
                    <a:pt x="11259" y="1"/>
                    <a:pt x="5618" y="74"/>
                    <a:pt x="0" y="332"/>
                  </a:cubicBezTo>
                  <a:cubicBezTo>
                    <a:pt x="25" y="483"/>
                    <a:pt x="51" y="608"/>
                    <a:pt x="76" y="758"/>
                  </a:cubicBezTo>
                  <a:cubicBezTo>
                    <a:pt x="5631" y="1003"/>
                    <a:pt x="11205" y="1071"/>
                    <a:pt x="16782" y="1071"/>
                  </a:cubicBezTo>
                  <a:cubicBezTo>
                    <a:pt x="23954" y="1071"/>
                    <a:pt x="31131" y="958"/>
                    <a:pt x="38280" y="958"/>
                  </a:cubicBezTo>
                  <a:cubicBezTo>
                    <a:pt x="38687" y="958"/>
                    <a:pt x="39093" y="958"/>
                    <a:pt x="39499" y="959"/>
                  </a:cubicBezTo>
                  <a:cubicBezTo>
                    <a:pt x="49023" y="959"/>
                    <a:pt x="58560" y="895"/>
                    <a:pt x="68091" y="895"/>
                  </a:cubicBezTo>
                  <a:cubicBezTo>
                    <a:pt x="71904" y="895"/>
                    <a:pt x="75715" y="905"/>
                    <a:pt x="79525" y="934"/>
                  </a:cubicBezTo>
                  <a:cubicBezTo>
                    <a:pt x="80026" y="934"/>
                    <a:pt x="80026" y="157"/>
                    <a:pt x="79525" y="157"/>
                  </a:cubicBezTo>
                  <a:cubicBezTo>
                    <a:pt x="75888" y="177"/>
                    <a:pt x="72250" y="185"/>
                    <a:pt x="68611" y="185"/>
                  </a:cubicBezTo>
                  <a:cubicBezTo>
                    <a:pt x="58907" y="185"/>
                    <a:pt x="49196" y="132"/>
                    <a:pt x="39499" y="132"/>
                  </a:cubicBezTo>
                  <a:cubicBezTo>
                    <a:pt x="31981" y="132"/>
                    <a:pt x="24437" y="1"/>
                    <a:pt x="1690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5032325" y="1895128"/>
              <a:ext cx="40333" cy="1999224"/>
            </a:xfrm>
            <a:custGeom>
              <a:rect b="b" l="l" r="r" t="t"/>
              <a:pathLst>
                <a:path extrusionOk="0" h="63397" w="1279">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6303511" y="4118466"/>
              <a:ext cx="2428" cy="1608"/>
            </a:xfrm>
            <a:custGeom>
              <a:rect b="b" l="l" r="r" t="t"/>
              <a:pathLst>
                <a:path extrusionOk="0" h="51" w="77">
                  <a:moveTo>
                    <a:pt x="26" y="0"/>
                  </a:moveTo>
                  <a:cubicBezTo>
                    <a:pt x="1" y="0"/>
                    <a:pt x="1" y="50"/>
                    <a:pt x="26" y="50"/>
                  </a:cubicBezTo>
                  <a:cubicBezTo>
                    <a:pt x="76" y="50"/>
                    <a:pt x="76" y="0"/>
                    <a:pt x="26"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6202375" y="4086741"/>
              <a:ext cx="105295" cy="383182"/>
            </a:xfrm>
            <a:custGeom>
              <a:rect b="b" l="l" r="r" t="t"/>
              <a:pathLst>
                <a:path extrusionOk="0" h="12151" w="3339">
                  <a:moveTo>
                    <a:pt x="3129" y="0"/>
                  </a:moveTo>
                  <a:cubicBezTo>
                    <a:pt x="3058" y="0"/>
                    <a:pt x="2988" y="38"/>
                    <a:pt x="2957" y="129"/>
                  </a:cubicBezTo>
                  <a:cubicBezTo>
                    <a:pt x="1930" y="3913"/>
                    <a:pt x="1052" y="7773"/>
                    <a:pt x="75" y="11608"/>
                  </a:cubicBezTo>
                  <a:cubicBezTo>
                    <a:pt x="0" y="11938"/>
                    <a:pt x="275" y="12151"/>
                    <a:pt x="529" y="12151"/>
                  </a:cubicBezTo>
                  <a:cubicBezTo>
                    <a:pt x="700" y="12151"/>
                    <a:pt x="862" y="12055"/>
                    <a:pt x="902" y="11833"/>
                  </a:cubicBezTo>
                  <a:cubicBezTo>
                    <a:pt x="1704" y="7974"/>
                    <a:pt x="2606" y="4114"/>
                    <a:pt x="3308" y="204"/>
                  </a:cubicBezTo>
                  <a:cubicBezTo>
                    <a:pt x="3338" y="84"/>
                    <a:pt x="3234" y="0"/>
                    <a:pt x="312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6575759" y="4086489"/>
              <a:ext cx="116333" cy="390750"/>
            </a:xfrm>
            <a:custGeom>
              <a:rect b="b" l="l" r="r" t="t"/>
              <a:pathLst>
                <a:path extrusionOk="0" h="12391" w="3689">
                  <a:moveTo>
                    <a:pt x="198" y="1"/>
                  </a:moveTo>
                  <a:cubicBezTo>
                    <a:pt x="99" y="1"/>
                    <a:pt x="1" y="64"/>
                    <a:pt x="15" y="187"/>
                  </a:cubicBezTo>
                  <a:cubicBezTo>
                    <a:pt x="792" y="3997"/>
                    <a:pt x="2195" y="8132"/>
                    <a:pt x="2897" y="12117"/>
                  </a:cubicBezTo>
                  <a:cubicBezTo>
                    <a:pt x="2937" y="12309"/>
                    <a:pt x="3083" y="12391"/>
                    <a:pt x="3234" y="12391"/>
                  </a:cubicBezTo>
                  <a:cubicBezTo>
                    <a:pt x="3456" y="12391"/>
                    <a:pt x="3688" y="12211"/>
                    <a:pt x="3599" y="11942"/>
                  </a:cubicBezTo>
                  <a:cubicBezTo>
                    <a:pt x="2446" y="8032"/>
                    <a:pt x="1644" y="3997"/>
                    <a:pt x="391" y="137"/>
                  </a:cubicBezTo>
                  <a:cubicBezTo>
                    <a:pt x="368" y="46"/>
                    <a:pt x="282" y="1"/>
                    <a:pt x="19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5799253" y="4456341"/>
              <a:ext cx="1258278" cy="37495"/>
            </a:xfrm>
            <a:custGeom>
              <a:rect b="b" l="l" r="r" t="t"/>
              <a:pathLst>
                <a:path extrusionOk="0" h="1189" w="39901">
                  <a:moveTo>
                    <a:pt x="35863" y="1"/>
                  </a:moveTo>
                  <a:cubicBezTo>
                    <a:pt x="33931" y="1"/>
                    <a:pt x="31961" y="163"/>
                    <a:pt x="30126" y="163"/>
                  </a:cubicBezTo>
                  <a:lnTo>
                    <a:pt x="19851" y="163"/>
                  </a:lnTo>
                  <a:cubicBezTo>
                    <a:pt x="16567" y="163"/>
                    <a:pt x="13284" y="163"/>
                    <a:pt x="10001" y="188"/>
                  </a:cubicBezTo>
                  <a:cubicBezTo>
                    <a:pt x="8238" y="188"/>
                    <a:pt x="6352" y="50"/>
                    <a:pt x="4492" y="50"/>
                  </a:cubicBezTo>
                  <a:cubicBezTo>
                    <a:pt x="2994" y="50"/>
                    <a:pt x="1513" y="140"/>
                    <a:pt x="126" y="464"/>
                  </a:cubicBezTo>
                  <a:cubicBezTo>
                    <a:pt x="1" y="489"/>
                    <a:pt x="1" y="690"/>
                    <a:pt x="126" y="715"/>
                  </a:cubicBezTo>
                  <a:cubicBezTo>
                    <a:pt x="1491" y="1024"/>
                    <a:pt x="2950" y="1108"/>
                    <a:pt x="4425" y="1108"/>
                  </a:cubicBezTo>
                  <a:cubicBezTo>
                    <a:pt x="6173" y="1108"/>
                    <a:pt x="7941" y="990"/>
                    <a:pt x="9600" y="990"/>
                  </a:cubicBezTo>
                  <a:lnTo>
                    <a:pt x="19851" y="990"/>
                  </a:lnTo>
                  <a:cubicBezTo>
                    <a:pt x="23134" y="990"/>
                    <a:pt x="26417" y="1016"/>
                    <a:pt x="29700" y="1016"/>
                  </a:cubicBezTo>
                  <a:cubicBezTo>
                    <a:pt x="31635" y="1016"/>
                    <a:pt x="33707" y="1189"/>
                    <a:pt x="35734" y="1189"/>
                  </a:cubicBezTo>
                  <a:cubicBezTo>
                    <a:pt x="37068" y="1189"/>
                    <a:pt x="38382" y="1114"/>
                    <a:pt x="39625" y="865"/>
                  </a:cubicBezTo>
                  <a:cubicBezTo>
                    <a:pt x="39901" y="790"/>
                    <a:pt x="39901" y="364"/>
                    <a:pt x="39625" y="314"/>
                  </a:cubicBezTo>
                  <a:cubicBezTo>
                    <a:pt x="38422" y="73"/>
                    <a:pt x="37151" y="1"/>
                    <a:pt x="35863"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5766866" y="4462017"/>
              <a:ext cx="56038" cy="122198"/>
            </a:xfrm>
            <a:custGeom>
              <a:rect b="b" l="l" r="r" t="t"/>
              <a:pathLst>
                <a:path extrusionOk="0" h="3875" w="1777">
                  <a:moveTo>
                    <a:pt x="1423" y="1"/>
                  </a:moveTo>
                  <a:cubicBezTo>
                    <a:pt x="1345" y="1"/>
                    <a:pt x="1264" y="33"/>
                    <a:pt x="1203" y="109"/>
                  </a:cubicBezTo>
                  <a:cubicBezTo>
                    <a:pt x="552" y="1036"/>
                    <a:pt x="0" y="2565"/>
                    <a:pt x="376" y="3668"/>
                  </a:cubicBezTo>
                  <a:cubicBezTo>
                    <a:pt x="415" y="3799"/>
                    <a:pt x="544" y="3875"/>
                    <a:pt x="664" y="3875"/>
                  </a:cubicBezTo>
                  <a:cubicBezTo>
                    <a:pt x="775" y="3875"/>
                    <a:pt x="879" y="3811"/>
                    <a:pt x="903" y="3668"/>
                  </a:cubicBezTo>
                  <a:cubicBezTo>
                    <a:pt x="978" y="3141"/>
                    <a:pt x="928" y="2590"/>
                    <a:pt x="1028" y="2039"/>
                  </a:cubicBezTo>
                  <a:cubicBezTo>
                    <a:pt x="1153" y="1462"/>
                    <a:pt x="1379" y="911"/>
                    <a:pt x="1654" y="384"/>
                  </a:cubicBezTo>
                  <a:cubicBezTo>
                    <a:pt x="1777" y="174"/>
                    <a:pt x="1606" y="1"/>
                    <a:pt x="1423"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5776358" y="4565549"/>
              <a:ext cx="1307252" cy="37747"/>
            </a:xfrm>
            <a:custGeom>
              <a:rect b="b" l="l" r="r" t="t"/>
              <a:pathLst>
                <a:path extrusionOk="0" h="1197" w="41454">
                  <a:moveTo>
                    <a:pt x="33496" y="0"/>
                  </a:moveTo>
                  <a:cubicBezTo>
                    <a:pt x="29201" y="0"/>
                    <a:pt x="24872" y="228"/>
                    <a:pt x="20652" y="259"/>
                  </a:cubicBezTo>
                  <a:cubicBezTo>
                    <a:pt x="20465" y="260"/>
                    <a:pt x="20279" y="260"/>
                    <a:pt x="20092" y="260"/>
                  </a:cubicBezTo>
                  <a:cubicBezTo>
                    <a:pt x="16311" y="260"/>
                    <a:pt x="12472" y="125"/>
                    <a:pt x="8648" y="125"/>
                  </a:cubicBezTo>
                  <a:cubicBezTo>
                    <a:pt x="5805" y="125"/>
                    <a:pt x="2971" y="200"/>
                    <a:pt x="175" y="460"/>
                  </a:cubicBezTo>
                  <a:cubicBezTo>
                    <a:pt x="0" y="460"/>
                    <a:pt x="0" y="736"/>
                    <a:pt x="175" y="761"/>
                  </a:cubicBezTo>
                  <a:cubicBezTo>
                    <a:pt x="2971" y="1020"/>
                    <a:pt x="5805" y="1095"/>
                    <a:pt x="8648" y="1095"/>
                  </a:cubicBezTo>
                  <a:cubicBezTo>
                    <a:pt x="12472" y="1095"/>
                    <a:pt x="16311" y="960"/>
                    <a:pt x="20092" y="960"/>
                  </a:cubicBezTo>
                  <a:cubicBezTo>
                    <a:pt x="20279" y="960"/>
                    <a:pt x="20465" y="960"/>
                    <a:pt x="20652" y="961"/>
                  </a:cubicBezTo>
                  <a:cubicBezTo>
                    <a:pt x="24852" y="977"/>
                    <a:pt x="29158" y="1197"/>
                    <a:pt x="33433" y="1197"/>
                  </a:cubicBezTo>
                  <a:cubicBezTo>
                    <a:pt x="36020" y="1197"/>
                    <a:pt x="38595" y="1116"/>
                    <a:pt x="41128" y="861"/>
                  </a:cubicBezTo>
                  <a:cubicBezTo>
                    <a:pt x="41454" y="836"/>
                    <a:pt x="41454" y="360"/>
                    <a:pt x="41128" y="335"/>
                  </a:cubicBezTo>
                  <a:cubicBezTo>
                    <a:pt x="38616" y="81"/>
                    <a:pt x="36062" y="0"/>
                    <a:pt x="33496"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7032240" y="4473055"/>
              <a:ext cx="68021" cy="114661"/>
            </a:xfrm>
            <a:custGeom>
              <a:rect b="b" l="l" r="r" t="t"/>
              <a:pathLst>
                <a:path extrusionOk="0" h="3636" w="2157">
                  <a:moveTo>
                    <a:pt x="489" y="0"/>
                  </a:moveTo>
                  <a:cubicBezTo>
                    <a:pt x="338" y="0"/>
                    <a:pt x="182" y="41"/>
                    <a:pt x="26" y="135"/>
                  </a:cubicBezTo>
                  <a:cubicBezTo>
                    <a:pt x="1" y="135"/>
                    <a:pt x="1" y="160"/>
                    <a:pt x="26" y="185"/>
                  </a:cubicBezTo>
                  <a:cubicBezTo>
                    <a:pt x="527" y="460"/>
                    <a:pt x="1053" y="836"/>
                    <a:pt x="1229" y="1438"/>
                  </a:cubicBezTo>
                  <a:cubicBezTo>
                    <a:pt x="1429" y="2115"/>
                    <a:pt x="1104" y="2791"/>
                    <a:pt x="1254" y="3468"/>
                  </a:cubicBezTo>
                  <a:cubicBezTo>
                    <a:pt x="1281" y="3578"/>
                    <a:pt x="1385" y="3635"/>
                    <a:pt x="1489" y="3635"/>
                  </a:cubicBezTo>
                  <a:cubicBezTo>
                    <a:pt x="1574" y="3635"/>
                    <a:pt x="1660" y="3597"/>
                    <a:pt x="1705" y="3518"/>
                  </a:cubicBezTo>
                  <a:cubicBezTo>
                    <a:pt x="2156" y="2791"/>
                    <a:pt x="2056" y="1513"/>
                    <a:pt x="1605" y="786"/>
                  </a:cubicBezTo>
                  <a:cubicBezTo>
                    <a:pt x="1360" y="372"/>
                    <a:pt x="946" y="0"/>
                    <a:pt x="48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5605623" y="3530418"/>
              <a:ext cx="7947" cy="7947"/>
            </a:xfrm>
            <a:custGeom>
              <a:rect b="b" l="l" r="r" t="t"/>
              <a:pathLst>
                <a:path extrusionOk="0" h="252" w="252">
                  <a:moveTo>
                    <a:pt x="0" y="0"/>
                  </a:moveTo>
                  <a:lnTo>
                    <a:pt x="0" y="0"/>
                  </a:lnTo>
                  <a:cubicBezTo>
                    <a:pt x="26" y="126"/>
                    <a:pt x="101" y="226"/>
                    <a:pt x="251" y="251"/>
                  </a:cubicBezTo>
                  <a:cubicBezTo>
                    <a:pt x="251" y="201"/>
                    <a:pt x="251" y="151"/>
                    <a:pt x="251" y="126"/>
                  </a:cubicBezTo>
                  <a:cubicBezTo>
                    <a:pt x="176" y="101"/>
                    <a:pt x="76" y="76"/>
                    <a:pt x="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5525017" y="3468765"/>
              <a:ext cx="2397" cy="2397"/>
            </a:xfrm>
            <a:custGeom>
              <a:rect b="b" l="l" r="r" t="t"/>
              <a:pathLst>
                <a:path extrusionOk="0" h="76" w="76">
                  <a:moveTo>
                    <a:pt x="75" y="1"/>
                  </a:moveTo>
                  <a:cubicBezTo>
                    <a:pt x="54" y="11"/>
                    <a:pt x="41" y="22"/>
                    <a:pt x="32" y="33"/>
                  </a:cubicBezTo>
                  <a:lnTo>
                    <a:pt x="32" y="33"/>
                  </a:lnTo>
                  <a:cubicBezTo>
                    <a:pt x="47" y="21"/>
                    <a:pt x="61" y="15"/>
                    <a:pt x="75" y="1"/>
                  </a:cubicBezTo>
                  <a:close/>
                  <a:moveTo>
                    <a:pt x="32" y="33"/>
                  </a:moveTo>
                  <a:cubicBezTo>
                    <a:pt x="22" y="42"/>
                    <a:pt x="11" y="54"/>
                    <a:pt x="0" y="76"/>
                  </a:cubicBezTo>
                  <a:cubicBezTo>
                    <a:pt x="14" y="61"/>
                    <a:pt x="20" y="47"/>
                    <a:pt x="32" y="33"/>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5389066" y="4040194"/>
              <a:ext cx="4762" cy="11100"/>
            </a:xfrm>
            <a:custGeom>
              <a:rect b="b" l="l" r="r" t="t"/>
              <a:pathLst>
                <a:path extrusionOk="0" h="352" w="151">
                  <a:moveTo>
                    <a:pt x="151" y="1"/>
                  </a:moveTo>
                  <a:cubicBezTo>
                    <a:pt x="100" y="1"/>
                    <a:pt x="75" y="1"/>
                    <a:pt x="25" y="26"/>
                  </a:cubicBezTo>
                  <a:cubicBezTo>
                    <a:pt x="25" y="126"/>
                    <a:pt x="0" y="226"/>
                    <a:pt x="0" y="352"/>
                  </a:cubicBezTo>
                  <a:cubicBezTo>
                    <a:pt x="0" y="327"/>
                    <a:pt x="25" y="302"/>
                    <a:pt x="50" y="277"/>
                  </a:cubicBezTo>
                  <a:cubicBezTo>
                    <a:pt x="75" y="176"/>
                    <a:pt x="100" y="101"/>
                    <a:pt x="15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5374055" y="4031522"/>
              <a:ext cx="4762" cy="8704"/>
            </a:xfrm>
            <a:custGeom>
              <a:rect b="b" l="l" r="r" t="t"/>
              <a:pathLst>
                <a:path extrusionOk="0" h="276" w="151">
                  <a:moveTo>
                    <a:pt x="150" y="0"/>
                  </a:moveTo>
                  <a:lnTo>
                    <a:pt x="150" y="0"/>
                  </a:lnTo>
                  <a:cubicBezTo>
                    <a:pt x="125" y="25"/>
                    <a:pt x="100" y="25"/>
                    <a:pt x="75" y="50"/>
                  </a:cubicBezTo>
                  <a:cubicBezTo>
                    <a:pt x="0" y="126"/>
                    <a:pt x="25" y="226"/>
                    <a:pt x="100" y="276"/>
                  </a:cubicBezTo>
                  <a:cubicBezTo>
                    <a:pt x="125" y="176"/>
                    <a:pt x="150" y="75"/>
                    <a:pt x="1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5586638" y="4078132"/>
              <a:ext cx="3217" cy="21381"/>
            </a:xfrm>
            <a:custGeom>
              <a:rect b="b" l="l" r="r" t="t"/>
              <a:pathLst>
                <a:path extrusionOk="0" h="678" w="102">
                  <a:moveTo>
                    <a:pt x="76" y="1"/>
                  </a:moveTo>
                  <a:cubicBezTo>
                    <a:pt x="51" y="227"/>
                    <a:pt x="26" y="452"/>
                    <a:pt x="1" y="678"/>
                  </a:cubicBezTo>
                  <a:cubicBezTo>
                    <a:pt x="26" y="653"/>
                    <a:pt x="51" y="602"/>
                    <a:pt x="76" y="552"/>
                  </a:cubicBezTo>
                  <a:cubicBezTo>
                    <a:pt x="101" y="377"/>
                    <a:pt x="101" y="176"/>
                    <a:pt x="76"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5586638" y="4069459"/>
              <a:ext cx="2428" cy="8704"/>
            </a:xfrm>
            <a:custGeom>
              <a:rect b="b" l="l" r="r" t="t"/>
              <a:pathLst>
                <a:path extrusionOk="0" h="276" w="77">
                  <a:moveTo>
                    <a:pt x="1" y="0"/>
                  </a:moveTo>
                  <a:cubicBezTo>
                    <a:pt x="26" y="101"/>
                    <a:pt x="51" y="176"/>
                    <a:pt x="76" y="276"/>
                  </a:cubicBezTo>
                  <a:cubicBezTo>
                    <a:pt x="76" y="151"/>
                    <a:pt x="51" y="75"/>
                    <a:pt x="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flipH="1">
              <a:off x="7927744" y="1469318"/>
              <a:ext cx="421108" cy="390749"/>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6" name="Google Shape;486;p37">
            <a:hlinkClick r:id="rId3"/>
          </p:cNvPr>
          <p:cNvPicPr preferRelativeResize="0"/>
          <p:nvPr/>
        </p:nvPicPr>
        <p:blipFill rotWithShape="1">
          <a:blip r:embed="rId4">
            <a:alphaModFix/>
          </a:blip>
          <a:srcRect b="0" l="11402" r="10709" t="0"/>
          <a:stretch/>
        </p:blipFill>
        <p:spPr>
          <a:xfrm>
            <a:off x="5080000" y="1714500"/>
            <a:ext cx="3075226" cy="2041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pSp>
        <p:nvGrpSpPr>
          <p:cNvPr id="491" name="Google Shape;491;p38"/>
          <p:cNvGrpSpPr/>
          <p:nvPr/>
        </p:nvGrpSpPr>
        <p:grpSpPr>
          <a:xfrm>
            <a:off x="543269" y="444023"/>
            <a:ext cx="8111083" cy="4311679"/>
            <a:chOff x="543269" y="444023"/>
            <a:chExt cx="8111083" cy="4311679"/>
          </a:xfrm>
        </p:grpSpPr>
        <p:grpSp>
          <p:nvGrpSpPr>
            <p:cNvPr id="492" name="Google Shape;492;p38"/>
            <p:cNvGrpSpPr/>
            <p:nvPr/>
          </p:nvGrpSpPr>
          <p:grpSpPr>
            <a:xfrm>
              <a:off x="577377" y="1302531"/>
              <a:ext cx="3881086" cy="3070050"/>
              <a:chOff x="3621325" y="3963525"/>
              <a:chExt cx="1760050" cy="1392250"/>
            </a:xfrm>
          </p:grpSpPr>
          <p:sp>
            <p:nvSpPr>
              <p:cNvPr id="493" name="Google Shape;493;p38"/>
              <p:cNvSpPr/>
              <p:nvPr/>
            </p:nvSpPr>
            <p:spPr>
              <a:xfrm>
                <a:off x="4507075" y="4134150"/>
                <a:ext cx="447150" cy="282375"/>
              </a:xfrm>
              <a:custGeom>
                <a:rect b="b" l="l" r="r" t="t"/>
                <a:pathLst>
                  <a:path extrusionOk="0" h="11295" w="17886">
                    <a:moveTo>
                      <a:pt x="8314" y="2928"/>
                    </a:moveTo>
                    <a:cubicBezTo>
                      <a:pt x="8403" y="2928"/>
                      <a:pt x="8483" y="2938"/>
                      <a:pt x="8574" y="2938"/>
                    </a:cubicBezTo>
                    <a:cubicBezTo>
                      <a:pt x="8643" y="2948"/>
                      <a:pt x="8703" y="2958"/>
                      <a:pt x="8773" y="2968"/>
                    </a:cubicBezTo>
                    <a:cubicBezTo>
                      <a:pt x="8843" y="2978"/>
                      <a:pt x="8903" y="2988"/>
                      <a:pt x="8973" y="2998"/>
                    </a:cubicBezTo>
                    <a:lnTo>
                      <a:pt x="9303" y="3088"/>
                    </a:lnTo>
                    <a:cubicBezTo>
                      <a:pt x="9353" y="3098"/>
                      <a:pt x="9403" y="3118"/>
                      <a:pt x="9443" y="3138"/>
                    </a:cubicBezTo>
                    <a:cubicBezTo>
                      <a:pt x="9502" y="3158"/>
                      <a:pt x="9553" y="3168"/>
                      <a:pt x="9602" y="3188"/>
                    </a:cubicBezTo>
                    <a:cubicBezTo>
                      <a:pt x="9662" y="3218"/>
                      <a:pt x="9722" y="3238"/>
                      <a:pt x="9782" y="3267"/>
                    </a:cubicBezTo>
                    <a:cubicBezTo>
                      <a:pt x="9842" y="3298"/>
                      <a:pt x="9893" y="3338"/>
                      <a:pt x="9952" y="3378"/>
                    </a:cubicBezTo>
                    <a:lnTo>
                      <a:pt x="10042" y="3438"/>
                    </a:lnTo>
                    <a:cubicBezTo>
                      <a:pt x="10012" y="3458"/>
                      <a:pt x="9982" y="3467"/>
                      <a:pt x="9952" y="3487"/>
                    </a:cubicBezTo>
                    <a:lnTo>
                      <a:pt x="9942" y="3487"/>
                    </a:lnTo>
                    <a:cubicBezTo>
                      <a:pt x="9913" y="3498"/>
                      <a:pt x="9893" y="3518"/>
                      <a:pt x="9862" y="3527"/>
                    </a:cubicBezTo>
                    <a:lnTo>
                      <a:pt x="9653" y="3618"/>
                    </a:lnTo>
                    <a:cubicBezTo>
                      <a:pt x="9593" y="3647"/>
                      <a:pt x="9522" y="3667"/>
                      <a:pt x="9462" y="3698"/>
                    </a:cubicBezTo>
                    <a:cubicBezTo>
                      <a:pt x="9323" y="3747"/>
                      <a:pt x="9183" y="3797"/>
                      <a:pt x="9053" y="3857"/>
                    </a:cubicBezTo>
                    <a:cubicBezTo>
                      <a:pt x="8983" y="3887"/>
                      <a:pt x="8913" y="3927"/>
                      <a:pt x="8843" y="3967"/>
                    </a:cubicBezTo>
                    <a:cubicBezTo>
                      <a:pt x="8783" y="3997"/>
                      <a:pt x="8723" y="4027"/>
                      <a:pt x="8663" y="4067"/>
                    </a:cubicBezTo>
                    <a:lnTo>
                      <a:pt x="8274" y="4277"/>
                    </a:lnTo>
                    <a:cubicBezTo>
                      <a:pt x="8154" y="4347"/>
                      <a:pt x="8034" y="4417"/>
                      <a:pt x="7914" y="4477"/>
                    </a:cubicBezTo>
                    <a:cubicBezTo>
                      <a:pt x="7784" y="4546"/>
                      <a:pt x="7664" y="4617"/>
                      <a:pt x="7534" y="4686"/>
                    </a:cubicBezTo>
                    <a:cubicBezTo>
                      <a:pt x="7415" y="4757"/>
                      <a:pt x="7284" y="4826"/>
                      <a:pt x="7164" y="4897"/>
                    </a:cubicBezTo>
                    <a:cubicBezTo>
                      <a:pt x="7044" y="4976"/>
                      <a:pt x="6915" y="5056"/>
                      <a:pt x="6795" y="5136"/>
                    </a:cubicBezTo>
                    <a:cubicBezTo>
                      <a:pt x="6675" y="5216"/>
                      <a:pt x="6565" y="5296"/>
                      <a:pt x="6445" y="5376"/>
                    </a:cubicBezTo>
                    <a:cubicBezTo>
                      <a:pt x="6335" y="5446"/>
                      <a:pt x="6225" y="5506"/>
                      <a:pt x="6116" y="5576"/>
                    </a:cubicBezTo>
                    <a:lnTo>
                      <a:pt x="6076" y="5536"/>
                    </a:lnTo>
                    <a:lnTo>
                      <a:pt x="6005" y="5466"/>
                    </a:lnTo>
                    <a:cubicBezTo>
                      <a:pt x="5965" y="5426"/>
                      <a:pt x="5916" y="5386"/>
                      <a:pt x="5876" y="5336"/>
                    </a:cubicBezTo>
                    <a:cubicBezTo>
                      <a:pt x="5865" y="5326"/>
                      <a:pt x="5856" y="5306"/>
                      <a:pt x="5845" y="5286"/>
                    </a:cubicBezTo>
                    <a:cubicBezTo>
                      <a:pt x="5836" y="5276"/>
                      <a:pt x="5826" y="5256"/>
                      <a:pt x="5816" y="5246"/>
                    </a:cubicBezTo>
                    <a:cubicBezTo>
                      <a:pt x="5806" y="5206"/>
                      <a:pt x="5786" y="5156"/>
                      <a:pt x="5776" y="5116"/>
                    </a:cubicBezTo>
                    <a:lnTo>
                      <a:pt x="5746" y="4996"/>
                    </a:lnTo>
                    <a:cubicBezTo>
                      <a:pt x="5746" y="4966"/>
                      <a:pt x="5746" y="4946"/>
                      <a:pt x="5736" y="4917"/>
                    </a:cubicBezTo>
                    <a:cubicBezTo>
                      <a:pt x="5736" y="4897"/>
                      <a:pt x="5746" y="4866"/>
                      <a:pt x="5746" y="4846"/>
                    </a:cubicBezTo>
                    <a:cubicBezTo>
                      <a:pt x="5746" y="4806"/>
                      <a:pt x="5756" y="4766"/>
                      <a:pt x="5766" y="4726"/>
                    </a:cubicBezTo>
                    <a:cubicBezTo>
                      <a:pt x="5776" y="4677"/>
                      <a:pt x="5786" y="4637"/>
                      <a:pt x="5806" y="4597"/>
                    </a:cubicBezTo>
                    <a:cubicBezTo>
                      <a:pt x="5816" y="4566"/>
                      <a:pt x="5836" y="4526"/>
                      <a:pt x="5845" y="4497"/>
                    </a:cubicBezTo>
                    <a:cubicBezTo>
                      <a:pt x="5865" y="4467"/>
                      <a:pt x="5885" y="4427"/>
                      <a:pt x="5905" y="4387"/>
                    </a:cubicBezTo>
                    <a:cubicBezTo>
                      <a:pt x="5945" y="4327"/>
                      <a:pt x="5996" y="4257"/>
                      <a:pt x="6036" y="4197"/>
                    </a:cubicBezTo>
                    <a:cubicBezTo>
                      <a:pt x="6056" y="4157"/>
                      <a:pt x="6085" y="4127"/>
                      <a:pt x="6116" y="4087"/>
                    </a:cubicBezTo>
                    <a:cubicBezTo>
                      <a:pt x="6185" y="3997"/>
                      <a:pt x="6265" y="3927"/>
                      <a:pt x="6345" y="3847"/>
                    </a:cubicBezTo>
                    <a:lnTo>
                      <a:pt x="6585" y="3638"/>
                    </a:lnTo>
                    <a:cubicBezTo>
                      <a:pt x="6595" y="3618"/>
                      <a:pt x="6615" y="3607"/>
                      <a:pt x="6625" y="3598"/>
                    </a:cubicBezTo>
                    <a:cubicBezTo>
                      <a:pt x="6675" y="3558"/>
                      <a:pt x="6725" y="3527"/>
                      <a:pt x="6765" y="3498"/>
                    </a:cubicBezTo>
                    <a:cubicBezTo>
                      <a:pt x="6815" y="3458"/>
                      <a:pt x="6865" y="3427"/>
                      <a:pt x="6915" y="3398"/>
                    </a:cubicBezTo>
                    <a:cubicBezTo>
                      <a:pt x="6955" y="3367"/>
                      <a:pt x="6995" y="3347"/>
                      <a:pt x="7044" y="3318"/>
                    </a:cubicBezTo>
                    <a:cubicBezTo>
                      <a:pt x="7095" y="3287"/>
                      <a:pt x="7144" y="3267"/>
                      <a:pt x="7195" y="3248"/>
                    </a:cubicBezTo>
                    <a:cubicBezTo>
                      <a:pt x="7264" y="3208"/>
                      <a:pt x="7335" y="3178"/>
                      <a:pt x="7415" y="3158"/>
                    </a:cubicBezTo>
                    <a:cubicBezTo>
                      <a:pt x="7515" y="3118"/>
                      <a:pt x="7624" y="3078"/>
                      <a:pt x="7734" y="3048"/>
                    </a:cubicBezTo>
                    <a:cubicBezTo>
                      <a:pt x="7784" y="3028"/>
                      <a:pt x="7834" y="3008"/>
                      <a:pt x="7894" y="2988"/>
                    </a:cubicBezTo>
                    <a:cubicBezTo>
                      <a:pt x="7924" y="2988"/>
                      <a:pt x="7954" y="2978"/>
                      <a:pt x="7974" y="2968"/>
                    </a:cubicBezTo>
                    <a:cubicBezTo>
                      <a:pt x="8004" y="2958"/>
                      <a:pt x="8024" y="2958"/>
                      <a:pt x="8044" y="2958"/>
                    </a:cubicBezTo>
                    <a:cubicBezTo>
                      <a:pt x="8064" y="2948"/>
                      <a:pt x="8084" y="2948"/>
                      <a:pt x="8104" y="2948"/>
                    </a:cubicBezTo>
                    <a:cubicBezTo>
                      <a:pt x="8134" y="2938"/>
                      <a:pt x="8154" y="2938"/>
                      <a:pt x="8184" y="2938"/>
                    </a:cubicBezTo>
                    <a:cubicBezTo>
                      <a:pt x="8204" y="2938"/>
                      <a:pt x="8224" y="2938"/>
                      <a:pt x="8244" y="2928"/>
                    </a:cubicBezTo>
                    <a:close/>
                    <a:moveTo>
                      <a:pt x="5376" y="1160"/>
                    </a:moveTo>
                    <a:lnTo>
                      <a:pt x="5406" y="1189"/>
                    </a:lnTo>
                    <a:cubicBezTo>
                      <a:pt x="5426" y="1200"/>
                      <a:pt x="5436" y="1209"/>
                      <a:pt x="5456" y="1220"/>
                    </a:cubicBezTo>
                    <a:cubicBezTo>
                      <a:pt x="5466" y="1229"/>
                      <a:pt x="5486" y="1240"/>
                      <a:pt x="5496" y="1249"/>
                    </a:cubicBezTo>
                    <a:cubicBezTo>
                      <a:pt x="5546" y="1280"/>
                      <a:pt x="5606" y="1309"/>
                      <a:pt x="5656" y="1339"/>
                    </a:cubicBezTo>
                    <a:cubicBezTo>
                      <a:pt x="5716" y="1369"/>
                      <a:pt x="5786" y="1389"/>
                      <a:pt x="5845" y="1419"/>
                    </a:cubicBezTo>
                    <a:cubicBezTo>
                      <a:pt x="5876" y="1439"/>
                      <a:pt x="5905" y="1449"/>
                      <a:pt x="5945" y="1459"/>
                    </a:cubicBezTo>
                    <a:lnTo>
                      <a:pt x="6036" y="1489"/>
                    </a:lnTo>
                    <a:cubicBezTo>
                      <a:pt x="6076" y="1509"/>
                      <a:pt x="6125" y="1519"/>
                      <a:pt x="6165" y="1529"/>
                    </a:cubicBezTo>
                    <a:cubicBezTo>
                      <a:pt x="6196" y="1529"/>
                      <a:pt x="6225" y="1539"/>
                      <a:pt x="6245" y="1539"/>
                    </a:cubicBezTo>
                    <a:cubicBezTo>
                      <a:pt x="6265" y="1549"/>
                      <a:pt x="6296" y="1549"/>
                      <a:pt x="6315" y="1559"/>
                    </a:cubicBezTo>
                    <a:cubicBezTo>
                      <a:pt x="6405" y="1569"/>
                      <a:pt x="6485" y="1579"/>
                      <a:pt x="6575" y="1589"/>
                    </a:cubicBezTo>
                    <a:cubicBezTo>
                      <a:pt x="6615" y="1589"/>
                      <a:pt x="6655" y="1599"/>
                      <a:pt x="6695" y="1599"/>
                    </a:cubicBezTo>
                    <a:cubicBezTo>
                      <a:pt x="6755" y="1599"/>
                      <a:pt x="6805" y="1599"/>
                      <a:pt x="6865" y="1589"/>
                    </a:cubicBezTo>
                    <a:cubicBezTo>
                      <a:pt x="6925" y="1579"/>
                      <a:pt x="6985" y="1569"/>
                      <a:pt x="7044" y="1549"/>
                    </a:cubicBezTo>
                    <a:cubicBezTo>
                      <a:pt x="7064" y="1549"/>
                      <a:pt x="7084" y="1539"/>
                      <a:pt x="7104" y="1529"/>
                    </a:cubicBezTo>
                    <a:cubicBezTo>
                      <a:pt x="7124" y="1529"/>
                      <a:pt x="7144" y="1519"/>
                      <a:pt x="7164" y="1509"/>
                    </a:cubicBezTo>
                    <a:cubicBezTo>
                      <a:pt x="7184" y="1509"/>
                      <a:pt x="7215" y="1499"/>
                      <a:pt x="7235" y="1489"/>
                    </a:cubicBezTo>
                    <a:cubicBezTo>
                      <a:pt x="7244" y="1489"/>
                      <a:pt x="7255" y="1479"/>
                      <a:pt x="7264" y="1479"/>
                    </a:cubicBezTo>
                    <a:cubicBezTo>
                      <a:pt x="7284" y="1469"/>
                      <a:pt x="7295" y="1459"/>
                      <a:pt x="7304" y="1459"/>
                    </a:cubicBezTo>
                    <a:cubicBezTo>
                      <a:pt x="7324" y="1469"/>
                      <a:pt x="7335" y="1479"/>
                      <a:pt x="7355" y="1479"/>
                    </a:cubicBezTo>
                    <a:cubicBezTo>
                      <a:pt x="7364" y="1489"/>
                      <a:pt x="7384" y="1499"/>
                      <a:pt x="7395" y="1509"/>
                    </a:cubicBezTo>
                    <a:cubicBezTo>
                      <a:pt x="7424" y="1529"/>
                      <a:pt x="7464" y="1549"/>
                      <a:pt x="7495" y="1569"/>
                    </a:cubicBezTo>
                    <a:lnTo>
                      <a:pt x="7674" y="1689"/>
                    </a:lnTo>
                    <a:cubicBezTo>
                      <a:pt x="7824" y="1789"/>
                      <a:pt x="7974" y="1889"/>
                      <a:pt x="8124" y="1979"/>
                    </a:cubicBezTo>
                    <a:cubicBezTo>
                      <a:pt x="8283" y="2068"/>
                      <a:pt x="8434" y="2159"/>
                      <a:pt x="8594" y="2248"/>
                    </a:cubicBezTo>
                    <a:cubicBezTo>
                      <a:pt x="8674" y="2288"/>
                      <a:pt x="8743" y="2328"/>
                      <a:pt x="8823" y="2368"/>
                    </a:cubicBezTo>
                    <a:cubicBezTo>
                      <a:pt x="8903" y="2408"/>
                      <a:pt x="8983" y="2448"/>
                      <a:pt x="9063" y="2499"/>
                    </a:cubicBezTo>
                    <a:cubicBezTo>
                      <a:pt x="9093" y="2519"/>
                      <a:pt x="9133" y="2539"/>
                      <a:pt x="9173" y="2558"/>
                    </a:cubicBezTo>
                    <a:cubicBezTo>
                      <a:pt x="9213" y="2578"/>
                      <a:pt x="9263" y="2608"/>
                      <a:pt x="9303" y="2628"/>
                    </a:cubicBezTo>
                    <a:cubicBezTo>
                      <a:pt x="9343" y="2648"/>
                      <a:pt x="9393" y="2678"/>
                      <a:pt x="9433" y="2698"/>
                    </a:cubicBezTo>
                    <a:lnTo>
                      <a:pt x="9553" y="2758"/>
                    </a:lnTo>
                    <a:cubicBezTo>
                      <a:pt x="9713" y="2838"/>
                      <a:pt x="9873" y="2938"/>
                      <a:pt x="10022" y="3028"/>
                    </a:cubicBezTo>
                    <a:cubicBezTo>
                      <a:pt x="10152" y="3118"/>
                      <a:pt x="10292" y="3198"/>
                      <a:pt x="10432" y="3278"/>
                    </a:cubicBezTo>
                    <a:cubicBezTo>
                      <a:pt x="10402" y="3298"/>
                      <a:pt x="10372" y="3307"/>
                      <a:pt x="10332" y="3318"/>
                    </a:cubicBezTo>
                    <a:cubicBezTo>
                      <a:pt x="10272" y="3347"/>
                      <a:pt x="10212" y="3367"/>
                      <a:pt x="10152" y="3398"/>
                    </a:cubicBezTo>
                    <a:cubicBezTo>
                      <a:pt x="10142" y="3387"/>
                      <a:pt x="10142" y="3378"/>
                      <a:pt x="10132" y="3378"/>
                    </a:cubicBezTo>
                    <a:cubicBezTo>
                      <a:pt x="10092" y="3347"/>
                      <a:pt x="10052" y="3307"/>
                      <a:pt x="10002" y="3278"/>
                    </a:cubicBezTo>
                    <a:cubicBezTo>
                      <a:pt x="9952" y="3248"/>
                      <a:pt x="9902" y="3208"/>
                      <a:pt x="9853" y="3188"/>
                    </a:cubicBezTo>
                    <a:cubicBezTo>
                      <a:pt x="9802" y="3158"/>
                      <a:pt x="9753" y="3128"/>
                      <a:pt x="9702" y="3108"/>
                    </a:cubicBezTo>
                    <a:cubicBezTo>
                      <a:pt x="9642" y="3088"/>
                      <a:pt x="9582" y="3068"/>
                      <a:pt x="9533" y="3048"/>
                    </a:cubicBezTo>
                    <a:cubicBezTo>
                      <a:pt x="9482" y="3028"/>
                      <a:pt x="9433" y="3008"/>
                      <a:pt x="9383" y="2998"/>
                    </a:cubicBezTo>
                    <a:cubicBezTo>
                      <a:pt x="9273" y="2958"/>
                      <a:pt x="9163" y="2928"/>
                      <a:pt x="9053" y="2908"/>
                    </a:cubicBezTo>
                    <a:lnTo>
                      <a:pt x="8723" y="2848"/>
                    </a:lnTo>
                    <a:cubicBezTo>
                      <a:pt x="8663" y="2838"/>
                      <a:pt x="8603" y="2838"/>
                      <a:pt x="8543" y="2828"/>
                    </a:cubicBezTo>
                    <a:cubicBezTo>
                      <a:pt x="8494" y="2828"/>
                      <a:pt x="8434" y="2818"/>
                      <a:pt x="8383" y="2818"/>
                    </a:cubicBezTo>
                    <a:lnTo>
                      <a:pt x="8354" y="2818"/>
                    </a:lnTo>
                    <a:cubicBezTo>
                      <a:pt x="8314" y="2818"/>
                      <a:pt x="8263" y="2818"/>
                      <a:pt x="8214" y="2828"/>
                    </a:cubicBezTo>
                    <a:lnTo>
                      <a:pt x="8174" y="2828"/>
                    </a:lnTo>
                    <a:cubicBezTo>
                      <a:pt x="8164" y="2828"/>
                      <a:pt x="8144" y="2828"/>
                      <a:pt x="8124" y="2838"/>
                    </a:cubicBezTo>
                    <a:cubicBezTo>
                      <a:pt x="8094" y="2838"/>
                      <a:pt x="8064" y="2848"/>
                      <a:pt x="8034" y="2848"/>
                    </a:cubicBezTo>
                    <a:lnTo>
                      <a:pt x="7824" y="2908"/>
                    </a:lnTo>
                    <a:cubicBezTo>
                      <a:pt x="7714" y="2948"/>
                      <a:pt x="7604" y="2978"/>
                      <a:pt x="7504" y="3018"/>
                    </a:cubicBezTo>
                    <a:cubicBezTo>
                      <a:pt x="7395" y="3058"/>
                      <a:pt x="7295" y="3098"/>
                      <a:pt x="7195" y="3138"/>
                    </a:cubicBezTo>
                    <a:cubicBezTo>
                      <a:pt x="7084" y="3188"/>
                      <a:pt x="6985" y="3238"/>
                      <a:pt x="6885" y="3298"/>
                    </a:cubicBezTo>
                    <a:cubicBezTo>
                      <a:pt x="6835" y="3327"/>
                      <a:pt x="6795" y="3367"/>
                      <a:pt x="6745" y="3398"/>
                    </a:cubicBezTo>
                    <a:cubicBezTo>
                      <a:pt x="6695" y="3427"/>
                      <a:pt x="6655" y="3458"/>
                      <a:pt x="6605" y="3487"/>
                    </a:cubicBezTo>
                    <a:cubicBezTo>
                      <a:pt x="6565" y="3527"/>
                      <a:pt x="6515" y="3558"/>
                      <a:pt x="6475" y="3598"/>
                    </a:cubicBezTo>
                    <a:cubicBezTo>
                      <a:pt x="6435" y="3638"/>
                      <a:pt x="6395" y="3667"/>
                      <a:pt x="6355" y="3707"/>
                    </a:cubicBezTo>
                    <a:cubicBezTo>
                      <a:pt x="6265" y="3787"/>
                      <a:pt x="6185" y="3867"/>
                      <a:pt x="6105" y="3947"/>
                    </a:cubicBezTo>
                    <a:cubicBezTo>
                      <a:pt x="6065" y="3987"/>
                      <a:pt x="6036" y="4027"/>
                      <a:pt x="5996" y="4067"/>
                    </a:cubicBezTo>
                    <a:cubicBezTo>
                      <a:pt x="5965" y="4117"/>
                      <a:pt x="5925" y="4167"/>
                      <a:pt x="5896" y="4217"/>
                    </a:cubicBezTo>
                    <a:cubicBezTo>
                      <a:pt x="5865" y="4257"/>
                      <a:pt x="5836" y="4307"/>
                      <a:pt x="5806" y="4357"/>
                    </a:cubicBezTo>
                    <a:cubicBezTo>
                      <a:pt x="5786" y="4397"/>
                      <a:pt x="5756" y="4447"/>
                      <a:pt x="5736" y="4497"/>
                    </a:cubicBezTo>
                    <a:cubicBezTo>
                      <a:pt x="5706" y="4557"/>
                      <a:pt x="5686" y="4606"/>
                      <a:pt x="5666" y="4666"/>
                    </a:cubicBezTo>
                    <a:cubicBezTo>
                      <a:pt x="5656" y="4717"/>
                      <a:pt x="5646" y="4777"/>
                      <a:pt x="5636" y="4826"/>
                    </a:cubicBezTo>
                    <a:lnTo>
                      <a:pt x="5636" y="4917"/>
                    </a:lnTo>
                    <a:lnTo>
                      <a:pt x="5636" y="4996"/>
                    </a:lnTo>
                    <a:cubicBezTo>
                      <a:pt x="5646" y="5056"/>
                      <a:pt x="5666" y="5116"/>
                      <a:pt x="5676" y="5166"/>
                    </a:cubicBezTo>
                    <a:cubicBezTo>
                      <a:pt x="5696" y="5226"/>
                      <a:pt x="5706" y="5276"/>
                      <a:pt x="5736" y="5326"/>
                    </a:cubicBezTo>
                    <a:cubicBezTo>
                      <a:pt x="5746" y="5346"/>
                      <a:pt x="5766" y="5366"/>
                      <a:pt x="5776" y="5396"/>
                    </a:cubicBezTo>
                    <a:cubicBezTo>
                      <a:pt x="5796" y="5416"/>
                      <a:pt x="5816" y="5446"/>
                      <a:pt x="5845" y="5466"/>
                    </a:cubicBezTo>
                    <a:cubicBezTo>
                      <a:pt x="5876" y="5506"/>
                      <a:pt x="5916" y="5536"/>
                      <a:pt x="5956" y="5576"/>
                    </a:cubicBezTo>
                    <a:lnTo>
                      <a:pt x="6016" y="5636"/>
                    </a:lnTo>
                    <a:cubicBezTo>
                      <a:pt x="6016" y="5636"/>
                      <a:pt x="6025" y="5636"/>
                      <a:pt x="6025" y="5646"/>
                    </a:cubicBezTo>
                    <a:cubicBezTo>
                      <a:pt x="5996" y="5666"/>
                      <a:pt x="5956" y="5696"/>
                      <a:pt x="5925" y="5716"/>
                    </a:cubicBezTo>
                    <a:cubicBezTo>
                      <a:pt x="5865" y="5756"/>
                      <a:pt x="5816" y="5796"/>
                      <a:pt x="5756" y="5836"/>
                    </a:cubicBezTo>
                    <a:lnTo>
                      <a:pt x="5666" y="5896"/>
                    </a:lnTo>
                    <a:lnTo>
                      <a:pt x="5606" y="5865"/>
                    </a:lnTo>
                    <a:lnTo>
                      <a:pt x="5516" y="5805"/>
                    </a:lnTo>
                    <a:cubicBezTo>
                      <a:pt x="5436" y="5756"/>
                      <a:pt x="5366" y="5696"/>
                      <a:pt x="5296" y="5656"/>
                    </a:cubicBezTo>
                    <a:cubicBezTo>
                      <a:pt x="5216" y="5606"/>
                      <a:pt x="5136" y="5566"/>
                      <a:pt x="5057" y="5526"/>
                    </a:cubicBezTo>
                    <a:cubicBezTo>
                      <a:pt x="4977" y="5486"/>
                      <a:pt x="4897" y="5446"/>
                      <a:pt x="4826" y="5406"/>
                    </a:cubicBezTo>
                    <a:cubicBezTo>
                      <a:pt x="4746" y="5366"/>
                      <a:pt x="4666" y="5326"/>
                      <a:pt x="4597" y="5286"/>
                    </a:cubicBezTo>
                    <a:cubicBezTo>
                      <a:pt x="4437" y="5206"/>
                      <a:pt x="4277" y="5126"/>
                      <a:pt x="4137" y="5036"/>
                    </a:cubicBezTo>
                    <a:cubicBezTo>
                      <a:pt x="4057" y="4986"/>
                      <a:pt x="3987" y="4937"/>
                      <a:pt x="3907" y="4886"/>
                    </a:cubicBezTo>
                    <a:cubicBezTo>
                      <a:pt x="3838" y="4837"/>
                      <a:pt x="3758" y="4786"/>
                      <a:pt x="3687" y="4737"/>
                    </a:cubicBezTo>
                    <a:cubicBezTo>
                      <a:pt x="3607" y="4677"/>
                      <a:pt x="3538" y="4626"/>
                      <a:pt x="3458" y="4566"/>
                    </a:cubicBezTo>
                    <a:cubicBezTo>
                      <a:pt x="3378" y="4517"/>
                      <a:pt x="3308" y="4467"/>
                      <a:pt x="3228" y="4417"/>
                    </a:cubicBezTo>
                    <a:cubicBezTo>
                      <a:pt x="3168" y="4367"/>
                      <a:pt x="3088" y="4317"/>
                      <a:pt x="3018" y="4277"/>
                    </a:cubicBezTo>
                    <a:cubicBezTo>
                      <a:pt x="2948" y="4227"/>
                      <a:pt x="2868" y="4177"/>
                      <a:pt x="2798" y="4127"/>
                    </a:cubicBezTo>
                    <a:cubicBezTo>
                      <a:pt x="2718" y="4077"/>
                      <a:pt x="2648" y="4027"/>
                      <a:pt x="2579" y="3977"/>
                    </a:cubicBezTo>
                    <a:lnTo>
                      <a:pt x="2488" y="3917"/>
                    </a:lnTo>
                    <a:cubicBezTo>
                      <a:pt x="2468" y="3897"/>
                      <a:pt x="2439" y="3877"/>
                      <a:pt x="2408" y="3847"/>
                    </a:cubicBezTo>
                    <a:cubicBezTo>
                      <a:pt x="2408" y="3847"/>
                      <a:pt x="2419" y="3847"/>
                      <a:pt x="2419" y="3837"/>
                    </a:cubicBezTo>
                    <a:cubicBezTo>
                      <a:pt x="2459" y="3817"/>
                      <a:pt x="2499" y="3797"/>
                      <a:pt x="2528" y="3767"/>
                    </a:cubicBezTo>
                    <a:cubicBezTo>
                      <a:pt x="2559" y="3747"/>
                      <a:pt x="2579" y="3718"/>
                      <a:pt x="2608" y="3698"/>
                    </a:cubicBezTo>
                    <a:cubicBezTo>
                      <a:pt x="2628" y="3667"/>
                      <a:pt x="2659" y="3638"/>
                      <a:pt x="2679" y="3607"/>
                    </a:cubicBezTo>
                    <a:cubicBezTo>
                      <a:pt x="2688" y="3578"/>
                      <a:pt x="2708" y="3538"/>
                      <a:pt x="2718" y="3507"/>
                    </a:cubicBezTo>
                    <a:cubicBezTo>
                      <a:pt x="2728" y="3467"/>
                      <a:pt x="2738" y="3427"/>
                      <a:pt x="2738" y="3387"/>
                    </a:cubicBezTo>
                    <a:cubicBezTo>
                      <a:pt x="2748" y="3307"/>
                      <a:pt x="2738" y="3238"/>
                      <a:pt x="2728" y="3168"/>
                    </a:cubicBezTo>
                    <a:cubicBezTo>
                      <a:pt x="2708" y="3088"/>
                      <a:pt x="2679" y="3018"/>
                      <a:pt x="2639" y="2948"/>
                    </a:cubicBezTo>
                    <a:cubicBezTo>
                      <a:pt x="2628" y="2918"/>
                      <a:pt x="2608" y="2878"/>
                      <a:pt x="2588" y="2848"/>
                    </a:cubicBezTo>
                    <a:cubicBezTo>
                      <a:pt x="2568" y="2828"/>
                      <a:pt x="2559" y="2818"/>
                      <a:pt x="2548" y="2798"/>
                    </a:cubicBezTo>
                    <a:cubicBezTo>
                      <a:pt x="2528" y="2778"/>
                      <a:pt x="2519" y="2758"/>
                      <a:pt x="2499" y="2738"/>
                    </a:cubicBezTo>
                    <a:cubicBezTo>
                      <a:pt x="2528" y="2728"/>
                      <a:pt x="2568" y="2708"/>
                      <a:pt x="2599" y="2698"/>
                    </a:cubicBezTo>
                    <a:cubicBezTo>
                      <a:pt x="2679" y="2668"/>
                      <a:pt x="2758" y="2628"/>
                      <a:pt x="2838" y="2598"/>
                    </a:cubicBezTo>
                    <a:cubicBezTo>
                      <a:pt x="2858" y="2588"/>
                      <a:pt x="2878" y="2578"/>
                      <a:pt x="2908" y="2568"/>
                    </a:cubicBezTo>
                    <a:cubicBezTo>
                      <a:pt x="2918" y="2558"/>
                      <a:pt x="2938" y="2548"/>
                      <a:pt x="2958" y="2539"/>
                    </a:cubicBezTo>
                    <a:cubicBezTo>
                      <a:pt x="2998" y="2519"/>
                      <a:pt x="3038" y="2488"/>
                      <a:pt x="3078" y="2468"/>
                    </a:cubicBezTo>
                    <a:cubicBezTo>
                      <a:pt x="3118" y="2439"/>
                      <a:pt x="3158" y="2419"/>
                      <a:pt x="3188" y="2399"/>
                    </a:cubicBezTo>
                    <a:cubicBezTo>
                      <a:pt x="3228" y="2379"/>
                      <a:pt x="3268" y="2359"/>
                      <a:pt x="3298" y="2339"/>
                    </a:cubicBezTo>
                    <a:cubicBezTo>
                      <a:pt x="3378" y="2299"/>
                      <a:pt x="3458" y="2248"/>
                      <a:pt x="3538" y="2208"/>
                    </a:cubicBezTo>
                    <a:cubicBezTo>
                      <a:pt x="3607" y="2168"/>
                      <a:pt x="3687" y="2128"/>
                      <a:pt x="3767" y="2088"/>
                    </a:cubicBezTo>
                    <a:cubicBezTo>
                      <a:pt x="3807" y="2059"/>
                      <a:pt x="3847" y="2039"/>
                      <a:pt x="3887" y="2019"/>
                    </a:cubicBezTo>
                    <a:cubicBezTo>
                      <a:pt x="3917" y="1999"/>
                      <a:pt x="3957" y="1969"/>
                      <a:pt x="3987" y="1959"/>
                    </a:cubicBezTo>
                    <a:cubicBezTo>
                      <a:pt x="4067" y="1909"/>
                      <a:pt x="4157" y="1869"/>
                      <a:pt x="4237" y="1829"/>
                    </a:cubicBezTo>
                    <a:lnTo>
                      <a:pt x="4297" y="1799"/>
                    </a:lnTo>
                    <a:cubicBezTo>
                      <a:pt x="4307" y="1789"/>
                      <a:pt x="4327" y="1779"/>
                      <a:pt x="4347" y="1769"/>
                    </a:cubicBezTo>
                    <a:cubicBezTo>
                      <a:pt x="4387" y="1749"/>
                      <a:pt x="4417" y="1729"/>
                      <a:pt x="4457" y="1709"/>
                    </a:cubicBezTo>
                    <a:cubicBezTo>
                      <a:pt x="4537" y="1659"/>
                      <a:pt x="4626" y="1619"/>
                      <a:pt x="4706" y="1579"/>
                    </a:cubicBezTo>
                    <a:cubicBezTo>
                      <a:pt x="4786" y="1539"/>
                      <a:pt x="4866" y="1499"/>
                      <a:pt x="4937" y="1459"/>
                    </a:cubicBezTo>
                    <a:cubicBezTo>
                      <a:pt x="5017" y="1419"/>
                      <a:pt x="5097" y="1369"/>
                      <a:pt x="5166" y="1320"/>
                    </a:cubicBezTo>
                    <a:cubicBezTo>
                      <a:pt x="5206" y="1289"/>
                      <a:pt x="5236" y="1269"/>
                      <a:pt x="5276" y="1240"/>
                    </a:cubicBezTo>
                    <a:cubicBezTo>
                      <a:pt x="5306" y="1209"/>
                      <a:pt x="5336" y="1180"/>
                      <a:pt x="5366" y="1160"/>
                    </a:cubicBezTo>
                    <a:close/>
                    <a:moveTo>
                      <a:pt x="6265" y="340"/>
                    </a:moveTo>
                    <a:cubicBezTo>
                      <a:pt x="6315" y="380"/>
                      <a:pt x="6375" y="420"/>
                      <a:pt x="6435" y="460"/>
                    </a:cubicBezTo>
                    <a:lnTo>
                      <a:pt x="6585" y="550"/>
                    </a:lnTo>
                    <a:cubicBezTo>
                      <a:pt x="6695" y="630"/>
                      <a:pt x="6815" y="700"/>
                      <a:pt x="6925" y="780"/>
                    </a:cubicBezTo>
                    <a:lnTo>
                      <a:pt x="7284" y="989"/>
                    </a:lnTo>
                    <a:cubicBezTo>
                      <a:pt x="7404" y="1060"/>
                      <a:pt x="7515" y="1129"/>
                      <a:pt x="7634" y="1200"/>
                    </a:cubicBezTo>
                    <a:cubicBezTo>
                      <a:pt x="7794" y="1300"/>
                      <a:pt x="7944" y="1399"/>
                      <a:pt x="8104" y="1489"/>
                    </a:cubicBezTo>
                    <a:cubicBezTo>
                      <a:pt x="8263" y="1589"/>
                      <a:pt x="8423" y="1679"/>
                      <a:pt x="8574" y="1779"/>
                    </a:cubicBezTo>
                    <a:cubicBezTo>
                      <a:pt x="8723" y="1869"/>
                      <a:pt x="8873" y="1969"/>
                      <a:pt x="9033" y="2059"/>
                    </a:cubicBezTo>
                    <a:cubicBezTo>
                      <a:pt x="9183" y="2159"/>
                      <a:pt x="9343" y="2259"/>
                      <a:pt x="9502" y="2348"/>
                    </a:cubicBezTo>
                    <a:cubicBezTo>
                      <a:pt x="9673" y="2439"/>
                      <a:pt x="9833" y="2539"/>
                      <a:pt x="9992" y="2638"/>
                    </a:cubicBezTo>
                    <a:cubicBezTo>
                      <a:pt x="10152" y="2728"/>
                      <a:pt x="10312" y="2828"/>
                      <a:pt x="10482" y="2918"/>
                    </a:cubicBezTo>
                    <a:cubicBezTo>
                      <a:pt x="10592" y="2988"/>
                      <a:pt x="10712" y="3048"/>
                      <a:pt x="10832" y="3118"/>
                    </a:cubicBezTo>
                    <a:cubicBezTo>
                      <a:pt x="10801" y="3128"/>
                      <a:pt x="10772" y="3138"/>
                      <a:pt x="10732" y="3158"/>
                    </a:cubicBezTo>
                    <a:lnTo>
                      <a:pt x="10522" y="3248"/>
                    </a:lnTo>
                    <a:cubicBezTo>
                      <a:pt x="10372" y="3158"/>
                      <a:pt x="10222" y="3068"/>
                      <a:pt x="10072" y="2968"/>
                    </a:cubicBezTo>
                    <a:cubicBezTo>
                      <a:pt x="9922" y="2868"/>
                      <a:pt x="9762" y="2768"/>
                      <a:pt x="9602" y="2688"/>
                    </a:cubicBezTo>
                    <a:lnTo>
                      <a:pt x="9482" y="2628"/>
                    </a:lnTo>
                    <a:cubicBezTo>
                      <a:pt x="9433" y="2608"/>
                      <a:pt x="9393" y="2578"/>
                      <a:pt x="9343" y="2558"/>
                    </a:cubicBezTo>
                    <a:cubicBezTo>
                      <a:pt x="9303" y="2539"/>
                      <a:pt x="9263" y="2519"/>
                      <a:pt x="9223" y="2488"/>
                    </a:cubicBezTo>
                    <a:cubicBezTo>
                      <a:pt x="9193" y="2468"/>
                      <a:pt x="9153" y="2448"/>
                      <a:pt x="9123" y="2428"/>
                    </a:cubicBezTo>
                    <a:lnTo>
                      <a:pt x="8883" y="2308"/>
                    </a:lnTo>
                    <a:cubicBezTo>
                      <a:pt x="8803" y="2259"/>
                      <a:pt x="8723" y="2219"/>
                      <a:pt x="8643" y="2168"/>
                    </a:cubicBezTo>
                    <a:cubicBezTo>
                      <a:pt x="8563" y="2128"/>
                      <a:pt x="8483" y="2079"/>
                      <a:pt x="8403" y="2039"/>
                    </a:cubicBezTo>
                    <a:cubicBezTo>
                      <a:pt x="8334" y="1999"/>
                      <a:pt x="8263" y="1949"/>
                      <a:pt x="8194" y="1909"/>
                    </a:cubicBezTo>
                    <a:lnTo>
                      <a:pt x="7954" y="1759"/>
                    </a:lnTo>
                    <a:cubicBezTo>
                      <a:pt x="7884" y="1709"/>
                      <a:pt x="7804" y="1659"/>
                      <a:pt x="7734" y="1609"/>
                    </a:cubicBezTo>
                    <a:cubicBezTo>
                      <a:pt x="7664" y="1559"/>
                      <a:pt x="7594" y="1519"/>
                      <a:pt x="7524" y="1469"/>
                    </a:cubicBezTo>
                    <a:cubicBezTo>
                      <a:pt x="7495" y="1449"/>
                      <a:pt x="7455" y="1429"/>
                      <a:pt x="7424" y="1399"/>
                    </a:cubicBezTo>
                    <a:lnTo>
                      <a:pt x="7364" y="1369"/>
                    </a:lnTo>
                    <a:cubicBezTo>
                      <a:pt x="7355" y="1359"/>
                      <a:pt x="7344" y="1359"/>
                      <a:pt x="7335" y="1359"/>
                    </a:cubicBezTo>
                    <a:cubicBezTo>
                      <a:pt x="7324" y="1349"/>
                      <a:pt x="7315" y="1349"/>
                      <a:pt x="7304" y="1349"/>
                    </a:cubicBezTo>
                    <a:cubicBezTo>
                      <a:pt x="7304" y="1349"/>
                      <a:pt x="7295" y="1359"/>
                      <a:pt x="7284" y="1359"/>
                    </a:cubicBezTo>
                    <a:lnTo>
                      <a:pt x="7275" y="1359"/>
                    </a:lnTo>
                    <a:cubicBezTo>
                      <a:pt x="7264" y="1359"/>
                      <a:pt x="7255" y="1369"/>
                      <a:pt x="7255" y="1369"/>
                    </a:cubicBezTo>
                    <a:cubicBezTo>
                      <a:pt x="7224" y="1379"/>
                      <a:pt x="7195" y="1399"/>
                      <a:pt x="7164" y="1399"/>
                    </a:cubicBezTo>
                    <a:cubicBezTo>
                      <a:pt x="7135" y="1419"/>
                      <a:pt x="7104" y="1419"/>
                      <a:pt x="7075" y="1429"/>
                    </a:cubicBezTo>
                    <a:cubicBezTo>
                      <a:pt x="7015" y="1449"/>
                      <a:pt x="6955" y="1469"/>
                      <a:pt x="6895" y="1479"/>
                    </a:cubicBezTo>
                    <a:cubicBezTo>
                      <a:pt x="6855" y="1479"/>
                      <a:pt x="6805" y="1489"/>
                      <a:pt x="6765" y="1489"/>
                    </a:cubicBezTo>
                    <a:lnTo>
                      <a:pt x="6635" y="1489"/>
                    </a:lnTo>
                    <a:cubicBezTo>
                      <a:pt x="6585" y="1479"/>
                      <a:pt x="6535" y="1479"/>
                      <a:pt x="6485" y="1469"/>
                    </a:cubicBezTo>
                    <a:cubicBezTo>
                      <a:pt x="6435" y="1459"/>
                      <a:pt x="6395" y="1449"/>
                      <a:pt x="6345" y="1449"/>
                    </a:cubicBezTo>
                    <a:cubicBezTo>
                      <a:pt x="6325" y="1439"/>
                      <a:pt x="6296" y="1439"/>
                      <a:pt x="6276" y="1429"/>
                    </a:cubicBezTo>
                    <a:cubicBezTo>
                      <a:pt x="6245" y="1429"/>
                      <a:pt x="6216" y="1419"/>
                      <a:pt x="6176" y="1409"/>
                    </a:cubicBezTo>
                    <a:cubicBezTo>
                      <a:pt x="6165" y="1409"/>
                      <a:pt x="6145" y="1399"/>
                      <a:pt x="6125" y="1399"/>
                    </a:cubicBezTo>
                    <a:cubicBezTo>
                      <a:pt x="6105" y="1389"/>
                      <a:pt x="6085" y="1389"/>
                      <a:pt x="6076" y="1379"/>
                    </a:cubicBezTo>
                    <a:lnTo>
                      <a:pt x="6056" y="1379"/>
                    </a:lnTo>
                    <a:cubicBezTo>
                      <a:pt x="6025" y="1369"/>
                      <a:pt x="5996" y="1359"/>
                      <a:pt x="5976" y="1349"/>
                    </a:cubicBezTo>
                    <a:lnTo>
                      <a:pt x="5965" y="1349"/>
                    </a:lnTo>
                    <a:cubicBezTo>
                      <a:pt x="5826" y="1280"/>
                      <a:pt x="5686" y="1220"/>
                      <a:pt x="5556" y="1140"/>
                    </a:cubicBezTo>
                    <a:cubicBezTo>
                      <a:pt x="5536" y="1120"/>
                      <a:pt x="5516" y="1109"/>
                      <a:pt x="5496" y="1089"/>
                    </a:cubicBezTo>
                    <a:cubicBezTo>
                      <a:pt x="5476" y="1080"/>
                      <a:pt x="5466" y="1069"/>
                      <a:pt x="5446" y="1060"/>
                    </a:cubicBezTo>
                    <a:cubicBezTo>
                      <a:pt x="5446" y="1049"/>
                      <a:pt x="5436" y="1049"/>
                      <a:pt x="5436" y="1040"/>
                    </a:cubicBezTo>
                    <a:cubicBezTo>
                      <a:pt x="5426" y="1040"/>
                      <a:pt x="5416" y="1029"/>
                      <a:pt x="5406" y="1029"/>
                    </a:cubicBezTo>
                    <a:cubicBezTo>
                      <a:pt x="5406" y="1020"/>
                      <a:pt x="5396" y="1020"/>
                      <a:pt x="5386" y="1020"/>
                    </a:cubicBezTo>
                    <a:lnTo>
                      <a:pt x="5376" y="1020"/>
                    </a:lnTo>
                    <a:cubicBezTo>
                      <a:pt x="5356" y="1020"/>
                      <a:pt x="5336" y="1020"/>
                      <a:pt x="5326" y="1029"/>
                    </a:cubicBezTo>
                    <a:lnTo>
                      <a:pt x="5276" y="1080"/>
                    </a:lnTo>
                    <a:lnTo>
                      <a:pt x="5246" y="1109"/>
                    </a:lnTo>
                    <a:cubicBezTo>
                      <a:pt x="5226" y="1129"/>
                      <a:pt x="5206" y="1149"/>
                      <a:pt x="5176" y="1169"/>
                    </a:cubicBezTo>
                    <a:cubicBezTo>
                      <a:pt x="5166" y="1189"/>
                      <a:pt x="5146" y="1200"/>
                      <a:pt x="5136" y="1209"/>
                    </a:cubicBezTo>
                    <a:cubicBezTo>
                      <a:pt x="5116" y="1220"/>
                      <a:pt x="5097" y="1240"/>
                      <a:pt x="5077" y="1249"/>
                    </a:cubicBezTo>
                    <a:cubicBezTo>
                      <a:pt x="5046" y="1280"/>
                      <a:pt x="5006" y="1300"/>
                      <a:pt x="4977" y="1320"/>
                    </a:cubicBezTo>
                    <a:cubicBezTo>
                      <a:pt x="4906" y="1359"/>
                      <a:pt x="4826" y="1399"/>
                      <a:pt x="4757" y="1439"/>
                    </a:cubicBezTo>
                    <a:lnTo>
                      <a:pt x="4517" y="1559"/>
                    </a:lnTo>
                    <a:cubicBezTo>
                      <a:pt x="4477" y="1579"/>
                      <a:pt x="4437" y="1609"/>
                      <a:pt x="4397" y="1629"/>
                    </a:cubicBezTo>
                    <a:cubicBezTo>
                      <a:pt x="4357" y="1649"/>
                      <a:pt x="4327" y="1669"/>
                      <a:pt x="4287" y="1689"/>
                    </a:cubicBezTo>
                    <a:cubicBezTo>
                      <a:pt x="4247" y="1709"/>
                      <a:pt x="4217" y="1729"/>
                      <a:pt x="4177" y="1749"/>
                    </a:cubicBezTo>
                    <a:cubicBezTo>
                      <a:pt x="4127" y="1769"/>
                      <a:pt x="4087" y="1789"/>
                      <a:pt x="4047" y="1809"/>
                    </a:cubicBezTo>
                    <a:cubicBezTo>
                      <a:pt x="3967" y="1849"/>
                      <a:pt x="3887" y="1889"/>
                      <a:pt x="3818" y="1939"/>
                    </a:cubicBezTo>
                    <a:cubicBezTo>
                      <a:pt x="3778" y="1959"/>
                      <a:pt x="3738" y="1979"/>
                      <a:pt x="3707" y="1999"/>
                    </a:cubicBezTo>
                    <a:cubicBezTo>
                      <a:pt x="3658" y="2029"/>
                      <a:pt x="3618" y="2049"/>
                      <a:pt x="3578" y="2068"/>
                    </a:cubicBezTo>
                    <a:lnTo>
                      <a:pt x="3458" y="2128"/>
                    </a:lnTo>
                    <a:cubicBezTo>
                      <a:pt x="3427" y="2148"/>
                      <a:pt x="3388" y="2168"/>
                      <a:pt x="3348" y="2199"/>
                    </a:cubicBezTo>
                    <a:cubicBezTo>
                      <a:pt x="3308" y="2219"/>
                      <a:pt x="3278" y="2239"/>
                      <a:pt x="3238" y="2259"/>
                    </a:cubicBezTo>
                    <a:cubicBezTo>
                      <a:pt x="3198" y="2268"/>
                      <a:pt x="3168" y="2288"/>
                      <a:pt x="3128" y="2308"/>
                    </a:cubicBezTo>
                    <a:cubicBezTo>
                      <a:pt x="3088" y="2328"/>
                      <a:pt x="3048" y="2359"/>
                      <a:pt x="3008" y="2379"/>
                    </a:cubicBezTo>
                    <a:cubicBezTo>
                      <a:pt x="2968" y="2399"/>
                      <a:pt x="2938" y="2428"/>
                      <a:pt x="2898" y="2448"/>
                    </a:cubicBezTo>
                    <a:lnTo>
                      <a:pt x="2748" y="2508"/>
                    </a:lnTo>
                    <a:cubicBezTo>
                      <a:pt x="2688" y="2528"/>
                      <a:pt x="2639" y="2558"/>
                      <a:pt x="2588" y="2578"/>
                    </a:cubicBezTo>
                    <a:lnTo>
                      <a:pt x="2499" y="2608"/>
                    </a:lnTo>
                    <a:cubicBezTo>
                      <a:pt x="2488" y="2618"/>
                      <a:pt x="2468" y="2618"/>
                      <a:pt x="2459" y="2628"/>
                    </a:cubicBezTo>
                    <a:cubicBezTo>
                      <a:pt x="2448" y="2628"/>
                      <a:pt x="2448" y="2628"/>
                      <a:pt x="2439" y="2638"/>
                    </a:cubicBezTo>
                    <a:cubicBezTo>
                      <a:pt x="2428" y="2638"/>
                      <a:pt x="2419" y="2648"/>
                      <a:pt x="2408" y="2648"/>
                    </a:cubicBezTo>
                    <a:cubicBezTo>
                      <a:pt x="2388" y="2658"/>
                      <a:pt x="2379" y="2668"/>
                      <a:pt x="2368" y="2678"/>
                    </a:cubicBezTo>
                    <a:cubicBezTo>
                      <a:pt x="2368" y="2688"/>
                      <a:pt x="2368" y="2698"/>
                      <a:pt x="2359" y="2708"/>
                    </a:cubicBezTo>
                    <a:lnTo>
                      <a:pt x="2359" y="2738"/>
                    </a:lnTo>
                    <a:cubicBezTo>
                      <a:pt x="2359" y="2748"/>
                      <a:pt x="2368" y="2758"/>
                      <a:pt x="2368" y="2768"/>
                    </a:cubicBezTo>
                    <a:cubicBezTo>
                      <a:pt x="2379" y="2788"/>
                      <a:pt x="2399" y="2808"/>
                      <a:pt x="2419" y="2828"/>
                    </a:cubicBezTo>
                    <a:cubicBezTo>
                      <a:pt x="2439" y="2848"/>
                      <a:pt x="2459" y="2868"/>
                      <a:pt x="2468" y="2888"/>
                    </a:cubicBezTo>
                    <a:cubicBezTo>
                      <a:pt x="2508" y="2938"/>
                      <a:pt x="2539" y="2988"/>
                      <a:pt x="2568" y="3038"/>
                    </a:cubicBezTo>
                    <a:cubicBezTo>
                      <a:pt x="2599" y="3098"/>
                      <a:pt x="2619" y="3168"/>
                      <a:pt x="2628" y="3228"/>
                    </a:cubicBezTo>
                    <a:cubicBezTo>
                      <a:pt x="2639" y="3278"/>
                      <a:pt x="2639" y="3327"/>
                      <a:pt x="2639" y="3387"/>
                    </a:cubicBezTo>
                    <a:cubicBezTo>
                      <a:pt x="2628" y="3418"/>
                      <a:pt x="2628" y="3458"/>
                      <a:pt x="2619" y="3487"/>
                    </a:cubicBezTo>
                    <a:cubicBezTo>
                      <a:pt x="2599" y="3518"/>
                      <a:pt x="2588" y="3547"/>
                      <a:pt x="2568" y="3578"/>
                    </a:cubicBezTo>
                    <a:cubicBezTo>
                      <a:pt x="2539" y="3607"/>
                      <a:pt x="2508" y="3647"/>
                      <a:pt x="2479" y="3678"/>
                    </a:cubicBezTo>
                    <a:cubicBezTo>
                      <a:pt x="2428" y="3707"/>
                      <a:pt x="2379" y="3738"/>
                      <a:pt x="2319" y="3767"/>
                    </a:cubicBezTo>
                    <a:cubicBezTo>
                      <a:pt x="2319" y="3767"/>
                      <a:pt x="2308" y="3777"/>
                      <a:pt x="2299" y="3777"/>
                    </a:cubicBezTo>
                    <a:lnTo>
                      <a:pt x="2268" y="3807"/>
                    </a:lnTo>
                    <a:lnTo>
                      <a:pt x="2268" y="3837"/>
                    </a:lnTo>
                    <a:lnTo>
                      <a:pt x="2268" y="3857"/>
                    </a:lnTo>
                    <a:cubicBezTo>
                      <a:pt x="2268" y="3867"/>
                      <a:pt x="2279" y="3877"/>
                      <a:pt x="2279" y="3887"/>
                    </a:cubicBezTo>
                    <a:cubicBezTo>
                      <a:pt x="2299" y="3897"/>
                      <a:pt x="2308" y="3917"/>
                      <a:pt x="2328" y="3927"/>
                    </a:cubicBezTo>
                    <a:cubicBezTo>
                      <a:pt x="2359" y="3957"/>
                      <a:pt x="2399" y="3987"/>
                      <a:pt x="2439" y="4007"/>
                    </a:cubicBezTo>
                    <a:cubicBezTo>
                      <a:pt x="2488" y="4047"/>
                      <a:pt x="2548" y="4087"/>
                      <a:pt x="2608" y="4127"/>
                    </a:cubicBezTo>
                    <a:cubicBezTo>
                      <a:pt x="2758" y="4227"/>
                      <a:pt x="2918" y="4327"/>
                      <a:pt x="3078" y="4427"/>
                    </a:cubicBezTo>
                    <a:cubicBezTo>
                      <a:pt x="3148" y="4477"/>
                      <a:pt x="3208" y="4517"/>
                      <a:pt x="3278" y="4566"/>
                    </a:cubicBezTo>
                    <a:cubicBezTo>
                      <a:pt x="3348" y="4617"/>
                      <a:pt x="3418" y="4666"/>
                      <a:pt x="3498" y="4717"/>
                    </a:cubicBezTo>
                    <a:cubicBezTo>
                      <a:pt x="3538" y="4746"/>
                      <a:pt x="3587" y="4786"/>
                      <a:pt x="3638" y="4817"/>
                    </a:cubicBezTo>
                    <a:lnTo>
                      <a:pt x="3818" y="4937"/>
                    </a:lnTo>
                    <a:cubicBezTo>
                      <a:pt x="3887" y="4976"/>
                      <a:pt x="3947" y="5016"/>
                      <a:pt x="4017" y="5056"/>
                    </a:cubicBezTo>
                    <a:cubicBezTo>
                      <a:pt x="4077" y="5106"/>
                      <a:pt x="4147" y="5146"/>
                      <a:pt x="4207" y="5186"/>
                    </a:cubicBezTo>
                    <a:cubicBezTo>
                      <a:pt x="4267" y="5216"/>
                      <a:pt x="4327" y="5246"/>
                      <a:pt x="4387" y="5286"/>
                    </a:cubicBezTo>
                    <a:lnTo>
                      <a:pt x="4626" y="5406"/>
                    </a:lnTo>
                    <a:cubicBezTo>
                      <a:pt x="4706" y="5446"/>
                      <a:pt x="4786" y="5486"/>
                      <a:pt x="4857" y="5526"/>
                    </a:cubicBezTo>
                    <a:cubicBezTo>
                      <a:pt x="4946" y="5566"/>
                      <a:pt x="5026" y="5616"/>
                      <a:pt x="5106" y="5656"/>
                    </a:cubicBezTo>
                    <a:cubicBezTo>
                      <a:pt x="5146" y="5676"/>
                      <a:pt x="5186" y="5696"/>
                      <a:pt x="5216" y="5725"/>
                    </a:cubicBezTo>
                    <a:cubicBezTo>
                      <a:pt x="5256" y="5745"/>
                      <a:pt x="5286" y="5765"/>
                      <a:pt x="5316" y="5785"/>
                    </a:cubicBezTo>
                    <a:cubicBezTo>
                      <a:pt x="5366" y="5816"/>
                      <a:pt x="5416" y="5856"/>
                      <a:pt x="5456" y="5885"/>
                    </a:cubicBezTo>
                    <a:cubicBezTo>
                      <a:pt x="5476" y="5896"/>
                      <a:pt x="5506" y="5916"/>
                      <a:pt x="5526" y="5925"/>
                    </a:cubicBezTo>
                    <a:cubicBezTo>
                      <a:pt x="5546" y="5936"/>
                      <a:pt x="5566" y="5945"/>
                      <a:pt x="5576" y="5965"/>
                    </a:cubicBezTo>
                    <a:cubicBezTo>
                      <a:pt x="5556" y="5976"/>
                      <a:pt x="5536" y="5996"/>
                      <a:pt x="5516" y="6005"/>
                    </a:cubicBezTo>
                    <a:cubicBezTo>
                      <a:pt x="5476" y="6036"/>
                      <a:pt x="5436" y="6056"/>
                      <a:pt x="5406" y="6096"/>
                    </a:cubicBezTo>
                    <a:cubicBezTo>
                      <a:pt x="5396" y="6105"/>
                      <a:pt x="5396" y="6125"/>
                      <a:pt x="5386" y="6145"/>
                    </a:cubicBezTo>
                    <a:lnTo>
                      <a:pt x="5026" y="5905"/>
                    </a:lnTo>
                    <a:cubicBezTo>
                      <a:pt x="4897" y="5816"/>
                      <a:pt x="4766" y="5716"/>
                      <a:pt x="4637" y="5626"/>
                    </a:cubicBezTo>
                    <a:cubicBezTo>
                      <a:pt x="4507" y="5536"/>
                      <a:pt x="4387" y="5446"/>
                      <a:pt x="4257" y="5356"/>
                    </a:cubicBezTo>
                    <a:cubicBezTo>
                      <a:pt x="4097" y="5256"/>
                      <a:pt x="3947" y="5156"/>
                      <a:pt x="3787" y="5056"/>
                    </a:cubicBezTo>
                    <a:cubicBezTo>
                      <a:pt x="3627" y="4957"/>
                      <a:pt x="3478" y="4866"/>
                      <a:pt x="3318" y="4766"/>
                    </a:cubicBezTo>
                    <a:cubicBezTo>
                      <a:pt x="3248" y="4717"/>
                      <a:pt x="3178" y="4666"/>
                      <a:pt x="3098" y="4626"/>
                    </a:cubicBezTo>
                    <a:cubicBezTo>
                      <a:pt x="3028" y="4586"/>
                      <a:pt x="2948" y="4537"/>
                      <a:pt x="2868" y="4497"/>
                    </a:cubicBezTo>
                    <a:cubicBezTo>
                      <a:pt x="2708" y="4417"/>
                      <a:pt x="2559" y="4327"/>
                      <a:pt x="2399" y="4247"/>
                    </a:cubicBezTo>
                    <a:cubicBezTo>
                      <a:pt x="2239" y="4167"/>
                      <a:pt x="2089" y="4077"/>
                      <a:pt x="1929" y="3997"/>
                    </a:cubicBezTo>
                    <a:lnTo>
                      <a:pt x="1689" y="3877"/>
                    </a:lnTo>
                    <a:cubicBezTo>
                      <a:pt x="1619" y="3827"/>
                      <a:pt x="1539" y="3787"/>
                      <a:pt x="1469" y="3738"/>
                    </a:cubicBezTo>
                    <a:cubicBezTo>
                      <a:pt x="1400" y="3698"/>
                      <a:pt x="1320" y="3647"/>
                      <a:pt x="1249" y="3607"/>
                    </a:cubicBezTo>
                    <a:cubicBezTo>
                      <a:pt x="1169" y="3567"/>
                      <a:pt x="1100" y="3527"/>
                      <a:pt x="1020" y="3487"/>
                    </a:cubicBezTo>
                    <a:cubicBezTo>
                      <a:pt x="940" y="3438"/>
                      <a:pt x="860" y="3387"/>
                      <a:pt x="780" y="3347"/>
                    </a:cubicBezTo>
                    <a:cubicBezTo>
                      <a:pt x="770" y="3338"/>
                      <a:pt x="760" y="3338"/>
                      <a:pt x="750" y="3327"/>
                    </a:cubicBezTo>
                    <a:cubicBezTo>
                      <a:pt x="840" y="3287"/>
                      <a:pt x="940" y="3248"/>
                      <a:pt x="1029" y="3208"/>
                    </a:cubicBezTo>
                    <a:cubicBezTo>
                      <a:pt x="1160" y="3158"/>
                      <a:pt x="1289" y="3098"/>
                      <a:pt x="1409" y="3038"/>
                    </a:cubicBezTo>
                    <a:cubicBezTo>
                      <a:pt x="1529" y="2978"/>
                      <a:pt x="1649" y="2908"/>
                      <a:pt x="1769" y="2848"/>
                    </a:cubicBezTo>
                    <a:cubicBezTo>
                      <a:pt x="1849" y="2798"/>
                      <a:pt x="1919" y="2758"/>
                      <a:pt x="1999" y="2708"/>
                    </a:cubicBezTo>
                    <a:cubicBezTo>
                      <a:pt x="2079" y="2668"/>
                      <a:pt x="2149" y="2618"/>
                      <a:pt x="2228" y="2578"/>
                    </a:cubicBezTo>
                    <a:lnTo>
                      <a:pt x="2408" y="2488"/>
                    </a:lnTo>
                    <a:lnTo>
                      <a:pt x="2468" y="2459"/>
                    </a:lnTo>
                    <a:cubicBezTo>
                      <a:pt x="2539" y="2419"/>
                      <a:pt x="2619" y="2379"/>
                      <a:pt x="2688" y="2328"/>
                    </a:cubicBezTo>
                    <a:cubicBezTo>
                      <a:pt x="2758" y="2279"/>
                      <a:pt x="2828" y="2239"/>
                      <a:pt x="2898" y="2199"/>
                    </a:cubicBezTo>
                    <a:cubicBezTo>
                      <a:pt x="2978" y="2148"/>
                      <a:pt x="3058" y="2108"/>
                      <a:pt x="3138" y="2068"/>
                    </a:cubicBezTo>
                    <a:cubicBezTo>
                      <a:pt x="3288" y="1989"/>
                      <a:pt x="3438" y="1909"/>
                      <a:pt x="3587" y="1819"/>
                    </a:cubicBezTo>
                    <a:cubicBezTo>
                      <a:pt x="3747" y="1729"/>
                      <a:pt x="3907" y="1639"/>
                      <a:pt x="4057" y="1559"/>
                    </a:cubicBezTo>
                    <a:cubicBezTo>
                      <a:pt x="4217" y="1469"/>
                      <a:pt x="4367" y="1369"/>
                      <a:pt x="4517" y="1280"/>
                    </a:cubicBezTo>
                    <a:cubicBezTo>
                      <a:pt x="4686" y="1189"/>
                      <a:pt x="4846" y="1089"/>
                      <a:pt x="5006" y="989"/>
                    </a:cubicBezTo>
                    <a:cubicBezTo>
                      <a:pt x="5077" y="940"/>
                      <a:pt x="5156" y="889"/>
                      <a:pt x="5226" y="849"/>
                    </a:cubicBezTo>
                    <a:cubicBezTo>
                      <a:pt x="5306" y="800"/>
                      <a:pt x="5386" y="760"/>
                      <a:pt x="5466" y="720"/>
                    </a:cubicBezTo>
                    <a:cubicBezTo>
                      <a:pt x="5596" y="660"/>
                      <a:pt x="5736" y="610"/>
                      <a:pt x="5856" y="540"/>
                    </a:cubicBezTo>
                    <a:cubicBezTo>
                      <a:pt x="5965" y="490"/>
                      <a:pt x="6076" y="420"/>
                      <a:pt x="6185" y="370"/>
                    </a:cubicBezTo>
                    <a:cubicBezTo>
                      <a:pt x="6205" y="360"/>
                      <a:pt x="6236" y="350"/>
                      <a:pt x="6256" y="340"/>
                    </a:cubicBezTo>
                    <a:close/>
                    <a:moveTo>
                      <a:pt x="380" y="3467"/>
                    </a:moveTo>
                    <a:cubicBezTo>
                      <a:pt x="390" y="3478"/>
                      <a:pt x="390" y="3487"/>
                      <a:pt x="400" y="3498"/>
                    </a:cubicBezTo>
                    <a:cubicBezTo>
                      <a:pt x="410" y="3507"/>
                      <a:pt x="430" y="3518"/>
                      <a:pt x="440" y="3527"/>
                    </a:cubicBezTo>
                    <a:cubicBezTo>
                      <a:pt x="470" y="3547"/>
                      <a:pt x="510" y="3567"/>
                      <a:pt x="540" y="3578"/>
                    </a:cubicBezTo>
                    <a:cubicBezTo>
                      <a:pt x="590" y="3607"/>
                      <a:pt x="630" y="3627"/>
                      <a:pt x="670" y="3658"/>
                    </a:cubicBezTo>
                    <a:lnTo>
                      <a:pt x="940" y="3807"/>
                    </a:lnTo>
                    <a:cubicBezTo>
                      <a:pt x="1029" y="3857"/>
                      <a:pt x="1120" y="3907"/>
                      <a:pt x="1200" y="3957"/>
                    </a:cubicBezTo>
                    <a:cubicBezTo>
                      <a:pt x="1289" y="4007"/>
                      <a:pt x="1369" y="4057"/>
                      <a:pt x="1449" y="4107"/>
                    </a:cubicBezTo>
                    <a:cubicBezTo>
                      <a:pt x="1609" y="4197"/>
                      <a:pt x="1769" y="4277"/>
                      <a:pt x="1929" y="4357"/>
                    </a:cubicBezTo>
                    <a:cubicBezTo>
                      <a:pt x="2089" y="4437"/>
                      <a:pt x="2239" y="4517"/>
                      <a:pt x="2399" y="4606"/>
                    </a:cubicBezTo>
                    <a:cubicBezTo>
                      <a:pt x="2559" y="4686"/>
                      <a:pt x="2718" y="4766"/>
                      <a:pt x="2868" y="4846"/>
                    </a:cubicBezTo>
                    <a:cubicBezTo>
                      <a:pt x="3028" y="4926"/>
                      <a:pt x="3178" y="5026"/>
                      <a:pt x="3328" y="5116"/>
                    </a:cubicBezTo>
                    <a:cubicBezTo>
                      <a:pt x="3638" y="5306"/>
                      <a:pt x="3957" y="5496"/>
                      <a:pt x="4257" y="5696"/>
                    </a:cubicBezTo>
                    <a:cubicBezTo>
                      <a:pt x="4417" y="5796"/>
                      <a:pt x="4567" y="5896"/>
                      <a:pt x="4717" y="6005"/>
                    </a:cubicBezTo>
                    <a:cubicBezTo>
                      <a:pt x="4797" y="6056"/>
                      <a:pt x="4866" y="6105"/>
                      <a:pt x="4937" y="6156"/>
                    </a:cubicBezTo>
                    <a:lnTo>
                      <a:pt x="5176" y="6305"/>
                    </a:lnTo>
                    <a:lnTo>
                      <a:pt x="5326" y="6395"/>
                    </a:lnTo>
                    <a:cubicBezTo>
                      <a:pt x="5326" y="6445"/>
                      <a:pt x="5316" y="6495"/>
                      <a:pt x="5316" y="6535"/>
                    </a:cubicBezTo>
                    <a:cubicBezTo>
                      <a:pt x="5306" y="6565"/>
                      <a:pt x="5306" y="6595"/>
                      <a:pt x="5306" y="6615"/>
                    </a:cubicBezTo>
                    <a:cubicBezTo>
                      <a:pt x="5296" y="6605"/>
                      <a:pt x="5286" y="6605"/>
                      <a:pt x="5266" y="6595"/>
                    </a:cubicBezTo>
                    <a:cubicBezTo>
                      <a:pt x="5236" y="6575"/>
                      <a:pt x="5206" y="6555"/>
                      <a:pt x="5166" y="6535"/>
                    </a:cubicBezTo>
                    <a:cubicBezTo>
                      <a:pt x="5097" y="6495"/>
                      <a:pt x="5026" y="6455"/>
                      <a:pt x="4957" y="6405"/>
                    </a:cubicBezTo>
                    <a:cubicBezTo>
                      <a:pt x="4886" y="6365"/>
                      <a:pt x="4826" y="6325"/>
                      <a:pt x="4757" y="6275"/>
                    </a:cubicBezTo>
                    <a:cubicBezTo>
                      <a:pt x="4686" y="6235"/>
                      <a:pt x="4626" y="6195"/>
                      <a:pt x="4557" y="6156"/>
                    </a:cubicBezTo>
                    <a:cubicBezTo>
                      <a:pt x="4487" y="6116"/>
                      <a:pt x="4407" y="6076"/>
                      <a:pt x="4337" y="6036"/>
                    </a:cubicBezTo>
                    <a:cubicBezTo>
                      <a:pt x="4267" y="5996"/>
                      <a:pt x="4207" y="5956"/>
                      <a:pt x="4137" y="5916"/>
                    </a:cubicBezTo>
                    <a:cubicBezTo>
                      <a:pt x="4067" y="5876"/>
                      <a:pt x="3987" y="5836"/>
                      <a:pt x="3917" y="5796"/>
                    </a:cubicBezTo>
                    <a:cubicBezTo>
                      <a:pt x="3847" y="5756"/>
                      <a:pt x="3767" y="5716"/>
                      <a:pt x="3698" y="5676"/>
                    </a:cubicBezTo>
                    <a:cubicBezTo>
                      <a:pt x="3638" y="5636"/>
                      <a:pt x="3567" y="5596"/>
                      <a:pt x="3498" y="5546"/>
                    </a:cubicBezTo>
                    <a:cubicBezTo>
                      <a:pt x="3427" y="5506"/>
                      <a:pt x="3368" y="5466"/>
                      <a:pt x="3298" y="5416"/>
                    </a:cubicBezTo>
                    <a:cubicBezTo>
                      <a:pt x="3278" y="5406"/>
                      <a:pt x="3268" y="5406"/>
                      <a:pt x="3258" y="5396"/>
                    </a:cubicBezTo>
                    <a:lnTo>
                      <a:pt x="3198" y="5366"/>
                    </a:lnTo>
                    <a:cubicBezTo>
                      <a:pt x="3168" y="5346"/>
                      <a:pt x="3128" y="5326"/>
                      <a:pt x="3098" y="5306"/>
                    </a:cubicBezTo>
                    <a:cubicBezTo>
                      <a:pt x="3078" y="5296"/>
                      <a:pt x="3058" y="5286"/>
                      <a:pt x="3038" y="5286"/>
                    </a:cubicBezTo>
                    <a:lnTo>
                      <a:pt x="2978" y="5256"/>
                    </a:lnTo>
                    <a:cubicBezTo>
                      <a:pt x="2938" y="5236"/>
                      <a:pt x="2908" y="5226"/>
                      <a:pt x="2878" y="5216"/>
                    </a:cubicBezTo>
                    <a:cubicBezTo>
                      <a:pt x="2858" y="5206"/>
                      <a:pt x="2838" y="5196"/>
                      <a:pt x="2818" y="5196"/>
                    </a:cubicBezTo>
                    <a:lnTo>
                      <a:pt x="2608" y="5106"/>
                    </a:lnTo>
                    <a:cubicBezTo>
                      <a:pt x="2579" y="5086"/>
                      <a:pt x="2548" y="5076"/>
                      <a:pt x="2519" y="5066"/>
                    </a:cubicBezTo>
                    <a:cubicBezTo>
                      <a:pt x="2468" y="5046"/>
                      <a:pt x="2419" y="5016"/>
                      <a:pt x="2368" y="4996"/>
                    </a:cubicBezTo>
                    <a:lnTo>
                      <a:pt x="2339" y="4996"/>
                    </a:lnTo>
                    <a:cubicBezTo>
                      <a:pt x="2328" y="4996"/>
                      <a:pt x="2319" y="5006"/>
                      <a:pt x="2319" y="5016"/>
                    </a:cubicBezTo>
                    <a:cubicBezTo>
                      <a:pt x="2308" y="5026"/>
                      <a:pt x="2319" y="5056"/>
                      <a:pt x="2328" y="5056"/>
                    </a:cubicBezTo>
                    <a:cubicBezTo>
                      <a:pt x="2348" y="5066"/>
                      <a:pt x="2368" y="5076"/>
                      <a:pt x="2399" y="5086"/>
                    </a:cubicBezTo>
                    <a:cubicBezTo>
                      <a:pt x="2539" y="5156"/>
                      <a:pt x="2688" y="5226"/>
                      <a:pt x="2838" y="5286"/>
                    </a:cubicBezTo>
                    <a:cubicBezTo>
                      <a:pt x="2868" y="5306"/>
                      <a:pt x="2898" y="5316"/>
                      <a:pt x="2938" y="5336"/>
                    </a:cubicBezTo>
                    <a:cubicBezTo>
                      <a:pt x="2958" y="5336"/>
                      <a:pt x="2978" y="5346"/>
                      <a:pt x="2998" y="5356"/>
                    </a:cubicBezTo>
                    <a:lnTo>
                      <a:pt x="3058" y="5386"/>
                    </a:lnTo>
                    <a:cubicBezTo>
                      <a:pt x="3088" y="5406"/>
                      <a:pt x="3128" y="5426"/>
                      <a:pt x="3158" y="5446"/>
                    </a:cubicBezTo>
                    <a:cubicBezTo>
                      <a:pt x="3178" y="5456"/>
                      <a:pt x="3198" y="5466"/>
                      <a:pt x="3208" y="5476"/>
                    </a:cubicBezTo>
                    <a:cubicBezTo>
                      <a:pt x="3228" y="5486"/>
                      <a:pt x="3238" y="5496"/>
                      <a:pt x="3248" y="5506"/>
                    </a:cubicBezTo>
                    <a:cubicBezTo>
                      <a:pt x="3318" y="5546"/>
                      <a:pt x="3388" y="5596"/>
                      <a:pt x="3458" y="5636"/>
                    </a:cubicBezTo>
                    <a:cubicBezTo>
                      <a:pt x="3518" y="5676"/>
                      <a:pt x="3587" y="5725"/>
                      <a:pt x="3658" y="5765"/>
                    </a:cubicBezTo>
                    <a:lnTo>
                      <a:pt x="3867" y="5885"/>
                    </a:lnTo>
                    <a:cubicBezTo>
                      <a:pt x="3937" y="5925"/>
                      <a:pt x="4017" y="5965"/>
                      <a:pt x="4087" y="6005"/>
                    </a:cubicBezTo>
                    <a:cubicBezTo>
                      <a:pt x="4157" y="6045"/>
                      <a:pt x="4227" y="6076"/>
                      <a:pt x="4287" y="6116"/>
                    </a:cubicBezTo>
                    <a:cubicBezTo>
                      <a:pt x="4367" y="6156"/>
                      <a:pt x="4437" y="6195"/>
                      <a:pt x="4517" y="6235"/>
                    </a:cubicBezTo>
                    <a:cubicBezTo>
                      <a:pt x="4587" y="6275"/>
                      <a:pt x="4646" y="6305"/>
                      <a:pt x="4717" y="6345"/>
                    </a:cubicBezTo>
                    <a:cubicBezTo>
                      <a:pt x="4786" y="6385"/>
                      <a:pt x="4857" y="6435"/>
                      <a:pt x="4926" y="6475"/>
                    </a:cubicBezTo>
                    <a:cubicBezTo>
                      <a:pt x="4997" y="6515"/>
                      <a:pt x="5066" y="6555"/>
                      <a:pt x="5146" y="6585"/>
                    </a:cubicBezTo>
                    <a:cubicBezTo>
                      <a:pt x="5176" y="6605"/>
                      <a:pt x="5216" y="6625"/>
                      <a:pt x="5246" y="6635"/>
                    </a:cubicBezTo>
                    <a:cubicBezTo>
                      <a:pt x="5266" y="6645"/>
                      <a:pt x="5286" y="6655"/>
                      <a:pt x="5296" y="6665"/>
                    </a:cubicBezTo>
                    <a:lnTo>
                      <a:pt x="5306" y="6665"/>
                    </a:lnTo>
                    <a:cubicBezTo>
                      <a:pt x="5306" y="6765"/>
                      <a:pt x="5306" y="6855"/>
                      <a:pt x="5296" y="6944"/>
                    </a:cubicBezTo>
                    <a:cubicBezTo>
                      <a:pt x="5296" y="6984"/>
                      <a:pt x="5286" y="7024"/>
                      <a:pt x="5286" y="7064"/>
                    </a:cubicBezTo>
                    <a:cubicBezTo>
                      <a:pt x="5286" y="7084"/>
                      <a:pt x="5286" y="7104"/>
                      <a:pt x="5276" y="7124"/>
                    </a:cubicBezTo>
                    <a:lnTo>
                      <a:pt x="5276" y="7144"/>
                    </a:lnTo>
                    <a:cubicBezTo>
                      <a:pt x="5256" y="7124"/>
                      <a:pt x="5226" y="7104"/>
                      <a:pt x="5196" y="7095"/>
                    </a:cubicBezTo>
                    <a:lnTo>
                      <a:pt x="4717" y="6795"/>
                    </a:lnTo>
                    <a:cubicBezTo>
                      <a:pt x="4567" y="6695"/>
                      <a:pt x="4407" y="6615"/>
                      <a:pt x="4247" y="6525"/>
                    </a:cubicBezTo>
                    <a:cubicBezTo>
                      <a:pt x="4077" y="6425"/>
                      <a:pt x="3917" y="6325"/>
                      <a:pt x="3747" y="6235"/>
                    </a:cubicBezTo>
                    <a:cubicBezTo>
                      <a:pt x="3578" y="6136"/>
                      <a:pt x="3418" y="6056"/>
                      <a:pt x="3258" y="5965"/>
                    </a:cubicBezTo>
                    <a:cubicBezTo>
                      <a:pt x="3088" y="5865"/>
                      <a:pt x="2928" y="5776"/>
                      <a:pt x="2758" y="5696"/>
                    </a:cubicBezTo>
                    <a:cubicBezTo>
                      <a:pt x="2588" y="5606"/>
                      <a:pt x="2419" y="5526"/>
                      <a:pt x="2248" y="5436"/>
                    </a:cubicBezTo>
                    <a:cubicBezTo>
                      <a:pt x="1909" y="5256"/>
                      <a:pt x="1579" y="5076"/>
                      <a:pt x="1249" y="4877"/>
                    </a:cubicBezTo>
                    <a:cubicBezTo>
                      <a:pt x="1100" y="4786"/>
                      <a:pt x="940" y="4686"/>
                      <a:pt x="780" y="4597"/>
                    </a:cubicBezTo>
                    <a:cubicBezTo>
                      <a:pt x="630" y="4506"/>
                      <a:pt x="470" y="4427"/>
                      <a:pt x="320" y="4337"/>
                    </a:cubicBezTo>
                    <a:cubicBezTo>
                      <a:pt x="320" y="4317"/>
                      <a:pt x="330" y="4297"/>
                      <a:pt x="330" y="4277"/>
                    </a:cubicBezTo>
                    <a:lnTo>
                      <a:pt x="330" y="4177"/>
                    </a:lnTo>
                    <a:lnTo>
                      <a:pt x="330" y="4037"/>
                    </a:lnTo>
                    <a:lnTo>
                      <a:pt x="330" y="3957"/>
                    </a:lnTo>
                    <a:lnTo>
                      <a:pt x="330" y="3807"/>
                    </a:lnTo>
                    <a:cubicBezTo>
                      <a:pt x="340" y="3807"/>
                      <a:pt x="350" y="3817"/>
                      <a:pt x="360" y="3817"/>
                    </a:cubicBezTo>
                    <a:cubicBezTo>
                      <a:pt x="380" y="3837"/>
                      <a:pt x="390" y="3847"/>
                      <a:pt x="410" y="3857"/>
                    </a:cubicBezTo>
                    <a:cubicBezTo>
                      <a:pt x="430" y="3877"/>
                      <a:pt x="460" y="3887"/>
                      <a:pt x="480" y="3907"/>
                    </a:cubicBezTo>
                    <a:cubicBezTo>
                      <a:pt x="500" y="3927"/>
                      <a:pt x="530" y="3937"/>
                      <a:pt x="560" y="3957"/>
                    </a:cubicBezTo>
                    <a:cubicBezTo>
                      <a:pt x="610" y="3997"/>
                      <a:pt x="660" y="4027"/>
                      <a:pt x="710" y="4057"/>
                    </a:cubicBezTo>
                    <a:cubicBezTo>
                      <a:pt x="760" y="4087"/>
                      <a:pt x="800" y="4107"/>
                      <a:pt x="850" y="4127"/>
                    </a:cubicBezTo>
                    <a:cubicBezTo>
                      <a:pt x="900" y="4157"/>
                      <a:pt x="950" y="4177"/>
                      <a:pt x="990" y="4207"/>
                    </a:cubicBezTo>
                    <a:cubicBezTo>
                      <a:pt x="1089" y="4257"/>
                      <a:pt x="1189" y="4307"/>
                      <a:pt x="1280" y="4357"/>
                    </a:cubicBezTo>
                    <a:cubicBezTo>
                      <a:pt x="1369" y="4407"/>
                      <a:pt x="1460" y="4457"/>
                      <a:pt x="1559" y="4506"/>
                    </a:cubicBezTo>
                    <a:lnTo>
                      <a:pt x="1829" y="4657"/>
                    </a:lnTo>
                    <a:cubicBezTo>
                      <a:pt x="1929" y="4706"/>
                      <a:pt x="2019" y="4757"/>
                      <a:pt x="2119" y="4797"/>
                    </a:cubicBezTo>
                    <a:cubicBezTo>
                      <a:pt x="2208" y="4846"/>
                      <a:pt x="2299" y="4897"/>
                      <a:pt x="2399" y="4937"/>
                    </a:cubicBezTo>
                    <a:cubicBezTo>
                      <a:pt x="2448" y="4966"/>
                      <a:pt x="2499" y="4986"/>
                      <a:pt x="2548" y="5006"/>
                    </a:cubicBezTo>
                    <a:cubicBezTo>
                      <a:pt x="2588" y="5026"/>
                      <a:pt x="2639" y="5056"/>
                      <a:pt x="2698" y="5076"/>
                    </a:cubicBezTo>
                    <a:lnTo>
                      <a:pt x="2848" y="5136"/>
                    </a:lnTo>
                    <a:cubicBezTo>
                      <a:pt x="2908" y="5156"/>
                      <a:pt x="2958" y="5176"/>
                      <a:pt x="3018" y="5206"/>
                    </a:cubicBezTo>
                    <a:lnTo>
                      <a:pt x="3048" y="5206"/>
                    </a:lnTo>
                    <a:cubicBezTo>
                      <a:pt x="3058" y="5206"/>
                      <a:pt x="3068" y="5196"/>
                      <a:pt x="3068" y="5186"/>
                    </a:cubicBezTo>
                    <a:cubicBezTo>
                      <a:pt x="3078" y="5166"/>
                      <a:pt x="3078" y="5136"/>
                      <a:pt x="3058" y="5126"/>
                    </a:cubicBezTo>
                    <a:cubicBezTo>
                      <a:pt x="2988" y="5096"/>
                      <a:pt x="2918" y="5076"/>
                      <a:pt x="2848" y="5046"/>
                    </a:cubicBezTo>
                    <a:cubicBezTo>
                      <a:pt x="2828" y="5036"/>
                      <a:pt x="2808" y="5036"/>
                      <a:pt x="2798" y="5026"/>
                    </a:cubicBezTo>
                    <a:lnTo>
                      <a:pt x="2559" y="4937"/>
                    </a:lnTo>
                    <a:cubicBezTo>
                      <a:pt x="2479" y="4897"/>
                      <a:pt x="2388" y="4857"/>
                      <a:pt x="2308" y="4817"/>
                    </a:cubicBezTo>
                    <a:cubicBezTo>
                      <a:pt x="2219" y="4766"/>
                      <a:pt x="2129" y="4726"/>
                      <a:pt x="2039" y="4677"/>
                    </a:cubicBezTo>
                    <a:cubicBezTo>
                      <a:pt x="1939" y="4626"/>
                      <a:pt x="1849" y="4577"/>
                      <a:pt x="1749" y="4526"/>
                    </a:cubicBezTo>
                    <a:cubicBezTo>
                      <a:pt x="1659" y="4477"/>
                      <a:pt x="1559" y="4417"/>
                      <a:pt x="1469" y="4367"/>
                    </a:cubicBezTo>
                    <a:cubicBezTo>
                      <a:pt x="1380" y="4317"/>
                      <a:pt x="1289" y="4267"/>
                      <a:pt x="1200" y="4207"/>
                    </a:cubicBezTo>
                    <a:cubicBezTo>
                      <a:pt x="1109" y="4157"/>
                      <a:pt x="1009" y="4097"/>
                      <a:pt x="920" y="4047"/>
                    </a:cubicBezTo>
                    <a:cubicBezTo>
                      <a:pt x="870" y="4027"/>
                      <a:pt x="830" y="3997"/>
                      <a:pt x="790" y="3977"/>
                    </a:cubicBezTo>
                    <a:cubicBezTo>
                      <a:pt x="740" y="3947"/>
                      <a:pt x="700" y="3917"/>
                      <a:pt x="650" y="3887"/>
                    </a:cubicBezTo>
                    <a:cubicBezTo>
                      <a:pt x="630" y="3867"/>
                      <a:pt x="600" y="3847"/>
                      <a:pt x="580" y="3827"/>
                    </a:cubicBezTo>
                    <a:cubicBezTo>
                      <a:pt x="550" y="3807"/>
                      <a:pt x="520" y="3787"/>
                      <a:pt x="500" y="3767"/>
                    </a:cubicBezTo>
                    <a:cubicBezTo>
                      <a:pt x="470" y="3747"/>
                      <a:pt x="430" y="3727"/>
                      <a:pt x="400" y="3707"/>
                    </a:cubicBezTo>
                    <a:cubicBezTo>
                      <a:pt x="380" y="3698"/>
                      <a:pt x="370" y="3687"/>
                      <a:pt x="350" y="3687"/>
                    </a:cubicBezTo>
                    <a:cubicBezTo>
                      <a:pt x="350" y="3678"/>
                      <a:pt x="340" y="3678"/>
                      <a:pt x="340" y="3678"/>
                    </a:cubicBezTo>
                    <a:lnTo>
                      <a:pt x="340" y="3507"/>
                    </a:lnTo>
                    <a:lnTo>
                      <a:pt x="340" y="3478"/>
                    </a:lnTo>
                    <a:cubicBezTo>
                      <a:pt x="360" y="3478"/>
                      <a:pt x="370" y="3478"/>
                      <a:pt x="380" y="3467"/>
                    </a:cubicBezTo>
                    <a:close/>
                    <a:moveTo>
                      <a:pt x="10921" y="3158"/>
                    </a:moveTo>
                    <a:cubicBezTo>
                      <a:pt x="10941" y="3168"/>
                      <a:pt x="10961" y="3188"/>
                      <a:pt x="10981" y="3198"/>
                    </a:cubicBezTo>
                    <a:cubicBezTo>
                      <a:pt x="11151" y="3278"/>
                      <a:pt x="11321" y="3358"/>
                      <a:pt x="11491" y="3447"/>
                    </a:cubicBezTo>
                    <a:cubicBezTo>
                      <a:pt x="11571" y="3487"/>
                      <a:pt x="11651" y="3538"/>
                      <a:pt x="11731" y="3578"/>
                    </a:cubicBezTo>
                    <a:cubicBezTo>
                      <a:pt x="11811" y="3627"/>
                      <a:pt x="11891" y="3667"/>
                      <a:pt x="11980" y="3718"/>
                    </a:cubicBezTo>
                    <a:cubicBezTo>
                      <a:pt x="12131" y="3797"/>
                      <a:pt x="12300" y="3877"/>
                      <a:pt x="12460" y="3957"/>
                    </a:cubicBezTo>
                    <a:cubicBezTo>
                      <a:pt x="12440" y="3967"/>
                      <a:pt x="12410" y="3987"/>
                      <a:pt x="12390" y="3997"/>
                    </a:cubicBezTo>
                    <a:cubicBezTo>
                      <a:pt x="12320" y="4037"/>
                      <a:pt x="12240" y="4077"/>
                      <a:pt x="12171" y="4117"/>
                    </a:cubicBezTo>
                    <a:cubicBezTo>
                      <a:pt x="12020" y="4197"/>
                      <a:pt x="11861" y="4267"/>
                      <a:pt x="11711" y="4347"/>
                    </a:cubicBezTo>
                    <a:cubicBezTo>
                      <a:pt x="11661" y="4367"/>
                      <a:pt x="11601" y="4397"/>
                      <a:pt x="11551" y="4417"/>
                    </a:cubicBezTo>
                    <a:cubicBezTo>
                      <a:pt x="11481" y="4447"/>
                      <a:pt x="11411" y="4486"/>
                      <a:pt x="11341" y="4517"/>
                    </a:cubicBezTo>
                    <a:cubicBezTo>
                      <a:pt x="11171" y="4586"/>
                      <a:pt x="11012" y="4666"/>
                      <a:pt x="10841" y="4737"/>
                    </a:cubicBezTo>
                    <a:cubicBezTo>
                      <a:pt x="10701" y="4806"/>
                      <a:pt x="10552" y="4877"/>
                      <a:pt x="10412" y="4957"/>
                    </a:cubicBezTo>
                    <a:cubicBezTo>
                      <a:pt x="10392" y="4957"/>
                      <a:pt x="10372" y="4966"/>
                      <a:pt x="10352" y="4976"/>
                    </a:cubicBezTo>
                    <a:cubicBezTo>
                      <a:pt x="10332" y="4986"/>
                      <a:pt x="10322" y="4996"/>
                      <a:pt x="10302" y="4996"/>
                    </a:cubicBezTo>
                    <a:lnTo>
                      <a:pt x="10302" y="5006"/>
                    </a:lnTo>
                    <a:lnTo>
                      <a:pt x="10292" y="5006"/>
                    </a:lnTo>
                    <a:cubicBezTo>
                      <a:pt x="10282" y="5016"/>
                      <a:pt x="10262" y="5016"/>
                      <a:pt x="10252" y="5026"/>
                    </a:cubicBezTo>
                    <a:cubicBezTo>
                      <a:pt x="10092" y="5096"/>
                      <a:pt x="9942" y="5166"/>
                      <a:pt x="9793" y="5246"/>
                    </a:cubicBezTo>
                    <a:cubicBezTo>
                      <a:pt x="9642" y="5316"/>
                      <a:pt x="9502" y="5396"/>
                      <a:pt x="9353" y="5466"/>
                    </a:cubicBezTo>
                    <a:cubicBezTo>
                      <a:pt x="9203" y="5536"/>
                      <a:pt x="9053" y="5616"/>
                      <a:pt x="8913" y="5686"/>
                    </a:cubicBezTo>
                    <a:cubicBezTo>
                      <a:pt x="8763" y="5765"/>
                      <a:pt x="8614" y="5856"/>
                      <a:pt x="8463" y="5936"/>
                    </a:cubicBezTo>
                    <a:cubicBezTo>
                      <a:pt x="8394" y="5976"/>
                      <a:pt x="8314" y="6025"/>
                      <a:pt x="8244" y="6065"/>
                    </a:cubicBezTo>
                    <a:cubicBezTo>
                      <a:pt x="8174" y="6116"/>
                      <a:pt x="8114" y="6156"/>
                      <a:pt x="8044" y="6205"/>
                    </a:cubicBezTo>
                    <a:cubicBezTo>
                      <a:pt x="7914" y="6295"/>
                      <a:pt x="7784" y="6385"/>
                      <a:pt x="7664" y="6485"/>
                    </a:cubicBezTo>
                    <a:cubicBezTo>
                      <a:pt x="7594" y="6535"/>
                      <a:pt x="7534" y="6585"/>
                      <a:pt x="7464" y="6635"/>
                    </a:cubicBezTo>
                    <a:cubicBezTo>
                      <a:pt x="7395" y="6675"/>
                      <a:pt x="7335" y="6725"/>
                      <a:pt x="7264" y="6765"/>
                    </a:cubicBezTo>
                    <a:cubicBezTo>
                      <a:pt x="7235" y="6795"/>
                      <a:pt x="7204" y="6815"/>
                      <a:pt x="7164" y="6845"/>
                    </a:cubicBezTo>
                    <a:cubicBezTo>
                      <a:pt x="7135" y="6865"/>
                      <a:pt x="7104" y="6895"/>
                      <a:pt x="7075" y="6915"/>
                    </a:cubicBezTo>
                    <a:cubicBezTo>
                      <a:pt x="7044" y="6944"/>
                      <a:pt x="7015" y="6964"/>
                      <a:pt x="6985" y="6984"/>
                    </a:cubicBezTo>
                    <a:cubicBezTo>
                      <a:pt x="6965" y="6995"/>
                      <a:pt x="6955" y="7015"/>
                      <a:pt x="6935" y="7024"/>
                    </a:cubicBezTo>
                    <a:cubicBezTo>
                      <a:pt x="6915" y="7035"/>
                      <a:pt x="6895" y="7055"/>
                      <a:pt x="6875" y="7075"/>
                    </a:cubicBezTo>
                    <a:cubicBezTo>
                      <a:pt x="6855" y="7095"/>
                      <a:pt x="6845" y="7115"/>
                      <a:pt x="6835" y="7144"/>
                    </a:cubicBezTo>
                    <a:cubicBezTo>
                      <a:pt x="6755" y="7084"/>
                      <a:pt x="6675" y="7035"/>
                      <a:pt x="6595" y="6975"/>
                    </a:cubicBezTo>
                    <a:cubicBezTo>
                      <a:pt x="6455" y="6885"/>
                      <a:pt x="6315" y="6795"/>
                      <a:pt x="6176" y="6695"/>
                    </a:cubicBezTo>
                    <a:cubicBezTo>
                      <a:pt x="6045" y="6595"/>
                      <a:pt x="5905" y="6505"/>
                      <a:pt x="5776" y="6415"/>
                    </a:cubicBezTo>
                    <a:cubicBezTo>
                      <a:pt x="5706" y="6365"/>
                      <a:pt x="5626" y="6305"/>
                      <a:pt x="5546" y="6255"/>
                    </a:cubicBezTo>
                    <a:cubicBezTo>
                      <a:pt x="5556" y="6235"/>
                      <a:pt x="5556" y="6215"/>
                      <a:pt x="5566" y="6205"/>
                    </a:cubicBezTo>
                    <a:lnTo>
                      <a:pt x="5566" y="6195"/>
                    </a:lnTo>
                    <a:cubicBezTo>
                      <a:pt x="5616" y="6165"/>
                      <a:pt x="5676" y="6125"/>
                      <a:pt x="5726" y="6096"/>
                    </a:cubicBezTo>
                    <a:cubicBezTo>
                      <a:pt x="5786" y="6056"/>
                      <a:pt x="5836" y="6016"/>
                      <a:pt x="5885" y="5976"/>
                    </a:cubicBezTo>
                    <a:cubicBezTo>
                      <a:pt x="5945" y="5936"/>
                      <a:pt x="6005" y="5896"/>
                      <a:pt x="6056" y="5845"/>
                    </a:cubicBezTo>
                    <a:cubicBezTo>
                      <a:pt x="6116" y="5805"/>
                      <a:pt x="6165" y="5765"/>
                      <a:pt x="6225" y="5725"/>
                    </a:cubicBezTo>
                    <a:cubicBezTo>
                      <a:pt x="6335" y="5646"/>
                      <a:pt x="6455" y="5586"/>
                      <a:pt x="6575" y="5506"/>
                    </a:cubicBezTo>
                    <a:cubicBezTo>
                      <a:pt x="6685" y="5416"/>
                      <a:pt x="6805" y="5336"/>
                      <a:pt x="6925" y="5256"/>
                    </a:cubicBezTo>
                    <a:cubicBezTo>
                      <a:pt x="7044" y="5176"/>
                      <a:pt x="7155" y="5096"/>
                      <a:pt x="7275" y="5026"/>
                    </a:cubicBezTo>
                    <a:cubicBezTo>
                      <a:pt x="7395" y="4946"/>
                      <a:pt x="7524" y="4877"/>
                      <a:pt x="7644" y="4806"/>
                    </a:cubicBezTo>
                    <a:cubicBezTo>
                      <a:pt x="7774" y="4737"/>
                      <a:pt x="7894" y="4666"/>
                      <a:pt x="8014" y="4597"/>
                    </a:cubicBezTo>
                    <a:cubicBezTo>
                      <a:pt x="8144" y="4517"/>
                      <a:pt x="8274" y="4447"/>
                      <a:pt x="8394" y="4377"/>
                    </a:cubicBezTo>
                    <a:cubicBezTo>
                      <a:pt x="8523" y="4307"/>
                      <a:pt x="8643" y="4237"/>
                      <a:pt x="8763" y="4167"/>
                    </a:cubicBezTo>
                    <a:cubicBezTo>
                      <a:pt x="8823" y="4127"/>
                      <a:pt x="8893" y="4087"/>
                      <a:pt x="8963" y="4047"/>
                    </a:cubicBezTo>
                    <a:cubicBezTo>
                      <a:pt x="9013" y="4007"/>
                      <a:pt x="9073" y="3987"/>
                      <a:pt x="9133" y="3957"/>
                    </a:cubicBezTo>
                    <a:cubicBezTo>
                      <a:pt x="9183" y="3937"/>
                      <a:pt x="9233" y="3907"/>
                      <a:pt x="9273" y="3887"/>
                    </a:cubicBezTo>
                    <a:cubicBezTo>
                      <a:pt x="9413" y="3837"/>
                      <a:pt x="9542" y="3787"/>
                      <a:pt x="9673" y="3727"/>
                    </a:cubicBezTo>
                    <a:cubicBezTo>
                      <a:pt x="9802" y="3667"/>
                      <a:pt x="9933" y="3607"/>
                      <a:pt x="10072" y="3538"/>
                    </a:cubicBezTo>
                    <a:cubicBezTo>
                      <a:pt x="10172" y="3487"/>
                      <a:pt x="10272" y="3447"/>
                      <a:pt x="10382" y="3407"/>
                    </a:cubicBezTo>
                    <a:cubicBezTo>
                      <a:pt x="10432" y="3378"/>
                      <a:pt x="10482" y="3358"/>
                      <a:pt x="10532" y="3338"/>
                    </a:cubicBezTo>
                    <a:cubicBezTo>
                      <a:pt x="10542" y="3338"/>
                      <a:pt x="10552" y="3327"/>
                      <a:pt x="10562" y="3318"/>
                    </a:cubicBezTo>
                    <a:lnTo>
                      <a:pt x="10572" y="3318"/>
                    </a:lnTo>
                    <a:cubicBezTo>
                      <a:pt x="10632" y="3287"/>
                      <a:pt x="10701" y="3258"/>
                      <a:pt x="10772" y="3228"/>
                    </a:cubicBezTo>
                    <a:cubicBezTo>
                      <a:pt x="10821" y="3208"/>
                      <a:pt x="10872" y="3188"/>
                      <a:pt x="10921" y="3158"/>
                    </a:cubicBezTo>
                    <a:close/>
                    <a:moveTo>
                      <a:pt x="11791" y="4447"/>
                    </a:moveTo>
                    <a:cubicBezTo>
                      <a:pt x="11851" y="4486"/>
                      <a:pt x="11920" y="4517"/>
                      <a:pt x="11980" y="4566"/>
                    </a:cubicBezTo>
                    <a:cubicBezTo>
                      <a:pt x="12020" y="4586"/>
                      <a:pt x="12060" y="4617"/>
                      <a:pt x="12091" y="4657"/>
                    </a:cubicBezTo>
                    <a:cubicBezTo>
                      <a:pt x="12131" y="4686"/>
                      <a:pt x="12171" y="4726"/>
                      <a:pt x="12200" y="4766"/>
                    </a:cubicBezTo>
                    <a:cubicBezTo>
                      <a:pt x="12211" y="4786"/>
                      <a:pt x="12231" y="4806"/>
                      <a:pt x="12240" y="4826"/>
                    </a:cubicBezTo>
                    <a:cubicBezTo>
                      <a:pt x="12251" y="4837"/>
                      <a:pt x="12260" y="4857"/>
                      <a:pt x="12271" y="4866"/>
                    </a:cubicBezTo>
                    <a:cubicBezTo>
                      <a:pt x="12271" y="4877"/>
                      <a:pt x="12280" y="4886"/>
                      <a:pt x="12291" y="4897"/>
                    </a:cubicBezTo>
                    <a:cubicBezTo>
                      <a:pt x="12300" y="4937"/>
                      <a:pt x="12320" y="4966"/>
                      <a:pt x="12331" y="5006"/>
                    </a:cubicBezTo>
                    <a:cubicBezTo>
                      <a:pt x="12331" y="5026"/>
                      <a:pt x="12340" y="5046"/>
                      <a:pt x="12340" y="5066"/>
                    </a:cubicBezTo>
                    <a:cubicBezTo>
                      <a:pt x="12351" y="5086"/>
                      <a:pt x="12351" y="5096"/>
                      <a:pt x="12351" y="5116"/>
                    </a:cubicBezTo>
                    <a:cubicBezTo>
                      <a:pt x="12360" y="5126"/>
                      <a:pt x="12360" y="5146"/>
                      <a:pt x="12360" y="5156"/>
                    </a:cubicBezTo>
                    <a:lnTo>
                      <a:pt x="12360" y="5206"/>
                    </a:lnTo>
                    <a:cubicBezTo>
                      <a:pt x="12370" y="5226"/>
                      <a:pt x="12370" y="5246"/>
                      <a:pt x="12370" y="5256"/>
                    </a:cubicBezTo>
                    <a:cubicBezTo>
                      <a:pt x="12370" y="5276"/>
                      <a:pt x="12360" y="5286"/>
                      <a:pt x="12360" y="5306"/>
                    </a:cubicBezTo>
                    <a:cubicBezTo>
                      <a:pt x="12351" y="5396"/>
                      <a:pt x="12340" y="5486"/>
                      <a:pt x="12320" y="5576"/>
                    </a:cubicBezTo>
                    <a:cubicBezTo>
                      <a:pt x="12311" y="5626"/>
                      <a:pt x="12300" y="5686"/>
                      <a:pt x="12291" y="5736"/>
                    </a:cubicBezTo>
                    <a:cubicBezTo>
                      <a:pt x="12280" y="5776"/>
                      <a:pt x="12271" y="5816"/>
                      <a:pt x="12251" y="5856"/>
                    </a:cubicBezTo>
                    <a:cubicBezTo>
                      <a:pt x="12251" y="5876"/>
                      <a:pt x="12240" y="5885"/>
                      <a:pt x="12240" y="5905"/>
                    </a:cubicBezTo>
                    <a:cubicBezTo>
                      <a:pt x="12231" y="5916"/>
                      <a:pt x="12231" y="5925"/>
                      <a:pt x="12220" y="5936"/>
                    </a:cubicBezTo>
                    <a:cubicBezTo>
                      <a:pt x="12211" y="5965"/>
                      <a:pt x="12191" y="5996"/>
                      <a:pt x="12180" y="6016"/>
                    </a:cubicBezTo>
                    <a:cubicBezTo>
                      <a:pt x="12151" y="6065"/>
                      <a:pt x="12111" y="6116"/>
                      <a:pt x="12080" y="6165"/>
                    </a:cubicBezTo>
                    <a:cubicBezTo>
                      <a:pt x="12031" y="6235"/>
                      <a:pt x="11980" y="6305"/>
                      <a:pt x="11940" y="6365"/>
                    </a:cubicBezTo>
                    <a:cubicBezTo>
                      <a:pt x="11911" y="6405"/>
                      <a:pt x="11891" y="6435"/>
                      <a:pt x="11871" y="6465"/>
                    </a:cubicBezTo>
                    <a:cubicBezTo>
                      <a:pt x="11841" y="6495"/>
                      <a:pt x="11811" y="6525"/>
                      <a:pt x="11791" y="6555"/>
                    </a:cubicBezTo>
                    <a:cubicBezTo>
                      <a:pt x="11741" y="6605"/>
                      <a:pt x="11681" y="6655"/>
                      <a:pt x="11631" y="6705"/>
                    </a:cubicBezTo>
                    <a:cubicBezTo>
                      <a:pt x="11601" y="6725"/>
                      <a:pt x="11581" y="6735"/>
                      <a:pt x="11561" y="6755"/>
                    </a:cubicBezTo>
                    <a:cubicBezTo>
                      <a:pt x="11511" y="6795"/>
                      <a:pt x="11471" y="6825"/>
                      <a:pt x="11421" y="6855"/>
                    </a:cubicBezTo>
                    <a:cubicBezTo>
                      <a:pt x="11371" y="6885"/>
                      <a:pt x="11321" y="6924"/>
                      <a:pt x="11271" y="6955"/>
                    </a:cubicBezTo>
                    <a:cubicBezTo>
                      <a:pt x="11171" y="7015"/>
                      <a:pt x="11072" y="7064"/>
                      <a:pt x="10972" y="7115"/>
                    </a:cubicBezTo>
                    <a:lnTo>
                      <a:pt x="10912" y="7144"/>
                    </a:lnTo>
                    <a:cubicBezTo>
                      <a:pt x="10892" y="7155"/>
                      <a:pt x="10872" y="7164"/>
                      <a:pt x="10852" y="7164"/>
                    </a:cubicBezTo>
                    <a:cubicBezTo>
                      <a:pt x="10801" y="7195"/>
                      <a:pt x="10741" y="7215"/>
                      <a:pt x="10681" y="7235"/>
                    </a:cubicBezTo>
                    <a:cubicBezTo>
                      <a:pt x="10632" y="7255"/>
                      <a:pt x="10572" y="7275"/>
                      <a:pt x="10522" y="7284"/>
                    </a:cubicBezTo>
                    <a:cubicBezTo>
                      <a:pt x="10412" y="7315"/>
                      <a:pt x="10302" y="7344"/>
                      <a:pt x="10182" y="7364"/>
                    </a:cubicBezTo>
                    <a:cubicBezTo>
                      <a:pt x="10092" y="7375"/>
                      <a:pt x="9992" y="7394"/>
                      <a:pt x="9902" y="7404"/>
                    </a:cubicBezTo>
                    <a:cubicBezTo>
                      <a:pt x="9793" y="7414"/>
                      <a:pt x="9673" y="7424"/>
                      <a:pt x="9562" y="7424"/>
                    </a:cubicBezTo>
                    <a:lnTo>
                      <a:pt x="9403" y="7424"/>
                    </a:lnTo>
                    <a:cubicBezTo>
                      <a:pt x="9343" y="7424"/>
                      <a:pt x="9293" y="7414"/>
                      <a:pt x="9233" y="7414"/>
                    </a:cubicBezTo>
                    <a:cubicBezTo>
                      <a:pt x="9193" y="7404"/>
                      <a:pt x="9153" y="7404"/>
                      <a:pt x="9113" y="7394"/>
                    </a:cubicBezTo>
                    <a:cubicBezTo>
                      <a:pt x="9053" y="7384"/>
                      <a:pt x="9003" y="7375"/>
                      <a:pt x="8943" y="7364"/>
                    </a:cubicBezTo>
                    <a:cubicBezTo>
                      <a:pt x="8893" y="7344"/>
                      <a:pt x="8843" y="7335"/>
                      <a:pt x="8783" y="7315"/>
                    </a:cubicBezTo>
                    <a:cubicBezTo>
                      <a:pt x="8683" y="7295"/>
                      <a:pt x="8574" y="7255"/>
                      <a:pt x="8463" y="7224"/>
                    </a:cubicBezTo>
                    <a:cubicBezTo>
                      <a:pt x="8423" y="7204"/>
                      <a:pt x="8374" y="7184"/>
                      <a:pt x="8323" y="7155"/>
                    </a:cubicBezTo>
                    <a:cubicBezTo>
                      <a:pt x="8283" y="7135"/>
                      <a:pt x="8234" y="7104"/>
                      <a:pt x="8184" y="7075"/>
                    </a:cubicBezTo>
                    <a:cubicBezTo>
                      <a:pt x="8094" y="7024"/>
                      <a:pt x="8014" y="6975"/>
                      <a:pt x="7924" y="6924"/>
                    </a:cubicBezTo>
                    <a:lnTo>
                      <a:pt x="7744" y="6775"/>
                    </a:lnTo>
                    <a:lnTo>
                      <a:pt x="7664" y="6695"/>
                    </a:lnTo>
                    <a:cubicBezTo>
                      <a:pt x="7704" y="6665"/>
                      <a:pt x="7754" y="6635"/>
                      <a:pt x="7794" y="6595"/>
                    </a:cubicBezTo>
                    <a:cubicBezTo>
                      <a:pt x="7854" y="6555"/>
                      <a:pt x="7914" y="6505"/>
                      <a:pt x="7974" y="6455"/>
                    </a:cubicBezTo>
                    <a:cubicBezTo>
                      <a:pt x="8114" y="6355"/>
                      <a:pt x="8244" y="6255"/>
                      <a:pt x="8383" y="6165"/>
                    </a:cubicBezTo>
                    <a:cubicBezTo>
                      <a:pt x="8523" y="6076"/>
                      <a:pt x="8674" y="5996"/>
                      <a:pt x="8813" y="5916"/>
                    </a:cubicBezTo>
                    <a:lnTo>
                      <a:pt x="9263" y="5676"/>
                    </a:lnTo>
                    <a:cubicBezTo>
                      <a:pt x="9553" y="5526"/>
                      <a:pt x="9833" y="5376"/>
                      <a:pt x="10132" y="5236"/>
                    </a:cubicBezTo>
                    <a:cubicBezTo>
                      <a:pt x="10292" y="5156"/>
                      <a:pt x="10452" y="5086"/>
                      <a:pt x="10602" y="5006"/>
                    </a:cubicBezTo>
                    <a:cubicBezTo>
                      <a:pt x="10681" y="4966"/>
                      <a:pt x="10761" y="4926"/>
                      <a:pt x="10832" y="4886"/>
                    </a:cubicBezTo>
                    <a:cubicBezTo>
                      <a:pt x="10901" y="4857"/>
                      <a:pt x="10972" y="4826"/>
                      <a:pt x="11041" y="4786"/>
                    </a:cubicBezTo>
                    <a:cubicBezTo>
                      <a:pt x="11161" y="4737"/>
                      <a:pt x="11291" y="4677"/>
                      <a:pt x="11411" y="4617"/>
                    </a:cubicBezTo>
                    <a:cubicBezTo>
                      <a:pt x="11541" y="4566"/>
                      <a:pt x="11661" y="4506"/>
                      <a:pt x="11791" y="4447"/>
                    </a:cubicBezTo>
                    <a:close/>
                    <a:moveTo>
                      <a:pt x="5496" y="6505"/>
                    </a:moveTo>
                    <a:cubicBezTo>
                      <a:pt x="5546" y="6545"/>
                      <a:pt x="5596" y="6575"/>
                      <a:pt x="5636" y="6605"/>
                    </a:cubicBezTo>
                    <a:cubicBezTo>
                      <a:pt x="5786" y="6705"/>
                      <a:pt x="5936" y="6795"/>
                      <a:pt x="6085" y="6895"/>
                    </a:cubicBezTo>
                    <a:cubicBezTo>
                      <a:pt x="6236" y="6995"/>
                      <a:pt x="6385" y="7084"/>
                      <a:pt x="6535" y="7184"/>
                    </a:cubicBezTo>
                    <a:cubicBezTo>
                      <a:pt x="6615" y="7235"/>
                      <a:pt x="6695" y="7284"/>
                      <a:pt x="6785" y="7344"/>
                    </a:cubicBezTo>
                    <a:cubicBezTo>
                      <a:pt x="6775" y="7364"/>
                      <a:pt x="6775" y="7394"/>
                      <a:pt x="6765" y="7414"/>
                    </a:cubicBezTo>
                    <a:cubicBezTo>
                      <a:pt x="6755" y="7464"/>
                      <a:pt x="6755" y="7504"/>
                      <a:pt x="6745" y="7544"/>
                    </a:cubicBezTo>
                    <a:cubicBezTo>
                      <a:pt x="6745" y="7594"/>
                      <a:pt x="6735" y="7644"/>
                      <a:pt x="6735" y="7694"/>
                    </a:cubicBezTo>
                    <a:lnTo>
                      <a:pt x="6735" y="7814"/>
                    </a:lnTo>
                    <a:lnTo>
                      <a:pt x="6735" y="7934"/>
                    </a:lnTo>
                    <a:cubicBezTo>
                      <a:pt x="6735" y="7964"/>
                      <a:pt x="6735" y="7994"/>
                      <a:pt x="6745" y="8024"/>
                    </a:cubicBezTo>
                    <a:cubicBezTo>
                      <a:pt x="6715" y="8004"/>
                      <a:pt x="6685" y="7984"/>
                      <a:pt x="6655" y="7974"/>
                    </a:cubicBezTo>
                    <a:cubicBezTo>
                      <a:pt x="6495" y="7864"/>
                      <a:pt x="6325" y="7774"/>
                      <a:pt x="6165" y="7674"/>
                    </a:cubicBezTo>
                    <a:cubicBezTo>
                      <a:pt x="5916" y="7524"/>
                      <a:pt x="5676" y="7375"/>
                      <a:pt x="5426" y="7235"/>
                    </a:cubicBezTo>
                    <a:cubicBezTo>
                      <a:pt x="5436" y="7224"/>
                      <a:pt x="5436" y="7215"/>
                      <a:pt x="5436" y="7204"/>
                    </a:cubicBezTo>
                    <a:cubicBezTo>
                      <a:pt x="5446" y="7184"/>
                      <a:pt x="5446" y="7175"/>
                      <a:pt x="5446" y="7164"/>
                    </a:cubicBezTo>
                    <a:cubicBezTo>
                      <a:pt x="5446" y="7155"/>
                      <a:pt x="5456" y="7135"/>
                      <a:pt x="5456" y="7124"/>
                    </a:cubicBezTo>
                    <a:lnTo>
                      <a:pt x="5456" y="7104"/>
                    </a:lnTo>
                    <a:cubicBezTo>
                      <a:pt x="5466" y="7004"/>
                      <a:pt x="5476" y="6915"/>
                      <a:pt x="5476" y="6825"/>
                    </a:cubicBezTo>
                    <a:cubicBezTo>
                      <a:pt x="5486" y="6725"/>
                      <a:pt x="5486" y="6635"/>
                      <a:pt x="5486" y="6545"/>
                    </a:cubicBezTo>
                    <a:cubicBezTo>
                      <a:pt x="5496" y="6535"/>
                      <a:pt x="5496" y="6525"/>
                      <a:pt x="5496" y="6505"/>
                    </a:cubicBezTo>
                    <a:close/>
                    <a:moveTo>
                      <a:pt x="12271" y="4197"/>
                    </a:moveTo>
                    <a:lnTo>
                      <a:pt x="12480" y="4347"/>
                    </a:lnTo>
                    <a:cubicBezTo>
                      <a:pt x="12560" y="4407"/>
                      <a:pt x="12640" y="4467"/>
                      <a:pt x="12720" y="4517"/>
                    </a:cubicBezTo>
                    <a:cubicBezTo>
                      <a:pt x="12880" y="4617"/>
                      <a:pt x="13040" y="4717"/>
                      <a:pt x="13210" y="4817"/>
                    </a:cubicBezTo>
                    <a:cubicBezTo>
                      <a:pt x="13359" y="4906"/>
                      <a:pt x="13519" y="4996"/>
                      <a:pt x="13679" y="5076"/>
                    </a:cubicBezTo>
                    <a:cubicBezTo>
                      <a:pt x="13759" y="5126"/>
                      <a:pt x="13839" y="5166"/>
                      <a:pt x="13929" y="5206"/>
                    </a:cubicBezTo>
                    <a:cubicBezTo>
                      <a:pt x="14009" y="5246"/>
                      <a:pt x="14089" y="5286"/>
                      <a:pt x="14179" y="5326"/>
                    </a:cubicBezTo>
                    <a:cubicBezTo>
                      <a:pt x="14219" y="5346"/>
                      <a:pt x="14259" y="5366"/>
                      <a:pt x="14298" y="5396"/>
                    </a:cubicBezTo>
                    <a:lnTo>
                      <a:pt x="14418" y="5456"/>
                    </a:lnTo>
                    <a:cubicBezTo>
                      <a:pt x="14489" y="5506"/>
                      <a:pt x="14569" y="5556"/>
                      <a:pt x="14649" y="5596"/>
                    </a:cubicBezTo>
                    <a:cubicBezTo>
                      <a:pt x="14798" y="5686"/>
                      <a:pt x="14958" y="5776"/>
                      <a:pt x="15118" y="5856"/>
                    </a:cubicBezTo>
                    <a:cubicBezTo>
                      <a:pt x="15198" y="5905"/>
                      <a:pt x="15278" y="5945"/>
                      <a:pt x="15358" y="5996"/>
                    </a:cubicBezTo>
                    <a:cubicBezTo>
                      <a:pt x="15398" y="6025"/>
                      <a:pt x="15438" y="6045"/>
                      <a:pt x="15478" y="6065"/>
                    </a:cubicBezTo>
                    <a:cubicBezTo>
                      <a:pt x="15497" y="6076"/>
                      <a:pt x="15517" y="6096"/>
                      <a:pt x="15537" y="6105"/>
                    </a:cubicBezTo>
                    <a:cubicBezTo>
                      <a:pt x="15548" y="6105"/>
                      <a:pt x="15548" y="6116"/>
                      <a:pt x="15557" y="6116"/>
                    </a:cubicBezTo>
                    <a:cubicBezTo>
                      <a:pt x="15548" y="6125"/>
                      <a:pt x="15528" y="6136"/>
                      <a:pt x="15508" y="6145"/>
                    </a:cubicBezTo>
                    <a:cubicBezTo>
                      <a:pt x="15488" y="6156"/>
                      <a:pt x="15458" y="6175"/>
                      <a:pt x="15438" y="6195"/>
                    </a:cubicBezTo>
                    <a:cubicBezTo>
                      <a:pt x="15408" y="6215"/>
                      <a:pt x="15378" y="6235"/>
                      <a:pt x="15358" y="6265"/>
                    </a:cubicBezTo>
                    <a:cubicBezTo>
                      <a:pt x="15338" y="6285"/>
                      <a:pt x="15318" y="6305"/>
                      <a:pt x="15308" y="6335"/>
                    </a:cubicBezTo>
                    <a:cubicBezTo>
                      <a:pt x="15298" y="6355"/>
                      <a:pt x="15278" y="6375"/>
                      <a:pt x="15268" y="6395"/>
                    </a:cubicBezTo>
                    <a:cubicBezTo>
                      <a:pt x="15268" y="6415"/>
                      <a:pt x="15258" y="6435"/>
                      <a:pt x="15248" y="6445"/>
                    </a:cubicBezTo>
                    <a:cubicBezTo>
                      <a:pt x="15238" y="6485"/>
                      <a:pt x="15228" y="6525"/>
                      <a:pt x="15228" y="6565"/>
                    </a:cubicBezTo>
                    <a:cubicBezTo>
                      <a:pt x="15218" y="6595"/>
                      <a:pt x="15218" y="6625"/>
                      <a:pt x="15218" y="6655"/>
                    </a:cubicBezTo>
                    <a:cubicBezTo>
                      <a:pt x="15208" y="6705"/>
                      <a:pt x="15218" y="6775"/>
                      <a:pt x="15238" y="6825"/>
                    </a:cubicBezTo>
                    <a:cubicBezTo>
                      <a:pt x="15258" y="6875"/>
                      <a:pt x="15268" y="6915"/>
                      <a:pt x="15288" y="6955"/>
                    </a:cubicBezTo>
                    <a:cubicBezTo>
                      <a:pt x="15308" y="6995"/>
                      <a:pt x="15328" y="7035"/>
                      <a:pt x="15358" y="7064"/>
                    </a:cubicBezTo>
                    <a:cubicBezTo>
                      <a:pt x="15388" y="7104"/>
                      <a:pt x="15418" y="7144"/>
                      <a:pt x="15448" y="7175"/>
                    </a:cubicBezTo>
                    <a:cubicBezTo>
                      <a:pt x="15478" y="7215"/>
                      <a:pt x="15517" y="7244"/>
                      <a:pt x="15557" y="7264"/>
                    </a:cubicBezTo>
                    <a:cubicBezTo>
                      <a:pt x="15597" y="7295"/>
                      <a:pt x="15637" y="7315"/>
                      <a:pt x="15677" y="7324"/>
                    </a:cubicBezTo>
                    <a:lnTo>
                      <a:pt x="15737" y="7355"/>
                    </a:lnTo>
                    <a:cubicBezTo>
                      <a:pt x="15717" y="7375"/>
                      <a:pt x="15697" y="7394"/>
                      <a:pt x="15668" y="7404"/>
                    </a:cubicBezTo>
                    <a:cubicBezTo>
                      <a:pt x="15628" y="7424"/>
                      <a:pt x="15588" y="7444"/>
                      <a:pt x="15557" y="7464"/>
                    </a:cubicBezTo>
                    <a:lnTo>
                      <a:pt x="15318" y="7584"/>
                    </a:lnTo>
                    <a:cubicBezTo>
                      <a:pt x="15248" y="7624"/>
                      <a:pt x="15168" y="7674"/>
                      <a:pt x="15098" y="7714"/>
                    </a:cubicBezTo>
                    <a:cubicBezTo>
                      <a:pt x="15018" y="7754"/>
                      <a:pt x="14948" y="7794"/>
                      <a:pt x="14868" y="7824"/>
                    </a:cubicBezTo>
                    <a:cubicBezTo>
                      <a:pt x="14758" y="7874"/>
                      <a:pt x="14658" y="7924"/>
                      <a:pt x="14558" y="7974"/>
                    </a:cubicBezTo>
                    <a:cubicBezTo>
                      <a:pt x="14449" y="8024"/>
                      <a:pt x="14349" y="8074"/>
                      <a:pt x="14249" y="8134"/>
                    </a:cubicBezTo>
                    <a:cubicBezTo>
                      <a:pt x="14169" y="8174"/>
                      <a:pt x="14099" y="8214"/>
                      <a:pt x="14019" y="8263"/>
                    </a:cubicBezTo>
                    <a:lnTo>
                      <a:pt x="13779" y="8383"/>
                    </a:lnTo>
                    <a:cubicBezTo>
                      <a:pt x="13699" y="8434"/>
                      <a:pt x="13619" y="8474"/>
                      <a:pt x="13530" y="8523"/>
                    </a:cubicBezTo>
                    <a:cubicBezTo>
                      <a:pt x="13459" y="8574"/>
                      <a:pt x="13379" y="8623"/>
                      <a:pt x="13299" y="8663"/>
                    </a:cubicBezTo>
                    <a:cubicBezTo>
                      <a:pt x="13219" y="8713"/>
                      <a:pt x="13139" y="8753"/>
                      <a:pt x="13060" y="8793"/>
                    </a:cubicBezTo>
                    <a:cubicBezTo>
                      <a:pt x="12980" y="8843"/>
                      <a:pt x="12900" y="8903"/>
                      <a:pt x="12830" y="8953"/>
                    </a:cubicBezTo>
                    <a:cubicBezTo>
                      <a:pt x="12760" y="9013"/>
                      <a:pt x="12690" y="9063"/>
                      <a:pt x="12610" y="9113"/>
                    </a:cubicBezTo>
                    <a:cubicBezTo>
                      <a:pt x="12580" y="9143"/>
                      <a:pt x="12540" y="9163"/>
                      <a:pt x="12510" y="9193"/>
                    </a:cubicBezTo>
                    <a:cubicBezTo>
                      <a:pt x="12480" y="9203"/>
                      <a:pt x="12460" y="9223"/>
                      <a:pt x="12440" y="9233"/>
                    </a:cubicBezTo>
                    <a:cubicBezTo>
                      <a:pt x="12410" y="9193"/>
                      <a:pt x="12380" y="9163"/>
                      <a:pt x="12351" y="9133"/>
                    </a:cubicBezTo>
                    <a:cubicBezTo>
                      <a:pt x="12311" y="9093"/>
                      <a:pt x="12280" y="9073"/>
                      <a:pt x="12240" y="9043"/>
                    </a:cubicBezTo>
                    <a:cubicBezTo>
                      <a:pt x="12171" y="8983"/>
                      <a:pt x="12091" y="8933"/>
                      <a:pt x="12011" y="8893"/>
                    </a:cubicBezTo>
                    <a:cubicBezTo>
                      <a:pt x="11931" y="8843"/>
                      <a:pt x="11841" y="8803"/>
                      <a:pt x="11751" y="8773"/>
                    </a:cubicBezTo>
                    <a:cubicBezTo>
                      <a:pt x="11711" y="8753"/>
                      <a:pt x="11661" y="8743"/>
                      <a:pt x="11621" y="8733"/>
                    </a:cubicBezTo>
                    <a:cubicBezTo>
                      <a:pt x="11571" y="8723"/>
                      <a:pt x="11531" y="8713"/>
                      <a:pt x="11481" y="8703"/>
                    </a:cubicBezTo>
                    <a:cubicBezTo>
                      <a:pt x="11351" y="8682"/>
                      <a:pt x="11222" y="8665"/>
                      <a:pt x="11092" y="8665"/>
                    </a:cubicBezTo>
                    <a:cubicBezTo>
                      <a:pt x="11042" y="8665"/>
                      <a:pt x="10992" y="8668"/>
                      <a:pt x="10941" y="8673"/>
                    </a:cubicBezTo>
                    <a:cubicBezTo>
                      <a:pt x="10892" y="8683"/>
                      <a:pt x="10841" y="8693"/>
                      <a:pt x="10801" y="8703"/>
                    </a:cubicBezTo>
                    <a:cubicBezTo>
                      <a:pt x="10732" y="8723"/>
                      <a:pt x="10672" y="8753"/>
                      <a:pt x="10612" y="8793"/>
                    </a:cubicBezTo>
                    <a:cubicBezTo>
                      <a:pt x="10542" y="8843"/>
                      <a:pt x="10482" y="8893"/>
                      <a:pt x="10412" y="8933"/>
                    </a:cubicBezTo>
                    <a:lnTo>
                      <a:pt x="10392" y="8933"/>
                    </a:lnTo>
                    <a:cubicBezTo>
                      <a:pt x="10392" y="8923"/>
                      <a:pt x="10382" y="8913"/>
                      <a:pt x="10372" y="8903"/>
                    </a:cubicBezTo>
                    <a:cubicBezTo>
                      <a:pt x="10352" y="8883"/>
                      <a:pt x="10342" y="8863"/>
                      <a:pt x="10322" y="8853"/>
                    </a:cubicBezTo>
                    <a:cubicBezTo>
                      <a:pt x="10292" y="8823"/>
                      <a:pt x="10262" y="8793"/>
                      <a:pt x="10232" y="8773"/>
                    </a:cubicBezTo>
                    <a:lnTo>
                      <a:pt x="10112" y="8683"/>
                    </a:lnTo>
                    <a:cubicBezTo>
                      <a:pt x="10032" y="8633"/>
                      <a:pt x="9952" y="8583"/>
                      <a:pt x="9873" y="8543"/>
                    </a:cubicBezTo>
                    <a:cubicBezTo>
                      <a:pt x="9793" y="8494"/>
                      <a:pt x="9722" y="8443"/>
                      <a:pt x="9642" y="8394"/>
                    </a:cubicBezTo>
                    <a:cubicBezTo>
                      <a:pt x="9562" y="8343"/>
                      <a:pt x="9493" y="8294"/>
                      <a:pt x="9413" y="8243"/>
                    </a:cubicBezTo>
                    <a:cubicBezTo>
                      <a:pt x="9263" y="8154"/>
                      <a:pt x="9103" y="8064"/>
                      <a:pt x="8953" y="7964"/>
                    </a:cubicBezTo>
                    <a:cubicBezTo>
                      <a:pt x="8873" y="7914"/>
                      <a:pt x="8803" y="7874"/>
                      <a:pt x="8723" y="7824"/>
                    </a:cubicBezTo>
                    <a:cubicBezTo>
                      <a:pt x="8654" y="7774"/>
                      <a:pt x="8583" y="7734"/>
                      <a:pt x="8514" y="7684"/>
                    </a:cubicBezTo>
                    <a:cubicBezTo>
                      <a:pt x="8474" y="7654"/>
                      <a:pt x="8443" y="7634"/>
                      <a:pt x="8414" y="7604"/>
                    </a:cubicBezTo>
                    <a:cubicBezTo>
                      <a:pt x="8334" y="7544"/>
                      <a:pt x="8254" y="7494"/>
                      <a:pt x="8184" y="7434"/>
                    </a:cubicBezTo>
                    <a:cubicBezTo>
                      <a:pt x="8114" y="7394"/>
                      <a:pt x="8044" y="7344"/>
                      <a:pt x="7974" y="7304"/>
                    </a:cubicBezTo>
                    <a:cubicBezTo>
                      <a:pt x="7894" y="7255"/>
                      <a:pt x="7814" y="7215"/>
                      <a:pt x="7734" y="7175"/>
                    </a:cubicBezTo>
                    <a:cubicBezTo>
                      <a:pt x="7654" y="7135"/>
                      <a:pt x="7584" y="7104"/>
                      <a:pt x="7515" y="7055"/>
                    </a:cubicBezTo>
                    <a:cubicBezTo>
                      <a:pt x="7475" y="7024"/>
                      <a:pt x="7444" y="7004"/>
                      <a:pt x="7415" y="6975"/>
                    </a:cubicBezTo>
                    <a:cubicBezTo>
                      <a:pt x="7395" y="6964"/>
                      <a:pt x="7375" y="6944"/>
                      <a:pt x="7344" y="6935"/>
                    </a:cubicBezTo>
                    <a:cubicBezTo>
                      <a:pt x="7424" y="6875"/>
                      <a:pt x="7495" y="6825"/>
                      <a:pt x="7564" y="6775"/>
                    </a:cubicBezTo>
                    <a:cubicBezTo>
                      <a:pt x="7584" y="6795"/>
                      <a:pt x="7594" y="6815"/>
                      <a:pt x="7614" y="6825"/>
                    </a:cubicBezTo>
                    <a:cubicBezTo>
                      <a:pt x="7654" y="6865"/>
                      <a:pt x="7704" y="6904"/>
                      <a:pt x="7754" y="6944"/>
                    </a:cubicBezTo>
                    <a:cubicBezTo>
                      <a:pt x="7794" y="6984"/>
                      <a:pt x="7844" y="7015"/>
                      <a:pt x="7894" y="7055"/>
                    </a:cubicBezTo>
                    <a:cubicBezTo>
                      <a:pt x="7934" y="7084"/>
                      <a:pt x="7984" y="7115"/>
                      <a:pt x="8034" y="7135"/>
                    </a:cubicBezTo>
                    <a:cubicBezTo>
                      <a:pt x="8134" y="7195"/>
                      <a:pt x="8234" y="7255"/>
                      <a:pt x="8334" y="7304"/>
                    </a:cubicBezTo>
                    <a:cubicBezTo>
                      <a:pt x="8383" y="7335"/>
                      <a:pt x="8443" y="7355"/>
                      <a:pt x="8494" y="7375"/>
                    </a:cubicBezTo>
                    <a:cubicBezTo>
                      <a:pt x="8554" y="7384"/>
                      <a:pt x="8603" y="7404"/>
                      <a:pt x="8663" y="7424"/>
                    </a:cubicBezTo>
                    <a:cubicBezTo>
                      <a:pt x="8714" y="7434"/>
                      <a:pt x="8773" y="7454"/>
                      <a:pt x="8823" y="7464"/>
                    </a:cubicBezTo>
                    <a:cubicBezTo>
                      <a:pt x="8883" y="7474"/>
                      <a:pt x="8933" y="7494"/>
                      <a:pt x="8993" y="7504"/>
                    </a:cubicBezTo>
                    <a:cubicBezTo>
                      <a:pt x="9043" y="7514"/>
                      <a:pt x="9103" y="7524"/>
                      <a:pt x="9153" y="7534"/>
                    </a:cubicBezTo>
                    <a:cubicBezTo>
                      <a:pt x="9223" y="7534"/>
                      <a:pt x="9283" y="7544"/>
                      <a:pt x="9353" y="7544"/>
                    </a:cubicBezTo>
                    <a:cubicBezTo>
                      <a:pt x="9408" y="7549"/>
                      <a:pt x="9463" y="7552"/>
                      <a:pt x="9518" y="7552"/>
                    </a:cubicBezTo>
                    <a:cubicBezTo>
                      <a:pt x="9573" y="7552"/>
                      <a:pt x="9628" y="7549"/>
                      <a:pt x="9682" y="7544"/>
                    </a:cubicBezTo>
                    <a:cubicBezTo>
                      <a:pt x="9742" y="7534"/>
                      <a:pt x="9802" y="7534"/>
                      <a:pt x="9853" y="7524"/>
                    </a:cubicBezTo>
                    <a:cubicBezTo>
                      <a:pt x="9913" y="7524"/>
                      <a:pt x="9972" y="7514"/>
                      <a:pt x="10032" y="7504"/>
                    </a:cubicBezTo>
                    <a:cubicBezTo>
                      <a:pt x="10152" y="7484"/>
                      <a:pt x="10262" y="7464"/>
                      <a:pt x="10382" y="7434"/>
                    </a:cubicBezTo>
                    <a:cubicBezTo>
                      <a:pt x="10492" y="7414"/>
                      <a:pt x="10602" y="7375"/>
                      <a:pt x="10712" y="7335"/>
                    </a:cubicBezTo>
                    <a:cubicBezTo>
                      <a:pt x="10772" y="7324"/>
                      <a:pt x="10821" y="7295"/>
                      <a:pt x="10872" y="7275"/>
                    </a:cubicBezTo>
                    <a:cubicBezTo>
                      <a:pt x="10932" y="7255"/>
                      <a:pt x="10981" y="7224"/>
                      <a:pt x="11032" y="7204"/>
                    </a:cubicBezTo>
                    <a:lnTo>
                      <a:pt x="11331" y="7024"/>
                    </a:lnTo>
                    <a:cubicBezTo>
                      <a:pt x="11431" y="6964"/>
                      <a:pt x="11531" y="6895"/>
                      <a:pt x="11621" y="6825"/>
                    </a:cubicBezTo>
                    <a:cubicBezTo>
                      <a:pt x="11671" y="6785"/>
                      <a:pt x="11711" y="6755"/>
                      <a:pt x="11751" y="6715"/>
                    </a:cubicBezTo>
                    <a:cubicBezTo>
                      <a:pt x="11771" y="6695"/>
                      <a:pt x="11801" y="6675"/>
                      <a:pt x="11821" y="6655"/>
                    </a:cubicBezTo>
                    <a:cubicBezTo>
                      <a:pt x="11841" y="6625"/>
                      <a:pt x="11861" y="6605"/>
                      <a:pt x="11880" y="6585"/>
                    </a:cubicBezTo>
                    <a:cubicBezTo>
                      <a:pt x="11951" y="6495"/>
                      <a:pt x="12011" y="6405"/>
                      <a:pt x="12080" y="6315"/>
                    </a:cubicBezTo>
                    <a:cubicBezTo>
                      <a:pt x="12080" y="6315"/>
                      <a:pt x="12080" y="6305"/>
                      <a:pt x="12091" y="6305"/>
                    </a:cubicBezTo>
                    <a:cubicBezTo>
                      <a:pt x="12100" y="6295"/>
                      <a:pt x="12111" y="6275"/>
                      <a:pt x="12120" y="6265"/>
                    </a:cubicBezTo>
                    <a:cubicBezTo>
                      <a:pt x="12131" y="6245"/>
                      <a:pt x="12140" y="6225"/>
                      <a:pt x="12151" y="6215"/>
                    </a:cubicBezTo>
                    <a:cubicBezTo>
                      <a:pt x="12160" y="6195"/>
                      <a:pt x="12180" y="6175"/>
                      <a:pt x="12191" y="6156"/>
                    </a:cubicBezTo>
                    <a:lnTo>
                      <a:pt x="12280" y="6005"/>
                    </a:lnTo>
                    <a:cubicBezTo>
                      <a:pt x="12311" y="5956"/>
                      <a:pt x="12331" y="5896"/>
                      <a:pt x="12351" y="5845"/>
                    </a:cubicBezTo>
                    <a:cubicBezTo>
                      <a:pt x="12370" y="5785"/>
                      <a:pt x="12380" y="5736"/>
                      <a:pt x="12390" y="5686"/>
                    </a:cubicBezTo>
                    <a:cubicBezTo>
                      <a:pt x="12400" y="5626"/>
                      <a:pt x="12410" y="5566"/>
                      <a:pt x="12420" y="5516"/>
                    </a:cubicBezTo>
                    <a:cubicBezTo>
                      <a:pt x="12430" y="5456"/>
                      <a:pt x="12450" y="5396"/>
                      <a:pt x="12450" y="5336"/>
                    </a:cubicBezTo>
                    <a:cubicBezTo>
                      <a:pt x="12460" y="5306"/>
                      <a:pt x="12460" y="5276"/>
                      <a:pt x="12460" y="5246"/>
                    </a:cubicBezTo>
                    <a:cubicBezTo>
                      <a:pt x="12460" y="5216"/>
                      <a:pt x="12460" y="5186"/>
                      <a:pt x="12450" y="5156"/>
                    </a:cubicBezTo>
                    <a:lnTo>
                      <a:pt x="12450" y="5106"/>
                    </a:lnTo>
                    <a:cubicBezTo>
                      <a:pt x="12440" y="5086"/>
                      <a:pt x="12440" y="5066"/>
                      <a:pt x="12440" y="5056"/>
                    </a:cubicBezTo>
                    <a:cubicBezTo>
                      <a:pt x="12430" y="5026"/>
                      <a:pt x="12420" y="4996"/>
                      <a:pt x="12420" y="4976"/>
                    </a:cubicBezTo>
                    <a:cubicBezTo>
                      <a:pt x="12410" y="4946"/>
                      <a:pt x="12400" y="4917"/>
                      <a:pt x="12390" y="4897"/>
                    </a:cubicBezTo>
                    <a:cubicBezTo>
                      <a:pt x="12370" y="4866"/>
                      <a:pt x="12360" y="4837"/>
                      <a:pt x="12340" y="4806"/>
                    </a:cubicBezTo>
                    <a:cubicBezTo>
                      <a:pt x="12331" y="4786"/>
                      <a:pt x="12311" y="4766"/>
                      <a:pt x="12300" y="4737"/>
                    </a:cubicBezTo>
                    <a:cubicBezTo>
                      <a:pt x="12280" y="4717"/>
                      <a:pt x="12260" y="4697"/>
                      <a:pt x="12240" y="4666"/>
                    </a:cubicBezTo>
                    <a:lnTo>
                      <a:pt x="12180" y="4606"/>
                    </a:lnTo>
                    <a:cubicBezTo>
                      <a:pt x="12160" y="4586"/>
                      <a:pt x="12131" y="4566"/>
                      <a:pt x="12111" y="4546"/>
                    </a:cubicBezTo>
                    <a:cubicBezTo>
                      <a:pt x="12091" y="4526"/>
                      <a:pt x="12060" y="4517"/>
                      <a:pt x="12031" y="4497"/>
                    </a:cubicBezTo>
                    <a:cubicBezTo>
                      <a:pt x="12011" y="4477"/>
                      <a:pt x="11991" y="4467"/>
                      <a:pt x="11960" y="4447"/>
                    </a:cubicBezTo>
                    <a:cubicBezTo>
                      <a:pt x="11931" y="4437"/>
                      <a:pt x="11900" y="4417"/>
                      <a:pt x="11880" y="4397"/>
                    </a:cubicBezTo>
                    <a:cubicBezTo>
                      <a:pt x="12011" y="4337"/>
                      <a:pt x="12140" y="4267"/>
                      <a:pt x="12260" y="4207"/>
                    </a:cubicBezTo>
                    <a:cubicBezTo>
                      <a:pt x="12271" y="4207"/>
                      <a:pt x="12271" y="4207"/>
                      <a:pt x="12271" y="4197"/>
                    </a:cubicBezTo>
                    <a:close/>
                    <a:moveTo>
                      <a:pt x="12590" y="4027"/>
                    </a:moveTo>
                    <a:cubicBezTo>
                      <a:pt x="12720" y="4087"/>
                      <a:pt x="12850" y="4157"/>
                      <a:pt x="12980" y="4227"/>
                    </a:cubicBezTo>
                    <a:cubicBezTo>
                      <a:pt x="13139" y="4317"/>
                      <a:pt x="13310" y="4417"/>
                      <a:pt x="13479" y="4506"/>
                    </a:cubicBezTo>
                    <a:cubicBezTo>
                      <a:pt x="13639" y="4597"/>
                      <a:pt x="13799" y="4677"/>
                      <a:pt x="13969" y="4757"/>
                    </a:cubicBezTo>
                    <a:lnTo>
                      <a:pt x="14209" y="4877"/>
                    </a:lnTo>
                    <a:cubicBezTo>
                      <a:pt x="14289" y="4917"/>
                      <a:pt x="14369" y="4966"/>
                      <a:pt x="14449" y="5016"/>
                    </a:cubicBezTo>
                    <a:cubicBezTo>
                      <a:pt x="14609" y="5106"/>
                      <a:pt x="14769" y="5206"/>
                      <a:pt x="14918" y="5306"/>
                    </a:cubicBezTo>
                    <a:cubicBezTo>
                      <a:pt x="15078" y="5396"/>
                      <a:pt x="15238" y="5496"/>
                      <a:pt x="15398" y="5586"/>
                    </a:cubicBezTo>
                    <a:cubicBezTo>
                      <a:pt x="15557" y="5686"/>
                      <a:pt x="15728" y="5785"/>
                      <a:pt x="15888" y="5876"/>
                    </a:cubicBezTo>
                    <a:cubicBezTo>
                      <a:pt x="16047" y="5976"/>
                      <a:pt x="16207" y="6076"/>
                      <a:pt x="16357" y="6185"/>
                    </a:cubicBezTo>
                    <a:cubicBezTo>
                      <a:pt x="16517" y="6285"/>
                      <a:pt x="16667" y="6385"/>
                      <a:pt x="16827" y="6485"/>
                    </a:cubicBezTo>
                    <a:lnTo>
                      <a:pt x="17067" y="6605"/>
                    </a:lnTo>
                    <a:cubicBezTo>
                      <a:pt x="17136" y="6645"/>
                      <a:pt x="17206" y="6685"/>
                      <a:pt x="17276" y="6735"/>
                    </a:cubicBezTo>
                    <a:cubicBezTo>
                      <a:pt x="17366" y="6805"/>
                      <a:pt x="17446" y="6875"/>
                      <a:pt x="17536" y="6944"/>
                    </a:cubicBezTo>
                    <a:cubicBezTo>
                      <a:pt x="17526" y="6955"/>
                      <a:pt x="17516" y="6955"/>
                      <a:pt x="17506" y="6964"/>
                    </a:cubicBezTo>
                    <a:lnTo>
                      <a:pt x="17576" y="7075"/>
                    </a:lnTo>
                    <a:cubicBezTo>
                      <a:pt x="17566" y="7115"/>
                      <a:pt x="17566" y="7144"/>
                      <a:pt x="17556" y="7184"/>
                    </a:cubicBezTo>
                    <a:cubicBezTo>
                      <a:pt x="17556" y="7215"/>
                      <a:pt x="17546" y="7244"/>
                      <a:pt x="17546" y="7275"/>
                    </a:cubicBezTo>
                    <a:cubicBezTo>
                      <a:pt x="17526" y="7295"/>
                      <a:pt x="17506" y="7304"/>
                      <a:pt x="17496" y="7315"/>
                    </a:cubicBezTo>
                    <a:lnTo>
                      <a:pt x="17486" y="7315"/>
                    </a:lnTo>
                    <a:lnTo>
                      <a:pt x="17486" y="7324"/>
                    </a:lnTo>
                    <a:lnTo>
                      <a:pt x="17476" y="7324"/>
                    </a:lnTo>
                    <a:cubicBezTo>
                      <a:pt x="17466" y="7335"/>
                      <a:pt x="17456" y="7344"/>
                      <a:pt x="17436" y="7355"/>
                    </a:cubicBezTo>
                    <a:cubicBezTo>
                      <a:pt x="17426" y="7364"/>
                      <a:pt x="17406" y="7375"/>
                      <a:pt x="17396" y="7384"/>
                    </a:cubicBezTo>
                    <a:cubicBezTo>
                      <a:pt x="17366" y="7394"/>
                      <a:pt x="17346" y="7404"/>
                      <a:pt x="17326" y="7414"/>
                    </a:cubicBezTo>
                    <a:cubicBezTo>
                      <a:pt x="17286" y="7424"/>
                      <a:pt x="17256" y="7444"/>
                      <a:pt x="17216" y="7474"/>
                    </a:cubicBezTo>
                    <a:cubicBezTo>
                      <a:pt x="17206" y="7484"/>
                      <a:pt x="17187" y="7494"/>
                      <a:pt x="17167" y="7504"/>
                    </a:cubicBezTo>
                    <a:cubicBezTo>
                      <a:pt x="17156" y="7514"/>
                      <a:pt x="17136" y="7524"/>
                      <a:pt x="17116" y="7534"/>
                    </a:cubicBezTo>
                    <a:lnTo>
                      <a:pt x="17027" y="7594"/>
                    </a:lnTo>
                    <a:cubicBezTo>
                      <a:pt x="16996" y="7614"/>
                      <a:pt x="16967" y="7644"/>
                      <a:pt x="16936" y="7664"/>
                    </a:cubicBezTo>
                    <a:cubicBezTo>
                      <a:pt x="16867" y="7704"/>
                      <a:pt x="16807" y="7744"/>
                      <a:pt x="16736" y="7784"/>
                    </a:cubicBezTo>
                    <a:cubicBezTo>
                      <a:pt x="16697" y="7794"/>
                      <a:pt x="16667" y="7814"/>
                      <a:pt x="16637" y="7834"/>
                    </a:cubicBezTo>
                    <a:cubicBezTo>
                      <a:pt x="16597" y="7854"/>
                      <a:pt x="16567" y="7874"/>
                      <a:pt x="16537" y="7894"/>
                    </a:cubicBezTo>
                    <a:cubicBezTo>
                      <a:pt x="16477" y="7914"/>
                      <a:pt x="16417" y="7944"/>
                      <a:pt x="16367" y="7964"/>
                    </a:cubicBezTo>
                    <a:cubicBezTo>
                      <a:pt x="16297" y="8004"/>
                      <a:pt x="16227" y="8044"/>
                      <a:pt x="16157" y="8074"/>
                    </a:cubicBezTo>
                    <a:cubicBezTo>
                      <a:pt x="16127" y="8094"/>
                      <a:pt x="16087" y="8114"/>
                      <a:pt x="16057" y="8123"/>
                    </a:cubicBezTo>
                    <a:lnTo>
                      <a:pt x="15997" y="8154"/>
                    </a:lnTo>
                    <a:cubicBezTo>
                      <a:pt x="15977" y="8163"/>
                      <a:pt x="15957" y="8174"/>
                      <a:pt x="15948" y="8183"/>
                    </a:cubicBezTo>
                    <a:cubicBezTo>
                      <a:pt x="15928" y="8194"/>
                      <a:pt x="15908" y="8203"/>
                      <a:pt x="15897" y="8223"/>
                    </a:cubicBezTo>
                    <a:cubicBezTo>
                      <a:pt x="15877" y="8223"/>
                      <a:pt x="15868" y="8234"/>
                      <a:pt x="15848" y="8243"/>
                    </a:cubicBezTo>
                    <a:cubicBezTo>
                      <a:pt x="15817" y="8274"/>
                      <a:pt x="15777" y="8294"/>
                      <a:pt x="15748" y="8314"/>
                    </a:cubicBezTo>
                    <a:cubicBezTo>
                      <a:pt x="15728" y="8334"/>
                      <a:pt x="15708" y="8343"/>
                      <a:pt x="15697" y="8354"/>
                    </a:cubicBezTo>
                    <a:cubicBezTo>
                      <a:pt x="15677" y="8363"/>
                      <a:pt x="15668" y="8374"/>
                      <a:pt x="15648" y="8383"/>
                    </a:cubicBezTo>
                    <a:cubicBezTo>
                      <a:pt x="15617" y="8414"/>
                      <a:pt x="15577" y="8434"/>
                      <a:pt x="15548" y="8463"/>
                    </a:cubicBezTo>
                    <a:cubicBezTo>
                      <a:pt x="15537" y="8463"/>
                      <a:pt x="15537" y="8483"/>
                      <a:pt x="15537" y="8494"/>
                    </a:cubicBezTo>
                    <a:cubicBezTo>
                      <a:pt x="15543" y="8498"/>
                      <a:pt x="15548" y="8501"/>
                      <a:pt x="15553" y="8501"/>
                    </a:cubicBezTo>
                    <a:cubicBezTo>
                      <a:pt x="15558" y="8501"/>
                      <a:pt x="15563" y="8498"/>
                      <a:pt x="15568" y="8494"/>
                    </a:cubicBezTo>
                    <a:cubicBezTo>
                      <a:pt x="15577" y="8494"/>
                      <a:pt x="15588" y="8494"/>
                      <a:pt x="15588" y="8483"/>
                    </a:cubicBezTo>
                    <a:cubicBezTo>
                      <a:pt x="15657" y="8443"/>
                      <a:pt x="15717" y="8394"/>
                      <a:pt x="15788" y="8354"/>
                    </a:cubicBezTo>
                    <a:lnTo>
                      <a:pt x="15997" y="8234"/>
                    </a:lnTo>
                    <a:cubicBezTo>
                      <a:pt x="16027" y="8214"/>
                      <a:pt x="16067" y="8194"/>
                      <a:pt x="16107" y="8174"/>
                    </a:cubicBezTo>
                    <a:cubicBezTo>
                      <a:pt x="16137" y="8154"/>
                      <a:pt x="16167" y="8143"/>
                      <a:pt x="16207" y="8123"/>
                    </a:cubicBezTo>
                    <a:cubicBezTo>
                      <a:pt x="16277" y="8094"/>
                      <a:pt x="16337" y="8054"/>
                      <a:pt x="16407" y="8014"/>
                    </a:cubicBezTo>
                    <a:lnTo>
                      <a:pt x="16557" y="7954"/>
                    </a:lnTo>
                    <a:cubicBezTo>
                      <a:pt x="16567" y="7954"/>
                      <a:pt x="16567" y="7944"/>
                      <a:pt x="16577" y="7944"/>
                    </a:cubicBezTo>
                    <a:cubicBezTo>
                      <a:pt x="16607" y="7934"/>
                      <a:pt x="16637" y="7914"/>
                      <a:pt x="16667" y="7894"/>
                    </a:cubicBezTo>
                    <a:cubicBezTo>
                      <a:pt x="16697" y="7874"/>
                      <a:pt x="16736" y="7864"/>
                      <a:pt x="16767" y="7844"/>
                    </a:cubicBezTo>
                    <a:cubicBezTo>
                      <a:pt x="16836" y="7804"/>
                      <a:pt x="16896" y="7764"/>
                      <a:pt x="16967" y="7724"/>
                    </a:cubicBezTo>
                    <a:cubicBezTo>
                      <a:pt x="16996" y="7694"/>
                      <a:pt x="17027" y="7674"/>
                      <a:pt x="17056" y="7654"/>
                    </a:cubicBezTo>
                    <a:cubicBezTo>
                      <a:pt x="17087" y="7634"/>
                      <a:pt x="17116" y="7614"/>
                      <a:pt x="17147" y="7584"/>
                    </a:cubicBezTo>
                    <a:cubicBezTo>
                      <a:pt x="17187" y="7564"/>
                      <a:pt x="17216" y="7544"/>
                      <a:pt x="17246" y="7524"/>
                    </a:cubicBezTo>
                    <a:cubicBezTo>
                      <a:pt x="17256" y="7514"/>
                      <a:pt x="17276" y="7504"/>
                      <a:pt x="17296" y="7494"/>
                    </a:cubicBezTo>
                    <a:cubicBezTo>
                      <a:pt x="17306" y="7484"/>
                      <a:pt x="17326" y="7474"/>
                      <a:pt x="17346" y="7464"/>
                    </a:cubicBezTo>
                    <a:cubicBezTo>
                      <a:pt x="17376" y="7454"/>
                      <a:pt x="17416" y="7434"/>
                      <a:pt x="17446" y="7424"/>
                    </a:cubicBezTo>
                    <a:cubicBezTo>
                      <a:pt x="17466" y="7404"/>
                      <a:pt x="17486" y="7394"/>
                      <a:pt x="17496" y="7384"/>
                    </a:cubicBezTo>
                    <a:cubicBezTo>
                      <a:pt x="17506" y="7375"/>
                      <a:pt x="17516" y="7364"/>
                      <a:pt x="17526" y="7364"/>
                    </a:cubicBezTo>
                    <a:cubicBezTo>
                      <a:pt x="17526" y="7384"/>
                      <a:pt x="17516" y="7414"/>
                      <a:pt x="17516" y="7444"/>
                    </a:cubicBezTo>
                    <a:cubicBezTo>
                      <a:pt x="17506" y="7464"/>
                      <a:pt x="17496" y="7484"/>
                      <a:pt x="17496" y="7514"/>
                    </a:cubicBezTo>
                    <a:cubicBezTo>
                      <a:pt x="17476" y="7564"/>
                      <a:pt x="17466" y="7614"/>
                      <a:pt x="17446" y="7664"/>
                    </a:cubicBezTo>
                    <a:cubicBezTo>
                      <a:pt x="17446" y="7674"/>
                      <a:pt x="17436" y="7684"/>
                      <a:pt x="17436" y="7684"/>
                    </a:cubicBezTo>
                    <a:cubicBezTo>
                      <a:pt x="17426" y="7704"/>
                      <a:pt x="17406" y="7714"/>
                      <a:pt x="17396" y="7724"/>
                    </a:cubicBezTo>
                    <a:cubicBezTo>
                      <a:pt x="17376" y="7744"/>
                      <a:pt x="17366" y="7754"/>
                      <a:pt x="17346" y="7764"/>
                    </a:cubicBezTo>
                    <a:cubicBezTo>
                      <a:pt x="17346" y="7774"/>
                      <a:pt x="17336" y="7784"/>
                      <a:pt x="17326" y="7784"/>
                    </a:cubicBezTo>
                    <a:cubicBezTo>
                      <a:pt x="17306" y="7804"/>
                      <a:pt x="17286" y="7824"/>
                      <a:pt x="17256" y="7834"/>
                    </a:cubicBezTo>
                    <a:cubicBezTo>
                      <a:pt x="17216" y="7864"/>
                      <a:pt x="17167" y="7884"/>
                      <a:pt x="17127" y="7914"/>
                    </a:cubicBezTo>
                    <a:cubicBezTo>
                      <a:pt x="17076" y="7944"/>
                      <a:pt x="17016" y="7974"/>
                      <a:pt x="16967" y="8014"/>
                    </a:cubicBezTo>
                    <a:cubicBezTo>
                      <a:pt x="16907" y="8044"/>
                      <a:pt x="16847" y="8074"/>
                      <a:pt x="16796" y="8104"/>
                    </a:cubicBezTo>
                    <a:cubicBezTo>
                      <a:pt x="16727" y="8134"/>
                      <a:pt x="16657" y="8174"/>
                      <a:pt x="16587" y="8203"/>
                    </a:cubicBezTo>
                    <a:cubicBezTo>
                      <a:pt x="16527" y="8243"/>
                      <a:pt x="16477" y="8274"/>
                      <a:pt x="16407" y="8303"/>
                    </a:cubicBezTo>
                    <a:cubicBezTo>
                      <a:pt x="16317" y="8354"/>
                      <a:pt x="16217" y="8394"/>
                      <a:pt x="16127" y="8443"/>
                    </a:cubicBezTo>
                    <a:cubicBezTo>
                      <a:pt x="16047" y="8483"/>
                      <a:pt x="15968" y="8534"/>
                      <a:pt x="15888" y="8574"/>
                    </a:cubicBezTo>
                    <a:cubicBezTo>
                      <a:pt x="15757" y="8633"/>
                      <a:pt x="15617" y="8683"/>
                      <a:pt x="15488" y="8753"/>
                    </a:cubicBezTo>
                    <a:cubicBezTo>
                      <a:pt x="15478" y="8763"/>
                      <a:pt x="15458" y="8773"/>
                      <a:pt x="15448" y="8783"/>
                    </a:cubicBezTo>
                    <a:cubicBezTo>
                      <a:pt x="15348" y="8843"/>
                      <a:pt x="15258" y="8913"/>
                      <a:pt x="15148" y="8973"/>
                    </a:cubicBezTo>
                    <a:cubicBezTo>
                      <a:pt x="15038" y="9043"/>
                      <a:pt x="14918" y="9103"/>
                      <a:pt x="14808" y="9163"/>
                    </a:cubicBezTo>
                    <a:cubicBezTo>
                      <a:pt x="14678" y="9233"/>
                      <a:pt x="14578" y="9322"/>
                      <a:pt x="14469" y="9413"/>
                    </a:cubicBezTo>
                    <a:cubicBezTo>
                      <a:pt x="14318" y="9513"/>
                      <a:pt x="14139" y="9582"/>
                      <a:pt x="13989" y="9682"/>
                    </a:cubicBezTo>
                    <a:cubicBezTo>
                      <a:pt x="13909" y="9722"/>
                      <a:pt x="13839" y="9782"/>
                      <a:pt x="13769" y="9832"/>
                    </a:cubicBezTo>
                    <a:lnTo>
                      <a:pt x="13559" y="9982"/>
                    </a:lnTo>
                    <a:cubicBezTo>
                      <a:pt x="13410" y="10072"/>
                      <a:pt x="13250" y="10142"/>
                      <a:pt x="13099" y="10232"/>
                    </a:cubicBezTo>
                    <a:cubicBezTo>
                      <a:pt x="13020" y="10282"/>
                      <a:pt x="12950" y="10332"/>
                      <a:pt x="12870" y="10382"/>
                    </a:cubicBezTo>
                    <a:cubicBezTo>
                      <a:pt x="12800" y="10432"/>
                      <a:pt x="12720" y="10482"/>
                      <a:pt x="12640" y="10522"/>
                    </a:cubicBezTo>
                    <a:cubicBezTo>
                      <a:pt x="12510" y="10581"/>
                      <a:pt x="12370" y="10632"/>
                      <a:pt x="12231" y="10692"/>
                    </a:cubicBezTo>
                    <a:cubicBezTo>
                      <a:pt x="12091" y="10761"/>
                      <a:pt x="11960" y="10841"/>
                      <a:pt x="11821" y="10912"/>
                    </a:cubicBezTo>
                    <a:cubicBezTo>
                      <a:pt x="11821" y="10912"/>
                      <a:pt x="11811" y="10912"/>
                      <a:pt x="11801" y="10921"/>
                    </a:cubicBezTo>
                    <a:cubicBezTo>
                      <a:pt x="11821" y="10821"/>
                      <a:pt x="11831" y="10721"/>
                      <a:pt x="11851" y="10621"/>
                    </a:cubicBezTo>
                    <a:cubicBezTo>
                      <a:pt x="11851" y="10561"/>
                      <a:pt x="11861" y="10512"/>
                      <a:pt x="11871" y="10452"/>
                    </a:cubicBezTo>
                    <a:lnTo>
                      <a:pt x="11741" y="10442"/>
                    </a:lnTo>
                    <a:cubicBezTo>
                      <a:pt x="11741" y="10492"/>
                      <a:pt x="11731" y="10552"/>
                      <a:pt x="11721" y="10601"/>
                    </a:cubicBezTo>
                    <a:cubicBezTo>
                      <a:pt x="11721" y="10621"/>
                      <a:pt x="11721" y="10632"/>
                      <a:pt x="11711" y="10652"/>
                    </a:cubicBezTo>
                    <a:cubicBezTo>
                      <a:pt x="11661" y="10612"/>
                      <a:pt x="11611" y="10581"/>
                      <a:pt x="11561" y="10541"/>
                    </a:cubicBezTo>
                    <a:cubicBezTo>
                      <a:pt x="11491" y="10502"/>
                      <a:pt x="11421" y="10452"/>
                      <a:pt x="11351" y="10412"/>
                    </a:cubicBezTo>
                    <a:cubicBezTo>
                      <a:pt x="11281" y="10362"/>
                      <a:pt x="11211" y="10312"/>
                      <a:pt x="11132" y="10262"/>
                    </a:cubicBezTo>
                    <a:cubicBezTo>
                      <a:pt x="11072" y="10222"/>
                      <a:pt x="11001" y="10182"/>
                      <a:pt x="10932" y="10142"/>
                    </a:cubicBezTo>
                    <a:lnTo>
                      <a:pt x="10812" y="10082"/>
                    </a:lnTo>
                    <a:cubicBezTo>
                      <a:pt x="10801" y="10072"/>
                      <a:pt x="10781" y="10062"/>
                      <a:pt x="10772" y="10052"/>
                    </a:cubicBezTo>
                    <a:lnTo>
                      <a:pt x="10712" y="10022"/>
                    </a:lnTo>
                    <a:cubicBezTo>
                      <a:pt x="10672" y="10002"/>
                      <a:pt x="10642" y="9972"/>
                      <a:pt x="10602" y="9952"/>
                    </a:cubicBezTo>
                    <a:cubicBezTo>
                      <a:pt x="10572" y="9922"/>
                      <a:pt x="10532" y="9902"/>
                      <a:pt x="10502" y="9882"/>
                    </a:cubicBezTo>
                    <a:cubicBezTo>
                      <a:pt x="10432" y="9832"/>
                      <a:pt x="10352" y="9793"/>
                      <a:pt x="10282" y="9742"/>
                    </a:cubicBezTo>
                    <a:cubicBezTo>
                      <a:pt x="10212" y="9702"/>
                      <a:pt x="10142" y="9662"/>
                      <a:pt x="10072" y="9613"/>
                    </a:cubicBezTo>
                    <a:cubicBezTo>
                      <a:pt x="9992" y="9573"/>
                      <a:pt x="9922" y="9533"/>
                      <a:pt x="9842" y="9482"/>
                    </a:cubicBezTo>
                    <a:lnTo>
                      <a:pt x="9833" y="9482"/>
                    </a:lnTo>
                    <a:cubicBezTo>
                      <a:pt x="9822" y="9482"/>
                      <a:pt x="9813" y="9493"/>
                      <a:pt x="9802" y="9502"/>
                    </a:cubicBezTo>
                    <a:cubicBezTo>
                      <a:pt x="9793" y="9513"/>
                      <a:pt x="9802" y="9533"/>
                      <a:pt x="9813" y="9542"/>
                    </a:cubicBezTo>
                    <a:cubicBezTo>
                      <a:pt x="9853" y="9562"/>
                      <a:pt x="9882" y="9582"/>
                      <a:pt x="9913" y="9602"/>
                    </a:cubicBezTo>
                    <a:cubicBezTo>
                      <a:pt x="9982" y="9642"/>
                      <a:pt x="10052" y="9682"/>
                      <a:pt x="10122" y="9733"/>
                    </a:cubicBezTo>
                    <a:cubicBezTo>
                      <a:pt x="10192" y="9773"/>
                      <a:pt x="10262" y="9822"/>
                      <a:pt x="10332" y="9872"/>
                    </a:cubicBezTo>
                    <a:cubicBezTo>
                      <a:pt x="10402" y="9912"/>
                      <a:pt x="10472" y="9962"/>
                      <a:pt x="10532" y="10012"/>
                    </a:cubicBezTo>
                    <a:cubicBezTo>
                      <a:pt x="10602" y="10052"/>
                      <a:pt x="10672" y="10102"/>
                      <a:pt x="10741" y="10142"/>
                    </a:cubicBezTo>
                    <a:cubicBezTo>
                      <a:pt x="10821" y="10182"/>
                      <a:pt x="10892" y="10222"/>
                      <a:pt x="10961" y="10272"/>
                    </a:cubicBezTo>
                    <a:cubicBezTo>
                      <a:pt x="11041" y="10312"/>
                      <a:pt x="11112" y="10362"/>
                      <a:pt x="11181" y="10402"/>
                    </a:cubicBezTo>
                    <a:cubicBezTo>
                      <a:pt x="11251" y="10452"/>
                      <a:pt x="11321" y="10492"/>
                      <a:pt x="11381" y="10532"/>
                    </a:cubicBezTo>
                    <a:cubicBezTo>
                      <a:pt x="11451" y="10581"/>
                      <a:pt x="11521" y="10621"/>
                      <a:pt x="11591" y="10661"/>
                    </a:cubicBezTo>
                    <a:cubicBezTo>
                      <a:pt x="11631" y="10692"/>
                      <a:pt x="11661" y="10721"/>
                      <a:pt x="11701" y="10752"/>
                    </a:cubicBezTo>
                    <a:cubicBezTo>
                      <a:pt x="11691" y="10812"/>
                      <a:pt x="11691" y="10872"/>
                      <a:pt x="11681" y="10921"/>
                    </a:cubicBezTo>
                    <a:cubicBezTo>
                      <a:pt x="11671" y="10941"/>
                      <a:pt x="11681" y="10952"/>
                      <a:pt x="11681" y="10961"/>
                    </a:cubicBezTo>
                    <a:cubicBezTo>
                      <a:pt x="11661" y="10972"/>
                      <a:pt x="11641" y="10981"/>
                      <a:pt x="11621" y="10981"/>
                    </a:cubicBezTo>
                    <a:lnTo>
                      <a:pt x="11591" y="10981"/>
                    </a:lnTo>
                    <a:cubicBezTo>
                      <a:pt x="11581" y="10981"/>
                      <a:pt x="11581" y="10981"/>
                      <a:pt x="11571" y="10972"/>
                    </a:cubicBezTo>
                    <a:lnTo>
                      <a:pt x="11511" y="10912"/>
                    </a:lnTo>
                    <a:cubicBezTo>
                      <a:pt x="11481" y="10881"/>
                      <a:pt x="11451" y="10861"/>
                      <a:pt x="11421" y="10832"/>
                    </a:cubicBezTo>
                    <a:cubicBezTo>
                      <a:pt x="11361" y="10792"/>
                      <a:pt x="11301" y="10741"/>
                      <a:pt x="11231" y="10712"/>
                    </a:cubicBezTo>
                    <a:cubicBezTo>
                      <a:pt x="11171" y="10672"/>
                      <a:pt x="11101" y="10632"/>
                      <a:pt x="11032" y="10592"/>
                    </a:cubicBezTo>
                    <a:cubicBezTo>
                      <a:pt x="10961" y="10552"/>
                      <a:pt x="10901" y="10502"/>
                      <a:pt x="10832" y="10462"/>
                    </a:cubicBezTo>
                    <a:cubicBezTo>
                      <a:pt x="10692" y="10372"/>
                      <a:pt x="10552" y="10282"/>
                      <a:pt x="10412" y="10202"/>
                    </a:cubicBezTo>
                    <a:cubicBezTo>
                      <a:pt x="10262" y="10112"/>
                      <a:pt x="10122" y="10022"/>
                      <a:pt x="9972" y="9932"/>
                    </a:cubicBezTo>
                    <a:cubicBezTo>
                      <a:pt x="9813" y="9842"/>
                      <a:pt x="9653" y="9753"/>
                      <a:pt x="9493" y="9653"/>
                    </a:cubicBezTo>
                    <a:cubicBezTo>
                      <a:pt x="9353" y="9562"/>
                      <a:pt x="9223" y="9482"/>
                      <a:pt x="9083" y="9402"/>
                    </a:cubicBezTo>
                    <a:lnTo>
                      <a:pt x="9023" y="9373"/>
                    </a:lnTo>
                    <a:cubicBezTo>
                      <a:pt x="8863" y="9273"/>
                      <a:pt x="8703" y="9193"/>
                      <a:pt x="8543" y="9093"/>
                    </a:cubicBezTo>
                    <a:cubicBezTo>
                      <a:pt x="8383" y="9003"/>
                      <a:pt x="8224" y="8913"/>
                      <a:pt x="8064" y="8813"/>
                    </a:cubicBezTo>
                    <a:cubicBezTo>
                      <a:pt x="7914" y="8723"/>
                      <a:pt x="7754" y="8623"/>
                      <a:pt x="7594" y="8534"/>
                    </a:cubicBezTo>
                    <a:cubicBezTo>
                      <a:pt x="7444" y="8434"/>
                      <a:pt x="7284" y="8343"/>
                      <a:pt x="7135" y="8254"/>
                    </a:cubicBezTo>
                    <a:cubicBezTo>
                      <a:pt x="7055" y="8214"/>
                      <a:pt x="6985" y="8174"/>
                      <a:pt x="6915" y="8134"/>
                    </a:cubicBezTo>
                    <a:lnTo>
                      <a:pt x="6915" y="8024"/>
                    </a:lnTo>
                    <a:lnTo>
                      <a:pt x="6915" y="7884"/>
                    </a:lnTo>
                    <a:lnTo>
                      <a:pt x="6915" y="7754"/>
                    </a:lnTo>
                    <a:lnTo>
                      <a:pt x="6915" y="7734"/>
                    </a:lnTo>
                    <a:lnTo>
                      <a:pt x="6915" y="7614"/>
                    </a:lnTo>
                    <a:cubicBezTo>
                      <a:pt x="6925" y="7564"/>
                      <a:pt x="6935" y="7504"/>
                      <a:pt x="6945" y="7444"/>
                    </a:cubicBezTo>
                    <a:cubicBezTo>
                      <a:pt x="6965" y="7454"/>
                      <a:pt x="6985" y="7464"/>
                      <a:pt x="7005" y="7484"/>
                    </a:cubicBezTo>
                    <a:cubicBezTo>
                      <a:pt x="7155" y="7574"/>
                      <a:pt x="7295" y="7684"/>
                      <a:pt x="7444" y="7774"/>
                    </a:cubicBezTo>
                    <a:cubicBezTo>
                      <a:pt x="7604" y="7874"/>
                      <a:pt x="7754" y="7964"/>
                      <a:pt x="7914" y="8054"/>
                    </a:cubicBezTo>
                    <a:cubicBezTo>
                      <a:pt x="8074" y="8143"/>
                      <a:pt x="8224" y="8234"/>
                      <a:pt x="8383" y="8323"/>
                    </a:cubicBezTo>
                    <a:cubicBezTo>
                      <a:pt x="8534" y="8423"/>
                      <a:pt x="8683" y="8514"/>
                      <a:pt x="8823" y="8603"/>
                    </a:cubicBezTo>
                    <a:cubicBezTo>
                      <a:pt x="8903" y="8653"/>
                      <a:pt x="8973" y="8693"/>
                      <a:pt x="9053" y="8743"/>
                    </a:cubicBezTo>
                    <a:lnTo>
                      <a:pt x="9113" y="8643"/>
                    </a:lnTo>
                    <a:cubicBezTo>
                      <a:pt x="9003" y="8574"/>
                      <a:pt x="8893" y="8494"/>
                      <a:pt x="8783" y="8423"/>
                    </a:cubicBezTo>
                    <a:cubicBezTo>
                      <a:pt x="8703" y="8374"/>
                      <a:pt x="8634" y="8323"/>
                      <a:pt x="8554" y="8283"/>
                    </a:cubicBezTo>
                    <a:cubicBezTo>
                      <a:pt x="8483" y="8234"/>
                      <a:pt x="8403" y="8183"/>
                      <a:pt x="8334" y="8134"/>
                    </a:cubicBezTo>
                    <a:cubicBezTo>
                      <a:pt x="8184" y="8034"/>
                      <a:pt x="8024" y="7944"/>
                      <a:pt x="7874" y="7854"/>
                    </a:cubicBezTo>
                    <a:lnTo>
                      <a:pt x="7424" y="7554"/>
                    </a:lnTo>
                    <a:cubicBezTo>
                      <a:pt x="7284" y="7454"/>
                      <a:pt x="7155" y="7355"/>
                      <a:pt x="7015" y="7264"/>
                    </a:cubicBezTo>
                    <a:cubicBezTo>
                      <a:pt x="7005" y="7255"/>
                      <a:pt x="6995" y="7244"/>
                      <a:pt x="6985" y="7244"/>
                    </a:cubicBezTo>
                    <a:lnTo>
                      <a:pt x="6985" y="7215"/>
                    </a:lnTo>
                    <a:cubicBezTo>
                      <a:pt x="6995" y="7215"/>
                      <a:pt x="6995" y="7204"/>
                      <a:pt x="6995" y="7195"/>
                    </a:cubicBezTo>
                    <a:cubicBezTo>
                      <a:pt x="7044" y="7164"/>
                      <a:pt x="7095" y="7135"/>
                      <a:pt x="7144" y="7095"/>
                    </a:cubicBezTo>
                    <a:cubicBezTo>
                      <a:pt x="7184" y="7064"/>
                      <a:pt x="7215" y="7035"/>
                      <a:pt x="7255" y="7004"/>
                    </a:cubicBezTo>
                    <a:cubicBezTo>
                      <a:pt x="7275" y="7015"/>
                      <a:pt x="7284" y="7024"/>
                      <a:pt x="7304" y="7035"/>
                    </a:cubicBezTo>
                    <a:cubicBezTo>
                      <a:pt x="7335" y="7064"/>
                      <a:pt x="7375" y="7095"/>
                      <a:pt x="7415" y="7115"/>
                    </a:cubicBezTo>
                    <a:cubicBezTo>
                      <a:pt x="7444" y="7135"/>
                      <a:pt x="7475" y="7164"/>
                      <a:pt x="7515" y="7184"/>
                    </a:cubicBezTo>
                    <a:cubicBezTo>
                      <a:pt x="7584" y="7224"/>
                      <a:pt x="7654" y="7264"/>
                      <a:pt x="7734" y="7295"/>
                    </a:cubicBezTo>
                    <a:cubicBezTo>
                      <a:pt x="7814" y="7335"/>
                      <a:pt x="7894" y="7384"/>
                      <a:pt x="7974" y="7424"/>
                    </a:cubicBezTo>
                    <a:lnTo>
                      <a:pt x="8184" y="7574"/>
                    </a:lnTo>
                    <a:cubicBezTo>
                      <a:pt x="8224" y="7594"/>
                      <a:pt x="8254" y="7624"/>
                      <a:pt x="8294" y="7644"/>
                    </a:cubicBezTo>
                    <a:cubicBezTo>
                      <a:pt x="8323" y="7674"/>
                      <a:pt x="8363" y="7704"/>
                      <a:pt x="8394" y="7724"/>
                    </a:cubicBezTo>
                    <a:cubicBezTo>
                      <a:pt x="8434" y="7754"/>
                      <a:pt x="8463" y="7784"/>
                      <a:pt x="8503" y="7804"/>
                    </a:cubicBezTo>
                    <a:cubicBezTo>
                      <a:pt x="8574" y="7854"/>
                      <a:pt x="8654" y="7904"/>
                      <a:pt x="8723" y="7954"/>
                    </a:cubicBezTo>
                    <a:cubicBezTo>
                      <a:pt x="8803" y="7994"/>
                      <a:pt x="8873" y="8044"/>
                      <a:pt x="8943" y="8094"/>
                    </a:cubicBezTo>
                    <a:cubicBezTo>
                      <a:pt x="9023" y="8134"/>
                      <a:pt x="9093" y="8183"/>
                      <a:pt x="9173" y="8234"/>
                    </a:cubicBezTo>
                    <a:cubicBezTo>
                      <a:pt x="9253" y="8274"/>
                      <a:pt x="9323" y="8323"/>
                      <a:pt x="9403" y="8374"/>
                    </a:cubicBezTo>
                    <a:cubicBezTo>
                      <a:pt x="9473" y="8423"/>
                      <a:pt x="9553" y="8474"/>
                      <a:pt x="9622" y="8523"/>
                    </a:cubicBezTo>
                    <a:lnTo>
                      <a:pt x="9862" y="8673"/>
                    </a:lnTo>
                    <a:cubicBezTo>
                      <a:pt x="9942" y="8723"/>
                      <a:pt x="10012" y="8763"/>
                      <a:pt x="10082" y="8813"/>
                    </a:cubicBezTo>
                    <a:cubicBezTo>
                      <a:pt x="10162" y="8873"/>
                      <a:pt x="10232" y="8923"/>
                      <a:pt x="10292" y="8993"/>
                    </a:cubicBezTo>
                    <a:cubicBezTo>
                      <a:pt x="10302" y="9013"/>
                      <a:pt x="10322" y="9043"/>
                      <a:pt x="10342" y="9053"/>
                    </a:cubicBezTo>
                    <a:cubicBezTo>
                      <a:pt x="10362" y="9053"/>
                      <a:pt x="10372" y="9063"/>
                      <a:pt x="10392" y="9063"/>
                    </a:cubicBezTo>
                    <a:cubicBezTo>
                      <a:pt x="10412" y="9053"/>
                      <a:pt x="10432" y="9053"/>
                      <a:pt x="10452" y="9043"/>
                    </a:cubicBezTo>
                    <a:cubicBezTo>
                      <a:pt x="10492" y="9023"/>
                      <a:pt x="10522" y="9003"/>
                      <a:pt x="10552" y="8983"/>
                    </a:cubicBezTo>
                    <a:cubicBezTo>
                      <a:pt x="10622" y="8933"/>
                      <a:pt x="10692" y="8873"/>
                      <a:pt x="10772" y="8833"/>
                    </a:cubicBezTo>
                    <a:cubicBezTo>
                      <a:pt x="10812" y="8813"/>
                      <a:pt x="10852" y="8803"/>
                      <a:pt x="10892" y="8803"/>
                    </a:cubicBezTo>
                    <a:cubicBezTo>
                      <a:pt x="10912" y="8793"/>
                      <a:pt x="10941" y="8793"/>
                      <a:pt x="10961" y="8793"/>
                    </a:cubicBezTo>
                    <a:cubicBezTo>
                      <a:pt x="10992" y="8783"/>
                      <a:pt x="11021" y="8783"/>
                      <a:pt x="11052" y="8783"/>
                    </a:cubicBezTo>
                    <a:cubicBezTo>
                      <a:pt x="11112" y="8783"/>
                      <a:pt x="11161" y="8783"/>
                      <a:pt x="11221" y="8793"/>
                    </a:cubicBezTo>
                    <a:cubicBezTo>
                      <a:pt x="11261" y="8793"/>
                      <a:pt x="11301" y="8793"/>
                      <a:pt x="11341" y="8803"/>
                    </a:cubicBezTo>
                    <a:cubicBezTo>
                      <a:pt x="11391" y="8813"/>
                      <a:pt x="11431" y="8823"/>
                      <a:pt x="11471" y="8823"/>
                    </a:cubicBezTo>
                    <a:cubicBezTo>
                      <a:pt x="11511" y="8833"/>
                      <a:pt x="11561" y="8843"/>
                      <a:pt x="11601" y="8863"/>
                    </a:cubicBezTo>
                    <a:cubicBezTo>
                      <a:pt x="11641" y="8873"/>
                      <a:pt x="11681" y="8883"/>
                      <a:pt x="11711" y="8893"/>
                    </a:cubicBezTo>
                    <a:cubicBezTo>
                      <a:pt x="11741" y="8903"/>
                      <a:pt x="11771" y="8923"/>
                      <a:pt x="11801" y="8933"/>
                    </a:cubicBezTo>
                    <a:cubicBezTo>
                      <a:pt x="11831" y="8953"/>
                      <a:pt x="11871" y="8963"/>
                      <a:pt x="11900" y="8983"/>
                    </a:cubicBezTo>
                    <a:cubicBezTo>
                      <a:pt x="11960" y="9023"/>
                      <a:pt x="12031" y="9063"/>
                      <a:pt x="12091" y="9103"/>
                    </a:cubicBezTo>
                    <a:cubicBezTo>
                      <a:pt x="12100" y="9113"/>
                      <a:pt x="12111" y="9123"/>
                      <a:pt x="12131" y="9133"/>
                    </a:cubicBezTo>
                    <a:cubicBezTo>
                      <a:pt x="12140" y="9143"/>
                      <a:pt x="12160" y="9153"/>
                      <a:pt x="12171" y="9173"/>
                    </a:cubicBezTo>
                    <a:cubicBezTo>
                      <a:pt x="12211" y="9203"/>
                      <a:pt x="12240" y="9233"/>
                      <a:pt x="12271" y="9263"/>
                    </a:cubicBezTo>
                    <a:lnTo>
                      <a:pt x="12311" y="9303"/>
                    </a:lnTo>
                    <a:cubicBezTo>
                      <a:pt x="12331" y="9342"/>
                      <a:pt x="12360" y="9373"/>
                      <a:pt x="12400" y="9393"/>
                    </a:cubicBezTo>
                    <a:cubicBezTo>
                      <a:pt x="12408" y="9395"/>
                      <a:pt x="12416" y="9397"/>
                      <a:pt x="12424" y="9397"/>
                    </a:cubicBezTo>
                    <a:cubicBezTo>
                      <a:pt x="12446" y="9397"/>
                      <a:pt x="12468" y="9388"/>
                      <a:pt x="12490" y="9373"/>
                    </a:cubicBezTo>
                    <a:cubicBezTo>
                      <a:pt x="12490" y="9373"/>
                      <a:pt x="12500" y="9362"/>
                      <a:pt x="12510" y="9362"/>
                    </a:cubicBezTo>
                    <a:cubicBezTo>
                      <a:pt x="12540" y="9342"/>
                      <a:pt x="12580" y="9313"/>
                      <a:pt x="12610" y="9293"/>
                    </a:cubicBezTo>
                    <a:cubicBezTo>
                      <a:pt x="12690" y="9243"/>
                      <a:pt x="12760" y="9193"/>
                      <a:pt x="12830" y="9133"/>
                    </a:cubicBezTo>
                    <a:cubicBezTo>
                      <a:pt x="12900" y="9083"/>
                      <a:pt x="12970" y="9023"/>
                      <a:pt x="13050" y="8963"/>
                    </a:cubicBezTo>
                    <a:cubicBezTo>
                      <a:pt x="13119" y="8913"/>
                      <a:pt x="13199" y="8873"/>
                      <a:pt x="13279" y="8833"/>
                    </a:cubicBezTo>
                    <a:cubicBezTo>
                      <a:pt x="13359" y="8783"/>
                      <a:pt x="13430" y="8743"/>
                      <a:pt x="13510" y="8693"/>
                    </a:cubicBezTo>
                    <a:cubicBezTo>
                      <a:pt x="13589" y="8643"/>
                      <a:pt x="13669" y="8593"/>
                      <a:pt x="13749" y="8554"/>
                    </a:cubicBezTo>
                    <a:cubicBezTo>
                      <a:pt x="13829" y="8503"/>
                      <a:pt x="13919" y="8463"/>
                      <a:pt x="13999" y="8414"/>
                    </a:cubicBezTo>
                    <a:cubicBezTo>
                      <a:pt x="14079" y="8374"/>
                      <a:pt x="14149" y="8323"/>
                      <a:pt x="14229" y="8283"/>
                    </a:cubicBezTo>
                    <a:cubicBezTo>
                      <a:pt x="14389" y="8194"/>
                      <a:pt x="14549" y="8114"/>
                      <a:pt x="14718" y="8034"/>
                    </a:cubicBezTo>
                    <a:cubicBezTo>
                      <a:pt x="14798" y="7984"/>
                      <a:pt x="14888" y="7944"/>
                      <a:pt x="14968" y="7904"/>
                    </a:cubicBezTo>
                    <a:cubicBezTo>
                      <a:pt x="15058" y="7864"/>
                      <a:pt x="15138" y="7824"/>
                      <a:pt x="15218" y="7774"/>
                    </a:cubicBezTo>
                    <a:cubicBezTo>
                      <a:pt x="15288" y="7734"/>
                      <a:pt x="15368" y="7684"/>
                      <a:pt x="15448" y="7644"/>
                    </a:cubicBezTo>
                    <a:cubicBezTo>
                      <a:pt x="15528" y="7594"/>
                      <a:pt x="15617" y="7554"/>
                      <a:pt x="15697" y="7514"/>
                    </a:cubicBezTo>
                    <a:cubicBezTo>
                      <a:pt x="15737" y="7494"/>
                      <a:pt x="15768" y="7474"/>
                      <a:pt x="15797" y="7444"/>
                    </a:cubicBezTo>
                    <a:cubicBezTo>
                      <a:pt x="15828" y="7434"/>
                      <a:pt x="15848" y="7414"/>
                      <a:pt x="15877" y="7394"/>
                    </a:cubicBezTo>
                    <a:cubicBezTo>
                      <a:pt x="15877" y="7384"/>
                      <a:pt x="15888" y="7364"/>
                      <a:pt x="15897" y="7355"/>
                    </a:cubicBezTo>
                    <a:cubicBezTo>
                      <a:pt x="15897" y="7344"/>
                      <a:pt x="15897" y="7335"/>
                      <a:pt x="15888" y="7315"/>
                    </a:cubicBezTo>
                    <a:cubicBezTo>
                      <a:pt x="15888" y="7295"/>
                      <a:pt x="15868" y="7275"/>
                      <a:pt x="15837" y="7264"/>
                    </a:cubicBezTo>
                    <a:cubicBezTo>
                      <a:pt x="15797" y="7244"/>
                      <a:pt x="15757" y="7224"/>
                      <a:pt x="15728" y="7215"/>
                    </a:cubicBezTo>
                    <a:cubicBezTo>
                      <a:pt x="15688" y="7195"/>
                      <a:pt x="15648" y="7175"/>
                      <a:pt x="15617" y="7155"/>
                    </a:cubicBezTo>
                    <a:cubicBezTo>
                      <a:pt x="15588" y="7135"/>
                      <a:pt x="15568" y="7115"/>
                      <a:pt x="15537" y="7084"/>
                    </a:cubicBezTo>
                    <a:lnTo>
                      <a:pt x="15478" y="7024"/>
                    </a:lnTo>
                    <a:cubicBezTo>
                      <a:pt x="15458" y="6995"/>
                      <a:pt x="15438" y="6975"/>
                      <a:pt x="15428" y="6944"/>
                    </a:cubicBezTo>
                    <a:cubicBezTo>
                      <a:pt x="15408" y="6924"/>
                      <a:pt x="15398" y="6895"/>
                      <a:pt x="15388" y="6865"/>
                    </a:cubicBezTo>
                    <a:cubicBezTo>
                      <a:pt x="15358" y="6815"/>
                      <a:pt x="15348" y="6775"/>
                      <a:pt x="15338" y="6725"/>
                    </a:cubicBezTo>
                    <a:cubicBezTo>
                      <a:pt x="15328" y="6685"/>
                      <a:pt x="15328" y="6655"/>
                      <a:pt x="15338" y="6625"/>
                    </a:cubicBezTo>
                    <a:lnTo>
                      <a:pt x="15338" y="6595"/>
                    </a:lnTo>
                    <a:cubicBezTo>
                      <a:pt x="15338" y="6575"/>
                      <a:pt x="15338" y="6555"/>
                      <a:pt x="15348" y="6545"/>
                    </a:cubicBezTo>
                    <a:cubicBezTo>
                      <a:pt x="15348" y="6515"/>
                      <a:pt x="15358" y="6495"/>
                      <a:pt x="15358" y="6475"/>
                    </a:cubicBezTo>
                    <a:cubicBezTo>
                      <a:pt x="15368" y="6445"/>
                      <a:pt x="15378" y="6425"/>
                      <a:pt x="15388" y="6405"/>
                    </a:cubicBezTo>
                    <a:cubicBezTo>
                      <a:pt x="15398" y="6385"/>
                      <a:pt x="15408" y="6375"/>
                      <a:pt x="15418" y="6355"/>
                    </a:cubicBezTo>
                    <a:lnTo>
                      <a:pt x="15458" y="6315"/>
                    </a:lnTo>
                    <a:lnTo>
                      <a:pt x="15488" y="6285"/>
                    </a:lnTo>
                    <a:lnTo>
                      <a:pt x="15577" y="6225"/>
                    </a:lnTo>
                    <a:cubicBezTo>
                      <a:pt x="15617" y="6205"/>
                      <a:pt x="15657" y="6185"/>
                      <a:pt x="15677" y="6145"/>
                    </a:cubicBezTo>
                    <a:cubicBezTo>
                      <a:pt x="15688" y="6125"/>
                      <a:pt x="15688" y="6096"/>
                      <a:pt x="15668" y="6076"/>
                    </a:cubicBezTo>
                    <a:cubicBezTo>
                      <a:pt x="15657" y="6056"/>
                      <a:pt x="15648" y="6045"/>
                      <a:pt x="15628" y="6036"/>
                    </a:cubicBezTo>
                    <a:cubicBezTo>
                      <a:pt x="15617" y="6025"/>
                      <a:pt x="15597" y="6016"/>
                      <a:pt x="15588" y="6005"/>
                    </a:cubicBezTo>
                    <a:cubicBezTo>
                      <a:pt x="15548" y="5985"/>
                      <a:pt x="15517" y="5965"/>
                      <a:pt x="15488" y="5945"/>
                    </a:cubicBezTo>
                    <a:cubicBezTo>
                      <a:pt x="15328" y="5845"/>
                      <a:pt x="15168" y="5756"/>
                      <a:pt x="15008" y="5676"/>
                    </a:cubicBezTo>
                    <a:cubicBezTo>
                      <a:pt x="14928" y="5626"/>
                      <a:pt x="14848" y="5586"/>
                      <a:pt x="14769" y="5536"/>
                    </a:cubicBezTo>
                    <a:cubicBezTo>
                      <a:pt x="14689" y="5496"/>
                      <a:pt x="14618" y="5456"/>
                      <a:pt x="14538" y="5406"/>
                    </a:cubicBezTo>
                    <a:cubicBezTo>
                      <a:pt x="14458" y="5356"/>
                      <a:pt x="14378" y="5306"/>
                      <a:pt x="14298" y="5266"/>
                    </a:cubicBezTo>
                    <a:cubicBezTo>
                      <a:pt x="14219" y="5226"/>
                      <a:pt x="14139" y="5186"/>
                      <a:pt x="14059" y="5156"/>
                    </a:cubicBezTo>
                    <a:cubicBezTo>
                      <a:pt x="13979" y="5116"/>
                      <a:pt x="13899" y="5076"/>
                      <a:pt x="13809" y="5026"/>
                    </a:cubicBezTo>
                    <a:cubicBezTo>
                      <a:pt x="13729" y="4986"/>
                      <a:pt x="13639" y="4946"/>
                      <a:pt x="13559" y="4897"/>
                    </a:cubicBezTo>
                    <a:cubicBezTo>
                      <a:pt x="13390" y="4806"/>
                      <a:pt x="13239" y="4706"/>
                      <a:pt x="13080" y="4617"/>
                    </a:cubicBezTo>
                    <a:cubicBezTo>
                      <a:pt x="13000" y="4566"/>
                      <a:pt x="12920" y="4526"/>
                      <a:pt x="12840" y="4477"/>
                    </a:cubicBezTo>
                    <a:cubicBezTo>
                      <a:pt x="12770" y="4427"/>
                      <a:pt x="12690" y="4387"/>
                      <a:pt x="12620" y="4337"/>
                    </a:cubicBezTo>
                    <a:cubicBezTo>
                      <a:pt x="12540" y="4267"/>
                      <a:pt x="12450" y="4207"/>
                      <a:pt x="12370" y="4147"/>
                    </a:cubicBezTo>
                    <a:cubicBezTo>
                      <a:pt x="12410" y="4127"/>
                      <a:pt x="12440" y="4107"/>
                      <a:pt x="12470" y="4097"/>
                    </a:cubicBezTo>
                    <a:cubicBezTo>
                      <a:pt x="12510" y="4067"/>
                      <a:pt x="12550" y="4047"/>
                      <a:pt x="12590" y="4027"/>
                    </a:cubicBezTo>
                    <a:close/>
                    <a:moveTo>
                      <a:pt x="6265" y="1"/>
                    </a:moveTo>
                    <a:cubicBezTo>
                      <a:pt x="6225" y="10"/>
                      <a:pt x="6185" y="21"/>
                      <a:pt x="6156" y="30"/>
                    </a:cubicBezTo>
                    <a:cubicBezTo>
                      <a:pt x="5985" y="101"/>
                      <a:pt x="5836" y="200"/>
                      <a:pt x="5676" y="290"/>
                    </a:cubicBezTo>
                    <a:cubicBezTo>
                      <a:pt x="5546" y="340"/>
                      <a:pt x="5416" y="390"/>
                      <a:pt x="5286" y="450"/>
                    </a:cubicBezTo>
                    <a:cubicBezTo>
                      <a:pt x="5146" y="510"/>
                      <a:pt x="5026" y="590"/>
                      <a:pt x="4897" y="660"/>
                    </a:cubicBezTo>
                    <a:cubicBezTo>
                      <a:pt x="4737" y="760"/>
                      <a:pt x="4577" y="860"/>
                      <a:pt x="4407" y="949"/>
                    </a:cubicBezTo>
                    <a:cubicBezTo>
                      <a:pt x="4327" y="989"/>
                      <a:pt x="4247" y="1029"/>
                      <a:pt x="4177" y="1069"/>
                    </a:cubicBezTo>
                    <a:cubicBezTo>
                      <a:pt x="4097" y="1120"/>
                      <a:pt x="4017" y="1160"/>
                      <a:pt x="3947" y="1200"/>
                    </a:cubicBezTo>
                    <a:cubicBezTo>
                      <a:pt x="3787" y="1289"/>
                      <a:pt x="3618" y="1369"/>
                      <a:pt x="3458" y="1459"/>
                    </a:cubicBezTo>
                    <a:cubicBezTo>
                      <a:pt x="3308" y="1539"/>
                      <a:pt x="3148" y="1609"/>
                      <a:pt x="2998" y="1689"/>
                    </a:cubicBezTo>
                    <a:cubicBezTo>
                      <a:pt x="2838" y="1769"/>
                      <a:pt x="2679" y="1839"/>
                      <a:pt x="2528" y="1929"/>
                    </a:cubicBezTo>
                    <a:cubicBezTo>
                      <a:pt x="2448" y="1979"/>
                      <a:pt x="2379" y="2019"/>
                      <a:pt x="2308" y="2068"/>
                    </a:cubicBezTo>
                    <a:cubicBezTo>
                      <a:pt x="2239" y="2108"/>
                      <a:pt x="2159" y="2148"/>
                      <a:pt x="2079" y="2188"/>
                    </a:cubicBezTo>
                    <a:cubicBezTo>
                      <a:pt x="2009" y="2228"/>
                      <a:pt x="1929" y="2268"/>
                      <a:pt x="1849" y="2308"/>
                    </a:cubicBezTo>
                    <a:cubicBezTo>
                      <a:pt x="1769" y="2359"/>
                      <a:pt x="1699" y="2408"/>
                      <a:pt x="1619" y="2448"/>
                    </a:cubicBezTo>
                    <a:cubicBezTo>
                      <a:pt x="1469" y="2539"/>
                      <a:pt x="1320" y="2628"/>
                      <a:pt x="1169" y="2698"/>
                    </a:cubicBezTo>
                    <a:cubicBezTo>
                      <a:pt x="1040" y="2758"/>
                      <a:pt x="910" y="2808"/>
                      <a:pt x="790" y="2868"/>
                    </a:cubicBezTo>
                    <a:lnTo>
                      <a:pt x="370" y="3048"/>
                    </a:lnTo>
                    <a:cubicBezTo>
                      <a:pt x="330" y="3058"/>
                      <a:pt x="300" y="3068"/>
                      <a:pt x="270" y="3088"/>
                    </a:cubicBezTo>
                    <a:cubicBezTo>
                      <a:pt x="230" y="3108"/>
                      <a:pt x="170" y="3118"/>
                      <a:pt x="130" y="3158"/>
                    </a:cubicBezTo>
                    <a:cubicBezTo>
                      <a:pt x="81" y="3198"/>
                      <a:pt x="41" y="3248"/>
                      <a:pt x="21" y="3307"/>
                    </a:cubicBezTo>
                    <a:cubicBezTo>
                      <a:pt x="10" y="3347"/>
                      <a:pt x="1" y="3398"/>
                      <a:pt x="1" y="3438"/>
                    </a:cubicBezTo>
                    <a:lnTo>
                      <a:pt x="1" y="3547"/>
                    </a:lnTo>
                    <a:cubicBezTo>
                      <a:pt x="1" y="3687"/>
                      <a:pt x="1" y="3837"/>
                      <a:pt x="10" y="3987"/>
                    </a:cubicBezTo>
                    <a:lnTo>
                      <a:pt x="10" y="4237"/>
                    </a:lnTo>
                    <a:lnTo>
                      <a:pt x="10" y="4357"/>
                    </a:lnTo>
                    <a:cubicBezTo>
                      <a:pt x="10" y="4377"/>
                      <a:pt x="21" y="4387"/>
                      <a:pt x="21" y="4417"/>
                    </a:cubicBezTo>
                    <a:cubicBezTo>
                      <a:pt x="30" y="4437"/>
                      <a:pt x="41" y="4457"/>
                      <a:pt x="50" y="4467"/>
                    </a:cubicBezTo>
                    <a:cubicBezTo>
                      <a:pt x="70" y="4506"/>
                      <a:pt x="110" y="4526"/>
                      <a:pt x="150" y="4546"/>
                    </a:cubicBezTo>
                    <a:cubicBezTo>
                      <a:pt x="230" y="4597"/>
                      <a:pt x="310" y="4637"/>
                      <a:pt x="390" y="4677"/>
                    </a:cubicBezTo>
                    <a:cubicBezTo>
                      <a:pt x="470" y="4717"/>
                      <a:pt x="550" y="4757"/>
                      <a:pt x="640" y="4806"/>
                    </a:cubicBezTo>
                    <a:cubicBezTo>
                      <a:pt x="800" y="4886"/>
                      <a:pt x="970" y="4986"/>
                      <a:pt x="1129" y="5086"/>
                    </a:cubicBezTo>
                    <a:lnTo>
                      <a:pt x="1609" y="5356"/>
                    </a:lnTo>
                    <a:cubicBezTo>
                      <a:pt x="1779" y="5446"/>
                      <a:pt x="1939" y="5536"/>
                      <a:pt x="2109" y="5626"/>
                    </a:cubicBezTo>
                    <a:cubicBezTo>
                      <a:pt x="2279" y="5705"/>
                      <a:pt x="2448" y="5785"/>
                      <a:pt x="2608" y="5876"/>
                    </a:cubicBezTo>
                    <a:cubicBezTo>
                      <a:pt x="2778" y="5956"/>
                      <a:pt x="2948" y="6045"/>
                      <a:pt x="3108" y="6136"/>
                    </a:cubicBezTo>
                    <a:cubicBezTo>
                      <a:pt x="3268" y="6225"/>
                      <a:pt x="3438" y="6315"/>
                      <a:pt x="3598" y="6405"/>
                    </a:cubicBezTo>
                    <a:cubicBezTo>
                      <a:pt x="3767" y="6505"/>
                      <a:pt x="3937" y="6595"/>
                      <a:pt x="4107" y="6695"/>
                    </a:cubicBezTo>
                    <a:cubicBezTo>
                      <a:pt x="4197" y="6745"/>
                      <a:pt x="4277" y="6795"/>
                      <a:pt x="4357" y="6845"/>
                    </a:cubicBezTo>
                    <a:cubicBezTo>
                      <a:pt x="4437" y="6885"/>
                      <a:pt x="4517" y="6935"/>
                      <a:pt x="4597" y="6975"/>
                    </a:cubicBezTo>
                    <a:cubicBezTo>
                      <a:pt x="4746" y="7075"/>
                      <a:pt x="4906" y="7175"/>
                      <a:pt x="5057" y="7264"/>
                    </a:cubicBezTo>
                    <a:cubicBezTo>
                      <a:pt x="5216" y="7364"/>
                      <a:pt x="5376" y="7454"/>
                      <a:pt x="5536" y="7554"/>
                    </a:cubicBezTo>
                    <a:lnTo>
                      <a:pt x="6016" y="7854"/>
                    </a:lnTo>
                    <a:cubicBezTo>
                      <a:pt x="6185" y="7954"/>
                      <a:pt x="6345" y="8054"/>
                      <a:pt x="6515" y="8154"/>
                    </a:cubicBezTo>
                    <a:cubicBezTo>
                      <a:pt x="6825" y="8363"/>
                      <a:pt x="7144" y="8543"/>
                      <a:pt x="7464" y="8733"/>
                    </a:cubicBezTo>
                    <a:cubicBezTo>
                      <a:pt x="7614" y="8833"/>
                      <a:pt x="7754" y="8923"/>
                      <a:pt x="7904" y="9013"/>
                    </a:cubicBezTo>
                    <a:cubicBezTo>
                      <a:pt x="8064" y="9113"/>
                      <a:pt x="8224" y="9213"/>
                      <a:pt x="8383" y="9303"/>
                    </a:cubicBezTo>
                    <a:cubicBezTo>
                      <a:pt x="8543" y="9393"/>
                      <a:pt x="8703" y="9482"/>
                      <a:pt x="8863" y="9582"/>
                    </a:cubicBezTo>
                    <a:cubicBezTo>
                      <a:pt x="9033" y="9673"/>
                      <a:pt x="9193" y="9773"/>
                      <a:pt x="9353" y="9872"/>
                    </a:cubicBezTo>
                    <a:cubicBezTo>
                      <a:pt x="9502" y="9972"/>
                      <a:pt x="9662" y="10062"/>
                      <a:pt x="9813" y="10152"/>
                    </a:cubicBezTo>
                    <a:cubicBezTo>
                      <a:pt x="9982" y="10242"/>
                      <a:pt x="10142" y="10342"/>
                      <a:pt x="10302" y="10442"/>
                    </a:cubicBezTo>
                    <a:cubicBezTo>
                      <a:pt x="10452" y="10532"/>
                      <a:pt x="10602" y="10632"/>
                      <a:pt x="10752" y="10721"/>
                    </a:cubicBezTo>
                    <a:cubicBezTo>
                      <a:pt x="10821" y="10772"/>
                      <a:pt x="10881" y="10812"/>
                      <a:pt x="10952" y="10852"/>
                    </a:cubicBezTo>
                    <a:cubicBezTo>
                      <a:pt x="11012" y="10892"/>
                      <a:pt x="11081" y="10932"/>
                      <a:pt x="11141" y="10972"/>
                    </a:cubicBezTo>
                    <a:lnTo>
                      <a:pt x="11261" y="11061"/>
                    </a:lnTo>
                    <a:cubicBezTo>
                      <a:pt x="11301" y="11101"/>
                      <a:pt x="11331" y="11141"/>
                      <a:pt x="11371" y="11171"/>
                    </a:cubicBezTo>
                    <a:cubicBezTo>
                      <a:pt x="11421" y="11221"/>
                      <a:pt x="11471" y="11251"/>
                      <a:pt x="11541" y="11271"/>
                    </a:cubicBezTo>
                    <a:cubicBezTo>
                      <a:pt x="11570" y="11286"/>
                      <a:pt x="11610" y="11295"/>
                      <a:pt x="11649" y="11295"/>
                    </a:cubicBezTo>
                    <a:cubicBezTo>
                      <a:pt x="11664" y="11295"/>
                      <a:pt x="11678" y="11294"/>
                      <a:pt x="11691" y="11291"/>
                    </a:cubicBezTo>
                    <a:cubicBezTo>
                      <a:pt x="11731" y="11281"/>
                      <a:pt x="11771" y="11271"/>
                      <a:pt x="11801" y="11261"/>
                    </a:cubicBezTo>
                    <a:lnTo>
                      <a:pt x="11891" y="11231"/>
                    </a:lnTo>
                    <a:cubicBezTo>
                      <a:pt x="11951" y="11211"/>
                      <a:pt x="12011" y="11181"/>
                      <a:pt x="12071" y="11151"/>
                    </a:cubicBezTo>
                    <a:cubicBezTo>
                      <a:pt x="12171" y="11101"/>
                      <a:pt x="12260" y="11041"/>
                      <a:pt x="12360" y="10992"/>
                    </a:cubicBezTo>
                    <a:cubicBezTo>
                      <a:pt x="12490" y="10932"/>
                      <a:pt x="12630" y="10881"/>
                      <a:pt x="12760" y="10821"/>
                    </a:cubicBezTo>
                    <a:cubicBezTo>
                      <a:pt x="12840" y="10781"/>
                      <a:pt x="12920" y="10741"/>
                      <a:pt x="13000" y="10692"/>
                    </a:cubicBezTo>
                    <a:cubicBezTo>
                      <a:pt x="13060" y="10652"/>
                      <a:pt x="13119" y="10601"/>
                      <a:pt x="13179" y="10561"/>
                    </a:cubicBezTo>
                    <a:cubicBezTo>
                      <a:pt x="13299" y="10472"/>
                      <a:pt x="13439" y="10412"/>
                      <a:pt x="13569" y="10342"/>
                    </a:cubicBezTo>
                    <a:cubicBezTo>
                      <a:pt x="13639" y="10302"/>
                      <a:pt x="13709" y="10262"/>
                      <a:pt x="13769" y="10222"/>
                    </a:cubicBezTo>
                    <a:cubicBezTo>
                      <a:pt x="13839" y="10182"/>
                      <a:pt x="13899" y="10142"/>
                      <a:pt x="13959" y="10092"/>
                    </a:cubicBezTo>
                    <a:cubicBezTo>
                      <a:pt x="14029" y="10042"/>
                      <a:pt x="14099" y="9992"/>
                      <a:pt x="14179" y="9942"/>
                    </a:cubicBezTo>
                    <a:cubicBezTo>
                      <a:pt x="14249" y="9902"/>
                      <a:pt x="14329" y="9862"/>
                      <a:pt x="14398" y="9822"/>
                    </a:cubicBezTo>
                    <a:cubicBezTo>
                      <a:pt x="14489" y="9782"/>
                      <a:pt x="14569" y="9733"/>
                      <a:pt x="14649" y="9673"/>
                    </a:cubicBezTo>
                    <a:cubicBezTo>
                      <a:pt x="14729" y="9622"/>
                      <a:pt x="14808" y="9562"/>
                      <a:pt x="14888" y="9502"/>
                    </a:cubicBezTo>
                    <a:cubicBezTo>
                      <a:pt x="15018" y="9413"/>
                      <a:pt x="15178" y="9353"/>
                      <a:pt x="15318" y="9263"/>
                    </a:cubicBezTo>
                    <a:cubicBezTo>
                      <a:pt x="15388" y="9223"/>
                      <a:pt x="15458" y="9173"/>
                      <a:pt x="15537" y="9123"/>
                    </a:cubicBezTo>
                    <a:cubicBezTo>
                      <a:pt x="15597" y="9083"/>
                      <a:pt x="15668" y="9033"/>
                      <a:pt x="15737" y="9003"/>
                    </a:cubicBezTo>
                    <a:cubicBezTo>
                      <a:pt x="15837" y="8953"/>
                      <a:pt x="15937" y="8923"/>
                      <a:pt x="16037" y="8873"/>
                    </a:cubicBezTo>
                    <a:cubicBezTo>
                      <a:pt x="16137" y="8823"/>
                      <a:pt x="16227" y="8773"/>
                      <a:pt x="16327" y="8723"/>
                    </a:cubicBezTo>
                    <a:cubicBezTo>
                      <a:pt x="16427" y="8683"/>
                      <a:pt x="16527" y="8643"/>
                      <a:pt x="16617" y="8603"/>
                    </a:cubicBezTo>
                    <a:cubicBezTo>
                      <a:pt x="16697" y="8563"/>
                      <a:pt x="16776" y="8514"/>
                      <a:pt x="16856" y="8474"/>
                    </a:cubicBezTo>
                    <a:cubicBezTo>
                      <a:pt x="16916" y="8454"/>
                      <a:pt x="16967" y="8423"/>
                      <a:pt x="17027" y="8394"/>
                    </a:cubicBezTo>
                    <a:cubicBezTo>
                      <a:pt x="17067" y="8374"/>
                      <a:pt x="17107" y="8343"/>
                      <a:pt x="17156" y="8323"/>
                    </a:cubicBezTo>
                    <a:lnTo>
                      <a:pt x="17276" y="8263"/>
                    </a:lnTo>
                    <a:cubicBezTo>
                      <a:pt x="17316" y="8234"/>
                      <a:pt x="17346" y="8214"/>
                      <a:pt x="17386" y="8194"/>
                    </a:cubicBezTo>
                    <a:lnTo>
                      <a:pt x="17476" y="8134"/>
                    </a:lnTo>
                    <a:cubicBezTo>
                      <a:pt x="17506" y="8114"/>
                      <a:pt x="17536" y="8084"/>
                      <a:pt x="17566" y="8054"/>
                    </a:cubicBezTo>
                    <a:cubicBezTo>
                      <a:pt x="17606" y="8014"/>
                      <a:pt x="17626" y="7954"/>
                      <a:pt x="17656" y="7904"/>
                    </a:cubicBezTo>
                    <a:cubicBezTo>
                      <a:pt x="17676" y="7884"/>
                      <a:pt x="17686" y="7874"/>
                      <a:pt x="17696" y="7854"/>
                    </a:cubicBezTo>
                    <a:cubicBezTo>
                      <a:pt x="17696" y="7854"/>
                      <a:pt x="17696" y="7844"/>
                      <a:pt x="17706" y="7844"/>
                    </a:cubicBezTo>
                    <a:cubicBezTo>
                      <a:pt x="17726" y="7824"/>
                      <a:pt x="17756" y="7794"/>
                      <a:pt x="17766" y="7754"/>
                    </a:cubicBezTo>
                    <a:cubicBezTo>
                      <a:pt x="17776" y="7694"/>
                      <a:pt x="17796" y="7634"/>
                      <a:pt x="17806" y="7574"/>
                    </a:cubicBezTo>
                    <a:lnTo>
                      <a:pt x="17836" y="7394"/>
                    </a:lnTo>
                    <a:cubicBezTo>
                      <a:pt x="17856" y="7275"/>
                      <a:pt x="17876" y="7164"/>
                      <a:pt x="17886" y="7044"/>
                    </a:cubicBezTo>
                    <a:cubicBezTo>
                      <a:pt x="17886" y="6995"/>
                      <a:pt x="17886" y="6944"/>
                      <a:pt x="17866" y="6895"/>
                    </a:cubicBezTo>
                    <a:cubicBezTo>
                      <a:pt x="17846" y="6835"/>
                      <a:pt x="17796" y="6785"/>
                      <a:pt x="17746" y="6745"/>
                    </a:cubicBezTo>
                    <a:lnTo>
                      <a:pt x="17596" y="6625"/>
                    </a:lnTo>
                    <a:cubicBezTo>
                      <a:pt x="17496" y="6545"/>
                      <a:pt x="17396" y="6475"/>
                      <a:pt x="17286" y="6405"/>
                    </a:cubicBezTo>
                    <a:cubicBezTo>
                      <a:pt x="17216" y="6365"/>
                      <a:pt x="17136" y="6335"/>
                      <a:pt x="17056" y="6285"/>
                    </a:cubicBezTo>
                    <a:cubicBezTo>
                      <a:pt x="16967" y="6245"/>
                      <a:pt x="16887" y="6195"/>
                      <a:pt x="16807" y="6156"/>
                    </a:cubicBezTo>
                    <a:cubicBezTo>
                      <a:pt x="16647" y="6056"/>
                      <a:pt x="16497" y="5956"/>
                      <a:pt x="16347" y="5856"/>
                    </a:cubicBezTo>
                    <a:cubicBezTo>
                      <a:pt x="16187" y="5745"/>
                      <a:pt x="16027" y="5656"/>
                      <a:pt x="15868" y="5566"/>
                    </a:cubicBezTo>
                    <a:cubicBezTo>
                      <a:pt x="15697" y="5466"/>
                      <a:pt x="15528" y="5376"/>
                      <a:pt x="15368" y="5276"/>
                    </a:cubicBezTo>
                    <a:cubicBezTo>
                      <a:pt x="15198" y="5186"/>
                      <a:pt x="15038" y="5086"/>
                      <a:pt x="14878" y="4996"/>
                    </a:cubicBezTo>
                    <a:cubicBezTo>
                      <a:pt x="14729" y="4906"/>
                      <a:pt x="14578" y="4806"/>
                      <a:pt x="14418" y="4726"/>
                    </a:cubicBezTo>
                    <a:cubicBezTo>
                      <a:pt x="14259" y="4637"/>
                      <a:pt x="14079" y="4557"/>
                      <a:pt x="13909" y="4477"/>
                    </a:cubicBezTo>
                    <a:cubicBezTo>
                      <a:pt x="13749" y="4397"/>
                      <a:pt x="13599" y="4317"/>
                      <a:pt x="13439" y="4227"/>
                    </a:cubicBezTo>
                    <a:cubicBezTo>
                      <a:pt x="13279" y="4127"/>
                      <a:pt x="13110" y="4027"/>
                      <a:pt x="12950" y="3937"/>
                    </a:cubicBezTo>
                    <a:cubicBezTo>
                      <a:pt x="12780" y="3837"/>
                      <a:pt x="12610" y="3747"/>
                      <a:pt x="12440" y="3658"/>
                    </a:cubicBezTo>
                    <a:cubicBezTo>
                      <a:pt x="12271" y="3578"/>
                      <a:pt x="12111" y="3478"/>
                      <a:pt x="11951" y="3387"/>
                    </a:cubicBezTo>
                    <a:cubicBezTo>
                      <a:pt x="11880" y="3338"/>
                      <a:pt x="11801" y="3287"/>
                      <a:pt x="11731" y="3248"/>
                    </a:cubicBezTo>
                    <a:cubicBezTo>
                      <a:pt x="11651" y="3188"/>
                      <a:pt x="11561" y="3138"/>
                      <a:pt x="11481" y="3088"/>
                    </a:cubicBezTo>
                    <a:cubicBezTo>
                      <a:pt x="11311" y="2998"/>
                      <a:pt x="11141" y="2908"/>
                      <a:pt x="10972" y="2808"/>
                    </a:cubicBezTo>
                    <a:cubicBezTo>
                      <a:pt x="10821" y="2728"/>
                      <a:pt x="10672" y="2628"/>
                      <a:pt x="10522" y="2539"/>
                    </a:cubicBezTo>
                    <a:cubicBezTo>
                      <a:pt x="10352" y="2439"/>
                      <a:pt x="10182" y="2339"/>
                      <a:pt x="10012" y="2228"/>
                    </a:cubicBezTo>
                    <a:cubicBezTo>
                      <a:pt x="9853" y="2128"/>
                      <a:pt x="9693" y="2029"/>
                      <a:pt x="9522" y="1939"/>
                    </a:cubicBezTo>
                    <a:lnTo>
                      <a:pt x="9073" y="1669"/>
                    </a:lnTo>
                    <a:cubicBezTo>
                      <a:pt x="8913" y="1569"/>
                      <a:pt x="8763" y="1479"/>
                      <a:pt x="8614" y="1389"/>
                    </a:cubicBezTo>
                    <a:cubicBezTo>
                      <a:pt x="8283" y="1200"/>
                      <a:pt x="7974" y="1009"/>
                      <a:pt x="7654" y="800"/>
                    </a:cubicBezTo>
                    <a:cubicBezTo>
                      <a:pt x="7515" y="700"/>
                      <a:pt x="7355" y="610"/>
                      <a:pt x="7204" y="510"/>
                    </a:cubicBezTo>
                    <a:cubicBezTo>
                      <a:pt x="7055" y="420"/>
                      <a:pt x="6915" y="310"/>
                      <a:pt x="6765" y="210"/>
                    </a:cubicBezTo>
                    <a:cubicBezTo>
                      <a:pt x="6735" y="190"/>
                      <a:pt x="6695" y="170"/>
                      <a:pt x="6665" y="150"/>
                    </a:cubicBezTo>
                    <a:cubicBezTo>
                      <a:pt x="6625" y="130"/>
                      <a:pt x="6595" y="110"/>
                      <a:pt x="6555" y="90"/>
                    </a:cubicBezTo>
                    <a:cubicBezTo>
                      <a:pt x="6515" y="70"/>
                      <a:pt x="6475" y="41"/>
                      <a:pt x="6435" y="30"/>
                    </a:cubicBezTo>
                    <a:cubicBezTo>
                      <a:pt x="6395" y="10"/>
                      <a:pt x="6355" y="1"/>
                      <a:pt x="6305"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8"/>
              <p:cNvSpPr/>
              <p:nvPr/>
            </p:nvSpPr>
            <p:spPr>
              <a:xfrm>
                <a:off x="4515575" y="4234575"/>
                <a:ext cx="31500" cy="17600"/>
              </a:xfrm>
              <a:custGeom>
                <a:rect b="b" l="l" r="r" t="t"/>
                <a:pathLst>
                  <a:path extrusionOk="0" h="704" w="1260">
                    <a:moveTo>
                      <a:pt x="20" y="0"/>
                    </a:moveTo>
                    <a:cubicBezTo>
                      <a:pt x="10" y="0"/>
                      <a:pt x="0" y="10"/>
                      <a:pt x="0" y="20"/>
                    </a:cubicBezTo>
                    <a:cubicBezTo>
                      <a:pt x="0" y="30"/>
                      <a:pt x="0" y="40"/>
                      <a:pt x="10" y="40"/>
                    </a:cubicBezTo>
                    <a:cubicBezTo>
                      <a:pt x="130" y="100"/>
                      <a:pt x="250" y="180"/>
                      <a:pt x="370" y="250"/>
                    </a:cubicBezTo>
                    <a:cubicBezTo>
                      <a:pt x="440" y="290"/>
                      <a:pt x="510" y="320"/>
                      <a:pt x="570" y="360"/>
                    </a:cubicBezTo>
                    <a:cubicBezTo>
                      <a:pt x="650" y="400"/>
                      <a:pt x="720" y="440"/>
                      <a:pt x="800" y="480"/>
                    </a:cubicBezTo>
                    <a:cubicBezTo>
                      <a:pt x="869" y="520"/>
                      <a:pt x="929" y="560"/>
                      <a:pt x="1000" y="600"/>
                    </a:cubicBezTo>
                    <a:lnTo>
                      <a:pt x="1060" y="629"/>
                    </a:lnTo>
                    <a:cubicBezTo>
                      <a:pt x="1080" y="640"/>
                      <a:pt x="1089" y="649"/>
                      <a:pt x="1109" y="649"/>
                    </a:cubicBezTo>
                    <a:lnTo>
                      <a:pt x="1169" y="680"/>
                    </a:lnTo>
                    <a:cubicBezTo>
                      <a:pt x="1189" y="689"/>
                      <a:pt x="1209" y="689"/>
                      <a:pt x="1229" y="700"/>
                    </a:cubicBezTo>
                    <a:cubicBezTo>
                      <a:pt x="1229" y="700"/>
                      <a:pt x="1234" y="704"/>
                      <a:pt x="1240" y="704"/>
                    </a:cubicBezTo>
                    <a:cubicBezTo>
                      <a:pt x="1243" y="704"/>
                      <a:pt x="1246" y="703"/>
                      <a:pt x="1249" y="700"/>
                    </a:cubicBezTo>
                    <a:cubicBezTo>
                      <a:pt x="1249" y="700"/>
                      <a:pt x="1259" y="700"/>
                      <a:pt x="1259" y="689"/>
                    </a:cubicBezTo>
                    <a:lnTo>
                      <a:pt x="1259" y="669"/>
                    </a:lnTo>
                    <a:cubicBezTo>
                      <a:pt x="1259" y="660"/>
                      <a:pt x="1259" y="660"/>
                      <a:pt x="1249" y="660"/>
                    </a:cubicBezTo>
                    <a:cubicBezTo>
                      <a:pt x="1229" y="649"/>
                      <a:pt x="1209" y="640"/>
                      <a:pt x="1199" y="640"/>
                    </a:cubicBezTo>
                    <a:cubicBezTo>
                      <a:pt x="1179" y="629"/>
                      <a:pt x="1159" y="620"/>
                      <a:pt x="1149" y="609"/>
                    </a:cubicBezTo>
                    <a:cubicBezTo>
                      <a:pt x="1140" y="609"/>
                      <a:pt x="1129" y="600"/>
                      <a:pt x="1120" y="600"/>
                    </a:cubicBezTo>
                    <a:cubicBezTo>
                      <a:pt x="1109" y="600"/>
                      <a:pt x="1100" y="589"/>
                      <a:pt x="1089" y="589"/>
                    </a:cubicBezTo>
                    <a:cubicBezTo>
                      <a:pt x="1080" y="580"/>
                      <a:pt x="1060" y="569"/>
                      <a:pt x="1040" y="560"/>
                    </a:cubicBezTo>
                    <a:cubicBezTo>
                      <a:pt x="1009" y="549"/>
                      <a:pt x="989" y="529"/>
                      <a:pt x="960" y="520"/>
                    </a:cubicBezTo>
                    <a:cubicBezTo>
                      <a:pt x="929" y="500"/>
                      <a:pt x="889" y="480"/>
                      <a:pt x="860" y="469"/>
                    </a:cubicBezTo>
                    <a:cubicBezTo>
                      <a:pt x="789" y="420"/>
                      <a:pt x="720" y="380"/>
                      <a:pt x="650" y="340"/>
                    </a:cubicBezTo>
                    <a:cubicBezTo>
                      <a:pt x="580" y="310"/>
                      <a:pt x="510" y="270"/>
                      <a:pt x="440" y="230"/>
                    </a:cubicBezTo>
                    <a:cubicBezTo>
                      <a:pt x="400" y="210"/>
                      <a:pt x="370" y="190"/>
                      <a:pt x="330" y="170"/>
                    </a:cubicBezTo>
                    <a:cubicBezTo>
                      <a:pt x="290" y="150"/>
                      <a:pt x="260" y="130"/>
                      <a:pt x="220" y="110"/>
                    </a:cubicBezTo>
                    <a:cubicBezTo>
                      <a:pt x="190" y="90"/>
                      <a:pt x="160" y="70"/>
                      <a:pt x="120" y="50"/>
                    </a:cubicBezTo>
                    <a:cubicBezTo>
                      <a:pt x="110" y="40"/>
                      <a:pt x="90" y="40"/>
                      <a:pt x="80" y="30"/>
                    </a:cubicBezTo>
                    <a:lnTo>
                      <a:pt x="2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8"/>
              <p:cNvSpPr/>
              <p:nvPr/>
            </p:nvSpPr>
            <p:spPr>
              <a:xfrm>
                <a:off x="4541300" y="4252800"/>
                <a:ext cx="87200" cy="49175"/>
              </a:xfrm>
              <a:custGeom>
                <a:rect b="b" l="l" r="r" t="t"/>
                <a:pathLst>
                  <a:path extrusionOk="0" h="1967" w="3488">
                    <a:moveTo>
                      <a:pt x="40" y="0"/>
                    </a:moveTo>
                    <a:cubicBezTo>
                      <a:pt x="31" y="0"/>
                      <a:pt x="20" y="11"/>
                      <a:pt x="11" y="20"/>
                    </a:cubicBezTo>
                    <a:cubicBezTo>
                      <a:pt x="0" y="40"/>
                      <a:pt x="11" y="60"/>
                      <a:pt x="31" y="71"/>
                    </a:cubicBezTo>
                    <a:cubicBezTo>
                      <a:pt x="100" y="111"/>
                      <a:pt x="170" y="140"/>
                      <a:pt x="230" y="180"/>
                    </a:cubicBezTo>
                    <a:cubicBezTo>
                      <a:pt x="300" y="211"/>
                      <a:pt x="360" y="240"/>
                      <a:pt x="420" y="270"/>
                    </a:cubicBezTo>
                    <a:cubicBezTo>
                      <a:pt x="500" y="310"/>
                      <a:pt x="570" y="350"/>
                      <a:pt x="650" y="390"/>
                    </a:cubicBezTo>
                    <a:cubicBezTo>
                      <a:pt x="720" y="420"/>
                      <a:pt x="800" y="460"/>
                      <a:pt x="870" y="500"/>
                    </a:cubicBezTo>
                    <a:cubicBezTo>
                      <a:pt x="939" y="530"/>
                      <a:pt x="1010" y="560"/>
                      <a:pt x="1070" y="600"/>
                    </a:cubicBezTo>
                    <a:cubicBezTo>
                      <a:pt x="1150" y="630"/>
                      <a:pt x="1230" y="670"/>
                      <a:pt x="1299" y="700"/>
                    </a:cubicBezTo>
                    <a:cubicBezTo>
                      <a:pt x="1369" y="740"/>
                      <a:pt x="1439" y="780"/>
                      <a:pt x="1519" y="820"/>
                    </a:cubicBezTo>
                    <a:cubicBezTo>
                      <a:pt x="1579" y="860"/>
                      <a:pt x="1649" y="890"/>
                      <a:pt x="1719" y="930"/>
                    </a:cubicBezTo>
                    <a:lnTo>
                      <a:pt x="1929" y="1050"/>
                    </a:lnTo>
                    <a:cubicBezTo>
                      <a:pt x="1999" y="1090"/>
                      <a:pt x="2069" y="1130"/>
                      <a:pt x="2129" y="1170"/>
                    </a:cubicBezTo>
                    <a:lnTo>
                      <a:pt x="2338" y="1290"/>
                    </a:lnTo>
                    <a:cubicBezTo>
                      <a:pt x="2409" y="1330"/>
                      <a:pt x="2478" y="1379"/>
                      <a:pt x="2548" y="1410"/>
                    </a:cubicBezTo>
                    <a:cubicBezTo>
                      <a:pt x="2618" y="1449"/>
                      <a:pt x="2688" y="1499"/>
                      <a:pt x="2768" y="1529"/>
                    </a:cubicBezTo>
                    <a:lnTo>
                      <a:pt x="2978" y="1649"/>
                    </a:lnTo>
                    <a:cubicBezTo>
                      <a:pt x="3048" y="1689"/>
                      <a:pt x="3118" y="1729"/>
                      <a:pt x="3178" y="1769"/>
                    </a:cubicBezTo>
                    <a:cubicBezTo>
                      <a:pt x="3198" y="1779"/>
                      <a:pt x="3218" y="1789"/>
                      <a:pt x="3228" y="1799"/>
                    </a:cubicBezTo>
                    <a:lnTo>
                      <a:pt x="3288" y="1829"/>
                    </a:lnTo>
                    <a:cubicBezTo>
                      <a:pt x="3308" y="1849"/>
                      <a:pt x="3328" y="1859"/>
                      <a:pt x="3348" y="1869"/>
                    </a:cubicBezTo>
                    <a:cubicBezTo>
                      <a:pt x="3357" y="1879"/>
                      <a:pt x="3377" y="1889"/>
                      <a:pt x="3388" y="1899"/>
                    </a:cubicBezTo>
                    <a:cubicBezTo>
                      <a:pt x="3417" y="1919"/>
                      <a:pt x="3437" y="1939"/>
                      <a:pt x="3468" y="1959"/>
                    </a:cubicBezTo>
                    <a:cubicBezTo>
                      <a:pt x="3473" y="1964"/>
                      <a:pt x="3475" y="1966"/>
                      <a:pt x="3477" y="1966"/>
                    </a:cubicBezTo>
                    <a:cubicBezTo>
                      <a:pt x="3480" y="1966"/>
                      <a:pt x="3483" y="1964"/>
                      <a:pt x="3488" y="1959"/>
                    </a:cubicBezTo>
                    <a:lnTo>
                      <a:pt x="3488" y="1939"/>
                    </a:lnTo>
                    <a:cubicBezTo>
                      <a:pt x="3468" y="1929"/>
                      <a:pt x="3457" y="1919"/>
                      <a:pt x="3437" y="1909"/>
                    </a:cubicBezTo>
                    <a:cubicBezTo>
                      <a:pt x="3408" y="1889"/>
                      <a:pt x="3377" y="1859"/>
                      <a:pt x="3348" y="1839"/>
                    </a:cubicBezTo>
                    <a:cubicBezTo>
                      <a:pt x="3317" y="1819"/>
                      <a:pt x="3277" y="1789"/>
                      <a:pt x="3238" y="1769"/>
                    </a:cubicBezTo>
                    <a:cubicBezTo>
                      <a:pt x="3168" y="1729"/>
                      <a:pt x="3108" y="1689"/>
                      <a:pt x="3038" y="1639"/>
                    </a:cubicBezTo>
                    <a:cubicBezTo>
                      <a:pt x="2968" y="1599"/>
                      <a:pt x="2888" y="1559"/>
                      <a:pt x="2818" y="1519"/>
                    </a:cubicBezTo>
                    <a:cubicBezTo>
                      <a:pt x="2748" y="1479"/>
                      <a:pt x="2688" y="1449"/>
                      <a:pt x="2618" y="1410"/>
                    </a:cubicBezTo>
                    <a:cubicBezTo>
                      <a:pt x="2588" y="1390"/>
                      <a:pt x="2548" y="1359"/>
                      <a:pt x="2509" y="1339"/>
                    </a:cubicBezTo>
                    <a:cubicBezTo>
                      <a:pt x="2478" y="1319"/>
                      <a:pt x="2438" y="1299"/>
                      <a:pt x="2409" y="1279"/>
                    </a:cubicBezTo>
                    <a:cubicBezTo>
                      <a:pt x="2338" y="1239"/>
                      <a:pt x="2269" y="1190"/>
                      <a:pt x="2198" y="1150"/>
                    </a:cubicBezTo>
                    <a:cubicBezTo>
                      <a:pt x="2138" y="1110"/>
                      <a:pt x="2069" y="1070"/>
                      <a:pt x="1999" y="1030"/>
                    </a:cubicBezTo>
                    <a:cubicBezTo>
                      <a:pt x="1929" y="990"/>
                      <a:pt x="1869" y="950"/>
                      <a:pt x="1799" y="910"/>
                    </a:cubicBezTo>
                    <a:cubicBezTo>
                      <a:pt x="1729" y="870"/>
                      <a:pt x="1649" y="820"/>
                      <a:pt x="1579" y="780"/>
                    </a:cubicBezTo>
                    <a:lnTo>
                      <a:pt x="1369" y="660"/>
                    </a:lnTo>
                    <a:cubicBezTo>
                      <a:pt x="1339" y="640"/>
                      <a:pt x="1299" y="630"/>
                      <a:pt x="1270" y="610"/>
                    </a:cubicBezTo>
                    <a:cubicBezTo>
                      <a:pt x="1230" y="590"/>
                      <a:pt x="1199" y="570"/>
                      <a:pt x="1159" y="560"/>
                    </a:cubicBezTo>
                    <a:cubicBezTo>
                      <a:pt x="1099" y="520"/>
                      <a:pt x="1030" y="490"/>
                      <a:pt x="970" y="460"/>
                    </a:cubicBezTo>
                    <a:cubicBezTo>
                      <a:pt x="959" y="460"/>
                      <a:pt x="950" y="450"/>
                      <a:pt x="930" y="440"/>
                    </a:cubicBezTo>
                    <a:cubicBezTo>
                      <a:pt x="790" y="380"/>
                      <a:pt x="660" y="300"/>
                      <a:pt x="520" y="240"/>
                    </a:cubicBezTo>
                    <a:lnTo>
                      <a:pt x="100" y="31"/>
                    </a:lnTo>
                    <a:cubicBezTo>
                      <a:pt x="91" y="20"/>
                      <a:pt x="71" y="11"/>
                      <a:pt x="60" y="11"/>
                    </a:cubicBezTo>
                    <a:cubicBezTo>
                      <a:pt x="51" y="11"/>
                      <a:pt x="51" y="0"/>
                      <a:pt x="4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8"/>
              <p:cNvSpPr/>
              <p:nvPr/>
            </p:nvSpPr>
            <p:spPr>
              <a:xfrm>
                <a:off x="4682175" y="4326725"/>
                <a:ext cx="69725" cy="42500"/>
              </a:xfrm>
              <a:custGeom>
                <a:rect b="b" l="l" r="r" t="t"/>
                <a:pathLst>
                  <a:path extrusionOk="0" h="1700" w="2789">
                    <a:moveTo>
                      <a:pt x="31" y="1"/>
                    </a:moveTo>
                    <a:cubicBezTo>
                      <a:pt x="21" y="1"/>
                      <a:pt x="11" y="11"/>
                      <a:pt x="11" y="21"/>
                    </a:cubicBezTo>
                    <a:cubicBezTo>
                      <a:pt x="1" y="21"/>
                      <a:pt x="1" y="31"/>
                      <a:pt x="1" y="31"/>
                    </a:cubicBezTo>
                    <a:cubicBezTo>
                      <a:pt x="1" y="51"/>
                      <a:pt x="11" y="61"/>
                      <a:pt x="21" y="61"/>
                    </a:cubicBezTo>
                    <a:lnTo>
                      <a:pt x="80" y="91"/>
                    </a:lnTo>
                    <a:cubicBezTo>
                      <a:pt x="100" y="101"/>
                      <a:pt x="120" y="111"/>
                      <a:pt x="131" y="121"/>
                    </a:cubicBezTo>
                    <a:cubicBezTo>
                      <a:pt x="171" y="141"/>
                      <a:pt x="200" y="161"/>
                      <a:pt x="231" y="181"/>
                    </a:cubicBezTo>
                    <a:cubicBezTo>
                      <a:pt x="300" y="221"/>
                      <a:pt x="360" y="261"/>
                      <a:pt x="431" y="301"/>
                    </a:cubicBezTo>
                    <a:cubicBezTo>
                      <a:pt x="500" y="341"/>
                      <a:pt x="570" y="391"/>
                      <a:pt x="640" y="431"/>
                    </a:cubicBezTo>
                    <a:cubicBezTo>
                      <a:pt x="780" y="511"/>
                      <a:pt x="910" y="591"/>
                      <a:pt x="1050" y="680"/>
                    </a:cubicBezTo>
                    <a:cubicBezTo>
                      <a:pt x="1120" y="720"/>
                      <a:pt x="1180" y="760"/>
                      <a:pt x="1250" y="800"/>
                    </a:cubicBezTo>
                    <a:cubicBezTo>
                      <a:pt x="1319" y="851"/>
                      <a:pt x="1399" y="890"/>
                      <a:pt x="1470" y="930"/>
                    </a:cubicBezTo>
                    <a:cubicBezTo>
                      <a:pt x="1530" y="970"/>
                      <a:pt x="1599" y="1010"/>
                      <a:pt x="1659" y="1050"/>
                    </a:cubicBezTo>
                    <a:cubicBezTo>
                      <a:pt x="1729" y="1100"/>
                      <a:pt x="1799" y="1140"/>
                      <a:pt x="1869" y="1180"/>
                    </a:cubicBezTo>
                    <a:cubicBezTo>
                      <a:pt x="1939" y="1230"/>
                      <a:pt x="2009" y="1270"/>
                      <a:pt x="2069" y="1310"/>
                    </a:cubicBezTo>
                    <a:cubicBezTo>
                      <a:pt x="2149" y="1360"/>
                      <a:pt x="2219" y="1400"/>
                      <a:pt x="2289" y="1450"/>
                    </a:cubicBezTo>
                    <a:cubicBezTo>
                      <a:pt x="2329" y="1470"/>
                      <a:pt x="2359" y="1490"/>
                      <a:pt x="2399" y="1510"/>
                    </a:cubicBezTo>
                    <a:cubicBezTo>
                      <a:pt x="2429" y="1530"/>
                      <a:pt x="2469" y="1550"/>
                      <a:pt x="2498" y="1570"/>
                    </a:cubicBezTo>
                    <a:cubicBezTo>
                      <a:pt x="2569" y="1610"/>
                      <a:pt x="2649" y="1650"/>
                      <a:pt x="2718" y="1699"/>
                    </a:cubicBezTo>
                    <a:lnTo>
                      <a:pt x="2758" y="1699"/>
                    </a:lnTo>
                    <a:lnTo>
                      <a:pt x="2778" y="1679"/>
                    </a:lnTo>
                    <a:cubicBezTo>
                      <a:pt x="2789" y="1659"/>
                      <a:pt x="2778" y="1639"/>
                      <a:pt x="2769" y="1630"/>
                    </a:cubicBezTo>
                    <a:cubicBezTo>
                      <a:pt x="2769" y="1619"/>
                      <a:pt x="2758" y="1619"/>
                      <a:pt x="2758" y="1619"/>
                    </a:cubicBezTo>
                    <a:cubicBezTo>
                      <a:pt x="2689" y="1580"/>
                      <a:pt x="2629" y="1540"/>
                      <a:pt x="2558" y="1500"/>
                    </a:cubicBezTo>
                    <a:cubicBezTo>
                      <a:pt x="2478" y="1460"/>
                      <a:pt x="2409" y="1420"/>
                      <a:pt x="2339" y="1380"/>
                    </a:cubicBezTo>
                    <a:cubicBezTo>
                      <a:pt x="2259" y="1340"/>
                      <a:pt x="2189" y="1300"/>
                      <a:pt x="2119" y="1260"/>
                    </a:cubicBezTo>
                    <a:cubicBezTo>
                      <a:pt x="2049" y="1220"/>
                      <a:pt x="1979" y="1180"/>
                      <a:pt x="1919" y="1140"/>
                    </a:cubicBezTo>
                    <a:cubicBezTo>
                      <a:pt x="1849" y="1100"/>
                      <a:pt x="1779" y="1050"/>
                      <a:pt x="1710" y="1010"/>
                    </a:cubicBezTo>
                    <a:cubicBezTo>
                      <a:pt x="1639" y="970"/>
                      <a:pt x="1579" y="930"/>
                      <a:pt x="1510" y="890"/>
                    </a:cubicBezTo>
                    <a:cubicBezTo>
                      <a:pt x="1439" y="851"/>
                      <a:pt x="1370" y="800"/>
                      <a:pt x="1290" y="760"/>
                    </a:cubicBezTo>
                    <a:cubicBezTo>
                      <a:pt x="1230" y="720"/>
                      <a:pt x="1160" y="680"/>
                      <a:pt x="1100" y="640"/>
                    </a:cubicBezTo>
                    <a:cubicBezTo>
                      <a:pt x="1030" y="591"/>
                      <a:pt x="960" y="551"/>
                      <a:pt x="880" y="500"/>
                    </a:cubicBezTo>
                    <a:cubicBezTo>
                      <a:pt x="820" y="460"/>
                      <a:pt x="750" y="420"/>
                      <a:pt x="690" y="381"/>
                    </a:cubicBezTo>
                    <a:cubicBezTo>
                      <a:pt x="620" y="341"/>
                      <a:pt x="550" y="291"/>
                      <a:pt x="480" y="241"/>
                    </a:cubicBezTo>
                    <a:lnTo>
                      <a:pt x="271" y="121"/>
                    </a:lnTo>
                    <a:cubicBezTo>
                      <a:pt x="240" y="101"/>
                      <a:pt x="211" y="81"/>
                      <a:pt x="171" y="61"/>
                    </a:cubicBezTo>
                    <a:cubicBezTo>
                      <a:pt x="160" y="51"/>
                      <a:pt x="140" y="41"/>
                      <a:pt x="120" y="31"/>
                    </a:cubicBezTo>
                    <a:cubicBezTo>
                      <a:pt x="100" y="21"/>
                      <a:pt x="80" y="11"/>
                      <a:pt x="5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8"/>
              <p:cNvSpPr/>
              <p:nvPr/>
            </p:nvSpPr>
            <p:spPr>
              <a:xfrm>
                <a:off x="4697425" y="4342225"/>
                <a:ext cx="45475" cy="27525"/>
              </a:xfrm>
              <a:custGeom>
                <a:rect b="b" l="l" r="r" t="t"/>
                <a:pathLst>
                  <a:path extrusionOk="0" h="1101" w="1819">
                    <a:moveTo>
                      <a:pt x="30" y="0"/>
                    </a:moveTo>
                    <a:cubicBezTo>
                      <a:pt x="20" y="0"/>
                      <a:pt x="10" y="11"/>
                      <a:pt x="10" y="20"/>
                    </a:cubicBezTo>
                    <a:cubicBezTo>
                      <a:pt x="0" y="20"/>
                      <a:pt x="0" y="31"/>
                      <a:pt x="0" y="40"/>
                    </a:cubicBezTo>
                    <a:cubicBezTo>
                      <a:pt x="10" y="40"/>
                      <a:pt x="10" y="51"/>
                      <a:pt x="20" y="51"/>
                    </a:cubicBezTo>
                    <a:cubicBezTo>
                      <a:pt x="40" y="60"/>
                      <a:pt x="60" y="80"/>
                      <a:pt x="80" y="91"/>
                    </a:cubicBezTo>
                    <a:cubicBezTo>
                      <a:pt x="210" y="180"/>
                      <a:pt x="340" y="270"/>
                      <a:pt x="480" y="350"/>
                    </a:cubicBezTo>
                    <a:cubicBezTo>
                      <a:pt x="520" y="380"/>
                      <a:pt x="550" y="400"/>
                      <a:pt x="590" y="420"/>
                    </a:cubicBezTo>
                    <a:cubicBezTo>
                      <a:pt x="630" y="440"/>
                      <a:pt x="660" y="460"/>
                      <a:pt x="689" y="480"/>
                    </a:cubicBezTo>
                    <a:cubicBezTo>
                      <a:pt x="729" y="500"/>
                      <a:pt x="760" y="520"/>
                      <a:pt x="789" y="530"/>
                    </a:cubicBezTo>
                    <a:cubicBezTo>
                      <a:pt x="820" y="550"/>
                      <a:pt x="860" y="570"/>
                      <a:pt x="889" y="590"/>
                    </a:cubicBezTo>
                    <a:cubicBezTo>
                      <a:pt x="929" y="610"/>
                      <a:pt x="969" y="630"/>
                      <a:pt x="1009" y="660"/>
                    </a:cubicBezTo>
                    <a:cubicBezTo>
                      <a:pt x="1049" y="680"/>
                      <a:pt x="1080" y="700"/>
                      <a:pt x="1119" y="720"/>
                    </a:cubicBezTo>
                    <a:cubicBezTo>
                      <a:pt x="1179" y="760"/>
                      <a:pt x="1239" y="800"/>
                      <a:pt x="1309" y="840"/>
                    </a:cubicBezTo>
                    <a:cubicBezTo>
                      <a:pt x="1339" y="860"/>
                      <a:pt x="1379" y="880"/>
                      <a:pt x="1419" y="900"/>
                    </a:cubicBezTo>
                    <a:cubicBezTo>
                      <a:pt x="1449" y="920"/>
                      <a:pt x="1489" y="950"/>
                      <a:pt x="1529" y="970"/>
                    </a:cubicBezTo>
                    <a:cubicBezTo>
                      <a:pt x="1569" y="990"/>
                      <a:pt x="1599" y="1010"/>
                      <a:pt x="1629" y="1030"/>
                    </a:cubicBezTo>
                    <a:lnTo>
                      <a:pt x="1749" y="1090"/>
                    </a:lnTo>
                    <a:cubicBezTo>
                      <a:pt x="1756" y="1097"/>
                      <a:pt x="1765" y="1101"/>
                      <a:pt x="1774" y="1101"/>
                    </a:cubicBezTo>
                    <a:cubicBezTo>
                      <a:pt x="1789" y="1101"/>
                      <a:pt x="1803" y="1092"/>
                      <a:pt x="1809" y="1079"/>
                    </a:cubicBezTo>
                    <a:cubicBezTo>
                      <a:pt x="1819" y="1050"/>
                      <a:pt x="1809" y="1030"/>
                      <a:pt x="1789" y="1019"/>
                    </a:cubicBezTo>
                    <a:cubicBezTo>
                      <a:pt x="1769" y="999"/>
                      <a:pt x="1749" y="990"/>
                      <a:pt x="1729" y="980"/>
                    </a:cubicBezTo>
                    <a:cubicBezTo>
                      <a:pt x="1659" y="940"/>
                      <a:pt x="1589" y="900"/>
                      <a:pt x="1509" y="860"/>
                    </a:cubicBezTo>
                    <a:cubicBezTo>
                      <a:pt x="1449" y="820"/>
                      <a:pt x="1379" y="790"/>
                      <a:pt x="1319" y="750"/>
                    </a:cubicBezTo>
                    <a:cubicBezTo>
                      <a:pt x="1239" y="700"/>
                      <a:pt x="1169" y="660"/>
                      <a:pt x="1089" y="620"/>
                    </a:cubicBezTo>
                    <a:cubicBezTo>
                      <a:pt x="1029" y="580"/>
                      <a:pt x="960" y="550"/>
                      <a:pt x="900" y="510"/>
                    </a:cubicBezTo>
                    <a:cubicBezTo>
                      <a:pt x="860" y="490"/>
                      <a:pt x="820" y="470"/>
                      <a:pt x="789" y="460"/>
                    </a:cubicBezTo>
                    <a:cubicBezTo>
                      <a:pt x="749" y="430"/>
                      <a:pt x="709" y="410"/>
                      <a:pt x="669" y="390"/>
                    </a:cubicBezTo>
                    <a:cubicBezTo>
                      <a:pt x="600" y="360"/>
                      <a:pt x="540" y="320"/>
                      <a:pt x="470" y="280"/>
                    </a:cubicBezTo>
                    <a:cubicBezTo>
                      <a:pt x="400" y="240"/>
                      <a:pt x="340" y="200"/>
                      <a:pt x="270" y="151"/>
                    </a:cubicBezTo>
                    <a:cubicBezTo>
                      <a:pt x="190" y="100"/>
                      <a:pt x="120" y="51"/>
                      <a:pt x="40" y="11"/>
                    </a:cubicBezTo>
                    <a:cubicBezTo>
                      <a:pt x="40" y="0"/>
                      <a:pt x="30" y="0"/>
                      <a:pt x="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4733400" y="4308250"/>
                <a:ext cx="213075" cy="87200"/>
              </a:xfrm>
              <a:custGeom>
                <a:rect b="b" l="l" r="r" t="t"/>
                <a:pathLst>
                  <a:path extrusionOk="0" h="3488" w="8523">
                    <a:moveTo>
                      <a:pt x="8453" y="0"/>
                    </a:moveTo>
                    <a:cubicBezTo>
                      <a:pt x="8403" y="40"/>
                      <a:pt x="8343" y="91"/>
                      <a:pt x="8293" y="131"/>
                    </a:cubicBezTo>
                    <a:cubicBezTo>
                      <a:pt x="8213" y="200"/>
                      <a:pt x="8134" y="260"/>
                      <a:pt x="8043" y="311"/>
                    </a:cubicBezTo>
                    <a:cubicBezTo>
                      <a:pt x="7954" y="360"/>
                      <a:pt x="7863" y="400"/>
                      <a:pt x="7774" y="450"/>
                    </a:cubicBezTo>
                    <a:cubicBezTo>
                      <a:pt x="7694" y="500"/>
                      <a:pt x="7604" y="560"/>
                      <a:pt x="7524" y="610"/>
                    </a:cubicBezTo>
                    <a:cubicBezTo>
                      <a:pt x="7434" y="660"/>
                      <a:pt x="7354" y="710"/>
                      <a:pt x="7264" y="750"/>
                    </a:cubicBezTo>
                    <a:cubicBezTo>
                      <a:pt x="7104" y="820"/>
                      <a:pt x="6944" y="890"/>
                      <a:pt x="6795" y="970"/>
                    </a:cubicBezTo>
                    <a:cubicBezTo>
                      <a:pt x="6715" y="1010"/>
                      <a:pt x="6644" y="1050"/>
                      <a:pt x="6564" y="1090"/>
                    </a:cubicBezTo>
                    <a:cubicBezTo>
                      <a:pt x="6495" y="1130"/>
                      <a:pt x="6415" y="1170"/>
                      <a:pt x="6335" y="1210"/>
                    </a:cubicBezTo>
                    <a:cubicBezTo>
                      <a:pt x="6205" y="1270"/>
                      <a:pt x="6065" y="1330"/>
                      <a:pt x="5935" y="1399"/>
                    </a:cubicBezTo>
                    <a:cubicBezTo>
                      <a:pt x="5815" y="1459"/>
                      <a:pt x="5696" y="1530"/>
                      <a:pt x="5576" y="1599"/>
                    </a:cubicBezTo>
                    <a:cubicBezTo>
                      <a:pt x="5425" y="1689"/>
                      <a:pt x="5265" y="1759"/>
                      <a:pt x="5106" y="1839"/>
                    </a:cubicBezTo>
                    <a:cubicBezTo>
                      <a:pt x="5026" y="1879"/>
                      <a:pt x="4956" y="1929"/>
                      <a:pt x="4886" y="1979"/>
                    </a:cubicBezTo>
                    <a:cubicBezTo>
                      <a:pt x="4816" y="2019"/>
                      <a:pt x="4746" y="2059"/>
                      <a:pt x="4666" y="2099"/>
                    </a:cubicBezTo>
                    <a:cubicBezTo>
                      <a:pt x="4596" y="2139"/>
                      <a:pt x="4516" y="2179"/>
                      <a:pt x="4437" y="2219"/>
                    </a:cubicBezTo>
                    <a:cubicBezTo>
                      <a:pt x="4366" y="2259"/>
                      <a:pt x="4286" y="2299"/>
                      <a:pt x="4217" y="2339"/>
                    </a:cubicBezTo>
                    <a:cubicBezTo>
                      <a:pt x="4086" y="2418"/>
                      <a:pt x="3957" y="2509"/>
                      <a:pt x="3817" y="2569"/>
                    </a:cubicBezTo>
                    <a:cubicBezTo>
                      <a:pt x="3727" y="2618"/>
                      <a:pt x="3637" y="2649"/>
                      <a:pt x="3537" y="2698"/>
                    </a:cubicBezTo>
                    <a:cubicBezTo>
                      <a:pt x="3457" y="2738"/>
                      <a:pt x="3377" y="2778"/>
                      <a:pt x="3298" y="2829"/>
                    </a:cubicBezTo>
                    <a:cubicBezTo>
                      <a:pt x="3227" y="2878"/>
                      <a:pt x="3158" y="2918"/>
                      <a:pt x="3078" y="2968"/>
                    </a:cubicBezTo>
                    <a:cubicBezTo>
                      <a:pt x="3047" y="2988"/>
                      <a:pt x="3007" y="3008"/>
                      <a:pt x="2967" y="3038"/>
                    </a:cubicBezTo>
                    <a:cubicBezTo>
                      <a:pt x="2938" y="3058"/>
                      <a:pt x="2907" y="3088"/>
                      <a:pt x="2878" y="3108"/>
                    </a:cubicBezTo>
                    <a:cubicBezTo>
                      <a:pt x="2867" y="3108"/>
                      <a:pt x="2847" y="3118"/>
                      <a:pt x="2838" y="3118"/>
                    </a:cubicBezTo>
                    <a:cubicBezTo>
                      <a:pt x="2811" y="3118"/>
                      <a:pt x="2785" y="3122"/>
                      <a:pt x="2761" y="3122"/>
                    </a:cubicBezTo>
                    <a:cubicBezTo>
                      <a:pt x="2749" y="3122"/>
                      <a:pt x="2738" y="3121"/>
                      <a:pt x="2728" y="3118"/>
                    </a:cubicBezTo>
                    <a:cubicBezTo>
                      <a:pt x="2648" y="3118"/>
                      <a:pt x="2588" y="3098"/>
                      <a:pt x="2518" y="3078"/>
                    </a:cubicBezTo>
                    <a:cubicBezTo>
                      <a:pt x="2428" y="3038"/>
                      <a:pt x="2348" y="2988"/>
                      <a:pt x="2268" y="2948"/>
                    </a:cubicBezTo>
                    <a:cubicBezTo>
                      <a:pt x="2188" y="2898"/>
                      <a:pt x="2118" y="2858"/>
                      <a:pt x="2039" y="2809"/>
                    </a:cubicBezTo>
                    <a:cubicBezTo>
                      <a:pt x="1888" y="2729"/>
                      <a:pt x="1739" y="2638"/>
                      <a:pt x="1589" y="2569"/>
                    </a:cubicBezTo>
                    <a:cubicBezTo>
                      <a:pt x="1509" y="2529"/>
                      <a:pt x="1429" y="2489"/>
                      <a:pt x="1359" y="2458"/>
                    </a:cubicBezTo>
                    <a:cubicBezTo>
                      <a:pt x="1279" y="2418"/>
                      <a:pt x="1199" y="2378"/>
                      <a:pt x="1119" y="2329"/>
                    </a:cubicBezTo>
                    <a:cubicBezTo>
                      <a:pt x="959" y="2239"/>
                      <a:pt x="809" y="2139"/>
                      <a:pt x="660" y="2039"/>
                    </a:cubicBezTo>
                    <a:cubicBezTo>
                      <a:pt x="500" y="1939"/>
                      <a:pt x="340" y="1839"/>
                      <a:pt x="180" y="1749"/>
                    </a:cubicBezTo>
                    <a:cubicBezTo>
                      <a:pt x="140" y="1719"/>
                      <a:pt x="100" y="1699"/>
                      <a:pt x="60" y="1679"/>
                    </a:cubicBezTo>
                    <a:lnTo>
                      <a:pt x="0" y="1779"/>
                    </a:lnTo>
                    <a:lnTo>
                      <a:pt x="240" y="1929"/>
                    </a:lnTo>
                    <a:lnTo>
                      <a:pt x="480" y="2079"/>
                    </a:lnTo>
                    <a:cubicBezTo>
                      <a:pt x="560" y="2129"/>
                      <a:pt x="640" y="2179"/>
                      <a:pt x="709" y="2229"/>
                    </a:cubicBezTo>
                    <a:cubicBezTo>
                      <a:pt x="729" y="2249"/>
                      <a:pt x="760" y="2259"/>
                      <a:pt x="780" y="2279"/>
                    </a:cubicBezTo>
                    <a:cubicBezTo>
                      <a:pt x="909" y="2358"/>
                      <a:pt x="1039" y="2449"/>
                      <a:pt x="1169" y="2518"/>
                    </a:cubicBezTo>
                    <a:cubicBezTo>
                      <a:pt x="1319" y="2609"/>
                      <a:pt x="1479" y="2678"/>
                      <a:pt x="1628" y="2758"/>
                    </a:cubicBezTo>
                    <a:cubicBezTo>
                      <a:pt x="1788" y="2848"/>
                      <a:pt x="1939" y="2938"/>
                      <a:pt x="2098" y="3038"/>
                    </a:cubicBezTo>
                    <a:cubicBezTo>
                      <a:pt x="2168" y="3088"/>
                      <a:pt x="2248" y="3138"/>
                      <a:pt x="2318" y="3178"/>
                    </a:cubicBezTo>
                    <a:cubicBezTo>
                      <a:pt x="2388" y="3208"/>
                      <a:pt x="2448" y="3248"/>
                      <a:pt x="2518" y="3268"/>
                    </a:cubicBezTo>
                    <a:cubicBezTo>
                      <a:pt x="2588" y="3288"/>
                      <a:pt x="2648" y="3308"/>
                      <a:pt x="2708" y="3308"/>
                    </a:cubicBezTo>
                    <a:cubicBezTo>
                      <a:pt x="2708" y="3368"/>
                      <a:pt x="2698" y="3418"/>
                      <a:pt x="2688" y="3478"/>
                    </a:cubicBezTo>
                    <a:lnTo>
                      <a:pt x="2818" y="3488"/>
                    </a:lnTo>
                    <a:cubicBezTo>
                      <a:pt x="2818" y="3428"/>
                      <a:pt x="2827" y="3378"/>
                      <a:pt x="2838" y="3318"/>
                    </a:cubicBezTo>
                    <a:cubicBezTo>
                      <a:pt x="2878" y="3318"/>
                      <a:pt x="2918" y="3308"/>
                      <a:pt x="2967" y="3298"/>
                    </a:cubicBezTo>
                    <a:cubicBezTo>
                      <a:pt x="2998" y="3298"/>
                      <a:pt x="3027" y="3278"/>
                      <a:pt x="3058" y="3268"/>
                    </a:cubicBezTo>
                    <a:cubicBezTo>
                      <a:pt x="3098" y="3258"/>
                      <a:pt x="3138" y="3248"/>
                      <a:pt x="3167" y="3228"/>
                    </a:cubicBezTo>
                    <a:cubicBezTo>
                      <a:pt x="3207" y="3208"/>
                      <a:pt x="3258" y="3188"/>
                      <a:pt x="3298" y="3168"/>
                    </a:cubicBezTo>
                    <a:cubicBezTo>
                      <a:pt x="3427" y="3098"/>
                      <a:pt x="3567" y="3018"/>
                      <a:pt x="3707" y="2948"/>
                    </a:cubicBezTo>
                    <a:cubicBezTo>
                      <a:pt x="3807" y="2898"/>
                      <a:pt x="3917" y="2858"/>
                      <a:pt x="4017" y="2809"/>
                    </a:cubicBezTo>
                    <a:cubicBezTo>
                      <a:pt x="4117" y="2749"/>
                      <a:pt x="4206" y="2689"/>
                      <a:pt x="4297" y="2629"/>
                    </a:cubicBezTo>
                    <a:cubicBezTo>
                      <a:pt x="4397" y="2569"/>
                      <a:pt x="4486" y="2509"/>
                      <a:pt x="4586" y="2449"/>
                    </a:cubicBezTo>
                    <a:cubicBezTo>
                      <a:pt x="4676" y="2398"/>
                      <a:pt x="4776" y="2339"/>
                      <a:pt x="4866" y="2279"/>
                    </a:cubicBezTo>
                    <a:cubicBezTo>
                      <a:pt x="4946" y="2229"/>
                      <a:pt x="5016" y="2179"/>
                      <a:pt x="5086" y="2139"/>
                    </a:cubicBezTo>
                    <a:cubicBezTo>
                      <a:pt x="5156" y="2089"/>
                      <a:pt x="5226" y="2039"/>
                      <a:pt x="5305" y="1999"/>
                    </a:cubicBezTo>
                    <a:cubicBezTo>
                      <a:pt x="5385" y="1959"/>
                      <a:pt x="5465" y="1919"/>
                      <a:pt x="5545" y="1869"/>
                    </a:cubicBezTo>
                    <a:cubicBezTo>
                      <a:pt x="5616" y="1839"/>
                      <a:pt x="5685" y="1789"/>
                      <a:pt x="5755" y="1749"/>
                    </a:cubicBezTo>
                    <a:cubicBezTo>
                      <a:pt x="5905" y="1659"/>
                      <a:pt x="6055" y="1570"/>
                      <a:pt x="6215" y="1490"/>
                    </a:cubicBezTo>
                    <a:cubicBezTo>
                      <a:pt x="6295" y="1450"/>
                      <a:pt x="6365" y="1410"/>
                      <a:pt x="6444" y="1379"/>
                    </a:cubicBezTo>
                    <a:cubicBezTo>
                      <a:pt x="6524" y="1330"/>
                      <a:pt x="6615" y="1290"/>
                      <a:pt x="6695" y="1239"/>
                    </a:cubicBezTo>
                    <a:cubicBezTo>
                      <a:pt x="6764" y="1190"/>
                      <a:pt x="6844" y="1140"/>
                      <a:pt x="6915" y="1100"/>
                    </a:cubicBezTo>
                    <a:cubicBezTo>
                      <a:pt x="6994" y="1060"/>
                      <a:pt x="7074" y="1030"/>
                      <a:pt x="7144" y="990"/>
                    </a:cubicBezTo>
                    <a:cubicBezTo>
                      <a:pt x="7314" y="910"/>
                      <a:pt x="7474" y="830"/>
                      <a:pt x="7624" y="740"/>
                    </a:cubicBezTo>
                    <a:cubicBezTo>
                      <a:pt x="7694" y="690"/>
                      <a:pt x="7774" y="640"/>
                      <a:pt x="7843" y="590"/>
                    </a:cubicBezTo>
                    <a:cubicBezTo>
                      <a:pt x="7923" y="540"/>
                      <a:pt x="7994" y="500"/>
                      <a:pt x="8074" y="460"/>
                    </a:cubicBezTo>
                    <a:cubicBezTo>
                      <a:pt x="8143" y="420"/>
                      <a:pt x="8213" y="371"/>
                      <a:pt x="8283" y="320"/>
                    </a:cubicBezTo>
                    <a:cubicBezTo>
                      <a:pt x="8353" y="260"/>
                      <a:pt x="8413" y="200"/>
                      <a:pt x="8473" y="151"/>
                    </a:cubicBezTo>
                    <a:cubicBezTo>
                      <a:pt x="8493" y="140"/>
                      <a:pt x="8503" y="120"/>
                      <a:pt x="8523" y="111"/>
                    </a:cubicBezTo>
                    <a:lnTo>
                      <a:pt x="8453"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
              <p:cNvSpPr/>
              <p:nvPr/>
            </p:nvSpPr>
            <p:spPr>
              <a:xfrm>
                <a:off x="4808325" y="4383950"/>
                <a:ext cx="32500" cy="17750"/>
              </a:xfrm>
              <a:custGeom>
                <a:rect b="b" l="l" r="r" t="t"/>
                <a:pathLst>
                  <a:path extrusionOk="0" h="710" w="1300">
                    <a:moveTo>
                      <a:pt x="1269" y="0"/>
                    </a:moveTo>
                    <a:cubicBezTo>
                      <a:pt x="1229" y="20"/>
                      <a:pt x="1180" y="50"/>
                      <a:pt x="1140" y="80"/>
                    </a:cubicBezTo>
                    <a:cubicBezTo>
                      <a:pt x="1109" y="90"/>
                      <a:pt x="1069" y="110"/>
                      <a:pt x="1040" y="130"/>
                    </a:cubicBezTo>
                    <a:cubicBezTo>
                      <a:pt x="1010" y="150"/>
                      <a:pt x="970" y="170"/>
                      <a:pt x="930" y="190"/>
                    </a:cubicBezTo>
                    <a:cubicBezTo>
                      <a:pt x="910" y="210"/>
                      <a:pt x="890" y="220"/>
                      <a:pt x="870" y="230"/>
                    </a:cubicBezTo>
                    <a:cubicBezTo>
                      <a:pt x="850" y="240"/>
                      <a:pt x="830" y="250"/>
                      <a:pt x="820" y="260"/>
                    </a:cubicBezTo>
                    <a:cubicBezTo>
                      <a:pt x="780" y="270"/>
                      <a:pt x="740" y="290"/>
                      <a:pt x="710" y="310"/>
                    </a:cubicBezTo>
                    <a:lnTo>
                      <a:pt x="650" y="340"/>
                    </a:lnTo>
                    <a:cubicBezTo>
                      <a:pt x="640" y="340"/>
                      <a:pt x="620" y="350"/>
                      <a:pt x="610" y="360"/>
                    </a:cubicBezTo>
                    <a:cubicBezTo>
                      <a:pt x="570" y="380"/>
                      <a:pt x="540" y="400"/>
                      <a:pt x="500" y="420"/>
                    </a:cubicBezTo>
                    <a:cubicBezTo>
                      <a:pt x="460" y="440"/>
                      <a:pt x="420" y="460"/>
                      <a:pt x="390" y="480"/>
                    </a:cubicBezTo>
                    <a:cubicBezTo>
                      <a:pt x="370" y="490"/>
                      <a:pt x="360" y="500"/>
                      <a:pt x="340" y="500"/>
                    </a:cubicBezTo>
                    <a:cubicBezTo>
                      <a:pt x="320" y="510"/>
                      <a:pt x="301" y="520"/>
                      <a:pt x="290" y="530"/>
                    </a:cubicBezTo>
                    <a:cubicBezTo>
                      <a:pt x="261" y="540"/>
                      <a:pt x="241" y="549"/>
                      <a:pt x="210" y="560"/>
                    </a:cubicBezTo>
                    <a:cubicBezTo>
                      <a:pt x="190" y="569"/>
                      <a:pt x="170" y="580"/>
                      <a:pt x="141" y="589"/>
                    </a:cubicBezTo>
                    <a:lnTo>
                      <a:pt x="141" y="600"/>
                    </a:lnTo>
                    <a:cubicBezTo>
                      <a:pt x="121" y="600"/>
                      <a:pt x="101" y="609"/>
                      <a:pt x="90" y="620"/>
                    </a:cubicBezTo>
                    <a:cubicBezTo>
                      <a:pt x="61" y="629"/>
                      <a:pt x="41" y="640"/>
                      <a:pt x="10" y="660"/>
                    </a:cubicBezTo>
                    <a:cubicBezTo>
                      <a:pt x="1" y="660"/>
                      <a:pt x="1" y="669"/>
                      <a:pt x="1" y="669"/>
                    </a:cubicBezTo>
                    <a:lnTo>
                      <a:pt x="1" y="700"/>
                    </a:lnTo>
                    <a:cubicBezTo>
                      <a:pt x="10" y="700"/>
                      <a:pt x="10" y="709"/>
                      <a:pt x="21" y="709"/>
                    </a:cubicBezTo>
                    <a:lnTo>
                      <a:pt x="41" y="709"/>
                    </a:lnTo>
                    <a:cubicBezTo>
                      <a:pt x="101" y="669"/>
                      <a:pt x="170" y="640"/>
                      <a:pt x="230" y="609"/>
                    </a:cubicBezTo>
                    <a:cubicBezTo>
                      <a:pt x="241" y="609"/>
                      <a:pt x="261" y="600"/>
                      <a:pt x="270" y="600"/>
                    </a:cubicBezTo>
                    <a:cubicBezTo>
                      <a:pt x="281" y="589"/>
                      <a:pt x="301" y="580"/>
                      <a:pt x="310" y="580"/>
                    </a:cubicBezTo>
                    <a:cubicBezTo>
                      <a:pt x="340" y="560"/>
                      <a:pt x="370" y="549"/>
                      <a:pt x="390" y="530"/>
                    </a:cubicBezTo>
                    <a:cubicBezTo>
                      <a:pt x="430" y="510"/>
                      <a:pt x="470" y="490"/>
                      <a:pt x="510" y="460"/>
                    </a:cubicBezTo>
                    <a:cubicBezTo>
                      <a:pt x="540" y="440"/>
                      <a:pt x="580" y="420"/>
                      <a:pt x="620" y="400"/>
                    </a:cubicBezTo>
                    <a:cubicBezTo>
                      <a:pt x="680" y="360"/>
                      <a:pt x="750" y="330"/>
                      <a:pt x="820" y="290"/>
                    </a:cubicBezTo>
                    <a:lnTo>
                      <a:pt x="880" y="260"/>
                    </a:lnTo>
                    <a:cubicBezTo>
                      <a:pt x="900" y="250"/>
                      <a:pt x="920" y="240"/>
                      <a:pt x="930" y="230"/>
                    </a:cubicBezTo>
                    <a:cubicBezTo>
                      <a:pt x="970" y="210"/>
                      <a:pt x="1000" y="190"/>
                      <a:pt x="1040" y="170"/>
                    </a:cubicBezTo>
                    <a:cubicBezTo>
                      <a:pt x="1120" y="120"/>
                      <a:pt x="1200" y="70"/>
                      <a:pt x="1289" y="20"/>
                    </a:cubicBezTo>
                    <a:cubicBezTo>
                      <a:pt x="1289" y="20"/>
                      <a:pt x="1300" y="10"/>
                      <a:pt x="128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8"/>
              <p:cNvSpPr/>
              <p:nvPr/>
            </p:nvSpPr>
            <p:spPr>
              <a:xfrm>
                <a:off x="4828825" y="4357700"/>
                <a:ext cx="43225" cy="29625"/>
              </a:xfrm>
              <a:custGeom>
                <a:rect b="b" l="l" r="r" t="t"/>
                <a:pathLst>
                  <a:path extrusionOk="0" h="1185" w="1729">
                    <a:moveTo>
                      <a:pt x="1708" y="1"/>
                    </a:moveTo>
                    <a:cubicBezTo>
                      <a:pt x="1699" y="1"/>
                      <a:pt x="1688" y="1"/>
                      <a:pt x="1688" y="11"/>
                    </a:cubicBezTo>
                    <a:cubicBezTo>
                      <a:pt x="1648" y="41"/>
                      <a:pt x="1608" y="71"/>
                      <a:pt x="1568" y="111"/>
                    </a:cubicBezTo>
                    <a:cubicBezTo>
                      <a:pt x="1519" y="151"/>
                      <a:pt x="1459" y="191"/>
                      <a:pt x="1409" y="241"/>
                    </a:cubicBezTo>
                    <a:cubicBezTo>
                      <a:pt x="1359" y="281"/>
                      <a:pt x="1309" y="311"/>
                      <a:pt x="1259" y="351"/>
                    </a:cubicBezTo>
                    <a:cubicBezTo>
                      <a:pt x="1219" y="371"/>
                      <a:pt x="1179" y="391"/>
                      <a:pt x="1139" y="420"/>
                    </a:cubicBezTo>
                    <a:lnTo>
                      <a:pt x="1049" y="480"/>
                    </a:lnTo>
                    <a:cubicBezTo>
                      <a:pt x="979" y="531"/>
                      <a:pt x="909" y="571"/>
                      <a:pt x="839" y="611"/>
                    </a:cubicBezTo>
                    <a:cubicBezTo>
                      <a:pt x="799" y="640"/>
                      <a:pt x="769" y="660"/>
                      <a:pt x="729" y="680"/>
                    </a:cubicBezTo>
                    <a:cubicBezTo>
                      <a:pt x="719" y="691"/>
                      <a:pt x="699" y="700"/>
                      <a:pt x="689" y="711"/>
                    </a:cubicBezTo>
                    <a:cubicBezTo>
                      <a:pt x="680" y="720"/>
                      <a:pt x="660" y="731"/>
                      <a:pt x="649" y="740"/>
                    </a:cubicBezTo>
                    <a:cubicBezTo>
                      <a:pt x="609" y="760"/>
                      <a:pt x="569" y="780"/>
                      <a:pt x="529" y="811"/>
                    </a:cubicBezTo>
                    <a:cubicBezTo>
                      <a:pt x="500" y="831"/>
                      <a:pt x="460" y="851"/>
                      <a:pt x="429" y="870"/>
                    </a:cubicBezTo>
                    <a:cubicBezTo>
                      <a:pt x="349" y="910"/>
                      <a:pt x="289" y="950"/>
                      <a:pt x="220" y="1000"/>
                    </a:cubicBezTo>
                    <a:cubicBezTo>
                      <a:pt x="150" y="1050"/>
                      <a:pt x="80" y="1090"/>
                      <a:pt x="10" y="1130"/>
                    </a:cubicBezTo>
                    <a:cubicBezTo>
                      <a:pt x="0" y="1140"/>
                      <a:pt x="0" y="1160"/>
                      <a:pt x="10" y="1170"/>
                    </a:cubicBezTo>
                    <a:cubicBezTo>
                      <a:pt x="10" y="1177"/>
                      <a:pt x="20" y="1184"/>
                      <a:pt x="29" y="1184"/>
                    </a:cubicBezTo>
                    <a:cubicBezTo>
                      <a:pt x="33" y="1184"/>
                      <a:pt x="37" y="1183"/>
                      <a:pt x="40" y="1180"/>
                    </a:cubicBezTo>
                    <a:lnTo>
                      <a:pt x="100" y="1150"/>
                    </a:lnTo>
                    <a:cubicBezTo>
                      <a:pt x="130" y="1130"/>
                      <a:pt x="160" y="1110"/>
                      <a:pt x="200" y="1090"/>
                    </a:cubicBezTo>
                    <a:cubicBezTo>
                      <a:pt x="220" y="1080"/>
                      <a:pt x="229" y="1070"/>
                      <a:pt x="249" y="1060"/>
                    </a:cubicBezTo>
                    <a:cubicBezTo>
                      <a:pt x="269" y="1040"/>
                      <a:pt x="289" y="1030"/>
                      <a:pt x="309" y="1020"/>
                    </a:cubicBezTo>
                    <a:cubicBezTo>
                      <a:pt x="380" y="970"/>
                      <a:pt x="449" y="930"/>
                      <a:pt x="509" y="890"/>
                    </a:cubicBezTo>
                    <a:cubicBezTo>
                      <a:pt x="549" y="870"/>
                      <a:pt x="580" y="851"/>
                      <a:pt x="609" y="831"/>
                    </a:cubicBezTo>
                    <a:cubicBezTo>
                      <a:pt x="640" y="811"/>
                      <a:pt x="680" y="791"/>
                      <a:pt x="709" y="771"/>
                    </a:cubicBezTo>
                    <a:cubicBezTo>
                      <a:pt x="779" y="720"/>
                      <a:pt x="849" y="680"/>
                      <a:pt x="909" y="631"/>
                    </a:cubicBezTo>
                    <a:cubicBezTo>
                      <a:pt x="979" y="591"/>
                      <a:pt x="1049" y="540"/>
                      <a:pt x="1109" y="500"/>
                    </a:cubicBezTo>
                    <a:cubicBezTo>
                      <a:pt x="1149" y="471"/>
                      <a:pt x="1189" y="451"/>
                      <a:pt x="1219" y="420"/>
                    </a:cubicBezTo>
                    <a:cubicBezTo>
                      <a:pt x="1249" y="400"/>
                      <a:pt x="1289" y="380"/>
                      <a:pt x="1319" y="361"/>
                    </a:cubicBezTo>
                    <a:cubicBezTo>
                      <a:pt x="1329" y="351"/>
                      <a:pt x="1349" y="341"/>
                      <a:pt x="1359" y="331"/>
                    </a:cubicBezTo>
                    <a:cubicBezTo>
                      <a:pt x="1379" y="311"/>
                      <a:pt x="1399" y="301"/>
                      <a:pt x="1419" y="281"/>
                    </a:cubicBezTo>
                    <a:cubicBezTo>
                      <a:pt x="1448" y="261"/>
                      <a:pt x="1479" y="241"/>
                      <a:pt x="1499" y="211"/>
                    </a:cubicBezTo>
                    <a:cubicBezTo>
                      <a:pt x="1519" y="201"/>
                      <a:pt x="1539" y="181"/>
                      <a:pt x="1559" y="171"/>
                    </a:cubicBezTo>
                    <a:cubicBezTo>
                      <a:pt x="1579" y="161"/>
                      <a:pt x="1588" y="151"/>
                      <a:pt x="1599" y="141"/>
                    </a:cubicBezTo>
                    <a:cubicBezTo>
                      <a:pt x="1639" y="101"/>
                      <a:pt x="1679" y="71"/>
                      <a:pt x="1719" y="41"/>
                    </a:cubicBezTo>
                    <a:cubicBezTo>
                      <a:pt x="1728" y="31"/>
                      <a:pt x="1728" y="11"/>
                      <a:pt x="1719" y="11"/>
                    </a:cubicBezTo>
                    <a:cubicBezTo>
                      <a:pt x="1719" y="1"/>
                      <a:pt x="1708" y="1"/>
                      <a:pt x="170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8"/>
              <p:cNvSpPr/>
              <p:nvPr/>
            </p:nvSpPr>
            <p:spPr>
              <a:xfrm>
                <a:off x="4867525" y="4333725"/>
                <a:ext cx="54975" cy="32175"/>
              </a:xfrm>
              <a:custGeom>
                <a:rect b="b" l="l" r="r" t="t"/>
                <a:pathLst>
                  <a:path extrusionOk="0" h="1287" w="2199">
                    <a:moveTo>
                      <a:pt x="2179" y="1"/>
                    </a:moveTo>
                    <a:cubicBezTo>
                      <a:pt x="2149" y="21"/>
                      <a:pt x="2129" y="31"/>
                      <a:pt x="2099" y="51"/>
                    </a:cubicBezTo>
                    <a:cubicBezTo>
                      <a:pt x="2069" y="71"/>
                      <a:pt x="2029" y="91"/>
                      <a:pt x="1999" y="111"/>
                    </a:cubicBezTo>
                    <a:cubicBezTo>
                      <a:pt x="1959" y="131"/>
                      <a:pt x="1929" y="151"/>
                      <a:pt x="1899" y="171"/>
                    </a:cubicBezTo>
                    <a:cubicBezTo>
                      <a:pt x="1859" y="191"/>
                      <a:pt x="1829" y="211"/>
                      <a:pt x="1799" y="231"/>
                    </a:cubicBezTo>
                    <a:cubicBezTo>
                      <a:pt x="1759" y="251"/>
                      <a:pt x="1729" y="271"/>
                      <a:pt x="1689" y="291"/>
                    </a:cubicBezTo>
                    <a:cubicBezTo>
                      <a:pt x="1659" y="300"/>
                      <a:pt x="1619" y="320"/>
                      <a:pt x="1589" y="340"/>
                    </a:cubicBezTo>
                    <a:cubicBezTo>
                      <a:pt x="1550" y="360"/>
                      <a:pt x="1510" y="380"/>
                      <a:pt x="1479" y="400"/>
                    </a:cubicBezTo>
                    <a:cubicBezTo>
                      <a:pt x="1439" y="411"/>
                      <a:pt x="1410" y="431"/>
                      <a:pt x="1370" y="451"/>
                    </a:cubicBezTo>
                    <a:cubicBezTo>
                      <a:pt x="1339" y="471"/>
                      <a:pt x="1310" y="491"/>
                      <a:pt x="1270" y="511"/>
                    </a:cubicBezTo>
                    <a:cubicBezTo>
                      <a:pt x="1230" y="531"/>
                      <a:pt x="1199" y="540"/>
                      <a:pt x="1159" y="560"/>
                    </a:cubicBezTo>
                    <a:cubicBezTo>
                      <a:pt x="1119" y="580"/>
                      <a:pt x="1090" y="600"/>
                      <a:pt x="1050" y="620"/>
                    </a:cubicBezTo>
                    <a:cubicBezTo>
                      <a:pt x="1020" y="640"/>
                      <a:pt x="980" y="660"/>
                      <a:pt x="950" y="680"/>
                    </a:cubicBezTo>
                    <a:cubicBezTo>
                      <a:pt x="910" y="700"/>
                      <a:pt x="870" y="720"/>
                      <a:pt x="840" y="740"/>
                    </a:cubicBezTo>
                    <a:cubicBezTo>
                      <a:pt x="770" y="770"/>
                      <a:pt x="700" y="810"/>
                      <a:pt x="630" y="840"/>
                    </a:cubicBezTo>
                    <a:lnTo>
                      <a:pt x="420" y="960"/>
                    </a:lnTo>
                    <a:cubicBezTo>
                      <a:pt x="410" y="970"/>
                      <a:pt x="390" y="980"/>
                      <a:pt x="370" y="990"/>
                    </a:cubicBezTo>
                    <a:cubicBezTo>
                      <a:pt x="351" y="1000"/>
                      <a:pt x="331" y="1020"/>
                      <a:pt x="311" y="1030"/>
                    </a:cubicBezTo>
                    <a:cubicBezTo>
                      <a:pt x="291" y="1040"/>
                      <a:pt x="280" y="1050"/>
                      <a:pt x="260" y="1060"/>
                    </a:cubicBezTo>
                    <a:cubicBezTo>
                      <a:pt x="251" y="1070"/>
                      <a:pt x="231" y="1080"/>
                      <a:pt x="220" y="1090"/>
                    </a:cubicBezTo>
                    <a:cubicBezTo>
                      <a:pt x="180" y="1110"/>
                      <a:pt x="151" y="1140"/>
                      <a:pt x="111" y="1160"/>
                    </a:cubicBezTo>
                    <a:cubicBezTo>
                      <a:pt x="80" y="1190"/>
                      <a:pt x="40" y="1220"/>
                      <a:pt x="11" y="1240"/>
                    </a:cubicBezTo>
                    <a:cubicBezTo>
                      <a:pt x="0" y="1240"/>
                      <a:pt x="0" y="1250"/>
                      <a:pt x="0" y="1260"/>
                    </a:cubicBezTo>
                    <a:lnTo>
                      <a:pt x="0" y="1270"/>
                    </a:lnTo>
                    <a:cubicBezTo>
                      <a:pt x="6" y="1282"/>
                      <a:pt x="12" y="1286"/>
                      <a:pt x="20" y="1286"/>
                    </a:cubicBezTo>
                    <a:cubicBezTo>
                      <a:pt x="25" y="1286"/>
                      <a:pt x="32" y="1284"/>
                      <a:pt x="40" y="1280"/>
                    </a:cubicBezTo>
                    <a:cubicBezTo>
                      <a:pt x="60" y="1270"/>
                      <a:pt x="80" y="1250"/>
                      <a:pt x="100" y="1240"/>
                    </a:cubicBezTo>
                    <a:cubicBezTo>
                      <a:pt x="171" y="1200"/>
                      <a:pt x="240" y="1150"/>
                      <a:pt x="300" y="1110"/>
                    </a:cubicBezTo>
                    <a:cubicBezTo>
                      <a:pt x="320" y="1100"/>
                      <a:pt x="331" y="1090"/>
                      <a:pt x="351" y="1080"/>
                    </a:cubicBezTo>
                    <a:lnTo>
                      <a:pt x="410" y="1050"/>
                    </a:lnTo>
                    <a:cubicBezTo>
                      <a:pt x="440" y="1030"/>
                      <a:pt x="480" y="1010"/>
                      <a:pt x="510" y="990"/>
                    </a:cubicBezTo>
                    <a:lnTo>
                      <a:pt x="630" y="930"/>
                    </a:lnTo>
                    <a:cubicBezTo>
                      <a:pt x="660" y="910"/>
                      <a:pt x="690" y="890"/>
                      <a:pt x="730" y="870"/>
                    </a:cubicBezTo>
                    <a:cubicBezTo>
                      <a:pt x="790" y="830"/>
                      <a:pt x="870" y="800"/>
                      <a:pt x="930" y="760"/>
                    </a:cubicBezTo>
                    <a:cubicBezTo>
                      <a:pt x="950" y="750"/>
                      <a:pt x="970" y="740"/>
                      <a:pt x="980" y="730"/>
                    </a:cubicBezTo>
                    <a:lnTo>
                      <a:pt x="990" y="730"/>
                    </a:lnTo>
                    <a:cubicBezTo>
                      <a:pt x="1000" y="720"/>
                      <a:pt x="1020" y="710"/>
                      <a:pt x="1040" y="700"/>
                    </a:cubicBezTo>
                    <a:cubicBezTo>
                      <a:pt x="1070" y="680"/>
                      <a:pt x="1110" y="660"/>
                      <a:pt x="1139" y="640"/>
                    </a:cubicBezTo>
                    <a:cubicBezTo>
                      <a:pt x="1179" y="620"/>
                      <a:pt x="1210" y="600"/>
                      <a:pt x="1250" y="580"/>
                    </a:cubicBezTo>
                    <a:cubicBezTo>
                      <a:pt x="1279" y="560"/>
                      <a:pt x="1319" y="540"/>
                      <a:pt x="1350" y="520"/>
                    </a:cubicBezTo>
                    <a:cubicBezTo>
                      <a:pt x="1379" y="500"/>
                      <a:pt x="1419" y="480"/>
                      <a:pt x="1450" y="460"/>
                    </a:cubicBezTo>
                    <a:cubicBezTo>
                      <a:pt x="1479" y="440"/>
                      <a:pt x="1519" y="411"/>
                      <a:pt x="1559" y="391"/>
                    </a:cubicBezTo>
                    <a:cubicBezTo>
                      <a:pt x="1589" y="371"/>
                      <a:pt x="1629" y="351"/>
                      <a:pt x="1659" y="331"/>
                    </a:cubicBezTo>
                    <a:cubicBezTo>
                      <a:pt x="1699" y="320"/>
                      <a:pt x="1729" y="300"/>
                      <a:pt x="1759" y="280"/>
                    </a:cubicBezTo>
                    <a:cubicBezTo>
                      <a:pt x="1789" y="260"/>
                      <a:pt x="1829" y="240"/>
                      <a:pt x="1859" y="220"/>
                    </a:cubicBezTo>
                    <a:cubicBezTo>
                      <a:pt x="1899" y="200"/>
                      <a:pt x="1929" y="180"/>
                      <a:pt x="1969" y="151"/>
                    </a:cubicBezTo>
                    <a:cubicBezTo>
                      <a:pt x="2039" y="111"/>
                      <a:pt x="2119" y="71"/>
                      <a:pt x="2189" y="31"/>
                    </a:cubicBezTo>
                    <a:cubicBezTo>
                      <a:pt x="2199" y="21"/>
                      <a:pt x="2199" y="11"/>
                      <a:pt x="2199" y="11"/>
                    </a:cubicBezTo>
                    <a:lnTo>
                      <a:pt x="2189"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4151125" y="4220075"/>
                <a:ext cx="447400" cy="282400"/>
              </a:xfrm>
              <a:custGeom>
                <a:rect b="b" l="l" r="r" t="t"/>
                <a:pathLst>
                  <a:path extrusionOk="0" h="11296" w="17896">
                    <a:moveTo>
                      <a:pt x="9583" y="2928"/>
                    </a:moveTo>
                    <a:cubicBezTo>
                      <a:pt x="9603" y="2928"/>
                      <a:pt x="9623" y="2928"/>
                      <a:pt x="9643" y="2938"/>
                    </a:cubicBezTo>
                    <a:lnTo>
                      <a:pt x="9712" y="2938"/>
                    </a:lnTo>
                    <a:cubicBezTo>
                      <a:pt x="9732" y="2938"/>
                      <a:pt x="9762" y="2938"/>
                      <a:pt x="9782" y="2948"/>
                    </a:cubicBezTo>
                    <a:cubicBezTo>
                      <a:pt x="9802" y="2948"/>
                      <a:pt x="9822" y="2948"/>
                      <a:pt x="9842" y="2958"/>
                    </a:cubicBezTo>
                    <a:cubicBezTo>
                      <a:pt x="9862" y="2958"/>
                      <a:pt x="9892" y="2968"/>
                      <a:pt x="9912" y="2968"/>
                    </a:cubicBezTo>
                    <a:lnTo>
                      <a:pt x="10002" y="2998"/>
                    </a:lnTo>
                    <a:cubicBezTo>
                      <a:pt x="10052" y="3008"/>
                      <a:pt x="10102" y="3028"/>
                      <a:pt x="10162" y="3048"/>
                    </a:cubicBezTo>
                    <a:cubicBezTo>
                      <a:pt x="10272" y="3078"/>
                      <a:pt x="10372" y="3118"/>
                      <a:pt x="10482" y="3158"/>
                    </a:cubicBezTo>
                    <a:cubicBezTo>
                      <a:pt x="10551" y="3178"/>
                      <a:pt x="10631" y="3208"/>
                      <a:pt x="10702" y="3248"/>
                    </a:cubicBezTo>
                    <a:cubicBezTo>
                      <a:pt x="10751" y="3268"/>
                      <a:pt x="10802" y="3298"/>
                      <a:pt x="10851" y="3318"/>
                    </a:cubicBezTo>
                    <a:cubicBezTo>
                      <a:pt x="10891" y="3348"/>
                      <a:pt x="10931" y="3378"/>
                      <a:pt x="10981" y="3398"/>
                    </a:cubicBezTo>
                    <a:cubicBezTo>
                      <a:pt x="11031" y="3438"/>
                      <a:pt x="11071" y="3467"/>
                      <a:pt x="11121" y="3498"/>
                    </a:cubicBezTo>
                    <a:cubicBezTo>
                      <a:pt x="11171" y="3527"/>
                      <a:pt x="11221" y="3567"/>
                      <a:pt x="11261" y="3598"/>
                    </a:cubicBezTo>
                    <a:cubicBezTo>
                      <a:pt x="11281" y="3607"/>
                      <a:pt x="11291" y="3627"/>
                      <a:pt x="11311" y="3638"/>
                    </a:cubicBezTo>
                    <a:cubicBezTo>
                      <a:pt x="11391" y="3707"/>
                      <a:pt x="11471" y="3778"/>
                      <a:pt x="11541" y="3847"/>
                    </a:cubicBezTo>
                    <a:cubicBezTo>
                      <a:pt x="11621" y="3927"/>
                      <a:pt x="11701" y="4007"/>
                      <a:pt x="11770" y="4087"/>
                    </a:cubicBezTo>
                    <a:cubicBezTo>
                      <a:pt x="11801" y="4127"/>
                      <a:pt x="11830" y="4157"/>
                      <a:pt x="11861" y="4197"/>
                    </a:cubicBezTo>
                    <a:cubicBezTo>
                      <a:pt x="11901" y="4257"/>
                      <a:pt x="11941" y="4327"/>
                      <a:pt x="11981" y="4397"/>
                    </a:cubicBezTo>
                    <a:cubicBezTo>
                      <a:pt x="12001" y="4427"/>
                      <a:pt x="12021" y="4467"/>
                      <a:pt x="12041" y="4497"/>
                    </a:cubicBezTo>
                    <a:cubicBezTo>
                      <a:pt x="12061" y="4537"/>
                      <a:pt x="12070" y="4567"/>
                      <a:pt x="12090" y="4597"/>
                    </a:cubicBezTo>
                    <a:cubicBezTo>
                      <a:pt x="12100" y="4637"/>
                      <a:pt x="12120" y="4686"/>
                      <a:pt x="12130" y="4726"/>
                    </a:cubicBezTo>
                    <a:cubicBezTo>
                      <a:pt x="12140" y="4766"/>
                      <a:pt x="12140" y="4806"/>
                      <a:pt x="12150" y="4846"/>
                    </a:cubicBezTo>
                    <a:lnTo>
                      <a:pt x="12150" y="4917"/>
                    </a:lnTo>
                    <a:cubicBezTo>
                      <a:pt x="12150" y="4946"/>
                      <a:pt x="12150" y="4966"/>
                      <a:pt x="12140" y="4997"/>
                    </a:cubicBezTo>
                    <a:lnTo>
                      <a:pt x="12110" y="5117"/>
                    </a:lnTo>
                    <a:cubicBezTo>
                      <a:pt x="12100" y="5166"/>
                      <a:pt x="12090" y="5206"/>
                      <a:pt x="12070" y="5246"/>
                    </a:cubicBezTo>
                    <a:cubicBezTo>
                      <a:pt x="12061" y="5256"/>
                      <a:pt x="12061" y="5276"/>
                      <a:pt x="12050" y="5286"/>
                    </a:cubicBezTo>
                    <a:cubicBezTo>
                      <a:pt x="12041" y="5306"/>
                      <a:pt x="12021" y="5326"/>
                      <a:pt x="12010" y="5336"/>
                    </a:cubicBezTo>
                    <a:cubicBezTo>
                      <a:pt x="11970" y="5386"/>
                      <a:pt x="11930" y="5426"/>
                      <a:pt x="11881" y="5476"/>
                    </a:cubicBezTo>
                    <a:cubicBezTo>
                      <a:pt x="11861" y="5496"/>
                      <a:pt x="11830" y="5516"/>
                      <a:pt x="11810" y="5546"/>
                    </a:cubicBezTo>
                    <a:lnTo>
                      <a:pt x="11781" y="5576"/>
                    </a:lnTo>
                    <a:lnTo>
                      <a:pt x="11770" y="5576"/>
                    </a:lnTo>
                    <a:cubicBezTo>
                      <a:pt x="11670" y="5506"/>
                      <a:pt x="11551" y="5446"/>
                      <a:pt x="11451" y="5376"/>
                    </a:cubicBezTo>
                    <a:cubicBezTo>
                      <a:pt x="11331" y="5296"/>
                      <a:pt x="11211" y="5216"/>
                      <a:pt x="11101" y="5137"/>
                    </a:cubicBezTo>
                    <a:cubicBezTo>
                      <a:pt x="10971" y="5057"/>
                      <a:pt x="10851" y="4977"/>
                      <a:pt x="10722" y="4906"/>
                    </a:cubicBezTo>
                    <a:cubicBezTo>
                      <a:pt x="10602" y="4826"/>
                      <a:pt x="10482" y="4757"/>
                      <a:pt x="10352" y="4686"/>
                    </a:cubicBezTo>
                    <a:cubicBezTo>
                      <a:pt x="10232" y="4617"/>
                      <a:pt x="10102" y="4547"/>
                      <a:pt x="9982" y="4477"/>
                    </a:cubicBezTo>
                    <a:cubicBezTo>
                      <a:pt x="9862" y="4417"/>
                      <a:pt x="9742" y="4347"/>
                      <a:pt x="9623" y="4287"/>
                    </a:cubicBezTo>
                    <a:cubicBezTo>
                      <a:pt x="9492" y="4207"/>
                      <a:pt x="9352" y="4137"/>
                      <a:pt x="9223" y="4067"/>
                    </a:cubicBezTo>
                    <a:cubicBezTo>
                      <a:pt x="9173" y="4037"/>
                      <a:pt x="9113" y="3997"/>
                      <a:pt x="9053" y="3967"/>
                    </a:cubicBezTo>
                    <a:cubicBezTo>
                      <a:pt x="8983" y="3927"/>
                      <a:pt x="8913" y="3887"/>
                      <a:pt x="8843" y="3858"/>
                    </a:cubicBezTo>
                    <a:cubicBezTo>
                      <a:pt x="8703" y="3798"/>
                      <a:pt x="8573" y="3747"/>
                      <a:pt x="8433" y="3698"/>
                    </a:cubicBezTo>
                    <a:cubicBezTo>
                      <a:pt x="8364" y="3667"/>
                      <a:pt x="8304" y="3647"/>
                      <a:pt x="8233" y="3618"/>
                    </a:cubicBezTo>
                    <a:cubicBezTo>
                      <a:pt x="8164" y="3587"/>
                      <a:pt x="8104" y="3558"/>
                      <a:pt x="8033" y="3527"/>
                    </a:cubicBezTo>
                    <a:lnTo>
                      <a:pt x="8024" y="3527"/>
                    </a:lnTo>
                    <a:cubicBezTo>
                      <a:pt x="8004" y="3518"/>
                      <a:pt x="7974" y="3507"/>
                      <a:pt x="7954" y="3487"/>
                    </a:cubicBezTo>
                    <a:lnTo>
                      <a:pt x="7944" y="3487"/>
                    </a:lnTo>
                    <a:cubicBezTo>
                      <a:pt x="7914" y="3467"/>
                      <a:pt x="7884" y="3458"/>
                      <a:pt x="7854" y="3448"/>
                    </a:cubicBezTo>
                    <a:cubicBezTo>
                      <a:pt x="7884" y="3418"/>
                      <a:pt x="7914" y="3398"/>
                      <a:pt x="7944" y="3378"/>
                    </a:cubicBezTo>
                    <a:cubicBezTo>
                      <a:pt x="7993" y="3338"/>
                      <a:pt x="8053" y="3308"/>
                      <a:pt x="8113" y="3268"/>
                    </a:cubicBezTo>
                    <a:cubicBezTo>
                      <a:pt x="8173" y="3238"/>
                      <a:pt x="8233" y="3218"/>
                      <a:pt x="8293" y="3188"/>
                    </a:cubicBezTo>
                    <a:cubicBezTo>
                      <a:pt x="8344" y="3178"/>
                      <a:pt x="8393" y="3158"/>
                      <a:pt x="8444" y="3138"/>
                    </a:cubicBezTo>
                    <a:cubicBezTo>
                      <a:pt x="8493" y="3118"/>
                      <a:pt x="8543" y="3098"/>
                      <a:pt x="8593" y="3088"/>
                    </a:cubicBezTo>
                    <a:cubicBezTo>
                      <a:pt x="8693" y="3058"/>
                      <a:pt x="8803" y="3028"/>
                      <a:pt x="8913" y="3008"/>
                    </a:cubicBezTo>
                    <a:cubicBezTo>
                      <a:pt x="8983" y="2988"/>
                      <a:pt x="9053" y="2978"/>
                      <a:pt x="9123" y="2968"/>
                    </a:cubicBezTo>
                    <a:cubicBezTo>
                      <a:pt x="9183" y="2958"/>
                      <a:pt x="9252" y="2948"/>
                      <a:pt x="9312" y="2948"/>
                    </a:cubicBezTo>
                    <a:cubicBezTo>
                      <a:pt x="9403" y="2938"/>
                      <a:pt x="9492" y="2928"/>
                      <a:pt x="9583" y="2928"/>
                    </a:cubicBezTo>
                    <a:close/>
                    <a:moveTo>
                      <a:pt x="12530" y="1160"/>
                    </a:moveTo>
                    <a:cubicBezTo>
                      <a:pt x="12560" y="1180"/>
                      <a:pt x="12590" y="1209"/>
                      <a:pt x="12620" y="1240"/>
                    </a:cubicBezTo>
                    <a:cubicBezTo>
                      <a:pt x="12650" y="1269"/>
                      <a:pt x="12690" y="1289"/>
                      <a:pt x="12720" y="1320"/>
                    </a:cubicBezTo>
                    <a:cubicBezTo>
                      <a:pt x="12800" y="1369"/>
                      <a:pt x="12880" y="1420"/>
                      <a:pt x="12960" y="1460"/>
                    </a:cubicBezTo>
                    <a:cubicBezTo>
                      <a:pt x="13029" y="1500"/>
                      <a:pt x="13109" y="1539"/>
                      <a:pt x="13180" y="1579"/>
                    </a:cubicBezTo>
                    <a:cubicBezTo>
                      <a:pt x="13269" y="1619"/>
                      <a:pt x="13349" y="1659"/>
                      <a:pt x="13439" y="1709"/>
                    </a:cubicBezTo>
                    <a:cubicBezTo>
                      <a:pt x="13469" y="1729"/>
                      <a:pt x="13509" y="1749"/>
                      <a:pt x="13549" y="1769"/>
                    </a:cubicBezTo>
                    <a:cubicBezTo>
                      <a:pt x="13559" y="1779"/>
                      <a:pt x="13579" y="1789"/>
                      <a:pt x="13599" y="1799"/>
                    </a:cubicBezTo>
                    <a:lnTo>
                      <a:pt x="13659" y="1829"/>
                    </a:lnTo>
                    <a:cubicBezTo>
                      <a:pt x="13739" y="1869"/>
                      <a:pt x="13819" y="1909"/>
                      <a:pt x="13899" y="1959"/>
                    </a:cubicBezTo>
                    <a:cubicBezTo>
                      <a:pt x="13939" y="1979"/>
                      <a:pt x="13969" y="1999"/>
                      <a:pt x="14009" y="2019"/>
                    </a:cubicBezTo>
                    <a:cubicBezTo>
                      <a:pt x="14048" y="2039"/>
                      <a:pt x="14088" y="2069"/>
                      <a:pt x="14128" y="2089"/>
                    </a:cubicBezTo>
                    <a:cubicBezTo>
                      <a:pt x="14199" y="2129"/>
                      <a:pt x="14279" y="2169"/>
                      <a:pt x="14359" y="2209"/>
                    </a:cubicBezTo>
                    <a:cubicBezTo>
                      <a:pt x="14439" y="2249"/>
                      <a:pt x="14518" y="2299"/>
                      <a:pt x="14588" y="2339"/>
                    </a:cubicBezTo>
                    <a:cubicBezTo>
                      <a:pt x="14628" y="2359"/>
                      <a:pt x="14668" y="2379"/>
                      <a:pt x="14698" y="2399"/>
                    </a:cubicBezTo>
                    <a:cubicBezTo>
                      <a:pt x="14738" y="2419"/>
                      <a:pt x="14778" y="2448"/>
                      <a:pt x="14808" y="2468"/>
                    </a:cubicBezTo>
                    <a:cubicBezTo>
                      <a:pt x="14848" y="2488"/>
                      <a:pt x="14888" y="2519"/>
                      <a:pt x="14928" y="2539"/>
                    </a:cubicBezTo>
                    <a:lnTo>
                      <a:pt x="14988" y="2568"/>
                    </a:lnTo>
                    <a:cubicBezTo>
                      <a:pt x="15008" y="2579"/>
                      <a:pt x="15028" y="2588"/>
                      <a:pt x="15058" y="2599"/>
                    </a:cubicBezTo>
                    <a:cubicBezTo>
                      <a:pt x="15138" y="2628"/>
                      <a:pt x="15208" y="2668"/>
                      <a:pt x="15287" y="2699"/>
                    </a:cubicBezTo>
                    <a:cubicBezTo>
                      <a:pt x="15327" y="2719"/>
                      <a:pt x="15358" y="2728"/>
                      <a:pt x="15398" y="2738"/>
                    </a:cubicBezTo>
                    <a:cubicBezTo>
                      <a:pt x="15378" y="2758"/>
                      <a:pt x="15358" y="2778"/>
                      <a:pt x="15347" y="2798"/>
                    </a:cubicBezTo>
                    <a:cubicBezTo>
                      <a:pt x="15327" y="2818"/>
                      <a:pt x="15318" y="2838"/>
                      <a:pt x="15307" y="2848"/>
                    </a:cubicBezTo>
                    <a:cubicBezTo>
                      <a:pt x="15287" y="2878"/>
                      <a:pt x="15267" y="2918"/>
                      <a:pt x="15247" y="2948"/>
                    </a:cubicBezTo>
                    <a:cubicBezTo>
                      <a:pt x="15208" y="3018"/>
                      <a:pt x="15188" y="3088"/>
                      <a:pt x="15168" y="3168"/>
                    </a:cubicBezTo>
                    <a:cubicBezTo>
                      <a:pt x="15148" y="3238"/>
                      <a:pt x="15148" y="3318"/>
                      <a:pt x="15148" y="3388"/>
                    </a:cubicBezTo>
                    <a:cubicBezTo>
                      <a:pt x="15158" y="3428"/>
                      <a:pt x="15158" y="3467"/>
                      <a:pt x="15168" y="3507"/>
                    </a:cubicBezTo>
                    <a:cubicBezTo>
                      <a:pt x="15188" y="3538"/>
                      <a:pt x="15198" y="3578"/>
                      <a:pt x="15218" y="3607"/>
                    </a:cubicBezTo>
                    <a:cubicBezTo>
                      <a:pt x="15238" y="3638"/>
                      <a:pt x="15258" y="3667"/>
                      <a:pt x="15287" y="3698"/>
                    </a:cubicBezTo>
                    <a:cubicBezTo>
                      <a:pt x="15307" y="3727"/>
                      <a:pt x="15338" y="3747"/>
                      <a:pt x="15367" y="3767"/>
                    </a:cubicBezTo>
                    <a:cubicBezTo>
                      <a:pt x="15398" y="3798"/>
                      <a:pt x="15438" y="3818"/>
                      <a:pt x="15467" y="3847"/>
                    </a:cubicBezTo>
                    <a:lnTo>
                      <a:pt x="15487" y="3847"/>
                    </a:lnTo>
                    <a:cubicBezTo>
                      <a:pt x="15458" y="3878"/>
                      <a:pt x="15427" y="3898"/>
                      <a:pt x="15398" y="3918"/>
                    </a:cubicBezTo>
                    <a:lnTo>
                      <a:pt x="15307" y="3977"/>
                    </a:lnTo>
                    <a:lnTo>
                      <a:pt x="15098" y="4127"/>
                    </a:lnTo>
                    <a:cubicBezTo>
                      <a:pt x="15018" y="4177"/>
                      <a:pt x="14948" y="4227"/>
                      <a:pt x="14868" y="4277"/>
                    </a:cubicBezTo>
                    <a:cubicBezTo>
                      <a:pt x="14798" y="4317"/>
                      <a:pt x="14728" y="4367"/>
                      <a:pt x="14658" y="4417"/>
                    </a:cubicBezTo>
                    <a:cubicBezTo>
                      <a:pt x="14588" y="4467"/>
                      <a:pt x="14508" y="4517"/>
                      <a:pt x="14439" y="4577"/>
                    </a:cubicBezTo>
                    <a:cubicBezTo>
                      <a:pt x="14359" y="4627"/>
                      <a:pt x="14279" y="4686"/>
                      <a:pt x="14208" y="4737"/>
                    </a:cubicBezTo>
                    <a:cubicBezTo>
                      <a:pt x="14128" y="4786"/>
                      <a:pt x="14059" y="4837"/>
                      <a:pt x="13979" y="4886"/>
                    </a:cubicBezTo>
                    <a:cubicBezTo>
                      <a:pt x="13909" y="4937"/>
                      <a:pt x="13829" y="4986"/>
                      <a:pt x="13759" y="5037"/>
                    </a:cubicBezTo>
                    <a:cubicBezTo>
                      <a:pt x="13609" y="5126"/>
                      <a:pt x="13449" y="5206"/>
                      <a:pt x="13300" y="5286"/>
                    </a:cubicBezTo>
                    <a:cubicBezTo>
                      <a:pt x="13220" y="5326"/>
                      <a:pt x="13149" y="5366"/>
                      <a:pt x="13069" y="5406"/>
                    </a:cubicBezTo>
                    <a:lnTo>
                      <a:pt x="12829" y="5526"/>
                    </a:lnTo>
                    <a:cubicBezTo>
                      <a:pt x="12750" y="5566"/>
                      <a:pt x="12670" y="5606"/>
                      <a:pt x="12600" y="5656"/>
                    </a:cubicBezTo>
                    <a:cubicBezTo>
                      <a:pt x="12520" y="5696"/>
                      <a:pt x="12450" y="5756"/>
                      <a:pt x="12380" y="5806"/>
                    </a:cubicBezTo>
                    <a:cubicBezTo>
                      <a:pt x="12350" y="5826"/>
                      <a:pt x="12310" y="5846"/>
                      <a:pt x="12280" y="5866"/>
                    </a:cubicBezTo>
                    <a:lnTo>
                      <a:pt x="12220" y="5896"/>
                    </a:lnTo>
                    <a:lnTo>
                      <a:pt x="12130" y="5836"/>
                    </a:lnTo>
                    <a:cubicBezTo>
                      <a:pt x="12081" y="5796"/>
                      <a:pt x="12021" y="5756"/>
                      <a:pt x="11970" y="5716"/>
                    </a:cubicBezTo>
                    <a:cubicBezTo>
                      <a:pt x="11930" y="5696"/>
                      <a:pt x="11901" y="5666"/>
                      <a:pt x="11861" y="5646"/>
                    </a:cubicBezTo>
                    <a:cubicBezTo>
                      <a:pt x="11870" y="5636"/>
                      <a:pt x="11870" y="5636"/>
                      <a:pt x="11881" y="5636"/>
                    </a:cubicBezTo>
                    <a:cubicBezTo>
                      <a:pt x="11890" y="5616"/>
                      <a:pt x="11910" y="5596"/>
                      <a:pt x="11930" y="5576"/>
                    </a:cubicBezTo>
                    <a:cubicBezTo>
                      <a:pt x="11970" y="5536"/>
                      <a:pt x="12010" y="5506"/>
                      <a:pt x="12050" y="5466"/>
                    </a:cubicBezTo>
                    <a:cubicBezTo>
                      <a:pt x="12070" y="5446"/>
                      <a:pt x="12090" y="5416"/>
                      <a:pt x="12110" y="5396"/>
                    </a:cubicBezTo>
                    <a:cubicBezTo>
                      <a:pt x="12130" y="5376"/>
                      <a:pt x="12140" y="5346"/>
                      <a:pt x="12150" y="5326"/>
                    </a:cubicBezTo>
                    <a:cubicBezTo>
                      <a:pt x="12180" y="5276"/>
                      <a:pt x="12200" y="5226"/>
                      <a:pt x="12210" y="5166"/>
                    </a:cubicBezTo>
                    <a:cubicBezTo>
                      <a:pt x="12230" y="5117"/>
                      <a:pt x="12240" y="5057"/>
                      <a:pt x="12250" y="5006"/>
                    </a:cubicBezTo>
                    <a:cubicBezTo>
                      <a:pt x="12250" y="4977"/>
                      <a:pt x="12260" y="4946"/>
                      <a:pt x="12260" y="4917"/>
                    </a:cubicBezTo>
                    <a:cubicBezTo>
                      <a:pt x="12260" y="4886"/>
                      <a:pt x="12260" y="4857"/>
                      <a:pt x="12250" y="4826"/>
                    </a:cubicBezTo>
                    <a:cubicBezTo>
                      <a:pt x="12250" y="4777"/>
                      <a:pt x="12240" y="4717"/>
                      <a:pt x="12220" y="4667"/>
                    </a:cubicBezTo>
                    <a:cubicBezTo>
                      <a:pt x="12200" y="4607"/>
                      <a:pt x="12180" y="4557"/>
                      <a:pt x="12160" y="4497"/>
                    </a:cubicBezTo>
                    <a:cubicBezTo>
                      <a:pt x="12140" y="4447"/>
                      <a:pt x="12110" y="4407"/>
                      <a:pt x="12081" y="4357"/>
                    </a:cubicBezTo>
                    <a:cubicBezTo>
                      <a:pt x="12050" y="4307"/>
                      <a:pt x="12021" y="4257"/>
                      <a:pt x="11990" y="4217"/>
                    </a:cubicBezTo>
                    <a:cubicBezTo>
                      <a:pt x="11961" y="4167"/>
                      <a:pt x="11930" y="4117"/>
                      <a:pt x="11890" y="4077"/>
                    </a:cubicBezTo>
                    <a:cubicBezTo>
                      <a:pt x="11861" y="4027"/>
                      <a:pt x="11821" y="3987"/>
                      <a:pt x="11781" y="3947"/>
                    </a:cubicBezTo>
                    <a:cubicBezTo>
                      <a:pt x="11710" y="3867"/>
                      <a:pt x="11621" y="3787"/>
                      <a:pt x="11541" y="3707"/>
                    </a:cubicBezTo>
                    <a:cubicBezTo>
                      <a:pt x="11501" y="3667"/>
                      <a:pt x="11461" y="3638"/>
                      <a:pt x="11421" y="3598"/>
                    </a:cubicBezTo>
                    <a:cubicBezTo>
                      <a:pt x="11371" y="3558"/>
                      <a:pt x="11331" y="3527"/>
                      <a:pt x="11281" y="3487"/>
                    </a:cubicBezTo>
                    <a:cubicBezTo>
                      <a:pt x="11241" y="3458"/>
                      <a:pt x="11191" y="3428"/>
                      <a:pt x="11151" y="3398"/>
                    </a:cubicBezTo>
                    <a:cubicBezTo>
                      <a:pt x="11101" y="3368"/>
                      <a:pt x="11051" y="3338"/>
                      <a:pt x="11001" y="3298"/>
                    </a:cubicBezTo>
                    <a:cubicBezTo>
                      <a:pt x="10911" y="3238"/>
                      <a:pt x="10802" y="3188"/>
                      <a:pt x="10702" y="3138"/>
                    </a:cubicBezTo>
                    <a:cubicBezTo>
                      <a:pt x="10602" y="3098"/>
                      <a:pt x="10491" y="3058"/>
                      <a:pt x="10392" y="3018"/>
                    </a:cubicBezTo>
                    <a:cubicBezTo>
                      <a:pt x="10282" y="2988"/>
                      <a:pt x="10172" y="2948"/>
                      <a:pt x="10072" y="2908"/>
                    </a:cubicBezTo>
                    <a:lnTo>
                      <a:pt x="9862" y="2848"/>
                    </a:lnTo>
                    <a:lnTo>
                      <a:pt x="9852" y="2848"/>
                    </a:lnTo>
                    <a:cubicBezTo>
                      <a:pt x="9822" y="2848"/>
                      <a:pt x="9792" y="2838"/>
                      <a:pt x="9762" y="2838"/>
                    </a:cubicBezTo>
                    <a:cubicBezTo>
                      <a:pt x="9752" y="2838"/>
                      <a:pt x="9732" y="2828"/>
                      <a:pt x="9712" y="2828"/>
                    </a:cubicBezTo>
                    <a:lnTo>
                      <a:pt x="9343" y="2828"/>
                    </a:lnTo>
                    <a:cubicBezTo>
                      <a:pt x="9283" y="2838"/>
                      <a:pt x="9223" y="2838"/>
                      <a:pt x="9173" y="2848"/>
                    </a:cubicBezTo>
                    <a:cubicBezTo>
                      <a:pt x="9053" y="2868"/>
                      <a:pt x="8943" y="2888"/>
                      <a:pt x="8833" y="2908"/>
                    </a:cubicBezTo>
                    <a:lnTo>
                      <a:pt x="8503" y="2998"/>
                    </a:lnTo>
                    <a:cubicBezTo>
                      <a:pt x="8464" y="3008"/>
                      <a:pt x="8413" y="3028"/>
                      <a:pt x="8364" y="3048"/>
                    </a:cubicBezTo>
                    <a:cubicBezTo>
                      <a:pt x="8304" y="3068"/>
                      <a:pt x="8244" y="3088"/>
                      <a:pt x="8193" y="3108"/>
                    </a:cubicBezTo>
                    <a:cubicBezTo>
                      <a:pt x="8133" y="3138"/>
                      <a:pt x="8084" y="3158"/>
                      <a:pt x="8033" y="3188"/>
                    </a:cubicBezTo>
                    <a:lnTo>
                      <a:pt x="7884" y="3278"/>
                    </a:lnTo>
                    <a:cubicBezTo>
                      <a:pt x="7844" y="3308"/>
                      <a:pt x="7804" y="3348"/>
                      <a:pt x="7754" y="3378"/>
                    </a:cubicBezTo>
                    <a:cubicBezTo>
                      <a:pt x="7754" y="3388"/>
                      <a:pt x="7744" y="3388"/>
                      <a:pt x="7744" y="3398"/>
                    </a:cubicBezTo>
                    <a:cubicBezTo>
                      <a:pt x="7684" y="3368"/>
                      <a:pt x="7614" y="3348"/>
                      <a:pt x="7554" y="3318"/>
                    </a:cubicBezTo>
                    <a:cubicBezTo>
                      <a:pt x="7524" y="3308"/>
                      <a:pt x="7494" y="3298"/>
                      <a:pt x="7454" y="3278"/>
                    </a:cubicBezTo>
                    <a:cubicBezTo>
                      <a:pt x="7594" y="3198"/>
                      <a:pt x="7734" y="3118"/>
                      <a:pt x="7874" y="3028"/>
                    </a:cubicBezTo>
                    <a:cubicBezTo>
                      <a:pt x="8024" y="2938"/>
                      <a:pt x="8173" y="2838"/>
                      <a:pt x="8333" y="2758"/>
                    </a:cubicBezTo>
                    <a:lnTo>
                      <a:pt x="8453" y="2699"/>
                    </a:lnTo>
                    <a:cubicBezTo>
                      <a:pt x="8503" y="2679"/>
                      <a:pt x="8543" y="2659"/>
                      <a:pt x="8583" y="2628"/>
                    </a:cubicBezTo>
                    <a:cubicBezTo>
                      <a:pt x="8633" y="2608"/>
                      <a:pt x="8673" y="2579"/>
                      <a:pt x="8723" y="2559"/>
                    </a:cubicBezTo>
                    <a:cubicBezTo>
                      <a:pt x="8753" y="2539"/>
                      <a:pt x="8793" y="2519"/>
                      <a:pt x="8833" y="2499"/>
                    </a:cubicBezTo>
                    <a:cubicBezTo>
                      <a:pt x="8913" y="2448"/>
                      <a:pt x="8993" y="2408"/>
                      <a:pt x="9073" y="2368"/>
                    </a:cubicBezTo>
                    <a:cubicBezTo>
                      <a:pt x="9143" y="2328"/>
                      <a:pt x="9223" y="2299"/>
                      <a:pt x="9292" y="2249"/>
                    </a:cubicBezTo>
                    <a:cubicBezTo>
                      <a:pt x="9452" y="2169"/>
                      <a:pt x="9612" y="2069"/>
                      <a:pt x="9762" y="1979"/>
                    </a:cubicBezTo>
                    <a:cubicBezTo>
                      <a:pt x="9922" y="1889"/>
                      <a:pt x="10072" y="1789"/>
                      <a:pt x="10222" y="1689"/>
                    </a:cubicBezTo>
                    <a:cubicBezTo>
                      <a:pt x="10282" y="1649"/>
                      <a:pt x="10342" y="1609"/>
                      <a:pt x="10402" y="1579"/>
                    </a:cubicBezTo>
                    <a:cubicBezTo>
                      <a:pt x="10431" y="1559"/>
                      <a:pt x="10462" y="1529"/>
                      <a:pt x="10491" y="1509"/>
                    </a:cubicBezTo>
                    <a:cubicBezTo>
                      <a:pt x="10511" y="1500"/>
                      <a:pt x="10522" y="1500"/>
                      <a:pt x="10542" y="1489"/>
                    </a:cubicBezTo>
                    <a:cubicBezTo>
                      <a:pt x="10551" y="1480"/>
                      <a:pt x="10571" y="1469"/>
                      <a:pt x="10582" y="1460"/>
                    </a:cubicBezTo>
                    <a:cubicBezTo>
                      <a:pt x="10591" y="1469"/>
                      <a:pt x="10611" y="1469"/>
                      <a:pt x="10622" y="1480"/>
                    </a:cubicBezTo>
                    <a:cubicBezTo>
                      <a:pt x="10631" y="1480"/>
                      <a:pt x="10651" y="1489"/>
                      <a:pt x="10662" y="1489"/>
                    </a:cubicBezTo>
                    <a:lnTo>
                      <a:pt x="10722" y="1520"/>
                    </a:lnTo>
                    <a:cubicBezTo>
                      <a:pt x="10742" y="1520"/>
                      <a:pt x="10762" y="1529"/>
                      <a:pt x="10782" y="1529"/>
                    </a:cubicBezTo>
                    <a:cubicBezTo>
                      <a:pt x="10802" y="1539"/>
                      <a:pt x="10831" y="1549"/>
                      <a:pt x="10851" y="1549"/>
                    </a:cubicBezTo>
                    <a:cubicBezTo>
                      <a:pt x="10911" y="1569"/>
                      <a:pt x="10961" y="1579"/>
                      <a:pt x="11021" y="1589"/>
                    </a:cubicBezTo>
                    <a:cubicBezTo>
                      <a:pt x="11081" y="1599"/>
                      <a:pt x="11141" y="1599"/>
                      <a:pt x="11201" y="1599"/>
                    </a:cubicBezTo>
                    <a:cubicBezTo>
                      <a:pt x="11241" y="1599"/>
                      <a:pt x="11281" y="1599"/>
                      <a:pt x="11311" y="1589"/>
                    </a:cubicBezTo>
                    <a:lnTo>
                      <a:pt x="11581" y="1559"/>
                    </a:lnTo>
                    <a:cubicBezTo>
                      <a:pt x="11601" y="1549"/>
                      <a:pt x="11621" y="1549"/>
                      <a:pt x="11641" y="1549"/>
                    </a:cubicBezTo>
                    <a:cubicBezTo>
                      <a:pt x="11670" y="1539"/>
                      <a:pt x="11701" y="1529"/>
                      <a:pt x="11721" y="1529"/>
                    </a:cubicBezTo>
                    <a:cubicBezTo>
                      <a:pt x="11770" y="1520"/>
                      <a:pt x="11810" y="1509"/>
                      <a:pt x="11861" y="1489"/>
                    </a:cubicBezTo>
                    <a:cubicBezTo>
                      <a:pt x="11890" y="1489"/>
                      <a:pt x="11921" y="1469"/>
                      <a:pt x="11950" y="1460"/>
                    </a:cubicBezTo>
                    <a:cubicBezTo>
                      <a:pt x="11981" y="1449"/>
                      <a:pt x="12010" y="1440"/>
                      <a:pt x="12050" y="1420"/>
                    </a:cubicBezTo>
                    <a:cubicBezTo>
                      <a:pt x="12110" y="1400"/>
                      <a:pt x="12170" y="1369"/>
                      <a:pt x="12230" y="1340"/>
                    </a:cubicBezTo>
                    <a:cubicBezTo>
                      <a:pt x="12290" y="1309"/>
                      <a:pt x="12340" y="1289"/>
                      <a:pt x="12390" y="1249"/>
                    </a:cubicBezTo>
                    <a:cubicBezTo>
                      <a:pt x="12410" y="1249"/>
                      <a:pt x="12420" y="1240"/>
                      <a:pt x="12430" y="1229"/>
                    </a:cubicBezTo>
                    <a:cubicBezTo>
                      <a:pt x="12450" y="1209"/>
                      <a:pt x="12470" y="1200"/>
                      <a:pt x="12480" y="1189"/>
                    </a:cubicBezTo>
                    <a:cubicBezTo>
                      <a:pt x="12490" y="1180"/>
                      <a:pt x="12500" y="1169"/>
                      <a:pt x="12510" y="1169"/>
                    </a:cubicBezTo>
                    <a:cubicBezTo>
                      <a:pt x="12520" y="1160"/>
                      <a:pt x="12520" y="1160"/>
                      <a:pt x="12530" y="1160"/>
                    </a:cubicBezTo>
                    <a:close/>
                    <a:moveTo>
                      <a:pt x="11630" y="340"/>
                    </a:moveTo>
                    <a:cubicBezTo>
                      <a:pt x="11661" y="350"/>
                      <a:pt x="11681" y="360"/>
                      <a:pt x="11710" y="370"/>
                    </a:cubicBezTo>
                    <a:cubicBezTo>
                      <a:pt x="11821" y="430"/>
                      <a:pt x="11921" y="490"/>
                      <a:pt x="12030" y="550"/>
                    </a:cubicBezTo>
                    <a:cubicBezTo>
                      <a:pt x="12160" y="610"/>
                      <a:pt x="12300" y="660"/>
                      <a:pt x="12430" y="720"/>
                    </a:cubicBezTo>
                    <a:cubicBezTo>
                      <a:pt x="12510" y="760"/>
                      <a:pt x="12580" y="800"/>
                      <a:pt x="12660" y="850"/>
                    </a:cubicBezTo>
                    <a:cubicBezTo>
                      <a:pt x="12740" y="900"/>
                      <a:pt x="12810" y="940"/>
                      <a:pt x="12889" y="990"/>
                    </a:cubicBezTo>
                    <a:lnTo>
                      <a:pt x="13369" y="1289"/>
                    </a:lnTo>
                    <a:cubicBezTo>
                      <a:pt x="13519" y="1380"/>
                      <a:pt x="13679" y="1469"/>
                      <a:pt x="13829" y="1559"/>
                    </a:cubicBezTo>
                    <a:cubicBezTo>
                      <a:pt x="13989" y="1649"/>
                      <a:pt x="14139" y="1729"/>
                      <a:pt x="14299" y="1819"/>
                    </a:cubicBezTo>
                    <a:cubicBezTo>
                      <a:pt x="14448" y="1909"/>
                      <a:pt x="14598" y="1989"/>
                      <a:pt x="14748" y="2069"/>
                    </a:cubicBezTo>
                    <a:cubicBezTo>
                      <a:pt x="14828" y="2119"/>
                      <a:pt x="14908" y="2159"/>
                      <a:pt x="14988" y="2199"/>
                    </a:cubicBezTo>
                    <a:cubicBezTo>
                      <a:pt x="15068" y="2239"/>
                      <a:pt x="15138" y="2279"/>
                      <a:pt x="15198" y="2328"/>
                    </a:cubicBezTo>
                    <a:cubicBezTo>
                      <a:pt x="15278" y="2379"/>
                      <a:pt x="15347" y="2419"/>
                      <a:pt x="15427" y="2459"/>
                    </a:cubicBezTo>
                    <a:cubicBezTo>
                      <a:pt x="15447" y="2479"/>
                      <a:pt x="15467" y="2488"/>
                      <a:pt x="15487" y="2499"/>
                    </a:cubicBezTo>
                    <a:cubicBezTo>
                      <a:pt x="15538" y="2528"/>
                      <a:pt x="15598" y="2548"/>
                      <a:pt x="15658" y="2579"/>
                    </a:cubicBezTo>
                    <a:cubicBezTo>
                      <a:pt x="15737" y="2619"/>
                      <a:pt x="15817" y="2668"/>
                      <a:pt x="15887" y="2708"/>
                    </a:cubicBezTo>
                    <a:cubicBezTo>
                      <a:pt x="15967" y="2758"/>
                      <a:pt x="16047" y="2798"/>
                      <a:pt x="16127" y="2848"/>
                    </a:cubicBezTo>
                    <a:cubicBezTo>
                      <a:pt x="16237" y="2908"/>
                      <a:pt x="16357" y="2978"/>
                      <a:pt x="16477" y="3038"/>
                    </a:cubicBezTo>
                    <a:cubicBezTo>
                      <a:pt x="16606" y="3108"/>
                      <a:pt x="16737" y="3158"/>
                      <a:pt x="16866" y="3208"/>
                    </a:cubicBezTo>
                    <a:lnTo>
                      <a:pt x="17136" y="3328"/>
                    </a:lnTo>
                    <a:cubicBezTo>
                      <a:pt x="17126" y="3338"/>
                      <a:pt x="17116" y="3338"/>
                      <a:pt x="17106" y="3348"/>
                    </a:cubicBezTo>
                    <a:cubicBezTo>
                      <a:pt x="17026" y="3398"/>
                      <a:pt x="16946" y="3438"/>
                      <a:pt x="16866" y="3487"/>
                    </a:cubicBezTo>
                    <a:cubicBezTo>
                      <a:pt x="16797" y="3527"/>
                      <a:pt x="16717" y="3567"/>
                      <a:pt x="16646" y="3618"/>
                    </a:cubicBezTo>
                    <a:cubicBezTo>
                      <a:pt x="16566" y="3658"/>
                      <a:pt x="16497" y="3698"/>
                      <a:pt x="16427" y="3738"/>
                    </a:cubicBezTo>
                    <a:cubicBezTo>
                      <a:pt x="16347" y="3787"/>
                      <a:pt x="16277" y="3827"/>
                      <a:pt x="16197" y="3878"/>
                    </a:cubicBezTo>
                    <a:cubicBezTo>
                      <a:pt x="16127" y="3918"/>
                      <a:pt x="16047" y="3957"/>
                      <a:pt x="15967" y="3997"/>
                    </a:cubicBezTo>
                    <a:cubicBezTo>
                      <a:pt x="15807" y="4087"/>
                      <a:pt x="15647" y="4167"/>
                      <a:pt x="15487" y="4247"/>
                    </a:cubicBezTo>
                    <a:cubicBezTo>
                      <a:pt x="15338" y="4337"/>
                      <a:pt x="15178" y="4417"/>
                      <a:pt x="15028" y="4497"/>
                    </a:cubicBezTo>
                    <a:cubicBezTo>
                      <a:pt x="14948" y="4537"/>
                      <a:pt x="14868" y="4587"/>
                      <a:pt x="14788" y="4627"/>
                    </a:cubicBezTo>
                    <a:cubicBezTo>
                      <a:pt x="14718" y="4677"/>
                      <a:pt x="14638" y="4717"/>
                      <a:pt x="14568" y="4766"/>
                    </a:cubicBezTo>
                    <a:cubicBezTo>
                      <a:pt x="14419" y="4866"/>
                      <a:pt x="14259" y="4957"/>
                      <a:pt x="14108" y="5057"/>
                    </a:cubicBezTo>
                    <a:cubicBezTo>
                      <a:pt x="13949" y="5156"/>
                      <a:pt x="13789" y="5256"/>
                      <a:pt x="13639" y="5366"/>
                    </a:cubicBezTo>
                    <a:cubicBezTo>
                      <a:pt x="13509" y="5446"/>
                      <a:pt x="13379" y="5546"/>
                      <a:pt x="13249" y="5636"/>
                    </a:cubicBezTo>
                    <a:cubicBezTo>
                      <a:pt x="13120" y="5726"/>
                      <a:pt x="13000" y="5816"/>
                      <a:pt x="12869" y="5905"/>
                    </a:cubicBezTo>
                    <a:cubicBezTo>
                      <a:pt x="12750" y="5985"/>
                      <a:pt x="12630" y="6065"/>
                      <a:pt x="12500" y="6145"/>
                    </a:cubicBezTo>
                    <a:cubicBezTo>
                      <a:pt x="12500" y="6125"/>
                      <a:pt x="12490" y="6116"/>
                      <a:pt x="12480" y="6096"/>
                    </a:cubicBezTo>
                    <a:cubicBezTo>
                      <a:pt x="12460" y="6056"/>
                      <a:pt x="12420" y="6036"/>
                      <a:pt x="12380" y="6005"/>
                    </a:cubicBezTo>
                    <a:cubicBezTo>
                      <a:pt x="12360" y="5996"/>
                      <a:pt x="12330" y="5976"/>
                      <a:pt x="12310" y="5965"/>
                    </a:cubicBezTo>
                    <a:cubicBezTo>
                      <a:pt x="12330" y="5956"/>
                      <a:pt x="12350" y="5936"/>
                      <a:pt x="12370" y="5925"/>
                    </a:cubicBezTo>
                    <a:cubicBezTo>
                      <a:pt x="12390" y="5916"/>
                      <a:pt x="12410" y="5905"/>
                      <a:pt x="12430" y="5885"/>
                    </a:cubicBezTo>
                    <a:cubicBezTo>
                      <a:pt x="12480" y="5856"/>
                      <a:pt x="12520" y="5826"/>
                      <a:pt x="12570" y="5786"/>
                    </a:cubicBezTo>
                    <a:cubicBezTo>
                      <a:pt x="12600" y="5766"/>
                      <a:pt x="12640" y="5746"/>
                      <a:pt x="12670" y="5726"/>
                    </a:cubicBezTo>
                    <a:cubicBezTo>
                      <a:pt x="12710" y="5706"/>
                      <a:pt x="12750" y="5676"/>
                      <a:pt x="12790" y="5656"/>
                    </a:cubicBezTo>
                    <a:cubicBezTo>
                      <a:pt x="12869" y="5616"/>
                      <a:pt x="12949" y="5566"/>
                      <a:pt x="13029" y="5526"/>
                    </a:cubicBezTo>
                    <a:cubicBezTo>
                      <a:pt x="13109" y="5486"/>
                      <a:pt x="13189" y="5446"/>
                      <a:pt x="13260" y="5406"/>
                    </a:cubicBezTo>
                    <a:lnTo>
                      <a:pt x="13499" y="5286"/>
                    </a:lnTo>
                    <a:cubicBezTo>
                      <a:pt x="13559" y="5246"/>
                      <a:pt x="13619" y="5216"/>
                      <a:pt x="13679" y="5186"/>
                    </a:cubicBezTo>
                    <a:cubicBezTo>
                      <a:pt x="13749" y="5146"/>
                      <a:pt x="13809" y="5106"/>
                      <a:pt x="13879" y="5066"/>
                    </a:cubicBezTo>
                    <a:cubicBezTo>
                      <a:pt x="13939" y="5017"/>
                      <a:pt x="14009" y="4977"/>
                      <a:pt x="14068" y="4937"/>
                    </a:cubicBezTo>
                    <a:lnTo>
                      <a:pt x="14248" y="4817"/>
                    </a:lnTo>
                    <a:cubicBezTo>
                      <a:pt x="14299" y="4786"/>
                      <a:pt x="14348" y="4746"/>
                      <a:pt x="14399" y="4717"/>
                    </a:cubicBezTo>
                    <a:cubicBezTo>
                      <a:pt x="14468" y="4667"/>
                      <a:pt x="14538" y="4617"/>
                      <a:pt x="14618" y="4567"/>
                    </a:cubicBezTo>
                    <a:cubicBezTo>
                      <a:pt x="14678" y="4517"/>
                      <a:pt x="14748" y="4477"/>
                      <a:pt x="14818" y="4427"/>
                    </a:cubicBezTo>
                    <a:cubicBezTo>
                      <a:pt x="14968" y="4327"/>
                      <a:pt x="15128" y="4227"/>
                      <a:pt x="15287" y="4127"/>
                    </a:cubicBezTo>
                    <a:cubicBezTo>
                      <a:pt x="15347" y="4087"/>
                      <a:pt x="15398" y="4047"/>
                      <a:pt x="15458" y="4007"/>
                    </a:cubicBezTo>
                    <a:cubicBezTo>
                      <a:pt x="15487" y="3987"/>
                      <a:pt x="15527" y="3957"/>
                      <a:pt x="15567" y="3927"/>
                    </a:cubicBezTo>
                    <a:lnTo>
                      <a:pt x="15607" y="3887"/>
                    </a:lnTo>
                    <a:cubicBezTo>
                      <a:pt x="15618" y="3878"/>
                      <a:pt x="15618" y="3867"/>
                      <a:pt x="15618" y="3858"/>
                    </a:cubicBezTo>
                    <a:cubicBezTo>
                      <a:pt x="15627" y="3858"/>
                      <a:pt x="15627" y="3847"/>
                      <a:pt x="15627" y="3838"/>
                    </a:cubicBezTo>
                    <a:cubicBezTo>
                      <a:pt x="15627" y="3827"/>
                      <a:pt x="15627" y="3818"/>
                      <a:pt x="15618" y="3807"/>
                    </a:cubicBezTo>
                    <a:cubicBezTo>
                      <a:pt x="15618" y="3798"/>
                      <a:pt x="15607" y="3787"/>
                      <a:pt x="15598" y="3778"/>
                    </a:cubicBezTo>
                    <a:cubicBezTo>
                      <a:pt x="15587" y="3778"/>
                      <a:pt x="15578" y="3767"/>
                      <a:pt x="15567" y="3767"/>
                    </a:cubicBezTo>
                    <a:lnTo>
                      <a:pt x="15418" y="3678"/>
                    </a:lnTo>
                    <a:cubicBezTo>
                      <a:pt x="15378" y="3647"/>
                      <a:pt x="15347" y="3607"/>
                      <a:pt x="15327" y="3578"/>
                    </a:cubicBezTo>
                    <a:cubicBezTo>
                      <a:pt x="15307" y="3547"/>
                      <a:pt x="15287" y="3518"/>
                      <a:pt x="15278" y="3487"/>
                    </a:cubicBezTo>
                    <a:cubicBezTo>
                      <a:pt x="15267" y="3458"/>
                      <a:pt x="15258" y="3418"/>
                      <a:pt x="15258" y="3388"/>
                    </a:cubicBezTo>
                    <a:cubicBezTo>
                      <a:pt x="15247" y="3338"/>
                      <a:pt x="15258" y="3278"/>
                      <a:pt x="15258" y="3228"/>
                    </a:cubicBezTo>
                    <a:cubicBezTo>
                      <a:pt x="15278" y="3168"/>
                      <a:pt x="15298" y="3108"/>
                      <a:pt x="15327" y="3048"/>
                    </a:cubicBezTo>
                    <a:cubicBezTo>
                      <a:pt x="15347" y="2988"/>
                      <a:pt x="15378" y="2938"/>
                      <a:pt x="15418" y="2888"/>
                    </a:cubicBezTo>
                    <a:cubicBezTo>
                      <a:pt x="15438" y="2868"/>
                      <a:pt x="15458" y="2848"/>
                      <a:pt x="15467" y="2828"/>
                    </a:cubicBezTo>
                    <a:cubicBezTo>
                      <a:pt x="15487" y="2808"/>
                      <a:pt x="15507" y="2788"/>
                      <a:pt x="15518" y="2768"/>
                    </a:cubicBezTo>
                    <a:cubicBezTo>
                      <a:pt x="15527" y="2758"/>
                      <a:pt x="15527" y="2748"/>
                      <a:pt x="15527" y="2738"/>
                    </a:cubicBezTo>
                    <a:lnTo>
                      <a:pt x="15527" y="2708"/>
                    </a:lnTo>
                    <a:cubicBezTo>
                      <a:pt x="15527" y="2699"/>
                      <a:pt x="15527" y="2688"/>
                      <a:pt x="15518" y="2688"/>
                    </a:cubicBezTo>
                    <a:cubicBezTo>
                      <a:pt x="15507" y="2668"/>
                      <a:pt x="15498" y="2659"/>
                      <a:pt x="15487" y="2659"/>
                    </a:cubicBezTo>
                    <a:cubicBezTo>
                      <a:pt x="15478" y="2648"/>
                      <a:pt x="15458" y="2639"/>
                      <a:pt x="15447" y="2639"/>
                    </a:cubicBezTo>
                    <a:lnTo>
                      <a:pt x="15438" y="2628"/>
                    </a:lnTo>
                    <a:cubicBezTo>
                      <a:pt x="15418" y="2619"/>
                      <a:pt x="15407" y="2619"/>
                      <a:pt x="15387" y="2608"/>
                    </a:cubicBezTo>
                    <a:cubicBezTo>
                      <a:pt x="15358" y="2599"/>
                      <a:pt x="15338" y="2588"/>
                      <a:pt x="15307" y="2579"/>
                    </a:cubicBezTo>
                    <a:cubicBezTo>
                      <a:pt x="15247" y="2559"/>
                      <a:pt x="15198" y="2528"/>
                      <a:pt x="15148" y="2508"/>
                    </a:cubicBezTo>
                    <a:lnTo>
                      <a:pt x="14998" y="2448"/>
                    </a:lnTo>
                    <a:cubicBezTo>
                      <a:pt x="14958" y="2428"/>
                      <a:pt x="14918" y="2408"/>
                      <a:pt x="14878" y="2379"/>
                    </a:cubicBezTo>
                    <a:cubicBezTo>
                      <a:pt x="14838" y="2359"/>
                      <a:pt x="14798" y="2339"/>
                      <a:pt x="14758" y="2308"/>
                    </a:cubicBezTo>
                    <a:cubicBezTo>
                      <a:pt x="14728" y="2288"/>
                      <a:pt x="14688" y="2279"/>
                      <a:pt x="14648" y="2259"/>
                    </a:cubicBezTo>
                    <a:cubicBezTo>
                      <a:pt x="14618" y="2239"/>
                      <a:pt x="14578" y="2219"/>
                      <a:pt x="14548" y="2199"/>
                    </a:cubicBezTo>
                    <a:cubicBezTo>
                      <a:pt x="14508" y="2169"/>
                      <a:pt x="14468" y="2149"/>
                      <a:pt x="14428" y="2129"/>
                    </a:cubicBezTo>
                    <a:cubicBezTo>
                      <a:pt x="14388" y="2109"/>
                      <a:pt x="14348" y="2089"/>
                      <a:pt x="14319" y="2069"/>
                    </a:cubicBezTo>
                    <a:cubicBezTo>
                      <a:pt x="14268" y="2049"/>
                      <a:pt x="14228" y="2029"/>
                      <a:pt x="14188" y="1999"/>
                    </a:cubicBezTo>
                    <a:cubicBezTo>
                      <a:pt x="14148" y="1979"/>
                      <a:pt x="14108" y="1959"/>
                      <a:pt x="14079" y="1939"/>
                    </a:cubicBezTo>
                    <a:cubicBezTo>
                      <a:pt x="13999" y="1899"/>
                      <a:pt x="13929" y="1849"/>
                      <a:pt x="13849" y="1809"/>
                    </a:cubicBezTo>
                    <a:cubicBezTo>
                      <a:pt x="13799" y="1789"/>
                      <a:pt x="13759" y="1769"/>
                      <a:pt x="13719" y="1749"/>
                    </a:cubicBezTo>
                    <a:lnTo>
                      <a:pt x="13599" y="1689"/>
                    </a:lnTo>
                    <a:cubicBezTo>
                      <a:pt x="13569" y="1669"/>
                      <a:pt x="13529" y="1649"/>
                      <a:pt x="13499" y="1629"/>
                    </a:cubicBezTo>
                    <a:cubicBezTo>
                      <a:pt x="13459" y="1609"/>
                      <a:pt x="13419" y="1579"/>
                      <a:pt x="13369" y="1559"/>
                    </a:cubicBezTo>
                    <a:cubicBezTo>
                      <a:pt x="13300" y="1520"/>
                      <a:pt x="13220" y="1480"/>
                      <a:pt x="13140" y="1440"/>
                    </a:cubicBezTo>
                    <a:cubicBezTo>
                      <a:pt x="13060" y="1409"/>
                      <a:pt x="12989" y="1360"/>
                      <a:pt x="12920" y="1320"/>
                    </a:cubicBezTo>
                    <a:cubicBezTo>
                      <a:pt x="12880" y="1300"/>
                      <a:pt x="12849" y="1280"/>
                      <a:pt x="12820" y="1249"/>
                    </a:cubicBezTo>
                    <a:cubicBezTo>
                      <a:pt x="12800" y="1240"/>
                      <a:pt x="12780" y="1229"/>
                      <a:pt x="12760" y="1209"/>
                    </a:cubicBezTo>
                    <a:cubicBezTo>
                      <a:pt x="12740" y="1200"/>
                      <a:pt x="12730" y="1189"/>
                      <a:pt x="12710" y="1180"/>
                    </a:cubicBezTo>
                    <a:lnTo>
                      <a:pt x="12640" y="1109"/>
                    </a:lnTo>
                    <a:lnTo>
                      <a:pt x="12610" y="1080"/>
                    </a:lnTo>
                    <a:cubicBezTo>
                      <a:pt x="12600" y="1060"/>
                      <a:pt x="12580" y="1049"/>
                      <a:pt x="12570" y="1040"/>
                    </a:cubicBezTo>
                    <a:cubicBezTo>
                      <a:pt x="12550" y="1030"/>
                      <a:pt x="12540" y="1020"/>
                      <a:pt x="12520" y="1020"/>
                    </a:cubicBezTo>
                    <a:lnTo>
                      <a:pt x="12500" y="1020"/>
                    </a:lnTo>
                    <a:cubicBezTo>
                      <a:pt x="12500" y="1020"/>
                      <a:pt x="12490" y="1020"/>
                      <a:pt x="12480" y="1030"/>
                    </a:cubicBezTo>
                    <a:cubicBezTo>
                      <a:pt x="12470" y="1030"/>
                      <a:pt x="12460" y="1040"/>
                      <a:pt x="12460" y="1040"/>
                    </a:cubicBezTo>
                    <a:lnTo>
                      <a:pt x="12440" y="1060"/>
                    </a:lnTo>
                    <a:cubicBezTo>
                      <a:pt x="12430" y="1069"/>
                      <a:pt x="12410" y="1080"/>
                      <a:pt x="12400" y="1089"/>
                    </a:cubicBezTo>
                    <a:cubicBezTo>
                      <a:pt x="12380" y="1109"/>
                      <a:pt x="12360" y="1120"/>
                      <a:pt x="12330" y="1140"/>
                    </a:cubicBezTo>
                    <a:cubicBezTo>
                      <a:pt x="12200" y="1220"/>
                      <a:pt x="12061" y="1280"/>
                      <a:pt x="11921" y="1349"/>
                    </a:cubicBezTo>
                    <a:cubicBezTo>
                      <a:pt x="11890" y="1360"/>
                      <a:pt x="11861" y="1369"/>
                      <a:pt x="11841" y="1380"/>
                    </a:cubicBezTo>
                    <a:lnTo>
                      <a:pt x="11821" y="1380"/>
                    </a:lnTo>
                    <a:cubicBezTo>
                      <a:pt x="11801" y="1389"/>
                      <a:pt x="11781" y="1389"/>
                      <a:pt x="11770" y="1400"/>
                    </a:cubicBezTo>
                    <a:cubicBezTo>
                      <a:pt x="11750" y="1400"/>
                      <a:pt x="11730" y="1409"/>
                      <a:pt x="11710" y="1409"/>
                    </a:cubicBezTo>
                    <a:cubicBezTo>
                      <a:pt x="11681" y="1420"/>
                      <a:pt x="11650" y="1429"/>
                      <a:pt x="11621" y="1429"/>
                    </a:cubicBezTo>
                    <a:cubicBezTo>
                      <a:pt x="11591" y="1440"/>
                      <a:pt x="11571" y="1440"/>
                      <a:pt x="11541" y="1449"/>
                    </a:cubicBezTo>
                    <a:cubicBezTo>
                      <a:pt x="11501" y="1460"/>
                      <a:pt x="11451" y="1460"/>
                      <a:pt x="11411" y="1469"/>
                    </a:cubicBezTo>
                    <a:cubicBezTo>
                      <a:pt x="11361" y="1480"/>
                      <a:pt x="11311" y="1480"/>
                      <a:pt x="11261" y="1489"/>
                    </a:cubicBezTo>
                    <a:lnTo>
                      <a:pt x="11131" y="1489"/>
                    </a:lnTo>
                    <a:cubicBezTo>
                      <a:pt x="11081" y="1489"/>
                      <a:pt x="11041" y="1489"/>
                      <a:pt x="10991" y="1480"/>
                    </a:cubicBezTo>
                    <a:cubicBezTo>
                      <a:pt x="10931" y="1469"/>
                      <a:pt x="10871" y="1449"/>
                      <a:pt x="10811" y="1440"/>
                    </a:cubicBezTo>
                    <a:lnTo>
                      <a:pt x="10722" y="1409"/>
                    </a:lnTo>
                    <a:cubicBezTo>
                      <a:pt x="10691" y="1400"/>
                      <a:pt x="10671" y="1389"/>
                      <a:pt x="10642" y="1369"/>
                    </a:cubicBezTo>
                    <a:cubicBezTo>
                      <a:pt x="10631" y="1369"/>
                      <a:pt x="10622" y="1369"/>
                      <a:pt x="10611" y="1360"/>
                    </a:cubicBezTo>
                    <a:lnTo>
                      <a:pt x="10602" y="1360"/>
                    </a:lnTo>
                    <a:cubicBezTo>
                      <a:pt x="10602" y="1360"/>
                      <a:pt x="10591" y="1360"/>
                      <a:pt x="10582" y="1349"/>
                    </a:cubicBezTo>
                    <a:cubicBezTo>
                      <a:pt x="10571" y="1360"/>
                      <a:pt x="10562" y="1360"/>
                      <a:pt x="10551" y="1360"/>
                    </a:cubicBezTo>
                    <a:cubicBezTo>
                      <a:pt x="10542" y="1360"/>
                      <a:pt x="10531" y="1369"/>
                      <a:pt x="10531" y="1369"/>
                    </a:cubicBezTo>
                    <a:lnTo>
                      <a:pt x="10471" y="1400"/>
                    </a:lnTo>
                    <a:cubicBezTo>
                      <a:pt x="10431" y="1429"/>
                      <a:pt x="10402" y="1449"/>
                      <a:pt x="10362" y="1469"/>
                    </a:cubicBezTo>
                    <a:cubicBezTo>
                      <a:pt x="10292" y="1520"/>
                      <a:pt x="10222" y="1569"/>
                      <a:pt x="10152" y="1609"/>
                    </a:cubicBezTo>
                    <a:cubicBezTo>
                      <a:pt x="10082" y="1659"/>
                      <a:pt x="10012" y="1709"/>
                      <a:pt x="9932" y="1759"/>
                    </a:cubicBezTo>
                    <a:cubicBezTo>
                      <a:pt x="9862" y="1809"/>
                      <a:pt x="9782" y="1859"/>
                      <a:pt x="9702" y="1909"/>
                    </a:cubicBezTo>
                    <a:cubicBezTo>
                      <a:pt x="9632" y="1949"/>
                      <a:pt x="9552" y="1999"/>
                      <a:pt x="9483" y="2039"/>
                    </a:cubicBezTo>
                    <a:cubicBezTo>
                      <a:pt x="9403" y="2089"/>
                      <a:pt x="9332" y="2129"/>
                      <a:pt x="9252" y="2179"/>
                    </a:cubicBezTo>
                    <a:cubicBezTo>
                      <a:pt x="9173" y="2219"/>
                      <a:pt x="9093" y="2259"/>
                      <a:pt x="9003" y="2308"/>
                    </a:cubicBezTo>
                    <a:cubicBezTo>
                      <a:pt x="8933" y="2348"/>
                      <a:pt x="8853" y="2388"/>
                      <a:pt x="8773" y="2428"/>
                    </a:cubicBezTo>
                    <a:cubicBezTo>
                      <a:pt x="8733" y="2459"/>
                      <a:pt x="8703" y="2479"/>
                      <a:pt x="8663" y="2499"/>
                    </a:cubicBezTo>
                    <a:lnTo>
                      <a:pt x="8543" y="2559"/>
                    </a:lnTo>
                    <a:cubicBezTo>
                      <a:pt x="8503" y="2588"/>
                      <a:pt x="8453" y="2608"/>
                      <a:pt x="8413" y="2628"/>
                    </a:cubicBezTo>
                    <a:lnTo>
                      <a:pt x="8293" y="2688"/>
                    </a:lnTo>
                    <a:cubicBezTo>
                      <a:pt x="8124" y="2778"/>
                      <a:pt x="7974" y="2878"/>
                      <a:pt x="7814" y="2968"/>
                    </a:cubicBezTo>
                    <a:cubicBezTo>
                      <a:pt x="7664" y="3068"/>
                      <a:pt x="7514" y="3158"/>
                      <a:pt x="7364" y="3248"/>
                    </a:cubicBezTo>
                    <a:lnTo>
                      <a:pt x="7154" y="3158"/>
                    </a:lnTo>
                    <a:cubicBezTo>
                      <a:pt x="7125" y="3138"/>
                      <a:pt x="7094" y="3128"/>
                      <a:pt x="7065" y="3118"/>
                    </a:cubicBezTo>
                    <a:cubicBezTo>
                      <a:pt x="7174" y="3048"/>
                      <a:pt x="7294" y="2988"/>
                      <a:pt x="7414" y="2918"/>
                    </a:cubicBezTo>
                    <a:cubicBezTo>
                      <a:pt x="7574" y="2828"/>
                      <a:pt x="7734" y="2738"/>
                      <a:pt x="7904" y="2639"/>
                    </a:cubicBezTo>
                    <a:cubicBezTo>
                      <a:pt x="8064" y="2548"/>
                      <a:pt x="8224" y="2448"/>
                      <a:pt x="8384" y="2348"/>
                    </a:cubicBezTo>
                    <a:cubicBezTo>
                      <a:pt x="8543" y="2259"/>
                      <a:pt x="8703" y="2159"/>
                      <a:pt x="8863" y="2069"/>
                    </a:cubicBezTo>
                    <a:cubicBezTo>
                      <a:pt x="9013" y="1969"/>
                      <a:pt x="9163" y="1869"/>
                      <a:pt x="9312" y="1779"/>
                    </a:cubicBezTo>
                    <a:cubicBezTo>
                      <a:pt x="9472" y="1679"/>
                      <a:pt x="9632" y="1589"/>
                      <a:pt x="9782" y="1500"/>
                    </a:cubicBezTo>
                    <a:cubicBezTo>
                      <a:pt x="9942" y="1400"/>
                      <a:pt x="10102" y="1300"/>
                      <a:pt x="10252" y="1200"/>
                    </a:cubicBezTo>
                    <a:lnTo>
                      <a:pt x="10611" y="990"/>
                    </a:lnTo>
                    <a:cubicBezTo>
                      <a:pt x="10731" y="920"/>
                      <a:pt x="10851" y="850"/>
                      <a:pt x="10961" y="780"/>
                    </a:cubicBezTo>
                    <a:cubicBezTo>
                      <a:pt x="11081" y="710"/>
                      <a:pt x="11191" y="630"/>
                      <a:pt x="11311" y="550"/>
                    </a:cubicBezTo>
                    <a:cubicBezTo>
                      <a:pt x="11361" y="520"/>
                      <a:pt x="11411" y="490"/>
                      <a:pt x="11451" y="460"/>
                    </a:cubicBezTo>
                    <a:cubicBezTo>
                      <a:pt x="11511" y="430"/>
                      <a:pt x="11571" y="390"/>
                      <a:pt x="11630" y="340"/>
                    </a:cubicBezTo>
                    <a:close/>
                    <a:moveTo>
                      <a:pt x="6965" y="3168"/>
                    </a:moveTo>
                    <a:cubicBezTo>
                      <a:pt x="7025" y="3188"/>
                      <a:pt x="7074" y="3208"/>
                      <a:pt x="7125" y="3228"/>
                    </a:cubicBezTo>
                    <a:cubicBezTo>
                      <a:pt x="7194" y="3258"/>
                      <a:pt x="7254" y="3288"/>
                      <a:pt x="7324" y="3318"/>
                    </a:cubicBezTo>
                    <a:lnTo>
                      <a:pt x="7324" y="3328"/>
                    </a:lnTo>
                    <a:cubicBezTo>
                      <a:pt x="7334" y="3328"/>
                      <a:pt x="7344" y="3338"/>
                      <a:pt x="7354" y="3338"/>
                    </a:cubicBezTo>
                    <a:cubicBezTo>
                      <a:pt x="7404" y="3358"/>
                      <a:pt x="7464" y="3388"/>
                      <a:pt x="7514" y="3408"/>
                    </a:cubicBezTo>
                    <a:cubicBezTo>
                      <a:pt x="7614" y="3448"/>
                      <a:pt x="7724" y="3498"/>
                      <a:pt x="7824" y="3538"/>
                    </a:cubicBezTo>
                    <a:cubicBezTo>
                      <a:pt x="7954" y="3607"/>
                      <a:pt x="8084" y="3667"/>
                      <a:pt x="8224" y="3727"/>
                    </a:cubicBezTo>
                    <a:cubicBezTo>
                      <a:pt x="8353" y="3787"/>
                      <a:pt x="8483" y="3838"/>
                      <a:pt x="8613" y="3898"/>
                    </a:cubicBezTo>
                    <a:cubicBezTo>
                      <a:pt x="8663" y="3918"/>
                      <a:pt x="8713" y="3938"/>
                      <a:pt x="8753" y="3957"/>
                    </a:cubicBezTo>
                    <a:lnTo>
                      <a:pt x="8933" y="4047"/>
                    </a:lnTo>
                    <a:cubicBezTo>
                      <a:pt x="9003" y="4087"/>
                      <a:pt x="9063" y="4127"/>
                      <a:pt x="9133" y="4167"/>
                    </a:cubicBezTo>
                    <a:lnTo>
                      <a:pt x="9492" y="4377"/>
                    </a:lnTo>
                    <a:cubicBezTo>
                      <a:pt x="9623" y="4447"/>
                      <a:pt x="9752" y="4527"/>
                      <a:pt x="9882" y="4597"/>
                    </a:cubicBezTo>
                    <a:lnTo>
                      <a:pt x="10242" y="4806"/>
                    </a:lnTo>
                    <a:cubicBezTo>
                      <a:pt x="10372" y="4877"/>
                      <a:pt x="10491" y="4946"/>
                      <a:pt x="10611" y="5026"/>
                    </a:cubicBezTo>
                    <a:cubicBezTo>
                      <a:pt x="10731" y="5106"/>
                      <a:pt x="10851" y="5176"/>
                      <a:pt x="10961" y="5256"/>
                    </a:cubicBezTo>
                    <a:cubicBezTo>
                      <a:pt x="11081" y="5336"/>
                      <a:pt x="11201" y="5416"/>
                      <a:pt x="11321" y="5506"/>
                    </a:cubicBezTo>
                    <a:cubicBezTo>
                      <a:pt x="11431" y="5586"/>
                      <a:pt x="11551" y="5646"/>
                      <a:pt x="11670" y="5726"/>
                    </a:cubicBezTo>
                    <a:cubicBezTo>
                      <a:pt x="11721" y="5766"/>
                      <a:pt x="11781" y="5806"/>
                      <a:pt x="11830" y="5856"/>
                    </a:cubicBezTo>
                    <a:cubicBezTo>
                      <a:pt x="11890" y="5896"/>
                      <a:pt x="11941" y="5936"/>
                      <a:pt x="12001" y="5976"/>
                    </a:cubicBezTo>
                    <a:cubicBezTo>
                      <a:pt x="12061" y="6016"/>
                      <a:pt x="12110" y="6056"/>
                      <a:pt x="12160" y="6096"/>
                    </a:cubicBezTo>
                    <a:cubicBezTo>
                      <a:pt x="12220" y="6136"/>
                      <a:pt x="12270" y="6165"/>
                      <a:pt x="12330" y="6205"/>
                    </a:cubicBezTo>
                    <a:cubicBezTo>
                      <a:pt x="12330" y="6216"/>
                      <a:pt x="12340" y="6236"/>
                      <a:pt x="12340" y="6256"/>
                    </a:cubicBezTo>
                    <a:cubicBezTo>
                      <a:pt x="12270" y="6305"/>
                      <a:pt x="12190" y="6365"/>
                      <a:pt x="12110" y="6415"/>
                    </a:cubicBezTo>
                    <a:cubicBezTo>
                      <a:pt x="11981" y="6515"/>
                      <a:pt x="11850" y="6605"/>
                      <a:pt x="11721" y="6695"/>
                    </a:cubicBezTo>
                    <a:cubicBezTo>
                      <a:pt x="11581" y="6795"/>
                      <a:pt x="11441" y="6885"/>
                      <a:pt x="11291" y="6985"/>
                    </a:cubicBezTo>
                    <a:cubicBezTo>
                      <a:pt x="11221" y="7035"/>
                      <a:pt x="11141" y="7085"/>
                      <a:pt x="11061" y="7144"/>
                    </a:cubicBezTo>
                    <a:cubicBezTo>
                      <a:pt x="11051" y="7115"/>
                      <a:pt x="11031" y="7095"/>
                      <a:pt x="11011" y="7075"/>
                    </a:cubicBezTo>
                    <a:cubicBezTo>
                      <a:pt x="11001" y="7055"/>
                      <a:pt x="10971" y="7045"/>
                      <a:pt x="10951" y="7025"/>
                    </a:cubicBezTo>
                    <a:cubicBezTo>
                      <a:pt x="10941" y="7015"/>
                      <a:pt x="10921" y="6995"/>
                      <a:pt x="10901" y="6985"/>
                    </a:cubicBezTo>
                    <a:cubicBezTo>
                      <a:pt x="10871" y="6965"/>
                      <a:pt x="10842" y="6945"/>
                      <a:pt x="10811" y="6915"/>
                    </a:cubicBezTo>
                    <a:cubicBezTo>
                      <a:pt x="10782" y="6895"/>
                      <a:pt x="10751" y="6865"/>
                      <a:pt x="10722" y="6845"/>
                    </a:cubicBezTo>
                    <a:cubicBezTo>
                      <a:pt x="10691" y="6815"/>
                      <a:pt x="10662" y="6795"/>
                      <a:pt x="10622" y="6775"/>
                    </a:cubicBezTo>
                    <a:cubicBezTo>
                      <a:pt x="10562" y="6725"/>
                      <a:pt x="10491" y="6675"/>
                      <a:pt x="10431" y="6635"/>
                    </a:cubicBezTo>
                    <a:cubicBezTo>
                      <a:pt x="10362" y="6585"/>
                      <a:pt x="10292" y="6535"/>
                      <a:pt x="10232" y="6485"/>
                    </a:cubicBezTo>
                    <a:cubicBezTo>
                      <a:pt x="10102" y="6385"/>
                      <a:pt x="9972" y="6296"/>
                      <a:pt x="9852" y="6205"/>
                    </a:cubicBezTo>
                    <a:cubicBezTo>
                      <a:pt x="9782" y="6156"/>
                      <a:pt x="9712" y="6116"/>
                      <a:pt x="9643" y="6065"/>
                    </a:cubicBezTo>
                    <a:cubicBezTo>
                      <a:pt x="9572" y="6025"/>
                      <a:pt x="9503" y="5976"/>
                      <a:pt x="9432" y="5936"/>
                    </a:cubicBezTo>
                    <a:lnTo>
                      <a:pt x="8983" y="5696"/>
                    </a:lnTo>
                    <a:cubicBezTo>
                      <a:pt x="8833" y="5616"/>
                      <a:pt x="8693" y="5546"/>
                      <a:pt x="8543" y="5466"/>
                    </a:cubicBezTo>
                    <a:cubicBezTo>
                      <a:pt x="8393" y="5396"/>
                      <a:pt x="8244" y="5316"/>
                      <a:pt x="8093" y="5246"/>
                    </a:cubicBezTo>
                    <a:cubicBezTo>
                      <a:pt x="7944" y="5166"/>
                      <a:pt x="7794" y="5097"/>
                      <a:pt x="7644" y="5026"/>
                    </a:cubicBezTo>
                    <a:cubicBezTo>
                      <a:pt x="7624" y="5017"/>
                      <a:pt x="7614" y="5017"/>
                      <a:pt x="7594" y="5006"/>
                    </a:cubicBezTo>
                    <a:lnTo>
                      <a:pt x="7584" y="5006"/>
                    </a:lnTo>
                    <a:cubicBezTo>
                      <a:pt x="7574" y="4997"/>
                      <a:pt x="7554" y="4986"/>
                      <a:pt x="7544" y="4977"/>
                    </a:cubicBezTo>
                    <a:cubicBezTo>
                      <a:pt x="7524" y="4977"/>
                      <a:pt x="7504" y="4966"/>
                      <a:pt x="7484" y="4957"/>
                    </a:cubicBezTo>
                    <a:cubicBezTo>
                      <a:pt x="7334" y="4886"/>
                      <a:pt x="7194" y="4806"/>
                      <a:pt x="7045" y="4737"/>
                    </a:cubicBezTo>
                    <a:cubicBezTo>
                      <a:pt x="6885" y="4667"/>
                      <a:pt x="6715" y="4587"/>
                      <a:pt x="6555" y="4517"/>
                    </a:cubicBezTo>
                    <a:cubicBezTo>
                      <a:pt x="6485" y="4487"/>
                      <a:pt x="6415" y="4457"/>
                      <a:pt x="6335" y="4417"/>
                    </a:cubicBezTo>
                    <a:cubicBezTo>
                      <a:pt x="6285" y="4397"/>
                      <a:pt x="6235" y="4367"/>
                      <a:pt x="6175" y="4347"/>
                    </a:cubicBezTo>
                    <a:cubicBezTo>
                      <a:pt x="6026" y="4277"/>
                      <a:pt x="5875" y="4197"/>
                      <a:pt x="5726" y="4117"/>
                    </a:cubicBezTo>
                    <a:cubicBezTo>
                      <a:pt x="5646" y="4077"/>
                      <a:pt x="5575" y="4037"/>
                      <a:pt x="5496" y="3997"/>
                    </a:cubicBezTo>
                    <a:cubicBezTo>
                      <a:pt x="5476" y="3987"/>
                      <a:pt x="5456" y="3967"/>
                      <a:pt x="5436" y="3957"/>
                    </a:cubicBezTo>
                    <a:lnTo>
                      <a:pt x="5915" y="3718"/>
                    </a:lnTo>
                    <a:cubicBezTo>
                      <a:pt x="5995" y="3678"/>
                      <a:pt x="6075" y="3627"/>
                      <a:pt x="6165" y="3587"/>
                    </a:cubicBezTo>
                    <a:cubicBezTo>
                      <a:pt x="6245" y="3538"/>
                      <a:pt x="6315" y="3498"/>
                      <a:pt x="6395" y="3448"/>
                    </a:cubicBezTo>
                    <a:cubicBezTo>
                      <a:pt x="6565" y="3358"/>
                      <a:pt x="6745" y="3278"/>
                      <a:pt x="6914" y="3198"/>
                    </a:cubicBezTo>
                    <a:cubicBezTo>
                      <a:pt x="6934" y="3188"/>
                      <a:pt x="6954" y="3178"/>
                      <a:pt x="6965" y="3168"/>
                    </a:cubicBezTo>
                    <a:close/>
                    <a:moveTo>
                      <a:pt x="17516" y="3478"/>
                    </a:moveTo>
                    <a:cubicBezTo>
                      <a:pt x="17526" y="3478"/>
                      <a:pt x="17536" y="3478"/>
                      <a:pt x="17546" y="3487"/>
                    </a:cubicBezTo>
                    <a:cubicBezTo>
                      <a:pt x="17546" y="3487"/>
                      <a:pt x="17546" y="3498"/>
                      <a:pt x="17556" y="3507"/>
                    </a:cubicBezTo>
                    <a:lnTo>
                      <a:pt x="17556" y="3678"/>
                    </a:lnTo>
                    <a:cubicBezTo>
                      <a:pt x="17546" y="3678"/>
                      <a:pt x="17546" y="3678"/>
                      <a:pt x="17536" y="3687"/>
                    </a:cubicBezTo>
                    <a:cubicBezTo>
                      <a:pt x="17526" y="3687"/>
                      <a:pt x="17506" y="3698"/>
                      <a:pt x="17496" y="3707"/>
                    </a:cubicBezTo>
                    <a:cubicBezTo>
                      <a:pt x="17456" y="3727"/>
                      <a:pt x="17426" y="3747"/>
                      <a:pt x="17396" y="3767"/>
                    </a:cubicBezTo>
                    <a:cubicBezTo>
                      <a:pt x="17366" y="3787"/>
                      <a:pt x="17336" y="3818"/>
                      <a:pt x="17316" y="3838"/>
                    </a:cubicBezTo>
                    <a:cubicBezTo>
                      <a:pt x="17286" y="3847"/>
                      <a:pt x="17266" y="3867"/>
                      <a:pt x="17236" y="3887"/>
                    </a:cubicBezTo>
                    <a:cubicBezTo>
                      <a:pt x="17196" y="3918"/>
                      <a:pt x="17156" y="3947"/>
                      <a:pt x="17106" y="3977"/>
                    </a:cubicBezTo>
                    <a:cubicBezTo>
                      <a:pt x="17066" y="4007"/>
                      <a:pt x="17016" y="4027"/>
                      <a:pt x="16976" y="4047"/>
                    </a:cubicBezTo>
                    <a:cubicBezTo>
                      <a:pt x="16877" y="4107"/>
                      <a:pt x="16786" y="4157"/>
                      <a:pt x="16686" y="4217"/>
                    </a:cubicBezTo>
                    <a:cubicBezTo>
                      <a:pt x="16597" y="4267"/>
                      <a:pt x="16517" y="4317"/>
                      <a:pt x="16427" y="4367"/>
                    </a:cubicBezTo>
                    <a:cubicBezTo>
                      <a:pt x="16327" y="4417"/>
                      <a:pt x="16237" y="4477"/>
                      <a:pt x="16137" y="4527"/>
                    </a:cubicBezTo>
                    <a:cubicBezTo>
                      <a:pt x="16047" y="4587"/>
                      <a:pt x="15947" y="4627"/>
                      <a:pt x="15857" y="4677"/>
                    </a:cubicBezTo>
                    <a:cubicBezTo>
                      <a:pt x="15757" y="4726"/>
                      <a:pt x="15667" y="4777"/>
                      <a:pt x="15578" y="4817"/>
                    </a:cubicBezTo>
                    <a:cubicBezTo>
                      <a:pt x="15498" y="4857"/>
                      <a:pt x="15418" y="4897"/>
                      <a:pt x="15327" y="4937"/>
                    </a:cubicBezTo>
                    <a:cubicBezTo>
                      <a:pt x="15258" y="4966"/>
                      <a:pt x="15178" y="4997"/>
                      <a:pt x="15098" y="5026"/>
                    </a:cubicBezTo>
                    <a:cubicBezTo>
                      <a:pt x="15078" y="5037"/>
                      <a:pt x="15058" y="5037"/>
                      <a:pt x="15048" y="5046"/>
                    </a:cubicBezTo>
                    <a:lnTo>
                      <a:pt x="15038" y="5046"/>
                    </a:lnTo>
                    <a:cubicBezTo>
                      <a:pt x="14978" y="5077"/>
                      <a:pt x="14908" y="5097"/>
                      <a:pt x="14838" y="5126"/>
                    </a:cubicBezTo>
                    <a:cubicBezTo>
                      <a:pt x="14818" y="5137"/>
                      <a:pt x="14808" y="5166"/>
                      <a:pt x="14818" y="5186"/>
                    </a:cubicBezTo>
                    <a:cubicBezTo>
                      <a:pt x="14828" y="5196"/>
                      <a:pt x="14838" y="5206"/>
                      <a:pt x="14848" y="5206"/>
                    </a:cubicBezTo>
                    <a:lnTo>
                      <a:pt x="14878" y="5206"/>
                    </a:lnTo>
                    <a:cubicBezTo>
                      <a:pt x="14928" y="5176"/>
                      <a:pt x="14988" y="5156"/>
                      <a:pt x="15038" y="5137"/>
                    </a:cubicBezTo>
                    <a:cubicBezTo>
                      <a:pt x="15098" y="5117"/>
                      <a:pt x="15148" y="5097"/>
                      <a:pt x="15198" y="5077"/>
                    </a:cubicBezTo>
                    <a:cubicBezTo>
                      <a:pt x="15247" y="5057"/>
                      <a:pt x="15298" y="5037"/>
                      <a:pt x="15347" y="5006"/>
                    </a:cubicBezTo>
                    <a:lnTo>
                      <a:pt x="15498" y="4946"/>
                    </a:lnTo>
                    <a:cubicBezTo>
                      <a:pt x="15587" y="4897"/>
                      <a:pt x="15678" y="4846"/>
                      <a:pt x="15777" y="4806"/>
                    </a:cubicBezTo>
                    <a:cubicBezTo>
                      <a:pt x="15867" y="4757"/>
                      <a:pt x="15967" y="4706"/>
                      <a:pt x="16057" y="4657"/>
                    </a:cubicBezTo>
                    <a:cubicBezTo>
                      <a:pt x="16147" y="4617"/>
                      <a:pt x="16247" y="4557"/>
                      <a:pt x="16337" y="4507"/>
                    </a:cubicBezTo>
                    <a:lnTo>
                      <a:pt x="16606" y="4357"/>
                    </a:lnTo>
                    <a:cubicBezTo>
                      <a:pt x="16706" y="4307"/>
                      <a:pt x="16806" y="4257"/>
                      <a:pt x="16897" y="4207"/>
                    </a:cubicBezTo>
                    <a:cubicBezTo>
                      <a:pt x="16946" y="4177"/>
                      <a:pt x="16996" y="4157"/>
                      <a:pt x="17036" y="4137"/>
                    </a:cubicBezTo>
                    <a:cubicBezTo>
                      <a:pt x="17086" y="4107"/>
                      <a:pt x="17136" y="4087"/>
                      <a:pt x="17186" y="4057"/>
                    </a:cubicBezTo>
                    <a:cubicBezTo>
                      <a:pt x="17236" y="4027"/>
                      <a:pt x="17286" y="3997"/>
                      <a:pt x="17336" y="3957"/>
                    </a:cubicBezTo>
                    <a:cubicBezTo>
                      <a:pt x="17356" y="3947"/>
                      <a:pt x="17386" y="3927"/>
                      <a:pt x="17416" y="3907"/>
                    </a:cubicBezTo>
                    <a:cubicBezTo>
                      <a:pt x="17436" y="3887"/>
                      <a:pt x="17456" y="3878"/>
                      <a:pt x="17476" y="3858"/>
                    </a:cubicBezTo>
                    <a:lnTo>
                      <a:pt x="17536" y="3827"/>
                    </a:lnTo>
                    <a:cubicBezTo>
                      <a:pt x="17536" y="3818"/>
                      <a:pt x="17546" y="3818"/>
                      <a:pt x="17556" y="3807"/>
                    </a:cubicBezTo>
                    <a:lnTo>
                      <a:pt x="17556" y="3957"/>
                    </a:lnTo>
                    <a:lnTo>
                      <a:pt x="17556" y="4047"/>
                    </a:lnTo>
                    <a:cubicBezTo>
                      <a:pt x="17566" y="4087"/>
                      <a:pt x="17566" y="4137"/>
                      <a:pt x="17566" y="4177"/>
                    </a:cubicBezTo>
                    <a:lnTo>
                      <a:pt x="17566" y="4277"/>
                    </a:lnTo>
                    <a:lnTo>
                      <a:pt x="17566" y="4337"/>
                    </a:lnTo>
                    <a:cubicBezTo>
                      <a:pt x="17416" y="4427"/>
                      <a:pt x="17266" y="4507"/>
                      <a:pt x="17106" y="4597"/>
                    </a:cubicBezTo>
                    <a:cubicBezTo>
                      <a:pt x="16946" y="4686"/>
                      <a:pt x="16797" y="4786"/>
                      <a:pt x="16637" y="4877"/>
                    </a:cubicBezTo>
                    <a:cubicBezTo>
                      <a:pt x="16317" y="5077"/>
                      <a:pt x="15977" y="5256"/>
                      <a:pt x="15647" y="5436"/>
                    </a:cubicBezTo>
                    <a:cubicBezTo>
                      <a:pt x="15478" y="5526"/>
                      <a:pt x="15307" y="5606"/>
                      <a:pt x="15128" y="5696"/>
                    </a:cubicBezTo>
                    <a:cubicBezTo>
                      <a:pt x="14968" y="5776"/>
                      <a:pt x="14798" y="5866"/>
                      <a:pt x="14638" y="5965"/>
                    </a:cubicBezTo>
                    <a:cubicBezTo>
                      <a:pt x="14479" y="6056"/>
                      <a:pt x="14308" y="6145"/>
                      <a:pt x="14148" y="6236"/>
                    </a:cubicBezTo>
                    <a:cubicBezTo>
                      <a:pt x="13979" y="6336"/>
                      <a:pt x="13809" y="6425"/>
                      <a:pt x="13639" y="6525"/>
                    </a:cubicBezTo>
                    <a:cubicBezTo>
                      <a:pt x="13489" y="6615"/>
                      <a:pt x="13329" y="6705"/>
                      <a:pt x="13180" y="6795"/>
                    </a:cubicBezTo>
                    <a:lnTo>
                      <a:pt x="12700" y="7095"/>
                    </a:lnTo>
                    <a:cubicBezTo>
                      <a:pt x="12670" y="7115"/>
                      <a:pt x="12640" y="7124"/>
                      <a:pt x="12610" y="7144"/>
                    </a:cubicBezTo>
                    <a:lnTo>
                      <a:pt x="12610" y="7124"/>
                    </a:lnTo>
                    <a:lnTo>
                      <a:pt x="12610" y="7075"/>
                    </a:lnTo>
                    <a:cubicBezTo>
                      <a:pt x="12600" y="7035"/>
                      <a:pt x="12600" y="6995"/>
                      <a:pt x="12600" y="6955"/>
                    </a:cubicBezTo>
                    <a:cubicBezTo>
                      <a:pt x="12590" y="6855"/>
                      <a:pt x="12590" y="6765"/>
                      <a:pt x="12590" y="6665"/>
                    </a:cubicBezTo>
                    <a:cubicBezTo>
                      <a:pt x="12610" y="6655"/>
                      <a:pt x="12630" y="6645"/>
                      <a:pt x="12640" y="6635"/>
                    </a:cubicBezTo>
                    <a:cubicBezTo>
                      <a:pt x="12680" y="6625"/>
                      <a:pt x="12710" y="6605"/>
                      <a:pt x="12750" y="6595"/>
                    </a:cubicBezTo>
                    <a:cubicBezTo>
                      <a:pt x="12820" y="6555"/>
                      <a:pt x="12889" y="6515"/>
                      <a:pt x="12969" y="6475"/>
                    </a:cubicBezTo>
                    <a:cubicBezTo>
                      <a:pt x="13040" y="6435"/>
                      <a:pt x="13109" y="6395"/>
                      <a:pt x="13180" y="6345"/>
                    </a:cubicBezTo>
                    <a:cubicBezTo>
                      <a:pt x="13240" y="6316"/>
                      <a:pt x="13309" y="6276"/>
                      <a:pt x="13379" y="6236"/>
                    </a:cubicBezTo>
                    <a:cubicBezTo>
                      <a:pt x="13449" y="6196"/>
                      <a:pt x="13529" y="6156"/>
                      <a:pt x="13599" y="6116"/>
                    </a:cubicBezTo>
                    <a:cubicBezTo>
                      <a:pt x="13669" y="6085"/>
                      <a:pt x="13729" y="6045"/>
                      <a:pt x="13799" y="6005"/>
                    </a:cubicBezTo>
                    <a:cubicBezTo>
                      <a:pt x="13879" y="5965"/>
                      <a:pt x="13949" y="5925"/>
                      <a:pt x="14029" y="5885"/>
                    </a:cubicBezTo>
                    <a:lnTo>
                      <a:pt x="14239" y="5766"/>
                    </a:lnTo>
                    <a:cubicBezTo>
                      <a:pt x="14308" y="5726"/>
                      <a:pt x="14368" y="5686"/>
                      <a:pt x="14439" y="5636"/>
                    </a:cubicBezTo>
                    <a:cubicBezTo>
                      <a:pt x="14508" y="5596"/>
                      <a:pt x="14568" y="5546"/>
                      <a:pt x="14638" y="5506"/>
                    </a:cubicBezTo>
                    <a:cubicBezTo>
                      <a:pt x="14648" y="5496"/>
                      <a:pt x="14668" y="5486"/>
                      <a:pt x="14678" y="5476"/>
                    </a:cubicBezTo>
                    <a:cubicBezTo>
                      <a:pt x="14698" y="5466"/>
                      <a:pt x="14718" y="5456"/>
                      <a:pt x="14728" y="5446"/>
                    </a:cubicBezTo>
                    <a:cubicBezTo>
                      <a:pt x="14768" y="5426"/>
                      <a:pt x="14798" y="5406"/>
                      <a:pt x="14838" y="5386"/>
                    </a:cubicBezTo>
                    <a:cubicBezTo>
                      <a:pt x="14858" y="5376"/>
                      <a:pt x="14878" y="5366"/>
                      <a:pt x="14898" y="5366"/>
                    </a:cubicBezTo>
                    <a:lnTo>
                      <a:pt x="14958" y="5336"/>
                    </a:lnTo>
                    <a:cubicBezTo>
                      <a:pt x="14988" y="5316"/>
                      <a:pt x="15028" y="5306"/>
                      <a:pt x="15058" y="5286"/>
                    </a:cubicBezTo>
                    <a:cubicBezTo>
                      <a:pt x="15208" y="5226"/>
                      <a:pt x="15347" y="5156"/>
                      <a:pt x="15498" y="5086"/>
                    </a:cubicBezTo>
                    <a:lnTo>
                      <a:pt x="15558" y="5057"/>
                    </a:lnTo>
                    <a:cubicBezTo>
                      <a:pt x="15578" y="5057"/>
                      <a:pt x="15587" y="5026"/>
                      <a:pt x="15578" y="5017"/>
                    </a:cubicBezTo>
                    <a:cubicBezTo>
                      <a:pt x="15567" y="5006"/>
                      <a:pt x="15567" y="4997"/>
                      <a:pt x="15558" y="4997"/>
                    </a:cubicBezTo>
                    <a:lnTo>
                      <a:pt x="15527" y="4997"/>
                    </a:lnTo>
                    <a:cubicBezTo>
                      <a:pt x="15478" y="5026"/>
                      <a:pt x="15427" y="5046"/>
                      <a:pt x="15367" y="5066"/>
                    </a:cubicBezTo>
                    <a:cubicBezTo>
                      <a:pt x="15338" y="5077"/>
                      <a:pt x="15307" y="5097"/>
                      <a:pt x="15287" y="5106"/>
                    </a:cubicBezTo>
                    <a:cubicBezTo>
                      <a:pt x="15218" y="5137"/>
                      <a:pt x="15148" y="5166"/>
                      <a:pt x="15068" y="5196"/>
                    </a:cubicBezTo>
                    <a:cubicBezTo>
                      <a:pt x="15058" y="5206"/>
                      <a:pt x="15038" y="5206"/>
                      <a:pt x="15018" y="5216"/>
                    </a:cubicBezTo>
                    <a:cubicBezTo>
                      <a:pt x="14988" y="5226"/>
                      <a:pt x="14948" y="5246"/>
                      <a:pt x="14918" y="5256"/>
                    </a:cubicBezTo>
                    <a:cubicBezTo>
                      <a:pt x="14898" y="5266"/>
                      <a:pt x="14878" y="5276"/>
                      <a:pt x="14848" y="5286"/>
                    </a:cubicBezTo>
                    <a:cubicBezTo>
                      <a:pt x="14828" y="5296"/>
                      <a:pt x="14818" y="5306"/>
                      <a:pt x="14798" y="5306"/>
                    </a:cubicBezTo>
                    <a:cubicBezTo>
                      <a:pt x="14758" y="5326"/>
                      <a:pt x="14728" y="5346"/>
                      <a:pt x="14688" y="5366"/>
                    </a:cubicBezTo>
                    <a:cubicBezTo>
                      <a:pt x="14668" y="5376"/>
                      <a:pt x="14658" y="5386"/>
                      <a:pt x="14638" y="5396"/>
                    </a:cubicBezTo>
                    <a:cubicBezTo>
                      <a:pt x="14618" y="5406"/>
                      <a:pt x="14608" y="5416"/>
                      <a:pt x="14598" y="5416"/>
                    </a:cubicBezTo>
                    <a:cubicBezTo>
                      <a:pt x="14528" y="5466"/>
                      <a:pt x="14459" y="5506"/>
                      <a:pt x="14388" y="5556"/>
                    </a:cubicBezTo>
                    <a:cubicBezTo>
                      <a:pt x="14328" y="5596"/>
                      <a:pt x="14259" y="5636"/>
                      <a:pt x="14188" y="5676"/>
                    </a:cubicBezTo>
                    <a:lnTo>
                      <a:pt x="13979" y="5796"/>
                    </a:lnTo>
                    <a:cubicBezTo>
                      <a:pt x="13899" y="5836"/>
                      <a:pt x="13829" y="5876"/>
                      <a:pt x="13749" y="5925"/>
                    </a:cubicBezTo>
                    <a:cubicBezTo>
                      <a:pt x="13689" y="5956"/>
                      <a:pt x="13619" y="5996"/>
                      <a:pt x="13559" y="6036"/>
                    </a:cubicBezTo>
                    <a:cubicBezTo>
                      <a:pt x="13479" y="6076"/>
                      <a:pt x="13409" y="6116"/>
                      <a:pt x="13339" y="6165"/>
                    </a:cubicBezTo>
                    <a:cubicBezTo>
                      <a:pt x="13269" y="6196"/>
                      <a:pt x="13200" y="6236"/>
                      <a:pt x="13140" y="6276"/>
                    </a:cubicBezTo>
                    <a:cubicBezTo>
                      <a:pt x="13069" y="6325"/>
                      <a:pt x="13000" y="6365"/>
                      <a:pt x="12929" y="6415"/>
                    </a:cubicBezTo>
                    <a:lnTo>
                      <a:pt x="12720" y="6535"/>
                    </a:lnTo>
                    <a:cubicBezTo>
                      <a:pt x="12690" y="6555"/>
                      <a:pt x="12650" y="6575"/>
                      <a:pt x="12620" y="6595"/>
                    </a:cubicBezTo>
                    <a:cubicBezTo>
                      <a:pt x="12610" y="6605"/>
                      <a:pt x="12600" y="6615"/>
                      <a:pt x="12580" y="6615"/>
                    </a:cubicBezTo>
                    <a:lnTo>
                      <a:pt x="12580" y="6545"/>
                    </a:lnTo>
                    <a:cubicBezTo>
                      <a:pt x="12580" y="6495"/>
                      <a:pt x="12570" y="6445"/>
                      <a:pt x="12560" y="6405"/>
                    </a:cubicBezTo>
                    <a:cubicBezTo>
                      <a:pt x="12610" y="6365"/>
                      <a:pt x="12670" y="6336"/>
                      <a:pt x="12720" y="6305"/>
                    </a:cubicBezTo>
                    <a:cubicBezTo>
                      <a:pt x="12800" y="6256"/>
                      <a:pt x="12869" y="6205"/>
                      <a:pt x="12949" y="6156"/>
                    </a:cubicBezTo>
                    <a:cubicBezTo>
                      <a:pt x="13029" y="6105"/>
                      <a:pt x="13100" y="6056"/>
                      <a:pt x="13169" y="6005"/>
                    </a:cubicBezTo>
                    <a:cubicBezTo>
                      <a:pt x="13319" y="5905"/>
                      <a:pt x="13479" y="5796"/>
                      <a:pt x="13629" y="5696"/>
                    </a:cubicBezTo>
                    <a:cubicBezTo>
                      <a:pt x="13939" y="5496"/>
                      <a:pt x="14248" y="5316"/>
                      <a:pt x="14558" y="5117"/>
                    </a:cubicBezTo>
                    <a:cubicBezTo>
                      <a:pt x="14718" y="5026"/>
                      <a:pt x="14868" y="4926"/>
                      <a:pt x="15018" y="4846"/>
                    </a:cubicBezTo>
                    <a:cubicBezTo>
                      <a:pt x="15178" y="4766"/>
                      <a:pt x="15338" y="4686"/>
                      <a:pt x="15487" y="4607"/>
                    </a:cubicBezTo>
                    <a:cubicBezTo>
                      <a:pt x="15647" y="4527"/>
                      <a:pt x="15807" y="4437"/>
                      <a:pt x="15967" y="4357"/>
                    </a:cubicBezTo>
                    <a:cubicBezTo>
                      <a:pt x="16127" y="4277"/>
                      <a:pt x="16287" y="4197"/>
                      <a:pt x="16437" y="4107"/>
                    </a:cubicBezTo>
                    <a:cubicBezTo>
                      <a:pt x="16526" y="4057"/>
                      <a:pt x="16606" y="4007"/>
                      <a:pt x="16686" y="3957"/>
                    </a:cubicBezTo>
                    <a:lnTo>
                      <a:pt x="16956" y="3807"/>
                    </a:lnTo>
                    <a:cubicBezTo>
                      <a:pt x="17046" y="3758"/>
                      <a:pt x="17126" y="3707"/>
                      <a:pt x="17216" y="3658"/>
                    </a:cubicBezTo>
                    <a:cubicBezTo>
                      <a:pt x="17266" y="3638"/>
                      <a:pt x="17306" y="3607"/>
                      <a:pt x="17346" y="3587"/>
                    </a:cubicBezTo>
                    <a:cubicBezTo>
                      <a:pt x="17386" y="3567"/>
                      <a:pt x="17426" y="3547"/>
                      <a:pt x="17456" y="3527"/>
                    </a:cubicBezTo>
                    <a:lnTo>
                      <a:pt x="17486" y="3498"/>
                    </a:lnTo>
                    <a:cubicBezTo>
                      <a:pt x="17496" y="3487"/>
                      <a:pt x="17506" y="3487"/>
                      <a:pt x="17516" y="3478"/>
                    </a:cubicBezTo>
                    <a:close/>
                    <a:moveTo>
                      <a:pt x="6105" y="4447"/>
                    </a:moveTo>
                    <a:cubicBezTo>
                      <a:pt x="6225" y="4507"/>
                      <a:pt x="6355" y="4567"/>
                      <a:pt x="6485" y="4627"/>
                    </a:cubicBezTo>
                    <a:cubicBezTo>
                      <a:pt x="6605" y="4677"/>
                      <a:pt x="6725" y="4737"/>
                      <a:pt x="6854" y="4797"/>
                    </a:cubicBezTo>
                    <a:cubicBezTo>
                      <a:pt x="6914" y="4826"/>
                      <a:pt x="6985" y="4857"/>
                      <a:pt x="7054" y="4897"/>
                    </a:cubicBezTo>
                    <a:cubicBezTo>
                      <a:pt x="7134" y="4926"/>
                      <a:pt x="7205" y="4966"/>
                      <a:pt x="7284" y="5006"/>
                    </a:cubicBezTo>
                    <a:cubicBezTo>
                      <a:pt x="7444" y="5086"/>
                      <a:pt x="7604" y="5166"/>
                      <a:pt x="7764" y="5236"/>
                    </a:cubicBezTo>
                    <a:cubicBezTo>
                      <a:pt x="8053" y="5376"/>
                      <a:pt x="8344" y="5526"/>
                      <a:pt x="8633" y="5676"/>
                    </a:cubicBezTo>
                    <a:cubicBezTo>
                      <a:pt x="8783" y="5756"/>
                      <a:pt x="8933" y="5836"/>
                      <a:pt x="9073" y="5916"/>
                    </a:cubicBezTo>
                    <a:cubicBezTo>
                      <a:pt x="9223" y="5996"/>
                      <a:pt x="9363" y="6076"/>
                      <a:pt x="9503" y="6165"/>
                    </a:cubicBezTo>
                    <a:cubicBezTo>
                      <a:pt x="9643" y="6265"/>
                      <a:pt x="9782" y="6356"/>
                      <a:pt x="9912" y="6455"/>
                    </a:cubicBezTo>
                    <a:cubicBezTo>
                      <a:pt x="9972" y="6505"/>
                      <a:pt x="10042" y="6555"/>
                      <a:pt x="10102" y="6595"/>
                    </a:cubicBezTo>
                    <a:cubicBezTo>
                      <a:pt x="10142" y="6635"/>
                      <a:pt x="10182" y="6665"/>
                      <a:pt x="10222" y="6705"/>
                    </a:cubicBezTo>
                    <a:cubicBezTo>
                      <a:pt x="10202" y="6725"/>
                      <a:pt x="10172" y="6745"/>
                      <a:pt x="10152" y="6775"/>
                    </a:cubicBezTo>
                    <a:cubicBezTo>
                      <a:pt x="10092" y="6825"/>
                      <a:pt x="10032" y="6875"/>
                      <a:pt x="9962" y="6925"/>
                    </a:cubicBezTo>
                    <a:cubicBezTo>
                      <a:pt x="9882" y="6985"/>
                      <a:pt x="9792" y="7035"/>
                      <a:pt x="9702" y="7085"/>
                    </a:cubicBezTo>
                    <a:cubicBezTo>
                      <a:pt x="9663" y="7104"/>
                      <a:pt x="9612" y="7135"/>
                      <a:pt x="9563" y="7164"/>
                    </a:cubicBezTo>
                    <a:cubicBezTo>
                      <a:pt x="9523" y="7184"/>
                      <a:pt x="9472" y="7204"/>
                      <a:pt x="9423" y="7224"/>
                    </a:cubicBezTo>
                    <a:cubicBezTo>
                      <a:pt x="9323" y="7264"/>
                      <a:pt x="9212" y="7295"/>
                      <a:pt x="9103" y="7324"/>
                    </a:cubicBezTo>
                    <a:cubicBezTo>
                      <a:pt x="9053" y="7335"/>
                      <a:pt x="9003" y="7355"/>
                      <a:pt x="8943" y="7364"/>
                    </a:cubicBezTo>
                    <a:cubicBezTo>
                      <a:pt x="8893" y="7375"/>
                      <a:pt x="8833" y="7384"/>
                      <a:pt x="8773" y="7395"/>
                    </a:cubicBezTo>
                    <a:cubicBezTo>
                      <a:pt x="8733" y="7404"/>
                      <a:pt x="8693" y="7404"/>
                      <a:pt x="8653" y="7415"/>
                    </a:cubicBezTo>
                    <a:cubicBezTo>
                      <a:pt x="8603" y="7415"/>
                      <a:pt x="8543" y="7424"/>
                      <a:pt x="8493" y="7424"/>
                    </a:cubicBezTo>
                    <a:lnTo>
                      <a:pt x="8324" y="7424"/>
                    </a:lnTo>
                    <a:cubicBezTo>
                      <a:pt x="8213" y="7424"/>
                      <a:pt x="8104" y="7415"/>
                      <a:pt x="7993" y="7404"/>
                    </a:cubicBezTo>
                    <a:cubicBezTo>
                      <a:pt x="7894" y="7395"/>
                      <a:pt x="7804" y="7384"/>
                      <a:pt x="7704" y="7364"/>
                    </a:cubicBezTo>
                    <a:cubicBezTo>
                      <a:pt x="7594" y="7344"/>
                      <a:pt x="7484" y="7324"/>
                      <a:pt x="7374" y="7284"/>
                    </a:cubicBezTo>
                    <a:cubicBezTo>
                      <a:pt x="7314" y="7275"/>
                      <a:pt x="7264" y="7255"/>
                      <a:pt x="7214" y="7235"/>
                    </a:cubicBezTo>
                    <a:lnTo>
                      <a:pt x="7034" y="7175"/>
                    </a:lnTo>
                    <a:lnTo>
                      <a:pt x="6974" y="7144"/>
                    </a:lnTo>
                    <a:cubicBezTo>
                      <a:pt x="6965" y="7135"/>
                      <a:pt x="6945" y="7124"/>
                      <a:pt x="6925" y="7115"/>
                    </a:cubicBezTo>
                    <a:cubicBezTo>
                      <a:pt x="6825" y="7065"/>
                      <a:pt x="6725" y="7015"/>
                      <a:pt x="6625" y="6955"/>
                    </a:cubicBezTo>
                    <a:cubicBezTo>
                      <a:pt x="6575" y="6925"/>
                      <a:pt x="6515" y="6895"/>
                      <a:pt x="6465" y="6855"/>
                    </a:cubicBezTo>
                    <a:cubicBezTo>
                      <a:pt x="6425" y="6825"/>
                      <a:pt x="6375" y="6795"/>
                      <a:pt x="6335" y="6755"/>
                    </a:cubicBezTo>
                    <a:cubicBezTo>
                      <a:pt x="6315" y="6745"/>
                      <a:pt x="6285" y="6725"/>
                      <a:pt x="6265" y="6705"/>
                    </a:cubicBezTo>
                    <a:cubicBezTo>
                      <a:pt x="6205" y="6655"/>
                      <a:pt x="6155" y="6605"/>
                      <a:pt x="6105" y="6555"/>
                    </a:cubicBezTo>
                    <a:cubicBezTo>
                      <a:pt x="6075" y="6525"/>
                      <a:pt x="6046" y="6495"/>
                      <a:pt x="6026" y="6465"/>
                    </a:cubicBezTo>
                    <a:cubicBezTo>
                      <a:pt x="6006" y="6435"/>
                      <a:pt x="5975" y="6405"/>
                      <a:pt x="5955" y="6375"/>
                    </a:cubicBezTo>
                    <a:lnTo>
                      <a:pt x="5806" y="6165"/>
                    </a:lnTo>
                    <a:lnTo>
                      <a:pt x="5715" y="6016"/>
                    </a:lnTo>
                    <a:cubicBezTo>
                      <a:pt x="5695" y="5996"/>
                      <a:pt x="5686" y="5965"/>
                      <a:pt x="5675" y="5945"/>
                    </a:cubicBezTo>
                    <a:cubicBezTo>
                      <a:pt x="5666" y="5925"/>
                      <a:pt x="5655" y="5916"/>
                      <a:pt x="5655" y="5905"/>
                    </a:cubicBezTo>
                    <a:cubicBezTo>
                      <a:pt x="5646" y="5885"/>
                      <a:pt x="5646" y="5876"/>
                      <a:pt x="5635" y="5866"/>
                    </a:cubicBezTo>
                    <a:cubicBezTo>
                      <a:pt x="5626" y="5816"/>
                      <a:pt x="5606" y="5776"/>
                      <a:pt x="5606" y="5736"/>
                    </a:cubicBezTo>
                    <a:cubicBezTo>
                      <a:pt x="5586" y="5686"/>
                      <a:pt x="5575" y="5636"/>
                      <a:pt x="5566" y="5576"/>
                    </a:cubicBezTo>
                    <a:cubicBezTo>
                      <a:pt x="5556" y="5486"/>
                      <a:pt x="5536" y="5396"/>
                      <a:pt x="5526" y="5306"/>
                    </a:cubicBezTo>
                    <a:lnTo>
                      <a:pt x="5526" y="5256"/>
                    </a:lnTo>
                    <a:lnTo>
                      <a:pt x="5526" y="5206"/>
                    </a:lnTo>
                    <a:lnTo>
                      <a:pt x="5526" y="5166"/>
                    </a:lnTo>
                    <a:cubicBezTo>
                      <a:pt x="5536" y="5146"/>
                      <a:pt x="5536" y="5137"/>
                      <a:pt x="5536" y="5117"/>
                    </a:cubicBezTo>
                    <a:cubicBezTo>
                      <a:pt x="5536" y="5106"/>
                      <a:pt x="5546" y="5086"/>
                      <a:pt x="5546" y="5077"/>
                    </a:cubicBezTo>
                    <a:cubicBezTo>
                      <a:pt x="5556" y="5046"/>
                      <a:pt x="5556" y="5026"/>
                      <a:pt x="5566" y="5006"/>
                    </a:cubicBezTo>
                    <a:cubicBezTo>
                      <a:pt x="5575" y="4977"/>
                      <a:pt x="5586" y="4937"/>
                      <a:pt x="5606" y="4906"/>
                    </a:cubicBezTo>
                    <a:cubicBezTo>
                      <a:pt x="5615" y="4886"/>
                      <a:pt x="5615" y="4877"/>
                      <a:pt x="5626" y="4866"/>
                    </a:cubicBezTo>
                    <a:cubicBezTo>
                      <a:pt x="5626" y="4857"/>
                      <a:pt x="5635" y="4837"/>
                      <a:pt x="5646" y="4826"/>
                    </a:cubicBezTo>
                    <a:cubicBezTo>
                      <a:pt x="5655" y="4806"/>
                      <a:pt x="5675" y="4786"/>
                      <a:pt x="5695" y="4766"/>
                    </a:cubicBezTo>
                    <a:cubicBezTo>
                      <a:pt x="5726" y="4726"/>
                      <a:pt x="5755" y="4686"/>
                      <a:pt x="5795" y="4657"/>
                    </a:cubicBezTo>
                    <a:cubicBezTo>
                      <a:pt x="5835" y="4617"/>
                      <a:pt x="5866" y="4597"/>
                      <a:pt x="5906" y="4567"/>
                    </a:cubicBezTo>
                    <a:cubicBezTo>
                      <a:pt x="5975" y="4527"/>
                      <a:pt x="6035" y="4487"/>
                      <a:pt x="6105" y="4447"/>
                    </a:cubicBezTo>
                    <a:close/>
                    <a:moveTo>
                      <a:pt x="12390" y="6515"/>
                    </a:moveTo>
                    <a:cubicBezTo>
                      <a:pt x="12400" y="6525"/>
                      <a:pt x="12400" y="6535"/>
                      <a:pt x="12400" y="6545"/>
                    </a:cubicBezTo>
                    <a:cubicBezTo>
                      <a:pt x="12410" y="6645"/>
                      <a:pt x="12410" y="6735"/>
                      <a:pt x="12410" y="6825"/>
                    </a:cubicBezTo>
                    <a:cubicBezTo>
                      <a:pt x="12410" y="6915"/>
                      <a:pt x="12430" y="7005"/>
                      <a:pt x="12440" y="7104"/>
                    </a:cubicBezTo>
                    <a:lnTo>
                      <a:pt x="12440" y="7124"/>
                    </a:lnTo>
                    <a:lnTo>
                      <a:pt x="12440" y="7164"/>
                    </a:lnTo>
                    <a:cubicBezTo>
                      <a:pt x="12440" y="7175"/>
                      <a:pt x="12450" y="7195"/>
                      <a:pt x="12450" y="7204"/>
                    </a:cubicBezTo>
                    <a:cubicBezTo>
                      <a:pt x="12450" y="7215"/>
                      <a:pt x="12460" y="7224"/>
                      <a:pt x="12470" y="7235"/>
                    </a:cubicBezTo>
                    <a:cubicBezTo>
                      <a:pt x="12220" y="7384"/>
                      <a:pt x="11970" y="7524"/>
                      <a:pt x="11721" y="7674"/>
                    </a:cubicBezTo>
                    <a:lnTo>
                      <a:pt x="11241" y="7974"/>
                    </a:lnTo>
                    <a:cubicBezTo>
                      <a:pt x="11211" y="7994"/>
                      <a:pt x="11181" y="8004"/>
                      <a:pt x="11151" y="8024"/>
                    </a:cubicBezTo>
                    <a:lnTo>
                      <a:pt x="11151" y="7944"/>
                    </a:lnTo>
                    <a:lnTo>
                      <a:pt x="11151" y="7814"/>
                    </a:lnTo>
                    <a:cubicBezTo>
                      <a:pt x="11161" y="7774"/>
                      <a:pt x="11161" y="7734"/>
                      <a:pt x="11151" y="7694"/>
                    </a:cubicBezTo>
                    <a:cubicBezTo>
                      <a:pt x="11151" y="7644"/>
                      <a:pt x="11151" y="7594"/>
                      <a:pt x="11141" y="7544"/>
                    </a:cubicBezTo>
                    <a:cubicBezTo>
                      <a:pt x="11141" y="7504"/>
                      <a:pt x="11131" y="7464"/>
                      <a:pt x="11121" y="7415"/>
                    </a:cubicBezTo>
                    <a:cubicBezTo>
                      <a:pt x="11121" y="7395"/>
                      <a:pt x="11111" y="7364"/>
                      <a:pt x="11111" y="7344"/>
                    </a:cubicBezTo>
                    <a:cubicBezTo>
                      <a:pt x="11191" y="7295"/>
                      <a:pt x="11271" y="7235"/>
                      <a:pt x="11351" y="7184"/>
                    </a:cubicBezTo>
                    <a:cubicBezTo>
                      <a:pt x="11511" y="7085"/>
                      <a:pt x="11661" y="6995"/>
                      <a:pt x="11810" y="6895"/>
                    </a:cubicBezTo>
                    <a:cubicBezTo>
                      <a:pt x="11961" y="6795"/>
                      <a:pt x="12100" y="6705"/>
                      <a:pt x="12250" y="6605"/>
                    </a:cubicBezTo>
                    <a:cubicBezTo>
                      <a:pt x="12300" y="6575"/>
                      <a:pt x="12350" y="6545"/>
                      <a:pt x="12390" y="6515"/>
                    </a:cubicBezTo>
                    <a:close/>
                    <a:moveTo>
                      <a:pt x="5626" y="4207"/>
                    </a:moveTo>
                    <a:cubicBezTo>
                      <a:pt x="5755" y="4277"/>
                      <a:pt x="5886" y="4337"/>
                      <a:pt x="6015" y="4407"/>
                    </a:cubicBezTo>
                    <a:cubicBezTo>
                      <a:pt x="5986" y="4417"/>
                      <a:pt x="5955" y="4437"/>
                      <a:pt x="5926" y="4457"/>
                    </a:cubicBezTo>
                    <a:cubicBezTo>
                      <a:pt x="5906" y="4467"/>
                      <a:pt x="5875" y="4477"/>
                      <a:pt x="5855" y="4497"/>
                    </a:cubicBezTo>
                    <a:cubicBezTo>
                      <a:pt x="5835" y="4517"/>
                      <a:pt x="5806" y="4527"/>
                      <a:pt x="5775" y="4547"/>
                    </a:cubicBezTo>
                    <a:lnTo>
                      <a:pt x="5715" y="4607"/>
                    </a:lnTo>
                    <a:cubicBezTo>
                      <a:pt x="5695" y="4627"/>
                      <a:pt x="5675" y="4647"/>
                      <a:pt x="5655" y="4677"/>
                    </a:cubicBezTo>
                    <a:cubicBezTo>
                      <a:pt x="5635" y="4697"/>
                      <a:pt x="5615" y="4717"/>
                      <a:pt x="5595" y="4746"/>
                    </a:cubicBezTo>
                    <a:cubicBezTo>
                      <a:pt x="5575" y="4766"/>
                      <a:pt x="5566" y="4786"/>
                      <a:pt x="5546" y="4817"/>
                    </a:cubicBezTo>
                    <a:cubicBezTo>
                      <a:pt x="5526" y="4837"/>
                      <a:pt x="5516" y="4866"/>
                      <a:pt x="5506" y="4897"/>
                    </a:cubicBezTo>
                    <a:cubicBezTo>
                      <a:pt x="5496" y="4926"/>
                      <a:pt x="5486" y="4946"/>
                      <a:pt x="5476" y="4977"/>
                    </a:cubicBezTo>
                    <a:cubicBezTo>
                      <a:pt x="5466" y="4997"/>
                      <a:pt x="5456" y="5026"/>
                      <a:pt x="5456" y="5057"/>
                    </a:cubicBezTo>
                    <a:cubicBezTo>
                      <a:pt x="5446" y="5077"/>
                      <a:pt x="5446" y="5086"/>
                      <a:pt x="5446" y="5106"/>
                    </a:cubicBezTo>
                    <a:cubicBezTo>
                      <a:pt x="5446" y="5126"/>
                      <a:pt x="5436" y="5146"/>
                      <a:pt x="5436" y="5156"/>
                    </a:cubicBezTo>
                    <a:lnTo>
                      <a:pt x="5436" y="5246"/>
                    </a:lnTo>
                    <a:lnTo>
                      <a:pt x="5436" y="5336"/>
                    </a:lnTo>
                    <a:lnTo>
                      <a:pt x="5466" y="5516"/>
                    </a:lnTo>
                    <a:cubicBezTo>
                      <a:pt x="5476" y="5566"/>
                      <a:pt x="5486" y="5626"/>
                      <a:pt x="5496" y="5686"/>
                    </a:cubicBezTo>
                    <a:cubicBezTo>
                      <a:pt x="5516" y="5736"/>
                      <a:pt x="5526" y="5796"/>
                      <a:pt x="5536" y="5846"/>
                    </a:cubicBezTo>
                    <a:cubicBezTo>
                      <a:pt x="5556" y="5905"/>
                      <a:pt x="5575" y="5956"/>
                      <a:pt x="5606" y="6005"/>
                    </a:cubicBezTo>
                    <a:lnTo>
                      <a:pt x="5695" y="6156"/>
                    </a:lnTo>
                    <a:cubicBezTo>
                      <a:pt x="5715" y="6176"/>
                      <a:pt x="5726" y="6196"/>
                      <a:pt x="5746" y="6216"/>
                    </a:cubicBezTo>
                    <a:cubicBezTo>
                      <a:pt x="5755" y="6236"/>
                      <a:pt x="5766" y="6245"/>
                      <a:pt x="5775" y="6265"/>
                    </a:cubicBezTo>
                    <a:cubicBezTo>
                      <a:pt x="5786" y="6276"/>
                      <a:pt x="5795" y="6296"/>
                      <a:pt x="5806" y="6305"/>
                    </a:cubicBezTo>
                    <a:cubicBezTo>
                      <a:pt x="5806" y="6316"/>
                      <a:pt x="5806" y="6316"/>
                      <a:pt x="5815" y="6316"/>
                    </a:cubicBezTo>
                    <a:cubicBezTo>
                      <a:pt x="5875" y="6405"/>
                      <a:pt x="5935" y="6505"/>
                      <a:pt x="6015" y="6585"/>
                    </a:cubicBezTo>
                    <a:cubicBezTo>
                      <a:pt x="6035" y="6605"/>
                      <a:pt x="6055" y="6635"/>
                      <a:pt x="6075" y="6655"/>
                    </a:cubicBezTo>
                    <a:lnTo>
                      <a:pt x="6135" y="6715"/>
                    </a:lnTo>
                    <a:cubicBezTo>
                      <a:pt x="6175" y="6755"/>
                      <a:pt x="6225" y="6795"/>
                      <a:pt x="6265" y="6825"/>
                    </a:cubicBezTo>
                    <a:cubicBezTo>
                      <a:pt x="6365" y="6895"/>
                      <a:pt x="6455" y="6965"/>
                      <a:pt x="6555" y="7035"/>
                    </a:cubicBezTo>
                    <a:cubicBezTo>
                      <a:pt x="6655" y="7095"/>
                      <a:pt x="6755" y="7144"/>
                      <a:pt x="6865" y="7204"/>
                    </a:cubicBezTo>
                    <a:cubicBezTo>
                      <a:pt x="6914" y="7224"/>
                      <a:pt x="6965" y="7255"/>
                      <a:pt x="7014" y="7275"/>
                    </a:cubicBezTo>
                    <a:cubicBezTo>
                      <a:pt x="7074" y="7295"/>
                      <a:pt x="7125" y="7324"/>
                      <a:pt x="7185" y="7344"/>
                    </a:cubicBezTo>
                    <a:cubicBezTo>
                      <a:pt x="7284" y="7375"/>
                      <a:pt x="7404" y="7415"/>
                      <a:pt x="7514" y="7435"/>
                    </a:cubicBezTo>
                    <a:cubicBezTo>
                      <a:pt x="7624" y="7464"/>
                      <a:pt x="7744" y="7484"/>
                      <a:pt x="7854" y="7504"/>
                    </a:cubicBezTo>
                    <a:lnTo>
                      <a:pt x="8033" y="7535"/>
                    </a:lnTo>
                    <a:cubicBezTo>
                      <a:pt x="8093" y="7535"/>
                      <a:pt x="8153" y="7544"/>
                      <a:pt x="8213" y="7544"/>
                    </a:cubicBezTo>
                    <a:cubicBezTo>
                      <a:pt x="8268" y="7549"/>
                      <a:pt x="8323" y="7552"/>
                      <a:pt x="8378" y="7552"/>
                    </a:cubicBezTo>
                    <a:cubicBezTo>
                      <a:pt x="8433" y="7552"/>
                      <a:pt x="8488" y="7549"/>
                      <a:pt x="8543" y="7544"/>
                    </a:cubicBezTo>
                    <a:cubicBezTo>
                      <a:pt x="8603" y="7544"/>
                      <a:pt x="8673" y="7535"/>
                      <a:pt x="8733" y="7535"/>
                    </a:cubicBezTo>
                    <a:cubicBezTo>
                      <a:pt x="8793" y="7524"/>
                      <a:pt x="8843" y="7515"/>
                      <a:pt x="8903" y="7504"/>
                    </a:cubicBezTo>
                    <a:cubicBezTo>
                      <a:pt x="8953" y="7495"/>
                      <a:pt x="9013" y="7484"/>
                      <a:pt x="9063" y="7464"/>
                    </a:cubicBezTo>
                    <a:cubicBezTo>
                      <a:pt x="9123" y="7455"/>
                      <a:pt x="9173" y="7435"/>
                      <a:pt x="9232" y="7424"/>
                    </a:cubicBezTo>
                    <a:cubicBezTo>
                      <a:pt x="9283" y="7404"/>
                      <a:pt x="9343" y="7384"/>
                      <a:pt x="9392" y="7375"/>
                    </a:cubicBezTo>
                    <a:cubicBezTo>
                      <a:pt x="9452" y="7355"/>
                      <a:pt x="9503" y="7335"/>
                      <a:pt x="9563" y="7315"/>
                    </a:cubicBezTo>
                    <a:cubicBezTo>
                      <a:pt x="9663" y="7255"/>
                      <a:pt x="9762" y="7195"/>
                      <a:pt x="9862" y="7144"/>
                    </a:cubicBezTo>
                    <a:cubicBezTo>
                      <a:pt x="9912" y="7115"/>
                      <a:pt x="9952" y="7085"/>
                      <a:pt x="10002" y="7055"/>
                    </a:cubicBezTo>
                    <a:cubicBezTo>
                      <a:pt x="10052" y="7025"/>
                      <a:pt x="10092" y="6985"/>
                      <a:pt x="10142" y="6945"/>
                    </a:cubicBezTo>
                    <a:cubicBezTo>
                      <a:pt x="10192" y="6905"/>
                      <a:pt x="10232" y="6865"/>
                      <a:pt x="10282" y="6825"/>
                    </a:cubicBezTo>
                    <a:lnTo>
                      <a:pt x="10332" y="6775"/>
                    </a:lnTo>
                    <a:cubicBezTo>
                      <a:pt x="10402" y="6835"/>
                      <a:pt x="10471" y="6885"/>
                      <a:pt x="10542" y="6935"/>
                    </a:cubicBezTo>
                    <a:cubicBezTo>
                      <a:pt x="10522" y="6945"/>
                      <a:pt x="10502" y="6965"/>
                      <a:pt x="10482" y="6975"/>
                    </a:cubicBezTo>
                    <a:cubicBezTo>
                      <a:pt x="10451" y="7005"/>
                      <a:pt x="10411" y="7025"/>
                      <a:pt x="10382" y="7055"/>
                    </a:cubicBezTo>
                    <a:cubicBezTo>
                      <a:pt x="10312" y="7104"/>
                      <a:pt x="10232" y="7144"/>
                      <a:pt x="10152" y="7175"/>
                    </a:cubicBezTo>
                    <a:cubicBezTo>
                      <a:pt x="10082" y="7224"/>
                      <a:pt x="10002" y="7264"/>
                      <a:pt x="9922" y="7304"/>
                    </a:cubicBezTo>
                    <a:cubicBezTo>
                      <a:pt x="9852" y="7344"/>
                      <a:pt x="9782" y="7395"/>
                      <a:pt x="9712" y="7444"/>
                    </a:cubicBezTo>
                    <a:cubicBezTo>
                      <a:pt x="9632" y="7495"/>
                      <a:pt x="9552" y="7555"/>
                      <a:pt x="9483" y="7604"/>
                    </a:cubicBezTo>
                    <a:cubicBezTo>
                      <a:pt x="9443" y="7634"/>
                      <a:pt x="9412" y="7664"/>
                      <a:pt x="9383" y="7684"/>
                    </a:cubicBezTo>
                    <a:cubicBezTo>
                      <a:pt x="9312" y="7734"/>
                      <a:pt x="9232" y="7784"/>
                      <a:pt x="9163" y="7824"/>
                    </a:cubicBezTo>
                    <a:cubicBezTo>
                      <a:pt x="9093" y="7874"/>
                      <a:pt x="9013" y="7914"/>
                      <a:pt x="8943" y="7964"/>
                    </a:cubicBezTo>
                    <a:cubicBezTo>
                      <a:pt x="8783" y="8064"/>
                      <a:pt x="8633" y="8154"/>
                      <a:pt x="8483" y="8244"/>
                    </a:cubicBezTo>
                    <a:cubicBezTo>
                      <a:pt x="8404" y="8294"/>
                      <a:pt x="8324" y="8343"/>
                      <a:pt x="8253" y="8394"/>
                    </a:cubicBezTo>
                    <a:lnTo>
                      <a:pt x="8013" y="8543"/>
                    </a:lnTo>
                    <a:cubicBezTo>
                      <a:pt x="7934" y="8594"/>
                      <a:pt x="7854" y="8634"/>
                      <a:pt x="7784" y="8683"/>
                    </a:cubicBezTo>
                    <a:cubicBezTo>
                      <a:pt x="7734" y="8714"/>
                      <a:pt x="7704" y="8743"/>
                      <a:pt x="7664" y="8774"/>
                    </a:cubicBezTo>
                    <a:cubicBezTo>
                      <a:pt x="7634" y="8793"/>
                      <a:pt x="7594" y="8823"/>
                      <a:pt x="7564" y="8853"/>
                    </a:cubicBezTo>
                    <a:cubicBezTo>
                      <a:pt x="7554" y="8863"/>
                      <a:pt x="7534" y="8883"/>
                      <a:pt x="7524" y="8903"/>
                    </a:cubicBezTo>
                    <a:lnTo>
                      <a:pt x="7494" y="8933"/>
                    </a:lnTo>
                    <a:lnTo>
                      <a:pt x="7484" y="8933"/>
                    </a:lnTo>
                    <a:cubicBezTo>
                      <a:pt x="7414" y="8893"/>
                      <a:pt x="7344" y="8843"/>
                      <a:pt x="7274" y="8793"/>
                    </a:cubicBezTo>
                    <a:cubicBezTo>
                      <a:pt x="7225" y="8763"/>
                      <a:pt x="7154" y="8723"/>
                      <a:pt x="7094" y="8703"/>
                    </a:cubicBezTo>
                    <a:cubicBezTo>
                      <a:pt x="7045" y="8694"/>
                      <a:pt x="6994" y="8683"/>
                      <a:pt x="6954" y="8674"/>
                    </a:cubicBezTo>
                    <a:cubicBezTo>
                      <a:pt x="6904" y="8668"/>
                      <a:pt x="6853" y="8666"/>
                      <a:pt x="6802" y="8666"/>
                    </a:cubicBezTo>
                    <a:cubicBezTo>
                      <a:pt x="6669" y="8666"/>
                      <a:pt x="6535" y="8682"/>
                      <a:pt x="6405" y="8703"/>
                    </a:cubicBezTo>
                    <a:cubicBezTo>
                      <a:pt x="6365" y="8714"/>
                      <a:pt x="6315" y="8723"/>
                      <a:pt x="6275" y="8734"/>
                    </a:cubicBezTo>
                    <a:cubicBezTo>
                      <a:pt x="6225" y="8743"/>
                      <a:pt x="6185" y="8763"/>
                      <a:pt x="6135" y="8774"/>
                    </a:cubicBezTo>
                    <a:cubicBezTo>
                      <a:pt x="6046" y="8803"/>
                      <a:pt x="5966" y="8843"/>
                      <a:pt x="5886" y="8893"/>
                    </a:cubicBezTo>
                    <a:cubicBezTo>
                      <a:pt x="5806" y="8933"/>
                      <a:pt x="5726" y="8983"/>
                      <a:pt x="5646" y="9043"/>
                    </a:cubicBezTo>
                    <a:cubicBezTo>
                      <a:pt x="5615" y="9073"/>
                      <a:pt x="5575" y="9103"/>
                      <a:pt x="5546" y="9133"/>
                    </a:cubicBezTo>
                    <a:cubicBezTo>
                      <a:pt x="5516" y="9163"/>
                      <a:pt x="5486" y="9203"/>
                      <a:pt x="5456" y="9233"/>
                    </a:cubicBezTo>
                    <a:cubicBezTo>
                      <a:pt x="5426" y="9223"/>
                      <a:pt x="5406" y="9203"/>
                      <a:pt x="5386" y="9193"/>
                    </a:cubicBezTo>
                    <a:cubicBezTo>
                      <a:pt x="5346" y="9163"/>
                      <a:pt x="5316" y="9143"/>
                      <a:pt x="5276" y="9123"/>
                    </a:cubicBezTo>
                    <a:cubicBezTo>
                      <a:pt x="5206" y="9063"/>
                      <a:pt x="5136" y="9013"/>
                      <a:pt x="5066" y="8963"/>
                    </a:cubicBezTo>
                    <a:cubicBezTo>
                      <a:pt x="4986" y="8903"/>
                      <a:pt x="4916" y="8843"/>
                      <a:pt x="4827" y="8793"/>
                    </a:cubicBezTo>
                    <a:cubicBezTo>
                      <a:pt x="4756" y="8754"/>
                      <a:pt x="4676" y="8714"/>
                      <a:pt x="4596" y="8663"/>
                    </a:cubicBezTo>
                    <a:cubicBezTo>
                      <a:pt x="4516" y="8623"/>
                      <a:pt x="4436" y="8574"/>
                      <a:pt x="4357" y="8534"/>
                    </a:cubicBezTo>
                    <a:cubicBezTo>
                      <a:pt x="4277" y="8483"/>
                      <a:pt x="4197" y="8434"/>
                      <a:pt x="4107" y="8383"/>
                    </a:cubicBezTo>
                    <a:cubicBezTo>
                      <a:pt x="4027" y="8343"/>
                      <a:pt x="3957" y="8303"/>
                      <a:pt x="3877" y="8264"/>
                    </a:cubicBezTo>
                    <a:cubicBezTo>
                      <a:pt x="3797" y="8224"/>
                      <a:pt x="3717" y="8174"/>
                      <a:pt x="3637" y="8134"/>
                    </a:cubicBezTo>
                    <a:cubicBezTo>
                      <a:pt x="3537" y="8084"/>
                      <a:pt x="3437" y="8024"/>
                      <a:pt x="3337" y="7974"/>
                    </a:cubicBezTo>
                    <a:cubicBezTo>
                      <a:pt x="3237" y="7924"/>
                      <a:pt x="3128" y="7884"/>
                      <a:pt x="3028" y="7834"/>
                    </a:cubicBezTo>
                    <a:lnTo>
                      <a:pt x="2788" y="7714"/>
                    </a:lnTo>
                    <a:cubicBezTo>
                      <a:pt x="2718" y="7674"/>
                      <a:pt x="2648" y="7624"/>
                      <a:pt x="2578" y="7584"/>
                    </a:cubicBezTo>
                    <a:lnTo>
                      <a:pt x="2338" y="7464"/>
                    </a:lnTo>
                    <a:lnTo>
                      <a:pt x="2218" y="7404"/>
                    </a:lnTo>
                    <a:cubicBezTo>
                      <a:pt x="2198" y="7395"/>
                      <a:pt x="2178" y="7375"/>
                      <a:pt x="2149" y="7355"/>
                    </a:cubicBezTo>
                    <a:lnTo>
                      <a:pt x="2158" y="7355"/>
                    </a:lnTo>
                    <a:cubicBezTo>
                      <a:pt x="2178" y="7344"/>
                      <a:pt x="2198" y="7335"/>
                      <a:pt x="2218" y="7335"/>
                    </a:cubicBezTo>
                    <a:cubicBezTo>
                      <a:pt x="2258" y="7315"/>
                      <a:pt x="2298" y="7295"/>
                      <a:pt x="2329" y="7275"/>
                    </a:cubicBezTo>
                    <a:cubicBezTo>
                      <a:pt x="2369" y="7244"/>
                      <a:pt x="2409" y="7215"/>
                      <a:pt x="2438" y="7175"/>
                    </a:cubicBezTo>
                    <a:cubicBezTo>
                      <a:pt x="2478" y="7144"/>
                      <a:pt x="2508" y="7104"/>
                      <a:pt x="2538" y="7065"/>
                    </a:cubicBezTo>
                    <a:cubicBezTo>
                      <a:pt x="2558" y="7035"/>
                      <a:pt x="2578" y="6995"/>
                      <a:pt x="2598" y="6955"/>
                    </a:cubicBezTo>
                    <a:cubicBezTo>
                      <a:pt x="2618" y="6915"/>
                      <a:pt x="2638" y="6875"/>
                      <a:pt x="2648" y="6825"/>
                    </a:cubicBezTo>
                    <a:cubicBezTo>
                      <a:pt x="2668" y="6775"/>
                      <a:pt x="2678" y="6715"/>
                      <a:pt x="2678" y="6655"/>
                    </a:cubicBezTo>
                    <a:cubicBezTo>
                      <a:pt x="2678" y="6625"/>
                      <a:pt x="2668" y="6595"/>
                      <a:pt x="2668" y="6575"/>
                    </a:cubicBezTo>
                    <a:cubicBezTo>
                      <a:pt x="2658" y="6525"/>
                      <a:pt x="2658" y="6485"/>
                      <a:pt x="2638" y="6455"/>
                    </a:cubicBezTo>
                    <a:cubicBezTo>
                      <a:pt x="2638" y="6435"/>
                      <a:pt x="2628" y="6415"/>
                      <a:pt x="2618" y="6395"/>
                    </a:cubicBezTo>
                    <a:lnTo>
                      <a:pt x="2588" y="6336"/>
                    </a:lnTo>
                    <a:cubicBezTo>
                      <a:pt x="2568" y="6316"/>
                      <a:pt x="2548" y="6285"/>
                      <a:pt x="2528" y="6265"/>
                    </a:cubicBezTo>
                    <a:cubicBezTo>
                      <a:pt x="2508" y="6236"/>
                      <a:pt x="2488" y="6216"/>
                      <a:pt x="2458" y="6196"/>
                    </a:cubicBezTo>
                    <a:cubicBezTo>
                      <a:pt x="2438" y="6176"/>
                      <a:pt x="2409" y="6165"/>
                      <a:pt x="2378" y="6145"/>
                    </a:cubicBezTo>
                    <a:cubicBezTo>
                      <a:pt x="2369" y="6136"/>
                      <a:pt x="2349" y="6125"/>
                      <a:pt x="2329" y="6116"/>
                    </a:cubicBezTo>
                    <a:cubicBezTo>
                      <a:pt x="2338" y="6116"/>
                      <a:pt x="2349" y="6105"/>
                      <a:pt x="2358" y="6105"/>
                    </a:cubicBezTo>
                    <a:cubicBezTo>
                      <a:pt x="2378" y="6096"/>
                      <a:pt x="2398" y="6085"/>
                      <a:pt x="2418" y="6065"/>
                    </a:cubicBezTo>
                    <a:cubicBezTo>
                      <a:pt x="2458" y="6045"/>
                      <a:pt x="2498" y="6025"/>
                      <a:pt x="2528" y="5996"/>
                    </a:cubicBezTo>
                    <a:cubicBezTo>
                      <a:pt x="2608" y="5956"/>
                      <a:pt x="2688" y="5905"/>
                      <a:pt x="2768" y="5866"/>
                    </a:cubicBezTo>
                    <a:cubicBezTo>
                      <a:pt x="2928" y="5776"/>
                      <a:pt x="3088" y="5696"/>
                      <a:pt x="3248" y="5606"/>
                    </a:cubicBezTo>
                    <a:cubicBezTo>
                      <a:pt x="3317" y="5556"/>
                      <a:pt x="3397" y="5506"/>
                      <a:pt x="3477" y="5466"/>
                    </a:cubicBezTo>
                    <a:cubicBezTo>
                      <a:pt x="3517" y="5436"/>
                      <a:pt x="3557" y="5416"/>
                      <a:pt x="3588" y="5396"/>
                    </a:cubicBezTo>
                    <a:cubicBezTo>
                      <a:pt x="3637" y="5366"/>
                      <a:pt x="3677" y="5346"/>
                      <a:pt x="3717" y="5326"/>
                    </a:cubicBezTo>
                    <a:cubicBezTo>
                      <a:pt x="3797" y="5286"/>
                      <a:pt x="3877" y="5246"/>
                      <a:pt x="3967" y="5206"/>
                    </a:cubicBezTo>
                    <a:cubicBezTo>
                      <a:pt x="4047" y="5166"/>
                      <a:pt x="4127" y="5126"/>
                      <a:pt x="4217" y="5086"/>
                    </a:cubicBezTo>
                    <a:cubicBezTo>
                      <a:pt x="4376" y="4997"/>
                      <a:pt x="4527" y="4906"/>
                      <a:pt x="4687" y="4817"/>
                    </a:cubicBezTo>
                    <a:lnTo>
                      <a:pt x="5166" y="4517"/>
                    </a:lnTo>
                    <a:cubicBezTo>
                      <a:pt x="5246" y="4467"/>
                      <a:pt x="5326" y="4407"/>
                      <a:pt x="5406" y="4347"/>
                    </a:cubicBezTo>
                    <a:cubicBezTo>
                      <a:pt x="5476" y="4297"/>
                      <a:pt x="5546" y="4257"/>
                      <a:pt x="5626" y="4207"/>
                    </a:cubicBezTo>
                    <a:close/>
                    <a:moveTo>
                      <a:pt x="5296" y="4027"/>
                    </a:moveTo>
                    <a:cubicBezTo>
                      <a:pt x="5346" y="4047"/>
                      <a:pt x="5386" y="4067"/>
                      <a:pt x="5426" y="4097"/>
                    </a:cubicBezTo>
                    <a:cubicBezTo>
                      <a:pt x="5456" y="4117"/>
                      <a:pt x="5486" y="4127"/>
                      <a:pt x="5516" y="4147"/>
                    </a:cubicBezTo>
                    <a:lnTo>
                      <a:pt x="5526" y="4147"/>
                    </a:lnTo>
                    <a:cubicBezTo>
                      <a:pt x="5436" y="4217"/>
                      <a:pt x="5356" y="4277"/>
                      <a:pt x="5266" y="4337"/>
                    </a:cubicBezTo>
                    <a:cubicBezTo>
                      <a:pt x="5196" y="4387"/>
                      <a:pt x="5126" y="4437"/>
                      <a:pt x="5046" y="4477"/>
                    </a:cubicBezTo>
                    <a:cubicBezTo>
                      <a:pt x="4976" y="4527"/>
                      <a:pt x="4896" y="4567"/>
                      <a:pt x="4816" y="4617"/>
                    </a:cubicBezTo>
                    <a:cubicBezTo>
                      <a:pt x="4656" y="4717"/>
                      <a:pt x="4496" y="4806"/>
                      <a:pt x="4337" y="4897"/>
                    </a:cubicBezTo>
                    <a:cubicBezTo>
                      <a:pt x="4247" y="4946"/>
                      <a:pt x="4167" y="4986"/>
                      <a:pt x="4077" y="5026"/>
                    </a:cubicBezTo>
                    <a:cubicBezTo>
                      <a:pt x="3997" y="5077"/>
                      <a:pt x="3917" y="5117"/>
                      <a:pt x="3827" y="5156"/>
                    </a:cubicBezTo>
                    <a:cubicBezTo>
                      <a:pt x="3747" y="5186"/>
                      <a:pt x="3667" y="5226"/>
                      <a:pt x="3588" y="5266"/>
                    </a:cubicBezTo>
                    <a:cubicBezTo>
                      <a:pt x="3508" y="5316"/>
                      <a:pt x="3428" y="5356"/>
                      <a:pt x="3348" y="5406"/>
                    </a:cubicBezTo>
                    <a:cubicBezTo>
                      <a:pt x="3277" y="5456"/>
                      <a:pt x="3197" y="5496"/>
                      <a:pt x="3128" y="5546"/>
                    </a:cubicBezTo>
                    <a:cubicBezTo>
                      <a:pt x="3048" y="5586"/>
                      <a:pt x="2958" y="5626"/>
                      <a:pt x="2878" y="5676"/>
                    </a:cubicBezTo>
                    <a:cubicBezTo>
                      <a:pt x="2718" y="5756"/>
                      <a:pt x="2558" y="5846"/>
                      <a:pt x="2409" y="5945"/>
                    </a:cubicBezTo>
                    <a:cubicBezTo>
                      <a:pt x="2369" y="5965"/>
                      <a:pt x="2338" y="5996"/>
                      <a:pt x="2309" y="6016"/>
                    </a:cubicBezTo>
                    <a:cubicBezTo>
                      <a:pt x="2289" y="6025"/>
                      <a:pt x="2278" y="6036"/>
                      <a:pt x="2258" y="6036"/>
                    </a:cubicBezTo>
                    <a:cubicBezTo>
                      <a:pt x="2238" y="6045"/>
                      <a:pt x="2229" y="6065"/>
                      <a:pt x="2218" y="6076"/>
                    </a:cubicBezTo>
                    <a:cubicBezTo>
                      <a:pt x="2209" y="6096"/>
                      <a:pt x="2209" y="6125"/>
                      <a:pt x="2218" y="6145"/>
                    </a:cubicBezTo>
                    <a:cubicBezTo>
                      <a:pt x="2238" y="6185"/>
                      <a:pt x="2278" y="6205"/>
                      <a:pt x="2318" y="6225"/>
                    </a:cubicBezTo>
                    <a:lnTo>
                      <a:pt x="2409" y="6285"/>
                    </a:lnTo>
                    <a:lnTo>
                      <a:pt x="2438" y="6316"/>
                    </a:lnTo>
                    <a:cubicBezTo>
                      <a:pt x="2448" y="6336"/>
                      <a:pt x="2458" y="6345"/>
                      <a:pt x="2468" y="6356"/>
                    </a:cubicBezTo>
                    <a:cubicBezTo>
                      <a:pt x="2478" y="6375"/>
                      <a:pt x="2488" y="6395"/>
                      <a:pt x="2498" y="6405"/>
                    </a:cubicBezTo>
                    <a:cubicBezTo>
                      <a:pt x="2508" y="6425"/>
                      <a:pt x="2518" y="6455"/>
                      <a:pt x="2528" y="6475"/>
                    </a:cubicBezTo>
                    <a:cubicBezTo>
                      <a:pt x="2538" y="6495"/>
                      <a:pt x="2548" y="6515"/>
                      <a:pt x="2548" y="6545"/>
                    </a:cubicBezTo>
                    <a:cubicBezTo>
                      <a:pt x="2548" y="6565"/>
                      <a:pt x="2548" y="6575"/>
                      <a:pt x="2558" y="6595"/>
                    </a:cubicBezTo>
                    <a:lnTo>
                      <a:pt x="2558" y="6625"/>
                    </a:lnTo>
                    <a:lnTo>
                      <a:pt x="2558" y="6725"/>
                    </a:lnTo>
                    <a:cubicBezTo>
                      <a:pt x="2548" y="6775"/>
                      <a:pt x="2528" y="6825"/>
                      <a:pt x="2508" y="6865"/>
                    </a:cubicBezTo>
                    <a:cubicBezTo>
                      <a:pt x="2498" y="6895"/>
                      <a:pt x="2478" y="6925"/>
                      <a:pt x="2468" y="6955"/>
                    </a:cubicBezTo>
                    <a:cubicBezTo>
                      <a:pt x="2448" y="6975"/>
                      <a:pt x="2429" y="6995"/>
                      <a:pt x="2409" y="7025"/>
                    </a:cubicBezTo>
                    <a:lnTo>
                      <a:pt x="2349" y="7085"/>
                    </a:lnTo>
                    <a:cubicBezTo>
                      <a:pt x="2329" y="7115"/>
                      <a:pt x="2298" y="7135"/>
                      <a:pt x="2278" y="7155"/>
                    </a:cubicBezTo>
                    <a:cubicBezTo>
                      <a:pt x="2238" y="7175"/>
                      <a:pt x="2209" y="7195"/>
                      <a:pt x="2169" y="7215"/>
                    </a:cubicBezTo>
                    <a:cubicBezTo>
                      <a:pt x="2129" y="7235"/>
                      <a:pt x="2089" y="7244"/>
                      <a:pt x="2049" y="7264"/>
                    </a:cubicBezTo>
                    <a:cubicBezTo>
                      <a:pt x="2029" y="7275"/>
                      <a:pt x="2009" y="7295"/>
                      <a:pt x="1998" y="7324"/>
                    </a:cubicBezTo>
                    <a:lnTo>
                      <a:pt x="1998" y="7355"/>
                    </a:lnTo>
                    <a:cubicBezTo>
                      <a:pt x="1998" y="7364"/>
                      <a:pt x="2009" y="7384"/>
                      <a:pt x="2018" y="7395"/>
                    </a:cubicBezTo>
                    <a:cubicBezTo>
                      <a:pt x="2038" y="7415"/>
                      <a:pt x="2069" y="7435"/>
                      <a:pt x="2089" y="7444"/>
                    </a:cubicBezTo>
                    <a:cubicBezTo>
                      <a:pt x="2118" y="7475"/>
                      <a:pt x="2158" y="7495"/>
                      <a:pt x="2189" y="7515"/>
                    </a:cubicBezTo>
                    <a:cubicBezTo>
                      <a:pt x="2278" y="7555"/>
                      <a:pt x="2358" y="7594"/>
                      <a:pt x="2448" y="7644"/>
                    </a:cubicBezTo>
                    <a:cubicBezTo>
                      <a:pt x="2528" y="7684"/>
                      <a:pt x="2598" y="7734"/>
                      <a:pt x="2678" y="7774"/>
                    </a:cubicBezTo>
                    <a:cubicBezTo>
                      <a:pt x="2758" y="7824"/>
                      <a:pt x="2838" y="7864"/>
                      <a:pt x="2918" y="7904"/>
                    </a:cubicBezTo>
                    <a:cubicBezTo>
                      <a:pt x="3008" y="7954"/>
                      <a:pt x="3088" y="7994"/>
                      <a:pt x="3177" y="8034"/>
                    </a:cubicBezTo>
                    <a:cubicBezTo>
                      <a:pt x="3337" y="8114"/>
                      <a:pt x="3508" y="8194"/>
                      <a:pt x="3667" y="8284"/>
                    </a:cubicBezTo>
                    <a:cubicBezTo>
                      <a:pt x="3737" y="8334"/>
                      <a:pt x="3817" y="8374"/>
                      <a:pt x="3887" y="8414"/>
                    </a:cubicBezTo>
                    <a:cubicBezTo>
                      <a:pt x="3977" y="8463"/>
                      <a:pt x="4057" y="8503"/>
                      <a:pt x="4137" y="8554"/>
                    </a:cubicBezTo>
                    <a:cubicBezTo>
                      <a:pt x="4227" y="8594"/>
                      <a:pt x="4297" y="8643"/>
                      <a:pt x="4376" y="8694"/>
                    </a:cubicBezTo>
                    <a:cubicBezTo>
                      <a:pt x="4456" y="8743"/>
                      <a:pt x="4536" y="8783"/>
                      <a:pt x="4616" y="8833"/>
                    </a:cubicBezTo>
                    <a:cubicBezTo>
                      <a:pt x="4696" y="8873"/>
                      <a:pt x="4767" y="8923"/>
                      <a:pt x="4847" y="8973"/>
                    </a:cubicBezTo>
                    <a:cubicBezTo>
                      <a:pt x="4916" y="9023"/>
                      <a:pt x="4996" y="9083"/>
                      <a:pt x="5066" y="9133"/>
                    </a:cubicBezTo>
                    <a:cubicBezTo>
                      <a:pt x="5136" y="9193"/>
                      <a:pt x="5206" y="9243"/>
                      <a:pt x="5276" y="9293"/>
                    </a:cubicBezTo>
                    <a:cubicBezTo>
                      <a:pt x="5316" y="9313"/>
                      <a:pt x="5346" y="9343"/>
                      <a:pt x="5386" y="9363"/>
                    </a:cubicBezTo>
                    <a:cubicBezTo>
                      <a:pt x="5386" y="9373"/>
                      <a:pt x="5396" y="9373"/>
                      <a:pt x="5406" y="9383"/>
                    </a:cubicBezTo>
                    <a:cubicBezTo>
                      <a:pt x="5427" y="9390"/>
                      <a:pt x="5448" y="9397"/>
                      <a:pt x="5466" y="9397"/>
                    </a:cubicBezTo>
                    <a:cubicBezTo>
                      <a:pt x="5473" y="9397"/>
                      <a:pt x="5480" y="9396"/>
                      <a:pt x="5486" y="9393"/>
                    </a:cubicBezTo>
                    <a:cubicBezTo>
                      <a:pt x="5536" y="9383"/>
                      <a:pt x="5556" y="9343"/>
                      <a:pt x="5586" y="9313"/>
                    </a:cubicBezTo>
                    <a:cubicBezTo>
                      <a:pt x="5595" y="9293"/>
                      <a:pt x="5606" y="9283"/>
                      <a:pt x="5615" y="9263"/>
                    </a:cubicBezTo>
                    <a:cubicBezTo>
                      <a:pt x="5646" y="9233"/>
                      <a:pt x="5686" y="9203"/>
                      <a:pt x="5715" y="9173"/>
                    </a:cubicBezTo>
                    <a:cubicBezTo>
                      <a:pt x="5735" y="9153"/>
                      <a:pt x="5746" y="9143"/>
                      <a:pt x="5766" y="9133"/>
                    </a:cubicBezTo>
                    <a:cubicBezTo>
                      <a:pt x="5775" y="9123"/>
                      <a:pt x="5786" y="9113"/>
                      <a:pt x="5806" y="9103"/>
                    </a:cubicBezTo>
                    <a:lnTo>
                      <a:pt x="5986" y="8983"/>
                    </a:lnTo>
                    <a:cubicBezTo>
                      <a:pt x="6026" y="8963"/>
                      <a:pt x="6055" y="8953"/>
                      <a:pt x="6085" y="8933"/>
                    </a:cubicBezTo>
                    <a:cubicBezTo>
                      <a:pt x="6115" y="8923"/>
                      <a:pt x="6145" y="8913"/>
                      <a:pt x="6175" y="8893"/>
                    </a:cubicBezTo>
                    <a:lnTo>
                      <a:pt x="6295" y="8863"/>
                    </a:lnTo>
                    <a:cubicBezTo>
                      <a:pt x="6335" y="8853"/>
                      <a:pt x="6375" y="8833"/>
                      <a:pt x="6415" y="8833"/>
                    </a:cubicBezTo>
                    <a:cubicBezTo>
                      <a:pt x="6465" y="8823"/>
                      <a:pt x="6505" y="8813"/>
                      <a:pt x="6545" y="8803"/>
                    </a:cubicBezTo>
                    <a:cubicBezTo>
                      <a:pt x="6585" y="8803"/>
                      <a:pt x="6625" y="8793"/>
                      <a:pt x="6665" y="8793"/>
                    </a:cubicBezTo>
                    <a:cubicBezTo>
                      <a:pt x="6725" y="8783"/>
                      <a:pt x="6785" y="8783"/>
                      <a:pt x="6845" y="8783"/>
                    </a:cubicBezTo>
                    <a:cubicBezTo>
                      <a:pt x="6865" y="8783"/>
                      <a:pt x="6894" y="8783"/>
                      <a:pt x="6925" y="8793"/>
                    </a:cubicBezTo>
                    <a:cubicBezTo>
                      <a:pt x="6954" y="8793"/>
                      <a:pt x="6974" y="8793"/>
                      <a:pt x="7005" y="8803"/>
                    </a:cubicBezTo>
                    <a:cubicBezTo>
                      <a:pt x="7045" y="8813"/>
                      <a:pt x="7085" y="8823"/>
                      <a:pt x="7114" y="8833"/>
                    </a:cubicBezTo>
                    <a:cubicBezTo>
                      <a:pt x="7194" y="8873"/>
                      <a:pt x="7264" y="8933"/>
                      <a:pt x="7334" y="8983"/>
                    </a:cubicBezTo>
                    <a:cubicBezTo>
                      <a:pt x="7374" y="9003"/>
                      <a:pt x="7404" y="9023"/>
                      <a:pt x="7434" y="9043"/>
                    </a:cubicBezTo>
                    <a:cubicBezTo>
                      <a:pt x="7454" y="9053"/>
                      <a:pt x="7474" y="9063"/>
                      <a:pt x="7494" y="9063"/>
                    </a:cubicBezTo>
                    <a:cubicBezTo>
                      <a:pt x="7514" y="9063"/>
                      <a:pt x="7534" y="9063"/>
                      <a:pt x="7544" y="9053"/>
                    </a:cubicBezTo>
                    <a:cubicBezTo>
                      <a:pt x="7574" y="9043"/>
                      <a:pt x="7584" y="9013"/>
                      <a:pt x="7604" y="8993"/>
                    </a:cubicBezTo>
                    <a:cubicBezTo>
                      <a:pt x="7664" y="8923"/>
                      <a:pt x="7734" y="8873"/>
                      <a:pt x="7804" y="8813"/>
                    </a:cubicBezTo>
                    <a:cubicBezTo>
                      <a:pt x="7874" y="8763"/>
                      <a:pt x="7954" y="8723"/>
                      <a:pt x="8024" y="8674"/>
                    </a:cubicBezTo>
                    <a:lnTo>
                      <a:pt x="8264" y="8523"/>
                    </a:lnTo>
                    <a:cubicBezTo>
                      <a:pt x="8344" y="8474"/>
                      <a:pt x="8413" y="8423"/>
                      <a:pt x="8493" y="8374"/>
                    </a:cubicBezTo>
                    <a:cubicBezTo>
                      <a:pt x="8563" y="8323"/>
                      <a:pt x="8643" y="8284"/>
                      <a:pt x="8723" y="8234"/>
                    </a:cubicBezTo>
                    <a:cubicBezTo>
                      <a:pt x="8793" y="8184"/>
                      <a:pt x="8873" y="8144"/>
                      <a:pt x="8943" y="8094"/>
                    </a:cubicBezTo>
                    <a:cubicBezTo>
                      <a:pt x="9023" y="8044"/>
                      <a:pt x="9093" y="7994"/>
                      <a:pt x="9163" y="7954"/>
                    </a:cubicBezTo>
                    <a:cubicBezTo>
                      <a:pt x="9243" y="7904"/>
                      <a:pt x="9312" y="7854"/>
                      <a:pt x="9383" y="7804"/>
                    </a:cubicBezTo>
                    <a:cubicBezTo>
                      <a:pt x="9423" y="7784"/>
                      <a:pt x="9463" y="7754"/>
                      <a:pt x="9503" y="7724"/>
                    </a:cubicBezTo>
                    <a:cubicBezTo>
                      <a:pt x="9532" y="7704"/>
                      <a:pt x="9563" y="7674"/>
                      <a:pt x="9603" y="7644"/>
                    </a:cubicBezTo>
                    <a:cubicBezTo>
                      <a:pt x="9632" y="7624"/>
                      <a:pt x="9672" y="7594"/>
                      <a:pt x="9702" y="7574"/>
                    </a:cubicBezTo>
                    <a:cubicBezTo>
                      <a:pt x="9782" y="7524"/>
                      <a:pt x="9852" y="7475"/>
                      <a:pt x="9922" y="7424"/>
                    </a:cubicBezTo>
                    <a:lnTo>
                      <a:pt x="10162" y="7304"/>
                    </a:lnTo>
                    <a:cubicBezTo>
                      <a:pt x="10232" y="7264"/>
                      <a:pt x="10312" y="7224"/>
                      <a:pt x="10382" y="7184"/>
                    </a:cubicBezTo>
                    <a:cubicBezTo>
                      <a:pt x="10411" y="7164"/>
                      <a:pt x="10442" y="7144"/>
                      <a:pt x="10482" y="7115"/>
                    </a:cubicBezTo>
                    <a:cubicBezTo>
                      <a:pt x="10522" y="7095"/>
                      <a:pt x="10551" y="7065"/>
                      <a:pt x="10591" y="7035"/>
                    </a:cubicBezTo>
                    <a:cubicBezTo>
                      <a:pt x="10602" y="7025"/>
                      <a:pt x="10622" y="7015"/>
                      <a:pt x="10631" y="7005"/>
                    </a:cubicBezTo>
                    <a:lnTo>
                      <a:pt x="10751" y="7095"/>
                    </a:lnTo>
                    <a:cubicBezTo>
                      <a:pt x="10802" y="7135"/>
                      <a:pt x="10842" y="7164"/>
                      <a:pt x="10891" y="7195"/>
                    </a:cubicBezTo>
                    <a:cubicBezTo>
                      <a:pt x="10891" y="7204"/>
                      <a:pt x="10901" y="7215"/>
                      <a:pt x="10901" y="7224"/>
                    </a:cubicBezTo>
                    <a:cubicBezTo>
                      <a:pt x="10901" y="7224"/>
                      <a:pt x="10911" y="7235"/>
                      <a:pt x="10911" y="7244"/>
                    </a:cubicBezTo>
                    <a:cubicBezTo>
                      <a:pt x="10901" y="7255"/>
                      <a:pt x="10891" y="7255"/>
                      <a:pt x="10882" y="7264"/>
                    </a:cubicBezTo>
                    <a:cubicBezTo>
                      <a:pt x="10742" y="7355"/>
                      <a:pt x="10602" y="7455"/>
                      <a:pt x="10471" y="7555"/>
                    </a:cubicBezTo>
                    <a:cubicBezTo>
                      <a:pt x="10322" y="7664"/>
                      <a:pt x="10172" y="7754"/>
                      <a:pt x="10012" y="7854"/>
                    </a:cubicBezTo>
                    <a:cubicBezTo>
                      <a:pt x="9862" y="7944"/>
                      <a:pt x="9712" y="8034"/>
                      <a:pt x="9563" y="8134"/>
                    </a:cubicBezTo>
                    <a:cubicBezTo>
                      <a:pt x="9483" y="8184"/>
                      <a:pt x="9412" y="8234"/>
                      <a:pt x="9332" y="8284"/>
                    </a:cubicBezTo>
                    <a:cubicBezTo>
                      <a:pt x="9263" y="8334"/>
                      <a:pt x="9183" y="8374"/>
                      <a:pt x="9113" y="8423"/>
                    </a:cubicBezTo>
                    <a:cubicBezTo>
                      <a:pt x="8993" y="8494"/>
                      <a:pt x="8883" y="8574"/>
                      <a:pt x="8773" y="8643"/>
                    </a:cubicBezTo>
                    <a:lnTo>
                      <a:pt x="8843" y="8743"/>
                    </a:lnTo>
                    <a:cubicBezTo>
                      <a:pt x="8913" y="8703"/>
                      <a:pt x="8993" y="8654"/>
                      <a:pt x="9063" y="8603"/>
                    </a:cubicBezTo>
                    <a:cubicBezTo>
                      <a:pt x="9212" y="8514"/>
                      <a:pt x="9363" y="8423"/>
                      <a:pt x="9512" y="8323"/>
                    </a:cubicBezTo>
                    <a:cubicBezTo>
                      <a:pt x="9663" y="8234"/>
                      <a:pt x="9822" y="8144"/>
                      <a:pt x="9972" y="8054"/>
                    </a:cubicBezTo>
                    <a:cubicBezTo>
                      <a:pt x="10132" y="7964"/>
                      <a:pt x="10292" y="7874"/>
                      <a:pt x="10442" y="7774"/>
                    </a:cubicBezTo>
                    <a:cubicBezTo>
                      <a:pt x="10591" y="7684"/>
                      <a:pt x="10742" y="7574"/>
                      <a:pt x="10891" y="7484"/>
                    </a:cubicBezTo>
                    <a:cubicBezTo>
                      <a:pt x="10911" y="7464"/>
                      <a:pt x="10931" y="7455"/>
                      <a:pt x="10951" y="7444"/>
                    </a:cubicBezTo>
                    <a:lnTo>
                      <a:pt x="10951" y="7455"/>
                    </a:lnTo>
                    <a:cubicBezTo>
                      <a:pt x="10961" y="7504"/>
                      <a:pt x="10971" y="7564"/>
                      <a:pt x="10971" y="7614"/>
                    </a:cubicBezTo>
                    <a:cubicBezTo>
                      <a:pt x="10971" y="7654"/>
                      <a:pt x="10981" y="7694"/>
                      <a:pt x="10981" y="7734"/>
                    </a:cubicBezTo>
                    <a:lnTo>
                      <a:pt x="10981" y="7754"/>
                    </a:lnTo>
                    <a:lnTo>
                      <a:pt x="10981" y="7884"/>
                    </a:lnTo>
                    <a:cubicBezTo>
                      <a:pt x="10971" y="7934"/>
                      <a:pt x="10971" y="7974"/>
                      <a:pt x="10971" y="8024"/>
                    </a:cubicBezTo>
                    <a:lnTo>
                      <a:pt x="10971" y="8134"/>
                    </a:lnTo>
                    <a:lnTo>
                      <a:pt x="10762" y="8254"/>
                    </a:lnTo>
                    <a:cubicBezTo>
                      <a:pt x="10602" y="8343"/>
                      <a:pt x="10451" y="8434"/>
                      <a:pt x="10292" y="8534"/>
                    </a:cubicBezTo>
                    <a:cubicBezTo>
                      <a:pt x="10132" y="8623"/>
                      <a:pt x="9982" y="8723"/>
                      <a:pt x="9822" y="8813"/>
                    </a:cubicBezTo>
                    <a:cubicBezTo>
                      <a:pt x="9663" y="8913"/>
                      <a:pt x="9512" y="9003"/>
                      <a:pt x="9352" y="9103"/>
                    </a:cubicBezTo>
                    <a:cubicBezTo>
                      <a:pt x="9193" y="9193"/>
                      <a:pt x="9023" y="9283"/>
                      <a:pt x="8863" y="9373"/>
                    </a:cubicBezTo>
                    <a:cubicBezTo>
                      <a:pt x="8843" y="9383"/>
                      <a:pt x="8833" y="9393"/>
                      <a:pt x="8813" y="9403"/>
                    </a:cubicBezTo>
                    <a:cubicBezTo>
                      <a:pt x="8673" y="9483"/>
                      <a:pt x="8533" y="9573"/>
                      <a:pt x="8393" y="9653"/>
                    </a:cubicBezTo>
                    <a:cubicBezTo>
                      <a:pt x="8244" y="9753"/>
                      <a:pt x="8084" y="9842"/>
                      <a:pt x="7914" y="9942"/>
                    </a:cubicBezTo>
                    <a:cubicBezTo>
                      <a:pt x="7774" y="10022"/>
                      <a:pt x="7624" y="10112"/>
                      <a:pt x="7484" y="10202"/>
                    </a:cubicBezTo>
                    <a:cubicBezTo>
                      <a:pt x="7344" y="10282"/>
                      <a:pt x="7205" y="10372"/>
                      <a:pt x="7065" y="10462"/>
                    </a:cubicBezTo>
                    <a:cubicBezTo>
                      <a:pt x="6994" y="10502"/>
                      <a:pt x="6925" y="10552"/>
                      <a:pt x="6854" y="10592"/>
                    </a:cubicBezTo>
                    <a:cubicBezTo>
                      <a:pt x="6794" y="10632"/>
                      <a:pt x="6725" y="10672"/>
                      <a:pt x="6655" y="10712"/>
                    </a:cubicBezTo>
                    <a:cubicBezTo>
                      <a:pt x="6585" y="10741"/>
                      <a:pt x="6525" y="10792"/>
                      <a:pt x="6465" y="10841"/>
                    </a:cubicBezTo>
                    <a:cubicBezTo>
                      <a:pt x="6435" y="10861"/>
                      <a:pt x="6415" y="10881"/>
                      <a:pt x="6385" y="10912"/>
                    </a:cubicBezTo>
                    <a:lnTo>
                      <a:pt x="6315" y="10981"/>
                    </a:lnTo>
                    <a:lnTo>
                      <a:pt x="6265" y="10981"/>
                    </a:lnTo>
                    <a:cubicBezTo>
                      <a:pt x="6245" y="10981"/>
                      <a:pt x="6225" y="10972"/>
                      <a:pt x="6205" y="10972"/>
                    </a:cubicBezTo>
                    <a:cubicBezTo>
                      <a:pt x="6215" y="10952"/>
                      <a:pt x="6215" y="10941"/>
                      <a:pt x="6215" y="10932"/>
                    </a:cubicBezTo>
                    <a:lnTo>
                      <a:pt x="6185" y="10752"/>
                    </a:lnTo>
                    <a:cubicBezTo>
                      <a:pt x="6225" y="10721"/>
                      <a:pt x="6265" y="10692"/>
                      <a:pt x="6305" y="10672"/>
                    </a:cubicBezTo>
                    <a:cubicBezTo>
                      <a:pt x="6365" y="10622"/>
                      <a:pt x="6435" y="10582"/>
                      <a:pt x="6505" y="10532"/>
                    </a:cubicBezTo>
                    <a:cubicBezTo>
                      <a:pt x="6575" y="10492"/>
                      <a:pt x="6645" y="10452"/>
                      <a:pt x="6705" y="10402"/>
                    </a:cubicBezTo>
                    <a:cubicBezTo>
                      <a:pt x="6785" y="10362"/>
                      <a:pt x="6854" y="10312"/>
                      <a:pt x="6925" y="10272"/>
                    </a:cubicBezTo>
                    <a:cubicBezTo>
                      <a:pt x="7005" y="10232"/>
                      <a:pt x="7074" y="10192"/>
                      <a:pt x="7145" y="10142"/>
                    </a:cubicBezTo>
                    <a:cubicBezTo>
                      <a:pt x="7214" y="10102"/>
                      <a:pt x="7284" y="10062"/>
                      <a:pt x="7354" y="10012"/>
                    </a:cubicBezTo>
                    <a:cubicBezTo>
                      <a:pt x="7424" y="9962"/>
                      <a:pt x="7484" y="9922"/>
                      <a:pt x="7554" y="9873"/>
                    </a:cubicBezTo>
                    <a:cubicBezTo>
                      <a:pt x="7624" y="9822"/>
                      <a:pt x="7704" y="9782"/>
                      <a:pt x="7774" y="9733"/>
                    </a:cubicBezTo>
                    <a:cubicBezTo>
                      <a:pt x="7844" y="9693"/>
                      <a:pt x="7904" y="9642"/>
                      <a:pt x="7974" y="9602"/>
                    </a:cubicBezTo>
                    <a:cubicBezTo>
                      <a:pt x="8004" y="9582"/>
                      <a:pt x="8044" y="9562"/>
                      <a:pt x="8073" y="9542"/>
                    </a:cubicBezTo>
                    <a:cubicBezTo>
                      <a:pt x="8084" y="9533"/>
                      <a:pt x="8093" y="9513"/>
                      <a:pt x="8084" y="9503"/>
                    </a:cubicBezTo>
                    <a:cubicBezTo>
                      <a:pt x="8084" y="9493"/>
                      <a:pt x="8073" y="9483"/>
                      <a:pt x="8064" y="9483"/>
                    </a:cubicBezTo>
                    <a:cubicBezTo>
                      <a:pt x="8053" y="9483"/>
                      <a:pt x="8053" y="9483"/>
                      <a:pt x="8044" y="9493"/>
                    </a:cubicBezTo>
                    <a:cubicBezTo>
                      <a:pt x="7974" y="9533"/>
                      <a:pt x="7894" y="9573"/>
                      <a:pt x="7824" y="9622"/>
                    </a:cubicBezTo>
                    <a:cubicBezTo>
                      <a:pt x="7754" y="9662"/>
                      <a:pt x="7674" y="9702"/>
                      <a:pt x="7604" y="9742"/>
                    </a:cubicBezTo>
                    <a:cubicBezTo>
                      <a:pt x="7534" y="9793"/>
                      <a:pt x="7464" y="9833"/>
                      <a:pt x="7394" y="9882"/>
                    </a:cubicBezTo>
                    <a:cubicBezTo>
                      <a:pt x="7354" y="9902"/>
                      <a:pt x="7324" y="9933"/>
                      <a:pt x="7284" y="9953"/>
                    </a:cubicBezTo>
                    <a:cubicBezTo>
                      <a:pt x="7254" y="9973"/>
                      <a:pt x="7214" y="10002"/>
                      <a:pt x="7174" y="10022"/>
                    </a:cubicBezTo>
                    <a:cubicBezTo>
                      <a:pt x="7154" y="10032"/>
                      <a:pt x="7145" y="10042"/>
                      <a:pt x="7125" y="10052"/>
                    </a:cubicBezTo>
                    <a:cubicBezTo>
                      <a:pt x="7105" y="10062"/>
                      <a:pt x="7094" y="10072"/>
                      <a:pt x="7074" y="10082"/>
                    </a:cubicBezTo>
                    <a:cubicBezTo>
                      <a:pt x="7034" y="10102"/>
                      <a:pt x="7005" y="10122"/>
                      <a:pt x="6965" y="10142"/>
                    </a:cubicBezTo>
                    <a:cubicBezTo>
                      <a:pt x="6894" y="10182"/>
                      <a:pt x="6825" y="10222"/>
                      <a:pt x="6755" y="10272"/>
                    </a:cubicBezTo>
                    <a:cubicBezTo>
                      <a:pt x="6685" y="10312"/>
                      <a:pt x="6605" y="10362"/>
                      <a:pt x="6535" y="10412"/>
                    </a:cubicBezTo>
                    <a:cubicBezTo>
                      <a:pt x="6465" y="10452"/>
                      <a:pt x="6395" y="10502"/>
                      <a:pt x="6325" y="10542"/>
                    </a:cubicBezTo>
                    <a:cubicBezTo>
                      <a:pt x="6275" y="10582"/>
                      <a:pt x="6225" y="10622"/>
                      <a:pt x="6175" y="10652"/>
                    </a:cubicBezTo>
                    <a:cubicBezTo>
                      <a:pt x="6175" y="10642"/>
                      <a:pt x="6175" y="10622"/>
                      <a:pt x="6165" y="10602"/>
                    </a:cubicBezTo>
                    <a:cubicBezTo>
                      <a:pt x="6165" y="10552"/>
                      <a:pt x="6155" y="10492"/>
                      <a:pt x="6145" y="10442"/>
                    </a:cubicBezTo>
                    <a:lnTo>
                      <a:pt x="6026" y="10452"/>
                    </a:lnTo>
                    <a:cubicBezTo>
                      <a:pt x="6035" y="10512"/>
                      <a:pt x="6035" y="10572"/>
                      <a:pt x="6046" y="10622"/>
                    </a:cubicBezTo>
                    <a:cubicBezTo>
                      <a:pt x="6055" y="10721"/>
                      <a:pt x="6065" y="10821"/>
                      <a:pt x="6085" y="10921"/>
                    </a:cubicBezTo>
                    <a:cubicBezTo>
                      <a:pt x="6085" y="10921"/>
                      <a:pt x="6075" y="10912"/>
                      <a:pt x="6065" y="10912"/>
                    </a:cubicBezTo>
                    <a:cubicBezTo>
                      <a:pt x="5935" y="10841"/>
                      <a:pt x="5795" y="10761"/>
                      <a:pt x="5655" y="10702"/>
                    </a:cubicBezTo>
                    <a:cubicBezTo>
                      <a:pt x="5526" y="10632"/>
                      <a:pt x="5386" y="10582"/>
                      <a:pt x="5246" y="10522"/>
                    </a:cubicBezTo>
                    <a:cubicBezTo>
                      <a:pt x="5166" y="10482"/>
                      <a:pt x="5096" y="10432"/>
                      <a:pt x="5016" y="10382"/>
                    </a:cubicBezTo>
                    <a:cubicBezTo>
                      <a:pt x="4946" y="10332"/>
                      <a:pt x="4876" y="10282"/>
                      <a:pt x="4796" y="10232"/>
                    </a:cubicBezTo>
                    <a:cubicBezTo>
                      <a:pt x="4647" y="10142"/>
                      <a:pt x="4487" y="10072"/>
                      <a:pt x="4337" y="9982"/>
                    </a:cubicBezTo>
                    <a:cubicBezTo>
                      <a:pt x="4257" y="9942"/>
                      <a:pt x="4187" y="9893"/>
                      <a:pt x="4117" y="9833"/>
                    </a:cubicBezTo>
                    <a:cubicBezTo>
                      <a:pt x="4047" y="9782"/>
                      <a:pt x="3977" y="9722"/>
                      <a:pt x="3907" y="9682"/>
                    </a:cubicBezTo>
                    <a:cubicBezTo>
                      <a:pt x="3747" y="9582"/>
                      <a:pt x="3577" y="9522"/>
                      <a:pt x="3428" y="9413"/>
                    </a:cubicBezTo>
                    <a:cubicBezTo>
                      <a:pt x="3317" y="9333"/>
                      <a:pt x="3208" y="9233"/>
                      <a:pt x="3088" y="9163"/>
                    </a:cubicBezTo>
                    <a:cubicBezTo>
                      <a:pt x="2968" y="9103"/>
                      <a:pt x="2848" y="9043"/>
                      <a:pt x="2738" y="8973"/>
                    </a:cubicBezTo>
                    <a:cubicBezTo>
                      <a:pt x="2638" y="8913"/>
                      <a:pt x="2548" y="8843"/>
                      <a:pt x="2448" y="8783"/>
                    </a:cubicBezTo>
                    <a:cubicBezTo>
                      <a:pt x="2429" y="8774"/>
                      <a:pt x="2418" y="8763"/>
                      <a:pt x="2398" y="8754"/>
                    </a:cubicBezTo>
                    <a:cubicBezTo>
                      <a:pt x="2278" y="8683"/>
                      <a:pt x="2138" y="8634"/>
                      <a:pt x="2009" y="8574"/>
                    </a:cubicBezTo>
                    <a:cubicBezTo>
                      <a:pt x="1929" y="8534"/>
                      <a:pt x="1849" y="8494"/>
                      <a:pt x="1769" y="8443"/>
                    </a:cubicBezTo>
                    <a:cubicBezTo>
                      <a:pt x="1679" y="8394"/>
                      <a:pt x="1579" y="8354"/>
                      <a:pt x="1479" y="8303"/>
                    </a:cubicBezTo>
                    <a:lnTo>
                      <a:pt x="1299" y="8214"/>
                    </a:lnTo>
                    <a:cubicBezTo>
                      <a:pt x="1239" y="8174"/>
                      <a:pt x="1170" y="8144"/>
                      <a:pt x="1099" y="8104"/>
                    </a:cubicBezTo>
                    <a:cubicBezTo>
                      <a:pt x="1039" y="8084"/>
                      <a:pt x="990" y="8044"/>
                      <a:pt x="930" y="8014"/>
                    </a:cubicBezTo>
                    <a:cubicBezTo>
                      <a:pt x="870" y="7984"/>
                      <a:pt x="819" y="7944"/>
                      <a:pt x="759" y="7914"/>
                    </a:cubicBezTo>
                    <a:cubicBezTo>
                      <a:pt x="720" y="7894"/>
                      <a:pt x="670" y="7864"/>
                      <a:pt x="630" y="7834"/>
                    </a:cubicBezTo>
                    <a:cubicBezTo>
                      <a:pt x="610" y="7824"/>
                      <a:pt x="580" y="7804"/>
                      <a:pt x="560" y="7794"/>
                    </a:cubicBezTo>
                    <a:cubicBezTo>
                      <a:pt x="550" y="7784"/>
                      <a:pt x="550" y="7774"/>
                      <a:pt x="540" y="7774"/>
                    </a:cubicBezTo>
                    <a:cubicBezTo>
                      <a:pt x="530" y="7754"/>
                      <a:pt x="510" y="7744"/>
                      <a:pt x="490" y="7724"/>
                    </a:cubicBezTo>
                    <a:cubicBezTo>
                      <a:pt x="480" y="7714"/>
                      <a:pt x="470" y="7704"/>
                      <a:pt x="460" y="7684"/>
                    </a:cubicBezTo>
                    <a:cubicBezTo>
                      <a:pt x="450" y="7684"/>
                      <a:pt x="450" y="7674"/>
                      <a:pt x="440" y="7664"/>
                    </a:cubicBezTo>
                    <a:cubicBezTo>
                      <a:pt x="430" y="7614"/>
                      <a:pt x="420" y="7564"/>
                      <a:pt x="400" y="7515"/>
                    </a:cubicBezTo>
                    <a:cubicBezTo>
                      <a:pt x="390" y="7495"/>
                      <a:pt x="390" y="7464"/>
                      <a:pt x="380" y="7444"/>
                    </a:cubicBezTo>
                    <a:cubicBezTo>
                      <a:pt x="370" y="7415"/>
                      <a:pt x="370" y="7395"/>
                      <a:pt x="360" y="7364"/>
                    </a:cubicBezTo>
                    <a:lnTo>
                      <a:pt x="360" y="7364"/>
                    </a:lnTo>
                    <a:cubicBezTo>
                      <a:pt x="370" y="7375"/>
                      <a:pt x="380" y="7375"/>
                      <a:pt x="390" y="7384"/>
                    </a:cubicBezTo>
                    <a:cubicBezTo>
                      <a:pt x="410" y="7395"/>
                      <a:pt x="420" y="7415"/>
                      <a:pt x="440" y="7424"/>
                    </a:cubicBezTo>
                    <a:cubicBezTo>
                      <a:pt x="480" y="7444"/>
                      <a:pt x="510" y="7455"/>
                      <a:pt x="550" y="7475"/>
                    </a:cubicBezTo>
                    <a:cubicBezTo>
                      <a:pt x="560" y="7475"/>
                      <a:pt x="580" y="7484"/>
                      <a:pt x="600" y="7495"/>
                    </a:cubicBezTo>
                    <a:cubicBezTo>
                      <a:pt x="610" y="7504"/>
                      <a:pt x="630" y="7515"/>
                      <a:pt x="650" y="7524"/>
                    </a:cubicBezTo>
                    <a:cubicBezTo>
                      <a:pt x="680" y="7555"/>
                      <a:pt x="710" y="7574"/>
                      <a:pt x="740" y="7594"/>
                    </a:cubicBezTo>
                    <a:lnTo>
                      <a:pt x="830" y="7654"/>
                    </a:lnTo>
                    <a:cubicBezTo>
                      <a:pt x="859" y="7674"/>
                      <a:pt x="890" y="7704"/>
                      <a:pt x="930" y="7724"/>
                    </a:cubicBezTo>
                    <a:cubicBezTo>
                      <a:pt x="990" y="7764"/>
                      <a:pt x="1059" y="7804"/>
                      <a:pt x="1130" y="7844"/>
                    </a:cubicBezTo>
                    <a:cubicBezTo>
                      <a:pt x="1159" y="7864"/>
                      <a:pt x="1190" y="7884"/>
                      <a:pt x="1229" y="7904"/>
                    </a:cubicBezTo>
                    <a:cubicBezTo>
                      <a:pt x="1259" y="7914"/>
                      <a:pt x="1289" y="7934"/>
                      <a:pt x="1319" y="7944"/>
                    </a:cubicBezTo>
                    <a:cubicBezTo>
                      <a:pt x="1319" y="7954"/>
                      <a:pt x="1329" y="7954"/>
                      <a:pt x="1329" y="7954"/>
                    </a:cubicBezTo>
                    <a:cubicBezTo>
                      <a:pt x="1379" y="7974"/>
                      <a:pt x="1429" y="7994"/>
                      <a:pt x="1479" y="8024"/>
                    </a:cubicBezTo>
                    <a:cubicBezTo>
                      <a:pt x="1549" y="8054"/>
                      <a:pt x="1619" y="8094"/>
                      <a:pt x="1689" y="8124"/>
                    </a:cubicBezTo>
                    <a:cubicBezTo>
                      <a:pt x="1719" y="8144"/>
                      <a:pt x="1759" y="8164"/>
                      <a:pt x="1789" y="8174"/>
                    </a:cubicBezTo>
                    <a:cubicBezTo>
                      <a:pt x="1829" y="8194"/>
                      <a:pt x="1859" y="8214"/>
                      <a:pt x="1899" y="8234"/>
                    </a:cubicBezTo>
                    <a:lnTo>
                      <a:pt x="2109" y="8354"/>
                    </a:lnTo>
                    <a:cubicBezTo>
                      <a:pt x="2169" y="8403"/>
                      <a:pt x="2238" y="8443"/>
                      <a:pt x="2298" y="8483"/>
                    </a:cubicBezTo>
                    <a:lnTo>
                      <a:pt x="2318" y="8503"/>
                    </a:lnTo>
                    <a:cubicBezTo>
                      <a:pt x="2329" y="8503"/>
                      <a:pt x="2349" y="8503"/>
                      <a:pt x="2349" y="8494"/>
                    </a:cubicBezTo>
                    <a:cubicBezTo>
                      <a:pt x="2358" y="8483"/>
                      <a:pt x="2358" y="8474"/>
                      <a:pt x="2349" y="8463"/>
                    </a:cubicBezTo>
                    <a:cubicBezTo>
                      <a:pt x="2309" y="8434"/>
                      <a:pt x="2278" y="8414"/>
                      <a:pt x="2238" y="8383"/>
                    </a:cubicBezTo>
                    <a:cubicBezTo>
                      <a:pt x="2229" y="8374"/>
                      <a:pt x="2209" y="8363"/>
                      <a:pt x="2198" y="8354"/>
                    </a:cubicBezTo>
                    <a:cubicBezTo>
                      <a:pt x="2178" y="8343"/>
                      <a:pt x="2169" y="8334"/>
                      <a:pt x="2149" y="8314"/>
                    </a:cubicBezTo>
                    <a:cubicBezTo>
                      <a:pt x="2109" y="8294"/>
                      <a:pt x="2078" y="8274"/>
                      <a:pt x="2038" y="8244"/>
                    </a:cubicBezTo>
                    <a:cubicBezTo>
                      <a:pt x="2029" y="8244"/>
                      <a:pt x="2009" y="8234"/>
                      <a:pt x="1998" y="8224"/>
                    </a:cubicBezTo>
                    <a:cubicBezTo>
                      <a:pt x="1978" y="8214"/>
                      <a:pt x="1969" y="8204"/>
                      <a:pt x="1949" y="8194"/>
                    </a:cubicBezTo>
                    <a:cubicBezTo>
                      <a:pt x="1929" y="8174"/>
                      <a:pt x="1909" y="8164"/>
                      <a:pt x="1889" y="8154"/>
                    </a:cubicBezTo>
                    <a:cubicBezTo>
                      <a:pt x="1879" y="8154"/>
                      <a:pt x="1859" y="8144"/>
                      <a:pt x="1839" y="8134"/>
                    </a:cubicBezTo>
                    <a:cubicBezTo>
                      <a:pt x="1799" y="8114"/>
                      <a:pt x="1769" y="8094"/>
                      <a:pt x="1729" y="8074"/>
                    </a:cubicBezTo>
                    <a:cubicBezTo>
                      <a:pt x="1659" y="8044"/>
                      <a:pt x="1599" y="8004"/>
                      <a:pt x="1529" y="7964"/>
                    </a:cubicBezTo>
                    <a:cubicBezTo>
                      <a:pt x="1469" y="7944"/>
                      <a:pt x="1409" y="7914"/>
                      <a:pt x="1359" y="7894"/>
                    </a:cubicBezTo>
                    <a:cubicBezTo>
                      <a:pt x="1329" y="7874"/>
                      <a:pt x="1289" y="7854"/>
                      <a:pt x="1259" y="7834"/>
                    </a:cubicBezTo>
                    <a:cubicBezTo>
                      <a:pt x="1219" y="7814"/>
                      <a:pt x="1190" y="7804"/>
                      <a:pt x="1159" y="7784"/>
                    </a:cubicBezTo>
                    <a:cubicBezTo>
                      <a:pt x="1090" y="7744"/>
                      <a:pt x="1019" y="7704"/>
                      <a:pt x="959" y="7664"/>
                    </a:cubicBezTo>
                    <a:cubicBezTo>
                      <a:pt x="930" y="7644"/>
                      <a:pt x="890" y="7624"/>
                      <a:pt x="859" y="7594"/>
                    </a:cubicBezTo>
                    <a:lnTo>
                      <a:pt x="770" y="7535"/>
                    </a:lnTo>
                    <a:cubicBezTo>
                      <a:pt x="750" y="7524"/>
                      <a:pt x="740" y="7515"/>
                      <a:pt x="720" y="7504"/>
                    </a:cubicBezTo>
                    <a:cubicBezTo>
                      <a:pt x="710" y="7495"/>
                      <a:pt x="690" y="7484"/>
                      <a:pt x="670" y="7475"/>
                    </a:cubicBezTo>
                    <a:cubicBezTo>
                      <a:pt x="640" y="7455"/>
                      <a:pt x="600" y="7435"/>
                      <a:pt x="570" y="7415"/>
                    </a:cubicBezTo>
                    <a:cubicBezTo>
                      <a:pt x="540" y="7404"/>
                      <a:pt x="520" y="7395"/>
                      <a:pt x="500" y="7384"/>
                    </a:cubicBezTo>
                    <a:cubicBezTo>
                      <a:pt x="480" y="7375"/>
                      <a:pt x="470" y="7364"/>
                      <a:pt x="450" y="7355"/>
                    </a:cubicBezTo>
                    <a:cubicBezTo>
                      <a:pt x="440" y="7355"/>
                      <a:pt x="430" y="7344"/>
                      <a:pt x="410" y="7335"/>
                    </a:cubicBezTo>
                    <a:lnTo>
                      <a:pt x="410" y="7324"/>
                    </a:lnTo>
                    <a:lnTo>
                      <a:pt x="400" y="7324"/>
                    </a:lnTo>
                    <a:lnTo>
                      <a:pt x="400" y="7315"/>
                    </a:lnTo>
                    <a:cubicBezTo>
                      <a:pt x="380" y="7304"/>
                      <a:pt x="370" y="7295"/>
                      <a:pt x="350" y="7275"/>
                    </a:cubicBezTo>
                    <a:cubicBezTo>
                      <a:pt x="340" y="7244"/>
                      <a:pt x="340" y="7215"/>
                      <a:pt x="330" y="7184"/>
                    </a:cubicBezTo>
                    <a:cubicBezTo>
                      <a:pt x="330" y="7144"/>
                      <a:pt x="320" y="7115"/>
                      <a:pt x="320" y="7075"/>
                    </a:cubicBezTo>
                    <a:lnTo>
                      <a:pt x="380" y="6965"/>
                    </a:lnTo>
                    <a:lnTo>
                      <a:pt x="360" y="6945"/>
                    </a:lnTo>
                    <a:cubicBezTo>
                      <a:pt x="440" y="6875"/>
                      <a:pt x="530" y="6805"/>
                      <a:pt x="620" y="6735"/>
                    </a:cubicBezTo>
                    <a:cubicBezTo>
                      <a:pt x="680" y="6695"/>
                      <a:pt x="750" y="6645"/>
                      <a:pt x="819" y="6615"/>
                    </a:cubicBezTo>
                    <a:cubicBezTo>
                      <a:pt x="899" y="6565"/>
                      <a:pt x="979" y="6525"/>
                      <a:pt x="1059" y="6485"/>
                    </a:cubicBezTo>
                    <a:cubicBezTo>
                      <a:pt x="1219" y="6385"/>
                      <a:pt x="1379" y="6285"/>
                      <a:pt x="1529" y="6185"/>
                    </a:cubicBezTo>
                    <a:cubicBezTo>
                      <a:pt x="1689" y="6076"/>
                      <a:pt x="1839" y="5976"/>
                      <a:pt x="1998" y="5885"/>
                    </a:cubicBezTo>
                    <a:cubicBezTo>
                      <a:pt x="2169" y="5786"/>
                      <a:pt x="2329" y="5686"/>
                      <a:pt x="2498" y="5586"/>
                    </a:cubicBezTo>
                    <a:cubicBezTo>
                      <a:pt x="2658" y="5496"/>
                      <a:pt x="2818" y="5406"/>
                      <a:pt x="2968" y="5306"/>
                    </a:cubicBezTo>
                    <a:cubicBezTo>
                      <a:pt x="3128" y="5206"/>
                      <a:pt x="3277" y="5106"/>
                      <a:pt x="3437" y="5017"/>
                    </a:cubicBezTo>
                    <a:cubicBezTo>
                      <a:pt x="3517" y="4966"/>
                      <a:pt x="3597" y="4917"/>
                      <a:pt x="3687" y="4877"/>
                    </a:cubicBezTo>
                    <a:cubicBezTo>
                      <a:pt x="3767" y="4837"/>
                      <a:pt x="3837" y="4797"/>
                      <a:pt x="3917" y="4757"/>
                    </a:cubicBezTo>
                    <a:cubicBezTo>
                      <a:pt x="4087" y="4677"/>
                      <a:pt x="4257" y="4597"/>
                      <a:pt x="4416" y="4507"/>
                    </a:cubicBezTo>
                    <a:cubicBezTo>
                      <a:pt x="4587" y="4417"/>
                      <a:pt x="4747" y="4317"/>
                      <a:pt x="4916" y="4227"/>
                    </a:cubicBezTo>
                    <a:cubicBezTo>
                      <a:pt x="5046" y="4157"/>
                      <a:pt x="5166" y="4087"/>
                      <a:pt x="5296" y="4027"/>
                    </a:cubicBezTo>
                    <a:close/>
                    <a:moveTo>
                      <a:pt x="11591" y="1"/>
                    </a:moveTo>
                    <a:cubicBezTo>
                      <a:pt x="11541" y="1"/>
                      <a:pt x="11501" y="10"/>
                      <a:pt x="11451" y="30"/>
                    </a:cubicBezTo>
                    <a:lnTo>
                      <a:pt x="11331" y="90"/>
                    </a:lnTo>
                    <a:cubicBezTo>
                      <a:pt x="11301" y="110"/>
                      <a:pt x="11261" y="130"/>
                      <a:pt x="11231" y="150"/>
                    </a:cubicBezTo>
                    <a:cubicBezTo>
                      <a:pt x="11191" y="170"/>
                      <a:pt x="11161" y="190"/>
                      <a:pt x="11131" y="221"/>
                    </a:cubicBezTo>
                    <a:cubicBezTo>
                      <a:pt x="10981" y="310"/>
                      <a:pt x="10842" y="420"/>
                      <a:pt x="10682" y="520"/>
                    </a:cubicBezTo>
                    <a:cubicBezTo>
                      <a:pt x="10531" y="610"/>
                      <a:pt x="10382" y="700"/>
                      <a:pt x="10232" y="800"/>
                    </a:cubicBezTo>
                    <a:cubicBezTo>
                      <a:pt x="9922" y="1010"/>
                      <a:pt x="9603" y="1200"/>
                      <a:pt x="9283" y="1389"/>
                    </a:cubicBezTo>
                    <a:cubicBezTo>
                      <a:pt x="9123" y="1480"/>
                      <a:pt x="8973" y="1579"/>
                      <a:pt x="8823" y="1669"/>
                    </a:cubicBezTo>
                    <a:cubicBezTo>
                      <a:pt x="8673" y="1759"/>
                      <a:pt x="8513" y="1849"/>
                      <a:pt x="8364" y="1939"/>
                    </a:cubicBezTo>
                    <a:cubicBezTo>
                      <a:pt x="8204" y="2039"/>
                      <a:pt x="8044" y="2129"/>
                      <a:pt x="7884" y="2229"/>
                    </a:cubicBezTo>
                    <a:cubicBezTo>
                      <a:pt x="7714" y="2339"/>
                      <a:pt x="7544" y="2439"/>
                      <a:pt x="7374" y="2539"/>
                    </a:cubicBezTo>
                    <a:cubicBezTo>
                      <a:pt x="7225" y="2639"/>
                      <a:pt x="7074" y="2728"/>
                      <a:pt x="6925" y="2818"/>
                    </a:cubicBezTo>
                    <a:cubicBezTo>
                      <a:pt x="6755" y="2908"/>
                      <a:pt x="6585" y="2998"/>
                      <a:pt x="6415" y="3098"/>
                    </a:cubicBezTo>
                    <a:cubicBezTo>
                      <a:pt x="6325" y="3138"/>
                      <a:pt x="6245" y="3198"/>
                      <a:pt x="6155" y="3248"/>
                    </a:cubicBezTo>
                    <a:cubicBezTo>
                      <a:pt x="6085" y="3288"/>
                      <a:pt x="6015" y="3338"/>
                      <a:pt x="5935" y="3388"/>
                    </a:cubicBezTo>
                    <a:cubicBezTo>
                      <a:pt x="5775" y="3478"/>
                      <a:pt x="5615" y="3578"/>
                      <a:pt x="5456" y="3658"/>
                    </a:cubicBezTo>
                    <a:cubicBezTo>
                      <a:pt x="5286" y="3758"/>
                      <a:pt x="5116" y="3847"/>
                      <a:pt x="4946" y="3938"/>
                    </a:cubicBezTo>
                    <a:cubicBezTo>
                      <a:pt x="4776" y="4037"/>
                      <a:pt x="4616" y="4127"/>
                      <a:pt x="4447" y="4227"/>
                    </a:cubicBezTo>
                    <a:cubicBezTo>
                      <a:pt x="4297" y="4317"/>
                      <a:pt x="4137" y="4397"/>
                      <a:pt x="3977" y="4477"/>
                    </a:cubicBezTo>
                    <a:cubicBezTo>
                      <a:pt x="3807" y="4557"/>
                      <a:pt x="3637" y="4637"/>
                      <a:pt x="3468" y="4726"/>
                    </a:cubicBezTo>
                    <a:cubicBezTo>
                      <a:pt x="3317" y="4806"/>
                      <a:pt x="3168" y="4906"/>
                      <a:pt x="3018" y="4997"/>
                    </a:cubicBezTo>
                    <a:cubicBezTo>
                      <a:pt x="2848" y="5086"/>
                      <a:pt x="2688" y="5186"/>
                      <a:pt x="2528" y="5276"/>
                    </a:cubicBezTo>
                    <a:cubicBezTo>
                      <a:pt x="2358" y="5376"/>
                      <a:pt x="2198" y="5466"/>
                      <a:pt x="2029" y="5566"/>
                    </a:cubicBezTo>
                    <a:cubicBezTo>
                      <a:pt x="1869" y="5656"/>
                      <a:pt x="1709" y="5756"/>
                      <a:pt x="1549" y="5856"/>
                    </a:cubicBezTo>
                    <a:cubicBezTo>
                      <a:pt x="1399" y="5956"/>
                      <a:pt x="1239" y="6056"/>
                      <a:pt x="1090" y="6156"/>
                    </a:cubicBezTo>
                    <a:cubicBezTo>
                      <a:pt x="999" y="6205"/>
                      <a:pt x="919" y="6245"/>
                      <a:pt x="839" y="6296"/>
                    </a:cubicBezTo>
                    <a:cubicBezTo>
                      <a:pt x="759" y="6336"/>
                      <a:pt x="680" y="6365"/>
                      <a:pt x="600" y="6415"/>
                    </a:cubicBezTo>
                    <a:cubicBezTo>
                      <a:pt x="490" y="6475"/>
                      <a:pt x="390" y="6545"/>
                      <a:pt x="290" y="6625"/>
                    </a:cubicBezTo>
                    <a:cubicBezTo>
                      <a:pt x="240" y="6665"/>
                      <a:pt x="200" y="6705"/>
                      <a:pt x="150" y="6745"/>
                    </a:cubicBezTo>
                    <a:cubicBezTo>
                      <a:pt x="100" y="6785"/>
                      <a:pt x="50" y="6835"/>
                      <a:pt x="20" y="6895"/>
                    </a:cubicBezTo>
                    <a:cubicBezTo>
                      <a:pt x="0" y="6945"/>
                      <a:pt x="0" y="6995"/>
                      <a:pt x="11" y="7045"/>
                    </a:cubicBezTo>
                    <a:cubicBezTo>
                      <a:pt x="11" y="7164"/>
                      <a:pt x="30" y="7284"/>
                      <a:pt x="50" y="7395"/>
                    </a:cubicBezTo>
                    <a:lnTo>
                      <a:pt x="80" y="7574"/>
                    </a:lnTo>
                    <a:cubicBezTo>
                      <a:pt x="90" y="7634"/>
                      <a:pt x="110" y="7694"/>
                      <a:pt x="130" y="7754"/>
                    </a:cubicBezTo>
                    <a:cubicBezTo>
                      <a:pt x="140" y="7794"/>
                      <a:pt x="160" y="7824"/>
                      <a:pt x="190" y="7844"/>
                    </a:cubicBezTo>
                    <a:lnTo>
                      <a:pt x="190" y="7854"/>
                    </a:lnTo>
                    <a:cubicBezTo>
                      <a:pt x="210" y="7874"/>
                      <a:pt x="220" y="7894"/>
                      <a:pt x="230" y="7904"/>
                    </a:cubicBezTo>
                    <a:cubicBezTo>
                      <a:pt x="260" y="7954"/>
                      <a:pt x="290" y="8014"/>
                      <a:pt x="330" y="8064"/>
                    </a:cubicBezTo>
                    <a:cubicBezTo>
                      <a:pt x="350" y="8094"/>
                      <a:pt x="390" y="8114"/>
                      <a:pt x="420" y="8134"/>
                    </a:cubicBezTo>
                    <a:cubicBezTo>
                      <a:pt x="440" y="8154"/>
                      <a:pt x="470" y="8174"/>
                      <a:pt x="500" y="8194"/>
                    </a:cubicBezTo>
                    <a:cubicBezTo>
                      <a:pt x="540" y="8214"/>
                      <a:pt x="580" y="8234"/>
                      <a:pt x="620" y="8264"/>
                    </a:cubicBezTo>
                    <a:lnTo>
                      <a:pt x="740" y="8323"/>
                    </a:lnTo>
                    <a:cubicBezTo>
                      <a:pt x="779" y="8354"/>
                      <a:pt x="819" y="8374"/>
                      <a:pt x="870" y="8403"/>
                    </a:cubicBezTo>
                    <a:cubicBezTo>
                      <a:pt x="919" y="8434"/>
                      <a:pt x="979" y="8454"/>
                      <a:pt x="1039" y="8474"/>
                    </a:cubicBezTo>
                    <a:cubicBezTo>
                      <a:pt x="1110" y="8514"/>
                      <a:pt x="1190" y="8563"/>
                      <a:pt x="1269" y="8603"/>
                    </a:cubicBezTo>
                    <a:cubicBezTo>
                      <a:pt x="1369" y="8643"/>
                      <a:pt x="1469" y="8683"/>
                      <a:pt x="1559" y="8723"/>
                    </a:cubicBezTo>
                    <a:cubicBezTo>
                      <a:pt x="1659" y="8774"/>
                      <a:pt x="1759" y="8833"/>
                      <a:pt x="1849" y="8873"/>
                    </a:cubicBezTo>
                    <a:cubicBezTo>
                      <a:pt x="1949" y="8923"/>
                      <a:pt x="2058" y="8963"/>
                      <a:pt x="2158" y="9003"/>
                    </a:cubicBezTo>
                    <a:cubicBezTo>
                      <a:pt x="2229" y="9043"/>
                      <a:pt x="2289" y="9083"/>
                      <a:pt x="2358" y="9123"/>
                    </a:cubicBezTo>
                    <a:cubicBezTo>
                      <a:pt x="2429" y="9173"/>
                      <a:pt x="2498" y="9223"/>
                      <a:pt x="2578" y="9263"/>
                    </a:cubicBezTo>
                    <a:cubicBezTo>
                      <a:pt x="2718" y="9353"/>
                      <a:pt x="2868" y="9413"/>
                      <a:pt x="3008" y="9513"/>
                    </a:cubicBezTo>
                    <a:cubicBezTo>
                      <a:pt x="3088" y="9562"/>
                      <a:pt x="3157" y="9622"/>
                      <a:pt x="3237" y="9673"/>
                    </a:cubicBezTo>
                    <a:cubicBezTo>
                      <a:pt x="3317" y="9733"/>
                      <a:pt x="3397" y="9782"/>
                      <a:pt x="3488" y="9822"/>
                    </a:cubicBezTo>
                    <a:cubicBezTo>
                      <a:pt x="3568" y="9862"/>
                      <a:pt x="3647" y="9902"/>
                      <a:pt x="3717" y="9942"/>
                    </a:cubicBezTo>
                    <a:cubicBezTo>
                      <a:pt x="3797" y="9993"/>
                      <a:pt x="3867" y="10042"/>
                      <a:pt x="3937" y="10102"/>
                    </a:cubicBezTo>
                    <a:lnTo>
                      <a:pt x="4117" y="10222"/>
                    </a:lnTo>
                    <a:cubicBezTo>
                      <a:pt x="4187" y="10272"/>
                      <a:pt x="4257" y="10302"/>
                      <a:pt x="4317" y="10342"/>
                    </a:cubicBezTo>
                    <a:cubicBezTo>
                      <a:pt x="4456" y="10412"/>
                      <a:pt x="4587" y="10472"/>
                      <a:pt x="4716" y="10562"/>
                    </a:cubicBezTo>
                    <a:cubicBezTo>
                      <a:pt x="4776" y="10602"/>
                      <a:pt x="4836" y="10652"/>
                      <a:pt x="4896" y="10692"/>
                    </a:cubicBezTo>
                    <a:cubicBezTo>
                      <a:pt x="4976" y="10741"/>
                      <a:pt x="5046" y="10792"/>
                      <a:pt x="5136" y="10832"/>
                    </a:cubicBezTo>
                    <a:cubicBezTo>
                      <a:pt x="5266" y="10892"/>
                      <a:pt x="5396" y="10932"/>
                      <a:pt x="5526" y="10992"/>
                    </a:cubicBezTo>
                    <a:cubicBezTo>
                      <a:pt x="5626" y="11041"/>
                      <a:pt x="5726" y="11101"/>
                      <a:pt x="5815" y="11152"/>
                    </a:cubicBezTo>
                    <a:cubicBezTo>
                      <a:pt x="5875" y="11181"/>
                      <a:pt x="5935" y="11211"/>
                      <a:pt x="5995" y="11231"/>
                    </a:cubicBezTo>
                    <a:lnTo>
                      <a:pt x="6085" y="11261"/>
                    </a:lnTo>
                    <a:cubicBezTo>
                      <a:pt x="6125" y="11281"/>
                      <a:pt x="6165" y="11281"/>
                      <a:pt x="6205" y="11291"/>
                    </a:cubicBezTo>
                    <a:cubicBezTo>
                      <a:pt x="6219" y="11294"/>
                      <a:pt x="6232" y="11295"/>
                      <a:pt x="6245" y="11295"/>
                    </a:cubicBezTo>
                    <a:cubicBezTo>
                      <a:pt x="6282" y="11295"/>
                      <a:pt x="6318" y="11286"/>
                      <a:pt x="6355" y="11271"/>
                    </a:cubicBezTo>
                    <a:cubicBezTo>
                      <a:pt x="6415" y="11251"/>
                      <a:pt x="6475" y="11221"/>
                      <a:pt x="6525" y="11172"/>
                    </a:cubicBezTo>
                    <a:cubicBezTo>
                      <a:pt x="6565" y="11141"/>
                      <a:pt x="6595" y="11101"/>
                      <a:pt x="6635" y="11061"/>
                    </a:cubicBezTo>
                    <a:cubicBezTo>
                      <a:pt x="6675" y="11032"/>
                      <a:pt x="6705" y="11001"/>
                      <a:pt x="6745" y="10972"/>
                    </a:cubicBezTo>
                    <a:cubicBezTo>
                      <a:pt x="6805" y="10932"/>
                      <a:pt x="6874" y="10892"/>
                      <a:pt x="6934" y="10852"/>
                    </a:cubicBezTo>
                    <a:cubicBezTo>
                      <a:pt x="7005" y="10812"/>
                      <a:pt x="7074" y="10772"/>
                      <a:pt x="7145" y="10721"/>
                    </a:cubicBezTo>
                    <a:cubicBezTo>
                      <a:pt x="7284" y="10632"/>
                      <a:pt x="7444" y="10532"/>
                      <a:pt x="7594" y="10442"/>
                    </a:cubicBezTo>
                    <a:cubicBezTo>
                      <a:pt x="7754" y="10342"/>
                      <a:pt x="7914" y="10242"/>
                      <a:pt x="8073" y="10152"/>
                    </a:cubicBezTo>
                    <a:cubicBezTo>
                      <a:pt x="8233" y="10062"/>
                      <a:pt x="8384" y="9973"/>
                      <a:pt x="8533" y="9882"/>
                    </a:cubicBezTo>
                    <a:cubicBezTo>
                      <a:pt x="8693" y="9773"/>
                      <a:pt x="8863" y="9682"/>
                      <a:pt x="9023" y="9582"/>
                    </a:cubicBezTo>
                    <a:cubicBezTo>
                      <a:pt x="9183" y="9483"/>
                      <a:pt x="9352" y="9403"/>
                      <a:pt x="9512" y="9303"/>
                    </a:cubicBezTo>
                    <a:cubicBezTo>
                      <a:pt x="9672" y="9213"/>
                      <a:pt x="9822" y="9113"/>
                      <a:pt x="9982" y="9023"/>
                    </a:cubicBezTo>
                    <a:cubicBezTo>
                      <a:pt x="10132" y="8923"/>
                      <a:pt x="10282" y="8833"/>
                      <a:pt x="10431" y="8743"/>
                    </a:cubicBezTo>
                    <a:cubicBezTo>
                      <a:pt x="10751" y="8543"/>
                      <a:pt x="11071" y="8363"/>
                      <a:pt x="11381" y="8154"/>
                    </a:cubicBezTo>
                    <a:cubicBezTo>
                      <a:pt x="11541" y="8054"/>
                      <a:pt x="11710" y="7954"/>
                      <a:pt x="11870" y="7854"/>
                    </a:cubicBezTo>
                    <a:cubicBezTo>
                      <a:pt x="12030" y="7754"/>
                      <a:pt x="12200" y="7654"/>
                      <a:pt x="12360" y="7555"/>
                    </a:cubicBezTo>
                    <a:cubicBezTo>
                      <a:pt x="12520" y="7455"/>
                      <a:pt x="12680" y="7364"/>
                      <a:pt x="12829" y="7264"/>
                    </a:cubicBezTo>
                    <a:cubicBezTo>
                      <a:pt x="12989" y="7175"/>
                      <a:pt x="13140" y="7075"/>
                      <a:pt x="13300" y="6975"/>
                    </a:cubicBezTo>
                    <a:cubicBezTo>
                      <a:pt x="13369" y="6935"/>
                      <a:pt x="13449" y="6885"/>
                      <a:pt x="13529" y="6845"/>
                    </a:cubicBezTo>
                    <a:cubicBezTo>
                      <a:pt x="13609" y="6795"/>
                      <a:pt x="13699" y="6745"/>
                      <a:pt x="13779" y="6695"/>
                    </a:cubicBezTo>
                    <a:cubicBezTo>
                      <a:pt x="13949" y="6605"/>
                      <a:pt x="14119" y="6505"/>
                      <a:pt x="14288" y="6405"/>
                    </a:cubicBezTo>
                    <a:cubicBezTo>
                      <a:pt x="14448" y="6316"/>
                      <a:pt x="14618" y="6225"/>
                      <a:pt x="14788" y="6136"/>
                    </a:cubicBezTo>
                    <a:cubicBezTo>
                      <a:pt x="14948" y="6045"/>
                      <a:pt x="15108" y="5956"/>
                      <a:pt x="15278" y="5876"/>
                    </a:cubicBezTo>
                    <a:cubicBezTo>
                      <a:pt x="15447" y="5786"/>
                      <a:pt x="15618" y="5706"/>
                      <a:pt x="15777" y="5626"/>
                    </a:cubicBezTo>
                    <a:cubicBezTo>
                      <a:pt x="15947" y="5536"/>
                      <a:pt x="16117" y="5446"/>
                      <a:pt x="16277" y="5356"/>
                    </a:cubicBezTo>
                    <a:cubicBezTo>
                      <a:pt x="16446" y="5276"/>
                      <a:pt x="16606" y="5186"/>
                      <a:pt x="16766" y="5086"/>
                    </a:cubicBezTo>
                    <a:cubicBezTo>
                      <a:pt x="16926" y="4997"/>
                      <a:pt x="17086" y="4897"/>
                      <a:pt x="17256" y="4806"/>
                    </a:cubicBezTo>
                    <a:cubicBezTo>
                      <a:pt x="17336" y="4757"/>
                      <a:pt x="17416" y="4717"/>
                      <a:pt x="17506" y="4677"/>
                    </a:cubicBezTo>
                    <a:lnTo>
                      <a:pt x="17745" y="4557"/>
                    </a:lnTo>
                    <a:cubicBezTo>
                      <a:pt x="17776" y="4537"/>
                      <a:pt x="17825" y="4507"/>
                      <a:pt x="17845" y="4467"/>
                    </a:cubicBezTo>
                    <a:cubicBezTo>
                      <a:pt x="17856" y="4457"/>
                      <a:pt x="17865" y="4437"/>
                      <a:pt x="17865" y="4417"/>
                    </a:cubicBezTo>
                    <a:cubicBezTo>
                      <a:pt x="17876" y="4397"/>
                      <a:pt x="17876" y="4377"/>
                      <a:pt x="17876" y="4357"/>
                    </a:cubicBezTo>
                    <a:cubicBezTo>
                      <a:pt x="17876" y="4317"/>
                      <a:pt x="17876" y="4277"/>
                      <a:pt x="17885" y="4237"/>
                    </a:cubicBezTo>
                    <a:lnTo>
                      <a:pt x="17885" y="3987"/>
                    </a:lnTo>
                    <a:cubicBezTo>
                      <a:pt x="17885" y="3838"/>
                      <a:pt x="17896" y="3698"/>
                      <a:pt x="17896" y="3547"/>
                    </a:cubicBezTo>
                    <a:cubicBezTo>
                      <a:pt x="17896" y="3507"/>
                      <a:pt x="17896" y="3478"/>
                      <a:pt x="17885" y="3448"/>
                    </a:cubicBezTo>
                    <a:cubicBezTo>
                      <a:pt x="17885" y="3398"/>
                      <a:pt x="17885" y="3358"/>
                      <a:pt x="17865" y="3308"/>
                    </a:cubicBezTo>
                    <a:cubicBezTo>
                      <a:pt x="17845" y="3248"/>
                      <a:pt x="17816" y="3198"/>
                      <a:pt x="17756" y="3158"/>
                    </a:cubicBezTo>
                    <a:cubicBezTo>
                      <a:pt x="17716" y="3128"/>
                      <a:pt x="17665" y="3108"/>
                      <a:pt x="17616" y="3088"/>
                    </a:cubicBezTo>
                    <a:cubicBezTo>
                      <a:pt x="17586" y="3068"/>
                      <a:pt x="17556" y="3058"/>
                      <a:pt x="17526" y="3048"/>
                    </a:cubicBezTo>
                    <a:lnTo>
                      <a:pt x="17106" y="2868"/>
                    </a:lnTo>
                    <a:cubicBezTo>
                      <a:pt x="16976" y="2808"/>
                      <a:pt x="16846" y="2758"/>
                      <a:pt x="16726" y="2699"/>
                    </a:cubicBezTo>
                    <a:cubicBezTo>
                      <a:pt x="16566" y="2628"/>
                      <a:pt x="16427" y="2539"/>
                      <a:pt x="16277" y="2448"/>
                    </a:cubicBezTo>
                    <a:cubicBezTo>
                      <a:pt x="16197" y="2408"/>
                      <a:pt x="16117" y="2359"/>
                      <a:pt x="16037" y="2319"/>
                    </a:cubicBezTo>
                    <a:cubicBezTo>
                      <a:pt x="15967" y="2268"/>
                      <a:pt x="15887" y="2229"/>
                      <a:pt x="15807" y="2189"/>
                    </a:cubicBezTo>
                    <a:cubicBezTo>
                      <a:pt x="15727" y="2149"/>
                      <a:pt x="15658" y="2109"/>
                      <a:pt x="15578" y="2069"/>
                    </a:cubicBezTo>
                    <a:cubicBezTo>
                      <a:pt x="15507" y="2029"/>
                      <a:pt x="15438" y="1979"/>
                      <a:pt x="15367" y="1929"/>
                    </a:cubicBezTo>
                    <a:cubicBezTo>
                      <a:pt x="15218" y="1839"/>
                      <a:pt x="15058" y="1769"/>
                      <a:pt x="14898" y="1689"/>
                    </a:cubicBezTo>
                    <a:cubicBezTo>
                      <a:pt x="14738" y="1619"/>
                      <a:pt x="14588" y="1539"/>
                      <a:pt x="14439" y="1460"/>
                    </a:cubicBezTo>
                    <a:cubicBezTo>
                      <a:pt x="14268" y="1369"/>
                      <a:pt x="14108" y="1289"/>
                      <a:pt x="13949" y="1209"/>
                    </a:cubicBezTo>
                    <a:cubicBezTo>
                      <a:pt x="13869" y="1160"/>
                      <a:pt x="13799" y="1120"/>
                      <a:pt x="13719" y="1080"/>
                    </a:cubicBezTo>
                    <a:cubicBezTo>
                      <a:pt x="13639" y="1030"/>
                      <a:pt x="13559" y="990"/>
                      <a:pt x="13479" y="950"/>
                    </a:cubicBezTo>
                    <a:cubicBezTo>
                      <a:pt x="13319" y="860"/>
                      <a:pt x="13160" y="760"/>
                      <a:pt x="13000" y="670"/>
                    </a:cubicBezTo>
                    <a:cubicBezTo>
                      <a:pt x="12869" y="590"/>
                      <a:pt x="12740" y="510"/>
                      <a:pt x="12610" y="450"/>
                    </a:cubicBezTo>
                    <a:cubicBezTo>
                      <a:pt x="12480" y="390"/>
                      <a:pt x="12350" y="340"/>
                      <a:pt x="12220" y="290"/>
                    </a:cubicBezTo>
                    <a:cubicBezTo>
                      <a:pt x="12061" y="201"/>
                      <a:pt x="11910" y="101"/>
                      <a:pt x="11741" y="30"/>
                    </a:cubicBezTo>
                    <a:lnTo>
                      <a:pt x="1162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p:nvPr/>
            </p:nvSpPr>
            <p:spPr>
              <a:xfrm>
                <a:off x="4558275" y="4320750"/>
                <a:ext cx="31750" cy="17450"/>
              </a:xfrm>
              <a:custGeom>
                <a:rect b="b" l="l" r="r" t="t"/>
                <a:pathLst>
                  <a:path extrusionOk="0" h="698" w="1270">
                    <a:moveTo>
                      <a:pt x="1240" y="0"/>
                    </a:moveTo>
                    <a:cubicBezTo>
                      <a:pt x="1220" y="0"/>
                      <a:pt x="1210" y="10"/>
                      <a:pt x="1190" y="20"/>
                    </a:cubicBezTo>
                    <a:cubicBezTo>
                      <a:pt x="1170" y="30"/>
                      <a:pt x="1160" y="40"/>
                      <a:pt x="1140" y="40"/>
                    </a:cubicBezTo>
                    <a:cubicBezTo>
                      <a:pt x="1110" y="60"/>
                      <a:pt x="1070" y="80"/>
                      <a:pt x="1040" y="100"/>
                    </a:cubicBezTo>
                    <a:cubicBezTo>
                      <a:pt x="1000" y="120"/>
                      <a:pt x="970" y="140"/>
                      <a:pt x="940" y="160"/>
                    </a:cubicBezTo>
                    <a:cubicBezTo>
                      <a:pt x="900" y="180"/>
                      <a:pt x="860" y="200"/>
                      <a:pt x="830" y="220"/>
                    </a:cubicBezTo>
                    <a:lnTo>
                      <a:pt x="620" y="340"/>
                    </a:lnTo>
                    <a:cubicBezTo>
                      <a:pt x="551" y="380"/>
                      <a:pt x="471" y="420"/>
                      <a:pt x="400" y="460"/>
                    </a:cubicBezTo>
                    <a:cubicBezTo>
                      <a:pt x="371" y="470"/>
                      <a:pt x="340" y="490"/>
                      <a:pt x="311" y="510"/>
                    </a:cubicBezTo>
                    <a:cubicBezTo>
                      <a:pt x="280" y="520"/>
                      <a:pt x="251" y="540"/>
                      <a:pt x="220" y="550"/>
                    </a:cubicBezTo>
                    <a:cubicBezTo>
                      <a:pt x="211" y="560"/>
                      <a:pt x="191" y="570"/>
                      <a:pt x="171" y="580"/>
                    </a:cubicBezTo>
                    <a:cubicBezTo>
                      <a:pt x="160" y="580"/>
                      <a:pt x="160" y="590"/>
                      <a:pt x="151" y="590"/>
                    </a:cubicBezTo>
                    <a:cubicBezTo>
                      <a:pt x="141" y="600"/>
                      <a:pt x="131" y="600"/>
                      <a:pt x="121" y="610"/>
                    </a:cubicBezTo>
                    <a:cubicBezTo>
                      <a:pt x="101" y="610"/>
                      <a:pt x="81" y="620"/>
                      <a:pt x="71" y="630"/>
                    </a:cubicBezTo>
                    <a:cubicBezTo>
                      <a:pt x="51" y="630"/>
                      <a:pt x="31" y="640"/>
                      <a:pt x="21" y="650"/>
                    </a:cubicBezTo>
                    <a:cubicBezTo>
                      <a:pt x="11" y="650"/>
                      <a:pt x="1" y="659"/>
                      <a:pt x="1" y="659"/>
                    </a:cubicBezTo>
                    <a:lnTo>
                      <a:pt x="1" y="679"/>
                    </a:lnTo>
                    <a:cubicBezTo>
                      <a:pt x="11" y="690"/>
                      <a:pt x="11" y="690"/>
                      <a:pt x="21" y="690"/>
                    </a:cubicBezTo>
                    <a:cubicBezTo>
                      <a:pt x="26" y="695"/>
                      <a:pt x="28" y="697"/>
                      <a:pt x="31" y="697"/>
                    </a:cubicBezTo>
                    <a:cubicBezTo>
                      <a:pt x="33" y="697"/>
                      <a:pt x="36" y="695"/>
                      <a:pt x="41" y="690"/>
                    </a:cubicBezTo>
                    <a:cubicBezTo>
                      <a:pt x="61" y="690"/>
                      <a:pt x="81" y="679"/>
                      <a:pt x="101" y="670"/>
                    </a:cubicBezTo>
                    <a:cubicBezTo>
                      <a:pt x="121" y="659"/>
                      <a:pt x="131" y="650"/>
                      <a:pt x="151" y="650"/>
                    </a:cubicBezTo>
                    <a:lnTo>
                      <a:pt x="211" y="620"/>
                    </a:lnTo>
                    <a:cubicBezTo>
                      <a:pt x="220" y="610"/>
                      <a:pt x="240" y="600"/>
                      <a:pt x="260" y="590"/>
                    </a:cubicBezTo>
                    <a:cubicBezTo>
                      <a:pt x="331" y="550"/>
                      <a:pt x="400" y="510"/>
                      <a:pt x="471" y="480"/>
                    </a:cubicBezTo>
                    <a:cubicBezTo>
                      <a:pt x="540" y="430"/>
                      <a:pt x="620" y="390"/>
                      <a:pt x="690" y="350"/>
                    </a:cubicBezTo>
                    <a:cubicBezTo>
                      <a:pt x="760" y="320"/>
                      <a:pt x="830" y="280"/>
                      <a:pt x="900" y="240"/>
                    </a:cubicBezTo>
                    <a:cubicBezTo>
                      <a:pt x="1020" y="170"/>
                      <a:pt x="1130" y="100"/>
                      <a:pt x="1260" y="40"/>
                    </a:cubicBezTo>
                    <a:cubicBezTo>
                      <a:pt x="1270" y="30"/>
                      <a:pt x="1270" y="20"/>
                      <a:pt x="1270" y="20"/>
                    </a:cubicBezTo>
                    <a:lnTo>
                      <a:pt x="1270" y="10"/>
                    </a:lnTo>
                    <a:cubicBezTo>
                      <a:pt x="1270" y="0"/>
                      <a:pt x="1260" y="0"/>
                      <a:pt x="12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8"/>
              <p:cNvSpPr/>
              <p:nvPr/>
            </p:nvSpPr>
            <p:spPr>
              <a:xfrm>
                <a:off x="4476850" y="4338975"/>
                <a:ext cx="87200" cy="48925"/>
              </a:xfrm>
              <a:custGeom>
                <a:rect b="b" l="l" r="r" t="t"/>
                <a:pathLst>
                  <a:path extrusionOk="0" h="1957" w="3488">
                    <a:moveTo>
                      <a:pt x="3437" y="1"/>
                    </a:moveTo>
                    <a:cubicBezTo>
                      <a:pt x="3417" y="10"/>
                      <a:pt x="3408" y="10"/>
                      <a:pt x="3398" y="21"/>
                    </a:cubicBezTo>
                    <a:lnTo>
                      <a:pt x="2978" y="230"/>
                    </a:lnTo>
                    <a:lnTo>
                      <a:pt x="2558" y="440"/>
                    </a:lnTo>
                    <a:cubicBezTo>
                      <a:pt x="2549" y="440"/>
                      <a:pt x="2538" y="450"/>
                      <a:pt x="2529" y="450"/>
                    </a:cubicBezTo>
                    <a:cubicBezTo>
                      <a:pt x="2458" y="480"/>
                      <a:pt x="2398" y="520"/>
                      <a:pt x="2329" y="550"/>
                    </a:cubicBezTo>
                    <a:cubicBezTo>
                      <a:pt x="2298" y="570"/>
                      <a:pt x="2258" y="580"/>
                      <a:pt x="2218" y="600"/>
                    </a:cubicBezTo>
                    <a:cubicBezTo>
                      <a:pt x="2189" y="620"/>
                      <a:pt x="2159" y="640"/>
                      <a:pt x="2129" y="650"/>
                    </a:cubicBezTo>
                    <a:lnTo>
                      <a:pt x="1919" y="770"/>
                    </a:lnTo>
                    <a:cubicBezTo>
                      <a:pt x="1839" y="820"/>
                      <a:pt x="1769" y="860"/>
                      <a:pt x="1689" y="900"/>
                    </a:cubicBezTo>
                    <a:cubicBezTo>
                      <a:pt x="1629" y="940"/>
                      <a:pt x="1559" y="980"/>
                      <a:pt x="1489" y="1020"/>
                    </a:cubicBezTo>
                    <a:cubicBezTo>
                      <a:pt x="1430" y="1060"/>
                      <a:pt x="1359" y="1100"/>
                      <a:pt x="1290" y="1140"/>
                    </a:cubicBezTo>
                    <a:cubicBezTo>
                      <a:pt x="1219" y="1189"/>
                      <a:pt x="1150" y="1229"/>
                      <a:pt x="1090" y="1269"/>
                    </a:cubicBezTo>
                    <a:cubicBezTo>
                      <a:pt x="1050" y="1289"/>
                      <a:pt x="1019" y="1309"/>
                      <a:pt x="980" y="1329"/>
                    </a:cubicBezTo>
                    <a:cubicBezTo>
                      <a:pt x="950" y="1360"/>
                      <a:pt x="910" y="1380"/>
                      <a:pt x="870" y="1400"/>
                    </a:cubicBezTo>
                    <a:cubicBezTo>
                      <a:pt x="810" y="1440"/>
                      <a:pt x="740" y="1480"/>
                      <a:pt x="680" y="1509"/>
                    </a:cubicBezTo>
                    <a:cubicBezTo>
                      <a:pt x="600" y="1549"/>
                      <a:pt x="530" y="1589"/>
                      <a:pt x="460" y="1639"/>
                    </a:cubicBezTo>
                    <a:lnTo>
                      <a:pt x="251" y="1759"/>
                    </a:lnTo>
                    <a:cubicBezTo>
                      <a:pt x="220" y="1789"/>
                      <a:pt x="180" y="1809"/>
                      <a:pt x="151" y="1829"/>
                    </a:cubicBezTo>
                    <a:cubicBezTo>
                      <a:pt x="111" y="1849"/>
                      <a:pt x="80" y="1879"/>
                      <a:pt x="51" y="1899"/>
                    </a:cubicBezTo>
                    <a:cubicBezTo>
                      <a:pt x="40" y="1909"/>
                      <a:pt x="20" y="1919"/>
                      <a:pt x="11" y="1929"/>
                    </a:cubicBezTo>
                    <a:cubicBezTo>
                      <a:pt x="0" y="1939"/>
                      <a:pt x="0" y="1949"/>
                      <a:pt x="11" y="1949"/>
                    </a:cubicBezTo>
                    <a:cubicBezTo>
                      <a:pt x="11" y="1954"/>
                      <a:pt x="13" y="1957"/>
                      <a:pt x="17" y="1957"/>
                    </a:cubicBezTo>
                    <a:cubicBezTo>
                      <a:pt x="21" y="1957"/>
                      <a:pt x="26" y="1954"/>
                      <a:pt x="31" y="1949"/>
                    </a:cubicBezTo>
                    <a:cubicBezTo>
                      <a:pt x="51" y="1929"/>
                      <a:pt x="80" y="1909"/>
                      <a:pt x="100" y="1889"/>
                    </a:cubicBezTo>
                    <a:cubicBezTo>
                      <a:pt x="120" y="1879"/>
                      <a:pt x="131" y="1869"/>
                      <a:pt x="151" y="1859"/>
                    </a:cubicBezTo>
                    <a:cubicBezTo>
                      <a:pt x="171" y="1849"/>
                      <a:pt x="191" y="1839"/>
                      <a:pt x="200" y="1829"/>
                    </a:cubicBezTo>
                    <a:cubicBezTo>
                      <a:pt x="220" y="1809"/>
                      <a:pt x="240" y="1799"/>
                      <a:pt x="260" y="1789"/>
                    </a:cubicBezTo>
                    <a:cubicBezTo>
                      <a:pt x="280" y="1779"/>
                      <a:pt x="290" y="1769"/>
                      <a:pt x="310" y="1759"/>
                    </a:cubicBezTo>
                    <a:cubicBezTo>
                      <a:pt x="380" y="1719"/>
                      <a:pt x="440" y="1679"/>
                      <a:pt x="510" y="1639"/>
                    </a:cubicBezTo>
                    <a:cubicBezTo>
                      <a:pt x="580" y="1600"/>
                      <a:pt x="660" y="1560"/>
                      <a:pt x="730" y="1529"/>
                    </a:cubicBezTo>
                    <a:cubicBezTo>
                      <a:pt x="800" y="1489"/>
                      <a:pt x="870" y="1449"/>
                      <a:pt x="950" y="1409"/>
                    </a:cubicBezTo>
                    <a:cubicBezTo>
                      <a:pt x="1019" y="1369"/>
                      <a:pt x="1079" y="1329"/>
                      <a:pt x="1150" y="1289"/>
                    </a:cubicBezTo>
                    <a:cubicBezTo>
                      <a:pt x="1219" y="1240"/>
                      <a:pt x="1290" y="1200"/>
                      <a:pt x="1359" y="1160"/>
                    </a:cubicBezTo>
                    <a:cubicBezTo>
                      <a:pt x="1430" y="1120"/>
                      <a:pt x="1489" y="1080"/>
                      <a:pt x="1559" y="1050"/>
                    </a:cubicBezTo>
                    <a:cubicBezTo>
                      <a:pt x="1629" y="1010"/>
                      <a:pt x="1699" y="960"/>
                      <a:pt x="1779" y="920"/>
                    </a:cubicBezTo>
                    <a:cubicBezTo>
                      <a:pt x="1839" y="890"/>
                      <a:pt x="1909" y="850"/>
                      <a:pt x="1979" y="810"/>
                    </a:cubicBezTo>
                    <a:cubicBezTo>
                      <a:pt x="2049" y="770"/>
                      <a:pt x="2119" y="730"/>
                      <a:pt x="2199" y="700"/>
                    </a:cubicBezTo>
                    <a:cubicBezTo>
                      <a:pt x="2269" y="660"/>
                      <a:pt x="2338" y="620"/>
                      <a:pt x="2418" y="590"/>
                    </a:cubicBezTo>
                    <a:cubicBezTo>
                      <a:pt x="2489" y="560"/>
                      <a:pt x="2549" y="520"/>
                      <a:pt x="2618" y="490"/>
                    </a:cubicBezTo>
                    <a:cubicBezTo>
                      <a:pt x="2698" y="450"/>
                      <a:pt x="2768" y="420"/>
                      <a:pt x="2848" y="381"/>
                    </a:cubicBezTo>
                    <a:cubicBezTo>
                      <a:pt x="2918" y="341"/>
                      <a:pt x="2998" y="301"/>
                      <a:pt x="3068" y="270"/>
                    </a:cubicBezTo>
                    <a:cubicBezTo>
                      <a:pt x="3138" y="230"/>
                      <a:pt x="3198" y="201"/>
                      <a:pt x="3258" y="170"/>
                    </a:cubicBezTo>
                    <a:cubicBezTo>
                      <a:pt x="3328" y="130"/>
                      <a:pt x="3398" y="101"/>
                      <a:pt x="3468" y="61"/>
                    </a:cubicBezTo>
                    <a:cubicBezTo>
                      <a:pt x="3477" y="50"/>
                      <a:pt x="3488" y="30"/>
                      <a:pt x="3477" y="10"/>
                    </a:cubicBezTo>
                    <a:cubicBezTo>
                      <a:pt x="3477" y="1"/>
                      <a:pt x="3457" y="1"/>
                      <a:pt x="344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8"/>
              <p:cNvSpPr/>
              <p:nvPr/>
            </p:nvSpPr>
            <p:spPr>
              <a:xfrm>
                <a:off x="4353700" y="4412650"/>
                <a:ext cx="69475" cy="42625"/>
              </a:xfrm>
              <a:custGeom>
                <a:rect b="b" l="l" r="r" t="t"/>
                <a:pathLst>
                  <a:path extrusionOk="0" h="1705" w="2779">
                    <a:moveTo>
                      <a:pt x="2728" y="1"/>
                    </a:moveTo>
                    <a:cubicBezTo>
                      <a:pt x="2708" y="11"/>
                      <a:pt x="2688" y="21"/>
                      <a:pt x="2659" y="31"/>
                    </a:cubicBezTo>
                    <a:cubicBezTo>
                      <a:pt x="2648" y="41"/>
                      <a:pt x="2628" y="51"/>
                      <a:pt x="2608" y="61"/>
                    </a:cubicBezTo>
                    <a:cubicBezTo>
                      <a:pt x="2579" y="81"/>
                      <a:pt x="2539" y="101"/>
                      <a:pt x="2508" y="121"/>
                    </a:cubicBezTo>
                    <a:cubicBezTo>
                      <a:pt x="2439" y="161"/>
                      <a:pt x="2379" y="201"/>
                      <a:pt x="2308" y="241"/>
                    </a:cubicBezTo>
                    <a:cubicBezTo>
                      <a:pt x="2239" y="291"/>
                      <a:pt x="2169" y="341"/>
                      <a:pt x="2099" y="381"/>
                    </a:cubicBezTo>
                    <a:cubicBezTo>
                      <a:pt x="2029" y="421"/>
                      <a:pt x="1969" y="461"/>
                      <a:pt x="1899" y="501"/>
                    </a:cubicBezTo>
                    <a:cubicBezTo>
                      <a:pt x="1829" y="551"/>
                      <a:pt x="1759" y="591"/>
                      <a:pt x="1689" y="640"/>
                    </a:cubicBezTo>
                    <a:cubicBezTo>
                      <a:pt x="1619" y="680"/>
                      <a:pt x="1560" y="720"/>
                      <a:pt x="1489" y="760"/>
                    </a:cubicBezTo>
                    <a:cubicBezTo>
                      <a:pt x="1420" y="800"/>
                      <a:pt x="1349" y="851"/>
                      <a:pt x="1269" y="891"/>
                    </a:cubicBezTo>
                    <a:cubicBezTo>
                      <a:pt x="1209" y="931"/>
                      <a:pt x="1140" y="971"/>
                      <a:pt x="1080" y="1011"/>
                    </a:cubicBezTo>
                    <a:cubicBezTo>
                      <a:pt x="1010" y="1051"/>
                      <a:pt x="940" y="1100"/>
                      <a:pt x="870" y="1140"/>
                    </a:cubicBezTo>
                    <a:lnTo>
                      <a:pt x="660" y="1260"/>
                    </a:lnTo>
                    <a:cubicBezTo>
                      <a:pt x="590" y="1300"/>
                      <a:pt x="520" y="1350"/>
                      <a:pt x="450" y="1390"/>
                    </a:cubicBezTo>
                    <a:cubicBezTo>
                      <a:pt x="380" y="1430"/>
                      <a:pt x="301" y="1470"/>
                      <a:pt x="230" y="1510"/>
                    </a:cubicBezTo>
                    <a:cubicBezTo>
                      <a:pt x="161" y="1540"/>
                      <a:pt x="90" y="1580"/>
                      <a:pt x="30" y="1620"/>
                    </a:cubicBezTo>
                    <a:cubicBezTo>
                      <a:pt x="21" y="1620"/>
                      <a:pt x="21" y="1620"/>
                      <a:pt x="21" y="1630"/>
                    </a:cubicBezTo>
                    <a:cubicBezTo>
                      <a:pt x="1" y="1640"/>
                      <a:pt x="1" y="1660"/>
                      <a:pt x="10" y="1680"/>
                    </a:cubicBezTo>
                    <a:cubicBezTo>
                      <a:pt x="10" y="1690"/>
                      <a:pt x="21" y="1690"/>
                      <a:pt x="21" y="1700"/>
                    </a:cubicBezTo>
                    <a:cubicBezTo>
                      <a:pt x="34" y="1700"/>
                      <a:pt x="43" y="1704"/>
                      <a:pt x="53" y="1704"/>
                    </a:cubicBezTo>
                    <a:cubicBezTo>
                      <a:pt x="58" y="1704"/>
                      <a:pt x="64" y="1703"/>
                      <a:pt x="70" y="1700"/>
                    </a:cubicBezTo>
                    <a:cubicBezTo>
                      <a:pt x="141" y="1660"/>
                      <a:pt x="210" y="1610"/>
                      <a:pt x="290" y="1570"/>
                    </a:cubicBezTo>
                    <a:cubicBezTo>
                      <a:pt x="321" y="1550"/>
                      <a:pt x="350" y="1530"/>
                      <a:pt x="390" y="1510"/>
                    </a:cubicBezTo>
                    <a:cubicBezTo>
                      <a:pt x="420" y="1490"/>
                      <a:pt x="460" y="1470"/>
                      <a:pt x="490" y="1450"/>
                    </a:cubicBezTo>
                    <a:cubicBezTo>
                      <a:pt x="570" y="1400"/>
                      <a:pt x="640" y="1360"/>
                      <a:pt x="710" y="1310"/>
                    </a:cubicBezTo>
                    <a:cubicBezTo>
                      <a:pt x="780" y="1270"/>
                      <a:pt x="850" y="1230"/>
                      <a:pt x="910" y="1190"/>
                    </a:cubicBezTo>
                    <a:cubicBezTo>
                      <a:pt x="980" y="1140"/>
                      <a:pt x="1050" y="1100"/>
                      <a:pt x="1120" y="1051"/>
                    </a:cubicBezTo>
                    <a:cubicBezTo>
                      <a:pt x="1189" y="1020"/>
                      <a:pt x="1249" y="971"/>
                      <a:pt x="1320" y="940"/>
                    </a:cubicBezTo>
                    <a:cubicBezTo>
                      <a:pt x="1389" y="891"/>
                      <a:pt x="1460" y="851"/>
                      <a:pt x="1540" y="800"/>
                    </a:cubicBezTo>
                    <a:cubicBezTo>
                      <a:pt x="1599" y="760"/>
                      <a:pt x="1669" y="720"/>
                      <a:pt x="1729" y="680"/>
                    </a:cubicBezTo>
                    <a:cubicBezTo>
                      <a:pt x="1869" y="600"/>
                      <a:pt x="2009" y="511"/>
                      <a:pt x="2149" y="431"/>
                    </a:cubicBezTo>
                    <a:cubicBezTo>
                      <a:pt x="2219" y="391"/>
                      <a:pt x="2289" y="341"/>
                      <a:pt x="2348" y="301"/>
                    </a:cubicBezTo>
                    <a:cubicBezTo>
                      <a:pt x="2419" y="261"/>
                      <a:pt x="2488" y="221"/>
                      <a:pt x="2548" y="181"/>
                    </a:cubicBezTo>
                    <a:cubicBezTo>
                      <a:pt x="2588" y="161"/>
                      <a:pt x="2619" y="141"/>
                      <a:pt x="2648" y="121"/>
                    </a:cubicBezTo>
                    <a:cubicBezTo>
                      <a:pt x="2668" y="111"/>
                      <a:pt x="2679" y="101"/>
                      <a:pt x="2699" y="91"/>
                    </a:cubicBezTo>
                    <a:cubicBezTo>
                      <a:pt x="2719" y="81"/>
                      <a:pt x="2739" y="71"/>
                      <a:pt x="2759" y="71"/>
                    </a:cubicBezTo>
                    <a:cubicBezTo>
                      <a:pt x="2779" y="61"/>
                      <a:pt x="2779" y="51"/>
                      <a:pt x="2779" y="31"/>
                    </a:cubicBezTo>
                    <a:lnTo>
                      <a:pt x="2779" y="21"/>
                    </a:lnTo>
                    <a:cubicBezTo>
                      <a:pt x="2768" y="11"/>
                      <a:pt x="2768" y="1"/>
                      <a:pt x="275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8"/>
              <p:cNvSpPr/>
              <p:nvPr/>
            </p:nvSpPr>
            <p:spPr>
              <a:xfrm>
                <a:off x="4362450" y="4428150"/>
                <a:ext cx="45475" cy="27600"/>
              </a:xfrm>
              <a:custGeom>
                <a:rect b="b" l="l" r="r" t="t"/>
                <a:pathLst>
                  <a:path extrusionOk="0" h="1104" w="1819">
                    <a:moveTo>
                      <a:pt x="1799" y="0"/>
                    </a:moveTo>
                    <a:cubicBezTo>
                      <a:pt x="1789" y="0"/>
                      <a:pt x="1789" y="0"/>
                      <a:pt x="1779" y="11"/>
                    </a:cubicBezTo>
                    <a:cubicBezTo>
                      <a:pt x="1709" y="60"/>
                      <a:pt x="1629" y="111"/>
                      <a:pt x="1549" y="151"/>
                    </a:cubicBezTo>
                    <a:cubicBezTo>
                      <a:pt x="1489" y="200"/>
                      <a:pt x="1419" y="240"/>
                      <a:pt x="1349" y="280"/>
                    </a:cubicBezTo>
                    <a:cubicBezTo>
                      <a:pt x="1289" y="320"/>
                      <a:pt x="1219" y="360"/>
                      <a:pt x="1150" y="400"/>
                    </a:cubicBezTo>
                    <a:cubicBezTo>
                      <a:pt x="1119" y="420"/>
                      <a:pt x="1079" y="440"/>
                      <a:pt x="1039" y="460"/>
                    </a:cubicBezTo>
                    <a:cubicBezTo>
                      <a:pt x="999" y="480"/>
                      <a:pt x="970" y="490"/>
                      <a:pt x="930" y="510"/>
                    </a:cubicBezTo>
                    <a:cubicBezTo>
                      <a:pt x="859" y="550"/>
                      <a:pt x="799" y="580"/>
                      <a:pt x="730" y="620"/>
                    </a:cubicBezTo>
                    <a:cubicBezTo>
                      <a:pt x="660" y="660"/>
                      <a:pt x="580" y="710"/>
                      <a:pt x="510" y="750"/>
                    </a:cubicBezTo>
                    <a:cubicBezTo>
                      <a:pt x="440" y="790"/>
                      <a:pt x="380" y="830"/>
                      <a:pt x="310" y="860"/>
                    </a:cubicBezTo>
                    <a:lnTo>
                      <a:pt x="100" y="980"/>
                    </a:lnTo>
                    <a:lnTo>
                      <a:pt x="90" y="980"/>
                    </a:lnTo>
                    <a:cubicBezTo>
                      <a:pt x="70" y="1000"/>
                      <a:pt x="50" y="1010"/>
                      <a:pt x="30" y="1020"/>
                    </a:cubicBezTo>
                    <a:cubicBezTo>
                      <a:pt x="11" y="1030"/>
                      <a:pt x="0" y="1060"/>
                      <a:pt x="11" y="1080"/>
                    </a:cubicBezTo>
                    <a:cubicBezTo>
                      <a:pt x="18" y="1094"/>
                      <a:pt x="36" y="1104"/>
                      <a:pt x="53" y="1104"/>
                    </a:cubicBezTo>
                    <a:cubicBezTo>
                      <a:pt x="59" y="1104"/>
                      <a:pt x="65" y="1102"/>
                      <a:pt x="70" y="1100"/>
                    </a:cubicBezTo>
                    <a:cubicBezTo>
                      <a:pt x="110" y="1070"/>
                      <a:pt x="150" y="1050"/>
                      <a:pt x="190" y="1030"/>
                    </a:cubicBezTo>
                    <a:cubicBezTo>
                      <a:pt x="220" y="1010"/>
                      <a:pt x="260" y="990"/>
                      <a:pt x="290" y="970"/>
                    </a:cubicBezTo>
                    <a:cubicBezTo>
                      <a:pt x="330" y="950"/>
                      <a:pt x="370" y="930"/>
                      <a:pt x="410" y="900"/>
                    </a:cubicBezTo>
                    <a:cubicBezTo>
                      <a:pt x="450" y="880"/>
                      <a:pt x="480" y="860"/>
                      <a:pt x="520" y="840"/>
                    </a:cubicBezTo>
                    <a:cubicBezTo>
                      <a:pt x="580" y="800"/>
                      <a:pt x="640" y="760"/>
                      <a:pt x="710" y="720"/>
                    </a:cubicBezTo>
                    <a:cubicBezTo>
                      <a:pt x="740" y="700"/>
                      <a:pt x="779" y="680"/>
                      <a:pt x="819" y="660"/>
                    </a:cubicBezTo>
                    <a:cubicBezTo>
                      <a:pt x="850" y="640"/>
                      <a:pt x="890" y="610"/>
                      <a:pt x="930" y="590"/>
                    </a:cubicBezTo>
                    <a:cubicBezTo>
                      <a:pt x="970" y="570"/>
                      <a:pt x="999" y="550"/>
                      <a:pt x="1039" y="530"/>
                    </a:cubicBezTo>
                    <a:cubicBezTo>
                      <a:pt x="1070" y="520"/>
                      <a:pt x="1099" y="500"/>
                      <a:pt x="1130" y="480"/>
                    </a:cubicBezTo>
                    <a:cubicBezTo>
                      <a:pt x="1159" y="460"/>
                      <a:pt x="1199" y="440"/>
                      <a:pt x="1229" y="420"/>
                    </a:cubicBezTo>
                    <a:cubicBezTo>
                      <a:pt x="1269" y="400"/>
                      <a:pt x="1309" y="380"/>
                      <a:pt x="1349" y="351"/>
                    </a:cubicBezTo>
                    <a:cubicBezTo>
                      <a:pt x="1479" y="271"/>
                      <a:pt x="1609" y="180"/>
                      <a:pt x="1749" y="91"/>
                    </a:cubicBezTo>
                    <a:cubicBezTo>
                      <a:pt x="1769" y="80"/>
                      <a:pt x="1789" y="71"/>
                      <a:pt x="1809" y="51"/>
                    </a:cubicBezTo>
                    <a:lnTo>
                      <a:pt x="1819" y="40"/>
                    </a:lnTo>
                    <a:lnTo>
                      <a:pt x="1819" y="20"/>
                    </a:lnTo>
                    <a:lnTo>
                      <a:pt x="1799"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8"/>
              <p:cNvSpPr/>
              <p:nvPr/>
            </p:nvSpPr>
            <p:spPr>
              <a:xfrm>
                <a:off x="4159100" y="4394175"/>
                <a:ext cx="213125" cy="87225"/>
              </a:xfrm>
              <a:custGeom>
                <a:rect b="b" l="l" r="r" t="t"/>
                <a:pathLst>
                  <a:path extrusionOk="0" h="3489" w="8525">
                    <a:moveTo>
                      <a:pt x="61" y="1"/>
                    </a:moveTo>
                    <a:lnTo>
                      <a:pt x="1" y="111"/>
                    </a:lnTo>
                    <a:cubicBezTo>
                      <a:pt x="11" y="131"/>
                      <a:pt x="31" y="140"/>
                      <a:pt x="41" y="151"/>
                    </a:cubicBezTo>
                    <a:cubicBezTo>
                      <a:pt x="111" y="211"/>
                      <a:pt x="171" y="260"/>
                      <a:pt x="241" y="320"/>
                    </a:cubicBezTo>
                    <a:cubicBezTo>
                      <a:pt x="301" y="371"/>
                      <a:pt x="371" y="420"/>
                      <a:pt x="451" y="460"/>
                    </a:cubicBezTo>
                    <a:cubicBezTo>
                      <a:pt x="520" y="500"/>
                      <a:pt x="600" y="540"/>
                      <a:pt x="671" y="591"/>
                    </a:cubicBezTo>
                    <a:cubicBezTo>
                      <a:pt x="751" y="640"/>
                      <a:pt x="820" y="690"/>
                      <a:pt x="900" y="740"/>
                    </a:cubicBezTo>
                    <a:cubicBezTo>
                      <a:pt x="1050" y="830"/>
                      <a:pt x="1210" y="910"/>
                      <a:pt x="1370" y="990"/>
                    </a:cubicBezTo>
                    <a:cubicBezTo>
                      <a:pt x="1450" y="1030"/>
                      <a:pt x="1530" y="1070"/>
                      <a:pt x="1600" y="1110"/>
                    </a:cubicBezTo>
                    <a:cubicBezTo>
                      <a:pt x="1679" y="1150"/>
                      <a:pt x="1750" y="1190"/>
                      <a:pt x="1830" y="1240"/>
                    </a:cubicBezTo>
                    <a:cubicBezTo>
                      <a:pt x="1910" y="1290"/>
                      <a:pt x="1990" y="1330"/>
                      <a:pt x="2079" y="1379"/>
                    </a:cubicBezTo>
                    <a:cubicBezTo>
                      <a:pt x="2149" y="1419"/>
                      <a:pt x="2229" y="1450"/>
                      <a:pt x="2299" y="1490"/>
                    </a:cubicBezTo>
                    <a:cubicBezTo>
                      <a:pt x="2459" y="1570"/>
                      <a:pt x="2609" y="1659"/>
                      <a:pt x="2769" y="1750"/>
                    </a:cubicBezTo>
                    <a:cubicBezTo>
                      <a:pt x="2838" y="1790"/>
                      <a:pt x="2898" y="1839"/>
                      <a:pt x="2969" y="1869"/>
                    </a:cubicBezTo>
                    <a:cubicBezTo>
                      <a:pt x="3049" y="1919"/>
                      <a:pt x="3138" y="1959"/>
                      <a:pt x="3218" y="1999"/>
                    </a:cubicBezTo>
                    <a:cubicBezTo>
                      <a:pt x="3289" y="2049"/>
                      <a:pt x="3358" y="2089"/>
                      <a:pt x="3438" y="2139"/>
                    </a:cubicBezTo>
                    <a:cubicBezTo>
                      <a:pt x="3508" y="2189"/>
                      <a:pt x="3578" y="2239"/>
                      <a:pt x="3648" y="2279"/>
                    </a:cubicBezTo>
                    <a:cubicBezTo>
                      <a:pt x="3738" y="2339"/>
                      <a:pt x="3838" y="2399"/>
                      <a:pt x="3938" y="2459"/>
                    </a:cubicBezTo>
                    <a:cubicBezTo>
                      <a:pt x="4028" y="2509"/>
                      <a:pt x="4128" y="2569"/>
                      <a:pt x="4217" y="2629"/>
                    </a:cubicBezTo>
                    <a:cubicBezTo>
                      <a:pt x="4317" y="2689"/>
                      <a:pt x="4408" y="2749"/>
                      <a:pt x="4497" y="2809"/>
                    </a:cubicBezTo>
                    <a:cubicBezTo>
                      <a:pt x="4607" y="2858"/>
                      <a:pt x="4707" y="2909"/>
                      <a:pt x="4817" y="2949"/>
                    </a:cubicBezTo>
                    <a:cubicBezTo>
                      <a:pt x="4957" y="3018"/>
                      <a:pt x="5087" y="3098"/>
                      <a:pt x="5227" y="3168"/>
                    </a:cubicBezTo>
                    <a:lnTo>
                      <a:pt x="5347" y="3228"/>
                    </a:lnTo>
                    <a:cubicBezTo>
                      <a:pt x="5387" y="3248"/>
                      <a:pt x="5416" y="3258"/>
                      <a:pt x="5456" y="3268"/>
                    </a:cubicBezTo>
                    <a:cubicBezTo>
                      <a:pt x="5487" y="3288"/>
                      <a:pt x="5527" y="3298"/>
                      <a:pt x="5556" y="3308"/>
                    </a:cubicBezTo>
                    <a:cubicBezTo>
                      <a:pt x="5596" y="3318"/>
                      <a:pt x="5636" y="3318"/>
                      <a:pt x="5687" y="3318"/>
                    </a:cubicBezTo>
                    <a:cubicBezTo>
                      <a:pt x="5687" y="3378"/>
                      <a:pt x="5696" y="3438"/>
                      <a:pt x="5707" y="3488"/>
                    </a:cubicBezTo>
                    <a:lnTo>
                      <a:pt x="5826" y="3478"/>
                    </a:lnTo>
                    <a:cubicBezTo>
                      <a:pt x="5826" y="3418"/>
                      <a:pt x="5816" y="3368"/>
                      <a:pt x="5806" y="3318"/>
                    </a:cubicBezTo>
                    <a:cubicBezTo>
                      <a:pt x="5876" y="3308"/>
                      <a:pt x="5936" y="3288"/>
                      <a:pt x="5996" y="3268"/>
                    </a:cubicBezTo>
                    <a:cubicBezTo>
                      <a:pt x="6066" y="3248"/>
                      <a:pt x="6136" y="3208"/>
                      <a:pt x="6196" y="3178"/>
                    </a:cubicBezTo>
                    <a:cubicBezTo>
                      <a:pt x="6276" y="3138"/>
                      <a:pt x="6346" y="3088"/>
                      <a:pt x="6426" y="3038"/>
                    </a:cubicBezTo>
                    <a:cubicBezTo>
                      <a:pt x="6575" y="2949"/>
                      <a:pt x="6735" y="2849"/>
                      <a:pt x="6895" y="2758"/>
                    </a:cubicBezTo>
                    <a:cubicBezTo>
                      <a:pt x="7045" y="2678"/>
                      <a:pt x="7195" y="2609"/>
                      <a:pt x="7345" y="2519"/>
                    </a:cubicBezTo>
                    <a:cubicBezTo>
                      <a:pt x="7485" y="2449"/>
                      <a:pt x="7615" y="2369"/>
                      <a:pt x="7745" y="2279"/>
                    </a:cubicBezTo>
                    <a:cubicBezTo>
                      <a:pt x="7765" y="2259"/>
                      <a:pt x="7785" y="2249"/>
                      <a:pt x="7805" y="2229"/>
                    </a:cubicBezTo>
                    <a:cubicBezTo>
                      <a:pt x="7885" y="2179"/>
                      <a:pt x="7965" y="2129"/>
                      <a:pt x="8034" y="2079"/>
                    </a:cubicBezTo>
                    <a:lnTo>
                      <a:pt x="8274" y="1929"/>
                    </a:lnTo>
                    <a:cubicBezTo>
                      <a:pt x="8354" y="1879"/>
                      <a:pt x="8444" y="1829"/>
                      <a:pt x="8524" y="1779"/>
                    </a:cubicBezTo>
                    <a:lnTo>
                      <a:pt x="8454" y="1679"/>
                    </a:lnTo>
                    <a:cubicBezTo>
                      <a:pt x="8414" y="1699"/>
                      <a:pt x="8384" y="1719"/>
                      <a:pt x="8344" y="1750"/>
                    </a:cubicBezTo>
                    <a:cubicBezTo>
                      <a:pt x="8184" y="1839"/>
                      <a:pt x="8014" y="1939"/>
                      <a:pt x="7854" y="2049"/>
                    </a:cubicBezTo>
                    <a:cubicBezTo>
                      <a:pt x="7705" y="2149"/>
                      <a:pt x="7555" y="2239"/>
                      <a:pt x="7395" y="2329"/>
                    </a:cubicBezTo>
                    <a:cubicBezTo>
                      <a:pt x="7325" y="2379"/>
                      <a:pt x="7245" y="2419"/>
                      <a:pt x="7165" y="2459"/>
                    </a:cubicBezTo>
                    <a:cubicBezTo>
                      <a:pt x="7085" y="2499"/>
                      <a:pt x="7005" y="2529"/>
                      <a:pt x="6935" y="2569"/>
                    </a:cubicBezTo>
                    <a:cubicBezTo>
                      <a:pt x="6775" y="2649"/>
                      <a:pt x="6626" y="2729"/>
                      <a:pt x="6475" y="2809"/>
                    </a:cubicBezTo>
                    <a:cubicBezTo>
                      <a:pt x="6406" y="2858"/>
                      <a:pt x="6326" y="2898"/>
                      <a:pt x="6256" y="2949"/>
                    </a:cubicBezTo>
                    <a:cubicBezTo>
                      <a:pt x="6176" y="2998"/>
                      <a:pt x="6086" y="3038"/>
                      <a:pt x="6006" y="3078"/>
                    </a:cubicBezTo>
                    <a:cubicBezTo>
                      <a:pt x="5936" y="3098"/>
                      <a:pt x="5866" y="3118"/>
                      <a:pt x="5796" y="3128"/>
                    </a:cubicBezTo>
                    <a:cubicBezTo>
                      <a:pt x="5756" y="3128"/>
                      <a:pt x="5716" y="3128"/>
                      <a:pt x="5687" y="3118"/>
                    </a:cubicBezTo>
                    <a:cubicBezTo>
                      <a:pt x="5667" y="3118"/>
                      <a:pt x="5656" y="3108"/>
                      <a:pt x="5636" y="3108"/>
                    </a:cubicBezTo>
                    <a:cubicBezTo>
                      <a:pt x="5607" y="3088"/>
                      <a:pt x="5576" y="3058"/>
                      <a:pt x="5547" y="3038"/>
                    </a:cubicBezTo>
                    <a:cubicBezTo>
                      <a:pt x="5516" y="3018"/>
                      <a:pt x="5476" y="2989"/>
                      <a:pt x="5436" y="2969"/>
                    </a:cubicBezTo>
                    <a:cubicBezTo>
                      <a:pt x="5367" y="2918"/>
                      <a:pt x="5296" y="2878"/>
                      <a:pt x="5217" y="2829"/>
                    </a:cubicBezTo>
                    <a:cubicBezTo>
                      <a:pt x="5137" y="2778"/>
                      <a:pt x="5057" y="2738"/>
                      <a:pt x="4977" y="2698"/>
                    </a:cubicBezTo>
                    <a:cubicBezTo>
                      <a:pt x="4887" y="2649"/>
                      <a:pt x="4787" y="2618"/>
                      <a:pt x="4697" y="2578"/>
                    </a:cubicBezTo>
                    <a:cubicBezTo>
                      <a:pt x="4557" y="2509"/>
                      <a:pt x="4428" y="2419"/>
                      <a:pt x="4297" y="2349"/>
                    </a:cubicBezTo>
                    <a:cubicBezTo>
                      <a:pt x="4228" y="2299"/>
                      <a:pt x="4157" y="2259"/>
                      <a:pt x="4088" y="2229"/>
                    </a:cubicBezTo>
                    <a:cubicBezTo>
                      <a:pt x="4008" y="2179"/>
                      <a:pt x="3928" y="2149"/>
                      <a:pt x="3848" y="2099"/>
                    </a:cubicBezTo>
                    <a:lnTo>
                      <a:pt x="3638" y="1979"/>
                    </a:lnTo>
                    <a:cubicBezTo>
                      <a:pt x="3568" y="1929"/>
                      <a:pt x="3488" y="1879"/>
                      <a:pt x="3418" y="1839"/>
                    </a:cubicBezTo>
                    <a:cubicBezTo>
                      <a:pt x="3258" y="1759"/>
                      <a:pt x="3098" y="1690"/>
                      <a:pt x="2938" y="1599"/>
                    </a:cubicBezTo>
                    <a:cubicBezTo>
                      <a:pt x="2819" y="1539"/>
                      <a:pt x="2709" y="1470"/>
                      <a:pt x="2589" y="1399"/>
                    </a:cubicBezTo>
                    <a:cubicBezTo>
                      <a:pt x="2449" y="1339"/>
                      <a:pt x="2319" y="1270"/>
                      <a:pt x="2179" y="1210"/>
                    </a:cubicBezTo>
                    <a:cubicBezTo>
                      <a:pt x="2110" y="1170"/>
                      <a:pt x="2030" y="1130"/>
                      <a:pt x="1950" y="1090"/>
                    </a:cubicBezTo>
                    <a:cubicBezTo>
                      <a:pt x="1879" y="1050"/>
                      <a:pt x="1799" y="1010"/>
                      <a:pt x="1730" y="970"/>
                    </a:cubicBezTo>
                    <a:cubicBezTo>
                      <a:pt x="1570" y="890"/>
                      <a:pt x="1410" y="820"/>
                      <a:pt x="1250" y="750"/>
                    </a:cubicBezTo>
                    <a:cubicBezTo>
                      <a:pt x="1170" y="710"/>
                      <a:pt x="1080" y="660"/>
                      <a:pt x="1000" y="610"/>
                    </a:cubicBezTo>
                    <a:cubicBezTo>
                      <a:pt x="910" y="560"/>
                      <a:pt x="831" y="511"/>
                      <a:pt x="740" y="460"/>
                    </a:cubicBezTo>
                    <a:cubicBezTo>
                      <a:pt x="660" y="400"/>
                      <a:pt x="560" y="360"/>
                      <a:pt x="480" y="311"/>
                    </a:cubicBezTo>
                    <a:cubicBezTo>
                      <a:pt x="391" y="260"/>
                      <a:pt x="311" y="200"/>
                      <a:pt x="231" y="131"/>
                    </a:cubicBezTo>
                    <a:cubicBezTo>
                      <a:pt x="171" y="91"/>
                      <a:pt x="121" y="41"/>
                      <a:pt x="6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8"/>
              <p:cNvSpPr/>
              <p:nvPr/>
            </p:nvSpPr>
            <p:spPr>
              <a:xfrm>
                <a:off x="4264775" y="4469875"/>
                <a:ext cx="32500" cy="17750"/>
              </a:xfrm>
              <a:custGeom>
                <a:rect b="b" l="l" r="r" t="t"/>
                <a:pathLst>
                  <a:path extrusionOk="0" h="710" w="1300">
                    <a:moveTo>
                      <a:pt x="1" y="1"/>
                    </a:moveTo>
                    <a:cubicBezTo>
                      <a:pt x="1" y="10"/>
                      <a:pt x="1" y="20"/>
                      <a:pt x="10" y="20"/>
                    </a:cubicBezTo>
                    <a:cubicBezTo>
                      <a:pt x="90" y="70"/>
                      <a:pt x="170" y="120"/>
                      <a:pt x="261" y="170"/>
                    </a:cubicBezTo>
                    <a:cubicBezTo>
                      <a:pt x="290" y="190"/>
                      <a:pt x="330" y="210"/>
                      <a:pt x="360" y="230"/>
                    </a:cubicBezTo>
                    <a:cubicBezTo>
                      <a:pt x="380" y="240"/>
                      <a:pt x="400" y="250"/>
                      <a:pt x="410" y="260"/>
                    </a:cubicBezTo>
                    <a:cubicBezTo>
                      <a:pt x="430" y="270"/>
                      <a:pt x="460" y="280"/>
                      <a:pt x="480" y="290"/>
                    </a:cubicBezTo>
                    <a:cubicBezTo>
                      <a:pt x="540" y="330"/>
                      <a:pt x="610" y="360"/>
                      <a:pt x="680" y="400"/>
                    </a:cubicBezTo>
                    <a:cubicBezTo>
                      <a:pt x="710" y="420"/>
                      <a:pt x="750" y="440"/>
                      <a:pt x="790" y="460"/>
                    </a:cubicBezTo>
                    <a:cubicBezTo>
                      <a:pt x="830" y="490"/>
                      <a:pt x="860" y="510"/>
                      <a:pt x="900" y="530"/>
                    </a:cubicBezTo>
                    <a:cubicBezTo>
                      <a:pt x="930" y="550"/>
                      <a:pt x="960" y="560"/>
                      <a:pt x="980" y="580"/>
                    </a:cubicBezTo>
                    <a:cubicBezTo>
                      <a:pt x="1000" y="580"/>
                      <a:pt x="1010" y="590"/>
                      <a:pt x="1020" y="600"/>
                    </a:cubicBezTo>
                    <a:cubicBezTo>
                      <a:pt x="1040" y="600"/>
                      <a:pt x="1049" y="610"/>
                      <a:pt x="1069" y="620"/>
                    </a:cubicBezTo>
                    <a:lnTo>
                      <a:pt x="1249" y="710"/>
                    </a:lnTo>
                    <a:lnTo>
                      <a:pt x="1280" y="710"/>
                    </a:lnTo>
                    <a:cubicBezTo>
                      <a:pt x="1280" y="710"/>
                      <a:pt x="1289" y="710"/>
                      <a:pt x="1289" y="700"/>
                    </a:cubicBezTo>
                    <a:cubicBezTo>
                      <a:pt x="1300" y="690"/>
                      <a:pt x="1300" y="680"/>
                      <a:pt x="1300" y="680"/>
                    </a:cubicBezTo>
                    <a:cubicBezTo>
                      <a:pt x="1300" y="670"/>
                      <a:pt x="1289" y="660"/>
                      <a:pt x="1280" y="660"/>
                    </a:cubicBezTo>
                    <a:cubicBezTo>
                      <a:pt x="1260" y="650"/>
                      <a:pt x="1229" y="630"/>
                      <a:pt x="1209" y="620"/>
                    </a:cubicBezTo>
                    <a:cubicBezTo>
                      <a:pt x="1189" y="610"/>
                      <a:pt x="1169" y="610"/>
                      <a:pt x="1160" y="600"/>
                    </a:cubicBezTo>
                    <a:lnTo>
                      <a:pt x="1149" y="600"/>
                    </a:lnTo>
                    <a:cubicBezTo>
                      <a:pt x="1129" y="590"/>
                      <a:pt x="1109" y="580"/>
                      <a:pt x="1080" y="560"/>
                    </a:cubicBezTo>
                    <a:cubicBezTo>
                      <a:pt x="1060" y="550"/>
                      <a:pt x="1029" y="540"/>
                      <a:pt x="1010" y="530"/>
                    </a:cubicBezTo>
                    <a:cubicBezTo>
                      <a:pt x="990" y="520"/>
                      <a:pt x="970" y="520"/>
                      <a:pt x="950" y="510"/>
                    </a:cubicBezTo>
                    <a:cubicBezTo>
                      <a:pt x="940" y="500"/>
                      <a:pt x="920" y="490"/>
                      <a:pt x="910" y="480"/>
                    </a:cubicBezTo>
                    <a:lnTo>
                      <a:pt x="790" y="420"/>
                    </a:lnTo>
                    <a:cubicBezTo>
                      <a:pt x="760" y="400"/>
                      <a:pt x="720" y="380"/>
                      <a:pt x="680" y="360"/>
                    </a:cubicBezTo>
                    <a:cubicBezTo>
                      <a:pt x="670" y="350"/>
                      <a:pt x="660" y="340"/>
                      <a:pt x="640" y="340"/>
                    </a:cubicBezTo>
                    <a:cubicBezTo>
                      <a:pt x="620" y="330"/>
                      <a:pt x="610" y="320"/>
                      <a:pt x="590" y="310"/>
                    </a:cubicBezTo>
                    <a:cubicBezTo>
                      <a:pt x="550" y="290"/>
                      <a:pt x="520" y="280"/>
                      <a:pt x="480" y="260"/>
                    </a:cubicBezTo>
                    <a:cubicBezTo>
                      <a:pt x="460" y="250"/>
                      <a:pt x="440" y="240"/>
                      <a:pt x="430" y="230"/>
                    </a:cubicBezTo>
                    <a:cubicBezTo>
                      <a:pt x="400" y="220"/>
                      <a:pt x="380" y="210"/>
                      <a:pt x="360" y="200"/>
                    </a:cubicBezTo>
                    <a:cubicBezTo>
                      <a:pt x="330" y="180"/>
                      <a:pt x="290" y="150"/>
                      <a:pt x="250" y="130"/>
                    </a:cubicBezTo>
                    <a:cubicBezTo>
                      <a:pt x="221" y="110"/>
                      <a:pt x="190" y="100"/>
                      <a:pt x="161" y="80"/>
                    </a:cubicBezTo>
                    <a:cubicBezTo>
                      <a:pt x="110" y="50"/>
                      <a:pt x="70" y="30"/>
                      <a:pt x="2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8"/>
              <p:cNvSpPr/>
              <p:nvPr/>
            </p:nvSpPr>
            <p:spPr>
              <a:xfrm>
                <a:off x="4233550" y="4443625"/>
                <a:ext cx="43250" cy="29625"/>
              </a:xfrm>
              <a:custGeom>
                <a:rect b="b" l="l" r="r" t="t"/>
                <a:pathLst>
                  <a:path extrusionOk="0" h="1185" w="1730">
                    <a:moveTo>
                      <a:pt x="20" y="1"/>
                    </a:moveTo>
                    <a:cubicBezTo>
                      <a:pt x="11" y="1"/>
                      <a:pt x="11" y="1"/>
                      <a:pt x="11" y="11"/>
                    </a:cubicBezTo>
                    <a:cubicBezTo>
                      <a:pt x="0" y="21"/>
                      <a:pt x="0" y="31"/>
                      <a:pt x="0" y="41"/>
                    </a:cubicBezTo>
                    <a:cubicBezTo>
                      <a:pt x="40" y="71"/>
                      <a:pt x="80" y="111"/>
                      <a:pt x="120" y="141"/>
                    </a:cubicBezTo>
                    <a:cubicBezTo>
                      <a:pt x="131" y="151"/>
                      <a:pt x="151" y="161"/>
                      <a:pt x="160" y="171"/>
                    </a:cubicBezTo>
                    <a:cubicBezTo>
                      <a:pt x="180" y="191"/>
                      <a:pt x="200" y="201"/>
                      <a:pt x="220" y="221"/>
                    </a:cubicBezTo>
                    <a:lnTo>
                      <a:pt x="311" y="281"/>
                    </a:lnTo>
                    <a:cubicBezTo>
                      <a:pt x="331" y="301"/>
                      <a:pt x="350" y="311"/>
                      <a:pt x="370" y="331"/>
                    </a:cubicBezTo>
                    <a:cubicBezTo>
                      <a:pt x="380" y="341"/>
                      <a:pt x="390" y="351"/>
                      <a:pt x="410" y="361"/>
                    </a:cubicBezTo>
                    <a:lnTo>
                      <a:pt x="500" y="421"/>
                    </a:lnTo>
                    <a:cubicBezTo>
                      <a:pt x="540" y="451"/>
                      <a:pt x="580" y="471"/>
                      <a:pt x="610" y="501"/>
                    </a:cubicBezTo>
                    <a:cubicBezTo>
                      <a:pt x="680" y="551"/>
                      <a:pt x="740" y="591"/>
                      <a:pt x="810" y="631"/>
                    </a:cubicBezTo>
                    <a:cubicBezTo>
                      <a:pt x="880" y="680"/>
                      <a:pt x="940" y="720"/>
                      <a:pt x="1010" y="771"/>
                    </a:cubicBezTo>
                    <a:cubicBezTo>
                      <a:pt x="1050" y="791"/>
                      <a:pt x="1079" y="811"/>
                      <a:pt x="1119" y="831"/>
                    </a:cubicBezTo>
                    <a:lnTo>
                      <a:pt x="1210" y="891"/>
                    </a:lnTo>
                    <a:cubicBezTo>
                      <a:pt x="1279" y="931"/>
                      <a:pt x="1350" y="971"/>
                      <a:pt x="1410" y="1020"/>
                    </a:cubicBezTo>
                    <a:cubicBezTo>
                      <a:pt x="1430" y="1031"/>
                      <a:pt x="1450" y="1040"/>
                      <a:pt x="1470" y="1060"/>
                    </a:cubicBezTo>
                    <a:lnTo>
                      <a:pt x="1530" y="1090"/>
                    </a:lnTo>
                    <a:cubicBezTo>
                      <a:pt x="1559" y="1110"/>
                      <a:pt x="1589" y="1130"/>
                      <a:pt x="1629" y="1150"/>
                    </a:cubicBezTo>
                    <a:cubicBezTo>
                      <a:pt x="1649" y="1160"/>
                      <a:pt x="1659" y="1170"/>
                      <a:pt x="1679" y="1180"/>
                    </a:cubicBezTo>
                    <a:cubicBezTo>
                      <a:pt x="1682" y="1183"/>
                      <a:pt x="1686" y="1184"/>
                      <a:pt x="1690" y="1184"/>
                    </a:cubicBezTo>
                    <a:cubicBezTo>
                      <a:pt x="1700" y="1184"/>
                      <a:pt x="1712" y="1177"/>
                      <a:pt x="1719" y="1170"/>
                    </a:cubicBezTo>
                    <a:cubicBezTo>
                      <a:pt x="1729" y="1160"/>
                      <a:pt x="1719" y="1140"/>
                      <a:pt x="1709" y="1130"/>
                    </a:cubicBezTo>
                    <a:cubicBezTo>
                      <a:pt x="1639" y="1090"/>
                      <a:pt x="1569" y="1051"/>
                      <a:pt x="1510" y="1000"/>
                    </a:cubicBezTo>
                    <a:cubicBezTo>
                      <a:pt x="1439" y="960"/>
                      <a:pt x="1370" y="911"/>
                      <a:pt x="1299" y="871"/>
                    </a:cubicBezTo>
                    <a:cubicBezTo>
                      <a:pt x="1259" y="851"/>
                      <a:pt x="1230" y="831"/>
                      <a:pt x="1190" y="811"/>
                    </a:cubicBezTo>
                    <a:cubicBezTo>
                      <a:pt x="1150" y="791"/>
                      <a:pt x="1119" y="760"/>
                      <a:pt x="1079" y="740"/>
                    </a:cubicBezTo>
                    <a:cubicBezTo>
                      <a:pt x="1060" y="731"/>
                      <a:pt x="1050" y="720"/>
                      <a:pt x="1030" y="711"/>
                    </a:cubicBezTo>
                    <a:cubicBezTo>
                      <a:pt x="1020" y="700"/>
                      <a:pt x="1010" y="691"/>
                      <a:pt x="990" y="691"/>
                    </a:cubicBezTo>
                    <a:cubicBezTo>
                      <a:pt x="960" y="660"/>
                      <a:pt x="920" y="640"/>
                      <a:pt x="880" y="620"/>
                    </a:cubicBezTo>
                    <a:cubicBezTo>
                      <a:pt x="820" y="571"/>
                      <a:pt x="750" y="531"/>
                      <a:pt x="680" y="481"/>
                    </a:cubicBezTo>
                    <a:cubicBezTo>
                      <a:pt x="650" y="461"/>
                      <a:pt x="610" y="441"/>
                      <a:pt x="580" y="421"/>
                    </a:cubicBezTo>
                    <a:cubicBezTo>
                      <a:pt x="540" y="401"/>
                      <a:pt x="510" y="371"/>
                      <a:pt x="470" y="351"/>
                    </a:cubicBezTo>
                    <a:cubicBezTo>
                      <a:pt x="420" y="311"/>
                      <a:pt x="370" y="281"/>
                      <a:pt x="320" y="241"/>
                    </a:cubicBezTo>
                    <a:cubicBezTo>
                      <a:pt x="260" y="201"/>
                      <a:pt x="211" y="151"/>
                      <a:pt x="151" y="111"/>
                    </a:cubicBezTo>
                    <a:cubicBezTo>
                      <a:pt x="111" y="81"/>
                      <a:pt x="71" y="41"/>
                      <a:pt x="40" y="11"/>
                    </a:cubicBezTo>
                    <a:cubicBezTo>
                      <a:pt x="31" y="1"/>
                      <a:pt x="20" y="1"/>
                      <a:pt x="2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8"/>
              <p:cNvSpPr/>
              <p:nvPr/>
            </p:nvSpPr>
            <p:spPr>
              <a:xfrm>
                <a:off x="4183100" y="4419650"/>
                <a:ext cx="54975" cy="32200"/>
              </a:xfrm>
              <a:custGeom>
                <a:rect b="b" l="l" r="r" t="t"/>
                <a:pathLst>
                  <a:path extrusionOk="0" h="1288" w="2199">
                    <a:moveTo>
                      <a:pt x="10" y="1"/>
                    </a:moveTo>
                    <a:cubicBezTo>
                      <a:pt x="0" y="1"/>
                      <a:pt x="0" y="11"/>
                      <a:pt x="0" y="11"/>
                    </a:cubicBezTo>
                    <a:lnTo>
                      <a:pt x="0" y="31"/>
                    </a:lnTo>
                    <a:cubicBezTo>
                      <a:pt x="80" y="71"/>
                      <a:pt x="150" y="111"/>
                      <a:pt x="230" y="161"/>
                    </a:cubicBezTo>
                    <a:cubicBezTo>
                      <a:pt x="260" y="181"/>
                      <a:pt x="300" y="201"/>
                      <a:pt x="330" y="221"/>
                    </a:cubicBezTo>
                    <a:cubicBezTo>
                      <a:pt x="370" y="241"/>
                      <a:pt x="400" y="261"/>
                      <a:pt x="430" y="281"/>
                    </a:cubicBezTo>
                    <a:cubicBezTo>
                      <a:pt x="470" y="301"/>
                      <a:pt x="500" y="320"/>
                      <a:pt x="530" y="331"/>
                    </a:cubicBezTo>
                    <a:cubicBezTo>
                      <a:pt x="570" y="351"/>
                      <a:pt x="600" y="371"/>
                      <a:pt x="640" y="391"/>
                    </a:cubicBezTo>
                    <a:cubicBezTo>
                      <a:pt x="670" y="420"/>
                      <a:pt x="710" y="440"/>
                      <a:pt x="750" y="460"/>
                    </a:cubicBezTo>
                    <a:lnTo>
                      <a:pt x="839" y="520"/>
                    </a:lnTo>
                    <a:cubicBezTo>
                      <a:pt x="879" y="540"/>
                      <a:pt x="910" y="560"/>
                      <a:pt x="950" y="580"/>
                    </a:cubicBezTo>
                    <a:cubicBezTo>
                      <a:pt x="979" y="600"/>
                      <a:pt x="1019" y="620"/>
                      <a:pt x="1050" y="640"/>
                    </a:cubicBezTo>
                    <a:cubicBezTo>
                      <a:pt x="1090" y="660"/>
                      <a:pt x="1119" y="680"/>
                      <a:pt x="1159" y="700"/>
                    </a:cubicBezTo>
                    <a:cubicBezTo>
                      <a:pt x="1169" y="711"/>
                      <a:pt x="1189" y="720"/>
                      <a:pt x="1209" y="731"/>
                    </a:cubicBezTo>
                    <a:cubicBezTo>
                      <a:pt x="1229" y="740"/>
                      <a:pt x="1239" y="751"/>
                      <a:pt x="1259" y="760"/>
                    </a:cubicBezTo>
                    <a:cubicBezTo>
                      <a:pt x="1329" y="800"/>
                      <a:pt x="1399" y="840"/>
                      <a:pt x="1469" y="870"/>
                    </a:cubicBezTo>
                    <a:cubicBezTo>
                      <a:pt x="1499" y="890"/>
                      <a:pt x="1539" y="910"/>
                      <a:pt x="1569" y="930"/>
                    </a:cubicBezTo>
                    <a:lnTo>
                      <a:pt x="1689" y="990"/>
                    </a:lnTo>
                    <a:cubicBezTo>
                      <a:pt x="1719" y="1010"/>
                      <a:pt x="1749" y="1030"/>
                      <a:pt x="1789" y="1050"/>
                    </a:cubicBezTo>
                    <a:lnTo>
                      <a:pt x="1849" y="1080"/>
                    </a:lnTo>
                    <a:cubicBezTo>
                      <a:pt x="1859" y="1090"/>
                      <a:pt x="1878" y="1100"/>
                      <a:pt x="1889" y="1110"/>
                    </a:cubicBezTo>
                    <a:cubicBezTo>
                      <a:pt x="1958" y="1150"/>
                      <a:pt x="2029" y="1200"/>
                      <a:pt x="2098" y="1240"/>
                    </a:cubicBezTo>
                    <a:cubicBezTo>
                      <a:pt x="2118" y="1260"/>
                      <a:pt x="2138" y="1270"/>
                      <a:pt x="2158" y="1280"/>
                    </a:cubicBezTo>
                    <a:cubicBezTo>
                      <a:pt x="2163" y="1285"/>
                      <a:pt x="2171" y="1287"/>
                      <a:pt x="2177" y="1287"/>
                    </a:cubicBezTo>
                    <a:cubicBezTo>
                      <a:pt x="2184" y="1287"/>
                      <a:pt x="2189" y="1285"/>
                      <a:pt x="2189" y="1280"/>
                    </a:cubicBezTo>
                    <a:cubicBezTo>
                      <a:pt x="2198" y="1270"/>
                      <a:pt x="2198" y="1260"/>
                      <a:pt x="2198" y="1260"/>
                    </a:cubicBezTo>
                    <a:cubicBezTo>
                      <a:pt x="2189" y="1250"/>
                      <a:pt x="2189" y="1250"/>
                      <a:pt x="2189" y="1240"/>
                    </a:cubicBezTo>
                    <a:cubicBezTo>
                      <a:pt x="2149" y="1220"/>
                      <a:pt x="2118" y="1190"/>
                      <a:pt x="2078" y="1170"/>
                    </a:cubicBezTo>
                    <a:cubicBezTo>
                      <a:pt x="2049" y="1140"/>
                      <a:pt x="2009" y="1110"/>
                      <a:pt x="1978" y="1090"/>
                    </a:cubicBezTo>
                    <a:cubicBezTo>
                      <a:pt x="1958" y="1080"/>
                      <a:pt x="1949" y="1070"/>
                      <a:pt x="1929" y="1060"/>
                    </a:cubicBezTo>
                    <a:cubicBezTo>
                      <a:pt x="1918" y="1050"/>
                      <a:pt x="1898" y="1040"/>
                      <a:pt x="1889" y="1030"/>
                    </a:cubicBezTo>
                    <a:cubicBezTo>
                      <a:pt x="1869" y="1020"/>
                      <a:pt x="1849" y="1000"/>
                      <a:pt x="1829" y="990"/>
                    </a:cubicBezTo>
                    <a:lnTo>
                      <a:pt x="1769" y="960"/>
                    </a:lnTo>
                    <a:lnTo>
                      <a:pt x="1559" y="840"/>
                    </a:lnTo>
                    <a:lnTo>
                      <a:pt x="1359" y="740"/>
                    </a:lnTo>
                    <a:cubicBezTo>
                      <a:pt x="1319" y="720"/>
                      <a:pt x="1279" y="700"/>
                      <a:pt x="1249" y="680"/>
                    </a:cubicBezTo>
                    <a:cubicBezTo>
                      <a:pt x="1209" y="660"/>
                      <a:pt x="1179" y="640"/>
                      <a:pt x="1139" y="620"/>
                    </a:cubicBezTo>
                    <a:cubicBezTo>
                      <a:pt x="1110" y="600"/>
                      <a:pt x="1070" y="580"/>
                      <a:pt x="1030" y="560"/>
                    </a:cubicBezTo>
                    <a:cubicBezTo>
                      <a:pt x="999" y="551"/>
                      <a:pt x="959" y="531"/>
                      <a:pt x="919" y="511"/>
                    </a:cubicBezTo>
                    <a:cubicBezTo>
                      <a:pt x="890" y="491"/>
                      <a:pt x="859" y="471"/>
                      <a:pt x="819" y="451"/>
                    </a:cubicBezTo>
                    <a:cubicBezTo>
                      <a:pt x="790" y="431"/>
                      <a:pt x="750" y="420"/>
                      <a:pt x="719" y="400"/>
                    </a:cubicBezTo>
                    <a:cubicBezTo>
                      <a:pt x="679" y="380"/>
                      <a:pt x="650" y="360"/>
                      <a:pt x="610" y="340"/>
                    </a:cubicBezTo>
                    <a:cubicBezTo>
                      <a:pt x="570" y="320"/>
                      <a:pt x="540" y="301"/>
                      <a:pt x="500" y="291"/>
                    </a:cubicBezTo>
                    <a:cubicBezTo>
                      <a:pt x="470" y="271"/>
                      <a:pt x="430" y="251"/>
                      <a:pt x="400" y="231"/>
                    </a:cubicBezTo>
                    <a:cubicBezTo>
                      <a:pt x="360" y="211"/>
                      <a:pt x="330" y="191"/>
                      <a:pt x="300" y="171"/>
                    </a:cubicBezTo>
                    <a:cubicBezTo>
                      <a:pt x="270" y="151"/>
                      <a:pt x="230" y="131"/>
                      <a:pt x="200" y="111"/>
                    </a:cubicBezTo>
                    <a:cubicBezTo>
                      <a:pt x="160" y="91"/>
                      <a:pt x="130" y="71"/>
                      <a:pt x="100" y="51"/>
                    </a:cubicBezTo>
                    <a:cubicBezTo>
                      <a:pt x="70" y="41"/>
                      <a:pt x="40" y="21"/>
                      <a:pt x="20" y="11"/>
                    </a:cubicBezTo>
                    <a:cubicBezTo>
                      <a:pt x="10" y="11"/>
                      <a:pt x="10" y="1"/>
                      <a:pt x="1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
              <p:cNvSpPr/>
              <p:nvPr/>
            </p:nvSpPr>
            <p:spPr>
              <a:xfrm>
                <a:off x="4883275" y="4192350"/>
                <a:ext cx="181600" cy="130900"/>
              </a:xfrm>
              <a:custGeom>
                <a:rect b="b" l="l" r="r" t="t"/>
                <a:pathLst>
                  <a:path extrusionOk="0" h="5236" w="7264">
                    <a:moveTo>
                      <a:pt x="7074" y="3128"/>
                    </a:moveTo>
                    <a:cubicBezTo>
                      <a:pt x="7069" y="3140"/>
                      <a:pt x="7063" y="3152"/>
                      <a:pt x="7058" y="3165"/>
                    </a:cubicBezTo>
                    <a:lnTo>
                      <a:pt x="7058" y="3165"/>
                    </a:lnTo>
                    <a:cubicBezTo>
                      <a:pt x="7066" y="3155"/>
                      <a:pt x="7074" y="3146"/>
                      <a:pt x="7074" y="3128"/>
                    </a:cubicBezTo>
                    <a:close/>
                    <a:moveTo>
                      <a:pt x="3357" y="0"/>
                    </a:moveTo>
                    <a:cubicBezTo>
                      <a:pt x="3258" y="0"/>
                      <a:pt x="3158" y="11"/>
                      <a:pt x="3058" y="20"/>
                    </a:cubicBezTo>
                    <a:cubicBezTo>
                      <a:pt x="2967" y="31"/>
                      <a:pt x="2867" y="31"/>
                      <a:pt x="2778" y="40"/>
                    </a:cubicBezTo>
                    <a:cubicBezTo>
                      <a:pt x="2678" y="60"/>
                      <a:pt x="2578" y="80"/>
                      <a:pt x="2478" y="91"/>
                    </a:cubicBezTo>
                    <a:cubicBezTo>
                      <a:pt x="2438" y="100"/>
                      <a:pt x="2388" y="111"/>
                      <a:pt x="2338" y="120"/>
                    </a:cubicBezTo>
                    <a:cubicBezTo>
                      <a:pt x="2288" y="140"/>
                      <a:pt x="2248" y="151"/>
                      <a:pt x="2198" y="171"/>
                    </a:cubicBezTo>
                    <a:cubicBezTo>
                      <a:pt x="2108" y="191"/>
                      <a:pt x="2008" y="220"/>
                      <a:pt x="1919" y="250"/>
                    </a:cubicBezTo>
                    <a:cubicBezTo>
                      <a:pt x="1799" y="280"/>
                      <a:pt x="1688" y="330"/>
                      <a:pt x="1579" y="370"/>
                    </a:cubicBezTo>
                    <a:cubicBezTo>
                      <a:pt x="1569" y="370"/>
                      <a:pt x="1569" y="380"/>
                      <a:pt x="1559" y="380"/>
                    </a:cubicBezTo>
                    <a:lnTo>
                      <a:pt x="1549" y="380"/>
                    </a:lnTo>
                    <a:cubicBezTo>
                      <a:pt x="1549" y="380"/>
                      <a:pt x="1549" y="390"/>
                      <a:pt x="1539" y="390"/>
                    </a:cubicBezTo>
                    <a:cubicBezTo>
                      <a:pt x="1419" y="440"/>
                      <a:pt x="1289" y="510"/>
                      <a:pt x="1169" y="570"/>
                    </a:cubicBezTo>
                    <a:cubicBezTo>
                      <a:pt x="1049" y="640"/>
                      <a:pt x="929" y="720"/>
                      <a:pt x="809" y="800"/>
                    </a:cubicBezTo>
                    <a:cubicBezTo>
                      <a:pt x="740" y="860"/>
                      <a:pt x="660" y="930"/>
                      <a:pt x="589" y="999"/>
                    </a:cubicBezTo>
                    <a:cubicBezTo>
                      <a:pt x="529" y="1059"/>
                      <a:pt x="469" y="1130"/>
                      <a:pt x="420" y="1199"/>
                    </a:cubicBezTo>
                    <a:cubicBezTo>
                      <a:pt x="370" y="1259"/>
                      <a:pt x="330" y="1330"/>
                      <a:pt x="290" y="1399"/>
                    </a:cubicBezTo>
                    <a:cubicBezTo>
                      <a:pt x="270" y="1449"/>
                      <a:pt x="260" y="1509"/>
                      <a:pt x="240" y="1559"/>
                    </a:cubicBezTo>
                    <a:cubicBezTo>
                      <a:pt x="210" y="1679"/>
                      <a:pt x="160" y="1799"/>
                      <a:pt x="130" y="1909"/>
                    </a:cubicBezTo>
                    <a:cubicBezTo>
                      <a:pt x="110" y="1969"/>
                      <a:pt x="100" y="2019"/>
                      <a:pt x="80" y="2079"/>
                    </a:cubicBezTo>
                    <a:cubicBezTo>
                      <a:pt x="70" y="2139"/>
                      <a:pt x="50" y="2198"/>
                      <a:pt x="30" y="2258"/>
                    </a:cubicBezTo>
                    <a:cubicBezTo>
                      <a:pt x="30" y="2269"/>
                      <a:pt x="20" y="2278"/>
                      <a:pt x="20" y="2289"/>
                    </a:cubicBezTo>
                    <a:cubicBezTo>
                      <a:pt x="10" y="2318"/>
                      <a:pt x="10" y="2358"/>
                      <a:pt x="10" y="2389"/>
                    </a:cubicBezTo>
                    <a:cubicBezTo>
                      <a:pt x="10" y="2409"/>
                      <a:pt x="10" y="2429"/>
                      <a:pt x="0" y="2449"/>
                    </a:cubicBezTo>
                    <a:cubicBezTo>
                      <a:pt x="10" y="2458"/>
                      <a:pt x="10" y="2469"/>
                      <a:pt x="20" y="2478"/>
                    </a:cubicBezTo>
                    <a:cubicBezTo>
                      <a:pt x="30" y="2498"/>
                      <a:pt x="40" y="2518"/>
                      <a:pt x="50" y="2549"/>
                    </a:cubicBezTo>
                    <a:cubicBezTo>
                      <a:pt x="50" y="2569"/>
                      <a:pt x="60" y="2589"/>
                      <a:pt x="70" y="2618"/>
                    </a:cubicBezTo>
                    <a:cubicBezTo>
                      <a:pt x="100" y="2688"/>
                      <a:pt x="120" y="2758"/>
                      <a:pt x="150" y="2828"/>
                    </a:cubicBezTo>
                    <a:cubicBezTo>
                      <a:pt x="160" y="2858"/>
                      <a:pt x="170" y="2878"/>
                      <a:pt x="190" y="2908"/>
                    </a:cubicBezTo>
                    <a:cubicBezTo>
                      <a:pt x="200" y="2928"/>
                      <a:pt x="210" y="2948"/>
                      <a:pt x="220" y="2978"/>
                    </a:cubicBezTo>
                    <a:cubicBezTo>
                      <a:pt x="240" y="2998"/>
                      <a:pt x="260" y="3018"/>
                      <a:pt x="270" y="3048"/>
                    </a:cubicBezTo>
                    <a:cubicBezTo>
                      <a:pt x="290" y="3068"/>
                      <a:pt x="300" y="3088"/>
                      <a:pt x="320" y="3108"/>
                    </a:cubicBezTo>
                    <a:cubicBezTo>
                      <a:pt x="370" y="3188"/>
                      <a:pt x="430" y="3268"/>
                      <a:pt x="489" y="3348"/>
                    </a:cubicBezTo>
                    <a:cubicBezTo>
                      <a:pt x="509" y="3377"/>
                      <a:pt x="540" y="3417"/>
                      <a:pt x="569" y="3448"/>
                    </a:cubicBezTo>
                    <a:lnTo>
                      <a:pt x="669" y="3548"/>
                    </a:lnTo>
                    <a:cubicBezTo>
                      <a:pt x="729" y="3608"/>
                      <a:pt x="800" y="3668"/>
                      <a:pt x="860" y="3728"/>
                    </a:cubicBezTo>
                    <a:cubicBezTo>
                      <a:pt x="880" y="3728"/>
                      <a:pt x="889" y="3737"/>
                      <a:pt x="900" y="3748"/>
                    </a:cubicBezTo>
                    <a:cubicBezTo>
                      <a:pt x="949" y="3788"/>
                      <a:pt x="999" y="3817"/>
                      <a:pt x="1059" y="3847"/>
                    </a:cubicBezTo>
                    <a:cubicBezTo>
                      <a:pt x="1109" y="3877"/>
                      <a:pt x="1169" y="3917"/>
                      <a:pt x="1229" y="3947"/>
                    </a:cubicBezTo>
                    <a:cubicBezTo>
                      <a:pt x="1329" y="4017"/>
                      <a:pt x="1439" y="4077"/>
                      <a:pt x="1559" y="4127"/>
                    </a:cubicBezTo>
                    <a:cubicBezTo>
                      <a:pt x="1599" y="4137"/>
                      <a:pt x="1639" y="4157"/>
                      <a:pt x="1679" y="4167"/>
                    </a:cubicBezTo>
                    <a:cubicBezTo>
                      <a:pt x="1728" y="4187"/>
                      <a:pt x="1779" y="4207"/>
                      <a:pt x="1819" y="4217"/>
                    </a:cubicBezTo>
                    <a:cubicBezTo>
                      <a:pt x="1908" y="4247"/>
                      <a:pt x="1999" y="4277"/>
                      <a:pt x="2088" y="4297"/>
                    </a:cubicBezTo>
                    <a:cubicBezTo>
                      <a:pt x="2218" y="4327"/>
                      <a:pt x="2348" y="4357"/>
                      <a:pt x="2478" y="4377"/>
                    </a:cubicBezTo>
                    <a:cubicBezTo>
                      <a:pt x="2608" y="4397"/>
                      <a:pt x="2728" y="4427"/>
                      <a:pt x="2858" y="4437"/>
                    </a:cubicBezTo>
                    <a:cubicBezTo>
                      <a:pt x="2987" y="4457"/>
                      <a:pt x="3118" y="4467"/>
                      <a:pt x="3247" y="4477"/>
                    </a:cubicBezTo>
                    <a:cubicBezTo>
                      <a:pt x="3287" y="4487"/>
                      <a:pt x="3318" y="4487"/>
                      <a:pt x="3357" y="4487"/>
                    </a:cubicBezTo>
                    <a:cubicBezTo>
                      <a:pt x="3387" y="4497"/>
                      <a:pt x="3417" y="4497"/>
                      <a:pt x="3457" y="4497"/>
                    </a:cubicBezTo>
                    <a:lnTo>
                      <a:pt x="3647" y="4497"/>
                    </a:lnTo>
                    <a:cubicBezTo>
                      <a:pt x="3717" y="4497"/>
                      <a:pt x="3777" y="4487"/>
                      <a:pt x="3847" y="4487"/>
                    </a:cubicBezTo>
                    <a:cubicBezTo>
                      <a:pt x="3917" y="4487"/>
                      <a:pt x="3987" y="4477"/>
                      <a:pt x="4057" y="4477"/>
                    </a:cubicBezTo>
                    <a:cubicBezTo>
                      <a:pt x="4086" y="4477"/>
                      <a:pt x="4106" y="4507"/>
                      <a:pt x="4106" y="4527"/>
                    </a:cubicBezTo>
                    <a:cubicBezTo>
                      <a:pt x="4106" y="4547"/>
                      <a:pt x="4097" y="4576"/>
                      <a:pt x="4077" y="4576"/>
                    </a:cubicBezTo>
                    <a:lnTo>
                      <a:pt x="3867" y="4607"/>
                    </a:lnTo>
                    <a:cubicBezTo>
                      <a:pt x="3787" y="4616"/>
                      <a:pt x="3717" y="4627"/>
                      <a:pt x="3637" y="4636"/>
                    </a:cubicBezTo>
                    <a:cubicBezTo>
                      <a:pt x="3557" y="4636"/>
                      <a:pt x="3477" y="4647"/>
                      <a:pt x="3397" y="4647"/>
                    </a:cubicBezTo>
                    <a:cubicBezTo>
                      <a:pt x="3267" y="4647"/>
                      <a:pt x="3138" y="4636"/>
                      <a:pt x="3007" y="4636"/>
                    </a:cubicBezTo>
                    <a:cubicBezTo>
                      <a:pt x="2938" y="4627"/>
                      <a:pt x="2867" y="4627"/>
                      <a:pt x="2798" y="4616"/>
                    </a:cubicBezTo>
                    <a:lnTo>
                      <a:pt x="2588" y="4587"/>
                    </a:lnTo>
                    <a:cubicBezTo>
                      <a:pt x="2458" y="4567"/>
                      <a:pt x="2328" y="4547"/>
                      <a:pt x="2208" y="4517"/>
                    </a:cubicBezTo>
                    <a:cubicBezTo>
                      <a:pt x="2139" y="4497"/>
                      <a:pt x="2079" y="4487"/>
                      <a:pt x="2008" y="4467"/>
                    </a:cubicBezTo>
                    <a:cubicBezTo>
                      <a:pt x="1948" y="4447"/>
                      <a:pt x="1888" y="4437"/>
                      <a:pt x="1828" y="4417"/>
                    </a:cubicBezTo>
                    <a:cubicBezTo>
                      <a:pt x="1768" y="4397"/>
                      <a:pt x="1699" y="4367"/>
                      <a:pt x="1639" y="4347"/>
                    </a:cubicBezTo>
                    <a:cubicBezTo>
                      <a:pt x="1569" y="4327"/>
                      <a:pt x="1499" y="4297"/>
                      <a:pt x="1439" y="4267"/>
                    </a:cubicBezTo>
                    <a:cubicBezTo>
                      <a:pt x="1379" y="4237"/>
                      <a:pt x="1319" y="4207"/>
                      <a:pt x="1269" y="4177"/>
                    </a:cubicBezTo>
                    <a:cubicBezTo>
                      <a:pt x="1209" y="4147"/>
                      <a:pt x="1159" y="4107"/>
                      <a:pt x="1109" y="4077"/>
                    </a:cubicBezTo>
                    <a:cubicBezTo>
                      <a:pt x="1049" y="4037"/>
                      <a:pt x="989" y="4007"/>
                      <a:pt x="939" y="3967"/>
                    </a:cubicBezTo>
                    <a:cubicBezTo>
                      <a:pt x="880" y="3927"/>
                      <a:pt x="829" y="3887"/>
                      <a:pt x="769" y="3837"/>
                    </a:cubicBezTo>
                    <a:cubicBezTo>
                      <a:pt x="720" y="3797"/>
                      <a:pt x="680" y="3748"/>
                      <a:pt x="640" y="3708"/>
                    </a:cubicBezTo>
                    <a:lnTo>
                      <a:pt x="500" y="3568"/>
                    </a:lnTo>
                    <a:cubicBezTo>
                      <a:pt x="460" y="3508"/>
                      <a:pt x="420" y="3457"/>
                      <a:pt x="380" y="3397"/>
                    </a:cubicBezTo>
                    <a:cubicBezTo>
                      <a:pt x="340" y="3348"/>
                      <a:pt x="310" y="3298"/>
                      <a:pt x="280" y="3248"/>
                    </a:cubicBezTo>
                    <a:cubicBezTo>
                      <a:pt x="250" y="3188"/>
                      <a:pt x="220" y="3138"/>
                      <a:pt x="180" y="3088"/>
                    </a:cubicBezTo>
                    <a:cubicBezTo>
                      <a:pt x="150" y="3028"/>
                      <a:pt x="110" y="2968"/>
                      <a:pt x="90" y="2908"/>
                    </a:cubicBezTo>
                    <a:cubicBezTo>
                      <a:pt x="80" y="2878"/>
                      <a:pt x="60" y="2848"/>
                      <a:pt x="50" y="2808"/>
                    </a:cubicBezTo>
                    <a:cubicBezTo>
                      <a:pt x="50" y="2778"/>
                      <a:pt x="40" y="2748"/>
                      <a:pt x="30" y="2718"/>
                    </a:cubicBezTo>
                    <a:lnTo>
                      <a:pt x="0" y="2629"/>
                    </a:lnTo>
                    <a:lnTo>
                      <a:pt x="0" y="2629"/>
                    </a:lnTo>
                    <a:cubicBezTo>
                      <a:pt x="0" y="2648"/>
                      <a:pt x="0" y="2668"/>
                      <a:pt x="10" y="2688"/>
                    </a:cubicBezTo>
                    <a:cubicBezTo>
                      <a:pt x="30" y="2798"/>
                      <a:pt x="50" y="2908"/>
                      <a:pt x="90" y="3018"/>
                    </a:cubicBezTo>
                    <a:cubicBezTo>
                      <a:pt x="120" y="3118"/>
                      <a:pt x="170" y="3218"/>
                      <a:pt x="210" y="3318"/>
                    </a:cubicBezTo>
                    <a:cubicBezTo>
                      <a:pt x="290" y="3508"/>
                      <a:pt x="380" y="3688"/>
                      <a:pt x="500" y="3847"/>
                    </a:cubicBezTo>
                    <a:cubicBezTo>
                      <a:pt x="569" y="3937"/>
                      <a:pt x="660" y="4017"/>
                      <a:pt x="740" y="4107"/>
                    </a:cubicBezTo>
                    <a:cubicBezTo>
                      <a:pt x="780" y="4147"/>
                      <a:pt x="809" y="4187"/>
                      <a:pt x="849" y="4227"/>
                    </a:cubicBezTo>
                    <a:cubicBezTo>
                      <a:pt x="889" y="4267"/>
                      <a:pt x="929" y="4307"/>
                      <a:pt x="969" y="4337"/>
                    </a:cubicBezTo>
                    <a:lnTo>
                      <a:pt x="1059" y="4397"/>
                    </a:lnTo>
                    <a:cubicBezTo>
                      <a:pt x="1089" y="4417"/>
                      <a:pt x="1119" y="4437"/>
                      <a:pt x="1159" y="4457"/>
                    </a:cubicBezTo>
                    <a:cubicBezTo>
                      <a:pt x="1229" y="4497"/>
                      <a:pt x="1289" y="4537"/>
                      <a:pt x="1359" y="4576"/>
                    </a:cubicBezTo>
                    <a:cubicBezTo>
                      <a:pt x="1429" y="4627"/>
                      <a:pt x="1509" y="4676"/>
                      <a:pt x="1579" y="4716"/>
                    </a:cubicBezTo>
                    <a:cubicBezTo>
                      <a:pt x="1619" y="4747"/>
                      <a:pt x="1659" y="4756"/>
                      <a:pt x="1688" y="4776"/>
                    </a:cubicBezTo>
                    <a:cubicBezTo>
                      <a:pt x="1719" y="4796"/>
                      <a:pt x="1748" y="4807"/>
                      <a:pt x="1779" y="4827"/>
                    </a:cubicBezTo>
                    <a:cubicBezTo>
                      <a:pt x="1848" y="4847"/>
                      <a:pt x="1919" y="4876"/>
                      <a:pt x="1988" y="4896"/>
                    </a:cubicBezTo>
                    <a:cubicBezTo>
                      <a:pt x="2079" y="4936"/>
                      <a:pt x="2178" y="4967"/>
                      <a:pt x="2278" y="5007"/>
                    </a:cubicBezTo>
                    <a:cubicBezTo>
                      <a:pt x="2378" y="5036"/>
                      <a:pt x="2478" y="5076"/>
                      <a:pt x="2578" y="5096"/>
                    </a:cubicBezTo>
                    <a:cubicBezTo>
                      <a:pt x="2688" y="5116"/>
                      <a:pt x="2788" y="5146"/>
                      <a:pt x="2898" y="5166"/>
                    </a:cubicBezTo>
                    <a:lnTo>
                      <a:pt x="3047" y="5196"/>
                    </a:lnTo>
                    <a:cubicBezTo>
                      <a:pt x="3087" y="5206"/>
                      <a:pt x="3127" y="5216"/>
                      <a:pt x="3167" y="5216"/>
                    </a:cubicBezTo>
                    <a:cubicBezTo>
                      <a:pt x="3198" y="5226"/>
                      <a:pt x="3238" y="5226"/>
                      <a:pt x="3267" y="5226"/>
                    </a:cubicBezTo>
                    <a:cubicBezTo>
                      <a:pt x="3487" y="5236"/>
                      <a:pt x="3697" y="5236"/>
                      <a:pt x="3917" y="5236"/>
                    </a:cubicBezTo>
                    <a:cubicBezTo>
                      <a:pt x="4017" y="5236"/>
                      <a:pt x="4117" y="5226"/>
                      <a:pt x="4226" y="5226"/>
                    </a:cubicBezTo>
                    <a:cubicBezTo>
                      <a:pt x="4326" y="5216"/>
                      <a:pt x="4426" y="5206"/>
                      <a:pt x="4537" y="5196"/>
                    </a:cubicBezTo>
                    <a:cubicBezTo>
                      <a:pt x="4556" y="5196"/>
                      <a:pt x="4586" y="5186"/>
                      <a:pt x="4606" y="5186"/>
                    </a:cubicBezTo>
                    <a:cubicBezTo>
                      <a:pt x="4646" y="5186"/>
                      <a:pt x="4676" y="5176"/>
                      <a:pt x="4716" y="5166"/>
                    </a:cubicBezTo>
                    <a:cubicBezTo>
                      <a:pt x="4766" y="5156"/>
                      <a:pt x="4826" y="5136"/>
                      <a:pt x="4886" y="5116"/>
                    </a:cubicBezTo>
                    <a:cubicBezTo>
                      <a:pt x="4956" y="5096"/>
                      <a:pt x="5026" y="5076"/>
                      <a:pt x="5096" y="5047"/>
                    </a:cubicBezTo>
                    <a:cubicBezTo>
                      <a:pt x="5156" y="5027"/>
                      <a:pt x="5206" y="5007"/>
                      <a:pt x="5256" y="4987"/>
                    </a:cubicBezTo>
                    <a:cubicBezTo>
                      <a:pt x="5285" y="4976"/>
                      <a:pt x="5316" y="4956"/>
                      <a:pt x="5356" y="4947"/>
                    </a:cubicBezTo>
                    <a:cubicBezTo>
                      <a:pt x="5385" y="4936"/>
                      <a:pt x="5416" y="4916"/>
                      <a:pt x="5445" y="4907"/>
                    </a:cubicBezTo>
                    <a:cubicBezTo>
                      <a:pt x="5505" y="4867"/>
                      <a:pt x="5576" y="4836"/>
                      <a:pt x="5636" y="4796"/>
                    </a:cubicBezTo>
                    <a:cubicBezTo>
                      <a:pt x="5705" y="4756"/>
                      <a:pt x="5775" y="4716"/>
                      <a:pt x="5835" y="4676"/>
                    </a:cubicBezTo>
                    <a:cubicBezTo>
                      <a:pt x="5915" y="4616"/>
                      <a:pt x="5995" y="4567"/>
                      <a:pt x="6075" y="4517"/>
                    </a:cubicBezTo>
                    <a:cubicBezTo>
                      <a:pt x="6175" y="4427"/>
                      <a:pt x="6265" y="4337"/>
                      <a:pt x="6365" y="4237"/>
                    </a:cubicBezTo>
                    <a:cubicBezTo>
                      <a:pt x="6405" y="4187"/>
                      <a:pt x="6445" y="4137"/>
                      <a:pt x="6495" y="4087"/>
                    </a:cubicBezTo>
                    <a:cubicBezTo>
                      <a:pt x="6535" y="4047"/>
                      <a:pt x="6564" y="4007"/>
                      <a:pt x="6604" y="3967"/>
                    </a:cubicBezTo>
                    <a:cubicBezTo>
                      <a:pt x="6635" y="3917"/>
                      <a:pt x="6675" y="3857"/>
                      <a:pt x="6704" y="3808"/>
                    </a:cubicBezTo>
                    <a:cubicBezTo>
                      <a:pt x="6755" y="3737"/>
                      <a:pt x="6795" y="3668"/>
                      <a:pt x="6835" y="3597"/>
                    </a:cubicBezTo>
                    <a:cubicBezTo>
                      <a:pt x="6864" y="3528"/>
                      <a:pt x="6904" y="3457"/>
                      <a:pt x="6944" y="3397"/>
                    </a:cubicBezTo>
                    <a:cubicBezTo>
                      <a:pt x="6979" y="3320"/>
                      <a:pt x="7021" y="3242"/>
                      <a:pt x="7058" y="3165"/>
                    </a:cubicBezTo>
                    <a:lnTo>
                      <a:pt x="7058" y="3165"/>
                    </a:lnTo>
                    <a:cubicBezTo>
                      <a:pt x="7057" y="3166"/>
                      <a:pt x="7055" y="3167"/>
                      <a:pt x="7054" y="3168"/>
                    </a:cubicBezTo>
                    <a:cubicBezTo>
                      <a:pt x="7034" y="3198"/>
                      <a:pt x="7024" y="3218"/>
                      <a:pt x="7004" y="3248"/>
                    </a:cubicBezTo>
                    <a:cubicBezTo>
                      <a:pt x="6984" y="3278"/>
                      <a:pt x="6964" y="3308"/>
                      <a:pt x="6935" y="3328"/>
                    </a:cubicBezTo>
                    <a:cubicBezTo>
                      <a:pt x="6915" y="3358"/>
                      <a:pt x="6895" y="3388"/>
                      <a:pt x="6864" y="3417"/>
                    </a:cubicBezTo>
                    <a:cubicBezTo>
                      <a:pt x="6824" y="3457"/>
                      <a:pt x="6784" y="3508"/>
                      <a:pt x="6744" y="3548"/>
                    </a:cubicBezTo>
                    <a:cubicBezTo>
                      <a:pt x="6695" y="3597"/>
                      <a:pt x="6644" y="3637"/>
                      <a:pt x="6595" y="3688"/>
                    </a:cubicBezTo>
                    <a:cubicBezTo>
                      <a:pt x="6544" y="3728"/>
                      <a:pt x="6485" y="3777"/>
                      <a:pt x="6435" y="3808"/>
                    </a:cubicBezTo>
                    <a:cubicBezTo>
                      <a:pt x="6325" y="3877"/>
                      <a:pt x="6225" y="3947"/>
                      <a:pt x="6115" y="4007"/>
                    </a:cubicBezTo>
                    <a:cubicBezTo>
                      <a:pt x="6055" y="4047"/>
                      <a:pt x="6005" y="4077"/>
                      <a:pt x="5945" y="4107"/>
                    </a:cubicBezTo>
                    <a:cubicBezTo>
                      <a:pt x="5885" y="4137"/>
                      <a:pt x="5835" y="4157"/>
                      <a:pt x="5775" y="4187"/>
                    </a:cubicBezTo>
                    <a:cubicBezTo>
                      <a:pt x="5716" y="4217"/>
                      <a:pt x="5645" y="4237"/>
                      <a:pt x="5585" y="4257"/>
                    </a:cubicBezTo>
                    <a:lnTo>
                      <a:pt x="5405" y="4317"/>
                    </a:lnTo>
                    <a:cubicBezTo>
                      <a:pt x="5276" y="4347"/>
                      <a:pt x="5156" y="4377"/>
                      <a:pt x="5026" y="4407"/>
                    </a:cubicBezTo>
                    <a:cubicBezTo>
                      <a:pt x="4956" y="4417"/>
                      <a:pt x="4896" y="4437"/>
                      <a:pt x="4826" y="4447"/>
                    </a:cubicBezTo>
                    <a:cubicBezTo>
                      <a:pt x="4756" y="4457"/>
                      <a:pt x="4686" y="4467"/>
                      <a:pt x="4616" y="4467"/>
                    </a:cubicBezTo>
                    <a:cubicBezTo>
                      <a:pt x="4606" y="4467"/>
                      <a:pt x="4586" y="4457"/>
                      <a:pt x="4586" y="4437"/>
                    </a:cubicBezTo>
                    <a:cubicBezTo>
                      <a:pt x="4586" y="4427"/>
                      <a:pt x="4606" y="4417"/>
                      <a:pt x="4616" y="4417"/>
                    </a:cubicBezTo>
                    <a:cubicBezTo>
                      <a:pt x="4666" y="4407"/>
                      <a:pt x="4716" y="4407"/>
                      <a:pt x="4756" y="4397"/>
                    </a:cubicBezTo>
                    <a:cubicBezTo>
                      <a:pt x="4806" y="4387"/>
                      <a:pt x="4856" y="4377"/>
                      <a:pt x="4916" y="4367"/>
                    </a:cubicBezTo>
                    <a:cubicBezTo>
                      <a:pt x="5046" y="4337"/>
                      <a:pt x="5166" y="4297"/>
                      <a:pt x="5296" y="4267"/>
                    </a:cubicBezTo>
                    <a:cubicBezTo>
                      <a:pt x="5416" y="4227"/>
                      <a:pt x="5536" y="4187"/>
                      <a:pt x="5645" y="4147"/>
                    </a:cubicBezTo>
                    <a:cubicBezTo>
                      <a:pt x="5685" y="4127"/>
                      <a:pt x="5716" y="4117"/>
                      <a:pt x="5745" y="4097"/>
                    </a:cubicBezTo>
                    <a:cubicBezTo>
                      <a:pt x="5855" y="4047"/>
                      <a:pt x="5965" y="3987"/>
                      <a:pt x="6065" y="3917"/>
                    </a:cubicBezTo>
                    <a:cubicBezTo>
                      <a:pt x="6165" y="3847"/>
                      <a:pt x="6275" y="3768"/>
                      <a:pt x="6375" y="3697"/>
                    </a:cubicBezTo>
                    <a:cubicBezTo>
                      <a:pt x="6405" y="3668"/>
                      <a:pt x="6445" y="3637"/>
                      <a:pt x="6475" y="3608"/>
                    </a:cubicBezTo>
                    <a:cubicBezTo>
                      <a:pt x="6515" y="3568"/>
                      <a:pt x="6555" y="3537"/>
                      <a:pt x="6595" y="3497"/>
                    </a:cubicBezTo>
                    <a:cubicBezTo>
                      <a:pt x="6624" y="3457"/>
                      <a:pt x="6664" y="3417"/>
                      <a:pt x="6704" y="3377"/>
                    </a:cubicBezTo>
                    <a:cubicBezTo>
                      <a:pt x="6735" y="3348"/>
                      <a:pt x="6755" y="3308"/>
                      <a:pt x="6784" y="3278"/>
                    </a:cubicBezTo>
                    <a:lnTo>
                      <a:pt x="6844" y="3188"/>
                    </a:lnTo>
                    <a:cubicBezTo>
                      <a:pt x="6864" y="3158"/>
                      <a:pt x="6884" y="3128"/>
                      <a:pt x="6895" y="3098"/>
                    </a:cubicBezTo>
                    <a:cubicBezTo>
                      <a:pt x="6935" y="3048"/>
                      <a:pt x="6964" y="2988"/>
                      <a:pt x="7004" y="2938"/>
                    </a:cubicBezTo>
                    <a:cubicBezTo>
                      <a:pt x="7034" y="2878"/>
                      <a:pt x="7064" y="2828"/>
                      <a:pt x="7094" y="2778"/>
                    </a:cubicBezTo>
                    <a:cubicBezTo>
                      <a:pt x="7124" y="2728"/>
                      <a:pt x="7154" y="2668"/>
                      <a:pt x="7174" y="2618"/>
                    </a:cubicBezTo>
                    <a:cubicBezTo>
                      <a:pt x="7184" y="2589"/>
                      <a:pt x="7194" y="2558"/>
                      <a:pt x="7204" y="2538"/>
                    </a:cubicBezTo>
                    <a:cubicBezTo>
                      <a:pt x="7214" y="2498"/>
                      <a:pt x="7234" y="2458"/>
                      <a:pt x="7244" y="2429"/>
                    </a:cubicBezTo>
                    <a:cubicBezTo>
                      <a:pt x="7244" y="2409"/>
                      <a:pt x="7254" y="2389"/>
                      <a:pt x="7264" y="2369"/>
                    </a:cubicBezTo>
                    <a:lnTo>
                      <a:pt x="7264" y="2198"/>
                    </a:lnTo>
                    <a:cubicBezTo>
                      <a:pt x="7264" y="2099"/>
                      <a:pt x="7254" y="2009"/>
                      <a:pt x="7244" y="1919"/>
                    </a:cubicBezTo>
                    <a:cubicBezTo>
                      <a:pt x="7224" y="1779"/>
                      <a:pt x="7194" y="1639"/>
                      <a:pt x="7144" y="1509"/>
                    </a:cubicBezTo>
                    <a:cubicBezTo>
                      <a:pt x="7124" y="1479"/>
                      <a:pt x="7114" y="1439"/>
                      <a:pt x="7094" y="1410"/>
                    </a:cubicBezTo>
                    <a:cubicBezTo>
                      <a:pt x="7064" y="1359"/>
                      <a:pt x="7034" y="1319"/>
                      <a:pt x="7014" y="1270"/>
                    </a:cubicBezTo>
                    <a:cubicBezTo>
                      <a:pt x="6964" y="1199"/>
                      <a:pt x="6915" y="1119"/>
                      <a:pt x="6864" y="1050"/>
                    </a:cubicBezTo>
                    <a:cubicBezTo>
                      <a:pt x="6855" y="1050"/>
                      <a:pt x="6835" y="1039"/>
                      <a:pt x="6824" y="1039"/>
                    </a:cubicBezTo>
                    <a:cubicBezTo>
                      <a:pt x="6804" y="1019"/>
                      <a:pt x="6784" y="1010"/>
                      <a:pt x="6775" y="990"/>
                    </a:cubicBezTo>
                    <a:cubicBezTo>
                      <a:pt x="6755" y="959"/>
                      <a:pt x="6744" y="939"/>
                      <a:pt x="6735" y="910"/>
                    </a:cubicBezTo>
                    <a:cubicBezTo>
                      <a:pt x="6724" y="910"/>
                      <a:pt x="6724" y="900"/>
                      <a:pt x="6715" y="900"/>
                    </a:cubicBezTo>
                    <a:cubicBezTo>
                      <a:pt x="6664" y="860"/>
                      <a:pt x="6615" y="810"/>
                      <a:pt x="6564" y="770"/>
                    </a:cubicBezTo>
                    <a:cubicBezTo>
                      <a:pt x="6495" y="720"/>
                      <a:pt x="6415" y="670"/>
                      <a:pt x="6335" y="620"/>
                    </a:cubicBezTo>
                    <a:lnTo>
                      <a:pt x="6065" y="500"/>
                    </a:lnTo>
                    <a:cubicBezTo>
                      <a:pt x="5955" y="450"/>
                      <a:pt x="5835" y="410"/>
                      <a:pt x="5716" y="370"/>
                    </a:cubicBezTo>
                    <a:cubicBezTo>
                      <a:pt x="5616" y="340"/>
                      <a:pt x="5525" y="310"/>
                      <a:pt x="5425" y="270"/>
                    </a:cubicBezTo>
                    <a:cubicBezTo>
                      <a:pt x="5325" y="240"/>
                      <a:pt x="5236" y="211"/>
                      <a:pt x="5126" y="180"/>
                    </a:cubicBezTo>
                    <a:lnTo>
                      <a:pt x="4826" y="120"/>
                    </a:lnTo>
                    <a:cubicBezTo>
                      <a:pt x="4736" y="100"/>
                      <a:pt x="4646" y="80"/>
                      <a:pt x="4556" y="71"/>
                    </a:cubicBezTo>
                    <a:cubicBezTo>
                      <a:pt x="4366" y="40"/>
                      <a:pt x="4177" y="20"/>
                      <a:pt x="3987" y="11"/>
                    </a:cubicBezTo>
                    <a:cubicBezTo>
                      <a:pt x="3947" y="11"/>
                      <a:pt x="3917" y="11"/>
                      <a:pt x="3887" y="0"/>
                    </a:cubicBezTo>
                    <a:lnTo>
                      <a:pt x="3887" y="60"/>
                    </a:lnTo>
                    <a:lnTo>
                      <a:pt x="3887" y="151"/>
                    </a:lnTo>
                    <a:cubicBezTo>
                      <a:pt x="3947" y="140"/>
                      <a:pt x="4007" y="140"/>
                      <a:pt x="4067" y="140"/>
                    </a:cubicBezTo>
                    <a:lnTo>
                      <a:pt x="4166" y="140"/>
                    </a:lnTo>
                    <a:cubicBezTo>
                      <a:pt x="4217" y="151"/>
                      <a:pt x="4266" y="151"/>
                      <a:pt x="4317" y="160"/>
                    </a:cubicBezTo>
                    <a:cubicBezTo>
                      <a:pt x="4377" y="160"/>
                      <a:pt x="4437" y="171"/>
                      <a:pt x="4486" y="171"/>
                    </a:cubicBezTo>
                    <a:cubicBezTo>
                      <a:pt x="4576" y="191"/>
                      <a:pt x="4656" y="200"/>
                      <a:pt x="4746" y="211"/>
                    </a:cubicBezTo>
                    <a:cubicBezTo>
                      <a:pt x="4796" y="220"/>
                      <a:pt x="4856" y="230"/>
                      <a:pt x="4916" y="240"/>
                    </a:cubicBezTo>
                    <a:lnTo>
                      <a:pt x="5066" y="270"/>
                    </a:lnTo>
                    <a:cubicBezTo>
                      <a:pt x="5176" y="300"/>
                      <a:pt x="5276" y="340"/>
                      <a:pt x="5376" y="370"/>
                    </a:cubicBezTo>
                    <a:cubicBezTo>
                      <a:pt x="5476" y="400"/>
                      <a:pt x="5576" y="440"/>
                      <a:pt x="5676" y="490"/>
                    </a:cubicBezTo>
                    <a:cubicBezTo>
                      <a:pt x="5775" y="530"/>
                      <a:pt x="5865" y="570"/>
                      <a:pt x="5955" y="620"/>
                    </a:cubicBezTo>
                    <a:cubicBezTo>
                      <a:pt x="6045" y="670"/>
                      <a:pt x="6135" y="710"/>
                      <a:pt x="6215" y="770"/>
                    </a:cubicBezTo>
                    <a:cubicBezTo>
                      <a:pt x="6305" y="830"/>
                      <a:pt x="6385" y="910"/>
                      <a:pt x="6465" y="979"/>
                    </a:cubicBezTo>
                    <a:cubicBezTo>
                      <a:pt x="6495" y="1010"/>
                      <a:pt x="6535" y="1050"/>
                      <a:pt x="6564" y="1090"/>
                    </a:cubicBezTo>
                    <a:cubicBezTo>
                      <a:pt x="6604" y="1130"/>
                      <a:pt x="6635" y="1179"/>
                      <a:pt x="6675" y="1230"/>
                    </a:cubicBezTo>
                    <a:cubicBezTo>
                      <a:pt x="6704" y="1270"/>
                      <a:pt x="6735" y="1310"/>
                      <a:pt x="6764" y="1359"/>
                    </a:cubicBezTo>
                    <a:cubicBezTo>
                      <a:pt x="6784" y="1399"/>
                      <a:pt x="6815" y="1439"/>
                      <a:pt x="6835" y="1489"/>
                    </a:cubicBezTo>
                    <a:cubicBezTo>
                      <a:pt x="6864" y="1539"/>
                      <a:pt x="6884" y="1599"/>
                      <a:pt x="6895" y="1659"/>
                    </a:cubicBezTo>
                    <a:cubicBezTo>
                      <a:pt x="6915" y="1719"/>
                      <a:pt x="6935" y="1779"/>
                      <a:pt x="6935" y="1839"/>
                    </a:cubicBezTo>
                    <a:cubicBezTo>
                      <a:pt x="6935" y="1959"/>
                      <a:pt x="6924" y="2069"/>
                      <a:pt x="6904" y="2178"/>
                    </a:cubicBezTo>
                    <a:cubicBezTo>
                      <a:pt x="6895" y="2278"/>
                      <a:pt x="6875" y="2389"/>
                      <a:pt x="6844" y="2489"/>
                    </a:cubicBezTo>
                    <a:cubicBezTo>
                      <a:pt x="6804" y="2598"/>
                      <a:pt x="6755" y="2708"/>
                      <a:pt x="6704" y="2818"/>
                    </a:cubicBezTo>
                    <a:cubicBezTo>
                      <a:pt x="6655" y="2908"/>
                      <a:pt x="6595" y="2988"/>
                      <a:pt x="6535" y="3078"/>
                    </a:cubicBezTo>
                    <a:cubicBezTo>
                      <a:pt x="6465" y="3168"/>
                      <a:pt x="6395" y="3258"/>
                      <a:pt x="6315" y="3338"/>
                    </a:cubicBezTo>
                    <a:cubicBezTo>
                      <a:pt x="6285" y="3377"/>
                      <a:pt x="6245" y="3417"/>
                      <a:pt x="6215" y="3448"/>
                    </a:cubicBezTo>
                    <a:cubicBezTo>
                      <a:pt x="6175" y="3488"/>
                      <a:pt x="6135" y="3517"/>
                      <a:pt x="6095" y="3548"/>
                    </a:cubicBezTo>
                    <a:cubicBezTo>
                      <a:pt x="5995" y="3617"/>
                      <a:pt x="5905" y="3688"/>
                      <a:pt x="5805" y="3757"/>
                    </a:cubicBezTo>
                    <a:cubicBezTo>
                      <a:pt x="5765" y="3788"/>
                      <a:pt x="5725" y="3808"/>
                      <a:pt x="5685" y="3837"/>
                    </a:cubicBezTo>
                    <a:cubicBezTo>
                      <a:pt x="5656" y="3847"/>
                      <a:pt x="5636" y="3867"/>
                      <a:pt x="5605" y="3877"/>
                    </a:cubicBezTo>
                    <a:cubicBezTo>
                      <a:pt x="5576" y="3887"/>
                      <a:pt x="5556" y="3907"/>
                      <a:pt x="5525" y="3917"/>
                    </a:cubicBezTo>
                    <a:cubicBezTo>
                      <a:pt x="5496" y="3937"/>
                      <a:pt x="5456" y="3947"/>
                      <a:pt x="5425" y="3957"/>
                    </a:cubicBezTo>
                    <a:lnTo>
                      <a:pt x="5365" y="3987"/>
                    </a:lnTo>
                    <a:cubicBezTo>
                      <a:pt x="5316" y="4007"/>
                      <a:pt x="5266" y="4027"/>
                      <a:pt x="5206" y="4037"/>
                    </a:cubicBezTo>
                    <a:cubicBezTo>
                      <a:pt x="5156" y="4057"/>
                      <a:pt x="5096" y="4077"/>
                      <a:pt x="5046" y="4097"/>
                    </a:cubicBezTo>
                    <a:cubicBezTo>
                      <a:pt x="4996" y="4107"/>
                      <a:pt x="4936" y="4127"/>
                      <a:pt x="4886" y="4137"/>
                    </a:cubicBezTo>
                    <a:cubicBezTo>
                      <a:pt x="4866" y="4147"/>
                      <a:pt x="4846" y="4147"/>
                      <a:pt x="4816" y="4147"/>
                    </a:cubicBezTo>
                    <a:cubicBezTo>
                      <a:pt x="4796" y="4157"/>
                      <a:pt x="4766" y="4167"/>
                      <a:pt x="4736" y="4167"/>
                    </a:cubicBezTo>
                    <a:lnTo>
                      <a:pt x="4556" y="4197"/>
                    </a:lnTo>
                    <a:cubicBezTo>
                      <a:pt x="4457" y="4207"/>
                      <a:pt x="4346" y="4217"/>
                      <a:pt x="4237" y="4227"/>
                    </a:cubicBezTo>
                    <a:cubicBezTo>
                      <a:pt x="4137" y="4237"/>
                      <a:pt x="4037" y="4247"/>
                      <a:pt x="3927" y="4257"/>
                    </a:cubicBezTo>
                    <a:cubicBezTo>
                      <a:pt x="3877" y="4262"/>
                      <a:pt x="3824" y="4265"/>
                      <a:pt x="3772" y="4265"/>
                    </a:cubicBezTo>
                    <a:cubicBezTo>
                      <a:pt x="3720" y="4265"/>
                      <a:pt x="3667" y="4262"/>
                      <a:pt x="3617" y="4257"/>
                    </a:cubicBezTo>
                    <a:cubicBezTo>
                      <a:pt x="3507" y="4257"/>
                      <a:pt x="3387" y="4247"/>
                      <a:pt x="3278" y="4237"/>
                    </a:cubicBezTo>
                    <a:cubicBezTo>
                      <a:pt x="3167" y="4217"/>
                      <a:pt x="3058" y="4207"/>
                      <a:pt x="2947" y="4187"/>
                    </a:cubicBezTo>
                    <a:cubicBezTo>
                      <a:pt x="2838" y="4177"/>
                      <a:pt x="2738" y="4157"/>
                      <a:pt x="2638" y="4137"/>
                    </a:cubicBezTo>
                    <a:cubicBezTo>
                      <a:pt x="2578" y="4127"/>
                      <a:pt x="2528" y="4117"/>
                      <a:pt x="2478" y="4107"/>
                    </a:cubicBezTo>
                    <a:cubicBezTo>
                      <a:pt x="2418" y="4097"/>
                      <a:pt x="2368" y="4077"/>
                      <a:pt x="2308" y="4067"/>
                    </a:cubicBezTo>
                    <a:cubicBezTo>
                      <a:pt x="2208" y="4037"/>
                      <a:pt x="2108" y="4007"/>
                      <a:pt x="1999" y="3977"/>
                    </a:cubicBezTo>
                    <a:cubicBezTo>
                      <a:pt x="1899" y="3937"/>
                      <a:pt x="1808" y="3907"/>
                      <a:pt x="1708" y="3867"/>
                    </a:cubicBezTo>
                    <a:cubicBezTo>
                      <a:pt x="1609" y="3837"/>
                      <a:pt x="1509" y="3788"/>
                      <a:pt x="1409" y="3737"/>
                    </a:cubicBezTo>
                    <a:cubicBezTo>
                      <a:pt x="1359" y="3717"/>
                      <a:pt x="1319" y="3688"/>
                      <a:pt x="1269" y="3668"/>
                    </a:cubicBezTo>
                    <a:cubicBezTo>
                      <a:pt x="1219" y="3637"/>
                      <a:pt x="1179" y="3617"/>
                      <a:pt x="1139" y="3588"/>
                    </a:cubicBezTo>
                    <a:cubicBezTo>
                      <a:pt x="1049" y="3528"/>
                      <a:pt x="959" y="3457"/>
                      <a:pt x="880" y="3377"/>
                    </a:cubicBezTo>
                    <a:cubicBezTo>
                      <a:pt x="829" y="3328"/>
                      <a:pt x="780" y="3258"/>
                      <a:pt x="729" y="3198"/>
                    </a:cubicBezTo>
                    <a:cubicBezTo>
                      <a:pt x="720" y="3198"/>
                      <a:pt x="720" y="3188"/>
                      <a:pt x="709" y="3178"/>
                    </a:cubicBezTo>
                    <a:cubicBezTo>
                      <a:pt x="700" y="3158"/>
                      <a:pt x="680" y="3138"/>
                      <a:pt x="660" y="3108"/>
                    </a:cubicBezTo>
                    <a:cubicBezTo>
                      <a:pt x="629" y="3078"/>
                      <a:pt x="609" y="3028"/>
                      <a:pt x="589" y="2988"/>
                    </a:cubicBezTo>
                    <a:cubicBezTo>
                      <a:pt x="569" y="2958"/>
                      <a:pt x="560" y="2928"/>
                      <a:pt x="549" y="2888"/>
                    </a:cubicBezTo>
                    <a:cubicBezTo>
                      <a:pt x="529" y="2838"/>
                      <a:pt x="509" y="2798"/>
                      <a:pt x="500" y="2748"/>
                    </a:cubicBezTo>
                    <a:cubicBezTo>
                      <a:pt x="480" y="2698"/>
                      <a:pt x="469" y="2648"/>
                      <a:pt x="460" y="2598"/>
                    </a:cubicBezTo>
                    <a:cubicBezTo>
                      <a:pt x="449" y="2538"/>
                      <a:pt x="440" y="2478"/>
                      <a:pt x="440" y="2429"/>
                    </a:cubicBezTo>
                    <a:cubicBezTo>
                      <a:pt x="440" y="2318"/>
                      <a:pt x="449" y="2218"/>
                      <a:pt x="480" y="2119"/>
                    </a:cubicBezTo>
                    <a:cubicBezTo>
                      <a:pt x="500" y="2009"/>
                      <a:pt x="520" y="1909"/>
                      <a:pt x="560" y="1809"/>
                    </a:cubicBezTo>
                    <a:cubicBezTo>
                      <a:pt x="600" y="1709"/>
                      <a:pt x="660" y="1609"/>
                      <a:pt x="709" y="1509"/>
                    </a:cubicBezTo>
                    <a:cubicBezTo>
                      <a:pt x="760" y="1419"/>
                      <a:pt x="820" y="1330"/>
                      <a:pt x="880" y="1250"/>
                    </a:cubicBezTo>
                    <a:cubicBezTo>
                      <a:pt x="920" y="1219"/>
                      <a:pt x="949" y="1179"/>
                      <a:pt x="989" y="1139"/>
                    </a:cubicBezTo>
                    <a:cubicBezTo>
                      <a:pt x="1029" y="1110"/>
                      <a:pt x="1069" y="1079"/>
                      <a:pt x="1119" y="1039"/>
                    </a:cubicBezTo>
                    <a:cubicBezTo>
                      <a:pt x="1199" y="979"/>
                      <a:pt x="1279" y="910"/>
                      <a:pt x="1369" y="850"/>
                    </a:cubicBezTo>
                    <a:cubicBezTo>
                      <a:pt x="1459" y="790"/>
                      <a:pt x="1549" y="740"/>
                      <a:pt x="1649" y="690"/>
                    </a:cubicBezTo>
                    <a:cubicBezTo>
                      <a:pt x="1688" y="660"/>
                      <a:pt x="1739" y="640"/>
                      <a:pt x="1779" y="620"/>
                    </a:cubicBezTo>
                    <a:lnTo>
                      <a:pt x="1928" y="560"/>
                    </a:lnTo>
                    <a:cubicBezTo>
                      <a:pt x="1959" y="550"/>
                      <a:pt x="1979" y="540"/>
                      <a:pt x="2008" y="530"/>
                    </a:cubicBezTo>
                    <a:cubicBezTo>
                      <a:pt x="2008" y="520"/>
                      <a:pt x="2008" y="520"/>
                      <a:pt x="2019" y="520"/>
                    </a:cubicBezTo>
                    <a:lnTo>
                      <a:pt x="2168" y="460"/>
                    </a:lnTo>
                    <a:cubicBezTo>
                      <a:pt x="2248" y="420"/>
                      <a:pt x="2338" y="380"/>
                      <a:pt x="2428" y="350"/>
                    </a:cubicBezTo>
                    <a:cubicBezTo>
                      <a:pt x="2518" y="320"/>
                      <a:pt x="2608" y="290"/>
                      <a:pt x="2708" y="270"/>
                    </a:cubicBezTo>
                    <a:cubicBezTo>
                      <a:pt x="2808" y="250"/>
                      <a:pt x="2907" y="230"/>
                      <a:pt x="3018" y="220"/>
                    </a:cubicBezTo>
                    <a:cubicBezTo>
                      <a:pt x="3107" y="211"/>
                      <a:pt x="3207" y="200"/>
                      <a:pt x="3307" y="191"/>
                    </a:cubicBezTo>
                    <a:cubicBezTo>
                      <a:pt x="3407" y="191"/>
                      <a:pt x="3507" y="180"/>
                      <a:pt x="3607" y="171"/>
                    </a:cubicBezTo>
                    <a:cubicBezTo>
                      <a:pt x="3627" y="171"/>
                      <a:pt x="3647" y="171"/>
                      <a:pt x="3677" y="160"/>
                    </a:cubicBezTo>
                    <a:lnTo>
                      <a:pt x="36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8"/>
              <p:cNvSpPr/>
              <p:nvPr/>
            </p:nvSpPr>
            <p:spPr>
              <a:xfrm>
                <a:off x="4780600" y="3973775"/>
                <a:ext cx="210850" cy="154900"/>
              </a:xfrm>
              <a:custGeom>
                <a:rect b="b" l="l" r="r" t="t"/>
                <a:pathLst>
                  <a:path extrusionOk="0" h="6196" w="8434">
                    <a:moveTo>
                      <a:pt x="8344" y="1"/>
                    </a:moveTo>
                    <a:cubicBezTo>
                      <a:pt x="8313" y="21"/>
                      <a:pt x="8284" y="50"/>
                      <a:pt x="8244" y="70"/>
                    </a:cubicBezTo>
                    <a:cubicBezTo>
                      <a:pt x="8224" y="90"/>
                      <a:pt x="8193" y="110"/>
                      <a:pt x="8164" y="121"/>
                    </a:cubicBezTo>
                    <a:cubicBezTo>
                      <a:pt x="8114" y="161"/>
                      <a:pt x="8064" y="190"/>
                      <a:pt x="8004" y="221"/>
                    </a:cubicBezTo>
                    <a:cubicBezTo>
                      <a:pt x="7974" y="241"/>
                      <a:pt x="7934" y="261"/>
                      <a:pt x="7904" y="281"/>
                    </a:cubicBezTo>
                    <a:cubicBezTo>
                      <a:pt x="7864" y="301"/>
                      <a:pt x="7834" y="330"/>
                      <a:pt x="7804" y="350"/>
                    </a:cubicBezTo>
                    <a:cubicBezTo>
                      <a:pt x="7724" y="390"/>
                      <a:pt x="7644" y="430"/>
                      <a:pt x="7574" y="470"/>
                    </a:cubicBezTo>
                    <a:cubicBezTo>
                      <a:pt x="7484" y="510"/>
                      <a:pt x="7405" y="550"/>
                      <a:pt x="7334" y="600"/>
                    </a:cubicBezTo>
                    <a:lnTo>
                      <a:pt x="7094" y="720"/>
                    </a:lnTo>
                    <a:cubicBezTo>
                      <a:pt x="6945" y="800"/>
                      <a:pt x="6795" y="900"/>
                      <a:pt x="6655" y="1010"/>
                    </a:cubicBezTo>
                    <a:cubicBezTo>
                      <a:pt x="6615" y="1030"/>
                      <a:pt x="6575" y="1060"/>
                      <a:pt x="6535" y="1090"/>
                    </a:cubicBezTo>
                    <a:cubicBezTo>
                      <a:pt x="6505" y="1110"/>
                      <a:pt x="6465" y="1130"/>
                      <a:pt x="6425" y="1150"/>
                    </a:cubicBezTo>
                    <a:lnTo>
                      <a:pt x="6186" y="1269"/>
                    </a:lnTo>
                    <a:cubicBezTo>
                      <a:pt x="6106" y="1320"/>
                      <a:pt x="6026" y="1360"/>
                      <a:pt x="5946" y="1400"/>
                    </a:cubicBezTo>
                    <a:cubicBezTo>
                      <a:pt x="5875" y="1449"/>
                      <a:pt x="5795" y="1489"/>
                      <a:pt x="5716" y="1529"/>
                    </a:cubicBezTo>
                    <a:cubicBezTo>
                      <a:pt x="5646" y="1580"/>
                      <a:pt x="5566" y="1620"/>
                      <a:pt x="5486" y="1660"/>
                    </a:cubicBezTo>
                    <a:cubicBezTo>
                      <a:pt x="5406" y="1709"/>
                      <a:pt x="5316" y="1749"/>
                      <a:pt x="5236" y="1789"/>
                    </a:cubicBezTo>
                    <a:cubicBezTo>
                      <a:pt x="5086" y="1879"/>
                      <a:pt x="4927" y="1959"/>
                      <a:pt x="4767" y="2029"/>
                    </a:cubicBezTo>
                    <a:cubicBezTo>
                      <a:pt x="4676" y="2069"/>
                      <a:pt x="4587" y="2109"/>
                      <a:pt x="4507" y="2139"/>
                    </a:cubicBezTo>
                    <a:cubicBezTo>
                      <a:pt x="4427" y="2179"/>
                      <a:pt x="4347" y="2209"/>
                      <a:pt x="4267" y="2239"/>
                    </a:cubicBezTo>
                    <a:cubicBezTo>
                      <a:pt x="4197" y="2269"/>
                      <a:pt x="4117" y="2299"/>
                      <a:pt x="4047" y="2339"/>
                    </a:cubicBezTo>
                    <a:cubicBezTo>
                      <a:pt x="3967" y="2369"/>
                      <a:pt x="3897" y="2409"/>
                      <a:pt x="3817" y="2448"/>
                    </a:cubicBezTo>
                    <a:lnTo>
                      <a:pt x="3338" y="2659"/>
                    </a:lnTo>
                    <a:cubicBezTo>
                      <a:pt x="3188" y="2719"/>
                      <a:pt x="3048" y="2779"/>
                      <a:pt x="2908" y="2848"/>
                    </a:cubicBezTo>
                    <a:cubicBezTo>
                      <a:pt x="2748" y="2918"/>
                      <a:pt x="2578" y="3008"/>
                      <a:pt x="2409" y="3078"/>
                    </a:cubicBezTo>
                    <a:cubicBezTo>
                      <a:pt x="2329" y="3118"/>
                      <a:pt x="2249" y="3158"/>
                      <a:pt x="2169" y="3188"/>
                    </a:cubicBezTo>
                    <a:cubicBezTo>
                      <a:pt x="2089" y="3228"/>
                      <a:pt x="2009" y="3258"/>
                      <a:pt x="1929" y="3298"/>
                    </a:cubicBezTo>
                    <a:cubicBezTo>
                      <a:pt x="1769" y="3378"/>
                      <a:pt x="1609" y="3468"/>
                      <a:pt x="1439" y="3548"/>
                    </a:cubicBezTo>
                    <a:cubicBezTo>
                      <a:pt x="1290" y="3628"/>
                      <a:pt x="1130" y="3698"/>
                      <a:pt x="970" y="3767"/>
                    </a:cubicBezTo>
                    <a:cubicBezTo>
                      <a:pt x="880" y="3807"/>
                      <a:pt x="800" y="3838"/>
                      <a:pt x="720" y="3878"/>
                    </a:cubicBezTo>
                    <a:cubicBezTo>
                      <a:pt x="640" y="3927"/>
                      <a:pt x="550" y="3967"/>
                      <a:pt x="470" y="4007"/>
                    </a:cubicBezTo>
                    <a:cubicBezTo>
                      <a:pt x="350" y="4067"/>
                      <a:pt x="230" y="4137"/>
                      <a:pt x="111" y="4217"/>
                    </a:cubicBezTo>
                    <a:cubicBezTo>
                      <a:pt x="120" y="4247"/>
                      <a:pt x="120" y="4287"/>
                      <a:pt x="120" y="4317"/>
                    </a:cubicBezTo>
                    <a:cubicBezTo>
                      <a:pt x="111" y="4427"/>
                      <a:pt x="100" y="4537"/>
                      <a:pt x="91" y="4657"/>
                    </a:cubicBezTo>
                    <a:cubicBezTo>
                      <a:pt x="71" y="4926"/>
                      <a:pt x="71" y="5206"/>
                      <a:pt x="60" y="5486"/>
                    </a:cubicBezTo>
                    <a:cubicBezTo>
                      <a:pt x="60" y="5556"/>
                      <a:pt x="60" y="5626"/>
                      <a:pt x="51" y="5696"/>
                    </a:cubicBezTo>
                    <a:cubicBezTo>
                      <a:pt x="51" y="5766"/>
                      <a:pt x="40" y="5836"/>
                      <a:pt x="31" y="5916"/>
                    </a:cubicBezTo>
                    <a:cubicBezTo>
                      <a:pt x="20" y="6006"/>
                      <a:pt x="11" y="6096"/>
                      <a:pt x="0" y="6196"/>
                    </a:cubicBezTo>
                    <a:cubicBezTo>
                      <a:pt x="20" y="6185"/>
                      <a:pt x="40" y="6165"/>
                      <a:pt x="60" y="6156"/>
                    </a:cubicBezTo>
                    <a:cubicBezTo>
                      <a:pt x="91" y="6125"/>
                      <a:pt x="131" y="6096"/>
                      <a:pt x="160" y="6065"/>
                    </a:cubicBezTo>
                    <a:lnTo>
                      <a:pt x="180" y="6046"/>
                    </a:lnTo>
                    <a:cubicBezTo>
                      <a:pt x="200" y="6036"/>
                      <a:pt x="220" y="6016"/>
                      <a:pt x="240" y="5996"/>
                    </a:cubicBezTo>
                    <a:cubicBezTo>
                      <a:pt x="280" y="5966"/>
                      <a:pt x="320" y="5936"/>
                      <a:pt x="350" y="5906"/>
                    </a:cubicBezTo>
                    <a:cubicBezTo>
                      <a:pt x="380" y="5876"/>
                      <a:pt x="410" y="5836"/>
                      <a:pt x="430" y="5816"/>
                    </a:cubicBezTo>
                    <a:cubicBezTo>
                      <a:pt x="500" y="5746"/>
                      <a:pt x="590" y="5696"/>
                      <a:pt x="670" y="5646"/>
                    </a:cubicBezTo>
                    <a:cubicBezTo>
                      <a:pt x="750" y="5596"/>
                      <a:pt x="820" y="5546"/>
                      <a:pt x="900" y="5506"/>
                    </a:cubicBezTo>
                    <a:cubicBezTo>
                      <a:pt x="1010" y="5436"/>
                      <a:pt x="1130" y="5356"/>
                      <a:pt x="1239" y="5297"/>
                    </a:cubicBezTo>
                    <a:cubicBezTo>
                      <a:pt x="1359" y="5226"/>
                      <a:pt x="1479" y="5157"/>
                      <a:pt x="1599" y="5097"/>
                    </a:cubicBezTo>
                    <a:cubicBezTo>
                      <a:pt x="1709" y="5026"/>
                      <a:pt x="1819" y="4966"/>
                      <a:pt x="1929" y="4897"/>
                    </a:cubicBezTo>
                    <a:cubicBezTo>
                      <a:pt x="2049" y="4817"/>
                      <a:pt x="2169" y="4747"/>
                      <a:pt x="2278" y="4677"/>
                    </a:cubicBezTo>
                    <a:cubicBezTo>
                      <a:pt x="2509" y="4527"/>
                      <a:pt x="2728" y="4387"/>
                      <a:pt x="2938" y="4227"/>
                    </a:cubicBezTo>
                    <a:cubicBezTo>
                      <a:pt x="3158" y="4067"/>
                      <a:pt x="3368" y="3907"/>
                      <a:pt x="3577" y="3747"/>
                    </a:cubicBezTo>
                    <a:cubicBezTo>
                      <a:pt x="3677" y="3667"/>
                      <a:pt x="3777" y="3588"/>
                      <a:pt x="3887" y="3518"/>
                    </a:cubicBezTo>
                    <a:cubicBezTo>
                      <a:pt x="4007" y="3438"/>
                      <a:pt x="4127" y="3378"/>
                      <a:pt x="4247" y="3308"/>
                    </a:cubicBezTo>
                    <a:cubicBezTo>
                      <a:pt x="4477" y="3168"/>
                      <a:pt x="4707" y="3008"/>
                      <a:pt x="4947" y="2868"/>
                    </a:cubicBezTo>
                    <a:cubicBezTo>
                      <a:pt x="5066" y="2808"/>
                      <a:pt x="5186" y="2739"/>
                      <a:pt x="5306" y="2668"/>
                    </a:cubicBezTo>
                    <a:cubicBezTo>
                      <a:pt x="5436" y="2599"/>
                      <a:pt x="5556" y="2528"/>
                      <a:pt x="5686" y="2448"/>
                    </a:cubicBezTo>
                    <a:lnTo>
                      <a:pt x="6015" y="2239"/>
                    </a:lnTo>
                    <a:cubicBezTo>
                      <a:pt x="6135" y="2159"/>
                      <a:pt x="6265" y="2079"/>
                      <a:pt x="6395" y="2009"/>
                    </a:cubicBezTo>
                    <a:cubicBezTo>
                      <a:pt x="6625" y="1869"/>
                      <a:pt x="6855" y="1719"/>
                      <a:pt x="7074" y="1569"/>
                    </a:cubicBezTo>
                    <a:cubicBezTo>
                      <a:pt x="7174" y="1489"/>
                      <a:pt x="7285" y="1409"/>
                      <a:pt x="7385" y="1329"/>
                    </a:cubicBezTo>
                    <a:cubicBezTo>
                      <a:pt x="7394" y="1329"/>
                      <a:pt x="7394" y="1329"/>
                      <a:pt x="7405" y="1320"/>
                    </a:cubicBezTo>
                    <a:lnTo>
                      <a:pt x="7414" y="1320"/>
                    </a:lnTo>
                    <a:cubicBezTo>
                      <a:pt x="7514" y="1240"/>
                      <a:pt x="7624" y="1160"/>
                      <a:pt x="7734" y="1080"/>
                    </a:cubicBezTo>
                    <a:cubicBezTo>
                      <a:pt x="7784" y="1040"/>
                      <a:pt x="7834" y="1000"/>
                      <a:pt x="7884" y="950"/>
                    </a:cubicBezTo>
                    <a:cubicBezTo>
                      <a:pt x="7944" y="910"/>
                      <a:pt x="7994" y="860"/>
                      <a:pt x="8034" y="810"/>
                    </a:cubicBezTo>
                    <a:cubicBezTo>
                      <a:pt x="8124" y="720"/>
                      <a:pt x="8213" y="630"/>
                      <a:pt x="8304" y="530"/>
                    </a:cubicBezTo>
                    <a:lnTo>
                      <a:pt x="8393" y="381"/>
                    </a:lnTo>
                    <a:cubicBezTo>
                      <a:pt x="8404" y="330"/>
                      <a:pt x="8424" y="290"/>
                      <a:pt x="8424" y="241"/>
                    </a:cubicBezTo>
                    <a:cubicBezTo>
                      <a:pt x="8433" y="221"/>
                      <a:pt x="8433" y="190"/>
                      <a:pt x="8424" y="161"/>
                    </a:cubicBezTo>
                    <a:cubicBezTo>
                      <a:pt x="8424" y="130"/>
                      <a:pt x="8413" y="101"/>
                      <a:pt x="8404" y="70"/>
                    </a:cubicBezTo>
                    <a:cubicBezTo>
                      <a:pt x="8393" y="61"/>
                      <a:pt x="8384" y="41"/>
                      <a:pt x="8373" y="21"/>
                    </a:cubicBezTo>
                    <a:cubicBezTo>
                      <a:pt x="8364" y="10"/>
                      <a:pt x="8353" y="10"/>
                      <a:pt x="83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
              <p:cNvSpPr/>
              <p:nvPr/>
            </p:nvSpPr>
            <p:spPr>
              <a:xfrm>
                <a:off x="4779100" y="3973775"/>
                <a:ext cx="198625" cy="102950"/>
              </a:xfrm>
              <a:custGeom>
                <a:rect b="b" l="l" r="r" t="t"/>
                <a:pathLst>
                  <a:path extrusionOk="0" h="4118" w="7945">
                    <a:moveTo>
                      <a:pt x="7944" y="1"/>
                    </a:moveTo>
                    <a:lnTo>
                      <a:pt x="7824" y="61"/>
                    </a:lnTo>
                    <a:cubicBezTo>
                      <a:pt x="7704" y="110"/>
                      <a:pt x="7584" y="161"/>
                      <a:pt x="7465" y="221"/>
                    </a:cubicBezTo>
                    <a:cubicBezTo>
                      <a:pt x="7345" y="270"/>
                      <a:pt x="7225" y="330"/>
                      <a:pt x="7094" y="390"/>
                    </a:cubicBezTo>
                    <a:lnTo>
                      <a:pt x="6735" y="570"/>
                    </a:lnTo>
                    <a:cubicBezTo>
                      <a:pt x="6615" y="630"/>
                      <a:pt x="6495" y="690"/>
                      <a:pt x="6385" y="770"/>
                    </a:cubicBezTo>
                    <a:cubicBezTo>
                      <a:pt x="6335" y="800"/>
                      <a:pt x="6275" y="840"/>
                      <a:pt x="6215" y="880"/>
                    </a:cubicBezTo>
                    <a:cubicBezTo>
                      <a:pt x="6166" y="920"/>
                      <a:pt x="6106" y="950"/>
                      <a:pt x="6055" y="980"/>
                    </a:cubicBezTo>
                    <a:cubicBezTo>
                      <a:pt x="5935" y="1040"/>
                      <a:pt x="5806" y="1100"/>
                      <a:pt x="5696" y="1160"/>
                    </a:cubicBezTo>
                    <a:cubicBezTo>
                      <a:pt x="5566" y="1229"/>
                      <a:pt x="5436" y="1300"/>
                      <a:pt x="5316" y="1360"/>
                    </a:cubicBezTo>
                    <a:cubicBezTo>
                      <a:pt x="5196" y="1429"/>
                      <a:pt x="5076" y="1480"/>
                      <a:pt x="4956" y="1529"/>
                    </a:cubicBezTo>
                    <a:lnTo>
                      <a:pt x="4207" y="1889"/>
                    </a:lnTo>
                    <a:cubicBezTo>
                      <a:pt x="4087" y="1949"/>
                      <a:pt x="3967" y="2019"/>
                      <a:pt x="3837" y="2069"/>
                    </a:cubicBezTo>
                    <a:cubicBezTo>
                      <a:pt x="3708" y="2129"/>
                      <a:pt x="3577" y="2179"/>
                      <a:pt x="3448" y="2239"/>
                    </a:cubicBezTo>
                    <a:cubicBezTo>
                      <a:pt x="3198" y="2359"/>
                      <a:pt x="2948" y="2488"/>
                      <a:pt x="2698" y="2599"/>
                    </a:cubicBezTo>
                    <a:cubicBezTo>
                      <a:pt x="2569" y="2659"/>
                      <a:pt x="2438" y="2708"/>
                      <a:pt x="2309" y="2748"/>
                    </a:cubicBezTo>
                    <a:cubicBezTo>
                      <a:pt x="2179" y="2799"/>
                      <a:pt x="2059" y="2848"/>
                      <a:pt x="1939" y="2899"/>
                    </a:cubicBezTo>
                    <a:cubicBezTo>
                      <a:pt x="1819" y="2948"/>
                      <a:pt x="1699" y="2998"/>
                      <a:pt x="1579" y="3058"/>
                    </a:cubicBezTo>
                    <a:cubicBezTo>
                      <a:pt x="1450" y="3118"/>
                      <a:pt x="1330" y="3178"/>
                      <a:pt x="1210" y="3238"/>
                    </a:cubicBezTo>
                    <a:cubicBezTo>
                      <a:pt x="1079" y="3298"/>
                      <a:pt x="950" y="3358"/>
                      <a:pt x="820" y="3408"/>
                    </a:cubicBezTo>
                    <a:cubicBezTo>
                      <a:pt x="690" y="3458"/>
                      <a:pt x="560" y="3508"/>
                      <a:pt x="440" y="3558"/>
                    </a:cubicBezTo>
                    <a:cubicBezTo>
                      <a:pt x="310" y="3618"/>
                      <a:pt x="191" y="3678"/>
                      <a:pt x="71" y="3738"/>
                    </a:cubicBezTo>
                    <a:cubicBezTo>
                      <a:pt x="51" y="3747"/>
                      <a:pt x="20" y="3767"/>
                      <a:pt x="0" y="3778"/>
                    </a:cubicBezTo>
                    <a:cubicBezTo>
                      <a:pt x="31" y="3827"/>
                      <a:pt x="71" y="3878"/>
                      <a:pt x="100" y="3927"/>
                    </a:cubicBezTo>
                    <a:cubicBezTo>
                      <a:pt x="120" y="3987"/>
                      <a:pt x="151" y="4058"/>
                      <a:pt x="160" y="4117"/>
                    </a:cubicBezTo>
                    <a:cubicBezTo>
                      <a:pt x="310" y="4027"/>
                      <a:pt x="470" y="3938"/>
                      <a:pt x="630" y="3847"/>
                    </a:cubicBezTo>
                    <a:cubicBezTo>
                      <a:pt x="780" y="3767"/>
                      <a:pt x="930" y="3698"/>
                      <a:pt x="1090" y="3618"/>
                    </a:cubicBezTo>
                    <a:cubicBezTo>
                      <a:pt x="1259" y="3548"/>
                      <a:pt x="1419" y="3458"/>
                      <a:pt x="1589" y="3378"/>
                    </a:cubicBezTo>
                    <a:cubicBezTo>
                      <a:pt x="1739" y="3298"/>
                      <a:pt x="1889" y="3208"/>
                      <a:pt x="2049" y="3128"/>
                    </a:cubicBezTo>
                    <a:cubicBezTo>
                      <a:pt x="2129" y="3088"/>
                      <a:pt x="2218" y="3048"/>
                      <a:pt x="2298" y="3018"/>
                    </a:cubicBezTo>
                    <a:cubicBezTo>
                      <a:pt x="2378" y="2978"/>
                      <a:pt x="2458" y="2928"/>
                      <a:pt x="2549" y="2888"/>
                    </a:cubicBezTo>
                    <a:cubicBezTo>
                      <a:pt x="2708" y="2808"/>
                      <a:pt x="2858" y="2728"/>
                      <a:pt x="3018" y="2648"/>
                    </a:cubicBezTo>
                    <a:cubicBezTo>
                      <a:pt x="3178" y="2568"/>
                      <a:pt x="3338" y="2499"/>
                      <a:pt x="3497" y="2428"/>
                    </a:cubicBezTo>
                    <a:cubicBezTo>
                      <a:pt x="3657" y="2349"/>
                      <a:pt x="3817" y="2269"/>
                      <a:pt x="3977" y="2199"/>
                    </a:cubicBezTo>
                    <a:cubicBezTo>
                      <a:pt x="4147" y="2119"/>
                      <a:pt x="4307" y="2039"/>
                      <a:pt x="4487" y="1969"/>
                    </a:cubicBezTo>
                    <a:cubicBezTo>
                      <a:pt x="4647" y="1899"/>
                      <a:pt x="4807" y="1829"/>
                      <a:pt x="4967" y="1749"/>
                    </a:cubicBezTo>
                    <a:cubicBezTo>
                      <a:pt x="5126" y="1669"/>
                      <a:pt x="5276" y="1589"/>
                      <a:pt x="5436" y="1509"/>
                    </a:cubicBezTo>
                    <a:cubicBezTo>
                      <a:pt x="5596" y="1440"/>
                      <a:pt x="5746" y="1349"/>
                      <a:pt x="5895" y="1269"/>
                    </a:cubicBezTo>
                    <a:cubicBezTo>
                      <a:pt x="5975" y="1220"/>
                      <a:pt x="6055" y="1180"/>
                      <a:pt x="6135" y="1140"/>
                    </a:cubicBezTo>
                    <a:cubicBezTo>
                      <a:pt x="6226" y="1100"/>
                      <a:pt x="6306" y="1060"/>
                      <a:pt x="6385" y="1010"/>
                    </a:cubicBezTo>
                    <a:lnTo>
                      <a:pt x="6505" y="950"/>
                    </a:lnTo>
                    <a:cubicBezTo>
                      <a:pt x="6545" y="930"/>
                      <a:pt x="6575" y="900"/>
                      <a:pt x="6615" y="880"/>
                    </a:cubicBezTo>
                    <a:cubicBezTo>
                      <a:pt x="6685" y="820"/>
                      <a:pt x="6755" y="770"/>
                      <a:pt x="6835" y="720"/>
                    </a:cubicBezTo>
                    <a:cubicBezTo>
                      <a:pt x="6905" y="670"/>
                      <a:pt x="6985" y="620"/>
                      <a:pt x="7054" y="580"/>
                    </a:cubicBezTo>
                    <a:cubicBezTo>
                      <a:pt x="7134" y="540"/>
                      <a:pt x="7205" y="490"/>
                      <a:pt x="7274" y="441"/>
                    </a:cubicBezTo>
                    <a:cubicBezTo>
                      <a:pt x="7345" y="390"/>
                      <a:pt x="7425" y="350"/>
                      <a:pt x="7505" y="301"/>
                    </a:cubicBezTo>
                    <a:cubicBezTo>
                      <a:pt x="7574" y="261"/>
                      <a:pt x="7654" y="221"/>
                      <a:pt x="7724" y="170"/>
                    </a:cubicBezTo>
                    <a:cubicBezTo>
                      <a:pt x="7764" y="130"/>
                      <a:pt x="7804" y="90"/>
                      <a:pt x="7854" y="61"/>
                    </a:cubicBezTo>
                    <a:lnTo>
                      <a:pt x="79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8"/>
              <p:cNvSpPr/>
              <p:nvPr/>
            </p:nvSpPr>
            <p:spPr>
              <a:xfrm>
                <a:off x="4693175" y="3995275"/>
                <a:ext cx="73450" cy="79525"/>
              </a:xfrm>
              <a:custGeom>
                <a:rect b="b" l="l" r="r" t="t"/>
                <a:pathLst>
                  <a:path extrusionOk="0" h="3181" w="2938">
                    <a:moveTo>
                      <a:pt x="0" y="0"/>
                    </a:moveTo>
                    <a:lnTo>
                      <a:pt x="0" y="120"/>
                    </a:lnTo>
                    <a:cubicBezTo>
                      <a:pt x="0" y="160"/>
                      <a:pt x="0" y="200"/>
                      <a:pt x="11" y="240"/>
                    </a:cubicBezTo>
                    <a:cubicBezTo>
                      <a:pt x="20" y="350"/>
                      <a:pt x="40" y="460"/>
                      <a:pt x="60" y="580"/>
                    </a:cubicBezTo>
                    <a:cubicBezTo>
                      <a:pt x="80" y="689"/>
                      <a:pt x="90" y="800"/>
                      <a:pt x="110" y="919"/>
                    </a:cubicBezTo>
                    <a:cubicBezTo>
                      <a:pt x="140" y="1069"/>
                      <a:pt x="180" y="1209"/>
                      <a:pt x="220" y="1359"/>
                    </a:cubicBezTo>
                    <a:cubicBezTo>
                      <a:pt x="250" y="1509"/>
                      <a:pt x="290" y="1648"/>
                      <a:pt x="330" y="1799"/>
                    </a:cubicBezTo>
                    <a:cubicBezTo>
                      <a:pt x="370" y="1939"/>
                      <a:pt x="410" y="2088"/>
                      <a:pt x="460" y="2228"/>
                    </a:cubicBezTo>
                    <a:cubicBezTo>
                      <a:pt x="490" y="2288"/>
                      <a:pt x="510" y="2358"/>
                      <a:pt x="540" y="2428"/>
                    </a:cubicBezTo>
                    <a:cubicBezTo>
                      <a:pt x="550" y="2478"/>
                      <a:pt x="570" y="2538"/>
                      <a:pt x="590" y="2588"/>
                    </a:cubicBezTo>
                    <a:cubicBezTo>
                      <a:pt x="610" y="2628"/>
                      <a:pt x="640" y="2668"/>
                      <a:pt x="660" y="2718"/>
                    </a:cubicBezTo>
                    <a:lnTo>
                      <a:pt x="750" y="2838"/>
                    </a:lnTo>
                    <a:lnTo>
                      <a:pt x="780" y="2867"/>
                    </a:lnTo>
                    <a:cubicBezTo>
                      <a:pt x="790" y="2887"/>
                      <a:pt x="800" y="2898"/>
                      <a:pt x="819" y="2907"/>
                    </a:cubicBezTo>
                    <a:cubicBezTo>
                      <a:pt x="870" y="2947"/>
                      <a:pt x="930" y="2987"/>
                      <a:pt x="990" y="3027"/>
                    </a:cubicBezTo>
                    <a:cubicBezTo>
                      <a:pt x="1059" y="3058"/>
                      <a:pt x="1119" y="3098"/>
                      <a:pt x="1179" y="3127"/>
                    </a:cubicBezTo>
                    <a:cubicBezTo>
                      <a:pt x="1199" y="3127"/>
                      <a:pt x="1219" y="3138"/>
                      <a:pt x="1250" y="3147"/>
                    </a:cubicBezTo>
                    <a:lnTo>
                      <a:pt x="1369" y="3178"/>
                    </a:lnTo>
                    <a:cubicBezTo>
                      <a:pt x="1397" y="3179"/>
                      <a:pt x="1425" y="3180"/>
                      <a:pt x="1453" y="3180"/>
                    </a:cubicBezTo>
                    <a:cubicBezTo>
                      <a:pt x="1575" y="3180"/>
                      <a:pt x="1697" y="3165"/>
                      <a:pt x="1819" y="3158"/>
                    </a:cubicBezTo>
                    <a:lnTo>
                      <a:pt x="2038" y="3158"/>
                    </a:lnTo>
                    <a:cubicBezTo>
                      <a:pt x="2109" y="3158"/>
                      <a:pt x="2178" y="3158"/>
                      <a:pt x="2238" y="3147"/>
                    </a:cubicBezTo>
                    <a:cubicBezTo>
                      <a:pt x="2278" y="3147"/>
                      <a:pt x="2318" y="3138"/>
                      <a:pt x="2349" y="3127"/>
                    </a:cubicBezTo>
                    <a:cubicBezTo>
                      <a:pt x="2378" y="3107"/>
                      <a:pt x="2418" y="3087"/>
                      <a:pt x="2449" y="3067"/>
                    </a:cubicBezTo>
                    <a:cubicBezTo>
                      <a:pt x="2478" y="3038"/>
                      <a:pt x="2518" y="3007"/>
                      <a:pt x="2548" y="2967"/>
                    </a:cubicBezTo>
                    <a:cubicBezTo>
                      <a:pt x="2568" y="2938"/>
                      <a:pt x="2588" y="2898"/>
                      <a:pt x="2608" y="2858"/>
                    </a:cubicBezTo>
                    <a:cubicBezTo>
                      <a:pt x="2658" y="2728"/>
                      <a:pt x="2698" y="2598"/>
                      <a:pt x="2728" y="2458"/>
                    </a:cubicBezTo>
                    <a:cubicBezTo>
                      <a:pt x="2748" y="2338"/>
                      <a:pt x="2778" y="2218"/>
                      <a:pt x="2798" y="2088"/>
                    </a:cubicBezTo>
                    <a:lnTo>
                      <a:pt x="2858" y="1728"/>
                    </a:lnTo>
                    <a:lnTo>
                      <a:pt x="2918" y="1429"/>
                    </a:lnTo>
                    <a:cubicBezTo>
                      <a:pt x="2918" y="1369"/>
                      <a:pt x="2928" y="1309"/>
                      <a:pt x="2928" y="1249"/>
                    </a:cubicBezTo>
                    <a:lnTo>
                      <a:pt x="2928" y="1039"/>
                    </a:lnTo>
                    <a:cubicBezTo>
                      <a:pt x="2918" y="899"/>
                      <a:pt x="2928" y="749"/>
                      <a:pt x="2938" y="609"/>
                    </a:cubicBezTo>
                    <a:cubicBezTo>
                      <a:pt x="2938" y="469"/>
                      <a:pt x="2928" y="330"/>
                      <a:pt x="2918" y="190"/>
                    </a:cubicBezTo>
                    <a:lnTo>
                      <a:pt x="2918" y="120"/>
                    </a:lnTo>
                    <a:cubicBezTo>
                      <a:pt x="2888" y="140"/>
                      <a:pt x="2858" y="160"/>
                      <a:pt x="2828" y="170"/>
                    </a:cubicBezTo>
                    <a:cubicBezTo>
                      <a:pt x="2798" y="200"/>
                      <a:pt x="2758" y="220"/>
                      <a:pt x="2718" y="240"/>
                    </a:cubicBezTo>
                    <a:cubicBezTo>
                      <a:pt x="2668" y="260"/>
                      <a:pt x="2628" y="280"/>
                      <a:pt x="2578" y="310"/>
                    </a:cubicBezTo>
                    <a:cubicBezTo>
                      <a:pt x="2558" y="320"/>
                      <a:pt x="2538" y="330"/>
                      <a:pt x="2518" y="330"/>
                    </a:cubicBezTo>
                    <a:cubicBezTo>
                      <a:pt x="2489" y="340"/>
                      <a:pt x="2458" y="360"/>
                      <a:pt x="2438" y="369"/>
                    </a:cubicBezTo>
                    <a:cubicBezTo>
                      <a:pt x="2389" y="380"/>
                      <a:pt x="2349" y="400"/>
                      <a:pt x="2298" y="409"/>
                    </a:cubicBezTo>
                    <a:cubicBezTo>
                      <a:pt x="2249" y="420"/>
                      <a:pt x="2209" y="429"/>
                      <a:pt x="2158" y="449"/>
                    </a:cubicBezTo>
                    <a:lnTo>
                      <a:pt x="2009" y="480"/>
                    </a:lnTo>
                    <a:cubicBezTo>
                      <a:pt x="1959" y="489"/>
                      <a:pt x="1899" y="500"/>
                      <a:pt x="1849" y="500"/>
                    </a:cubicBezTo>
                    <a:cubicBezTo>
                      <a:pt x="1799" y="509"/>
                      <a:pt x="1749" y="509"/>
                      <a:pt x="1699" y="509"/>
                    </a:cubicBezTo>
                    <a:lnTo>
                      <a:pt x="1569" y="509"/>
                    </a:lnTo>
                    <a:cubicBezTo>
                      <a:pt x="1469" y="509"/>
                      <a:pt x="1369" y="509"/>
                      <a:pt x="1279" y="500"/>
                    </a:cubicBezTo>
                    <a:cubicBezTo>
                      <a:pt x="1179" y="480"/>
                      <a:pt x="1090" y="469"/>
                      <a:pt x="999" y="449"/>
                    </a:cubicBezTo>
                    <a:cubicBezTo>
                      <a:pt x="899" y="420"/>
                      <a:pt x="810" y="400"/>
                      <a:pt x="710" y="380"/>
                    </a:cubicBezTo>
                    <a:cubicBezTo>
                      <a:pt x="610" y="350"/>
                      <a:pt x="520" y="320"/>
                      <a:pt x="420" y="270"/>
                    </a:cubicBezTo>
                    <a:cubicBezTo>
                      <a:pt x="380" y="250"/>
                      <a:pt x="330" y="230"/>
                      <a:pt x="290" y="210"/>
                    </a:cubicBezTo>
                    <a:cubicBezTo>
                      <a:pt x="250" y="180"/>
                      <a:pt x="220" y="160"/>
                      <a:pt x="180" y="130"/>
                    </a:cubicBezTo>
                    <a:cubicBezTo>
                      <a:pt x="120" y="90"/>
                      <a:pt x="60" y="5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8"/>
              <p:cNvSpPr/>
              <p:nvPr/>
            </p:nvSpPr>
            <p:spPr>
              <a:xfrm>
                <a:off x="4694675" y="3980525"/>
                <a:ext cx="70950" cy="23750"/>
              </a:xfrm>
              <a:custGeom>
                <a:rect b="b" l="l" r="r" t="t"/>
                <a:pathLst>
                  <a:path extrusionOk="0" h="950" w="2838">
                    <a:moveTo>
                      <a:pt x="1779" y="0"/>
                    </a:moveTo>
                    <a:cubicBezTo>
                      <a:pt x="1669" y="0"/>
                      <a:pt x="1559" y="0"/>
                      <a:pt x="1449" y="11"/>
                    </a:cubicBezTo>
                    <a:cubicBezTo>
                      <a:pt x="1379" y="20"/>
                      <a:pt x="1309" y="31"/>
                      <a:pt x="1239" y="51"/>
                    </a:cubicBezTo>
                    <a:cubicBezTo>
                      <a:pt x="1159" y="60"/>
                      <a:pt x="1090" y="71"/>
                      <a:pt x="1019" y="91"/>
                    </a:cubicBezTo>
                    <a:cubicBezTo>
                      <a:pt x="939" y="111"/>
                      <a:pt x="859" y="140"/>
                      <a:pt x="779" y="160"/>
                    </a:cubicBezTo>
                    <a:cubicBezTo>
                      <a:pt x="710" y="180"/>
                      <a:pt x="650" y="200"/>
                      <a:pt x="580" y="230"/>
                    </a:cubicBezTo>
                    <a:cubicBezTo>
                      <a:pt x="520" y="260"/>
                      <a:pt x="450" y="280"/>
                      <a:pt x="390" y="310"/>
                    </a:cubicBezTo>
                    <a:cubicBezTo>
                      <a:pt x="310" y="330"/>
                      <a:pt x="240" y="350"/>
                      <a:pt x="170" y="380"/>
                    </a:cubicBezTo>
                    <a:lnTo>
                      <a:pt x="130" y="380"/>
                    </a:lnTo>
                    <a:cubicBezTo>
                      <a:pt x="90" y="400"/>
                      <a:pt x="60" y="420"/>
                      <a:pt x="30" y="450"/>
                    </a:cubicBezTo>
                    <a:cubicBezTo>
                      <a:pt x="20" y="450"/>
                      <a:pt x="11" y="460"/>
                      <a:pt x="0" y="470"/>
                    </a:cubicBezTo>
                    <a:cubicBezTo>
                      <a:pt x="60" y="520"/>
                      <a:pt x="130" y="570"/>
                      <a:pt x="200" y="620"/>
                    </a:cubicBezTo>
                    <a:cubicBezTo>
                      <a:pt x="230" y="640"/>
                      <a:pt x="270" y="670"/>
                      <a:pt x="310" y="690"/>
                    </a:cubicBezTo>
                    <a:cubicBezTo>
                      <a:pt x="360" y="710"/>
                      <a:pt x="400" y="730"/>
                      <a:pt x="440" y="750"/>
                    </a:cubicBezTo>
                    <a:cubicBezTo>
                      <a:pt x="500" y="780"/>
                      <a:pt x="560" y="800"/>
                      <a:pt x="630" y="820"/>
                    </a:cubicBezTo>
                    <a:cubicBezTo>
                      <a:pt x="690" y="830"/>
                      <a:pt x="750" y="850"/>
                      <a:pt x="819" y="860"/>
                    </a:cubicBezTo>
                    <a:cubicBezTo>
                      <a:pt x="939" y="890"/>
                      <a:pt x="1070" y="920"/>
                      <a:pt x="1190" y="930"/>
                    </a:cubicBezTo>
                    <a:cubicBezTo>
                      <a:pt x="1279" y="940"/>
                      <a:pt x="1369" y="950"/>
                      <a:pt x="1459" y="950"/>
                    </a:cubicBezTo>
                    <a:cubicBezTo>
                      <a:pt x="1559" y="940"/>
                      <a:pt x="1659" y="940"/>
                      <a:pt x="1759" y="930"/>
                    </a:cubicBezTo>
                    <a:cubicBezTo>
                      <a:pt x="1779" y="930"/>
                      <a:pt x="1789" y="920"/>
                      <a:pt x="1809" y="920"/>
                    </a:cubicBezTo>
                    <a:cubicBezTo>
                      <a:pt x="1839" y="920"/>
                      <a:pt x="1859" y="910"/>
                      <a:pt x="1879" y="910"/>
                    </a:cubicBezTo>
                    <a:cubicBezTo>
                      <a:pt x="1919" y="900"/>
                      <a:pt x="1958" y="890"/>
                      <a:pt x="1998" y="870"/>
                    </a:cubicBezTo>
                    <a:cubicBezTo>
                      <a:pt x="2078" y="850"/>
                      <a:pt x="2158" y="820"/>
                      <a:pt x="2238" y="790"/>
                    </a:cubicBezTo>
                    <a:cubicBezTo>
                      <a:pt x="2318" y="760"/>
                      <a:pt x="2398" y="720"/>
                      <a:pt x="2478" y="680"/>
                    </a:cubicBezTo>
                    <a:cubicBezTo>
                      <a:pt x="2558" y="630"/>
                      <a:pt x="2638" y="590"/>
                      <a:pt x="2718" y="530"/>
                    </a:cubicBezTo>
                    <a:cubicBezTo>
                      <a:pt x="2748" y="500"/>
                      <a:pt x="2778" y="480"/>
                      <a:pt x="2808" y="450"/>
                    </a:cubicBezTo>
                    <a:cubicBezTo>
                      <a:pt x="2818" y="450"/>
                      <a:pt x="2828" y="440"/>
                      <a:pt x="2838" y="430"/>
                    </a:cubicBezTo>
                    <a:lnTo>
                      <a:pt x="2838" y="410"/>
                    </a:lnTo>
                    <a:cubicBezTo>
                      <a:pt x="2828" y="380"/>
                      <a:pt x="2828" y="350"/>
                      <a:pt x="2818" y="330"/>
                    </a:cubicBezTo>
                    <a:lnTo>
                      <a:pt x="2818" y="320"/>
                    </a:lnTo>
                    <a:cubicBezTo>
                      <a:pt x="2788" y="290"/>
                      <a:pt x="2748" y="260"/>
                      <a:pt x="2708" y="230"/>
                    </a:cubicBezTo>
                    <a:lnTo>
                      <a:pt x="2678" y="200"/>
                    </a:lnTo>
                    <a:cubicBezTo>
                      <a:pt x="2658" y="191"/>
                      <a:pt x="2628" y="180"/>
                      <a:pt x="2608" y="171"/>
                    </a:cubicBezTo>
                    <a:lnTo>
                      <a:pt x="2548" y="140"/>
                    </a:lnTo>
                    <a:cubicBezTo>
                      <a:pt x="2478" y="111"/>
                      <a:pt x="2409" y="91"/>
                      <a:pt x="2338" y="71"/>
                    </a:cubicBezTo>
                    <a:cubicBezTo>
                      <a:pt x="2278" y="51"/>
                      <a:pt x="2209" y="40"/>
                      <a:pt x="2149" y="31"/>
                    </a:cubicBezTo>
                    <a:cubicBezTo>
                      <a:pt x="2018" y="11"/>
                      <a:pt x="1899" y="0"/>
                      <a:pt x="17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8"/>
              <p:cNvSpPr/>
              <p:nvPr/>
            </p:nvSpPr>
            <p:spPr>
              <a:xfrm>
                <a:off x="4705925" y="4173850"/>
                <a:ext cx="49975" cy="354000"/>
              </a:xfrm>
              <a:custGeom>
                <a:rect b="b" l="l" r="r" t="t"/>
                <a:pathLst>
                  <a:path extrusionOk="0" h="14160" w="1999">
                    <a:moveTo>
                      <a:pt x="509" y="1270"/>
                    </a:moveTo>
                    <a:cubicBezTo>
                      <a:pt x="520" y="1270"/>
                      <a:pt x="520" y="1270"/>
                      <a:pt x="520" y="1280"/>
                    </a:cubicBezTo>
                    <a:cubicBezTo>
                      <a:pt x="540" y="1280"/>
                      <a:pt x="560" y="1300"/>
                      <a:pt x="549" y="1320"/>
                    </a:cubicBezTo>
                    <a:cubicBezTo>
                      <a:pt x="500" y="1440"/>
                      <a:pt x="449" y="1550"/>
                      <a:pt x="409" y="1670"/>
                    </a:cubicBezTo>
                    <a:cubicBezTo>
                      <a:pt x="402" y="1685"/>
                      <a:pt x="390" y="1694"/>
                      <a:pt x="376" y="1694"/>
                    </a:cubicBezTo>
                    <a:cubicBezTo>
                      <a:pt x="370" y="1694"/>
                      <a:pt x="365" y="1692"/>
                      <a:pt x="360" y="1690"/>
                    </a:cubicBezTo>
                    <a:cubicBezTo>
                      <a:pt x="349" y="1690"/>
                      <a:pt x="329" y="1670"/>
                      <a:pt x="340" y="1650"/>
                    </a:cubicBezTo>
                    <a:cubicBezTo>
                      <a:pt x="389" y="1530"/>
                      <a:pt x="429" y="1420"/>
                      <a:pt x="480" y="1300"/>
                    </a:cubicBezTo>
                    <a:cubicBezTo>
                      <a:pt x="480" y="1290"/>
                      <a:pt x="489" y="1280"/>
                      <a:pt x="500" y="1280"/>
                    </a:cubicBezTo>
                    <a:lnTo>
                      <a:pt x="509" y="1270"/>
                    </a:lnTo>
                    <a:close/>
                    <a:moveTo>
                      <a:pt x="700" y="1540"/>
                    </a:moveTo>
                    <a:cubicBezTo>
                      <a:pt x="709" y="1540"/>
                      <a:pt x="720" y="1540"/>
                      <a:pt x="729" y="1550"/>
                    </a:cubicBezTo>
                    <a:cubicBezTo>
                      <a:pt x="749" y="1560"/>
                      <a:pt x="749" y="1590"/>
                      <a:pt x="740" y="1610"/>
                    </a:cubicBezTo>
                    <a:lnTo>
                      <a:pt x="729" y="1620"/>
                    </a:lnTo>
                    <a:cubicBezTo>
                      <a:pt x="669" y="1710"/>
                      <a:pt x="609" y="1810"/>
                      <a:pt x="540" y="1899"/>
                    </a:cubicBezTo>
                    <a:cubicBezTo>
                      <a:pt x="489" y="1990"/>
                      <a:pt x="429" y="2070"/>
                      <a:pt x="369" y="2159"/>
                    </a:cubicBezTo>
                    <a:cubicBezTo>
                      <a:pt x="364" y="2171"/>
                      <a:pt x="351" y="2176"/>
                      <a:pt x="337" y="2176"/>
                    </a:cubicBezTo>
                    <a:cubicBezTo>
                      <a:pt x="328" y="2176"/>
                      <a:pt x="318" y="2173"/>
                      <a:pt x="309" y="2169"/>
                    </a:cubicBezTo>
                    <a:cubicBezTo>
                      <a:pt x="290" y="2159"/>
                      <a:pt x="290" y="2130"/>
                      <a:pt x="300" y="2110"/>
                    </a:cubicBezTo>
                    <a:lnTo>
                      <a:pt x="309" y="2099"/>
                    </a:lnTo>
                    <a:cubicBezTo>
                      <a:pt x="360" y="2019"/>
                      <a:pt x="409" y="1939"/>
                      <a:pt x="469" y="1850"/>
                    </a:cubicBezTo>
                    <a:cubicBezTo>
                      <a:pt x="529" y="1759"/>
                      <a:pt x="600" y="1660"/>
                      <a:pt x="660" y="1560"/>
                    </a:cubicBezTo>
                    <a:cubicBezTo>
                      <a:pt x="669" y="1550"/>
                      <a:pt x="689" y="1540"/>
                      <a:pt x="700" y="1540"/>
                    </a:cubicBezTo>
                    <a:close/>
                    <a:moveTo>
                      <a:pt x="760" y="2019"/>
                    </a:moveTo>
                    <a:cubicBezTo>
                      <a:pt x="769" y="2019"/>
                      <a:pt x="779" y="2019"/>
                      <a:pt x="789" y="2030"/>
                    </a:cubicBezTo>
                    <a:cubicBezTo>
                      <a:pt x="799" y="2039"/>
                      <a:pt x="809" y="2050"/>
                      <a:pt x="809" y="2070"/>
                    </a:cubicBezTo>
                    <a:cubicBezTo>
                      <a:pt x="809" y="2079"/>
                      <a:pt x="799" y="2090"/>
                      <a:pt x="789" y="2099"/>
                    </a:cubicBezTo>
                    <a:cubicBezTo>
                      <a:pt x="729" y="2169"/>
                      <a:pt x="669" y="2239"/>
                      <a:pt x="609" y="2299"/>
                    </a:cubicBezTo>
                    <a:cubicBezTo>
                      <a:pt x="600" y="2319"/>
                      <a:pt x="580" y="2339"/>
                      <a:pt x="569" y="2359"/>
                    </a:cubicBezTo>
                    <a:cubicBezTo>
                      <a:pt x="549" y="2379"/>
                      <a:pt x="540" y="2399"/>
                      <a:pt x="529" y="2419"/>
                    </a:cubicBezTo>
                    <a:cubicBezTo>
                      <a:pt x="500" y="2459"/>
                      <a:pt x="469" y="2499"/>
                      <a:pt x="449" y="2549"/>
                    </a:cubicBezTo>
                    <a:cubicBezTo>
                      <a:pt x="437" y="2561"/>
                      <a:pt x="421" y="2570"/>
                      <a:pt x="406" y="2570"/>
                    </a:cubicBezTo>
                    <a:cubicBezTo>
                      <a:pt x="397" y="2570"/>
                      <a:pt x="388" y="2566"/>
                      <a:pt x="380" y="2559"/>
                    </a:cubicBezTo>
                    <a:cubicBezTo>
                      <a:pt x="369" y="2559"/>
                      <a:pt x="369" y="2549"/>
                      <a:pt x="360" y="2529"/>
                    </a:cubicBezTo>
                    <a:cubicBezTo>
                      <a:pt x="360" y="2519"/>
                      <a:pt x="360" y="2509"/>
                      <a:pt x="369" y="2499"/>
                    </a:cubicBezTo>
                    <a:cubicBezTo>
                      <a:pt x="380" y="2469"/>
                      <a:pt x="389" y="2439"/>
                      <a:pt x="409" y="2419"/>
                    </a:cubicBezTo>
                    <a:cubicBezTo>
                      <a:pt x="420" y="2399"/>
                      <a:pt x="429" y="2379"/>
                      <a:pt x="440" y="2369"/>
                    </a:cubicBezTo>
                    <a:cubicBezTo>
                      <a:pt x="449" y="2359"/>
                      <a:pt x="460" y="2349"/>
                      <a:pt x="469" y="2329"/>
                    </a:cubicBezTo>
                    <a:cubicBezTo>
                      <a:pt x="469" y="2329"/>
                      <a:pt x="480" y="2319"/>
                      <a:pt x="480" y="2309"/>
                    </a:cubicBezTo>
                    <a:cubicBezTo>
                      <a:pt x="500" y="2289"/>
                      <a:pt x="509" y="2269"/>
                      <a:pt x="529" y="2249"/>
                    </a:cubicBezTo>
                    <a:cubicBezTo>
                      <a:pt x="549" y="2219"/>
                      <a:pt x="580" y="2189"/>
                      <a:pt x="609" y="2159"/>
                    </a:cubicBezTo>
                    <a:cubicBezTo>
                      <a:pt x="649" y="2119"/>
                      <a:pt x="689" y="2070"/>
                      <a:pt x="720" y="2030"/>
                    </a:cubicBezTo>
                    <a:cubicBezTo>
                      <a:pt x="729" y="2019"/>
                      <a:pt x="749" y="2019"/>
                      <a:pt x="760" y="2019"/>
                    </a:cubicBezTo>
                    <a:close/>
                    <a:moveTo>
                      <a:pt x="819" y="2419"/>
                    </a:moveTo>
                    <a:cubicBezTo>
                      <a:pt x="839" y="2419"/>
                      <a:pt x="859" y="2419"/>
                      <a:pt x="869" y="2429"/>
                    </a:cubicBezTo>
                    <a:cubicBezTo>
                      <a:pt x="889" y="2459"/>
                      <a:pt x="879" y="2489"/>
                      <a:pt x="859" y="2509"/>
                    </a:cubicBezTo>
                    <a:cubicBezTo>
                      <a:pt x="819" y="2549"/>
                      <a:pt x="779" y="2599"/>
                      <a:pt x="729" y="2639"/>
                    </a:cubicBezTo>
                    <a:cubicBezTo>
                      <a:pt x="689" y="2679"/>
                      <a:pt x="649" y="2729"/>
                      <a:pt x="609" y="2769"/>
                    </a:cubicBezTo>
                    <a:lnTo>
                      <a:pt x="460" y="2978"/>
                    </a:lnTo>
                    <a:cubicBezTo>
                      <a:pt x="453" y="2998"/>
                      <a:pt x="435" y="3005"/>
                      <a:pt x="417" y="3005"/>
                    </a:cubicBezTo>
                    <a:cubicBezTo>
                      <a:pt x="407" y="3005"/>
                      <a:pt x="397" y="3002"/>
                      <a:pt x="389" y="2998"/>
                    </a:cubicBezTo>
                    <a:cubicBezTo>
                      <a:pt x="360" y="2978"/>
                      <a:pt x="349" y="2949"/>
                      <a:pt x="369" y="2918"/>
                    </a:cubicBezTo>
                    <a:cubicBezTo>
                      <a:pt x="400" y="2879"/>
                      <a:pt x="420" y="2839"/>
                      <a:pt x="449" y="2799"/>
                    </a:cubicBezTo>
                    <a:cubicBezTo>
                      <a:pt x="489" y="2739"/>
                      <a:pt x="540" y="2679"/>
                      <a:pt x="589" y="2629"/>
                    </a:cubicBezTo>
                    <a:lnTo>
                      <a:pt x="789" y="2429"/>
                    </a:lnTo>
                    <a:cubicBezTo>
                      <a:pt x="799" y="2419"/>
                      <a:pt x="809" y="2419"/>
                      <a:pt x="819" y="2419"/>
                    </a:cubicBezTo>
                    <a:close/>
                    <a:moveTo>
                      <a:pt x="769" y="9713"/>
                    </a:moveTo>
                    <a:cubicBezTo>
                      <a:pt x="779" y="9713"/>
                      <a:pt x="789" y="9713"/>
                      <a:pt x="799" y="9723"/>
                    </a:cubicBezTo>
                    <a:cubicBezTo>
                      <a:pt x="809" y="9733"/>
                      <a:pt x="809" y="9743"/>
                      <a:pt x="809" y="9753"/>
                    </a:cubicBezTo>
                    <a:cubicBezTo>
                      <a:pt x="809" y="9773"/>
                      <a:pt x="809" y="9773"/>
                      <a:pt x="799" y="9783"/>
                    </a:cubicBezTo>
                    <a:cubicBezTo>
                      <a:pt x="749" y="9843"/>
                      <a:pt x="709" y="9893"/>
                      <a:pt x="669" y="9943"/>
                    </a:cubicBezTo>
                    <a:cubicBezTo>
                      <a:pt x="540" y="10083"/>
                      <a:pt x="420" y="10223"/>
                      <a:pt x="300" y="10363"/>
                    </a:cubicBezTo>
                    <a:cubicBezTo>
                      <a:pt x="290" y="10368"/>
                      <a:pt x="280" y="10370"/>
                      <a:pt x="270" y="10370"/>
                    </a:cubicBezTo>
                    <a:cubicBezTo>
                      <a:pt x="260" y="10370"/>
                      <a:pt x="250" y="10368"/>
                      <a:pt x="240" y="10363"/>
                    </a:cubicBezTo>
                    <a:cubicBezTo>
                      <a:pt x="240" y="10352"/>
                      <a:pt x="230" y="10343"/>
                      <a:pt x="230" y="10332"/>
                    </a:cubicBezTo>
                    <a:cubicBezTo>
                      <a:pt x="230" y="10323"/>
                      <a:pt x="240" y="10312"/>
                      <a:pt x="250" y="10303"/>
                    </a:cubicBezTo>
                    <a:cubicBezTo>
                      <a:pt x="280" y="10263"/>
                      <a:pt x="320" y="10223"/>
                      <a:pt x="360" y="10172"/>
                    </a:cubicBezTo>
                    <a:cubicBezTo>
                      <a:pt x="480" y="10023"/>
                      <a:pt x="609" y="9873"/>
                      <a:pt x="740" y="9723"/>
                    </a:cubicBezTo>
                    <a:cubicBezTo>
                      <a:pt x="749" y="9713"/>
                      <a:pt x="760" y="9713"/>
                      <a:pt x="769" y="9713"/>
                    </a:cubicBezTo>
                    <a:close/>
                    <a:moveTo>
                      <a:pt x="749" y="10163"/>
                    </a:moveTo>
                    <a:cubicBezTo>
                      <a:pt x="749" y="10163"/>
                      <a:pt x="760" y="10172"/>
                      <a:pt x="769" y="10172"/>
                    </a:cubicBezTo>
                    <a:cubicBezTo>
                      <a:pt x="789" y="10183"/>
                      <a:pt x="799" y="10212"/>
                      <a:pt x="779" y="10232"/>
                    </a:cubicBezTo>
                    <a:cubicBezTo>
                      <a:pt x="680" y="10363"/>
                      <a:pt x="580" y="10503"/>
                      <a:pt x="480" y="10642"/>
                    </a:cubicBezTo>
                    <a:cubicBezTo>
                      <a:pt x="472" y="10649"/>
                      <a:pt x="460" y="10656"/>
                      <a:pt x="447" y="10656"/>
                    </a:cubicBezTo>
                    <a:cubicBezTo>
                      <a:pt x="441" y="10656"/>
                      <a:pt x="435" y="10655"/>
                      <a:pt x="429" y="10652"/>
                    </a:cubicBezTo>
                    <a:cubicBezTo>
                      <a:pt x="409" y="10642"/>
                      <a:pt x="400" y="10612"/>
                      <a:pt x="409" y="10592"/>
                    </a:cubicBezTo>
                    <a:cubicBezTo>
                      <a:pt x="509" y="10452"/>
                      <a:pt x="609" y="10323"/>
                      <a:pt x="709" y="10183"/>
                    </a:cubicBezTo>
                    <a:cubicBezTo>
                      <a:pt x="720" y="10172"/>
                      <a:pt x="720" y="10172"/>
                      <a:pt x="740" y="10163"/>
                    </a:cubicBezTo>
                    <a:close/>
                    <a:moveTo>
                      <a:pt x="829" y="10543"/>
                    </a:moveTo>
                    <a:cubicBezTo>
                      <a:pt x="849" y="10563"/>
                      <a:pt x="859" y="10583"/>
                      <a:pt x="849" y="10603"/>
                    </a:cubicBezTo>
                    <a:cubicBezTo>
                      <a:pt x="819" y="10642"/>
                      <a:pt x="799" y="10672"/>
                      <a:pt x="769" y="10712"/>
                    </a:cubicBezTo>
                    <a:cubicBezTo>
                      <a:pt x="720" y="10792"/>
                      <a:pt x="660" y="10872"/>
                      <a:pt x="609" y="10942"/>
                    </a:cubicBezTo>
                    <a:cubicBezTo>
                      <a:pt x="549" y="11022"/>
                      <a:pt x="500" y="11102"/>
                      <a:pt x="440" y="11172"/>
                    </a:cubicBezTo>
                    <a:cubicBezTo>
                      <a:pt x="429" y="11182"/>
                      <a:pt x="420" y="11192"/>
                      <a:pt x="409" y="11192"/>
                    </a:cubicBezTo>
                    <a:cubicBezTo>
                      <a:pt x="400" y="11192"/>
                      <a:pt x="389" y="11192"/>
                      <a:pt x="380" y="11182"/>
                    </a:cubicBezTo>
                    <a:cubicBezTo>
                      <a:pt x="360" y="11172"/>
                      <a:pt x="349" y="11152"/>
                      <a:pt x="369" y="11132"/>
                    </a:cubicBezTo>
                    <a:cubicBezTo>
                      <a:pt x="389" y="11102"/>
                      <a:pt x="409" y="11062"/>
                      <a:pt x="440" y="11032"/>
                    </a:cubicBezTo>
                    <a:cubicBezTo>
                      <a:pt x="549" y="10872"/>
                      <a:pt x="669" y="10722"/>
                      <a:pt x="779" y="10563"/>
                    </a:cubicBezTo>
                    <a:cubicBezTo>
                      <a:pt x="779" y="10543"/>
                      <a:pt x="799" y="10543"/>
                      <a:pt x="809" y="10543"/>
                    </a:cubicBezTo>
                    <a:close/>
                    <a:moveTo>
                      <a:pt x="760" y="11112"/>
                    </a:moveTo>
                    <a:cubicBezTo>
                      <a:pt x="769" y="11112"/>
                      <a:pt x="779" y="11122"/>
                      <a:pt x="779" y="11122"/>
                    </a:cubicBezTo>
                    <a:cubicBezTo>
                      <a:pt x="799" y="11132"/>
                      <a:pt x="809" y="11162"/>
                      <a:pt x="799" y="11182"/>
                    </a:cubicBezTo>
                    <a:cubicBezTo>
                      <a:pt x="749" y="11252"/>
                      <a:pt x="700" y="11322"/>
                      <a:pt x="649" y="11382"/>
                    </a:cubicBezTo>
                    <a:lnTo>
                      <a:pt x="500" y="11591"/>
                    </a:lnTo>
                    <a:cubicBezTo>
                      <a:pt x="485" y="11606"/>
                      <a:pt x="471" y="11615"/>
                      <a:pt x="456" y="11615"/>
                    </a:cubicBezTo>
                    <a:cubicBezTo>
                      <a:pt x="451" y="11615"/>
                      <a:pt x="445" y="11614"/>
                      <a:pt x="440" y="11611"/>
                    </a:cubicBezTo>
                    <a:cubicBezTo>
                      <a:pt x="420" y="11602"/>
                      <a:pt x="420" y="11571"/>
                      <a:pt x="429" y="11551"/>
                    </a:cubicBezTo>
                    <a:cubicBezTo>
                      <a:pt x="480" y="11482"/>
                      <a:pt x="529" y="11411"/>
                      <a:pt x="589" y="11342"/>
                    </a:cubicBezTo>
                    <a:cubicBezTo>
                      <a:pt x="629" y="11272"/>
                      <a:pt x="680" y="11202"/>
                      <a:pt x="729" y="11132"/>
                    </a:cubicBezTo>
                    <a:cubicBezTo>
                      <a:pt x="740" y="11122"/>
                      <a:pt x="749" y="11112"/>
                      <a:pt x="760" y="11112"/>
                    </a:cubicBezTo>
                    <a:close/>
                    <a:moveTo>
                      <a:pt x="120" y="1"/>
                    </a:moveTo>
                    <a:cubicBezTo>
                      <a:pt x="110" y="11"/>
                      <a:pt x="90" y="21"/>
                      <a:pt x="70" y="31"/>
                    </a:cubicBezTo>
                    <a:cubicBezTo>
                      <a:pt x="50" y="41"/>
                      <a:pt x="30" y="51"/>
                      <a:pt x="10" y="71"/>
                    </a:cubicBezTo>
                    <a:lnTo>
                      <a:pt x="10" y="101"/>
                    </a:lnTo>
                    <a:cubicBezTo>
                      <a:pt x="10" y="151"/>
                      <a:pt x="0" y="201"/>
                      <a:pt x="0" y="261"/>
                    </a:cubicBezTo>
                    <a:cubicBezTo>
                      <a:pt x="0" y="311"/>
                      <a:pt x="0" y="371"/>
                      <a:pt x="10" y="421"/>
                    </a:cubicBezTo>
                    <a:cubicBezTo>
                      <a:pt x="10" y="520"/>
                      <a:pt x="20" y="620"/>
                      <a:pt x="30" y="720"/>
                    </a:cubicBezTo>
                    <a:cubicBezTo>
                      <a:pt x="30" y="880"/>
                      <a:pt x="40" y="1050"/>
                      <a:pt x="50" y="1210"/>
                    </a:cubicBezTo>
                    <a:cubicBezTo>
                      <a:pt x="50" y="1370"/>
                      <a:pt x="60" y="1530"/>
                      <a:pt x="70" y="1679"/>
                    </a:cubicBezTo>
                    <a:cubicBezTo>
                      <a:pt x="80" y="1839"/>
                      <a:pt x="90" y="1990"/>
                      <a:pt x="90" y="2150"/>
                    </a:cubicBezTo>
                    <a:cubicBezTo>
                      <a:pt x="100" y="2299"/>
                      <a:pt x="100" y="2459"/>
                      <a:pt x="110" y="2609"/>
                    </a:cubicBezTo>
                    <a:cubicBezTo>
                      <a:pt x="120" y="2769"/>
                      <a:pt x="130" y="2929"/>
                      <a:pt x="130" y="3089"/>
                    </a:cubicBezTo>
                    <a:cubicBezTo>
                      <a:pt x="140" y="3238"/>
                      <a:pt x="140" y="3398"/>
                      <a:pt x="140" y="3548"/>
                    </a:cubicBezTo>
                    <a:cubicBezTo>
                      <a:pt x="150" y="3848"/>
                      <a:pt x="170" y="4157"/>
                      <a:pt x="180" y="4457"/>
                    </a:cubicBezTo>
                    <a:cubicBezTo>
                      <a:pt x="190" y="4617"/>
                      <a:pt x="180" y="4767"/>
                      <a:pt x="180" y="4927"/>
                    </a:cubicBezTo>
                    <a:lnTo>
                      <a:pt x="180" y="5387"/>
                    </a:lnTo>
                    <a:cubicBezTo>
                      <a:pt x="180" y="5536"/>
                      <a:pt x="170" y="5687"/>
                      <a:pt x="170" y="5836"/>
                    </a:cubicBezTo>
                    <a:cubicBezTo>
                      <a:pt x="160" y="5996"/>
                      <a:pt x="160" y="6146"/>
                      <a:pt x="150" y="6306"/>
                    </a:cubicBezTo>
                    <a:cubicBezTo>
                      <a:pt x="150" y="6615"/>
                      <a:pt x="140" y="6915"/>
                      <a:pt x="140" y="7225"/>
                    </a:cubicBezTo>
                    <a:cubicBezTo>
                      <a:pt x="130" y="7535"/>
                      <a:pt x="110" y="7845"/>
                      <a:pt x="100" y="8154"/>
                    </a:cubicBezTo>
                    <a:cubicBezTo>
                      <a:pt x="90" y="8304"/>
                      <a:pt x="90" y="8464"/>
                      <a:pt x="90" y="8614"/>
                    </a:cubicBezTo>
                    <a:cubicBezTo>
                      <a:pt x="80" y="8774"/>
                      <a:pt x="80" y="8924"/>
                      <a:pt x="70" y="9073"/>
                    </a:cubicBezTo>
                    <a:cubicBezTo>
                      <a:pt x="60" y="9384"/>
                      <a:pt x="70" y="9693"/>
                      <a:pt x="50" y="10003"/>
                    </a:cubicBezTo>
                    <a:cubicBezTo>
                      <a:pt x="50" y="10163"/>
                      <a:pt x="40" y="10312"/>
                      <a:pt x="40" y="10472"/>
                    </a:cubicBezTo>
                    <a:cubicBezTo>
                      <a:pt x="40" y="10623"/>
                      <a:pt x="50" y="10782"/>
                      <a:pt x="50" y="10932"/>
                    </a:cubicBezTo>
                    <a:cubicBezTo>
                      <a:pt x="70" y="11232"/>
                      <a:pt x="80" y="11522"/>
                      <a:pt x="80" y="11811"/>
                    </a:cubicBezTo>
                    <a:cubicBezTo>
                      <a:pt x="90" y="12121"/>
                      <a:pt x="100" y="12421"/>
                      <a:pt x="110" y="12730"/>
                    </a:cubicBezTo>
                    <a:cubicBezTo>
                      <a:pt x="110" y="12870"/>
                      <a:pt x="110" y="13010"/>
                      <a:pt x="120" y="13150"/>
                    </a:cubicBezTo>
                    <a:cubicBezTo>
                      <a:pt x="120" y="13280"/>
                      <a:pt x="120" y="13410"/>
                      <a:pt x="140" y="13540"/>
                    </a:cubicBezTo>
                    <a:cubicBezTo>
                      <a:pt x="150" y="13620"/>
                      <a:pt x="160" y="13690"/>
                      <a:pt x="180" y="13760"/>
                    </a:cubicBezTo>
                    <a:cubicBezTo>
                      <a:pt x="190" y="13780"/>
                      <a:pt x="200" y="13800"/>
                      <a:pt x="220" y="13820"/>
                    </a:cubicBezTo>
                    <a:cubicBezTo>
                      <a:pt x="250" y="13860"/>
                      <a:pt x="280" y="13889"/>
                      <a:pt x="320" y="13920"/>
                    </a:cubicBezTo>
                    <a:cubicBezTo>
                      <a:pt x="420" y="13989"/>
                      <a:pt x="529" y="14040"/>
                      <a:pt x="640" y="14089"/>
                    </a:cubicBezTo>
                    <a:cubicBezTo>
                      <a:pt x="700" y="14120"/>
                      <a:pt x="760" y="14140"/>
                      <a:pt x="829" y="14149"/>
                    </a:cubicBezTo>
                    <a:lnTo>
                      <a:pt x="859" y="14149"/>
                    </a:lnTo>
                    <a:cubicBezTo>
                      <a:pt x="899" y="14149"/>
                      <a:pt x="929" y="14160"/>
                      <a:pt x="969" y="14160"/>
                    </a:cubicBezTo>
                    <a:lnTo>
                      <a:pt x="1189" y="14160"/>
                    </a:lnTo>
                    <a:cubicBezTo>
                      <a:pt x="1239" y="14149"/>
                      <a:pt x="1299" y="14140"/>
                      <a:pt x="1349" y="14129"/>
                    </a:cubicBezTo>
                    <a:cubicBezTo>
                      <a:pt x="1449" y="14109"/>
                      <a:pt x="1548" y="14089"/>
                      <a:pt x="1639" y="14060"/>
                    </a:cubicBezTo>
                    <a:cubicBezTo>
                      <a:pt x="1659" y="14049"/>
                      <a:pt x="1679" y="14040"/>
                      <a:pt x="1688" y="14029"/>
                    </a:cubicBezTo>
                    <a:lnTo>
                      <a:pt x="1719" y="14000"/>
                    </a:lnTo>
                    <a:cubicBezTo>
                      <a:pt x="1728" y="13989"/>
                      <a:pt x="1739" y="13980"/>
                      <a:pt x="1748" y="13960"/>
                    </a:cubicBezTo>
                    <a:cubicBezTo>
                      <a:pt x="1768" y="13900"/>
                      <a:pt x="1779" y="13840"/>
                      <a:pt x="1788" y="13770"/>
                    </a:cubicBezTo>
                    <a:cubicBezTo>
                      <a:pt x="1799" y="13670"/>
                      <a:pt x="1808" y="13570"/>
                      <a:pt x="1808" y="13470"/>
                    </a:cubicBezTo>
                    <a:cubicBezTo>
                      <a:pt x="1819" y="13370"/>
                      <a:pt x="1819" y="13270"/>
                      <a:pt x="1819" y="13180"/>
                    </a:cubicBezTo>
                    <a:cubicBezTo>
                      <a:pt x="1828" y="13021"/>
                      <a:pt x="1839" y="12870"/>
                      <a:pt x="1848" y="12710"/>
                    </a:cubicBezTo>
                    <a:cubicBezTo>
                      <a:pt x="1868" y="12551"/>
                      <a:pt x="1868" y="12391"/>
                      <a:pt x="1879" y="12231"/>
                    </a:cubicBezTo>
                    <a:cubicBezTo>
                      <a:pt x="1879" y="12081"/>
                      <a:pt x="1888" y="11921"/>
                      <a:pt x="1888" y="11762"/>
                    </a:cubicBezTo>
                    <a:cubicBezTo>
                      <a:pt x="1899" y="11611"/>
                      <a:pt x="1908" y="11462"/>
                      <a:pt x="1908" y="11302"/>
                    </a:cubicBezTo>
                    <a:cubicBezTo>
                      <a:pt x="1908" y="11222"/>
                      <a:pt x="1908" y="11132"/>
                      <a:pt x="1899" y="11052"/>
                    </a:cubicBezTo>
                    <a:cubicBezTo>
                      <a:pt x="1899" y="10972"/>
                      <a:pt x="1888" y="10892"/>
                      <a:pt x="1888" y="10812"/>
                    </a:cubicBezTo>
                    <a:cubicBezTo>
                      <a:pt x="1888" y="10642"/>
                      <a:pt x="1888" y="10483"/>
                      <a:pt x="1879" y="10312"/>
                    </a:cubicBezTo>
                    <a:cubicBezTo>
                      <a:pt x="1879" y="10152"/>
                      <a:pt x="1868" y="10003"/>
                      <a:pt x="1868" y="9843"/>
                    </a:cubicBezTo>
                    <a:cubicBezTo>
                      <a:pt x="1859" y="9693"/>
                      <a:pt x="1859" y="9533"/>
                      <a:pt x="1868" y="9384"/>
                    </a:cubicBezTo>
                    <a:cubicBezTo>
                      <a:pt x="1868" y="9224"/>
                      <a:pt x="1879" y="9064"/>
                      <a:pt x="1888" y="8894"/>
                    </a:cubicBezTo>
                    <a:cubicBezTo>
                      <a:pt x="1888" y="8744"/>
                      <a:pt x="1899" y="8584"/>
                      <a:pt x="1899" y="8424"/>
                    </a:cubicBezTo>
                    <a:cubicBezTo>
                      <a:pt x="1919" y="8114"/>
                      <a:pt x="1939" y="7805"/>
                      <a:pt x="1939" y="7485"/>
                    </a:cubicBezTo>
                    <a:cubicBezTo>
                      <a:pt x="1948" y="7155"/>
                      <a:pt x="1959" y="6826"/>
                      <a:pt x="1959" y="6496"/>
                    </a:cubicBezTo>
                    <a:cubicBezTo>
                      <a:pt x="1968" y="6346"/>
                      <a:pt x="1959" y="6196"/>
                      <a:pt x="1959" y="6046"/>
                    </a:cubicBezTo>
                    <a:cubicBezTo>
                      <a:pt x="1948" y="5876"/>
                      <a:pt x="1948" y="5716"/>
                      <a:pt x="1948" y="5547"/>
                    </a:cubicBezTo>
                    <a:cubicBezTo>
                      <a:pt x="1948" y="5237"/>
                      <a:pt x="1948" y="4917"/>
                      <a:pt x="1959" y="4597"/>
                    </a:cubicBezTo>
                    <a:cubicBezTo>
                      <a:pt x="1959" y="4288"/>
                      <a:pt x="1968" y="3968"/>
                      <a:pt x="1979" y="3658"/>
                    </a:cubicBezTo>
                    <a:cubicBezTo>
                      <a:pt x="1988" y="3049"/>
                      <a:pt x="1998" y="2449"/>
                      <a:pt x="1959" y="1850"/>
                    </a:cubicBezTo>
                    <a:cubicBezTo>
                      <a:pt x="1959" y="1779"/>
                      <a:pt x="1948" y="1699"/>
                      <a:pt x="1948" y="1630"/>
                    </a:cubicBezTo>
                    <a:cubicBezTo>
                      <a:pt x="1948" y="1560"/>
                      <a:pt x="1948" y="1480"/>
                      <a:pt x="1939" y="1410"/>
                    </a:cubicBezTo>
                    <a:cubicBezTo>
                      <a:pt x="1928" y="1250"/>
                      <a:pt x="1919" y="1100"/>
                      <a:pt x="1908" y="951"/>
                    </a:cubicBezTo>
                    <a:cubicBezTo>
                      <a:pt x="1908" y="871"/>
                      <a:pt x="1899" y="791"/>
                      <a:pt x="1899" y="720"/>
                    </a:cubicBezTo>
                    <a:cubicBezTo>
                      <a:pt x="1888" y="640"/>
                      <a:pt x="1879" y="571"/>
                      <a:pt x="1879" y="500"/>
                    </a:cubicBezTo>
                    <a:cubicBezTo>
                      <a:pt x="1868" y="461"/>
                      <a:pt x="1868" y="421"/>
                      <a:pt x="1868" y="381"/>
                    </a:cubicBezTo>
                    <a:cubicBezTo>
                      <a:pt x="1868" y="341"/>
                      <a:pt x="1868" y="311"/>
                      <a:pt x="1859" y="281"/>
                    </a:cubicBezTo>
                    <a:cubicBezTo>
                      <a:pt x="1859" y="251"/>
                      <a:pt x="1859" y="211"/>
                      <a:pt x="1848" y="181"/>
                    </a:cubicBezTo>
                    <a:cubicBezTo>
                      <a:pt x="1728" y="241"/>
                      <a:pt x="1599" y="301"/>
                      <a:pt x="1469" y="351"/>
                    </a:cubicBezTo>
                    <a:cubicBezTo>
                      <a:pt x="1339" y="411"/>
                      <a:pt x="1199" y="441"/>
                      <a:pt x="1049" y="471"/>
                    </a:cubicBezTo>
                    <a:cubicBezTo>
                      <a:pt x="969" y="491"/>
                      <a:pt x="869" y="500"/>
                      <a:pt x="779" y="500"/>
                    </a:cubicBezTo>
                    <a:cubicBezTo>
                      <a:pt x="709" y="491"/>
                      <a:pt x="640" y="480"/>
                      <a:pt x="580" y="461"/>
                    </a:cubicBezTo>
                    <a:cubicBezTo>
                      <a:pt x="520" y="451"/>
                      <a:pt x="460" y="421"/>
                      <a:pt x="409" y="401"/>
                    </a:cubicBezTo>
                    <a:cubicBezTo>
                      <a:pt x="320" y="361"/>
                      <a:pt x="250" y="281"/>
                      <a:pt x="200" y="201"/>
                    </a:cubicBezTo>
                    <a:cubicBezTo>
                      <a:pt x="170" y="161"/>
                      <a:pt x="150" y="111"/>
                      <a:pt x="140" y="71"/>
                    </a:cubicBezTo>
                    <a:cubicBezTo>
                      <a:pt x="130" y="41"/>
                      <a:pt x="130" y="21"/>
                      <a:pt x="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8"/>
              <p:cNvSpPr/>
              <p:nvPr/>
            </p:nvSpPr>
            <p:spPr>
              <a:xfrm>
                <a:off x="4473350" y="4115675"/>
                <a:ext cx="238575" cy="161625"/>
              </a:xfrm>
              <a:custGeom>
                <a:rect b="b" l="l" r="r" t="t"/>
                <a:pathLst>
                  <a:path extrusionOk="0" h="6465" w="9543">
                    <a:moveTo>
                      <a:pt x="9423" y="0"/>
                    </a:moveTo>
                    <a:cubicBezTo>
                      <a:pt x="9393" y="30"/>
                      <a:pt x="9353" y="60"/>
                      <a:pt x="9323" y="90"/>
                    </a:cubicBezTo>
                    <a:cubicBezTo>
                      <a:pt x="9293" y="120"/>
                      <a:pt x="9253" y="140"/>
                      <a:pt x="9223" y="170"/>
                    </a:cubicBezTo>
                    <a:lnTo>
                      <a:pt x="9133" y="260"/>
                    </a:lnTo>
                    <a:cubicBezTo>
                      <a:pt x="9103" y="290"/>
                      <a:pt x="9073" y="330"/>
                      <a:pt x="9033" y="360"/>
                    </a:cubicBezTo>
                    <a:cubicBezTo>
                      <a:pt x="9003" y="389"/>
                      <a:pt x="8963" y="420"/>
                      <a:pt x="8923" y="449"/>
                    </a:cubicBezTo>
                    <a:cubicBezTo>
                      <a:pt x="8893" y="480"/>
                      <a:pt x="8864" y="500"/>
                      <a:pt x="8824" y="529"/>
                    </a:cubicBezTo>
                    <a:cubicBezTo>
                      <a:pt x="8764" y="589"/>
                      <a:pt x="8684" y="629"/>
                      <a:pt x="8613" y="689"/>
                    </a:cubicBezTo>
                    <a:lnTo>
                      <a:pt x="8433" y="840"/>
                    </a:lnTo>
                    <a:cubicBezTo>
                      <a:pt x="8404" y="869"/>
                      <a:pt x="8364" y="889"/>
                      <a:pt x="8334" y="909"/>
                    </a:cubicBezTo>
                    <a:cubicBezTo>
                      <a:pt x="8304" y="929"/>
                      <a:pt x="8284" y="949"/>
                      <a:pt x="8254" y="969"/>
                    </a:cubicBezTo>
                    <a:cubicBezTo>
                      <a:pt x="8174" y="1029"/>
                      <a:pt x="8104" y="1089"/>
                      <a:pt x="8024" y="1149"/>
                    </a:cubicBezTo>
                    <a:cubicBezTo>
                      <a:pt x="7954" y="1199"/>
                      <a:pt x="7864" y="1249"/>
                      <a:pt x="7784" y="1299"/>
                    </a:cubicBezTo>
                    <a:lnTo>
                      <a:pt x="7724" y="1329"/>
                    </a:lnTo>
                    <a:cubicBezTo>
                      <a:pt x="7664" y="1369"/>
                      <a:pt x="7614" y="1409"/>
                      <a:pt x="7554" y="1449"/>
                    </a:cubicBezTo>
                    <a:cubicBezTo>
                      <a:pt x="7474" y="1509"/>
                      <a:pt x="7405" y="1569"/>
                      <a:pt x="7325" y="1628"/>
                    </a:cubicBezTo>
                    <a:cubicBezTo>
                      <a:pt x="7155" y="1748"/>
                      <a:pt x="6975" y="1848"/>
                      <a:pt x="6795" y="1948"/>
                    </a:cubicBezTo>
                    <a:cubicBezTo>
                      <a:pt x="6705" y="1999"/>
                      <a:pt x="6625" y="2048"/>
                      <a:pt x="6535" y="2108"/>
                    </a:cubicBezTo>
                    <a:cubicBezTo>
                      <a:pt x="6455" y="2158"/>
                      <a:pt x="6375" y="2208"/>
                      <a:pt x="6295" y="2268"/>
                    </a:cubicBezTo>
                    <a:cubicBezTo>
                      <a:pt x="6206" y="2328"/>
                      <a:pt x="6115" y="2398"/>
                      <a:pt x="6026" y="2458"/>
                    </a:cubicBezTo>
                    <a:cubicBezTo>
                      <a:pt x="5936" y="2518"/>
                      <a:pt x="5856" y="2568"/>
                      <a:pt x="5766" y="2618"/>
                    </a:cubicBezTo>
                    <a:cubicBezTo>
                      <a:pt x="5686" y="2678"/>
                      <a:pt x="5606" y="2718"/>
                      <a:pt x="5526" y="2778"/>
                    </a:cubicBezTo>
                    <a:cubicBezTo>
                      <a:pt x="5436" y="2838"/>
                      <a:pt x="5356" y="2887"/>
                      <a:pt x="5266" y="2947"/>
                    </a:cubicBezTo>
                    <a:cubicBezTo>
                      <a:pt x="5187" y="3007"/>
                      <a:pt x="5096" y="3067"/>
                      <a:pt x="5016" y="3127"/>
                    </a:cubicBezTo>
                    <a:cubicBezTo>
                      <a:pt x="4936" y="3187"/>
                      <a:pt x="4856" y="3247"/>
                      <a:pt x="4767" y="3297"/>
                    </a:cubicBezTo>
                    <a:lnTo>
                      <a:pt x="4497" y="3477"/>
                    </a:lnTo>
                    <a:cubicBezTo>
                      <a:pt x="4417" y="3527"/>
                      <a:pt x="4327" y="3587"/>
                      <a:pt x="4247" y="3637"/>
                    </a:cubicBezTo>
                    <a:cubicBezTo>
                      <a:pt x="4167" y="3697"/>
                      <a:pt x="4087" y="3747"/>
                      <a:pt x="4008" y="3807"/>
                    </a:cubicBezTo>
                    <a:cubicBezTo>
                      <a:pt x="3917" y="3867"/>
                      <a:pt x="3828" y="3917"/>
                      <a:pt x="3748" y="3977"/>
                    </a:cubicBezTo>
                    <a:cubicBezTo>
                      <a:pt x="3608" y="4066"/>
                      <a:pt x="3468" y="4157"/>
                      <a:pt x="3318" y="4237"/>
                    </a:cubicBezTo>
                    <a:cubicBezTo>
                      <a:pt x="3288" y="4257"/>
                      <a:pt x="3248" y="4286"/>
                      <a:pt x="3208" y="4306"/>
                    </a:cubicBezTo>
                    <a:cubicBezTo>
                      <a:pt x="3038" y="4406"/>
                      <a:pt x="2858" y="4506"/>
                      <a:pt x="2678" y="4606"/>
                    </a:cubicBezTo>
                    <a:cubicBezTo>
                      <a:pt x="2589" y="4666"/>
                      <a:pt x="2489" y="4716"/>
                      <a:pt x="2398" y="4776"/>
                    </a:cubicBezTo>
                    <a:cubicBezTo>
                      <a:pt x="2309" y="4826"/>
                      <a:pt x="2229" y="4876"/>
                      <a:pt x="2139" y="4936"/>
                    </a:cubicBezTo>
                    <a:cubicBezTo>
                      <a:pt x="2059" y="4986"/>
                      <a:pt x="1969" y="5046"/>
                      <a:pt x="1889" y="5096"/>
                    </a:cubicBezTo>
                    <a:cubicBezTo>
                      <a:pt x="1799" y="5156"/>
                      <a:pt x="1709" y="5206"/>
                      <a:pt x="1619" y="5265"/>
                    </a:cubicBezTo>
                    <a:cubicBezTo>
                      <a:pt x="1439" y="5365"/>
                      <a:pt x="1259" y="5456"/>
                      <a:pt x="1090" y="5565"/>
                    </a:cubicBezTo>
                    <a:cubicBezTo>
                      <a:pt x="1000" y="5616"/>
                      <a:pt x="900" y="5665"/>
                      <a:pt x="810" y="5725"/>
                    </a:cubicBezTo>
                    <a:lnTo>
                      <a:pt x="570" y="5875"/>
                    </a:lnTo>
                    <a:lnTo>
                      <a:pt x="300" y="6055"/>
                    </a:lnTo>
                    <a:cubicBezTo>
                      <a:pt x="251" y="6085"/>
                      <a:pt x="211" y="6115"/>
                      <a:pt x="171" y="6145"/>
                    </a:cubicBezTo>
                    <a:cubicBezTo>
                      <a:pt x="131" y="6175"/>
                      <a:pt x="91" y="6205"/>
                      <a:pt x="40" y="6225"/>
                    </a:cubicBezTo>
                    <a:cubicBezTo>
                      <a:pt x="31" y="6245"/>
                      <a:pt x="11" y="6255"/>
                      <a:pt x="0" y="6265"/>
                    </a:cubicBezTo>
                    <a:cubicBezTo>
                      <a:pt x="0" y="6295"/>
                      <a:pt x="11" y="6325"/>
                      <a:pt x="20" y="6355"/>
                    </a:cubicBezTo>
                    <a:cubicBezTo>
                      <a:pt x="31" y="6375"/>
                      <a:pt x="31" y="6385"/>
                      <a:pt x="40" y="6395"/>
                    </a:cubicBezTo>
                    <a:lnTo>
                      <a:pt x="60" y="6415"/>
                    </a:lnTo>
                    <a:cubicBezTo>
                      <a:pt x="80" y="6425"/>
                      <a:pt x="91" y="6435"/>
                      <a:pt x="111" y="6444"/>
                    </a:cubicBezTo>
                    <a:cubicBezTo>
                      <a:pt x="131" y="6444"/>
                      <a:pt x="160" y="6455"/>
                      <a:pt x="191" y="6464"/>
                    </a:cubicBezTo>
                    <a:lnTo>
                      <a:pt x="320" y="6464"/>
                    </a:lnTo>
                    <a:cubicBezTo>
                      <a:pt x="430" y="6444"/>
                      <a:pt x="530" y="6415"/>
                      <a:pt x="630" y="6375"/>
                    </a:cubicBezTo>
                    <a:cubicBezTo>
                      <a:pt x="730" y="6345"/>
                      <a:pt x="820" y="6305"/>
                      <a:pt x="920" y="6275"/>
                    </a:cubicBezTo>
                    <a:cubicBezTo>
                      <a:pt x="950" y="6255"/>
                      <a:pt x="990" y="6245"/>
                      <a:pt x="1020" y="6225"/>
                    </a:cubicBezTo>
                    <a:lnTo>
                      <a:pt x="1140" y="6165"/>
                    </a:lnTo>
                    <a:cubicBezTo>
                      <a:pt x="1199" y="6135"/>
                      <a:pt x="1259" y="6095"/>
                      <a:pt x="1319" y="6065"/>
                    </a:cubicBezTo>
                    <a:cubicBezTo>
                      <a:pt x="1450" y="5985"/>
                      <a:pt x="1590" y="5905"/>
                      <a:pt x="1719" y="5835"/>
                    </a:cubicBezTo>
                    <a:cubicBezTo>
                      <a:pt x="1939" y="5705"/>
                      <a:pt x="2169" y="5585"/>
                      <a:pt x="2389" y="5465"/>
                    </a:cubicBezTo>
                    <a:cubicBezTo>
                      <a:pt x="2498" y="5405"/>
                      <a:pt x="2609" y="5345"/>
                      <a:pt x="2729" y="5285"/>
                    </a:cubicBezTo>
                    <a:cubicBezTo>
                      <a:pt x="2848" y="5225"/>
                      <a:pt x="2958" y="5166"/>
                      <a:pt x="3078" y="5106"/>
                    </a:cubicBezTo>
                    <a:cubicBezTo>
                      <a:pt x="3308" y="4996"/>
                      <a:pt x="3528" y="4866"/>
                      <a:pt x="3748" y="4746"/>
                    </a:cubicBezTo>
                    <a:lnTo>
                      <a:pt x="4077" y="4566"/>
                    </a:lnTo>
                    <a:cubicBezTo>
                      <a:pt x="4187" y="4516"/>
                      <a:pt x="4307" y="4457"/>
                      <a:pt x="4417" y="4406"/>
                    </a:cubicBezTo>
                    <a:cubicBezTo>
                      <a:pt x="4647" y="4297"/>
                      <a:pt x="4867" y="4186"/>
                      <a:pt x="5087" y="4077"/>
                    </a:cubicBezTo>
                    <a:cubicBezTo>
                      <a:pt x="5196" y="4017"/>
                      <a:pt x="5316" y="3957"/>
                      <a:pt x="5436" y="3897"/>
                    </a:cubicBezTo>
                    <a:cubicBezTo>
                      <a:pt x="5536" y="3837"/>
                      <a:pt x="5656" y="3797"/>
                      <a:pt x="5766" y="3747"/>
                    </a:cubicBezTo>
                    <a:cubicBezTo>
                      <a:pt x="5876" y="3697"/>
                      <a:pt x="5995" y="3647"/>
                      <a:pt x="6106" y="3587"/>
                    </a:cubicBezTo>
                    <a:cubicBezTo>
                      <a:pt x="6226" y="3537"/>
                      <a:pt x="6346" y="3477"/>
                      <a:pt x="6465" y="3417"/>
                    </a:cubicBezTo>
                    <a:cubicBezTo>
                      <a:pt x="6575" y="3357"/>
                      <a:pt x="6685" y="3307"/>
                      <a:pt x="6805" y="3247"/>
                    </a:cubicBezTo>
                    <a:cubicBezTo>
                      <a:pt x="6915" y="3198"/>
                      <a:pt x="7035" y="3147"/>
                      <a:pt x="7155" y="3098"/>
                    </a:cubicBezTo>
                    <a:lnTo>
                      <a:pt x="7145" y="3098"/>
                    </a:lnTo>
                    <a:cubicBezTo>
                      <a:pt x="7334" y="3018"/>
                      <a:pt x="7525" y="2938"/>
                      <a:pt x="7704" y="2838"/>
                    </a:cubicBezTo>
                    <a:cubicBezTo>
                      <a:pt x="7794" y="2788"/>
                      <a:pt x="7884" y="2748"/>
                      <a:pt x="7964" y="2698"/>
                    </a:cubicBezTo>
                    <a:lnTo>
                      <a:pt x="8234" y="2578"/>
                    </a:lnTo>
                    <a:cubicBezTo>
                      <a:pt x="8334" y="2528"/>
                      <a:pt x="8433" y="2468"/>
                      <a:pt x="8544" y="2418"/>
                    </a:cubicBezTo>
                    <a:cubicBezTo>
                      <a:pt x="8593" y="2398"/>
                      <a:pt x="8644" y="2368"/>
                      <a:pt x="8693" y="2338"/>
                    </a:cubicBezTo>
                    <a:cubicBezTo>
                      <a:pt x="8744" y="2308"/>
                      <a:pt x="8793" y="2278"/>
                      <a:pt x="8844" y="2258"/>
                    </a:cubicBezTo>
                    <a:lnTo>
                      <a:pt x="8993" y="2168"/>
                    </a:lnTo>
                    <a:cubicBezTo>
                      <a:pt x="9043" y="2138"/>
                      <a:pt x="9083" y="2108"/>
                      <a:pt x="9133" y="2078"/>
                    </a:cubicBezTo>
                    <a:cubicBezTo>
                      <a:pt x="9183" y="2048"/>
                      <a:pt x="9233" y="2019"/>
                      <a:pt x="9273" y="1988"/>
                    </a:cubicBezTo>
                    <a:cubicBezTo>
                      <a:pt x="9303" y="1979"/>
                      <a:pt x="9323" y="1959"/>
                      <a:pt x="9353" y="1948"/>
                    </a:cubicBezTo>
                    <a:cubicBezTo>
                      <a:pt x="9373" y="1928"/>
                      <a:pt x="9393" y="1919"/>
                      <a:pt x="9423" y="1908"/>
                    </a:cubicBezTo>
                    <a:lnTo>
                      <a:pt x="9433" y="1908"/>
                    </a:lnTo>
                    <a:cubicBezTo>
                      <a:pt x="9443" y="1819"/>
                      <a:pt x="9453" y="1719"/>
                      <a:pt x="9463" y="1628"/>
                    </a:cubicBezTo>
                    <a:cubicBezTo>
                      <a:pt x="9473" y="1499"/>
                      <a:pt x="9493" y="1369"/>
                      <a:pt x="9503" y="1239"/>
                    </a:cubicBezTo>
                    <a:cubicBezTo>
                      <a:pt x="9513" y="1169"/>
                      <a:pt x="9523" y="1099"/>
                      <a:pt x="9523" y="1029"/>
                    </a:cubicBezTo>
                    <a:cubicBezTo>
                      <a:pt x="9533" y="959"/>
                      <a:pt x="9533" y="899"/>
                      <a:pt x="9533" y="829"/>
                    </a:cubicBezTo>
                    <a:cubicBezTo>
                      <a:pt x="9543" y="689"/>
                      <a:pt x="9533" y="560"/>
                      <a:pt x="9523" y="420"/>
                    </a:cubicBezTo>
                    <a:cubicBezTo>
                      <a:pt x="9503" y="280"/>
                      <a:pt x="9473" y="130"/>
                      <a:pt x="9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8"/>
              <p:cNvSpPr/>
              <p:nvPr/>
            </p:nvSpPr>
            <p:spPr>
              <a:xfrm>
                <a:off x="4478350" y="4109800"/>
                <a:ext cx="229100" cy="154275"/>
              </a:xfrm>
              <a:custGeom>
                <a:rect b="b" l="l" r="r" t="t"/>
                <a:pathLst>
                  <a:path extrusionOk="0" h="6171" w="9164">
                    <a:moveTo>
                      <a:pt x="8883" y="1"/>
                    </a:moveTo>
                    <a:cubicBezTo>
                      <a:pt x="8877" y="1"/>
                      <a:pt x="8870" y="2"/>
                      <a:pt x="8863" y="5"/>
                    </a:cubicBezTo>
                    <a:cubicBezTo>
                      <a:pt x="8833" y="5"/>
                      <a:pt x="8793" y="15"/>
                      <a:pt x="8763" y="35"/>
                    </a:cubicBezTo>
                    <a:cubicBezTo>
                      <a:pt x="8743" y="35"/>
                      <a:pt x="8723" y="45"/>
                      <a:pt x="8703" y="65"/>
                    </a:cubicBezTo>
                    <a:cubicBezTo>
                      <a:pt x="8693" y="75"/>
                      <a:pt x="8673" y="85"/>
                      <a:pt x="8653" y="95"/>
                    </a:cubicBezTo>
                    <a:cubicBezTo>
                      <a:pt x="8624" y="125"/>
                      <a:pt x="8584" y="145"/>
                      <a:pt x="8544" y="175"/>
                    </a:cubicBezTo>
                    <a:cubicBezTo>
                      <a:pt x="8504" y="205"/>
                      <a:pt x="8453" y="235"/>
                      <a:pt x="8413" y="255"/>
                    </a:cubicBezTo>
                    <a:cubicBezTo>
                      <a:pt x="8373" y="275"/>
                      <a:pt x="8333" y="285"/>
                      <a:pt x="8293" y="295"/>
                    </a:cubicBezTo>
                    <a:cubicBezTo>
                      <a:pt x="8213" y="365"/>
                      <a:pt x="8134" y="435"/>
                      <a:pt x="8044" y="505"/>
                    </a:cubicBezTo>
                    <a:cubicBezTo>
                      <a:pt x="7864" y="664"/>
                      <a:pt x="7664" y="804"/>
                      <a:pt x="7464" y="955"/>
                    </a:cubicBezTo>
                    <a:cubicBezTo>
                      <a:pt x="7265" y="1114"/>
                      <a:pt x="7054" y="1264"/>
                      <a:pt x="6845" y="1414"/>
                    </a:cubicBezTo>
                    <a:lnTo>
                      <a:pt x="6845" y="1424"/>
                    </a:lnTo>
                    <a:lnTo>
                      <a:pt x="6725" y="1514"/>
                    </a:lnTo>
                    <a:lnTo>
                      <a:pt x="6715" y="1514"/>
                    </a:lnTo>
                    <a:cubicBezTo>
                      <a:pt x="6565" y="1634"/>
                      <a:pt x="6405" y="1764"/>
                      <a:pt x="6246" y="1883"/>
                    </a:cubicBezTo>
                    <a:cubicBezTo>
                      <a:pt x="6086" y="2014"/>
                      <a:pt x="5915" y="2143"/>
                      <a:pt x="5746" y="2263"/>
                    </a:cubicBezTo>
                    <a:cubicBezTo>
                      <a:pt x="5646" y="2343"/>
                      <a:pt x="5546" y="2423"/>
                      <a:pt x="5446" y="2513"/>
                    </a:cubicBezTo>
                    <a:cubicBezTo>
                      <a:pt x="5336" y="2593"/>
                      <a:pt x="5226" y="2683"/>
                      <a:pt x="5106" y="2763"/>
                    </a:cubicBezTo>
                    <a:cubicBezTo>
                      <a:pt x="4996" y="2843"/>
                      <a:pt x="4887" y="2913"/>
                      <a:pt x="4776" y="2993"/>
                    </a:cubicBezTo>
                    <a:cubicBezTo>
                      <a:pt x="4676" y="3053"/>
                      <a:pt x="4576" y="3122"/>
                      <a:pt x="4477" y="3193"/>
                    </a:cubicBezTo>
                    <a:cubicBezTo>
                      <a:pt x="4267" y="3342"/>
                      <a:pt x="4057" y="3493"/>
                      <a:pt x="3847" y="3632"/>
                    </a:cubicBezTo>
                    <a:cubicBezTo>
                      <a:pt x="3648" y="3772"/>
                      <a:pt x="3448" y="3922"/>
                      <a:pt x="3248" y="4052"/>
                    </a:cubicBezTo>
                    <a:cubicBezTo>
                      <a:pt x="3138" y="4132"/>
                      <a:pt x="3028" y="4192"/>
                      <a:pt x="2908" y="4261"/>
                    </a:cubicBezTo>
                    <a:cubicBezTo>
                      <a:pt x="2808" y="4332"/>
                      <a:pt x="2698" y="4401"/>
                      <a:pt x="2598" y="4472"/>
                    </a:cubicBezTo>
                    <a:cubicBezTo>
                      <a:pt x="2389" y="4601"/>
                      <a:pt x="2189" y="4731"/>
                      <a:pt x="1979" y="4851"/>
                    </a:cubicBezTo>
                    <a:cubicBezTo>
                      <a:pt x="1869" y="4921"/>
                      <a:pt x="1759" y="4981"/>
                      <a:pt x="1649" y="5051"/>
                    </a:cubicBezTo>
                    <a:cubicBezTo>
                      <a:pt x="1539" y="5111"/>
                      <a:pt x="1439" y="5181"/>
                      <a:pt x="1339" y="5251"/>
                    </a:cubicBezTo>
                    <a:cubicBezTo>
                      <a:pt x="1230" y="5331"/>
                      <a:pt x="1119" y="5401"/>
                      <a:pt x="1010" y="5471"/>
                    </a:cubicBezTo>
                    <a:cubicBezTo>
                      <a:pt x="910" y="5540"/>
                      <a:pt x="810" y="5600"/>
                      <a:pt x="710" y="5671"/>
                    </a:cubicBezTo>
                    <a:cubicBezTo>
                      <a:pt x="500" y="5800"/>
                      <a:pt x="310" y="5940"/>
                      <a:pt x="111" y="6080"/>
                    </a:cubicBezTo>
                    <a:cubicBezTo>
                      <a:pt x="90" y="6101"/>
                      <a:pt x="69" y="6121"/>
                      <a:pt x="45" y="6142"/>
                    </a:cubicBezTo>
                    <a:lnTo>
                      <a:pt x="45" y="6142"/>
                    </a:lnTo>
                    <a:lnTo>
                      <a:pt x="240" y="6020"/>
                    </a:lnTo>
                    <a:cubicBezTo>
                      <a:pt x="320" y="5970"/>
                      <a:pt x="400" y="5911"/>
                      <a:pt x="490" y="5860"/>
                    </a:cubicBezTo>
                    <a:cubicBezTo>
                      <a:pt x="580" y="5811"/>
                      <a:pt x="670" y="5751"/>
                      <a:pt x="760" y="5700"/>
                    </a:cubicBezTo>
                    <a:cubicBezTo>
                      <a:pt x="940" y="5611"/>
                      <a:pt x="1119" y="5511"/>
                      <a:pt x="1299" y="5411"/>
                    </a:cubicBezTo>
                    <a:cubicBezTo>
                      <a:pt x="1390" y="5371"/>
                      <a:pt x="1479" y="5321"/>
                      <a:pt x="1569" y="5261"/>
                    </a:cubicBezTo>
                    <a:cubicBezTo>
                      <a:pt x="1659" y="5211"/>
                      <a:pt x="1739" y="5161"/>
                      <a:pt x="1829" y="5101"/>
                    </a:cubicBezTo>
                    <a:cubicBezTo>
                      <a:pt x="1919" y="5041"/>
                      <a:pt x="2009" y="4991"/>
                      <a:pt x="2099" y="4941"/>
                    </a:cubicBezTo>
                    <a:cubicBezTo>
                      <a:pt x="2189" y="4881"/>
                      <a:pt x="2278" y="4831"/>
                      <a:pt x="2378" y="4781"/>
                    </a:cubicBezTo>
                    <a:cubicBezTo>
                      <a:pt x="2558" y="4672"/>
                      <a:pt x="2748" y="4572"/>
                      <a:pt x="2938" y="4461"/>
                    </a:cubicBezTo>
                    <a:cubicBezTo>
                      <a:pt x="2978" y="4441"/>
                      <a:pt x="3028" y="4412"/>
                      <a:pt x="3068" y="4381"/>
                    </a:cubicBezTo>
                    <a:cubicBezTo>
                      <a:pt x="3198" y="4301"/>
                      <a:pt x="3328" y="4222"/>
                      <a:pt x="3468" y="4142"/>
                    </a:cubicBezTo>
                    <a:cubicBezTo>
                      <a:pt x="3628" y="4032"/>
                      <a:pt x="3788" y="3912"/>
                      <a:pt x="3947" y="3792"/>
                    </a:cubicBezTo>
                    <a:cubicBezTo>
                      <a:pt x="4027" y="3732"/>
                      <a:pt x="4117" y="3682"/>
                      <a:pt x="4197" y="3622"/>
                    </a:cubicBezTo>
                    <a:cubicBezTo>
                      <a:pt x="4277" y="3562"/>
                      <a:pt x="4357" y="3502"/>
                      <a:pt x="4447" y="3442"/>
                    </a:cubicBezTo>
                    <a:cubicBezTo>
                      <a:pt x="4557" y="3353"/>
                      <a:pt x="4667" y="3273"/>
                      <a:pt x="4776" y="3182"/>
                    </a:cubicBezTo>
                    <a:lnTo>
                      <a:pt x="4787" y="3182"/>
                    </a:lnTo>
                    <a:lnTo>
                      <a:pt x="4787" y="3173"/>
                    </a:lnTo>
                    <a:lnTo>
                      <a:pt x="4796" y="3173"/>
                    </a:lnTo>
                    <a:cubicBezTo>
                      <a:pt x="4796" y="3162"/>
                      <a:pt x="4807" y="3162"/>
                      <a:pt x="4807" y="3153"/>
                    </a:cubicBezTo>
                    <a:cubicBezTo>
                      <a:pt x="4816" y="3153"/>
                      <a:pt x="4816" y="3153"/>
                      <a:pt x="4827" y="3142"/>
                    </a:cubicBezTo>
                    <a:cubicBezTo>
                      <a:pt x="4836" y="3142"/>
                      <a:pt x="4836" y="3133"/>
                      <a:pt x="4847" y="3133"/>
                    </a:cubicBezTo>
                    <a:cubicBezTo>
                      <a:pt x="4847" y="3122"/>
                      <a:pt x="4847" y="3122"/>
                      <a:pt x="4856" y="3122"/>
                    </a:cubicBezTo>
                    <a:lnTo>
                      <a:pt x="4867" y="3113"/>
                    </a:lnTo>
                    <a:lnTo>
                      <a:pt x="4876" y="3113"/>
                    </a:lnTo>
                    <a:cubicBezTo>
                      <a:pt x="4876" y="3102"/>
                      <a:pt x="4876" y="3102"/>
                      <a:pt x="4887" y="3102"/>
                    </a:cubicBezTo>
                    <a:cubicBezTo>
                      <a:pt x="4947" y="3053"/>
                      <a:pt x="5016" y="2993"/>
                      <a:pt x="5076" y="2943"/>
                    </a:cubicBezTo>
                    <a:cubicBezTo>
                      <a:pt x="5156" y="2893"/>
                      <a:pt x="5226" y="2843"/>
                      <a:pt x="5296" y="2783"/>
                    </a:cubicBezTo>
                    <a:cubicBezTo>
                      <a:pt x="5436" y="2693"/>
                      <a:pt x="5576" y="2603"/>
                      <a:pt x="5716" y="2503"/>
                    </a:cubicBezTo>
                    <a:cubicBezTo>
                      <a:pt x="5886" y="2393"/>
                      <a:pt x="6055" y="2274"/>
                      <a:pt x="6235" y="2163"/>
                    </a:cubicBezTo>
                    <a:cubicBezTo>
                      <a:pt x="6415" y="2074"/>
                      <a:pt x="6595" y="1983"/>
                      <a:pt x="6775" y="1883"/>
                    </a:cubicBezTo>
                    <a:cubicBezTo>
                      <a:pt x="6865" y="1834"/>
                      <a:pt x="6955" y="1784"/>
                      <a:pt x="7045" y="1724"/>
                    </a:cubicBezTo>
                    <a:cubicBezTo>
                      <a:pt x="7125" y="1674"/>
                      <a:pt x="7205" y="1614"/>
                      <a:pt x="7294" y="1554"/>
                    </a:cubicBezTo>
                    <a:cubicBezTo>
                      <a:pt x="7334" y="1524"/>
                      <a:pt x="7374" y="1494"/>
                      <a:pt x="7425" y="1464"/>
                    </a:cubicBezTo>
                    <a:cubicBezTo>
                      <a:pt x="7464" y="1444"/>
                      <a:pt x="7514" y="1414"/>
                      <a:pt x="7554" y="1384"/>
                    </a:cubicBezTo>
                    <a:cubicBezTo>
                      <a:pt x="7604" y="1364"/>
                      <a:pt x="7644" y="1344"/>
                      <a:pt x="7684" y="1314"/>
                    </a:cubicBezTo>
                    <a:cubicBezTo>
                      <a:pt x="7724" y="1294"/>
                      <a:pt x="7754" y="1264"/>
                      <a:pt x="7794" y="1234"/>
                    </a:cubicBezTo>
                    <a:cubicBezTo>
                      <a:pt x="7844" y="1194"/>
                      <a:pt x="7894" y="1144"/>
                      <a:pt x="7954" y="1104"/>
                    </a:cubicBezTo>
                    <a:cubicBezTo>
                      <a:pt x="8004" y="1055"/>
                      <a:pt x="8054" y="1015"/>
                      <a:pt x="8104" y="975"/>
                    </a:cubicBezTo>
                    <a:cubicBezTo>
                      <a:pt x="8164" y="924"/>
                      <a:pt x="8213" y="875"/>
                      <a:pt x="8264" y="835"/>
                    </a:cubicBezTo>
                    <a:cubicBezTo>
                      <a:pt x="8324" y="784"/>
                      <a:pt x="8373" y="744"/>
                      <a:pt x="8433" y="695"/>
                    </a:cubicBezTo>
                    <a:cubicBezTo>
                      <a:pt x="8493" y="655"/>
                      <a:pt x="8544" y="605"/>
                      <a:pt x="8593" y="565"/>
                    </a:cubicBezTo>
                    <a:cubicBezTo>
                      <a:pt x="8653" y="515"/>
                      <a:pt x="8713" y="465"/>
                      <a:pt x="8763" y="405"/>
                    </a:cubicBezTo>
                    <a:cubicBezTo>
                      <a:pt x="8823" y="355"/>
                      <a:pt x="8883" y="295"/>
                      <a:pt x="8953" y="245"/>
                    </a:cubicBezTo>
                    <a:cubicBezTo>
                      <a:pt x="9023" y="205"/>
                      <a:pt x="9083" y="165"/>
                      <a:pt x="9153" y="125"/>
                    </a:cubicBezTo>
                    <a:cubicBezTo>
                      <a:pt x="9153" y="115"/>
                      <a:pt x="9163" y="115"/>
                      <a:pt x="9163" y="115"/>
                    </a:cubicBezTo>
                    <a:lnTo>
                      <a:pt x="9163" y="105"/>
                    </a:lnTo>
                    <a:cubicBezTo>
                      <a:pt x="9153" y="95"/>
                      <a:pt x="9143" y="85"/>
                      <a:pt x="9133" y="85"/>
                    </a:cubicBezTo>
                    <a:cubicBezTo>
                      <a:pt x="9113" y="65"/>
                      <a:pt x="9093" y="55"/>
                      <a:pt x="9073" y="45"/>
                    </a:cubicBezTo>
                    <a:cubicBezTo>
                      <a:pt x="9023" y="25"/>
                      <a:pt x="8973" y="15"/>
                      <a:pt x="8923" y="5"/>
                    </a:cubicBezTo>
                    <a:cubicBezTo>
                      <a:pt x="8910" y="5"/>
                      <a:pt x="8897" y="1"/>
                      <a:pt x="8883" y="1"/>
                    </a:cubicBezTo>
                    <a:close/>
                    <a:moveTo>
                      <a:pt x="45" y="6142"/>
                    </a:moveTo>
                    <a:lnTo>
                      <a:pt x="0" y="6170"/>
                    </a:lnTo>
                    <a:lnTo>
                      <a:pt x="11" y="6170"/>
                    </a:lnTo>
                    <a:cubicBezTo>
                      <a:pt x="23" y="6161"/>
                      <a:pt x="35" y="6151"/>
                      <a:pt x="45" y="614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p:nvPr/>
            </p:nvSpPr>
            <p:spPr>
              <a:xfrm>
                <a:off x="4410150" y="4469125"/>
                <a:ext cx="180625" cy="126900"/>
              </a:xfrm>
              <a:custGeom>
                <a:rect b="b" l="l" r="r" t="t"/>
                <a:pathLst>
                  <a:path extrusionOk="0" h="5076" w="7225">
                    <a:moveTo>
                      <a:pt x="4467" y="0"/>
                    </a:moveTo>
                    <a:cubicBezTo>
                      <a:pt x="4407" y="0"/>
                      <a:pt x="4347" y="0"/>
                      <a:pt x="4287" y="11"/>
                    </a:cubicBezTo>
                    <a:cubicBezTo>
                      <a:pt x="4227" y="11"/>
                      <a:pt x="4167" y="11"/>
                      <a:pt x="4118" y="20"/>
                    </a:cubicBezTo>
                    <a:cubicBezTo>
                      <a:pt x="4038" y="20"/>
                      <a:pt x="3958" y="31"/>
                      <a:pt x="3878" y="31"/>
                    </a:cubicBezTo>
                    <a:lnTo>
                      <a:pt x="3648" y="31"/>
                    </a:lnTo>
                    <a:cubicBezTo>
                      <a:pt x="3638" y="40"/>
                      <a:pt x="3638" y="40"/>
                      <a:pt x="3628" y="40"/>
                    </a:cubicBezTo>
                    <a:lnTo>
                      <a:pt x="3628" y="110"/>
                    </a:lnTo>
                    <a:cubicBezTo>
                      <a:pt x="3718" y="100"/>
                      <a:pt x="3818" y="90"/>
                      <a:pt x="3918" y="90"/>
                    </a:cubicBezTo>
                    <a:cubicBezTo>
                      <a:pt x="3958" y="80"/>
                      <a:pt x="4007" y="80"/>
                      <a:pt x="4058" y="80"/>
                    </a:cubicBezTo>
                    <a:cubicBezTo>
                      <a:pt x="4118" y="80"/>
                      <a:pt x="4177" y="80"/>
                      <a:pt x="4237" y="90"/>
                    </a:cubicBezTo>
                    <a:cubicBezTo>
                      <a:pt x="4367" y="100"/>
                      <a:pt x="4487" y="110"/>
                      <a:pt x="4617" y="140"/>
                    </a:cubicBezTo>
                    <a:cubicBezTo>
                      <a:pt x="4717" y="150"/>
                      <a:pt x="4817" y="190"/>
                      <a:pt x="4926" y="220"/>
                    </a:cubicBezTo>
                    <a:cubicBezTo>
                      <a:pt x="5037" y="250"/>
                      <a:pt x="5137" y="280"/>
                      <a:pt x="5246" y="320"/>
                    </a:cubicBezTo>
                    <a:cubicBezTo>
                      <a:pt x="5346" y="360"/>
                      <a:pt x="5456" y="410"/>
                      <a:pt x="5556" y="460"/>
                    </a:cubicBezTo>
                    <a:lnTo>
                      <a:pt x="5856" y="610"/>
                    </a:lnTo>
                    <a:cubicBezTo>
                      <a:pt x="5896" y="630"/>
                      <a:pt x="5946" y="660"/>
                      <a:pt x="5996" y="680"/>
                    </a:cubicBezTo>
                    <a:cubicBezTo>
                      <a:pt x="6046" y="710"/>
                      <a:pt x="6085" y="740"/>
                      <a:pt x="6136" y="779"/>
                    </a:cubicBezTo>
                    <a:cubicBezTo>
                      <a:pt x="6236" y="850"/>
                      <a:pt x="6336" y="930"/>
                      <a:pt x="6425" y="1010"/>
                    </a:cubicBezTo>
                    <a:cubicBezTo>
                      <a:pt x="6465" y="1039"/>
                      <a:pt x="6496" y="1070"/>
                      <a:pt x="6536" y="1110"/>
                    </a:cubicBezTo>
                    <a:lnTo>
                      <a:pt x="6655" y="1230"/>
                    </a:lnTo>
                    <a:cubicBezTo>
                      <a:pt x="6695" y="1279"/>
                      <a:pt x="6745" y="1339"/>
                      <a:pt x="6785" y="1399"/>
                    </a:cubicBezTo>
                    <a:cubicBezTo>
                      <a:pt x="6815" y="1439"/>
                      <a:pt x="6845" y="1489"/>
                      <a:pt x="6865" y="1529"/>
                    </a:cubicBezTo>
                    <a:cubicBezTo>
                      <a:pt x="6895" y="1579"/>
                      <a:pt x="6925" y="1629"/>
                      <a:pt x="6945" y="1679"/>
                    </a:cubicBezTo>
                    <a:cubicBezTo>
                      <a:pt x="6965" y="1719"/>
                      <a:pt x="6975" y="1749"/>
                      <a:pt x="6995" y="1789"/>
                    </a:cubicBezTo>
                    <a:cubicBezTo>
                      <a:pt x="7015" y="1849"/>
                      <a:pt x="7015" y="1909"/>
                      <a:pt x="7025" y="1969"/>
                    </a:cubicBezTo>
                    <a:cubicBezTo>
                      <a:pt x="7025" y="2018"/>
                      <a:pt x="7025" y="2078"/>
                      <a:pt x="7015" y="2129"/>
                    </a:cubicBezTo>
                    <a:cubicBezTo>
                      <a:pt x="7005" y="2198"/>
                      <a:pt x="7005" y="2258"/>
                      <a:pt x="6985" y="2329"/>
                    </a:cubicBezTo>
                    <a:cubicBezTo>
                      <a:pt x="6955" y="2449"/>
                      <a:pt x="6915" y="2568"/>
                      <a:pt x="6855" y="2678"/>
                    </a:cubicBezTo>
                    <a:cubicBezTo>
                      <a:pt x="6835" y="2718"/>
                      <a:pt x="6805" y="2768"/>
                      <a:pt x="6765" y="2818"/>
                    </a:cubicBezTo>
                    <a:lnTo>
                      <a:pt x="6645" y="2968"/>
                    </a:lnTo>
                    <a:cubicBezTo>
                      <a:pt x="6605" y="3008"/>
                      <a:pt x="6575" y="3048"/>
                      <a:pt x="6536" y="3088"/>
                    </a:cubicBezTo>
                    <a:cubicBezTo>
                      <a:pt x="6496" y="3118"/>
                      <a:pt x="6465" y="3158"/>
                      <a:pt x="6425" y="3197"/>
                    </a:cubicBezTo>
                    <a:cubicBezTo>
                      <a:pt x="6325" y="3268"/>
                      <a:pt x="6225" y="3337"/>
                      <a:pt x="6125" y="3397"/>
                    </a:cubicBezTo>
                    <a:cubicBezTo>
                      <a:pt x="5926" y="3517"/>
                      <a:pt x="5716" y="3617"/>
                      <a:pt x="5486" y="3677"/>
                    </a:cubicBezTo>
                    <a:cubicBezTo>
                      <a:pt x="5037" y="3807"/>
                      <a:pt x="4567" y="3887"/>
                      <a:pt x="4087" y="3907"/>
                    </a:cubicBezTo>
                    <a:cubicBezTo>
                      <a:pt x="4017" y="3912"/>
                      <a:pt x="3947" y="3914"/>
                      <a:pt x="3877" y="3914"/>
                    </a:cubicBezTo>
                    <a:cubicBezTo>
                      <a:pt x="3807" y="3914"/>
                      <a:pt x="3737" y="3912"/>
                      <a:pt x="3668" y="3907"/>
                    </a:cubicBezTo>
                    <a:cubicBezTo>
                      <a:pt x="3658" y="3917"/>
                      <a:pt x="3658" y="3927"/>
                      <a:pt x="3648" y="3927"/>
                    </a:cubicBezTo>
                    <a:cubicBezTo>
                      <a:pt x="3625" y="3958"/>
                      <a:pt x="3590" y="3971"/>
                      <a:pt x="3553" y="3971"/>
                    </a:cubicBezTo>
                    <a:cubicBezTo>
                      <a:pt x="3541" y="3971"/>
                      <a:pt x="3530" y="3969"/>
                      <a:pt x="3518" y="3967"/>
                    </a:cubicBezTo>
                    <a:cubicBezTo>
                      <a:pt x="3488" y="3957"/>
                      <a:pt x="3468" y="3947"/>
                      <a:pt x="3458" y="3927"/>
                    </a:cubicBezTo>
                    <a:cubicBezTo>
                      <a:pt x="3448" y="3917"/>
                      <a:pt x="3438" y="3917"/>
                      <a:pt x="3438" y="3907"/>
                    </a:cubicBezTo>
                    <a:lnTo>
                      <a:pt x="3408" y="3907"/>
                    </a:lnTo>
                    <a:cubicBezTo>
                      <a:pt x="3298" y="3897"/>
                      <a:pt x="3178" y="3897"/>
                      <a:pt x="3068" y="3887"/>
                    </a:cubicBezTo>
                    <a:cubicBezTo>
                      <a:pt x="3008" y="3877"/>
                      <a:pt x="2958" y="3877"/>
                      <a:pt x="2899" y="3867"/>
                    </a:cubicBezTo>
                    <a:cubicBezTo>
                      <a:pt x="2839" y="3857"/>
                      <a:pt x="2779" y="3847"/>
                      <a:pt x="2728" y="3837"/>
                    </a:cubicBezTo>
                    <a:cubicBezTo>
                      <a:pt x="2608" y="3817"/>
                      <a:pt x="2488" y="3797"/>
                      <a:pt x="2369" y="3767"/>
                    </a:cubicBezTo>
                    <a:lnTo>
                      <a:pt x="2039" y="3677"/>
                    </a:lnTo>
                    <a:cubicBezTo>
                      <a:pt x="1929" y="3637"/>
                      <a:pt x="1829" y="3597"/>
                      <a:pt x="1720" y="3557"/>
                    </a:cubicBezTo>
                    <a:cubicBezTo>
                      <a:pt x="1609" y="3508"/>
                      <a:pt x="1489" y="3468"/>
                      <a:pt x="1389" y="3408"/>
                    </a:cubicBezTo>
                    <a:cubicBezTo>
                      <a:pt x="1340" y="3377"/>
                      <a:pt x="1289" y="3357"/>
                      <a:pt x="1240" y="3328"/>
                    </a:cubicBezTo>
                    <a:cubicBezTo>
                      <a:pt x="1180" y="3288"/>
                      <a:pt x="1130" y="3248"/>
                      <a:pt x="1080" y="3208"/>
                    </a:cubicBezTo>
                    <a:cubicBezTo>
                      <a:pt x="990" y="3138"/>
                      <a:pt x="910" y="3058"/>
                      <a:pt x="830" y="2978"/>
                    </a:cubicBezTo>
                    <a:cubicBezTo>
                      <a:pt x="710" y="2858"/>
                      <a:pt x="640" y="2708"/>
                      <a:pt x="600" y="2548"/>
                    </a:cubicBezTo>
                    <a:cubicBezTo>
                      <a:pt x="580" y="2498"/>
                      <a:pt x="570" y="2438"/>
                      <a:pt x="560" y="2389"/>
                    </a:cubicBezTo>
                    <a:cubicBezTo>
                      <a:pt x="560" y="2349"/>
                      <a:pt x="550" y="2318"/>
                      <a:pt x="550" y="2278"/>
                    </a:cubicBezTo>
                    <a:cubicBezTo>
                      <a:pt x="540" y="2258"/>
                      <a:pt x="540" y="2229"/>
                      <a:pt x="540" y="2198"/>
                    </a:cubicBezTo>
                    <a:cubicBezTo>
                      <a:pt x="540" y="2089"/>
                      <a:pt x="560" y="1969"/>
                      <a:pt x="590" y="1859"/>
                    </a:cubicBezTo>
                    <a:cubicBezTo>
                      <a:pt x="620" y="1749"/>
                      <a:pt x="650" y="1639"/>
                      <a:pt x="690" y="1529"/>
                    </a:cubicBezTo>
                    <a:cubicBezTo>
                      <a:pt x="710" y="1479"/>
                      <a:pt x="730" y="1419"/>
                      <a:pt x="760" y="1369"/>
                    </a:cubicBezTo>
                    <a:cubicBezTo>
                      <a:pt x="790" y="1309"/>
                      <a:pt x="820" y="1259"/>
                      <a:pt x="860" y="1210"/>
                    </a:cubicBezTo>
                    <a:cubicBezTo>
                      <a:pt x="930" y="1130"/>
                      <a:pt x="1010" y="1039"/>
                      <a:pt x="1090" y="959"/>
                    </a:cubicBezTo>
                    <a:cubicBezTo>
                      <a:pt x="1130" y="919"/>
                      <a:pt x="1180" y="879"/>
                      <a:pt x="1220" y="839"/>
                    </a:cubicBezTo>
                    <a:cubicBezTo>
                      <a:pt x="1269" y="799"/>
                      <a:pt x="1320" y="770"/>
                      <a:pt x="1369" y="740"/>
                    </a:cubicBezTo>
                    <a:cubicBezTo>
                      <a:pt x="1469" y="670"/>
                      <a:pt x="1580" y="620"/>
                      <a:pt x="1689" y="580"/>
                    </a:cubicBezTo>
                    <a:cubicBezTo>
                      <a:pt x="1700" y="570"/>
                      <a:pt x="1700" y="570"/>
                      <a:pt x="1709" y="570"/>
                    </a:cubicBezTo>
                    <a:cubicBezTo>
                      <a:pt x="1779" y="540"/>
                      <a:pt x="1859" y="510"/>
                      <a:pt x="1929" y="470"/>
                    </a:cubicBezTo>
                    <a:lnTo>
                      <a:pt x="2019" y="440"/>
                    </a:lnTo>
                    <a:cubicBezTo>
                      <a:pt x="2209" y="350"/>
                      <a:pt x="2409" y="290"/>
                      <a:pt x="2619" y="250"/>
                    </a:cubicBezTo>
                    <a:cubicBezTo>
                      <a:pt x="2719" y="220"/>
                      <a:pt x="2828" y="200"/>
                      <a:pt x="2928" y="180"/>
                    </a:cubicBezTo>
                    <a:cubicBezTo>
                      <a:pt x="3038" y="170"/>
                      <a:pt x="3158" y="150"/>
                      <a:pt x="3268" y="140"/>
                    </a:cubicBezTo>
                    <a:cubicBezTo>
                      <a:pt x="3308" y="140"/>
                      <a:pt x="3338" y="140"/>
                      <a:pt x="3368" y="130"/>
                    </a:cubicBezTo>
                    <a:lnTo>
                      <a:pt x="3368" y="40"/>
                    </a:lnTo>
                    <a:cubicBezTo>
                      <a:pt x="3308" y="40"/>
                      <a:pt x="3248" y="40"/>
                      <a:pt x="3188" y="50"/>
                    </a:cubicBezTo>
                    <a:lnTo>
                      <a:pt x="2958" y="50"/>
                    </a:lnTo>
                    <a:cubicBezTo>
                      <a:pt x="2888" y="50"/>
                      <a:pt x="2808" y="50"/>
                      <a:pt x="2728" y="60"/>
                    </a:cubicBezTo>
                    <a:cubicBezTo>
                      <a:pt x="2648" y="70"/>
                      <a:pt x="2568" y="80"/>
                      <a:pt x="2499" y="80"/>
                    </a:cubicBezTo>
                    <a:cubicBezTo>
                      <a:pt x="2419" y="90"/>
                      <a:pt x="2339" y="100"/>
                      <a:pt x="2269" y="100"/>
                    </a:cubicBezTo>
                    <a:cubicBezTo>
                      <a:pt x="2259" y="110"/>
                      <a:pt x="2239" y="110"/>
                      <a:pt x="2229" y="110"/>
                    </a:cubicBezTo>
                    <a:cubicBezTo>
                      <a:pt x="2159" y="120"/>
                      <a:pt x="2079" y="130"/>
                      <a:pt x="2009" y="140"/>
                    </a:cubicBezTo>
                    <a:cubicBezTo>
                      <a:pt x="1999" y="150"/>
                      <a:pt x="1989" y="150"/>
                      <a:pt x="1989" y="150"/>
                    </a:cubicBezTo>
                    <a:cubicBezTo>
                      <a:pt x="1959" y="160"/>
                      <a:pt x="1939" y="160"/>
                      <a:pt x="1909" y="170"/>
                    </a:cubicBezTo>
                    <a:cubicBezTo>
                      <a:pt x="1819" y="200"/>
                      <a:pt x="1720" y="230"/>
                      <a:pt x="1629" y="270"/>
                    </a:cubicBezTo>
                    <a:cubicBezTo>
                      <a:pt x="1540" y="290"/>
                      <a:pt x="1460" y="320"/>
                      <a:pt x="1380" y="350"/>
                    </a:cubicBezTo>
                    <a:cubicBezTo>
                      <a:pt x="1260" y="400"/>
                      <a:pt x="1150" y="460"/>
                      <a:pt x="1040" y="520"/>
                    </a:cubicBezTo>
                    <a:cubicBezTo>
                      <a:pt x="940" y="580"/>
                      <a:pt x="830" y="640"/>
                      <a:pt x="740" y="710"/>
                    </a:cubicBezTo>
                    <a:cubicBezTo>
                      <a:pt x="710" y="740"/>
                      <a:pt x="680" y="759"/>
                      <a:pt x="650" y="790"/>
                    </a:cubicBezTo>
                    <a:cubicBezTo>
                      <a:pt x="620" y="819"/>
                      <a:pt x="590" y="859"/>
                      <a:pt x="560" y="890"/>
                    </a:cubicBezTo>
                    <a:cubicBezTo>
                      <a:pt x="530" y="919"/>
                      <a:pt x="510" y="959"/>
                      <a:pt x="481" y="990"/>
                    </a:cubicBezTo>
                    <a:cubicBezTo>
                      <a:pt x="470" y="1030"/>
                      <a:pt x="450" y="1070"/>
                      <a:pt x="441" y="1099"/>
                    </a:cubicBezTo>
                    <a:lnTo>
                      <a:pt x="350" y="1309"/>
                    </a:lnTo>
                    <a:cubicBezTo>
                      <a:pt x="310" y="1369"/>
                      <a:pt x="270" y="1429"/>
                      <a:pt x="241" y="1489"/>
                    </a:cubicBezTo>
                    <a:cubicBezTo>
                      <a:pt x="221" y="1509"/>
                      <a:pt x="201" y="1529"/>
                      <a:pt x="170" y="1539"/>
                    </a:cubicBezTo>
                    <a:lnTo>
                      <a:pt x="110" y="1719"/>
                    </a:lnTo>
                    <a:cubicBezTo>
                      <a:pt x="101" y="1769"/>
                      <a:pt x="101" y="1829"/>
                      <a:pt x="101" y="1889"/>
                    </a:cubicBezTo>
                    <a:lnTo>
                      <a:pt x="101" y="1959"/>
                    </a:lnTo>
                    <a:lnTo>
                      <a:pt x="101" y="2109"/>
                    </a:lnTo>
                    <a:cubicBezTo>
                      <a:pt x="110" y="2129"/>
                      <a:pt x="110" y="2158"/>
                      <a:pt x="121" y="2178"/>
                    </a:cubicBezTo>
                    <a:cubicBezTo>
                      <a:pt x="121" y="2198"/>
                      <a:pt x="130" y="2218"/>
                      <a:pt x="130" y="2238"/>
                    </a:cubicBezTo>
                    <a:cubicBezTo>
                      <a:pt x="141" y="2289"/>
                      <a:pt x="161" y="2338"/>
                      <a:pt x="170" y="2378"/>
                    </a:cubicBezTo>
                    <a:lnTo>
                      <a:pt x="201" y="2528"/>
                    </a:lnTo>
                    <a:cubicBezTo>
                      <a:pt x="210" y="2568"/>
                      <a:pt x="230" y="2608"/>
                      <a:pt x="241" y="2648"/>
                    </a:cubicBezTo>
                    <a:cubicBezTo>
                      <a:pt x="261" y="2688"/>
                      <a:pt x="290" y="2738"/>
                      <a:pt x="310" y="2778"/>
                    </a:cubicBezTo>
                    <a:cubicBezTo>
                      <a:pt x="341" y="2808"/>
                      <a:pt x="370" y="2848"/>
                      <a:pt x="401" y="2888"/>
                    </a:cubicBezTo>
                    <a:cubicBezTo>
                      <a:pt x="450" y="2968"/>
                      <a:pt x="501" y="3048"/>
                      <a:pt x="550" y="3118"/>
                    </a:cubicBezTo>
                    <a:cubicBezTo>
                      <a:pt x="570" y="3148"/>
                      <a:pt x="600" y="3168"/>
                      <a:pt x="620" y="3188"/>
                    </a:cubicBezTo>
                    <a:cubicBezTo>
                      <a:pt x="640" y="3217"/>
                      <a:pt x="670" y="3237"/>
                      <a:pt x="690" y="3257"/>
                    </a:cubicBezTo>
                    <a:lnTo>
                      <a:pt x="840" y="3377"/>
                    </a:lnTo>
                    <a:cubicBezTo>
                      <a:pt x="880" y="3408"/>
                      <a:pt x="930" y="3437"/>
                      <a:pt x="980" y="3468"/>
                    </a:cubicBezTo>
                    <a:lnTo>
                      <a:pt x="1160" y="3557"/>
                    </a:lnTo>
                    <a:cubicBezTo>
                      <a:pt x="1220" y="3588"/>
                      <a:pt x="1280" y="3628"/>
                      <a:pt x="1329" y="3657"/>
                    </a:cubicBezTo>
                    <a:cubicBezTo>
                      <a:pt x="1389" y="3687"/>
                      <a:pt x="1460" y="3717"/>
                      <a:pt x="1520" y="3747"/>
                    </a:cubicBezTo>
                    <a:cubicBezTo>
                      <a:pt x="1580" y="3777"/>
                      <a:pt x="1640" y="3807"/>
                      <a:pt x="1700" y="3827"/>
                    </a:cubicBezTo>
                    <a:cubicBezTo>
                      <a:pt x="1769" y="3867"/>
                      <a:pt x="1849" y="3887"/>
                      <a:pt x="1929" y="3917"/>
                    </a:cubicBezTo>
                    <a:cubicBezTo>
                      <a:pt x="2009" y="3947"/>
                      <a:pt x="2089" y="3987"/>
                      <a:pt x="2169" y="4017"/>
                    </a:cubicBezTo>
                    <a:cubicBezTo>
                      <a:pt x="2209" y="4037"/>
                      <a:pt x="2239" y="4047"/>
                      <a:pt x="2279" y="4057"/>
                    </a:cubicBezTo>
                    <a:cubicBezTo>
                      <a:pt x="2309" y="4077"/>
                      <a:pt x="2349" y="4087"/>
                      <a:pt x="2389" y="4097"/>
                    </a:cubicBezTo>
                    <a:cubicBezTo>
                      <a:pt x="2468" y="4117"/>
                      <a:pt x="2539" y="4127"/>
                      <a:pt x="2619" y="4137"/>
                    </a:cubicBezTo>
                    <a:cubicBezTo>
                      <a:pt x="2688" y="4147"/>
                      <a:pt x="2748" y="4157"/>
                      <a:pt x="2808" y="4167"/>
                    </a:cubicBezTo>
                    <a:cubicBezTo>
                      <a:pt x="2868" y="4177"/>
                      <a:pt x="2939" y="4177"/>
                      <a:pt x="3008" y="4187"/>
                    </a:cubicBezTo>
                    <a:cubicBezTo>
                      <a:pt x="3138" y="4207"/>
                      <a:pt x="3268" y="4227"/>
                      <a:pt x="3398" y="4257"/>
                    </a:cubicBezTo>
                    <a:cubicBezTo>
                      <a:pt x="3418" y="4257"/>
                      <a:pt x="3428" y="4277"/>
                      <a:pt x="3428" y="4297"/>
                    </a:cubicBezTo>
                    <a:cubicBezTo>
                      <a:pt x="3418" y="4307"/>
                      <a:pt x="3408" y="4317"/>
                      <a:pt x="3398" y="4317"/>
                    </a:cubicBezTo>
                    <a:cubicBezTo>
                      <a:pt x="3308" y="4307"/>
                      <a:pt x="3228" y="4287"/>
                      <a:pt x="3148" y="4287"/>
                    </a:cubicBezTo>
                    <a:cubicBezTo>
                      <a:pt x="3008" y="4277"/>
                      <a:pt x="2868" y="4277"/>
                      <a:pt x="2739" y="4267"/>
                    </a:cubicBezTo>
                    <a:cubicBezTo>
                      <a:pt x="2668" y="4267"/>
                      <a:pt x="2599" y="4257"/>
                      <a:pt x="2528" y="4247"/>
                    </a:cubicBezTo>
                    <a:cubicBezTo>
                      <a:pt x="2449" y="4247"/>
                      <a:pt x="2379" y="4237"/>
                      <a:pt x="2299" y="4217"/>
                    </a:cubicBezTo>
                    <a:cubicBezTo>
                      <a:pt x="2169" y="4187"/>
                      <a:pt x="2029" y="4137"/>
                      <a:pt x="1899" y="4097"/>
                    </a:cubicBezTo>
                    <a:cubicBezTo>
                      <a:pt x="1829" y="4077"/>
                      <a:pt x="1769" y="4057"/>
                      <a:pt x="1700" y="4037"/>
                    </a:cubicBezTo>
                    <a:lnTo>
                      <a:pt x="1489" y="3947"/>
                    </a:lnTo>
                    <a:cubicBezTo>
                      <a:pt x="1429" y="3927"/>
                      <a:pt x="1369" y="3897"/>
                      <a:pt x="1309" y="3867"/>
                    </a:cubicBezTo>
                    <a:cubicBezTo>
                      <a:pt x="1250" y="3837"/>
                      <a:pt x="1180" y="3807"/>
                      <a:pt x="1120" y="3777"/>
                    </a:cubicBezTo>
                    <a:cubicBezTo>
                      <a:pt x="1070" y="3747"/>
                      <a:pt x="1010" y="3717"/>
                      <a:pt x="950" y="3677"/>
                    </a:cubicBezTo>
                    <a:cubicBezTo>
                      <a:pt x="890" y="3648"/>
                      <a:pt x="830" y="3608"/>
                      <a:pt x="770" y="3568"/>
                    </a:cubicBezTo>
                    <a:cubicBezTo>
                      <a:pt x="710" y="3528"/>
                      <a:pt x="660" y="3477"/>
                      <a:pt x="610" y="3428"/>
                    </a:cubicBezTo>
                    <a:cubicBezTo>
                      <a:pt x="550" y="3377"/>
                      <a:pt x="501" y="3317"/>
                      <a:pt x="450" y="3257"/>
                    </a:cubicBezTo>
                    <a:cubicBezTo>
                      <a:pt x="410" y="3208"/>
                      <a:pt x="381" y="3148"/>
                      <a:pt x="350" y="3088"/>
                    </a:cubicBezTo>
                    <a:cubicBezTo>
                      <a:pt x="321" y="3028"/>
                      <a:pt x="290" y="2968"/>
                      <a:pt x="250" y="2908"/>
                    </a:cubicBezTo>
                    <a:cubicBezTo>
                      <a:pt x="221" y="2848"/>
                      <a:pt x="181" y="2788"/>
                      <a:pt x="150" y="2728"/>
                    </a:cubicBezTo>
                    <a:cubicBezTo>
                      <a:pt x="130" y="2658"/>
                      <a:pt x="110" y="2598"/>
                      <a:pt x="101" y="2528"/>
                    </a:cubicBezTo>
                    <a:cubicBezTo>
                      <a:pt x="90" y="2458"/>
                      <a:pt x="81" y="2389"/>
                      <a:pt x="61" y="2318"/>
                    </a:cubicBezTo>
                    <a:lnTo>
                      <a:pt x="31" y="2109"/>
                    </a:lnTo>
                    <a:cubicBezTo>
                      <a:pt x="31" y="2058"/>
                      <a:pt x="31" y="2009"/>
                      <a:pt x="41" y="1949"/>
                    </a:cubicBezTo>
                    <a:lnTo>
                      <a:pt x="41" y="1949"/>
                    </a:lnTo>
                    <a:cubicBezTo>
                      <a:pt x="21" y="1989"/>
                      <a:pt x="21" y="2029"/>
                      <a:pt x="11" y="2069"/>
                    </a:cubicBezTo>
                    <a:cubicBezTo>
                      <a:pt x="1" y="2169"/>
                      <a:pt x="1" y="2258"/>
                      <a:pt x="1" y="2358"/>
                    </a:cubicBezTo>
                    <a:cubicBezTo>
                      <a:pt x="1" y="2458"/>
                      <a:pt x="1" y="2548"/>
                      <a:pt x="11" y="2648"/>
                    </a:cubicBezTo>
                    <a:cubicBezTo>
                      <a:pt x="11" y="2708"/>
                      <a:pt x="31" y="2758"/>
                      <a:pt x="41" y="2818"/>
                    </a:cubicBezTo>
                    <a:cubicBezTo>
                      <a:pt x="61" y="2868"/>
                      <a:pt x="81" y="2928"/>
                      <a:pt x="90" y="2978"/>
                    </a:cubicBezTo>
                    <a:cubicBezTo>
                      <a:pt x="130" y="3098"/>
                      <a:pt x="161" y="3208"/>
                      <a:pt x="201" y="3317"/>
                    </a:cubicBezTo>
                    <a:cubicBezTo>
                      <a:pt x="221" y="3357"/>
                      <a:pt x="241" y="3408"/>
                      <a:pt x="270" y="3448"/>
                    </a:cubicBezTo>
                    <a:cubicBezTo>
                      <a:pt x="290" y="3488"/>
                      <a:pt x="321" y="3537"/>
                      <a:pt x="350" y="3588"/>
                    </a:cubicBezTo>
                    <a:cubicBezTo>
                      <a:pt x="410" y="3667"/>
                      <a:pt x="461" y="3757"/>
                      <a:pt x="521" y="3837"/>
                    </a:cubicBezTo>
                    <a:cubicBezTo>
                      <a:pt x="550" y="3877"/>
                      <a:pt x="580" y="3907"/>
                      <a:pt x="610" y="3937"/>
                    </a:cubicBezTo>
                    <a:cubicBezTo>
                      <a:pt x="650" y="3977"/>
                      <a:pt x="690" y="4007"/>
                      <a:pt x="730" y="4047"/>
                    </a:cubicBezTo>
                    <a:cubicBezTo>
                      <a:pt x="800" y="4117"/>
                      <a:pt x="870" y="4187"/>
                      <a:pt x="950" y="4257"/>
                    </a:cubicBezTo>
                    <a:cubicBezTo>
                      <a:pt x="1010" y="4297"/>
                      <a:pt x="1070" y="4337"/>
                      <a:pt x="1140" y="4367"/>
                    </a:cubicBezTo>
                    <a:cubicBezTo>
                      <a:pt x="1210" y="4396"/>
                      <a:pt x="1280" y="4427"/>
                      <a:pt x="1349" y="4467"/>
                    </a:cubicBezTo>
                    <a:cubicBezTo>
                      <a:pt x="1480" y="4527"/>
                      <a:pt x="1609" y="4596"/>
                      <a:pt x="1749" y="4656"/>
                    </a:cubicBezTo>
                    <a:cubicBezTo>
                      <a:pt x="1789" y="4676"/>
                      <a:pt x="1839" y="4696"/>
                      <a:pt x="1879" y="4707"/>
                    </a:cubicBezTo>
                    <a:cubicBezTo>
                      <a:pt x="1919" y="4716"/>
                      <a:pt x="1969" y="4736"/>
                      <a:pt x="2009" y="4747"/>
                    </a:cubicBezTo>
                    <a:cubicBezTo>
                      <a:pt x="2099" y="4767"/>
                      <a:pt x="2189" y="4787"/>
                      <a:pt x="2279" y="4816"/>
                    </a:cubicBezTo>
                    <a:cubicBezTo>
                      <a:pt x="2359" y="4847"/>
                      <a:pt x="2449" y="4876"/>
                      <a:pt x="2528" y="4906"/>
                    </a:cubicBezTo>
                    <a:cubicBezTo>
                      <a:pt x="2619" y="4936"/>
                      <a:pt x="2708" y="4956"/>
                      <a:pt x="2799" y="4976"/>
                    </a:cubicBezTo>
                    <a:lnTo>
                      <a:pt x="2828" y="4976"/>
                    </a:lnTo>
                    <a:cubicBezTo>
                      <a:pt x="2939" y="4996"/>
                      <a:pt x="3048" y="4996"/>
                      <a:pt x="3158" y="5006"/>
                    </a:cubicBezTo>
                    <a:cubicBezTo>
                      <a:pt x="3258" y="5026"/>
                      <a:pt x="3368" y="5046"/>
                      <a:pt x="3478" y="5056"/>
                    </a:cubicBezTo>
                    <a:cubicBezTo>
                      <a:pt x="3648" y="5076"/>
                      <a:pt x="3807" y="5076"/>
                      <a:pt x="3978" y="5076"/>
                    </a:cubicBezTo>
                    <a:cubicBezTo>
                      <a:pt x="4138" y="5076"/>
                      <a:pt x="4297" y="5066"/>
                      <a:pt x="4457" y="5046"/>
                    </a:cubicBezTo>
                    <a:cubicBezTo>
                      <a:pt x="4537" y="5036"/>
                      <a:pt x="4617" y="5016"/>
                      <a:pt x="4697" y="4996"/>
                    </a:cubicBezTo>
                    <a:cubicBezTo>
                      <a:pt x="4797" y="4976"/>
                      <a:pt x="4886" y="4946"/>
                      <a:pt x="4986" y="4916"/>
                    </a:cubicBezTo>
                    <a:cubicBezTo>
                      <a:pt x="5166" y="4856"/>
                      <a:pt x="5346" y="4787"/>
                      <a:pt x="5526" y="4716"/>
                    </a:cubicBezTo>
                    <a:cubicBezTo>
                      <a:pt x="5666" y="4656"/>
                      <a:pt x="5796" y="4596"/>
                      <a:pt x="5926" y="4516"/>
                    </a:cubicBezTo>
                    <a:cubicBezTo>
                      <a:pt x="5996" y="4476"/>
                      <a:pt x="6066" y="4427"/>
                      <a:pt x="6136" y="4377"/>
                    </a:cubicBezTo>
                    <a:cubicBezTo>
                      <a:pt x="6185" y="4337"/>
                      <a:pt x="6245" y="4297"/>
                      <a:pt x="6296" y="4257"/>
                    </a:cubicBezTo>
                    <a:cubicBezTo>
                      <a:pt x="6405" y="4167"/>
                      <a:pt x="6496" y="4067"/>
                      <a:pt x="6585" y="3957"/>
                    </a:cubicBezTo>
                    <a:cubicBezTo>
                      <a:pt x="6665" y="3847"/>
                      <a:pt x="6745" y="3727"/>
                      <a:pt x="6805" y="3608"/>
                    </a:cubicBezTo>
                    <a:cubicBezTo>
                      <a:pt x="6875" y="3477"/>
                      <a:pt x="6945" y="3357"/>
                      <a:pt x="6995" y="3217"/>
                    </a:cubicBezTo>
                    <a:cubicBezTo>
                      <a:pt x="7035" y="3128"/>
                      <a:pt x="7065" y="3028"/>
                      <a:pt x="7095" y="2928"/>
                    </a:cubicBezTo>
                    <a:lnTo>
                      <a:pt x="7095" y="2928"/>
                    </a:lnTo>
                    <a:cubicBezTo>
                      <a:pt x="7075" y="2968"/>
                      <a:pt x="7045" y="3008"/>
                      <a:pt x="7025" y="3048"/>
                    </a:cubicBezTo>
                    <a:cubicBezTo>
                      <a:pt x="6955" y="3168"/>
                      <a:pt x="6865" y="3268"/>
                      <a:pt x="6765" y="3377"/>
                    </a:cubicBezTo>
                    <a:cubicBezTo>
                      <a:pt x="6725" y="3417"/>
                      <a:pt x="6675" y="3468"/>
                      <a:pt x="6635" y="3517"/>
                    </a:cubicBezTo>
                    <a:cubicBezTo>
                      <a:pt x="6585" y="3557"/>
                      <a:pt x="6545" y="3608"/>
                      <a:pt x="6505" y="3657"/>
                    </a:cubicBezTo>
                    <a:cubicBezTo>
                      <a:pt x="6445" y="3707"/>
                      <a:pt x="6396" y="3747"/>
                      <a:pt x="6336" y="3787"/>
                    </a:cubicBezTo>
                    <a:cubicBezTo>
                      <a:pt x="6276" y="3827"/>
                      <a:pt x="6216" y="3857"/>
                      <a:pt x="6156" y="3887"/>
                    </a:cubicBezTo>
                    <a:cubicBezTo>
                      <a:pt x="6036" y="3947"/>
                      <a:pt x="5906" y="4007"/>
                      <a:pt x="5776" y="4047"/>
                    </a:cubicBezTo>
                    <a:cubicBezTo>
                      <a:pt x="5706" y="4067"/>
                      <a:pt x="5646" y="4087"/>
                      <a:pt x="5586" y="4097"/>
                    </a:cubicBezTo>
                    <a:cubicBezTo>
                      <a:pt x="5516" y="4117"/>
                      <a:pt x="5456" y="4137"/>
                      <a:pt x="5386" y="4147"/>
                    </a:cubicBezTo>
                    <a:cubicBezTo>
                      <a:pt x="5246" y="4167"/>
                      <a:pt x="5117" y="4187"/>
                      <a:pt x="4977" y="4207"/>
                    </a:cubicBezTo>
                    <a:cubicBezTo>
                      <a:pt x="4837" y="4237"/>
                      <a:pt x="4697" y="4257"/>
                      <a:pt x="4557" y="4277"/>
                    </a:cubicBezTo>
                    <a:cubicBezTo>
                      <a:pt x="4417" y="4287"/>
                      <a:pt x="4287" y="4287"/>
                      <a:pt x="4147" y="4297"/>
                    </a:cubicBezTo>
                    <a:cubicBezTo>
                      <a:pt x="4078" y="4297"/>
                      <a:pt x="4007" y="4307"/>
                      <a:pt x="3938" y="4307"/>
                    </a:cubicBezTo>
                    <a:cubicBezTo>
                      <a:pt x="3914" y="4310"/>
                      <a:pt x="3891" y="4311"/>
                      <a:pt x="3868" y="4311"/>
                    </a:cubicBezTo>
                    <a:cubicBezTo>
                      <a:pt x="3821" y="4311"/>
                      <a:pt x="3774" y="4307"/>
                      <a:pt x="3727" y="4307"/>
                    </a:cubicBezTo>
                    <a:cubicBezTo>
                      <a:pt x="3707" y="4307"/>
                      <a:pt x="3687" y="4287"/>
                      <a:pt x="3687" y="4267"/>
                    </a:cubicBezTo>
                    <a:cubicBezTo>
                      <a:pt x="3687" y="4247"/>
                      <a:pt x="3707" y="4227"/>
                      <a:pt x="3727" y="4227"/>
                    </a:cubicBezTo>
                    <a:lnTo>
                      <a:pt x="3807" y="4227"/>
                    </a:lnTo>
                    <a:cubicBezTo>
                      <a:pt x="3947" y="4227"/>
                      <a:pt x="4078" y="4207"/>
                      <a:pt x="4217" y="4197"/>
                    </a:cubicBezTo>
                    <a:cubicBezTo>
                      <a:pt x="4287" y="4187"/>
                      <a:pt x="4357" y="4187"/>
                      <a:pt x="4427" y="4177"/>
                    </a:cubicBezTo>
                    <a:cubicBezTo>
                      <a:pt x="4487" y="4167"/>
                      <a:pt x="4547" y="4167"/>
                      <a:pt x="4617" y="4157"/>
                    </a:cubicBezTo>
                    <a:cubicBezTo>
                      <a:pt x="4767" y="4137"/>
                      <a:pt x="4917" y="4107"/>
                      <a:pt x="5066" y="4077"/>
                    </a:cubicBezTo>
                    <a:lnTo>
                      <a:pt x="5277" y="4047"/>
                    </a:lnTo>
                    <a:cubicBezTo>
                      <a:pt x="5337" y="4037"/>
                      <a:pt x="5406" y="4017"/>
                      <a:pt x="5476" y="4007"/>
                    </a:cubicBezTo>
                    <a:cubicBezTo>
                      <a:pt x="5596" y="3977"/>
                      <a:pt x="5726" y="3927"/>
                      <a:pt x="5846" y="3877"/>
                    </a:cubicBezTo>
                    <a:cubicBezTo>
                      <a:pt x="5926" y="3847"/>
                      <a:pt x="5996" y="3807"/>
                      <a:pt x="6076" y="3767"/>
                    </a:cubicBezTo>
                    <a:cubicBezTo>
                      <a:pt x="6145" y="3727"/>
                      <a:pt x="6216" y="3677"/>
                      <a:pt x="6276" y="3628"/>
                    </a:cubicBezTo>
                    <a:cubicBezTo>
                      <a:pt x="6316" y="3597"/>
                      <a:pt x="6356" y="3568"/>
                      <a:pt x="6385" y="3537"/>
                    </a:cubicBezTo>
                    <a:cubicBezTo>
                      <a:pt x="6425" y="3488"/>
                      <a:pt x="6465" y="3437"/>
                      <a:pt x="6516" y="3388"/>
                    </a:cubicBezTo>
                    <a:cubicBezTo>
                      <a:pt x="6556" y="3348"/>
                      <a:pt x="6595" y="3297"/>
                      <a:pt x="6645" y="3248"/>
                    </a:cubicBezTo>
                    <a:cubicBezTo>
                      <a:pt x="6735" y="3158"/>
                      <a:pt x="6815" y="3068"/>
                      <a:pt x="6895" y="2968"/>
                    </a:cubicBezTo>
                    <a:cubicBezTo>
                      <a:pt x="6965" y="2868"/>
                      <a:pt x="7035" y="2768"/>
                      <a:pt x="7095" y="2668"/>
                    </a:cubicBezTo>
                    <a:lnTo>
                      <a:pt x="7185" y="2518"/>
                    </a:lnTo>
                    <a:cubicBezTo>
                      <a:pt x="7185" y="2508"/>
                      <a:pt x="7195" y="2508"/>
                      <a:pt x="7195" y="2498"/>
                    </a:cubicBezTo>
                    <a:cubicBezTo>
                      <a:pt x="7195" y="2478"/>
                      <a:pt x="7205" y="2449"/>
                      <a:pt x="7205" y="2418"/>
                    </a:cubicBezTo>
                    <a:cubicBezTo>
                      <a:pt x="7215" y="2378"/>
                      <a:pt x="7215" y="2338"/>
                      <a:pt x="7215" y="2298"/>
                    </a:cubicBezTo>
                    <a:cubicBezTo>
                      <a:pt x="7215" y="2249"/>
                      <a:pt x="7225" y="2198"/>
                      <a:pt x="7225" y="2149"/>
                    </a:cubicBezTo>
                    <a:cubicBezTo>
                      <a:pt x="7225" y="2058"/>
                      <a:pt x="7225" y="1978"/>
                      <a:pt x="7215" y="1889"/>
                    </a:cubicBezTo>
                    <a:cubicBezTo>
                      <a:pt x="7195" y="1809"/>
                      <a:pt x="7165" y="1729"/>
                      <a:pt x="7145" y="1659"/>
                    </a:cubicBezTo>
                    <a:cubicBezTo>
                      <a:pt x="7125" y="1599"/>
                      <a:pt x="7105" y="1539"/>
                      <a:pt x="7075" y="1479"/>
                    </a:cubicBezTo>
                    <a:cubicBezTo>
                      <a:pt x="7055" y="1419"/>
                      <a:pt x="7025" y="1359"/>
                      <a:pt x="6985" y="1299"/>
                    </a:cubicBezTo>
                    <a:cubicBezTo>
                      <a:pt x="6965" y="1289"/>
                      <a:pt x="6945" y="1279"/>
                      <a:pt x="6935" y="1259"/>
                    </a:cubicBezTo>
                    <a:cubicBezTo>
                      <a:pt x="6915" y="1219"/>
                      <a:pt x="6905" y="1190"/>
                      <a:pt x="6885" y="1159"/>
                    </a:cubicBezTo>
                    <a:cubicBezTo>
                      <a:pt x="6845" y="1099"/>
                      <a:pt x="6795" y="1039"/>
                      <a:pt x="6745" y="979"/>
                    </a:cubicBezTo>
                    <a:cubicBezTo>
                      <a:pt x="6705" y="919"/>
                      <a:pt x="6655" y="859"/>
                      <a:pt x="6595" y="810"/>
                    </a:cubicBezTo>
                    <a:cubicBezTo>
                      <a:pt x="6545" y="759"/>
                      <a:pt x="6476" y="710"/>
                      <a:pt x="6416" y="660"/>
                    </a:cubicBezTo>
                    <a:cubicBezTo>
                      <a:pt x="6336" y="600"/>
                      <a:pt x="6256" y="540"/>
                      <a:pt x="6176" y="490"/>
                    </a:cubicBezTo>
                    <a:lnTo>
                      <a:pt x="6026" y="400"/>
                    </a:lnTo>
                    <a:cubicBezTo>
                      <a:pt x="5986" y="370"/>
                      <a:pt x="5936" y="350"/>
                      <a:pt x="5886" y="330"/>
                    </a:cubicBezTo>
                    <a:cubicBezTo>
                      <a:pt x="5846" y="320"/>
                      <a:pt x="5816" y="300"/>
                      <a:pt x="5776" y="290"/>
                    </a:cubicBezTo>
                    <a:cubicBezTo>
                      <a:pt x="5676" y="240"/>
                      <a:pt x="5566" y="200"/>
                      <a:pt x="5466" y="170"/>
                    </a:cubicBezTo>
                    <a:cubicBezTo>
                      <a:pt x="5357" y="140"/>
                      <a:pt x="5257" y="110"/>
                      <a:pt x="5146" y="80"/>
                    </a:cubicBezTo>
                    <a:cubicBezTo>
                      <a:pt x="5046" y="60"/>
                      <a:pt x="4937" y="40"/>
                      <a:pt x="4827" y="20"/>
                    </a:cubicBezTo>
                    <a:cubicBezTo>
                      <a:pt x="4777" y="11"/>
                      <a:pt x="4717" y="11"/>
                      <a:pt x="4657" y="11"/>
                    </a:cubicBezTo>
                    <a:cubicBezTo>
                      <a:pt x="4627" y="0"/>
                      <a:pt x="4587" y="0"/>
                      <a:pt x="4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8"/>
              <p:cNvSpPr/>
              <p:nvPr/>
            </p:nvSpPr>
            <p:spPr>
              <a:xfrm>
                <a:off x="4104425" y="4230825"/>
                <a:ext cx="286275" cy="318000"/>
              </a:xfrm>
              <a:custGeom>
                <a:rect b="b" l="l" r="r" t="t"/>
                <a:pathLst>
                  <a:path extrusionOk="0" h="12720" w="11451">
                    <a:moveTo>
                      <a:pt x="9842" y="11401"/>
                    </a:moveTo>
                    <a:cubicBezTo>
                      <a:pt x="9852" y="11401"/>
                      <a:pt x="9861" y="11401"/>
                      <a:pt x="9872" y="11411"/>
                    </a:cubicBezTo>
                    <a:cubicBezTo>
                      <a:pt x="9881" y="11421"/>
                      <a:pt x="9881" y="11431"/>
                      <a:pt x="9881" y="11451"/>
                    </a:cubicBezTo>
                    <a:cubicBezTo>
                      <a:pt x="9892" y="11561"/>
                      <a:pt x="9901" y="11670"/>
                      <a:pt x="9912" y="11790"/>
                    </a:cubicBezTo>
                    <a:cubicBezTo>
                      <a:pt x="9912" y="11810"/>
                      <a:pt x="9892" y="11830"/>
                      <a:pt x="9861" y="11830"/>
                    </a:cubicBezTo>
                    <a:cubicBezTo>
                      <a:pt x="9852" y="11830"/>
                      <a:pt x="9842" y="11821"/>
                      <a:pt x="9832" y="11821"/>
                    </a:cubicBezTo>
                    <a:cubicBezTo>
                      <a:pt x="9822" y="11810"/>
                      <a:pt x="9822" y="11801"/>
                      <a:pt x="9822" y="11781"/>
                    </a:cubicBezTo>
                    <a:cubicBezTo>
                      <a:pt x="9812" y="11670"/>
                      <a:pt x="9802" y="11561"/>
                      <a:pt x="9792" y="11441"/>
                    </a:cubicBezTo>
                    <a:cubicBezTo>
                      <a:pt x="9792" y="11431"/>
                      <a:pt x="9802" y="11421"/>
                      <a:pt x="9812" y="11411"/>
                    </a:cubicBezTo>
                    <a:cubicBezTo>
                      <a:pt x="9812" y="11401"/>
                      <a:pt x="9832" y="11401"/>
                      <a:pt x="9842" y="11401"/>
                    </a:cubicBezTo>
                    <a:close/>
                    <a:moveTo>
                      <a:pt x="9492" y="11481"/>
                    </a:moveTo>
                    <a:cubicBezTo>
                      <a:pt x="9502" y="11491"/>
                      <a:pt x="9512" y="11491"/>
                      <a:pt x="9512" y="11501"/>
                    </a:cubicBezTo>
                    <a:cubicBezTo>
                      <a:pt x="9562" y="11570"/>
                      <a:pt x="9592" y="11650"/>
                      <a:pt x="9612" y="11721"/>
                    </a:cubicBezTo>
                    <a:cubicBezTo>
                      <a:pt x="9622" y="11741"/>
                      <a:pt x="9632" y="11761"/>
                      <a:pt x="9632" y="11770"/>
                    </a:cubicBezTo>
                    <a:cubicBezTo>
                      <a:pt x="9632" y="11781"/>
                      <a:pt x="9642" y="11801"/>
                      <a:pt x="9642" y="11810"/>
                    </a:cubicBezTo>
                    <a:cubicBezTo>
                      <a:pt x="9642" y="11821"/>
                      <a:pt x="9652" y="11841"/>
                      <a:pt x="9652" y="11861"/>
                    </a:cubicBezTo>
                    <a:cubicBezTo>
                      <a:pt x="9652" y="11881"/>
                      <a:pt x="9642" y="11910"/>
                      <a:pt x="9622" y="11910"/>
                    </a:cubicBezTo>
                    <a:cubicBezTo>
                      <a:pt x="9616" y="11912"/>
                      <a:pt x="9611" y="11913"/>
                      <a:pt x="9606" y="11913"/>
                    </a:cubicBezTo>
                    <a:cubicBezTo>
                      <a:pt x="9585" y="11913"/>
                      <a:pt x="9570" y="11897"/>
                      <a:pt x="9562" y="11881"/>
                    </a:cubicBezTo>
                    <a:cubicBezTo>
                      <a:pt x="9562" y="11861"/>
                      <a:pt x="9552" y="11830"/>
                      <a:pt x="9552" y="11810"/>
                    </a:cubicBezTo>
                    <a:cubicBezTo>
                      <a:pt x="9542" y="11801"/>
                      <a:pt x="9542" y="11790"/>
                      <a:pt x="9532" y="11781"/>
                    </a:cubicBezTo>
                    <a:cubicBezTo>
                      <a:pt x="9522" y="11741"/>
                      <a:pt x="9512" y="11710"/>
                      <a:pt x="9502" y="11681"/>
                    </a:cubicBezTo>
                    <a:cubicBezTo>
                      <a:pt x="9482" y="11630"/>
                      <a:pt x="9462" y="11590"/>
                      <a:pt x="9432" y="11550"/>
                    </a:cubicBezTo>
                    <a:lnTo>
                      <a:pt x="9432" y="11510"/>
                    </a:lnTo>
                    <a:cubicBezTo>
                      <a:pt x="9432" y="11501"/>
                      <a:pt x="9442" y="11491"/>
                      <a:pt x="9452" y="11481"/>
                    </a:cubicBezTo>
                    <a:close/>
                    <a:moveTo>
                      <a:pt x="9102" y="11530"/>
                    </a:moveTo>
                    <a:cubicBezTo>
                      <a:pt x="9113" y="11530"/>
                      <a:pt x="9132" y="11541"/>
                      <a:pt x="9142" y="11561"/>
                    </a:cubicBezTo>
                    <a:lnTo>
                      <a:pt x="9202" y="11650"/>
                    </a:lnTo>
                    <a:cubicBezTo>
                      <a:pt x="9222" y="11701"/>
                      <a:pt x="9242" y="11761"/>
                      <a:pt x="9262" y="11821"/>
                    </a:cubicBezTo>
                    <a:cubicBezTo>
                      <a:pt x="9272" y="11881"/>
                      <a:pt x="9282" y="11930"/>
                      <a:pt x="9292" y="11981"/>
                    </a:cubicBezTo>
                    <a:cubicBezTo>
                      <a:pt x="9292" y="12010"/>
                      <a:pt x="9282" y="12040"/>
                      <a:pt x="9252" y="12040"/>
                    </a:cubicBezTo>
                    <a:cubicBezTo>
                      <a:pt x="9247" y="12042"/>
                      <a:pt x="9242" y="12043"/>
                      <a:pt x="9237" y="12043"/>
                    </a:cubicBezTo>
                    <a:cubicBezTo>
                      <a:pt x="9213" y="12043"/>
                      <a:pt x="9192" y="12025"/>
                      <a:pt x="9192" y="12000"/>
                    </a:cubicBezTo>
                    <a:cubicBezTo>
                      <a:pt x="9182" y="11970"/>
                      <a:pt x="9172" y="11930"/>
                      <a:pt x="9162" y="11901"/>
                    </a:cubicBezTo>
                    <a:cubicBezTo>
                      <a:pt x="9152" y="11841"/>
                      <a:pt x="9142" y="11790"/>
                      <a:pt x="9122" y="11730"/>
                    </a:cubicBezTo>
                    <a:cubicBezTo>
                      <a:pt x="9102" y="11690"/>
                      <a:pt x="9073" y="11650"/>
                      <a:pt x="9053" y="11610"/>
                    </a:cubicBezTo>
                    <a:cubicBezTo>
                      <a:pt x="9033" y="11581"/>
                      <a:pt x="9053" y="11550"/>
                      <a:pt x="9073" y="11541"/>
                    </a:cubicBezTo>
                    <a:cubicBezTo>
                      <a:pt x="9082" y="11530"/>
                      <a:pt x="9093" y="11530"/>
                      <a:pt x="9102" y="11530"/>
                    </a:cubicBezTo>
                    <a:close/>
                    <a:moveTo>
                      <a:pt x="4026" y="0"/>
                    </a:moveTo>
                    <a:cubicBezTo>
                      <a:pt x="3937" y="0"/>
                      <a:pt x="3837" y="10"/>
                      <a:pt x="3747" y="20"/>
                    </a:cubicBezTo>
                    <a:cubicBezTo>
                      <a:pt x="3587" y="40"/>
                      <a:pt x="3427" y="80"/>
                      <a:pt x="3277" y="120"/>
                    </a:cubicBezTo>
                    <a:cubicBezTo>
                      <a:pt x="3117" y="160"/>
                      <a:pt x="2958" y="200"/>
                      <a:pt x="2807" y="260"/>
                    </a:cubicBezTo>
                    <a:cubicBezTo>
                      <a:pt x="2667" y="320"/>
                      <a:pt x="2528" y="390"/>
                      <a:pt x="2398" y="470"/>
                    </a:cubicBezTo>
                    <a:cubicBezTo>
                      <a:pt x="2258" y="560"/>
                      <a:pt x="2118" y="639"/>
                      <a:pt x="1978" y="739"/>
                    </a:cubicBezTo>
                    <a:cubicBezTo>
                      <a:pt x="1918" y="790"/>
                      <a:pt x="1848" y="839"/>
                      <a:pt x="1788" y="899"/>
                    </a:cubicBezTo>
                    <a:cubicBezTo>
                      <a:pt x="1728" y="959"/>
                      <a:pt x="1668" y="1019"/>
                      <a:pt x="1599" y="1079"/>
                    </a:cubicBezTo>
                    <a:cubicBezTo>
                      <a:pt x="1528" y="1139"/>
                      <a:pt x="1459" y="1209"/>
                      <a:pt x="1389" y="1269"/>
                    </a:cubicBezTo>
                    <a:cubicBezTo>
                      <a:pt x="1359" y="1299"/>
                      <a:pt x="1319" y="1329"/>
                      <a:pt x="1289" y="1369"/>
                    </a:cubicBezTo>
                    <a:cubicBezTo>
                      <a:pt x="1259" y="1389"/>
                      <a:pt x="1239" y="1419"/>
                      <a:pt x="1219" y="1449"/>
                    </a:cubicBezTo>
                    <a:lnTo>
                      <a:pt x="1099" y="1629"/>
                    </a:lnTo>
                    <a:cubicBezTo>
                      <a:pt x="1049" y="1689"/>
                      <a:pt x="1009" y="1759"/>
                      <a:pt x="959" y="1819"/>
                    </a:cubicBezTo>
                    <a:cubicBezTo>
                      <a:pt x="859" y="1938"/>
                      <a:pt x="759" y="2058"/>
                      <a:pt x="669" y="2178"/>
                    </a:cubicBezTo>
                    <a:cubicBezTo>
                      <a:pt x="520" y="2368"/>
                      <a:pt x="389" y="2558"/>
                      <a:pt x="260" y="2758"/>
                    </a:cubicBezTo>
                    <a:cubicBezTo>
                      <a:pt x="170" y="2908"/>
                      <a:pt x="80" y="3057"/>
                      <a:pt x="0" y="3208"/>
                    </a:cubicBezTo>
                    <a:cubicBezTo>
                      <a:pt x="70" y="3228"/>
                      <a:pt x="130" y="3248"/>
                      <a:pt x="190" y="3268"/>
                    </a:cubicBezTo>
                    <a:cubicBezTo>
                      <a:pt x="200" y="3268"/>
                      <a:pt x="200" y="3268"/>
                      <a:pt x="209" y="3277"/>
                    </a:cubicBezTo>
                    <a:cubicBezTo>
                      <a:pt x="280" y="3248"/>
                      <a:pt x="340" y="3217"/>
                      <a:pt x="409" y="3188"/>
                    </a:cubicBezTo>
                    <a:cubicBezTo>
                      <a:pt x="469" y="3168"/>
                      <a:pt x="520" y="3148"/>
                      <a:pt x="580" y="3137"/>
                    </a:cubicBezTo>
                    <a:cubicBezTo>
                      <a:pt x="640" y="3117"/>
                      <a:pt x="709" y="3108"/>
                      <a:pt x="769" y="3088"/>
                    </a:cubicBezTo>
                    <a:cubicBezTo>
                      <a:pt x="839" y="3068"/>
                      <a:pt x="899" y="3057"/>
                      <a:pt x="969" y="3048"/>
                    </a:cubicBezTo>
                    <a:cubicBezTo>
                      <a:pt x="1029" y="3028"/>
                      <a:pt x="1079" y="3008"/>
                      <a:pt x="1139" y="3008"/>
                    </a:cubicBezTo>
                    <a:cubicBezTo>
                      <a:pt x="1189" y="2998"/>
                      <a:pt x="1249" y="2988"/>
                      <a:pt x="1299" y="2988"/>
                    </a:cubicBezTo>
                    <a:lnTo>
                      <a:pt x="1329" y="2988"/>
                    </a:lnTo>
                    <a:cubicBezTo>
                      <a:pt x="1468" y="2998"/>
                      <a:pt x="1608" y="3028"/>
                      <a:pt x="1739" y="3057"/>
                    </a:cubicBezTo>
                    <a:cubicBezTo>
                      <a:pt x="1808" y="3068"/>
                      <a:pt x="1879" y="3077"/>
                      <a:pt x="1938" y="3097"/>
                    </a:cubicBezTo>
                    <a:cubicBezTo>
                      <a:pt x="2008" y="3117"/>
                      <a:pt x="2078" y="3137"/>
                      <a:pt x="2138" y="3168"/>
                    </a:cubicBezTo>
                    <a:lnTo>
                      <a:pt x="2528" y="3317"/>
                    </a:lnTo>
                    <a:cubicBezTo>
                      <a:pt x="2598" y="3348"/>
                      <a:pt x="2667" y="3368"/>
                      <a:pt x="2747" y="3408"/>
                    </a:cubicBezTo>
                    <a:cubicBezTo>
                      <a:pt x="2798" y="3428"/>
                      <a:pt x="2858" y="3468"/>
                      <a:pt x="2918" y="3497"/>
                    </a:cubicBezTo>
                    <a:cubicBezTo>
                      <a:pt x="3047" y="3567"/>
                      <a:pt x="3177" y="3637"/>
                      <a:pt x="3307" y="3697"/>
                    </a:cubicBezTo>
                    <a:cubicBezTo>
                      <a:pt x="3437" y="3757"/>
                      <a:pt x="3557" y="3817"/>
                      <a:pt x="3667" y="3887"/>
                    </a:cubicBezTo>
                    <a:cubicBezTo>
                      <a:pt x="3787" y="3967"/>
                      <a:pt x="3886" y="4047"/>
                      <a:pt x="3997" y="4127"/>
                    </a:cubicBezTo>
                    <a:cubicBezTo>
                      <a:pt x="4126" y="4217"/>
                      <a:pt x="4246" y="4307"/>
                      <a:pt x="4366" y="4396"/>
                    </a:cubicBezTo>
                    <a:cubicBezTo>
                      <a:pt x="4476" y="4487"/>
                      <a:pt x="4586" y="4587"/>
                      <a:pt x="4696" y="4687"/>
                    </a:cubicBezTo>
                    <a:cubicBezTo>
                      <a:pt x="4796" y="4776"/>
                      <a:pt x="4896" y="4866"/>
                      <a:pt x="4986" y="4956"/>
                    </a:cubicBezTo>
                    <a:cubicBezTo>
                      <a:pt x="5196" y="5156"/>
                      <a:pt x="5396" y="5366"/>
                      <a:pt x="5575" y="5586"/>
                    </a:cubicBezTo>
                    <a:cubicBezTo>
                      <a:pt x="5765" y="5806"/>
                      <a:pt x="5935" y="6015"/>
                      <a:pt x="6105" y="6245"/>
                    </a:cubicBezTo>
                    <a:cubicBezTo>
                      <a:pt x="6195" y="6355"/>
                      <a:pt x="6275" y="6475"/>
                      <a:pt x="6364" y="6585"/>
                    </a:cubicBezTo>
                    <a:cubicBezTo>
                      <a:pt x="6444" y="6685"/>
                      <a:pt x="6515" y="6794"/>
                      <a:pt x="6584" y="6914"/>
                    </a:cubicBezTo>
                    <a:cubicBezTo>
                      <a:pt x="6655" y="7025"/>
                      <a:pt x="6715" y="7144"/>
                      <a:pt x="6774" y="7254"/>
                    </a:cubicBezTo>
                    <a:cubicBezTo>
                      <a:pt x="6844" y="7374"/>
                      <a:pt x="6914" y="7494"/>
                      <a:pt x="6984" y="7624"/>
                    </a:cubicBezTo>
                    <a:cubicBezTo>
                      <a:pt x="7054" y="7744"/>
                      <a:pt x="7114" y="7864"/>
                      <a:pt x="7184" y="7993"/>
                    </a:cubicBezTo>
                    <a:cubicBezTo>
                      <a:pt x="7214" y="8053"/>
                      <a:pt x="7244" y="8124"/>
                      <a:pt x="7274" y="8193"/>
                    </a:cubicBezTo>
                    <a:cubicBezTo>
                      <a:pt x="7294" y="8253"/>
                      <a:pt x="7324" y="8324"/>
                      <a:pt x="7344" y="8393"/>
                    </a:cubicBezTo>
                    <a:cubicBezTo>
                      <a:pt x="7384" y="8533"/>
                      <a:pt x="7414" y="8663"/>
                      <a:pt x="7454" y="8793"/>
                    </a:cubicBezTo>
                    <a:lnTo>
                      <a:pt x="7574" y="9183"/>
                    </a:lnTo>
                    <a:cubicBezTo>
                      <a:pt x="7614" y="9312"/>
                      <a:pt x="7654" y="9432"/>
                      <a:pt x="7694" y="9563"/>
                    </a:cubicBezTo>
                    <a:cubicBezTo>
                      <a:pt x="7743" y="9692"/>
                      <a:pt x="7774" y="9812"/>
                      <a:pt x="7803" y="9942"/>
                    </a:cubicBezTo>
                    <a:cubicBezTo>
                      <a:pt x="7834" y="10072"/>
                      <a:pt x="7863" y="10202"/>
                      <a:pt x="7883" y="10331"/>
                    </a:cubicBezTo>
                    <a:cubicBezTo>
                      <a:pt x="7903" y="10482"/>
                      <a:pt x="7923" y="10622"/>
                      <a:pt x="7933" y="10762"/>
                    </a:cubicBezTo>
                    <a:cubicBezTo>
                      <a:pt x="7953" y="10901"/>
                      <a:pt x="7963" y="11041"/>
                      <a:pt x="7963" y="11181"/>
                    </a:cubicBezTo>
                    <a:lnTo>
                      <a:pt x="7963" y="11371"/>
                    </a:lnTo>
                    <a:cubicBezTo>
                      <a:pt x="7963" y="11451"/>
                      <a:pt x="7953" y="11530"/>
                      <a:pt x="7943" y="11610"/>
                    </a:cubicBezTo>
                    <a:cubicBezTo>
                      <a:pt x="7933" y="11641"/>
                      <a:pt x="7933" y="11670"/>
                      <a:pt x="7914" y="11710"/>
                    </a:cubicBezTo>
                    <a:cubicBezTo>
                      <a:pt x="7914" y="11730"/>
                      <a:pt x="7903" y="11750"/>
                      <a:pt x="7894" y="11781"/>
                    </a:cubicBezTo>
                    <a:cubicBezTo>
                      <a:pt x="7883" y="11790"/>
                      <a:pt x="7874" y="11801"/>
                      <a:pt x="7874" y="11810"/>
                    </a:cubicBezTo>
                    <a:cubicBezTo>
                      <a:pt x="7894" y="11830"/>
                      <a:pt x="7923" y="11841"/>
                      <a:pt x="7943" y="11861"/>
                    </a:cubicBezTo>
                    <a:cubicBezTo>
                      <a:pt x="8173" y="12000"/>
                      <a:pt x="8393" y="12160"/>
                      <a:pt x="8613" y="12320"/>
                    </a:cubicBezTo>
                    <a:cubicBezTo>
                      <a:pt x="8682" y="12380"/>
                      <a:pt x="8762" y="12440"/>
                      <a:pt x="8842" y="12510"/>
                    </a:cubicBezTo>
                    <a:cubicBezTo>
                      <a:pt x="8913" y="12580"/>
                      <a:pt x="8982" y="12650"/>
                      <a:pt x="9042" y="12720"/>
                    </a:cubicBezTo>
                    <a:lnTo>
                      <a:pt x="9062" y="12720"/>
                    </a:lnTo>
                    <a:cubicBezTo>
                      <a:pt x="9102" y="12709"/>
                      <a:pt x="9132" y="12709"/>
                      <a:pt x="9162" y="12690"/>
                    </a:cubicBezTo>
                    <a:cubicBezTo>
                      <a:pt x="9302" y="12640"/>
                      <a:pt x="9432" y="12580"/>
                      <a:pt x="9572" y="12530"/>
                    </a:cubicBezTo>
                    <a:cubicBezTo>
                      <a:pt x="9692" y="12490"/>
                      <a:pt x="9822" y="12450"/>
                      <a:pt x="9941" y="12400"/>
                    </a:cubicBezTo>
                    <a:cubicBezTo>
                      <a:pt x="10061" y="12350"/>
                      <a:pt x="10172" y="12280"/>
                      <a:pt x="10292" y="12230"/>
                    </a:cubicBezTo>
                    <a:cubicBezTo>
                      <a:pt x="10361" y="12190"/>
                      <a:pt x="10421" y="12160"/>
                      <a:pt x="10491" y="12120"/>
                    </a:cubicBezTo>
                    <a:cubicBezTo>
                      <a:pt x="10531" y="12090"/>
                      <a:pt x="10581" y="12060"/>
                      <a:pt x="10631" y="12030"/>
                    </a:cubicBezTo>
                    <a:cubicBezTo>
                      <a:pt x="10771" y="11910"/>
                      <a:pt x="10891" y="11781"/>
                      <a:pt x="11011" y="11641"/>
                    </a:cubicBezTo>
                    <a:cubicBezTo>
                      <a:pt x="11120" y="11481"/>
                      <a:pt x="11211" y="11311"/>
                      <a:pt x="11291" y="11131"/>
                    </a:cubicBezTo>
                    <a:cubicBezTo>
                      <a:pt x="11351" y="10981"/>
                      <a:pt x="11411" y="10821"/>
                      <a:pt x="11440" y="10662"/>
                    </a:cubicBezTo>
                    <a:cubicBezTo>
                      <a:pt x="11451" y="10522"/>
                      <a:pt x="11451" y="10382"/>
                      <a:pt x="11451" y="10252"/>
                    </a:cubicBezTo>
                    <a:cubicBezTo>
                      <a:pt x="11451" y="10102"/>
                      <a:pt x="11440" y="9952"/>
                      <a:pt x="11431" y="9812"/>
                    </a:cubicBezTo>
                    <a:cubicBezTo>
                      <a:pt x="11420" y="9672"/>
                      <a:pt x="11411" y="9532"/>
                      <a:pt x="11391" y="9392"/>
                    </a:cubicBezTo>
                    <a:lnTo>
                      <a:pt x="11360" y="8973"/>
                    </a:lnTo>
                    <a:cubicBezTo>
                      <a:pt x="11340" y="8843"/>
                      <a:pt x="11311" y="8713"/>
                      <a:pt x="11291" y="8583"/>
                    </a:cubicBezTo>
                    <a:cubicBezTo>
                      <a:pt x="11271" y="8443"/>
                      <a:pt x="11251" y="8304"/>
                      <a:pt x="11220" y="8164"/>
                    </a:cubicBezTo>
                    <a:cubicBezTo>
                      <a:pt x="11191" y="8013"/>
                      <a:pt x="11160" y="7873"/>
                      <a:pt x="11131" y="7724"/>
                    </a:cubicBezTo>
                    <a:cubicBezTo>
                      <a:pt x="11091" y="7594"/>
                      <a:pt x="11061" y="7454"/>
                      <a:pt x="11021" y="7324"/>
                    </a:cubicBezTo>
                    <a:cubicBezTo>
                      <a:pt x="10981" y="7144"/>
                      <a:pt x="10931" y="6974"/>
                      <a:pt x="10881" y="6794"/>
                    </a:cubicBezTo>
                    <a:cubicBezTo>
                      <a:pt x="10841" y="6635"/>
                      <a:pt x="10791" y="6475"/>
                      <a:pt x="10741" y="6305"/>
                    </a:cubicBezTo>
                    <a:cubicBezTo>
                      <a:pt x="10701" y="6135"/>
                      <a:pt x="10651" y="5955"/>
                      <a:pt x="10601" y="5786"/>
                    </a:cubicBezTo>
                    <a:cubicBezTo>
                      <a:pt x="10541" y="5615"/>
                      <a:pt x="10471" y="5446"/>
                      <a:pt x="10411" y="5286"/>
                    </a:cubicBezTo>
                    <a:cubicBezTo>
                      <a:pt x="10351" y="5136"/>
                      <a:pt x="10281" y="4996"/>
                      <a:pt x="10212" y="4866"/>
                    </a:cubicBezTo>
                    <a:cubicBezTo>
                      <a:pt x="10141" y="4716"/>
                      <a:pt x="10061" y="4576"/>
                      <a:pt x="9981" y="4436"/>
                    </a:cubicBezTo>
                    <a:cubicBezTo>
                      <a:pt x="9822" y="4157"/>
                      <a:pt x="9662" y="3877"/>
                      <a:pt x="9472" y="3627"/>
                    </a:cubicBezTo>
                    <a:cubicBezTo>
                      <a:pt x="9352" y="3468"/>
                      <a:pt x="9222" y="3317"/>
                      <a:pt x="9102" y="3168"/>
                    </a:cubicBezTo>
                    <a:lnTo>
                      <a:pt x="8742" y="2688"/>
                    </a:lnTo>
                    <a:cubicBezTo>
                      <a:pt x="8583" y="2488"/>
                      <a:pt x="8403" y="2298"/>
                      <a:pt x="8213" y="2138"/>
                    </a:cubicBezTo>
                    <a:cubicBezTo>
                      <a:pt x="8023" y="1969"/>
                      <a:pt x="7834" y="1809"/>
                      <a:pt x="7634" y="1649"/>
                    </a:cubicBezTo>
                    <a:cubicBezTo>
                      <a:pt x="7563" y="1589"/>
                      <a:pt x="7494" y="1539"/>
                      <a:pt x="7414" y="1489"/>
                    </a:cubicBezTo>
                    <a:cubicBezTo>
                      <a:pt x="7324" y="1439"/>
                      <a:pt x="7244" y="1389"/>
                      <a:pt x="7154" y="1339"/>
                    </a:cubicBezTo>
                    <a:cubicBezTo>
                      <a:pt x="6994" y="1249"/>
                      <a:pt x="6834" y="1159"/>
                      <a:pt x="6684" y="1059"/>
                    </a:cubicBezTo>
                    <a:cubicBezTo>
                      <a:pt x="6604" y="1010"/>
                      <a:pt x="6524" y="970"/>
                      <a:pt x="6444" y="919"/>
                    </a:cubicBezTo>
                    <a:cubicBezTo>
                      <a:pt x="6375" y="879"/>
                      <a:pt x="6295" y="839"/>
                      <a:pt x="6215" y="799"/>
                    </a:cubicBezTo>
                    <a:cubicBezTo>
                      <a:pt x="6055" y="719"/>
                      <a:pt x="5895" y="659"/>
                      <a:pt x="5735" y="570"/>
                    </a:cubicBezTo>
                    <a:cubicBezTo>
                      <a:pt x="5655" y="530"/>
                      <a:pt x="5575" y="490"/>
                      <a:pt x="5496" y="440"/>
                    </a:cubicBezTo>
                    <a:cubicBezTo>
                      <a:pt x="5425" y="410"/>
                      <a:pt x="5356" y="380"/>
                      <a:pt x="5285" y="340"/>
                    </a:cubicBezTo>
                    <a:lnTo>
                      <a:pt x="4836" y="160"/>
                    </a:lnTo>
                    <a:cubicBezTo>
                      <a:pt x="4746" y="120"/>
                      <a:pt x="4666" y="90"/>
                      <a:pt x="4566" y="70"/>
                    </a:cubicBezTo>
                    <a:cubicBezTo>
                      <a:pt x="4486" y="50"/>
                      <a:pt x="4406" y="30"/>
                      <a:pt x="4316" y="20"/>
                    </a:cubicBezTo>
                    <a:cubicBezTo>
                      <a:pt x="4217" y="10"/>
                      <a:pt x="4126" y="0"/>
                      <a:pt x="40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p:nvPr/>
            </p:nvSpPr>
            <p:spPr>
              <a:xfrm>
                <a:off x="4248525" y="4553450"/>
                <a:ext cx="84725" cy="102400"/>
              </a:xfrm>
              <a:custGeom>
                <a:rect b="b" l="l" r="r" t="t"/>
                <a:pathLst>
                  <a:path extrusionOk="0" h="4096" w="3389">
                    <a:moveTo>
                      <a:pt x="2282" y="0"/>
                    </a:moveTo>
                    <a:cubicBezTo>
                      <a:pt x="2260" y="0"/>
                      <a:pt x="2239" y="1"/>
                      <a:pt x="2219" y="4"/>
                    </a:cubicBezTo>
                    <a:cubicBezTo>
                      <a:pt x="2130" y="15"/>
                      <a:pt x="2050" y="35"/>
                      <a:pt x="1970" y="55"/>
                    </a:cubicBezTo>
                    <a:lnTo>
                      <a:pt x="1850" y="84"/>
                    </a:lnTo>
                    <a:cubicBezTo>
                      <a:pt x="1810" y="95"/>
                      <a:pt x="1779" y="104"/>
                      <a:pt x="1750" y="124"/>
                    </a:cubicBezTo>
                    <a:cubicBezTo>
                      <a:pt x="1600" y="184"/>
                      <a:pt x="1470" y="264"/>
                      <a:pt x="1330" y="334"/>
                    </a:cubicBezTo>
                    <a:cubicBezTo>
                      <a:pt x="1260" y="374"/>
                      <a:pt x="1180" y="414"/>
                      <a:pt x="1120" y="454"/>
                    </a:cubicBezTo>
                    <a:cubicBezTo>
                      <a:pt x="1060" y="494"/>
                      <a:pt x="1000" y="534"/>
                      <a:pt x="940" y="584"/>
                    </a:cubicBezTo>
                    <a:cubicBezTo>
                      <a:pt x="831" y="674"/>
                      <a:pt x="711" y="774"/>
                      <a:pt x="600" y="874"/>
                    </a:cubicBezTo>
                    <a:cubicBezTo>
                      <a:pt x="500" y="974"/>
                      <a:pt x="411" y="1074"/>
                      <a:pt x="321" y="1183"/>
                    </a:cubicBezTo>
                    <a:cubicBezTo>
                      <a:pt x="281" y="1234"/>
                      <a:pt x="241" y="1294"/>
                      <a:pt x="201" y="1354"/>
                    </a:cubicBezTo>
                    <a:cubicBezTo>
                      <a:pt x="191" y="1383"/>
                      <a:pt x="171" y="1414"/>
                      <a:pt x="151" y="1443"/>
                    </a:cubicBezTo>
                    <a:cubicBezTo>
                      <a:pt x="141" y="1474"/>
                      <a:pt x="131" y="1503"/>
                      <a:pt x="121" y="1523"/>
                    </a:cubicBezTo>
                    <a:cubicBezTo>
                      <a:pt x="101" y="1563"/>
                      <a:pt x="91" y="1603"/>
                      <a:pt x="81" y="1633"/>
                    </a:cubicBezTo>
                    <a:cubicBezTo>
                      <a:pt x="71" y="1683"/>
                      <a:pt x="61" y="1723"/>
                      <a:pt x="51" y="1773"/>
                    </a:cubicBezTo>
                    <a:cubicBezTo>
                      <a:pt x="41" y="1843"/>
                      <a:pt x="31" y="1923"/>
                      <a:pt x="21" y="1993"/>
                    </a:cubicBezTo>
                    <a:cubicBezTo>
                      <a:pt x="21" y="2033"/>
                      <a:pt x="11" y="2073"/>
                      <a:pt x="11" y="2113"/>
                    </a:cubicBezTo>
                    <a:cubicBezTo>
                      <a:pt x="11" y="2143"/>
                      <a:pt x="1" y="2173"/>
                      <a:pt x="1" y="2213"/>
                    </a:cubicBezTo>
                    <a:cubicBezTo>
                      <a:pt x="11" y="2282"/>
                      <a:pt x="11" y="2353"/>
                      <a:pt x="21" y="2422"/>
                    </a:cubicBezTo>
                    <a:cubicBezTo>
                      <a:pt x="31" y="2482"/>
                      <a:pt x="41" y="2553"/>
                      <a:pt x="61" y="2622"/>
                    </a:cubicBezTo>
                    <a:cubicBezTo>
                      <a:pt x="81" y="2682"/>
                      <a:pt x="101" y="2752"/>
                      <a:pt x="121" y="2812"/>
                    </a:cubicBezTo>
                    <a:cubicBezTo>
                      <a:pt x="171" y="2932"/>
                      <a:pt x="211" y="3052"/>
                      <a:pt x="261" y="3162"/>
                    </a:cubicBezTo>
                    <a:cubicBezTo>
                      <a:pt x="291" y="3222"/>
                      <a:pt x="311" y="3272"/>
                      <a:pt x="341" y="3322"/>
                    </a:cubicBezTo>
                    <a:cubicBezTo>
                      <a:pt x="351" y="3352"/>
                      <a:pt x="371" y="3382"/>
                      <a:pt x="391" y="3412"/>
                    </a:cubicBezTo>
                    <a:cubicBezTo>
                      <a:pt x="401" y="3441"/>
                      <a:pt x="411" y="3472"/>
                      <a:pt x="431" y="3492"/>
                    </a:cubicBezTo>
                    <a:cubicBezTo>
                      <a:pt x="441" y="3521"/>
                      <a:pt x="461" y="3552"/>
                      <a:pt x="480" y="3581"/>
                    </a:cubicBezTo>
                    <a:cubicBezTo>
                      <a:pt x="491" y="3601"/>
                      <a:pt x="500" y="3632"/>
                      <a:pt x="520" y="3652"/>
                    </a:cubicBezTo>
                    <a:lnTo>
                      <a:pt x="640" y="3832"/>
                    </a:lnTo>
                    <a:cubicBezTo>
                      <a:pt x="691" y="3901"/>
                      <a:pt x="751" y="3961"/>
                      <a:pt x="820" y="4021"/>
                    </a:cubicBezTo>
                    <a:cubicBezTo>
                      <a:pt x="860" y="4051"/>
                      <a:pt x="900" y="4071"/>
                      <a:pt x="940" y="4091"/>
                    </a:cubicBezTo>
                    <a:cubicBezTo>
                      <a:pt x="969" y="4094"/>
                      <a:pt x="999" y="4095"/>
                      <a:pt x="1028" y="4095"/>
                    </a:cubicBezTo>
                    <a:cubicBezTo>
                      <a:pt x="1109" y="4095"/>
                      <a:pt x="1189" y="4086"/>
                      <a:pt x="1270" y="4071"/>
                    </a:cubicBezTo>
                    <a:cubicBezTo>
                      <a:pt x="1370" y="4061"/>
                      <a:pt x="1470" y="4041"/>
                      <a:pt x="1560" y="4011"/>
                    </a:cubicBezTo>
                    <a:cubicBezTo>
                      <a:pt x="1610" y="4001"/>
                      <a:pt x="1660" y="3981"/>
                      <a:pt x="1719" y="3971"/>
                    </a:cubicBezTo>
                    <a:cubicBezTo>
                      <a:pt x="1759" y="3961"/>
                      <a:pt x="1799" y="3951"/>
                      <a:pt x="1850" y="3931"/>
                    </a:cubicBezTo>
                    <a:cubicBezTo>
                      <a:pt x="1859" y="3931"/>
                      <a:pt x="1879" y="3921"/>
                      <a:pt x="1890" y="3912"/>
                    </a:cubicBezTo>
                    <a:cubicBezTo>
                      <a:pt x="1910" y="3901"/>
                      <a:pt x="1919" y="3881"/>
                      <a:pt x="1930" y="3872"/>
                    </a:cubicBezTo>
                    <a:cubicBezTo>
                      <a:pt x="1950" y="3841"/>
                      <a:pt x="1970" y="3801"/>
                      <a:pt x="1990" y="3772"/>
                    </a:cubicBezTo>
                    <a:cubicBezTo>
                      <a:pt x="1990" y="3772"/>
                      <a:pt x="1990" y="3761"/>
                      <a:pt x="1999" y="3761"/>
                    </a:cubicBezTo>
                    <a:cubicBezTo>
                      <a:pt x="1979" y="3752"/>
                      <a:pt x="1970" y="3741"/>
                      <a:pt x="1959" y="3732"/>
                    </a:cubicBezTo>
                    <a:cubicBezTo>
                      <a:pt x="1939" y="3721"/>
                      <a:pt x="1919" y="3701"/>
                      <a:pt x="1899" y="3692"/>
                    </a:cubicBezTo>
                    <a:cubicBezTo>
                      <a:pt x="1850" y="3681"/>
                      <a:pt x="1799" y="3661"/>
                      <a:pt x="1750" y="3641"/>
                    </a:cubicBezTo>
                    <a:cubicBezTo>
                      <a:pt x="1679" y="3621"/>
                      <a:pt x="1610" y="3592"/>
                      <a:pt x="1550" y="3552"/>
                    </a:cubicBezTo>
                    <a:cubicBezTo>
                      <a:pt x="1500" y="3532"/>
                      <a:pt x="1450" y="3501"/>
                      <a:pt x="1400" y="3461"/>
                    </a:cubicBezTo>
                    <a:cubicBezTo>
                      <a:pt x="1340" y="3422"/>
                      <a:pt x="1290" y="3372"/>
                      <a:pt x="1250" y="3322"/>
                    </a:cubicBezTo>
                    <a:lnTo>
                      <a:pt x="1130" y="3172"/>
                    </a:lnTo>
                    <a:cubicBezTo>
                      <a:pt x="1090" y="3122"/>
                      <a:pt x="1060" y="3062"/>
                      <a:pt x="1030" y="3002"/>
                    </a:cubicBezTo>
                    <a:cubicBezTo>
                      <a:pt x="1010" y="2942"/>
                      <a:pt x="990" y="2872"/>
                      <a:pt x="980" y="2812"/>
                    </a:cubicBezTo>
                    <a:cubicBezTo>
                      <a:pt x="951" y="2682"/>
                      <a:pt x="920" y="2542"/>
                      <a:pt x="911" y="2402"/>
                    </a:cubicBezTo>
                    <a:cubicBezTo>
                      <a:pt x="900" y="2333"/>
                      <a:pt x="880" y="2262"/>
                      <a:pt x="880" y="2183"/>
                    </a:cubicBezTo>
                    <a:cubicBezTo>
                      <a:pt x="880" y="2113"/>
                      <a:pt x="891" y="2043"/>
                      <a:pt x="900" y="1963"/>
                    </a:cubicBezTo>
                    <a:cubicBezTo>
                      <a:pt x="920" y="1823"/>
                      <a:pt x="960" y="1693"/>
                      <a:pt x="1010" y="1553"/>
                    </a:cubicBezTo>
                    <a:cubicBezTo>
                      <a:pt x="1060" y="1423"/>
                      <a:pt x="1130" y="1294"/>
                      <a:pt x="1200" y="1174"/>
                    </a:cubicBezTo>
                    <a:cubicBezTo>
                      <a:pt x="1240" y="1114"/>
                      <a:pt x="1280" y="1043"/>
                      <a:pt x="1340" y="994"/>
                    </a:cubicBezTo>
                    <a:cubicBezTo>
                      <a:pt x="1390" y="934"/>
                      <a:pt x="1450" y="884"/>
                      <a:pt x="1520" y="844"/>
                    </a:cubicBezTo>
                    <a:cubicBezTo>
                      <a:pt x="1580" y="804"/>
                      <a:pt x="1640" y="774"/>
                      <a:pt x="1699" y="744"/>
                    </a:cubicBezTo>
                    <a:cubicBezTo>
                      <a:pt x="1770" y="704"/>
                      <a:pt x="1850" y="674"/>
                      <a:pt x="1930" y="654"/>
                    </a:cubicBezTo>
                    <a:cubicBezTo>
                      <a:pt x="2010" y="634"/>
                      <a:pt x="2090" y="614"/>
                      <a:pt x="2169" y="604"/>
                    </a:cubicBezTo>
                    <a:cubicBezTo>
                      <a:pt x="2216" y="604"/>
                      <a:pt x="2263" y="600"/>
                      <a:pt x="2312" y="600"/>
                    </a:cubicBezTo>
                    <a:cubicBezTo>
                      <a:pt x="2337" y="600"/>
                      <a:pt x="2363" y="601"/>
                      <a:pt x="2389" y="604"/>
                    </a:cubicBezTo>
                    <a:cubicBezTo>
                      <a:pt x="2589" y="614"/>
                      <a:pt x="2799" y="664"/>
                      <a:pt x="2978" y="764"/>
                    </a:cubicBezTo>
                    <a:cubicBezTo>
                      <a:pt x="3038" y="804"/>
                      <a:pt x="3109" y="844"/>
                      <a:pt x="3169" y="884"/>
                    </a:cubicBezTo>
                    <a:cubicBezTo>
                      <a:pt x="3189" y="894"/>
                      <a:pt x="3209" y="904"/>
                      <a:pt x="3218" y="914"/>
                    </a:cubicBezTo>
                    <a:cubicBezTo>
                      <a:pt x="3249" y="934"/>
                      <a:pt x="3289" y="954"/>
                      <a:pt x="3309" y="984"/>
                    </a:cubicBezTo>
                    <a:cubicBezTo>
                      <a:pt x="3318" y="994"/>
                      <a:pt x="3329" y="1014"/>
                      <a:pt x="3349" y="1023"/>
                    </a:cubicBezTo>
                    <a:cubicBezTo>
                      <a:pt x="3349" y="1014"/>
                      <a:pt x="3358" y="1014"/>
                      <a:pt x="3358" y="1004"/>
                    </a:cubicBezTo>
                    <a:cubicBezTo>
                      <a:pt x="3368" y="974"/>
                      <a:pt x="3378" y="934"/>
                      <a:pt x="3378" y="904"/>
                    </a:cubicBezTo>
                    <a:cubicBezTo>
                      <a:pt x="3388" y="864"/>
                      <a:pt x="3388" y="824"/>
                      <a:pt x="3388" y="784"/>
                    </a:cubicBezTo>
                    <a:cubicBezTo>
                      <a:pt x="3388" y="734"/>
                      <a:pt x="3378" y="694"/>
                      <a:pt x="3378" y="644"/>
                    </a:cubicBezTo>
                    <a:lnTo>
                      <a:pt x="3349" y="494"/>
                    </a:lnTo>
                    <a:cubicBezTo>
                      <a:pt x="3329" y="444"/>
                      <a:pt x="3318" y="394"/>
                      <a:pt x="3298" y="344"/>
                    </a:cubicBezTo>
                    <a:cubicBezTo>
                      <a:pt x="3278" y="304"/>
                      <a:pt x="3258" y="264"/>
                      <a:pt x="3229" y="215"/>
                    </a:cubicBezTo>
                    <a:cubicBezTo>
                      <a:pt x="3198" y="215"/>
                      <a:pt x="3178" y="204"/>
                      <a:pt x="3149" y="184"/>
                    </a:cubicBezTo>
                    <a:cubicBezTo>
                      <a:pt x="3129" y="164"/>
                      <a:pt x="3109" y="144"/>
                      <a:pt x="3089" y="115"/>
                    </a:cubicBezTo>
                    <a:lnTo>
                      <a:pt x="3049" y="115"/>
                    </a:lnTo>
                    <a:cubicBezTo>
                      <a:pt x="2998" y="95"/>
                      <a:pt x="2938" y="95"/>
                      <a:pt x="2889" y="84"/>
                    </a:cubicBezTo>
                    <a:cubicBezTo>
                      <a:pt x="2829" y="75"/>
                      <a:pt x="2779" y="55"/>
                      <a:pt x="2719" y="44"/>
                    </a:cubicBezTo>
                    <a:cubicBezTo>
                      <a:pt x="2679" y="35"/>
                      <a:pt x="2629" y="24"/>
                      <a:pt x="2589" y="24"/>
                    </a:cubicBezTo>
                    <a:cubicBezTo>
                      <a:pt x="2529" y="15"/>
                      <a:pt x="2469" y="15"/>
                      <a:pt x="2409" y="4"/>
                    </a:cubicBezTo>
                    <a:cubicBezTo>
                      <a:pt x="2369" y="4"/>
                      <a:pt x="2325" y="0"/>
                      <a:pt x="22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8"/>
              <p:cNvSpPr/>
              <p:nvPr/>
            </p:nvSpPr>
            <p:spPr>
              <a:xfrm>
                <a:off x="4116150" y="4310800"/>
                <a:ext cx="180125" cy="209800"/>
              </a:xfrm>
              <a:custGeom>
                <a:rect b="b" l="l" r="r" t="t"/>
                <a:pathLst>
                  <a:path extrusionOk="0" h="8392" w="7205">
                    <a:moveTo>
                      <a:pt x="775" y="1"/>
                    </a:moveTo>
                    <a:cubicBezTo>
                      <a:pt x="740" y="1"/>
                      <a:pt x="705" y="4"/>
                      <a:pt x="670" y="9"/>
                    </a:cubicBezTo>
                    <a:cubicBezTo>
                      <a:pt x="550" y="29"/>
                      <a:pt x="420" y="49"/>
                      <a:pt x="300" y="89"/>
                    </a:cubicBezTo>
                    <a:cubicBezTo>
                      <a:pt x="240" y="98"/>
                      <a:pt x="171" y="109"/>
                      <a:pt x="111" y="129"/>
                    </a:cubicBezTo>
                    <a:cubicBezTo>
                      <a:pt x="71" y="138"/>
                      <a:pt x="40" y="158"/>
                      <a:pt x="0" y="169"/>
                    </a:cubicBezTo>
                    <a:lnTo>
                      <a:pt x="180" y="229"/>
                    </a:lnTo>
                    <a:cubicBezTo>
                      <a:pt x="260" y="258"/>
                      <a:pt x="330" y="278"/>
                      <a:pt x="410" y="298"/>
                    </a:cubicBezTo>
                    <a:lnTo>
                      <a:pt x="650" y="388"/>
                    </a:lnTo>
                    <a:cubicBezTo>
                      <a:pt x="790" y="448"/>
                      <a:pt x="930" y="508"/>
                      <a:pt x="1070" y="558"/>
                    </a:cubicBezTo>
                    <a:cubicBezTo>
                      <a:pt x="1150" y="588"/>
                      <a:pt x="1219" y="618"/>
                      <a:pt x="1290" y="648"/>
                    </a:cubicBezTo>
                    <a:cubicBezTo>
                      <a:pt x="1370" y="678"/>
                      <a:pt x="1449" y="708"/>
                      <a:pt x="1529" y="748"/>
                    </a:cubicBezTo>
                    <a:cubicBezTo>
                      <a:pt x="1669" y="808"/>
                      <a:pt x="1809" y="888"/>
                      <a:pt x="1939" y="978"/>
                    </a:cubicBezTo>
                    <a:cubicBezTo>
                      <a:pt x="2059" y="1057"/>
                      <a:pt x="2189" y="1137"/>
                      <a:pt x="2309" y="1217"/>
                    </a:cubicBezTo>
                    <a:cubicBezTo>
                      <a:pt x="2378" y="1257"/>
                      <a:pt x="2449" y="1297"/>
                      <a:pt x="2509" y="1348"/>
                    </a:cubicBezTo>
                    <a:cubicBezTo>
                      <a:pt x="2578" y="1397"/>
                      <a:pt x="2648" y="1448"/>
                      <a:pt x="2708" y="1497"/>
                    </a:cubicBezTo>
                    <a:cubicBezTo>
                      <a:pt x="2828" y="1597"/>
                      <a:pt x="2938" y="1697"/>
                      <a:pt x="3058" y="1787"/>
                    </a:cubicBezTo>
                    <a:cubicBezTo>
                      <a:pt x="3158" y="1867"/>
                      <a:pt x="3268" y="1937"/>
                      <a:pt x="3368" y="2017"/>
                    </a:cubicBezTo>
                    <a:cubicBezTo>
                      <a:pt x="3437" y="2067"/>
                      <a:pt x="3497" y="2117"/>
                      <a:pt x="3557" y="2167"/>
                    </a:cubicBezTo>
                    <a:lnTo>
                      <a:pt x="3708" y="2316"/>
                    </a:lnTo>
                    <a:cubicBezTo>
                      <a:pt x="3797" y="2407"/>
                      <a:pt x="3897" y="2507"/>
                      <a:pt x="3987" y="2607"/>
                    </a:cubicBezTo>
                    <a:lnTo>
                      <a:pt x="4257" y="2876"/>
                    </a:lnTo>
                    <a:cubicBezTo>
                      <a:pt x="4357" y="2996"/>
                      <a:pt x="4457" y="3106"/>
                      <a:pt x="4567" y="3226"/>
                    </a:cubicBezTo>
                    <a:lnTo>
                      <a:pt x="4867" y="3586"/>
                    </a:lnTo>
                    <a:cubicBezTo>
                      <a:pt x="4976" y="3726"/>
                      <a:pt x="5076" y="3866"/>
                      <a:pt x="5186" y="4005"/>
                    </a:cubicBezTo>
                    <a:cubicBezTo>
                      <a:pt x="5286" y="4125"/>
                      <a:pt x="5376" y="4255"/>
                      <a:pt x="5446" y="4395"/>
                    </a:cubicBezTo>
                    <a:cubicBezTo>
                      <a:pt x="5526" y="4525"/>
                      <a:pt x="5596" y="4665"/>
                      <a:pt x="5666" y="4805"/>
                    </a:cubicBezTo>
                    <a:cubicBezTo>
                      <a:pt x="5736" y="4954"/>
                      <a:pt x="5806" y="5094"/>
                      <a:pt x="5866" y="5234"/>
                    </a:cubicBezTo>
                    <a:cubicBezTo>
                      <a:pt x="5935" y="5374"/>
                      <a:pt x="6006" y="5514"/>
                      <a:pt x="6066" y="5654"/>
                    </a:cubicBezTo>
                    <a:cubicBezTo>
                      <a:pt x="6135" y="5814"/>
                      <a:pt x="6206" y="5964"/>
                      <a:pt x="6275" y="6124"/>
                    </a:cubicBezTo>
                    <a:cubicBezTo>
                      <a:pt x="6335" y="6264"/>
                      <a:pt x="6385" y="6413"/>
                      <a:pt x="6435" y="6553"/>
                    </a:cubicBezTo>
                    <a:cubicBezTo>
                      <a:pt x="6495" y="6693"/>
                      <a:pt x="6555" y="6833"/>
                      <a:pt x="6605" y="6973"/>
                    </a:cubicBezTo>
                    <a:cubicBezTo>
                      <a:pt x="6705" y="7232"/>
                      <a:pt x="6785" y="7503"/>
                      <a:pt x="6845" y="7762"/>
                    </a:cubicBezTo>
                    <a:cubicBezTo>
                      <a:pt x="6855" y="7792"/>
                      <a:pt x="6855" y="7822"/>
                      <a:pt x="6865" y="7852"/>
                    </a:cubicBezTo>
                    <a:cubicBezTo>
                      <a:pt x="6875" y="7892"/>
                      <a:pt x="6885" y="7942"/>
                      <a:pt x="6875" y="7982"/>
                    </a:cubicBezTo>
                    <a:cubicBezTo>
                      <a:pt x="6875" y="8052"/>
                      <a:pt x="6865" y="8122"/>
                      <a:pt x="6825" y="8182"/>
                    </a:cubicBezTo>
                    <a:lnTo>
                      <a:pt x="6795" y="8212"/>
                    </a:lnTo>
                    <a:cubicBezTo>
                      <a:pt x="6905" y="8262"/>
                      <a:pt x="7005" y="8322"/>
                      <a:pt x="7114" y="8371"/>
                    </a:cubicBezTo>
                    <a:cubicBezTo>
                      <a:pt x="7125" y="8382"/>
                      <a:pt x="7145" y="8382"/>
                      <a:pt x="7165" y="8391"/>
                    </a:cubicBezTo>
                    <a:cubicBezTo>
                      <a:pt x="7165" y="8362"/>
                      <a:pt x="7174" y="8342"/>
                      <a:pt x="7174" y="8311"/>
                    </a:cubicBezTo>
                    <a:cubicBezTo>
                      <a:pt x="7205" y="8122"/>
                      <a:pt x="7194" y="7932"/>
                      <a:pt x="7185" y="7742"/>
                    </a:cubicBezTo>
                    <a:cubicBezTo>
                      <a:pt x="7174" y="7543"/>
                      <a:pt x="7154" y="7343"/>
                      <a:pt x="7134" y="7143"/>
                    </a:cubicBezTo>
                    <a:cubicBezTo>
                      <a:pt x="7105" y="6963"/>
                      <a:pt x="7074" y="6783"/>
                      <a:pt x="7025" y="6613"/>
                    </a:cubicBezTo>
                    <a:cubicBezTo>
                      <a:pt x="6955" y="6344"/>
                      <a:pt x="6865" y="6084"/>
                      <a:pt x="6785" y="5824"/>
                    </a:cubicBezTo>
                    <a:cubicBezTo>
                      <a:pt x="6745" y="5704"/>
                      <a:pt x="6705" y="5574"/>
                      <a:pt x="6675" y="5444"/>
                    </a:cubicBezTo>
                    <a:cubicBezTo>
                      <a:pt x="6655" y="5374"/>
                      <a:pt x="6635" y="5314"/>
                      <a:pt x="6615" y="5254"/>
                    </a:cubicBezTo>
                    <a:cubicBezTo>
                      <a:pt x="6595" y="5184"/>
                      <a:pt x="6575" y="5125"/>
                      <a:pt x="6545" y="5054"/>
                    </a:cubicBezTo>
                    <a:cubicBezTo>
                      <a:pt x="6525" y="4994"/>
                      <a:pt x="6495" y="4945"/>
                      <a:pt x="6465" y="4885"/>
                    </a:cubicBezTo>
                    <a:cubicBezTo>
                      <a:pt x="6435" y="4825"/>
                      <a:pt x="6405" y="4765"/>
                      <a:pt x="6365" y="4705"/>
                    </a:cubicBezTo>
                    <a:cubicBezTo>
                      <a:pt x="6295" y="4575"/>
                      <a:pt x="6235" y="4455"/>
                      <a:pt x="6166" y="4335"/>
                    </a:cubicBezTo>
                    <a:cubicBezTo>
                      <a:pt x="6095" y="4215"/>
                      <a:pt x="6035" y="4095"/>
                      <a:pt x="5966" y="3985"/>
                    </a:cubicBezTo>
                    <a:cubicBezTo>
                      <a:pt x="5906" y="3866"/>
                      <a:pt x="5835" y="3746"/>
                      <a:pt x="5756" y="3635"/>
                    </a:cubicBezTo>
                    <a:cubicBezTo>
                      <a:pt x="5676" y="3526"/>
                      <a:pt x="5596" y="3426"/>
                      <a:pt x="5526" y="3316"/>
                    </a:cubicBezTo>
                    <a:cubicBezTo>
                      <a:pt x="5446" y="3216"/>
                      <a:pt x="5366" y="3116"/>
                      <a:pt x="5286" y="3006"/>
                    </a:cubicBezTo>
                    <a:lnTo>
                      <a:pt x="4896" y="2527"/>
                    </a:lnTo>
                    <a:cubicBezTo>
                      <a:pt x="4716" y="2307"/>
                      <a:pt x="4517" y="2107"/>
                      <a:pt x="4317" y="1907"/>
                    </a:cubicBezTo>
                    <a:lnTo>
                      <a:pt x="4017" y="1607"/>
                    </a:lnTo>
                    <a:cubicBezTo>
                      <a:pt x="3917" y="1517"/>
                      <a:pt x="3817" y="1428"/>
                      <a:pt x="3717" y="1348"/>
                    </a:cubicBezTo>
                    <a:cubicBezTo>
                      <a:pt x="3657" y="1308"/>
                      <a:pt x="3608" y="1268"/>
                      <a:pt x="3548" y="1228"/>
                    </a:cubicBezTo>
                    <a:lnTo>
                      <a:pt x="3218" y="988"/>
                    </a:lnTo>
                    <a:cubicBezTo>
                      <a:pt x="3168" y="948"/>
                      <a:pt x="3108" y="908"/>
                      <a:pt x="3048" y="868"/>
                    </a:cubicBezTo>
                    <a:cubicBezTo>
                      <a:pt x="2998" y="828"/>
                      <a:pt x="2938" y="798"/>
                      <a:pt x="2868" y="768"/>
                    </a:cubicBezTo>
                    <a:cubicBezTo>
                      <a:pt x="2738" y="698"/>
                      <a:pt x="2609" y="638"/>
                      <a:pt x="2478" y="568"/>
                    </a:cubicBezTo>
                    <a:lnTo>
                      <a:pt x="2298" y="478"/>
                    </a:lnTo>
                    <a:cubicBezTo>
                      <a:pt x="2238" y="438"/>
                      <a:pt x="2178" y="408"/>
                      <a:pt x="2109" y="378"/>
                    </a:cubicBezTo>
                    <a:cubicBezTo>
                      <a:pt x="2019" y="338"/>
                      <a:pt x="1919" y="309"/>
                      <a:pt x="1819" y="269"/>
                    </a:cubicBezTo>
                    <a:cubicBezTo>
                      <a:pt x="1719" y="229"/>
                      <a:pt x="1609" y="178"/>
                      <a:pt x="1499" y="138"/>
                    </a:cubicBezTo>
                    <a:cubicBezTo>
                      <a:pt x="1390" y="109"/>
                      <a:pt x="1279" y="89"/>
                      <a:pt x="1179" y="69"/>
                    </a:cubicBezTo>
                    <a:lnTo>
                      <a:pt x="880" y="9"/>
                    </a:lnTo>
                    <a:cubicBezTo>
                      <a:pt x="845" y="4"/>
                      <a:pt x="810" y="1"/>
                      <a:pt x="7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3985250" y="4315000"/>
                <a:ext cx="293050" cy="259550"/>
              </a:xfrm>
              <a:custGeom>
                <a:rect b="b" l="l" r="r" t="t"/>
                <a:pathLst>
                  <a:path extrusionOk="0" h="10382" w="11722">
                    <a:moveTo>
                      <a:pt x="8" y="2486"/>
                    </a:moveTo>
                    <a:cubicBezTo>
                      <a:pt x="5" y="2487"/>
                      <a:pt x="3" y="2487"/>
                      <a:pt x="1" y="2488"/>
                    </a:cubicBezTo>
                    <a:cubicBezTo>
                      <a:pt x="4" y="2488"/>
                      <a:pt x="6" y="2487"/>
                      <a:pt x="8" y="2486"/>
                    </a:cubicBezTo>
                    <a:close/>
                    <a:moveTo>
                      <a:pt x="4267" y="1"/>
                    </a:moveTo>
                    <a:cubicBezTo>
                      <a:pt x="4217" y="1"/>
                      <a:pt x="4168" y="10"/>
                      <a:pt x="4108" y="10"/>
                    </a:cubicBezTo>
                    <a:cubicBezTo>
                      <a:pt x="3997" y="30"/>
                      <a:pt x="3877" y="61"/>
                      <a:pt x="3768" y="101"/>
                    </a:cubicBezTo>
                    <a:cubicBezTo>
                      <a:pt x="3658" y="130"/>
                      <a:pt x="3558" y="160"/>
                      <a:pt x="3458" y="200"/>
                    </a:cubicBezTo>
                    <a:cubicBezTo>
                      <a:pt x="3328" y="260"/>
                      <a:pt x="3218" y="330"/>
                      <a:pt x="3098" y="400"/>
                    </a:cubicBezTo>
                    <a:cubicBezTo>
                      <a:pt x="2969" y="480"/>
                      <a:pt x="2838" y="560"/>
                      <a:pt x="2709" y="630"/>
                    </a:cubicBezTo>
                    <a:cubicBezTo>
                      <a:pt x="2469" y="780"/>
                      <a:pt x="2219" y="920"/>
                      <a:pt x="1989" y="1080"/>
                    </a:cubicBezTo>
                    <a:lnTo>
                      <a:pt x="1150" y="1649"/>
                    </a:lnTo>
                    <a:cubicBezTo>
                      <a:pt x="1020" y="1729"/>
                      <a:pt x="900" y="1829"/>
                      <a:pt x="770" y="1909"/>
                    </a:cubicBezTo>
                    <a:cubicBezTo>
                      <a:pt x="640" y="1999"/>
                      <a:pt x="500" y="2088"/>
                      <a:pt x="371" y="2179"/>
                    </a:cubicBezTo>
                    <a:cubicBezTo>
                      <a:pt x="251" y="2268"/>
                      <a:pt x="131" y="2368"/>
                      <a:pt x="21" y="2468"/>
                    </a:cubicBezTo>
                    <a:cubicBezTo>
                      <a:pt x="14" y="2476"/>
                      <a:pt x="12" y="2482"/>
                      <a:pt x="8" y="2486"/>
                    </a:cubicBezTo>
                    <a:lnTo>
                      <a:pt x="8" y="2486"/>
                    </a:lnTo>
                    <a:cubicBezTo>
                      <a:pt x="96" y="2458"/>
                      <a:pt x="183" y="2438"/>
                      <a:pt x="260" y="2428"/>
                    </a:cubicBezTo>
                    <a:cubicBezTo>
                      <a:pt x="431" y="2399"/>
                      <a:pt x="591" y="2368"/>
                      <a:pt x="750" y="2359"/>
                    </a:cubicBezTo>
                    <a:cubicBezTo>
                      <a:pt x="820" y="2348"/>
                      <a:pt x="880" y="2339"/>
                      <a:pt x="950" y="2339"/>
                    </a:cubicBezTo>
                    <a:cubicBezTo>
                      <a:pt x="1060" y="2339"/>
                      <a:pt x="1180" y="2328"/>
                      <a:pt x="1300" y="2319"/>
                    </a:cubicBezTo>
                    <a:cubicBezTo>
                      <a:pt x="1419" y="2319"/>
                      <a:pt x="1530" y="2308"/>
                      <a:pt x="1650" y="2308"/>
                    </a:cubicBezTo>
                    <a:lnTo>
                      <a:pt x="1770" y="2308"/>
                    </a:lnTo>
                    <a:cubicBezTo>
                      <a:pt x="1810" y="2319"/>
                      <a:pt x="1859" y="2328"/>
                      <a:pt x="1899" y="2339"/>
                    </a:cubicBezTo>
                    <a:cubicBezTo>
                      <a:pt x="1949" y="2348"/>
                      <a:pt x="2009" y="2359"/>
                      <a:pt x="2059" y="2379"/>
                    </a:cubicBezTo>
                    <a:cubicBezTo>
                      <a:pt x="2169" y="2399"/>
                      <a:pt x="2269" y="2439"/>
                      <a:pt x="2379" y="2459"/>
                    </a:cubicBezTo>
                    <a:cubicBezTo>
                      <a:pt x="2429" y="2479"/>
                      <a:pt x="2489" y="2488"/>
                      <a:pt x="2539" y="2508"/>
                    </a:cubicBezTo>
                    <a:cubicBezTo>
                      <a:pt x="2598" y="2528"/>
                      <a:pt x="2649" y="2548"/>
                      <a:pt x="2698" y="2568"/>
                    </a:cubicBezTo>
                    <a:cubicBezTo>
                      <a:pt x="2809" y="2608"/>
                      <a:pt x="2918" y="2658"/>
                      <a:pt x="3028" y="2708"/>
                    </a:cubicBezTo>
                    <a:cubicBezTo>
                      <a:pt x="3138" y="2758"/>
                      <a:pt x="3248" y="2798"/>
                      <a:pt x="3358" y="2848"/>
                    </a:cubicBezTo>
                    <a:cubicBezTo>
                      <a:pt x="3458" y="2898"/>
                      <a:pt x="3548" y="2958"/>
                      <a:pt x="3638" y="3008"/>
                    </a:cubicBezTo>
                    <a:cubicBezTo>
                      <a:pt x="3748" y="3068"/>
                      <a:pt x="3848" y="3128"/>
                      <a:pt x="3948" y="3198"/>
                    </a:cubicBezTo>
                    <a:cubicBezTo>
                      <a:pt x="4057" y="3258"/>
                      <a:pt x="4157" y="3327"/>
                      <a:pt x="4257" y="3407"/>
                    </a:cubicBezTo>
                    <a:cubicBezTo>
                      <a:pt x="4307" y="3447"/>
                      <a:pt x="4347" y="3487"/>
                      <a:pt x="4387" y="3527"/>
                    </a:cubicBezTo>
                    <a:cubicBezTo>
                      <a:pt x="4437" y="3567"/>
                      <a:pt x="4467" y="3607"/>
                      <a:pt x="4507" y="3658"/>
                    </a:cubicBezTo>
                    <a:cubicBezTo>
                      <a:pt x="4587" y="3738"/>
                      <a:pt x="4647" y="3827"/>
                      <a:pt x="4727" y="3907"/>
                    </a:cubicBezTo>
                    <a:cubicBezTo>
                      <a:pt x="4807" y="3987"/>
                      <a:pt x="4887" y="4057"/>
                      <a:pt x="4967" y="4137"/>
                    </a:cubicBezTo>
                    <a:lnTo>
                      <a:pt x="5207" y="4377"/>
                    </a:lnTo>
                    <a:lnTo>
                      <a:pt x="5336" y="4506"/>
                    </a:lnTo>
                    <a:cubicBezTo>
                      <a:pt x="5376" y="4546"/>
                      <a:pt x="5416" y="4577"/>
                      <a:pt x="5456" y="4617"/>
                    </a:cubicBezTo>
                    <a:cubicBezTo>
                      <a:pt x="5536" y="4697"/>
                      <a:pt x="5616" y="4766"/>
                      <a:pt x="5686" y="4857"/>
                    </a:cubicBezTo>
                    <a:cubicBezTo>
                      <a:pt x="5726" y="4897"/>
                      <a:pt x="5766" y="4946"/>
                      <a:pt x="5796" y="4986"/>
                    </a:cubicBezTo>
                    <a:cubicBezTo>
                      <a:pt x="5836" y="5036"/>
                      <a:pt x="5866" y="5076"/>
                      <a:pt x="5906" y="5126"/>
                    </a:cubicBezTo>
                    <a:cubicBezTo>
                      <a:pt x="5936" y="5176"/>
                      <a:pt x="5976" y="5226"/>
                      <a:pt x="6006" y="5266"/>
                    </a:cubicBezTo>
                    <a:cubicBezTo>
                      <a:pt x="6036" y="5316"/>
                      <a:pt x="6076" y="5366"/>
                      <a:pt x="6106" y="5406"/>
                    </a:cubicBezTo>
                    <a:cubicBezTo>
                      <a:pt x="6235" y="5576"/>
                      <a:pt x="6366" y="5736"/>
                      <a:pt x="6475" y="5916"/>
                    </a:cubicBezTo>
                    <a:cubicBezTo>
                      <a:pt x="6495" y="5965"/>
                      <a:pt x="6526" y="6016"/>
                      <a:pt x="6555" y="6065"/>
                    </a:cubicBezTo>
                    <a:cubicBezTo>
                      <a:pt x="6575" y="6105"/>
                      <a:pt x="6595" y="6156"/>
                      <a:pt x="6615" y="6196"/>
                    </a:cubicBezTo>
                    <a:cubicBezTo>
                      <a:pt x="6665" y="6295"/>
                      <a:pt x="6705" y="6385"/>
                      <a:pt x="6745" y="6475"/>
                    </a:cubicBezTo>
                    <a:cubicBezTo>
                      <a:pt x="6795" y="6575"/>
                      <a:pt x="6845" y="6675"/>
                      <a:pt x="6905" y="6775"/>
                    </a:cubicBezTo>
                    <a:cubicBezTo>
                      <a:pt x="6955" y="6875"/>
                      <a:pt x="7015" y="6964"/>
                      <a:pt x="7075" y="7064"/>
                    </a:cubicBezTo>
                    <a:cubicBezTo>
                      <a:pt x="7135" y="7155"/>
                      <a:pt x="7195" y="7244"/>
                      <a:pt x="7255" y="7344"/>
                    </a:cubicBezTo>
                    <a:cubicBezTo>
                      <a:pt x="7285" y="7384"/>
                      <a:pt x="7315" y="7434"/>
                      <a:pt x="7345" y="7474"/>
                    </a:cubicBezTo>
                    <a:cubicBezTo>
                      <a:pt x="7375" y="7524"/>
                      <a:pt x="7394" y="7574"/>
                      <a:pt x="7425" y="7624"/>
                    </a:cubicBezTo>
                    <a:cubicBezTo>
                      <a:pt x="7485" y="7734"/>
                      <a:pt x="7534" y="7834"/>
                      <a:pt x="7594" y="7924"/>
                    </a:cubicBezTo>
                    <a:cubicBezTo>
                      <a:pt x="7645" y="8024"/>
                      <a:pt x="7714" y="8124"/>
                      <a:pt x="7765" y="8214"/>
                    </a:cubicBezTo>
                    <a:cubicBezTo>
                      <a:pt x="7814" y="8314"/>
                      <a:pt x="7864" y="8414"/>
                      <a:pt x="7904" y="8523"/>
                    </a:cubicBezTo>
                    <a:lnTo>
                      <a:pt x="8054" y="8823"/>
                    </a:lnTo>
                    <a:cubicBezTo>
                      <a:pt x="8104" y="8933"/>
                      <a:pt x="8154" y="9053"/>
                      <a:pt x="8204" y="9163"/>
                    </a:cubicBezTo>
                    <a:cubicBezTo>
                      <a:pt x="8244" y="9263"/>
                      <a:pt x="8284" y="9373"/>
                      <a:pt x="8314" y="9482"/>
                    </a:cubicBezTo>
                    <a:cubicBezTo>
                      <a:pt x="8354" y="9582"/>
                      <a:pt x="8384" y="9693"/>
                      <a:pt x="8424" y="9793"/>
                    </a:cubicBezTo>
                    <a:cubicBezTo>
                      <a:pt x="8464" y="9912"/>
                      <a:pt x="8494" y="10022"/>
                      <a:pt x="8514" y="10142"/>
                    </a:cubicBezTo>
                    <a:cubicBezTo>
                      <a:pt x="8534" y="10222"/>
                      <a:pt x="8544" y="10302"/>
                      <a:pt x="8564" y="10382"/>
                    </a:cubicBezTo>
                    <a:cubicBezTo>
                      <a:pt x="8564" y="10322"/>
                      <a:pt x="8574" y="10272"/>
                      <a:pt x="8584" y="10222"/>
                    </a:cubicBezTo>
                    <a:cubicBezTo>
                      <a:pt x="8593" y="10142"/>
                      <a:pt x="8613" y="10062"/>
                      <a:pt x="8633" y="9982"/>
                    </a:cubicBezTo>
                    <a:lnTo>
                      <a:pt x="8664" y="9862"/>
                    </a:lnTo>
                    <a:cubicBezTo>
                      <a:pt x="8673" y="9822"/>
                      <a:pt x="8684" y="9782"/>
                      <a:pt x="8704" y="9742"/>
                    </a:cubicBezTo>
                    <a:cubicBezTo>
                      <a:pt x="8724" y="9662"/>
                      <a:pt x="8764" y="9582"/>
                      <a:pt x="8804" y="9502"/>
                    </a:cubicBezTo>
                    <a:cubicBezTo>
                      <a:pt x="8833" y="9442"/>
                      <a:pt x="8873" y="9373"/>
                      <a:pt x="8924" y="9323"/>
                    </a:cubicBezTo>
                    <a:cubicBezTo>
                      <a:pt x="8973" y="9253"/>
                      <a:pt x="9024" y="9183"/>
                      <a:pt x="9083" y="9123"/>
                    </a:cubicBezTo>
                    <a:cubicBezTo>
                      <a:pt x="9133" y="9073"/>
                      <a:pt x="9193" y="9023"/>
                      <a:pt x="9253" y="8973"/>
                    </a:cubicBezTo>
                    <a:lnTo>
                      <a:pt x="9373" y="8883"/>
                    </a:lnTo>
                    <a:lnTo>
                      <a:pt x="9463" y="8823"/>
                    </a:lnTo>
                    <a:cubicBezTo>
                      <a:pt x="9603" y="8743"/>
                      <a:pt x="9743" y="8683"/>
                      <a:pt x="9883" y="8603"/>
                    </a:cubicBezTo>
                    <a:cubicBezTo>
                      <a:pt x="10023" y="8534"/>
                      <a:pt x="10152" y="8463"/>
                      <a:pt x="10292" y="8394"/>
                    </a:cubicBezTo>
                    <a:cubicBezTo>
                      <a:pt x="10442" y="8323"/>
                      <a:pt x="10602" y="8263"/>
                      <a:pt x="10762" y="8223"/>
                    </a:cubicBezTo>
                    <a:cubicBezTo>
                      <a:pt x="10832" y="8203"/>
                      <a:pt x="10912" y="8183"/>
                      <a:pt x="10982" y="8163"/>
                    </a:cubicBezTo>
                    <a:cubicBezTo>
                      <a:pt x="11051" y="8143"/>
                      <a:pt x="11122" y="8124"/>
                      <a:pt x="11191" y="8094"/>
                    </a:cubicBezTo>
                    <a:cubicBezTo>
                      <a:pt x="11342" y="8054"/>
                      <a:pt x="11482" y="7994"/>
                      <a:pt x="11621" y="7944"/>
                    </a:cubicBezTo>
                    <a:cubicBezTo>
                      <a:pt x="11641" y="7934"/>
                      <a:pt x="11661" y="7914"/>
                      <a:pt x="11681" y="7904"/>
                    </a:cubicBezTo>
                    <a:lnTo>
                      <a:pt x="11691" y="7894"/>
                    </a:lnTo>
                    <a:cubicBezTo>
                      <a:pt x="11701" y="7884"/>
                      <a:pt x="11711" y="7864"/>
                      <a:pt x="11721" y="7844"/>
                    </a:cubicBezTo>
                    <a:cubicBezTo>
                      <a:pt x="11711" y="7814"/>
                      <a:pt x="11701" y="7784"/>
                      <a:pt x="11691" y="7744"/>
                    </a:cubicBezTo>
                    <a:lnTo>
                      <a:pt x="11661" y="7624"/>
                    </a:lnTo>
                    <a:cubicBezTo>
                      <a:pt x="11591" y="7344"/>
                      <a:pt x="11511" y="7075"/>
                      <a:pt x="11402" y="6805"/>
                    </a:cubicBezTo>
                    <a:cubicBezTo>
                      <a:pt x="11351" y="6665"/>
                      <a:pt x="11291" y="6525"/>
                      <a:pt x="11242" y="6385"/>
                    </a:cubicBezTo>
                    <a:cubicBezTo>
                      <a:pt x="11191" y="6255"/>
                      <a:pt x="11142" y="6136"/>
                      <a:pt x="11082" y="6005"/>
                    </a:cubicBezTo>
                    <a:cubicBezTo>
                      <a:pt x="11022" y="5856"/>
                      <a:pt x="10952" y="5706"/>
                      <a:pt x="10882" y="5566"/>
                    </a:cubicBezTo>
                    <a:cubicBezTo>
                      <a:pt x="10812" y="5426"/>
                      <a:pt x="10752" y="5286"/>
                      <a:pt x="10682" y="5146"/>
                    </a:cubicBezTo>
                    <a:cubicBezTo>
                      <a:pt x="10542" y="4857"/>
                      <a:pt x="10412" y="4566"/>
                      <a:pt x="10243" y="4297"/>
                    </a:cubicBezTo>
                    <a:cubicBezTo>
                      <a:pt x="10163" y="4167"/>
                      <a:pt x="10072" y="4037"/>
                      <a:pt x="9972" y="3917"/>
                    </a:cubicBezTo>
                    <a:cubicBezTo>
                      <a:pt x="9892" y="3797"/>
                      <a:pt x="9803" y="3687"/>
                      <a:pt x="9713" y="3578"/>
                    </a:cubicBezTo>
                    <a:lnTo>
                      <a:pt x="9593" y="3427"/>
                    </a:lnTo>
                    <a:cubicBezTo>
                      <a:pt x="9493" y="3307"/>
                      <a:pt x="9393" y="3178"/>
                      <a:pt x="9283" y="3058"/>
                    </a:cubicBezTo>
                    <a:cubicBezTo>
                      <a:pt x="9183" y="2938"/>
                      <a:pt x="9073" y="2828"/>
                      <a:pt x="8964" y="2708"/>
                    </a:cubicBezTo>
                    <a:cubicBezTo>
                      <a:pt x="8864" y="2598"/>
                      <a:pt x="8753" y="2479"/>
                      <a:pt x="8644" y="2359"/>
                    </a:cubicBezTo>
                    <a:cubicBezTo>
                      <a:pt x="8593" y="2308"/>
                      <a:pt x="8534" y="2248"/>
                      <a:pt x="8474" y="2199"/>
                    </a:cubicBezTo>
                    <a:cubicBezTo>
                      <a:pt x="8424" y="2148"/>
                      <a:pt x="8374" y="2108"/>
                      <a:pt x="8314" y="2069"/>
                    </a:cubicBezTo>
                    <a:cubicBezTo>
                      <a:pt x="8184" y="1969"/>
                      <a:pt x="8054" y="1869"/>
                      <a:pt x="7934" y="1749"/>
                    </a:cubicBezTo>
                    <a:cubicBezTo>
                      <a:pt x="7884" y="1699"/>
                      <a:pt x="7825" y="1639"/>
                      <a:pt x="7765" y="1589"/>
                    </a:cubicBezTo>
                    <a:cubicBezTo>
                      <a:pt x="7714" y="1539"/>
                      <a:pt x="7665" y="1489"/>
                      <a:pt x="7605" y="1449"/>
                    </a:cubicBezTo>
                    <a:cubicBezTo>
                      <a:pt x="7514" y="1379"/>
                      <a:pt x="7425" y="1320"/>
                      <a:pt x="7345" y="1260"/>
                    </a:cubicBezTo>
                    <a:lnTo>
                      <a:pt x="7075" y="1049"/>
                    </a:lnTo>
                    <a:cubicBezTo>
                      <a:pt x="6985" y="980"/>
                      <a:pt x="6885" y="909"/>
                      <a:pt x="6785" y="850"/>
                    </a:cubicBezTo>
                    <a:cubicBezTo>
                      <a:pt x="6685" y="790"/>
                      <a:pt x="6586" y="730"/>
                      <a:pt x="6486" y="690"/>
                    </a:cubicBezTo>
                    <a:lnTo>
                      <a:pt x="6156" y="540"/>
                    </a:lnTo>
                    <a:cubicBezTo>
                      <a:pt x="6056" y="490"/>
                      <a:pt x="5946" y="450"/>
                      <a:pt x="5836" y="400"/>
                    </a:cubicBezTo>
                    <a:cubicBezTo>
                      <a:pt x="5776" y="380"/>
                      <a:pt x="5716" y="350"/>
                      <a:pt x="5656" y="330"/>
                    </a:cubicBezTo>
                    <a:cubicBezTo>
                      <a:pt x="5596" y="310"/>
                      <a:pt x="5546" y="300"/>
                      <a:pt x="5486" y="280"/>
                    </a:cubicBezTo>
                    <a:cubicBezTo>
                      <a:pt x="5367" y="250"/>
                      <a:pt x="5236" y="210"/>
                      <a:pt x="5116" y="170"/>
                    </a:cubicBezTo>
                    <a:cubicBezTo>
                      <a:pt x="4996" y="130"/>
                      <a:pt x="4877" y="101"/>
                      <a:pt x="4747" y="70"/>
                    </a:cubicBezTo>
                    <a:lnTo>
                      <a:pt x="4597" y="41"/>
                    </a:lnTo>
                    <a:lnTo>
                      <a:pt x="4587" y="41"/>
                    </a:lnTo>
                    <a:cubicBezTo>
                      <a:pt x="4527" y="30"/>
                      <a:pt x="4477" y="21"/>
                      <a:pt x="4427" y="21"/>
                    </a:cubicBezTo>
                    <a:cubicBezTo>
                      <a:pt x="4377" y="10"/>
                      <a:pt x="4317" y="1"/>
                      <a:pt x="4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p:nvPr/>
            </p:nvSpPr>
            <p:spPr>
              <a:xfrm>
                <a:off x="4805325" y="4447125"/>
                <a:ext cx="576050" cy="405450"/>
              </a:xfrm>
              <a:custGeom>
                <a:rect b="b" l="l" r="r" t="t"/>
                <a:pathLst>
                  <a:path extrusionOk="0" h="16218" w="23042">
                    <a:moveTo>
                      <a:pt x="10752" y="660"/>
                    </a:moveTo>
                    <a:cubicBezTo>
                      <a:pt x="10772" y="660"/>
                      <a:pt x="10792" y="660"/>
                      <a:pt x="10821" y="671"/>
                    </a:cubicBezTo>
                    <a:cubicBezTo>
                      <a:pt x="10852" y="671"/>
                      <a:pt x="10892" y="680"/>
                      <a:pt x="10921" y="700"/>
                    </a:cubicBezTo>
                    <a:cubicBezTo>
                      <a:pt x="10972" y="720"/>
                      <a:pt x="11021" y="751"/>
                      <a:pt x="11061" y="791"/>
                    </a:cubicBezTo>
                    <a:cubicBezTo>
                      <a:pt x="11081" y="811"/>
                      <a:pt x="11112" y="831"/>
                      <a:pt x="11132" y="851"/>
                    </a:cubicBezTo>
                    <a:cubicBezTo>
                      <a:pt x="11132" y="860"/>
                      <a:pt x="11141" y="860"/>
                      <a:pt x="11141" y="871"/>
                    </a:cubicBezTo>
                    <a:cubicBezTo>
                      <a:pt x="11161" y="900"/>
                      <a:pt x="11181" y="920"/>
                      <a:pt x="11192" y="940"/>
                    </a:cubicBezTo>
                    <a:cubicBezTo>
                      <a:pt x="11212" y="960"/>
                      <a:pt x="11221" y="980"/>
                      <a:pt x="11241" y="1000"/>
                    </a:cubicBezTo>
                    <a:cubicBezTo>
                      <a:pt x="11252" y="1010"/>
                      <a:pt x="11272" y="1020"/>
                      <a:pt x="11281" y="1040"/>
                    </a:cubicBezTo>
                    <a:cubicBezTo>
                      <a:pt x="11292" y="1050"/>
                      <a:pt x="11292" y="1050"/>
                      <a:pt x="11292" y="1060"/>
                    </a:cubicBezTo>
                    <a:cubicBezTo>
                      <a:pt x="11301" y="1070"/>
                      <a:pt x="11301" y="1070"/>
                      <a:pt x="11301" y="1080"/>
                    </a:cubicBezTo>
                    <a:lnTo>
                      <a:pt x="11311" y="1080"/>
                    </a:lnTo>
                    <a:cubicBezTo>
                      <a:pt x="11261" y="1110"/>
                      <a:pt x="11212" y="1130"/>
                      <a:pt x="11172" y="1150"/>
                    </a:cubicBezTo>
                    <a:cubicBezTo>
                      <a:pt x="11101" y="1180"/>
                      <a:pt x="11041" y="1210"/>
                      <a:pt x="10981" y="1240"/>
                    </a:cubicBezTo>
                    <a:cubicBezTo>
                      <a:pt x="10972" y="1240"/>
                      <a:pt x="10961" y="1230"/>
                      <a:pt x="10952" y="1220"/>
                    </a:cubicBezTo>
                    <a:cubicBezTo>
                      <a:pt x="10921" y="1210"/>
                      <a:pt x="10892" y="1190"/>
                      <a:pt x="10872" y="1170"/>
                    </a:cubicBezTo>
                    <a:cubicBezTo>
                      <a:pt x="10812" y="1140"/>
                      <a:pt x="10752" y="1110"/>
                      <a:pt x="10702" y="1070"/>
                    </a:cubicBezTo>
                    <a:cubicBezTo>
                      <a:pt x="10662" y="1030"/>
                      <a:pt x="10622" y="980"/>
                      <a:pt x="10582" y="940"/>
                    </a:cubicBezTo>
                    <a:cubicBezTo>
                      <a:pt x="10562" y="900"/>
                      <a:pt x="10532" y="860"/>
                      <a:pt x="10512" y="811"/>
                    </a:cubicBezTo>
                    <a:cubicBezTo>
                      <a:pt x="10512" y="791"/>
                      <a:pt x="10502" y="771"/>
                      <a:pt x="10502" y="751"/>
                    </a:cubicBezTo>
                    <a:lnTo>
                      <a:pt x="10502" y="740"/>
                    </a:lnTo>
                    <a:lnTo>
                      <a:pt x="10502" y="731"/>
                    </a:lnTo>
                    <a:cubicBezTo>
                      <a:pt x="10512" y="731"/>
                      <a:pt x="10512" y="720"/>
                      <a:pt x="10522" y="720"/>
                    </a:cubicBezTo>
                    <a:cubicBezTo>
                      <a:pt x="10542" y="700"/>
                      <a:pt x="10562" y="691"/>
                      <a:pt x="10582" y="691"/>
                    </a:cubicBezTo>
                    <a:cubicBezTo>
                      <a:pt x="10602" y="680"/>
                      <a:pt x="10612" y="671"/>
                      <a:pt x="10632" y="671"/>
                    </a:cubicBezTo>
                    <a:cubicBezTo>
                      <a:pt x="10652" y="660"/>
                      <a:pt x="10672" y="660"/>
                      <a:pt x="10692" y="660"/>
                    </a:cubicBezTo>
                    <a:close/>
                    <a:moveTo>
                      <a:pt x="10382" y="221"/>
                    </a:moveTo>
                    <a:cubicBezTo>
                      <a:pt x="10422" y="221"/>
                      <a:pt x="10472" y="231"/>
                      <a:pt x="10512" y="241"/>
                    </a:cubicBezTo>
                    <a:cubicBezTo>
                      <a:pt x="10552" y="241"/>
                      <a:pt x="10582" y="251"/>
                      <a:pt x="10622" y="261"/>
                    </a:cubicBezTo>
                    <a:cubicBezTo>
                      <a:pt x="10662" y="271"/>
                      <a:pt x="10702" y="271"/>
                      <a:pt x="10742" y="281"/>
                    </a:cubicBezTo>
                    <a:cubicBezTo>
                      <a:pt x="10802" y="301"/>
                      <a:pt x="10872" y="321"/>
                      <a:pt x="10932" y="351"/>
                    </a:cubicBezTo>
                    <a:cubicBezTo>
                      <a:pt x="10952" y="351"/>
                      <a:pt x="10961" y="361"/>
                      <a:pt x="10972" y="371"/>
                    </a:cubicBezTo>
                    <a:cubicBezTo>
                      <a:pt x="10992" y="391"/>
                      <a:pt x="11001" y="401"/>
                      <a:pt x="11021" y="411"/>
                    </a:cubicBezTo>
                    <a:cubicBezTo>
                      <a:pt x="11032" y="431"/>
                      <a:pt x="11052" y="451"/>
                      <a:pt x="11061" y="471"/>
                    </a:cubicBezTo>
                    <a:cubicBezTo>
                      <a:pt x="11081" y="491"/>
                      <a:pt x="11092" y="511"/>
                      <a:pt x="11101" y="531"/>
                    </a:cubicBezTo>
                    <a:cubicBezTo>
                      <a:pt x="11101" y="540"/>
                      <a:pt x="11112" y="551"/>
                      <a:pt x="11112" y="571"/>
                    </a:cubicBezTo>
                    <a:lnTo>
                      <a:pt x="11112" y="651"/>
                    </a:lnTo>
                    <a:lnTo>
                      <a:pt x="11112" y="660"/>
                    </a:lnTo>
                    <a:cubicBezTo>
                      <a:pt x="11072" y="640"/>
                      <a:pt x="11041" y="620"/>
                      <a:pt x="11001" y="600"/>
                    </a:cubicBezTo>
                    <a:lnTo>
                      <a:pt x="10941" y="571"/>
                    </a:lnTo>
                    <a:cubicBezTo>
                      <a:pt x="10912" y="571"/>
                      <a:pt x="10892" y="560"/>
                      <a:pt x="10872" y="560"/>
                    </a:cubicBezTo>
                    <a:cubicBezTo>
                      <a:pt x="10821" y="551"/>
                      <a:pt x="10782" y="540"/>
                      <a:pt x="10742" y="540"/>
                    </a:cubicBezTo>
                    <a:lnTo>
                      <a:pt x="10732" y="540"/>
                    </a:lnTo>
                    <a:lnTo>
                      <a:pt x="10642" y="511"/>
                    </a:lnTo>
                    <a:cubicBezTo>
                      <a:pt x="10602" y="500"/>
                      <a:pt x="10572" y="500"/>
                      <a:pt x="10532" y="491"/>
                    </a:cubicBezTo>
                    <a:cubicBezTo>
                      <a:pt x="10472" y="491"/>
                      <a:pt x="10412" y="480"/>
                      <a:pt x="10352" y="480"/>
                    </a:cubicBezTo>
                    <a:lnTo>
                      <a:pt x="10292" y="480"/>
                    </a:lnTo>
                    <a:cubicBezTo>
                      <a:pt x="10172" y="480"/>
                      <a:pt x="10062" y="491"/>
                      <a:pt x="9953" y="500"/>
                    </a:cubicBezTo>
                    <a:cubicBezTo>
                      <a:pt x="9893" y="511"/>
                      <a:pt x="9822" y="520"/>
                      <a:pt x="9762" y="540"/>
                    </a:cubicBezTo>
                    <a:cubicBezTo>
                      <a:pt x="9702" y="551"/>
                      <a:pt x="9642" y="560"/>
                      <a:pt x="9583" y="580"/>
                    </a:cubicBezTo>
                    <a:cubicBezTo>
                      <a:pt x="9453" y="611"/>
                      <a:pt x="9323" y="631"/>
                      <a:pt x="9203" y="660"/>
                    </a:cubicBezTo>
                    <a:cubicBezTo>
                      <a:pt x="9133" y="671"/>
                      <a:pt x="9073" y="691"/>
                      <a:pt x="9013" y="700"/>
                    </a:cubicBezTo>
                    <a:cubicBezTo>
                      <a:pt x="8953" y="720"/>
                      <a:pt x="8893" y="731"/>
                      <a:pt x="8834" y="751"/>
                    </a:cubicBezTo>
                    <a:cubicBezTo>
                      <a:pt x="8714" y="780"/>
                      <a:pt x="8594" y="811"/>
                      <a:pt x="8474" y="860"/>
                    </a:cubicBezTo>
                    <a:lnTo>
                      <a:pt x="8384" y="891"/>
                    </a:lnTo>
                    <a:cubicBezTo>
                      <a:pt x="8364" y="900"/>
                      <a:pt x="8334" y="920"/>
                      <a:pt x="8304" y="930"/>
                    </a:cubicBezTo>
                    <a:cubicBezTo>
                      <a:pt x="8254" y="960"/>
                      <a:pt x="8214" y="1000"/>
                      <a:pt x="8174" y="1030"/>
                    </a:cubicBezTo>
                    <a:cubicBezTo>
                      <a:pt x="8154" y="1050"/>
                      <a:pt x="8134" y="1070"/>
                      <a:pt x="8114" y="1080"/>
                    </a:cubicBezTo>
                    <a:cubicBezTo>
                      <a:pt x="8104" y="1100"/>
                      <a:pt x="8094" y="1110"/>
                      <a:pt x="8084" y="1120"/>
                    </a:cubicBezTo>
                    <a:cubicBezTo>
                      <a:pt x="8074" y="1130"/>
                      <a:pt x="8064" y="1140"/>
                      <a:pt x="8054" y="1160"/>
                    </a:cubicBezTo>
                    <a:cubicBezTo>
                      <a:pt x="8044" y="1180"/>
                      <a:pt x="8024" y="1210"/>
                      <a:pt x="8014" y="1240"/>
                    </a:cubicBezTo>
                    <a:cubicBezTo>
                      <a:pt x="8014" y="1250"/>
                      <a:pt x="8004" y="1260"/>
                      <a:pt x="8004" y="1270"/>
                    </a:cubicBezTo>
                    <a:cubicBezTo>
                      <a:pt x="7994" y="1290"/>
                      <a:pt x="7984" y="1310"/>
                      <a:pt x="7984" y="1340"/>
                    </a:cubicBezTo>
                    <a:cubicBezTo>
                      <a:pt x="7984" y="1340"/>
                      <a:pt x="7984" y="1350"/>
                      <a:pt x="7994" y="1360"/>
                    </a:cubicBezTo>
                    <a:cubicBezTo>
                      <a:pt x="7984" y="1360"/>
                      <a:pt x="7974" y="1370"/>
                      <a:pt x="7964" y="1370"/>
                    </a:cubicBezTo>
                    <a:lnTo>
                      <a:pt x="7954" y="1370"/>
                    </a:lnTo>
                    <a:lnTo>
                      <a:pt x="7944" y="1380"/>
                    </a:lnTo>
                    <a:cubicBezTo>
                      <a:pt x="7904" y="1390"/>
                      <a:pt x="7874" y="1410"/>
                      <a:pt x="7844" y="1430"/>
                    </a:cubicBezTo>
                    <a:cubicBezTo>
                      <a:pt x="7824" y="1440"/>
                      <a:pt x="7804" y="1450"/>
                      <a:pt x="7784" y="1470"/>
                    </a:cubicBezTo>
                    <a:lnTo>
                      <a:pt x="7694" y="1530"/>
                    </a:lnTo>
                    <a:cubicBezTo>
                      <a:pt x="7684" y="1540"/>
                      <a:pt x="7684" y="1550"/>
                      <a:pt x="7674" y="1550"/>
                    </a:cubicBezTo>
                    <a:lnTo>
                      <a:pt x="7674" y="1540"/>
                    </a:lnTo>
                    <a:lnTo>
                      <a:pt x="7674" y="1430"/>
                    </a:lnTo>
                    <a:cubicBezTo>
                      <a:pt x="7684" y="1370"/>
                      <a:pt x="7704" y="1320"/>
                      <a:pt x="7714" y="1260"/>
                    </a:cubicBezTo>
                    <a:cubicBezTo>
                      <a:pt x="7724" y="1230"/>
                      <a:pt x="7734" y="1190"/>
                      <a:pt x="7744" y="1160"/>
                    </a:cubicBezTo>
                    <a:cubicBezTo>
                      <a:pt x="7754" y="1130"/>
                      <a:pt x="7764" y="1110"/>
                      <a:pt x="7784" y="1080"/>
                    </a:cubicBezTo>
                    <a:cubicBezTo>
                      <a:pt x="7784" y="1070"/>
                      <a:pt x="7784" y="1060"/>
                      <a:pt x="7794" y="1060"/>
                    </a:cubicBezTo>
                    <a:cubicBezTo>
                      <a:pt x="7794" y="1050"/>
                      <a:pt x="7804" y="1040"/>
                      <a:pt x="7814" y="1030"/>
                    </a:cubicBezTo>
                    <a:cubicBezTo>
                      <a:pt x="7824" y="1020"/>
                      <a:pt x="7834" y="1010"/>
                      <a:pt x="7844" y="990"/>
                    </a:cubicBezTo>
                    <a:cubicBezTo>
                      <a:pt x="7854" y="980"/>
                      <a:pt x="7864" y="980"/>
                      <a:pt x="7874" y="970"/>
                    </a:cubicBezTo>
                    <a:cubicBezTo>
                      <a:pt x="7964" y="911"/>
                      <a:pt x="8054" y="851"/>
                      <a:pt x="8154" y="800"/>
                    </a:cubicBezTo>
                    <a:cubicBezTo>
                      <a:pt x="8254" y="751"/>
                      <a:pt x="8344" y="711"/>
                      <a:pt x="8443" y="671"/>
                    </a:cubicBezTo>
                    <a:cubicBezTo>
                      <a:pt x="8514" y="651"/>
                      <a:pt x="8594" y="620"/>
                      <a:pt x="8663" y="600"/>
                    </a:cubicBezTo>
                    <a:cubicBezTo>
                      <a:pt x="8743" y="571"/>
                      <a:pt x="8814" y="551"/>
                      <a:pt x="8893" y="520"/>
                    </a:cubicBezTo>
                    <a:cubicBezTo>
                      <a:pt x="9043" y="471"/>
                      <a:pt x="9193" y="440"/>
                      <a:pt x="9343" y="401"/>
                    </a:cubicBezTo>
                    <a:cubicBezTo>
                      <a:pt x="9423" y="381"/>
                      <a:pt x="9493" y="361"/>
                      <a:pt x="9573" y="341"/>
                    </a:cubicBezTo>
                    <a:cubicBezTo>
                      <a:pt x="9613" y="341"/>
                      <a:pt x="9642" y="331"/>
                      <a:pt x="9682" y="321"/>
                    </a:cubicBezTo>
                    <a:cubicBezTo>
                      <a:pt x="9722" y="321"/>
                      <a:pt x="9762" y="311"/>
                      <a:pt x="9802" y="301"/>
                    </a:cubicBezTo>
                    <a:cubicBezTo>
                      <a:pt x="9873" y="281"/>
                      <a:pt x="9953" y="271"/>
                      <a:pt x="10033" y="261"/>
                    </a:cubicBezTo>
                    <a:cubicBezTo>
                      <a:pt x="10102" y="251"/>
                      <a:pt x="10172" y="231"/>
                      <a:pt x="10252" y="231"/>
                    </a:cubicBezTo>
                    <a:cubicBezTo>
                      <a:pt x="10292" y="221"/>
                      <a:pt x="10332" y="221"/>
                      <a:pt x="10382" y="221"/>
                    </a:cubicBezTo>
                    <a:close/>
                    <a:moveTo>
                      <a:pt x="10442" y="591"/>
                    </a:moveTo>
                    <a:cubicBezTo>
                      <a:pt x="10402" y="611"/>
                      <a:pt x="10372" y="631"/>
                      <a:pt x="10352" y="660"/>
                    </a:cubicBezTo>
                    <a:cubicBezTo>
                      <a:pt x="10342" y="680"/>
                      <a:pt x="10322" y="700"/>
                      <a:pt x="10322" y="731"/>
                    </a:cubicBezTo>
                    <a:cubicBezTo>
                      <a:pt x="10312" y="740"/>
                      <a:pt x="10312" y="760"/>
                      <a:pt x="10312" y="780"/>
                    </a:cubicBezTo>
                    <a:lnTo>
                      <a:pt x="10312" y="860"/>
                    </a:lnTo>
                    <a:cubicBezTo>
                      <a:pt x="10322" y="871"/>
                      <a:pt x="10322" y="880"/>
                      <a:pt x="10322" y="900"/>
                    </a:cubicBezTo>
                    <a:cubicBezTo>
                      <a:pt x="10332" y="920"/>
                      <a:pt x="10342" y="950"/>
                      <a:pt x="10352" y="970"/>
                    </a:cubicBezTo>
                    <a:lnTo>
                      <a:pt x="10412" y="1060"/>
                    </a:lnTo>
                    <a:cubicBezTo>
                      <a:pt x="10372" y="1080"/>
                      <a:pt x="10332" y="1100"/>
                      <a:pt x="10302" y="1120"/>
                    </a:cubicBezTo>
                    <a:cubicBezTo>
                      <a:pt x="10272" y="1140"/>
                      <a:pt x="10252" y="1150"/>
                      <a:pt x="10222" y="1160"/>
                    </a:cubicBezTo>
                    <a:cubicBezTo>
                      <a:pt x="10202" y="1180"/>
                      <a:pt x="10172" y="1190"/>
                      <a:pt x="10152" y="1210"/>
                    </a:cubicBezTo>
                    <a:cubicBezTo>
                      <a:pt x="10092" y="1230"/>
                      <a:pt x="10042" y="1260"/>
                      <a:pt x="9982" y="1280"/>
                    </a:cubicBezTo>
                    <a:cubicBezTo>
                      <a:pt x="9922" y="1300"/>
                      <a:pt x="9862" y="1320"/>
                      <a:pt x="9802" y="1350"/>
                    </a:cubicBezTo>
                    <a:lnTo>
                      <a:pt x="9713" y="1380"/>
                    </a:lnTo>
                    <a:cubicBezTo>
                      <a:pt x="9673" y="1390"/>
                      <a:pt x="9633" y="1400"/>
                      <a:pt x="9593" y="1420"/>
                    </a:cubicBezTo>
                    <a:cubicBezTo>
                      <a:pt x="9523" y="1440"/>
                      <a:pt x="9443" y="1450"/>
                      <a:pt x="9373" y="1480"/>
                    </a:cubicBezTo>
                    <a:cubicBezTo>
                      <a:pt x="9213" y="1520"/>
                      <a:pt x="9053" y="1560"/>
                      <a:pt x="8893" y="1590"/>
                    </a:cubicBezTo>
                    <a:cubicBezTo>
                      <a:pt x="8843" y="1600"/>
                      <a:pt x="8794" y="1610"/>
                      <a:pt x="8743" y="1610"/>
                    </a:cubicBezTo>
                    <a:cubicBezTo>
                      <a:pt x="8708" y="1615"/>
                      <a:pt x="8676" y="1617"/>
                      <a:pt x="8644" y="1617"/>
                    </a:cubicBezTo>
                    <a:cubicBezTo>
                      <a:pt x="8611" y="1617"/>
                      <a:pt x="8579" y="1615"/>
                      <a:pt x="8543" y="1610"/>
                    </a:cubicBezTo>
                    <a:cubicBezTo>
                      <a:pt x="8474" y="1600"/>
                      <a:pt x="8414" y="1590"/>
                      <a:pt x="8344" y="1580"/>
                    </a:cubicBezTo>
                    <a:cubicBezTo>
                      <a:pt x="8334" y="1580"/>
                      <a:pt x="8314" y="1580"/>
                      <a:pt x="8294" y="1570"/>
                    </a:cubicBezTo>
                    <a:cubicBezTo>
                      <a:pt x="8284" y="1570"/>
                      <a:pt x="8274" y="1560"/>
                      <a:pt x="8264" y="1560"/>
                    </a:cubicBezTo>
                    <a:cubicBezTo>
                      <a:pt x="8264" y="1550"/>
                      <a:pt x="8264" y="1550"/>
                      <a:pt x="8274" y="1550"/>
                    </a:cubicBezTo>
                    <a:cubicBezTo>
                      <a:pt x="8274" y="1520"/>
                      <a:pt x="8274" y="1500"/>
                      <a:pt x="8264" y="1470"/>
                    </a:cubicBezTo>
                    <a:cubicBezTo>
                      <a:pt x="8264" y="1460"/>
                      <a:pt x="8254" y="1440"/>
                      <a:pt x="8254" y="1420"/>
                    </a:cubicBezTo>
                    <a:cubicBezTo>
                      <a:pt x="8244" y="1420"/>
                      <a:pt x="8244" y="1410"/>
                      <a:pt x="8234" y="1400"/>
                    </a:cubicBezTo>
                    <a:cubicBezTo>
                      <a:pt x="8224" y="1390"/>
                      <a:pt x="8214" y="1390"/>
                      <a:pt x="8214" y="1380"/>
                    </a:cubicBezTo>
                    <a:cubicBezTo>
                      <a:pt x="8204" y="1370"/>
                      <a:pt x="8184" y="1360"/>
                      <a:pt x="8174" y="1360"/>
                    </a:cubicBezTo>
                    <a:cubicBezTo>
                      <a:pt x="8164" y="1360"/>
                      <a:pt x="8154" y="1350"/>
                      <a:pt x="8144" y="1350"/>
                    </a:cubicBezTo>
                    <a:lnTo>
                      <a:pt x="8114" y="1350"/>
                    </a:lnTo>
                    <a:cubicBezTo>
                      <a:pt x="8124" y="1340"/>
                      <a:pt x="8124" y="1330"/>
                      <a:pt x="8134" y="1320"/>
                    </a:cubicBezTo>
                    <a:cubicBezTo>
                      <a:pt x="8134" y="1310"/>
                      <a:pt x="8134" y="1300"/>
                      <a:pt x="8144" y="1300"/>
                    </a:cubicBezTo>
                    <a:cubicBezTo>
                      <a:pt x="8154" y="1270"/>
                      <a:pt x="8174" y="1240"/>
                      <a:pt x="8194" y="1210"/>
                    </a:cubicBezTo>
                    <a:cubicBezTo>
                      <a:pt x="8214" y="1190"/>
                      <a:pt x="8234" y="1160"/>
                      <a:pt x="8254" y="1140"/>
                    </a:cubicBezTo>
                    <a:cubicBezTo>
                      <a:pt x="8284" y="1120"/>
                      <a:pt x="8314" y="1100"/>
                      <a:pt x="8344" y="1070"/>
                    </a:cubicBezTo>
                    <a:cubicBezTo>
                      <a:pt x="8374" y="1050"/>
                      <a:pt x="8403" y="1030"/>
                      <a:pt x="8434" y="1020"/>
                    </a:cubicBezTo>
                    <a:cubicBezTo>
                      <a:pt x="8474" y="1000"/>
                      <a:pt x="8503" y="980"/>
                      <a:pt x="8543" y="970"/>
                    </a:cubicBezTo>
                    <a:cubicBezTo>
                      <a:pt x="8663" y="930"/>
                      <a:pt x="8783" y="900"/>
                      <a:pt x="8903" y="860"/>
                    </a:cubicBezTo>
                    <a:cubicBezTo>
                      <a:pt x="9023" y="831"/>
                      <a:pt x="9143" y="800"/>
                      <a:pt x="9263" y="780"/>
                    </a:cubicBezTo>
                    <a:cubicBezTo>
                      <a:pt x="9393" y="751"/>
                      <a:pt x="9523" y="720"/>
                      <a:pt x="9642" y="691"/>
                    </a:cubicBezTo>
                    <a:cubicBezTo>
                      <a:pt x="9702" y="680"/>
                      <a:pt x="9762" y="660"/>
                      <a:pt x="9833" y="651"/>
                    </a:cubicBezTo>
                    <a:cubicBezTo>
                      <a:pt x="9893" y="631"/>
                      <a:pt x="9953" y="620"/>
                      <a:pt x="10013" y="611"/>
                    </a:cubicBezTo>
                    <a:cubicBezTo>
                      <a:pt x="10053" y="611"/>
                      <a:pt x="10082" y="600"/>
                      <a:pt x="10112" y="600"/>
                    </a:cubicBezTo>
                    <a:lnTo>
                      <a:pt x="10162" y="600"/>
                    </a:lnTo>
                    <a:cubicBezTo>
                      <a:pt x="10242" y="591"/>
                      <a:pt x="10322" y="591"/>
                      <a:pt x="10402" y="591"/>
                    </a:cubicBezTo>
                    <a:close/>
                    <a:moveTo>
                      <a:pt x="10512" y="1180"/>
                    </a:moveTo>
                    <a:cubicBezTo>
                      <a:pt x="10532" y="1200"/>
                      <a:pt x="10552" y="1220"/>
                      <a:pt x="10582" y="1240"/>
                    </a:cubicBezTo>
                    <a:cubicBezTo>
                      <a:pt x="10572" y="1250"/>
                      <a:pt x="10552" y="1270"/>
                      <a:pt x="10542" y="1290"/>
                    </a:cubicBezTo>
                    <a:lnTo>
                      <a:pt x="10452" y="1380"/>
                    </a:lnTo>
                    <a:cubicBezTo>
                      <a:pt x="10412" y="1400"/>
                      <a:pt x="10362" y="1420"/>
                      <a:pt x="10322" y="1450"/>
                    </a:cubicBezTo>
                    <a:cubicBezTo>
                      <a:pt x="10272" y="1480"/>
                      <a:pt x="10232" y="1510"/>
                      <a:pt x="10182" y="1530"/>
                    </a:cubicBezTo>
                    <a:cubicBezTo>
                      <a:pt x="10082" y="1590"/>
                      <a:pt x="9982" y="1630"/>
                      <a:pt x="9873" y="1670"/>
                    </a:cubicBezTo>
                    <a:cubicBezTo>
                      <a:pt x="9813" y="1699"/>
                      <a:pt x="9742" y="1719"/>
                      <a:pt x="9682" y="1739"/>
                    </a:cubicBezTo>
                    <a:cubicBezTo>
                      <a:pt x="9633" y="1759"/>
                      <a:pt x="9573" y="1790"/>
                      <a:pt x="9523" y="1810"/>
                    </a:cubicBezTo>
                    <a:lnTo>
                      <a:pt x="9313" y="1870"/>
                    </a:lnTo>
                    <a:cubicBezTo>
                      <a:pt x="9243" y="1890"/>
                      <a:pt x="9173" y="1910"/>
                      <a:pt x="9093" y="1930"/>
                    </a:cubicBezTo>
                    <a:lnTo>
                      <a:pt x="8883" y="1990"/>
                    </a:lnTo>
                    <a:cubicBezTo>
                      <a:pt x="8814" y="1999"/>
                      <a:pt x="8743" y="2019"/>
                      <a:pt x="8663" y="2019"/>
                    </a:cubicBezTo>
                    <a:cubicBezTo>
                      <a:pt x="8643" y="2030"/>
                      <a:pt x="8614" y="2030"/>
                      <a:pt x="8583" y="2030"/>
                    </a:cubicBezTo>
                    <a:lnTo>
                      <a:pt x="8554" y="2030"/>
                    </a:lnTo>
                    <a:cubicBezTo>
                      <a:pt x="8543" y="2019"/>
                      <a:pt x="8534" y="2019"/>
                      <a:pt x="8523" y="2019"/>
                    </a:cubicBezTo>
                    <a:cubicBezTo>
                      <a:pt x="8503" y="2010"/>
                      <a:pt x="8474" y="1990"/>
                      <a:pt x="8454" y="1979"/>
                    </a:cubicBezTo>
                    <a:cubicBezTo>
                      <a:pt x="8423" y="1979"/>
                      <a:pt x="8403" y="1970"/>
                      <a:pt x="8374" y="1959"/>
                    </a:cubicBezTo>
                    <a:lnTo>
                      <a:pt x="8314" y="1959"/>
                    </a:lnTo>
                    <a:cubicBezTo>
                      <a:pt x="8304" y="1950"/>
                      <a:pt x="8284" y="1939"/>
                      <a:pt x="8274" y="1939"/>
                    </a:cubicBezTo>
                    <a:cubicBezTo>
                      <a:pt x="8234" y="1919"/>
                      <a:pt x="8204" y="1899"/>
                      <a:pt x="8164" y="1870"/>
                    </a:cubicBezTo>
                    <a:cubicBezTo>
                      <a:pt x="8164" y="1859"/>
                      <a:pt x="8154" y="1859"/>
                      <a:pt x="8144" y="1850"/>
                    </a:cubicBezTo>
                    <a:cubicBezTo>
                      <a:pt x="8164" y="1810"/>
                      <a:pt x="8184" y="1779"/>
                      <a:pt x="8204" y="1739"/>
                    </a:cubicBezTo>
                    <a:cubicBezTo>
                      <a:pt x="8204" y="1730"/>
                      <a:pt x="8214" y="1710"/>
                      <a:pt x="8224" y="1690"/>
                    </a:cubicBezTo>
                    <a:lnTo>
                      <a:pt x="8314" y="1719"/>
                    </a:lnTo>
                    <a:cubicBezTo>
                      <a:pt x="8344" y="1730"/>
                      <a:pt x="8384" y="1730"/>
                      <a:pt x="8423" y="1739"/>
                    </a:cubicBezTo>
                    <a:cubicBezTo>
                      <a:pt x="8514" y="1759"/>
                      <a:pt x="8594" y="1770"/>
                      <a:pt x="8683" y="1770"/>
                    </a:cubicBezTo>
                    <a:cubicBezTo>
                      <a:pt x="8763" y="1770"/>
                      <a:pt x="8854" y="1750"/>
                      <a:pt x="8933" y="1739"/>
                    </a:cubicBezTo>
                    <a:cubicBezTo>
                      <a:pt x="9013" y="1730"/>
                      <a:pt x="9093" y="1710"/>
                      <a:pt x="9173" y="1690"/>
                    </a:cubicBezTo>
                    <a:cubicBezTo>
                      <a:pt x="9243" y="1679"/>
                      <a:pt x="9323" y="1659"/>
                      <a:pt x="9393" y="1639"/>
                    </a:cubicBezTo>
                    <a:lnTo>
                      <a:pt x="9603" y="1580"/>
                    </a:lnTo>
                    <a:cubicBezTo>
                      <a:pt x="9673" y="1570"/>
                      <a:pt x="9742" y="1540"/>
                      <a:pt x="9813" y="1520"/>
                    </a:cubicBezTo>
                    <a:cubicBezTo>
                      <a:pt x="9873" y="1500"/>
                      <a:pt x="9933" y="1470"/>
                      <a:pt x="10002" y="1450"/>
                    </a:cubicBezTo>
                    <a:cubicBezTo>
                      <a:pt x="10062" y="1420"/>
                      <a:pt x="10122" y="1400"/>
                      <a:pt x="10172" y="1380"/>
                    </a:cubicBezTo>
                    <a:cubicBezTo>
                      <a:pt x="10222" y="1360"/>
                      <a:pt x="10262" y="1340"/>
                      <a:pt x="10312" y="1310"/>
                    </a:cubicBezTo>
                    <a:cubicBezTo>
                      <a:pt x="10332" y="1300"/>
                      <a:pt x="10352" y="1290"/>
                      <a:pt x="10372" y="1270"/>
                    </a:cubicBezTo>
                    <a:cubicBezTo>
                      <a:pt x="10392" y="1260"/>
                      <a:pt x="10422" y="1250"/>
                      <a:pt x="10442" y="1240"/>
                    </a:cubicBezTo>
                    <a:cubicBezTo>
                      <a:pt x="10462" y="1220"/>
                      <a:pt x="10492" y="1200"/>
                      <a:pt x="10512" y="1180"/>
                    </a:cubicBezTo>
                    <a:close/>
                    <a:moveTo>
                      <a:pt x="8064" y="1970"/>
                    </a:moveTo>
                    <a:cubicBezTo>
                      <a:pt x="8084" y="1990"/>
                      <a:pt x="8094" y="1999"/>
                      <a:pt x="8114" y="2010"/>
                    </a:cubicBezTo>
                    <a:cubicBezTo>
                      <a:pt x="8104" y="2019"/>
                      <a:pt x="8104" y="2019"/>
                      <a:pt x="8104" y="2030"/>
                    </a:cubicBezTo>
                    <a:cubicBezTo>
                      <a:pt x="8094" y="2050"/>
                      <a:pt x="8084" y="2059"/>
                      <a:pt x="8084" y="2079"/>
                    </a:cubicBezTo>
                    <a:cubicBezTo>
                      <a:pt x="8074" y="2090"/>
                      <a:pt x="8074" y="2110"/>
                      <a:pt x="8064" y="2119"/>
                    </a:cubicBezTo>
                    <a:cubicBezTo>
                      <a:pt x="8064" y="2139"/>
                      <a:pt x="8054" y="2159"/>
                      <a:pt x="8054" y="2169"/>
                    </a:cubicBezTo>
                    <a:cubicBezTo>
                      <a:pt x="8044" y="2189"/>
                      <a:pt x="8034" y="2209"/>
                      <a:pt x="8014" y="2229"/>
                    </a:cubicBezTo>
                    <a:cubicBezTo>
                      <a:pt x="8004" y="2259"/>
                      <a:pt x="7984" y="2289"/>
                      <a:pt x="7974" y="2319"/>
                    </a:cubicBezTo>
                    <a:cubicBezTo>
                      <a:pt x="7954" y="2369"/>
                      <a:pt x="7914" y="2419"/>
                      <a:pt x="7894" y="2459"/>
                    </a:cubicBezTo>
                    <a:cubicBezTo>
                      <a:pt x="7864" y="2519"/>
                      <a:pt x="7834" y="2579"/>
                      <a:pt x="7804" y="2629"/>
                    </a:cubicBezTo>
                    <a:cubicBezTo>
                      <a:pt x="7774" y="2689"/>
                      <a:pt x="7744" y="2739"/>
                      <a:pt x="7714" y="2799"/>
                    </a:cubicBezTo>
                    <a:cubicBezTo>
                      <a:pt x="7694" y="2829"/>
                      <a:pt x="7684" y="2858"/>
                      <a:pt x="7664" y="2898"/>
                    </a:cubicBezTo>
                    <a:cubicBezTo>
                      <a:pt x="7655" y="2909"/>
                      <a:pt x="7644" y="2929"/>
                      <a:pt x="7635" y="2949"/>
                    </a:cubicBezTo>
                    <a:cubicBezTo>
                      <a:pt x="7584" y="3029"/>
                      <a:pt x="7535" y="3118"/>
                      <a:pt x="7484" y="3198"/>
                    </a:cubicBezTo>
                    <a:cubicBezTo>
                      <a:pt x="7464" y="3238"/>
                      <a:pt x="7444" y="3278"/>
                      <a:pt x="7415" y="3318"/>
                    </a:cubicBezTo>
                    <a:cubicBezTo>
                      <a:pt x="7395" y="3358"/>
                      <a:pt x="7364" y="3398"/>
                      <a:pt x="7344" y="3438"/>
                    </a:cubicBezTo>
                    <a:cubicBezTo>
                      <a:pt x="7284" y="3528"/>
                      <a:pt x="7235" y="3628"/>
                      <a:pt x="7185" y="3718"/>
                    </a:cubicBezTo>
                    <a:lnTo>
                      <a:pt x="7185" y="3728"/>
                    </a:lnTo>
                    <a:cubicBezTo>
                      <a:pt x="7185" y="3738"/>
                      <a:pt x="7175" y="3748"/>
                      <a:pt x="7165" y="3758"/>
                    </a:cubicBezTo>
                    <a:cubicBezTo>
                      <a:pt x="7145" y="3728"/>
                      <a:pt x="7125" y="3708"/>
                      <a:pt x="7105" y="3688"/>
                    </a:cubicBezTo>
                    <a:cubicBezTo>
                      <a:pt x="7135" y="3628"/>
                      <a:pt x="7175" y="3568"/>
                      <a:pt x="7204" y="3508"/>
                    </a:cubicBezTo>
                    <a:cubicBezTo>
                      <a:pt x="7224" y="3478"/>
                      <a:pt x="7235" y="3458"/>
                      <a:pt x="7255" y="3428"/>
                    </a:cubicBezTo>
                    <a:cubicBezTo>
                      <a:pt x="7275" y="3388"/>
                      <a:pt x="7284" y="3358"/>
                      <a:pt x="7304" y="3318"/>
                    </a:cubicBezTo>
                    <a:cubicBezTo>
                      <a:pt x="7335" y="3258"/>
                      <a:pt x="7355" y="3198"/>
                      <a:pt x="7375" y="3129"/>
                    </a:cubicBezTo>
                    <a:cubicBezTo>
                      <a:pt x="7404" y="3069"/>
                      <a:pt x="7424" y="3009"/>
                      <a:pt x="7455" y="2958"/>
                    </a:cubicBezTo>
                    <a:cubicBezTo>
                      <a:pt x="7475" y="2898"/>
                      <a:pt x="7515" y="2849"/>
                      <a:pt x="7544" y="2799"/>
                    </a:cubicBezTo>
                    <a:cubicBezTo>
                      <a:pt x="7584" y="2729"/>
                      <a:pt x="7624" y="2669"/>
                      <a:pt x="7664" y="2609"/>
                    </a:cubicBezTo>
                    <a:cubicBezTo>
                      <a:pt x="7694" y="2559"/>
                      <a:pt x="7724" y="2499"/>
                      <a:pt x="7764" y="2439"/>
                    </a:cubicBezTo>
                    <a:cubicBezTo>
                      <a:pt x="7804" y="2389"/>
                      <a:pt x="7844" y="2339"/>
                      <a:pt x="7884" y="2279"/>
                    </a:cubicBezTo>
                    <a:cubicBezTo>
                      <a:pt x="7924" y="2219"/>
                      <a:pt x="7964" y="2159"/>
                      <a:pt x="7994" y="2099"/>
                    </a:cubicBezTo>
                    <a:cubicBezTo>
                      <a:pt x="8024" y="2059"/>
                      <a:pt x="8044" y="2019"/>
                      <a:pt x="8064" y="1970"/>
                    </a:cubicBezTo>
                    <a:close/>
                    <a:moveTo>
                      <a:pt x="8124" y="1500"/>
                    </a:moveTo>
                    <a:cubicBezTo>
                      <a:pt x="8134" y="1500"/>
                      <a:pt x="8134" y="1510"/>
                      <a:pt x="8134" y="1520"/>
                    </a:cubicBezTo>
                    <a:lnTo>
                      <a:pt x="8134" y="1530"/>
                    </a:lnTo>
                    <a:cubicBezTo>
                      <a:pt x="8124" y="1580"/>
                      <a:pt x="8104" y="1620"/>
                      <a:pt x="8084" y="1659"/>
                    </a:cubicBezTo>
                    <a:cubicBezTo>
                      <a:pt x="8054" y="1719"/>
                      <a:pt x="8024" y="1779"/>
                      <a:pt x="7984" y="1830"/>
                    </a:cubicBezTo>
                    <a:cubicBezTo>
                      <a:pt x="7954" y="1890"/>
                      <a:pt x="7914" y="1950"/>
                      <a:pt x="7884" y="2010"/>
                    </a:cubicBezTo>
                    <a:cubicBezTo>
                      <a:pt x="7854" y="2079"/>
                      <a:pt x="7814" y="2139"/>
                      <a:pt x="7774" y="2189"/>
                    </a:cubicBezTo>
                    <a:cubicBezTo>
                      <a:pt x="7734" y="2249"/>
                      <a:pt x="7694" y="2299"/>
                      <a:pt x="7655" y="2349"/>
                    </a:cubicBezTo>
                    <a:cubicBezTo>
                      <a:pt x="7615" y="2409"/>
                      <a:pt x="7584" y="2469"/>
                      <a:pt x="7544" y="2529"/>
                    </a:cubicBezTo>
                    <a:cubicBezTo>
                      <a:pt x="7504" y="2589"/>
                      <a:pt x="7475" y="2649"/>
                      <a:pt x="7435" y="2699"/>
                    </a:cubicBezTo>
                    <a:cubicBezTo>
                      <a:pt x="7395" y="2759"/>
                      <a:pt x="7364" y="2819"/>
                      <a:pt x="7335" y="2878"/>
                    </a:cubicBezTo>
                    <a:cubicBezTo>
                      <a:pt x="7295" y="2938"/>
                      <a:pt x="7275" y="3009"/>
                      <a:pt x="7244" y="3078"/>
                    </a:cubicBezTo>
                    <a:cubicBezTo>
                      <a:pt x="7215" y="3158"/>
                      <a:pt x="7195" y="3229"/>
                      <a:pt x="7155" y="3309"/>
                    </a:cubicBezTo>
                    <a:cubicBezTo>
                      <a:pt x="7135" y="3348"/>
                      <a:pt x="7115" y="3388"/>
                      <a:pt x="7095" y="3418"/>
                    </a:cubicBezTo>
                    <a:cubicBezTo>
                      <a:pt x="7065" y="3458"/>
                      <a:pt x="7045" y="3498"/>
                      <a:pt x="7015" y="3538"/>
                    </a:cubicBezTo>
                    <a:cubicBezTo>
                      <a:pt x="6995" y="3588"/>
                      <a:pt x="6975" y="3628"/>
                      <a:pt x="6955" y="3668"/>
                    </a:cubicBezTo>
                    <a:cubicBezTo>
                      <a:pt x="6925" y="3708"/>
                      <a:pt x="6905" y="3738"/>
                      <a:pt x="6875" y="3778"/>
                    </a:cubicBezTo>
                    <a:lnTo>
                      <a:pt x="6815" y="3838"/>
                    </a:lnTo>
                    <a:cubicBezTo>
                      <a:pt x="6785" y="3858"/>
                      <a:pt x="6745" y="3878"/>
                      <a:pt x="6705" y="3898"/>
                    </a:cubicBezTo>
                    <a:cubicBezTo>
                      <a:pt x="6695" y="3898"/>
                      <a:pt x="6685" y="3908"/>
                      <a:pt x="6665" y="3908"/>
                    </a:cubicBezTo>
                    <a:lnTo>
                      <a:pt x="6635" y="3908"/>
                    </a:lnTo>
                    <a:lnTo>
                      <a:pt x="6635" y="3898"/>
                    </a:lnTo>
                    <a:lnTo>
                      <a:pt x="6635" y="3768"/>
                    </a:lnTo>
                    <a:lnTo>
                      <a:pt x="6635" y="3698"/>
                    </a:lnTo>
                    <a:cubicBezTo>
                      <a:pt x="6635" y="3678"/>
                      <a:pt x="6635" y="3658"/>
                      <a:pt x="6645" y="3638"/>
                    </a:cubicBezTo>
                    <a:cubicBezTo>
                      <a:pt x="6645" y="3608"/>
                      <a:pt x="6655" y="3578"/>
                      <a:pt x="6655" y="3548"/>
                    </a:cubicBezTo>
                    <a:cubicBezTo>
                      <a:pt x="6685" y="3488"/>
                      <a:pt x="6705" y="3428"/>
                      <a:pt x="6735" y="3358"/>
                    </a:cubicBezTo>
                    <a:cubicBezTo>
                      <a:pt x="6775" y="3249"/>
                      <a:pt x="6815" y="3138"/>
                      <a:pt x="6865" y="3038"/>
                    </a:cubicBezTo>
                    <a:cubicBezTo>
                      <a:pt x="6925" y="2909"/>
                      <a:pt x="6985" y="2789"/>
                      <a:pt x="7055" y="2669"/>
                    </a:cubicBezTo>
                    <a:cubicBezTo>
                      <a:pt x="7085" y="2609"/>
                      <a:pt x="7115" y="2549"/>
                      <a:pt x="7155" y="2489"/>
                    </a:cubicBezTo>
                    <a:cubicBezTo>
                      <a:pt x="7185" y="2429"/>
                      <a:pt x="7224" y="2369"/>
                      <a:pt x="7264" y="2319"/>
                    </a:cubicBezTo>
                    <a:cubicBezTo>
                      <a:pt x="7315" y="2239"/>
                      <a:pt x="7364" y="2169"/>
                      <a:pt x="7424" y="2099"/>
                    </a:cubicBezTo>
                    <a:cubicBezTo>
                      <a:pt x="7475" y="2030"/>
                      <a:pt x="7524" y="1950"/>
                      <a:pt x="7575" y="1890"/>
                    </a:cubicBezTo>
                    <a:cubicBezTo>
                      <a:pt x="7615" y="1839"/>
                      <a:pt x="7664" y="1790"/>
                      <a:pt x="7704" y="1750"/>
                    </a:cubicBezTo>
                    <a:cubicBezTo>
                      <a:pt x="7734" y="1719"/>
                      <a:pt x="7754" y="1699"/>
                      <a:pt x="7784" y="1679"/>
                    </a:cubicBezTo>
                    <a:cubicBezTo>
                      <a:pt x="7804" y="1650"/>
                      <a:pt x="7834" y="1630"/>
                      <a:pt x="7854" y="1610"/>
                    </a:cubicBezTo>
                    <a:cubicBezTo>
                      <a:pt x="7884" y="1600"/>
                      <a:pt x="7904" y="1580"/>
                      <a:pt x="7924" y="1570"/>
                    </a:cubicBezTo>
                    <a:cubicBezTo>
                      <a:pt x="7964" y="1540"/>
                      <a:pt x="8004" y="1520"/>
                      <a:pt x="8054" y="1510"/>
                    </a:cubicBezTo>
                    <a:cubicBezTo>
                      <a:pt x="8064" y="1500"/>
                      <a:pt x="8074" y="1500"/>
                      <a:pt x="8094" y="1500"/>
                    </a:cubicBezTo>
                    <a:close/>
                    <a:moveTo>
                      <a:pt x="16117" y="3009"/>
                    </a:moveTo>
                    <a:cubicBezTo>
                      <a:pt x="16177" y="3018"/>
                      <a:pt x="16237" y="3038"/>
                      <a:pt x="16297" y="3058"/>
                    </a:cubicBezTo>
                    <a:lnTo>
                      <a:pt x="16307" y="3069"/>
                    </a:lnTo>
                    <a:lnTo>
                      <a:pt x="16317" y="3078"/>
                    </a:lnTo>
                    <a:cubicBezTo>
                      <a:pt x="16337" y="3098"/>
                      <a:pt x="16347" y="3129"/>
                      <a:pt x="16357" y="3149"/>
                    </a:cubicBezTo>
                    <a:cubicBezTo>
                      <a:pt x="16337" y="3149"/>
                      <a:pt x="16327" y="3158"/>
                      <a:pt x="16307" y="3158"/>
                    </a:cubicBezTo>
                    <a:lnTo>
                      <a:pt x="16267" y="3158"/>
                    </a:lnTo>
                    <a:cubicBezTo>
                      <a:pt x="16247" y="3169"/>
                      <a:pt x="16227" y="3169"/>
                      <a:pt x="16217" y="3178"/>
                    </a:cubicBezTo>
                    <a:cubicBezTo>
                      <a:pt x="16197" y="3198"/>
                      <a:pt x="16177" y="3209"/>
                      <a:pt x="16157" y="3218"/>
                    </a:cubicBezTo>
                    <a:cubicBezTo>
                      <a:pt x="16137" y="3229"/>
                      <a:pt x="16108" y="3238"/>
                      <a:pt x="16088" y="3249"/>
                    </a:cubicBezTo>
                    <a:cubicBezTo>
                      <a:pt x="16068" y="3258"/>
                      <a:pt x="16048" y="3269"/>
                      <a:pt x="16028" y="3269"/>
                    </a:cubicBezTo>
                    <a:cubicBezTo>
                      <a:pt x="15977" y="3289"/>
                      <a:pt x="15928" y="3318"/>
                      <a:pt x="15877" y="3338"/>
                    </a:cubicBezTo>
                    <a:cubicBezTo>
                      <a:pt x="15837" y="3358"/>
                      <a:pt x="15788" y="3378"/>
                      <a:pt x="15737" y="3398"/>
                    </a:cubicBezTo>
                    <a:cubicBezTo>
                      <a:pt x="15688" y="3418"/>
                      <a:pt x="15648" y="3428"/>
                      <a:pt x="15598" y="3458"/>
                    </a:cubicBezTo>
                    <a:cubicBezTo>
                      <a:pt x="15498" y="3498"/>
                      <a:pt x="15408" y="3548"/>
                      <a:pt x="15328" y="3598"/>
                    </a:cubicBezTo>
                    <a:cubicBezTo>
                      <a:pt x="15228" y="3648"/>
                      <a:pt x="15138" y="3698"/>
                      <a:pt x="15048" y="3758"/>
                    </a:cubicBezTo>
                    <a:cubicBezTo>
                      <a:pt x="14958" y="3818"/>
                      <a:pt x="14878" y="3878"/>
                      <a:pt x="14789" y="3938"/>
                    </a:cubicBezTo>
                    <a:cubicBezTo>
                      <a:pt x="14709" y="3998"/>
                      <a:pt x="14629" y="4057"/>
                      <a:pt x="14549" y="4128"/>
                    </a:cubicBezTo>
                    <a:cubicBezTo>
                      <a:pt x="14469" y="4197"/>
                      <a:pt x="14399" y="4268"/>
                      <a:pt x="14319" y="4337"/>
                    </a:cubicBezTo>
                    <a:lnTo>
                      <a:pt x="14269" y="4388"/>
                    </a:lnTo>
                    <a:cubicBezTo>
                      <a:pt x="14299" y="4337"/>
                      <a:pt x="14339" y="4277"/>
                      <a:pt x="14369" y="4228"/>
                    </a:cubicBezTo>
                    <a:lnTo>
                      <a:pt x="14609" y="3928"/>
                    </a:lnTo>
                    <a:cubicBezTo>
                      <a:pt x="14689" y="3838"/>
                      <a:pt x="14778" y="3748"/>
                      <a:pt x="14878" y="3668"/>
                    </a:cubicBezTo>
                    <a:cubicBezTo>
                      <a:pt x="14968" y="3598"/>
                      <a:pt x="15068" y="3528"/>
                      <a:pt x="15158" y="3458"/>
                    </a:cubicBezTo>
                    <a:cubicBezTo>
                      <a:pt x="15288" y="3378"/>
                      <a:pt x="15418" y="3298"/>
                      <a:pt x="15558" y="3229"/>
                    </a:cubicBezTo>
                    <a:cubicBezTo>
                      <a:pt x="15688" y="3158"/>
                      <a:pt x="15817" y="3098"/>
                      <a:pt x="15957" y="3049"/>
                    </a:cubicBezTo>
                    <a:cubicBezTo>
                      <a:pt x="15997" y="3029"/>
                      <a:pt x="16048" y="3018"/>
                      <a:pt x="16088" y="3009"/>
                    </a:cubicBezTo>
                    <a:close/>
                    <a:moveTo>
                      <a:pt x="16387" y="3229"/>
                    </a:moveTo>
                    <a:lnTo>
                      <a:pt x="16387" y="3269"/>
                    </a:lnTo>
                    <a:cubicBezTo>
                      <a:pt x="16387" y="3278"/>
                      <a:pt x="16397" y="3289"/>
                      <a:pt x="16397" y="3298"/>
                    </a:cubicBezTo>
                    <a:lnTo>
                      <a:pt x="16397" y="3338"/>
                    </a:lnTo>
                    <a:lnTo>
                      <a:pt x="16397" y="3348"/>
                    </a:lnTo>
                    <a:cubicBezTo>
                      <a:pt x="16387" y="3368"/>
                      <a:pt x="16377" y="3388"/>
                      <a:pt x="16357" y="3398"/>
                    </a:cubicBezTo>
                    <a:cubicBezTo>
                      <a:pt x="16337" y="3428"/>
                      <a:pt x="16307" y="3448"/>
                      <a:pt x="16277" y="3468"/>
                    </a:cubicBezTo>
                    <a:cubicBezTo>
                      <a:pt x="16227" y="3508"/>
                      <a:pt x="16167" y="3538"/>
                      <a:pt x="16108" y="3568"/>
                    </a:cubicBezTo>
                    <a:lnTo>
                      <a:pt x="15897" y="3688"/>
                    </a:lnTo>
                    <a:cubicBezTo>
                      <a:pt x="15757" y="3758"/>
                      <a:pt x="15608" y="3808"/>
                      <a:pt x="15468" y="3868"/>
                    </a:cubicBezTo>
                    <a:cubicBezTo>
                      <a:pt x="15328" y="3928"/>
                      <a:pt x="15178" y="3988"/>
                      <a:pt x="15038" y="4048"/>
                    </a:cubicBezTo>
                    <a:cubicBezTo>
                      <a:pt x="14968" y="4077"/>
                      <a:pt x="14889" y="4108"/>
                      <a:pt x="14818" y="4148"/>
                    </a:cubicBezTo>
                    <a:cubicBezTo>
                      <a:pt x="14749" y="4177"/>
                      <a:pt x="14678" y="4217"/>
                      <a:pt x="14609" y="4257"/>
                    </a:cubicBezTo>
                    <a:cubicBezTo>
                      <a:pt x="14429" y="4377"/>
                      <a:pt x="14259" y="4517"/>
                      <a:pt x="14119" y="4687"/>
                    </a:cubicBezTo>
                    <a:cubicBezTo>
                      <a:pt x="14129" y="4667"/>
                      <a:pt x="14129" y="4647"/>
                      <a:pt x="14139" y="4627"/>
                    </a:cubicBezTo>
                    <a:cubicBezTo>
                      <a:pt x="14159" y="4607"/>
                      <a:pt x="14179" y="4577"/>
                      <a:pt x="14209" y="4557"/>
                    </a:cubicBezTo>
                    <a:cubicBezTo>
                      <a:pt x="14249" y="4517"/>
                      <a:pt x="14289" y="4477"/>
                      <a:pt x="14319" y="4437"/>
                    </a:cubicBezTo>
                    <a:cubicBezTo>
                      <a:pt x="14399" y="4368"/>
                      <a:pt x="14478" y="4297"/>
                      <a:pt x="14549" y="4228"/>
                    </a:cubicBezTo>
                    <a:cubicBezTo>
                      <a:pt x="14598" y="4188"/>
                      <a:pt x="14649" y="4148"/>
                      <a:pt x="14689" y="4117"/>
                    </a:cubicBezTo>
                    <a:lnTo>
                      <a:pt x="14838" y="3998"/>
                    </a:lnTo>
                    <a:lnTo>
                      <a:pt x="14849" y="3998"/>
                    </a:lnTo>
                    <a:cubicBezTo>
                      <a:pt x="14849" y="3998"/>
                      <a:pt x="14849" y="3988"/>
                      <a:pt x="14858" y="3988"/>
                    </a:cubicBezTo>
                    <a:cubicBezTo>
                      <a:pt x="14858" y="3988"/>
                      <a:pt x="14869" y="3978"/>
                      <a:pt x="14878" y="3978"/>
                    </a:cubicBezTo>
                    <a:cubicBezTo>
                      <a:pt x="15048" y="3858"/>
                      <a:pt x="15218" y="3748"/>
                      <a:pt x="15408" y="3658"/>
                    </a:cubicBezTo>
                    <a:cubicBezTo>
                      <a:pt x="15448" y="3628"/>
                      <a:pt x="15498" y="3608"/>
                      <a:pt x="15548" y="3578"/>
                    </a:cubicBezTo>
                    <a:cubicBezTo>
                      <a:pt x="15568" y="3568"/>
                      <a:pt x="15598" y="3558"/>
                      <a:pt x="15618" y="3548"/>
                    </a:cubicBezTo>
                    <a:cubicBezTo>
                      <a:pt x="15648" y="3538"/>
                      <a:pt x="15677" y="3528"/>
                      <a:pt x="15697" y="3518"/>
                    </a:cubicBezTo>
                    <a:cubicBezTo>
                      <a:pt x="15777" y="3488"/>
                      <a:pt x="15848" y="3458"/>
                      <a:pt x="15917" y="3428"/>
                    </a:cubicBezTo>
                    <a:cubicBezTo>
                      <a:pt x="15988" y="3398"/>
                      <a:pt x="16057" y="3378"/>
                      <a:pt x="16128" y="3348"/>
                    </a:cubicBezTo>
                    <a:cubicBezTo>
                      <a:pt x="16157" y="3338"/>
                      <a:pt x="16187" y="3329"/>
                      <a:pt x="16217" y="3309"/>
                    </a:cubicBezTo>
                    <a:cubicBezTo>
                      <a:pt x="16237" y="3309"/>
                      <a:pt x="16247" y="3298"/>
                      <a:pt x="16257" y="3298"/>
                    </a:cubicBezTo>
                    <a:cubicBezTo>
                      <a:pt x="16267" y="3289"/>
                      <a:pt x="16267" y="3289"/>
                      <a:pt x="16277" y="3289"/>
                    </a:cubicBezTo>
                    <a:cubicBezTo>
                      <a:pt x="16287" y="3278"/>
                      <a:pt x="16297" y="3269"/>
                      <a:pt x="16307" y="3269"/>
                    </a:cubicBezTo>
                    <a:cubicBezTo>
                      <a:pt x="16317" y="3258"/>
                      <a:pt x="16327" y="3258"/>
                      <a:pt x="16337" y="3249"/>
                    </a:cubicBezTo>
                    <a:cubicBezTo>
                      <a:pt x="16347" y="3249"/>
                      <a:pt x="16367" y="3238"/>
                      <a:pt x="16387" y="3229"/>
                    </a:cubicBezTo>
                    <a:close/>
                    <a:moveTo>
                      <a:pt x="17466" y="2809"/>
                    </a:moveTo>
                    <a:cubicBezTo>
                      <a:pt x="17576" y="2819"/>
                      <a:pt x="17696" y="2819"/>
                      <a:pt x="17806" y="2829"/>
                    </a:cubicBezTo>
                    <a:cubicBezTo>
                      <a:pt x="17846" y="2829"/>
                      <a:pt x="17876" y="2829"/>
                      <a:pt x="17916" y="2839"/>
                    </a:cubicBezTo>
                    <a:cubicBezTo>
                      <a:pt x="17976" y="2849"/>
                      <a:pt x="18046" y="2869"/>
                      <a:pt x="18106" y="2878"/>
                    </a:cubicBezTo>
                    <a:cubicBezTo>
                      <a:pt x="18186" y="2898"/>
                      <a:pt x="18266" y="2909"/>
                      <a:pt x="18335" y="2918"/>
                    </a:cubicBezTo>
                    <a:cubicBezTo>
                      <a:pt x="18446" y="2938"/>
                      <a:pt x="18555" y="2958"/>
                      <a:pt x="18665" y="2989"/>
                    </a:cubicBezTo>
                    <a:cubicBezTo>
                      <a:pt x="18725" y="2998"/>
                      <a:pt x="18775" y="3009"/>
                      <a:pt x="18835" y="3018"/>
                    </a:cubicBezTo>
                    <a:cubicBezTo>
                      <a:pt x="18885" y="3029"/>
                      <a:pt x="18945" y="3038"/>
                      <a:pt x="18995" y="3058"/>
                    </a:cubicBezTo>
                    <a:cubicBezTo>
                      <a:pt x="19105" y="3078"/>
                      <a:pt x="19205" y="3118"/>
                      <a:pt x="19305" y="3149"/>
                    </a:cubicBezTo>
                    <a:cubicBezTo>
                      <a:pt x="19394" y="3189"/>
                      <a:pt x="19485" y="3218"/>
                      <a:pt x="19574" y="3269"/>
                    </a:cubicBezTo>
                    <a:cubicBezTo>
                      <a:pt x="19625" y="3289"/>
                      <a:pt x="19674" y="3309"/>
                      <a:pt x="19725" y="3338"/>
                    </a:cubicBezTo>
                    <a:cubicBezTo>
                      <a:pt x="19774" y="3358"/>
                      <a:pt x="19824" y="3388"/>
                      <a:pt x="19874" y="3408"/>
                    </a:cubicBezTo>
                    <a:cubicBezTo>
                      <a:pt x="19924" y="3438"/>
                      <a:pt x="19964" y="3458"/>
                      <a:pt x="20014" y="3488"/>
                    </a:cubicBezTo>
                    <a:cubicBezTo>
                      <a:pt x="20064" y="3518"/>
                      <a:pt x="20114" y="3548"/>
                      <a:pt x="20154" y="3578"/>
                    </a:cubicBezTo>
                    <a:cubicBezTo>
                      <a:pt x="20204" y="3608"/>
                      <a:pt x="20244" y="3648"/>
                      <a:pt x="20294" y="3678"/>
                    </a:cubicBezTo>
                    <a:cubicBezTo>
                      <a:pt x="20334" y="3708"/>
                      <a:pt x="20384" y="3738"/>
                      <a:pt x="20424" y="3778"/>
                    </a:cubicBezTo>
                    <a:lnTo>
                      <a:pt x="20434" y="3778"/>
                    </a:lnTo>
                    <a:lnTo>
                      <a:pt x="20434" y="3788"/>
                    </a:lnTo>
                    <a:cubicBezTo>
                      <a:pt x="20524" y="3858"/>
                      <a:pt x="20593" y="3938"/>
                      <a:pt x="20664" y="4008"/>
                    </a:cubicBezTo>
                    <a:cubicBezTo>
                      <a:pt x="20733" y="4097"/>
                      <a:pt x="20804" y="4177"/>
                      <a:pt x="20873" y="4268"/>
                    </a:cubicBezTo>
                    <a:cubicBezTo>
                      <a:pt x="20884" y="4288"/>
                      <a:pt x="20904" y="4308"/>
                      <a:pt x="20924" y="4328"/>
                    </a:cubicBezTo>
                    <a:cubicBezTo>
                      <a:pt x="20953" y="4388"/>
                      <a:pt x="20993" y="4437"/>
                      <a:pt x="21023" y="4497"/>
                    </a:cubicBezTo>
                    <a:cubicBezTo>
                      <a:pt x="21053" y="4567"/>
                      <a:pt x="21093" y="4637"/>
                      <a:pt x="21113" y="4697"/>
                    </a:cubicBezTo>
                    <a:cubicBezTo>
                      <a:pt x="21143" y="4777"/>
                      <a:pt x="21163" y="4847"/>
                      <a:pt x="21173" y="4917"/>
                    </a:cubicBezTo>
                    <a:lnTo>
                      <a:pt x="21173" y="5047"/>
                    </a:lnTo>
                    <a:cubicBezTo>
                      <a:pt x="21173" y="5067"/>
                      <a:pt x="21163" y="5087"/>
                      <a:pt x="21163" y="5107"/>
                    </a:cubicBezTo>
                    <a:lnTo>
                      <a:pt x="21163" y="5137"/>
                    </a:lnTo>
                    <a:lnTo>
                      <a:pt x="21163" y="5167"/>
                    </a:lnTo>
                    <a:cubicBezTo>
                      <a:pt x="21123" y="5177"/>
                      <a:pt x="21083" y="5197"/>
                      <a:pt x="21043" y="5217"/>
                    </a:cubicBezTo>
                    <a:cubicBezTo>
                      <a:pt x="21033" y="5217"/>
                      <a:pt x="21013" y="5227"/>
                      <a:pt x="21003" y="5237"/>
                    </a:cubicBezTo>
                    <a:lnTo>
                      <a:pt x="21003" y="5197"/>
                    </a:lnTo>
                    <a:cubicBezTo>
                      <a:pt x="21013" y="5127"/>
                      <a:pt x="21003" y="5057"/>
                      <a:pt x="21003" y="4987"/>
                    </a:cubicBezTo>
                    <a:cubicBezTo>
                      <a:pt x="20983" y="4857"/>
                      <a:pt x="20953" y="4747"/>
                      <a:pt x="20913" y="4627"/>
                    </a:cubicBezTo>
                    <a:cubicBezTo>
                      <a:pt x="20873" y="4497"/>
                      <a:pt x="20804" y="4368"/>
                      <a:pt x="20713" y="4257"/>
                    </a:cubicBezTo>
                    <a:cubicBezTo>
                      <a:pt x="20673" y="4217"/>
                      <a:pt x="20624" y="4177"/>
                      <a:pt x="20584" y="4137"/>
                    </a:cubicBezTo>
                    <a:cubicBezTo>
                      <a:pt x="20533" y="4088"/>
                      <a:pt x="20474" y="4048"/>
                      <a:pt x="20424" y="3998"/>
                    </a:cubicBezTo>
                    <a:cubicBezTo>
                      <a:pt x="20324" y="3928"/>
                      <a:pt x="20224" y="3848"/>
                      <a:pt x="20124" y="3778"/>
                    </a:cubicBezTo>
                    <a:cubicBezTo>
                      <a:pt x="20014" y="3698"/>
                      <a:pt x="19894" y="3648"/>
                      <a:pt x="19784" y="3588"/>
                    </a:cubicBezTo>
                    <a:cubicBezTo>
                      <a:pt x="19725" y="3558"/>
                      <a:pt x="19674" y="3528"/>
                      <a:pt x="19614" y="3498"/>
                    </a:cubicBezTo>
                    <a:cubicBezTo>
                      <a:pt x="19565" y="3468"/>
                      <a:pt x="19514" y="3428"/>
                      <a:pt x="19454" y="3408"/>
                    </a:cubicBezTo>
                    <a:cubicBezTo>
                      <a:pt x="19385" y="3368"/>
                      <a:pt x="19325" y="3338"/>
                      <a:pt x="19245" y="3318"/>
                    </a:cubicBezTo>
                    <a:cubicBezTo>
                      <a:pt x="19185" y="3298"/>
                      <a:pt x="19115" y="3278"/>
                      <a:pt x="19055" y="3258"/>
                    </a:cubicBezTo>
                    <a:cubicBezTo>
                      <a:pt x="18935" y="3218"/>
                      <a:pt x="18815" y="3178"/>
                      <a:pt x="18685" y="3149"/>
                    </a:cubicBezTo>
                    <a:cubicBezTo>
                      <a:pt x="18555" y="3118"/>
                      <a:pt x="18415" y="3098"/>
                      <a:pt x="18286" y="3089"/>
                    </a:cubicBezTo>
                    <a:cubicBezTo>
                      <a:pt x="18016" y="3058"/>
                      <a:pt x="17746" y="3029"/>
                      <a:pt x="17476" y="3029"/>
                    </a:cubicBezTo>
                    <a:lnTo>
                      <a:pt x="17466" y="3029"/>
                    </a:lnTo>
                    <a:cubicBezTo>
                      <a:pt x="17316" y="3029"/>
                      <a:pt x="17167" y="3038"/>
                      <a:pt x="17007" y="3049"/>
                    </a:cubicBezTo>
                    <a:cubicBezTo>
                      <a:pt x="16887" y="3058"/>
                      <a:pt x="16757" y="3078"/>
                      <a:pt x="16637" y="3109"/>
                    </a:cubicBezTo>
                    <a:cubicBezTo>
                      <a:pt x="16637" y="3089"/>
                      <a:pt x="16637" y="3078"/>
                      <a:pt x="16627" y="3058"/>
                    </a:cubicBezTo>
                    <a:cubicBezTo>
                      <a:pt x="16617" y="3009"/>
                      <a:pt x="16617" y="2969"/>
                      <a:pt x="16607" y="2918"/>
                    </a:cubicBezTo>
                    <a:cubicBezTo>
                      <a:pt x="16607" y="2889"/>
                      <a:pt x="16597" y="2858"/>
                      <a:pt x="16587" y="2829"/>
                    </a:cubicBezTo>
                    <a:lnTo>
                      <a:pt x="16607" y="2829"/>
                    </a:lnTo>
                    <a:cubicBezTo>
                      <a:pt x="16667" y="2829"/>
                      <a:pt x="16727" y="2819"/>
                      <a:pt x="16777" y="2819"/>
                    </a:cubicBezTo>
                    <a:cubicBezTo>
                      <a:pt x="16896" y="2819"/>
                      <a:pt x="17007" y="2819"/>
                      <a:pt x="17116" y="2809"/>
                    </a:cubicBezTo>
                    <a:close/>
                    <a:moveTo>
                      <a:pt x="6465" y="3878"/>
                    </a:moveTo>
                    <a:cubicBezTo>
                      <a:pt x="6465" y="3928"/>
                      <a:pt x="6475" y="3978"/>
                      <a:pt x="6515" y="4018"/>
                    </a:cubicBezTo>
                    <a:cubicBezTo>
                      <a:pt x="6525" y="4028"/>
                      <a:pt x="6535" y="4028"/>
                      <a:pt x="6545" y="4038"/>
                    </a:cubicBezTo>
                    <a:cubicBezTo>
                      <a:pt x="6555" y="4048"/>
                      <a:pt x="6575" y="4048"/>
                      <a:pt x="6585" y="4057"/>
                    </a:cubicBezTo>
                    <a:lnTo>
                      <a:pt x="6625" y="4057"/>
                    </a:lnTo>
                    <a:cubicBezTo>
                      <a:pt x="6632" y="4061"/>
                      <a:pt x="6638" y="4062"/>
                      <a:pt x="6645" y="4062"/>
                    </a:cubicBezTo>
                    <a:cubicBezTo>
                      <a:pt x="6658" y="4062"/>
                      <a:pt x="6672" y="4057"/>
                      <a:pt x="6685" y="4057"/>
                    </a:cubicBezTo>
                    <a:cubicBezTo>
                      <a:pt x="6705" y="4057"/>
                      <a:pt x="6715" y="4057"/>
                      <a:pt x="6735" y="4048"/>
                    </a:cubicBezTo>
                    <a:cubicBezTo>
                      <a:pt x="6775" y="4038"/>
                      <a:pt x="6805" y="4018"/>
                      <a:pt x="6835" y="4008"/>
                    </a:cubicBezTo>
                    <a:cubicBezTo>
                      <a:pt x="6855" y="3998"/>
                      <a:pt x="6865" y="3988"/>
                      <a:pt x="6875" y="3978"/>
                    </a:cubicBezTo>
                    <a:cubicBezTo>
                      <a:pt x="6885" y="3988"/>
                      <a:pt x="6895" y="4008"/>
                      <a:pt x="6905" y="4018"/>
                    </a:cubicBezTo>
                    <a:lnTo>
                      <a:pt x="6905" y="4048"/>
                    </a:lnTo>
                    <a:cubicBezTo>
                      <a:pt x="6915" y="4057"/>
                      <a:pt x="6915" y="4068"/>
                      <a:pt x="6915" y="4077"/>
                    </a:cubicBezTo>
                    <a:lnTo>
                      <a:pt x="6915" y="4168"/>
                    </a:lnTo>
                    <a:cubicBezTo>
                      <a:pt x="6915" y="4208"/>
                      <a:pt x="6915" y="4248"/>
                      <a:pt x="6905" y="4277"/>
                    </a:cubicBezTo>
                    <a:cubicBezTo>
                      <a:pt x="6895" y="4348"/>
                      <a:pt x="6895" y="4417"/>
                      <a:pt x="6875" y="4477"/>
                    </a:cubicBezTo>
                    <a:cubicBezTo>
                      <a:pt x="6855" y="4617"/>
                      <a:pt x="6815" y="4757"/>
                      <a:pt x="6775" y="4887"/>
                    </a:cubicBezTo>
                    <a:cubicBezTo>
                      <a:pt x="6745" y="4957"/>
                      <a:pt x="6725" y="5027"/>
                      <a:pt x="6695" y="5097"/>
                    </a:cubicBezTo>
                    <a:cubicBezTo>
                      <a:pt x="6665" y="5167"/>
                      <a:pt x="6645" y="5237"/>
                      <a:pt x="6625" y="5296"/>
                    </a:cubicBezTo>
                    <a:cubicBezTo>
                      <a:pt x="6615" y="5327"/>
                      <a:pt x="6605" y="5347"/>
                      <a:pt x="6595" y="5367"/>
                    </a:cubicBezTo>
                    <a:cubicBezTo>
                      <a:pt x="6575" y="5407"/>
                      <a:pt x="6545" y="5456"/>
                      <a:pt x="6515" y="5496"/>
                    </a:cubicBezTo>
                    <a:cubicBezTo>
                      <a:pt x="6495" y="5516"/>
                      <a:pt x="6465" y="5547"/>
                      <a:pt x="6436" y="5567"/>
                    </a:cubicBezTo>
                    <a:cubicBezTo>
                      <a:pt x="6416" y="5576"/>
                      <a:pt x="6396" y="5587"/>
                      <a:pt x="6376" y="5607"/>
                    </a:cubicBezTo>
                    <a:lnTo>
                      <a:pt x="6316" y="5636"/>
                    </a:lnTo>
                    <a:lnTo>
                      <a:pt x="6305" y="5647"/>
                    </a:lnTo>
                    <a:lnTo>
                      <a:pt x="6285" y="5647"/>
                    </a:lnTo>
                    <a:cubicBezTo>
                      <a:pt x="6276" y="5627"/>
                      <a:pt x="6256" y="5596"/>
                      <a:pt x="6225" y="5576"/>
                    </a:cubicBezTo>
                    <a:cubicBezTo>
                      <a:pt x="6216" y="5567"/>
                      <a:pt x="6196" y="5547"/>
                      <a:pt x="6176" y="5536"/>
                    </a:cubicBezTo>
                    <a:cubicBezTo>
                      <a:pt x="6156" y="5536"/>
                      <a:pt x="6145" y="5527"/>
                      <a:pt x="6125" y="5516"/>
                    </a:cubicBezTo>
                    <a:lnTo>
                      <a:pt x="6045" y="5516"/>
                    </a:lnTo>
                    <a:cubicBezTo>
                      <a:pt x="6005" y="5516"/>
                      <a:pt x="5976" y="5527"/>
                      <a:pt x="5946" y="5536"/>
                    </a:cubicBezTo>
                    <a:cubicBezTo>
                      <a:pt x="5876" y="5556"/>
                      <a:pt x="5796" y="5596"/>
                      <a:pt x="5726" y="5647"/>
                    </a:cubicBezTo>
                    <a:lnTo>
                      <a:pt x="5726" y="5636"/>
                    </a:lnTo>
                    <a:cubicBezTo>
                      <a:pt x="5716" y="5627"/>
                      <a:pt x="5716" y="5616"/>
                      <a:pt x="5706" y="5607"/>
                    </a:cubicBezTo>
                    <a:cubicBezTo>
                      <a:pt x="5696" y="5567"/>
                      <a:pt x="5696" y="5527"/>
                      <a:pt x="5686" y="5476"/>
                    </a:cubicBezTo>
                    <a:cubicBezTo>
                      <a:pt x="5686" y="5436"/>
                      <a:pt x="5686" y="5387"/>
                      <a:pt x="5696" y="5336"/>
                    </a:cubicBezTo>
                    <a:cubicBezTo>
                      <a:pt x="5706" y="5296"/>
                      <a:pt x="5716" y="5247"/>
                      <a:pt x="5716" y="5207"/>
                    </a:cubicBezTo>
                    <a:cubicBezTo>
                      <a:pt x="5736" y="5127"/>
                      <a:pt x="5746" y="5057"/>
                      <a:pt x="5766" y="4987"/>
                    </a:cubicBezTo>
                    <a:cubicBezTo>
                      <a:pt x="5786" y="4907"/>
                      <a:pt x="5806" y="4837"/>
                      <a:pt x="5836" y="4767"/>
                    </a:cubicBezTo>
                    <a:lnTo>
                      <a:pt x="5926" y="4557"/>
                    </a:lnTo>
                    <a:lnTo>
                      <a:pt x="6016" y="4348"/>
                    </a:lnTo>
                    <a:lnTo>
                      <a:pt x="6016" y="4337"/>
                    </a:lnTo>
                    <a:cubicBezTo>
                      <a:pt x="6045" y="4268"/>
                      <a:pt x="6085" y="4208"/>
                      <a:pt x="6125" y="4137"/>
                    </a:cubicBezTo>
                    <a:cubicBezTo>
                      <a:pt x="6165" y="4077"/>
                      <a:pt x="6196" y="4018"/>
                      <a:pt x="6245" y="3958"/>
                    </a:cubicBezTo>
                    <a:lnTo>
                      <a:pt x="6256" y="3948"/>
                    </a:lnTo>
                    <a:cubicBezTo>
                      <a:pt x="6285" y="3928"/>
                      <a:pt x="6316" y="3918"/>
                      <a:pt x="6356" y="3898"/>
                    </a:cubicBezTo>
                    <a:cubicBezTo>
                      <a:pt x="6376" y="3898"/>
                      <a:pt x="6405" y="3888"/>
                      <a:pt x="6425" y="3888"/>
                    </a:cubicBezTo>
                    <a:cubicBezTo>
                      <a:pt x="6445" y="3888"/>
                      <a:pt x="6456" y="3878"/>
                      <a:pt x="6465" y="3878"/>
                    </a:cubicBezTo>
                    <a:close/>
                    <a:moveTo>
                      <a:pt x="17056" y="1610"/>
                    </a:moveTo>
                    <a:cubicBezTo>
                      <a:pt x="17176" y="1610"/>
                      <a:pt x="17296" y="1610"/>
                      <a:pt x="17416" y="1620"/>
                    </a:cubicBezTo>
                    <a:cubicBezTo>
                      <a:pt x="17536" y="1630"/>
                      <a:pt x="17646" y="1630"/>
                      <a:pt x="17766" y="1639"/>
                    </a:cubicBezTo>
                    <a:cubicBezTo>
                      <a:pt x="17906" y="1659"/>
                      <a:pt x="18056" y="1670"/>
                      <a:pt x="18206" y="1699"/>
                    </a:cubicBezTo>
                    <a:cubicBezTo>
                      <a:pt x="18326" y="1719"/>
                      <a:pt x="18446" y="1739"/>
                      <a:pt x="18565" y="1770"/>
                    </a:cubicBezTo>
                    <a:cubicBezTo>
                      <a:pt x="18705" y="1790"/>
                      <a:pt x="18835" y="1819"/>
                      <a:pt x="18975" y="1839"/>
                    </a:cubicBezTo>
                    <a:cubicBezTo>
                      <a:pt x="19095" y="1859"/>
                      <a:pt x="19215" y="1890"/>
                      <a:pt x="19325" y="1919"/>
                    </a:cubicBezTo>
                    <a:cubicBezTo>
                      <a:pt x="19445" y="1959"/>
                      <a:pt x="19565" y="1999"/>
                      <a:pt x="19674" y="2030"/>
                    </a:cubicBezTo>
                    <a:cubicBezTo>
                      <a:pt x="19904" y="2110"/>
                      <a:pt x="20134" y="2169"/>
                      <a:pt x="20364" y="2269"/>
                    </a:cubicBezTo>
                    <a:cubicBezTo>
                      <a:pt x="20374" y="2269"/>
                      <a:pt x="20394" y="2279"/>
                      <a:pt x="20414" y="2289"/>
                    </a:cubicBezTo>
                    <a:cubicBezTo>
                      <a:pt x="20504" y="2339"/>
                      <a:pt x="20593" y="2379"/>
                      <a:pt x="20673" y="2429"/>
                    </a:cubicBezTo>
                    <a:lnTo>
                      <a:pt x="20944" y="2579"/>
                    </a:lnTo>
                    <a:cubicBezTo>
                      <a:pt x="21043" y="2629"/>
                      <a:pt x="21143" y="2669"/>
                      <a:pt x="21233" y="2729"/>
                    </a:cubicBezTo>
                    <a:cubicBezTo>
                      <a:pt x="21323" y="2779"/>
                      <a:pt x="21403" y="2839"/>
                      <a:pt x="21483" y="2909"/>
                    </a:cubicBezTo>
                    <a:cubicBezTo>
                      <a:pt x="21523" y="2938"/>
                      <a:pt x="21563" y="2989"/>
                      <a:pt x="21603" y="3029"/>
                    </a:cubicBezTo>
                    <a:cubicBezTo>
                      <a:pt x="21643" y="3078"/>
                      <a:pt x="21692" y="3118"/>
                      <a:pt x="21732" y="3169"/>
                    </a:cubicBezTo>
                    <a:cubicBezTo>
                      <a:pt x="21812" y="3258"/>
                      <a:pt x="21892" y="3338"/>
                      <a:pt x="21963" y="3438"/>
                    </a:cubicBezTo>
                    <a:cubicBezTo>
                      <a:pt x="21983" y="3478"/>
                      <a:pt x="22012" y="3518"/>
                      <a:pt x="22043" y="3558"/>
                    </a:cubicBezTo>
                    <a:cubicBezTo>
                      <a:pt x="22072" y="3588"/>
                      <a:pt x="22103" y="3628"/>
                      <a:pt x="22132" y="3658"/>
                    </a:cubicBezTo>
                    <a:cubicBezTo>
                      <a:pt x="22163" y="3688"/>
                      <a:pt x="22192" y="3718"/>
                      <a:pt x="22222" y="3758"/>
                    </a:cubicBezTo>
                    <a:cubicBezTo>
                      <a:pt x="22252" y="3788"/>
                      <a:pt x="22282" y="3818"/>
                      <a:pt x="22302" y="3848"/>
                    </a:cubicBezTo>
                    <a:cubicBezTo>
                      <a:pt x="22362" y="3938"/>
                      <a:pt x="22412" y="4028"/>
                      <a:pt x="22462" y="4117"/>
                    </a:cubicBezTo>
                    <a:cubicBezTo>
                      <a:pt x="22512" y="4208"/>
                      <a:pt x="22552" y="4288"/>
                      <a:pt x="22592" y="4388"/>
                    </a:cubicBezTo>
                    <a:cubicBezTo>
                      <a:pt x="22622" y="4477"/>
                      <a:pt x="22642" y="4577"/>
                      <a:pt x="22672" y="4677"/>
                    </a:cubicBezTo>
                    <a:cubicBezTo>
                      <a:pt x="22692" y="4727"/>
                      <a:pt x="22702" y="4777"/>
                      <a:pt x="22722" y="4827"/>
                    </a:cubicBezTo>
                    <a:cubicBezTo>
                      <a:pt x="22732" y="4877"/>
                      <a:pt x="22742" y="4937"/>
                      <a:pt x="22752" y="4987"/>
                    </a:cubicBezTo>
                    <a:lnTo>
                      <a:pt x="22752" y="5047"/>
                    </a:lnTo>
                    <a:cubicBezTo>
                      <a:pt x="22762" y="5077"/>
                      <a:pt x="22752" y="5117"/>
                      <a:pt x="22752" y="5147"/>
                    </a:cubicBezTo>
                    <a:lnTo>
                      <a:pt x="22752" y="5356"/>
                    </a:lnTo>
                    <a:cubicBezTo>
                      <a:pt x="22752" y="5416"/>
                      <a:pt x="22742" y="5487"/>
                      <a:pt x="22732" y="5556"/>
                    </a:cubicBezTo>
                    <a:cubicBezTo>
                      <a:pt x="22722" y="5607"/>
                      <a:pt x="22722" y="5667"/>
                      <a:pt x="22712" y="5727"/>
                    </a:cubicBezTo>
                    <a:cubicBezTo>
                      <a:pt x="22702" y="5736"/>
                      <a:pt x="22702" y="5756"/>
                      <a:pt x="22702" y="5766"/>
                    </a:cubicBezTo>
                    <a:cubicBezTo>
                      <a:pt x="22692" y="5747"/>
                      <a:pt x="22682" y="5736"/>
                      <a:pt x="22672" y="5716"/>
                    </a:cubicBezTo>
                    <a:cubicBezTo>
                      <a:pt x="22632" y="5647"/>
                      <a:pt x="22572" y="5587"/>
                      <a:pt x="22512" y="5527"/>
                    </a:cubicBezTo>
                    <a:cubicBezTo>
                      <a:pt x="22442" y="5467"/>
                      <a:pt x="22382" y="5407"/>
                      <a:pt x="22312" y="5356"/>
                    </a:cubicBezTo>
                    <a:cubicBezTo>
                      <a:pt x="22282" y="5327"/>
                      <a:pt x="22262" y="5307"/>
                      <a:pt x="22222" y="5287"/>
                    </a:cubicBezTo>
                    <a:cubicBezTo>
                      <a:pt x="22182" y="5267"/>
                      <a:pt x="22132" y="5237"/>
                      <a:pt x="22092" y="5217"/>
                    </a:cubicBezTo>
                    <a:cubicBezTo>
                      <a:pt x="21932" y="5157"/>
                      <a:pt x="21772" y="5117"/>
                      <a:pt x="21603" y="5087"/>
                    </a:cubicBezTo>
                    <a:cubicBezTo>
                      <a:pt x="21578" y="5084"/>
                      <a:pt x="21553" y="5083"/>
                      <a:pt x="21527" y="5083"/>
                    </a:cubicBezTo>
                    <a:cubicBezTo>
                      <a:pt x="21453" y="5083"/>
                      <a:pt x="21378" y="5095"/>
                      <a:pt x="21303" y="5117"/>
                    </a:cubicBezTo>
                    <a:lnTo>
                      <a:pt x="21303" y="5057"/>
                    </a:lnTo>
                    <a:cubicBezTo>
                      <a:pt x="21303" y="5017"/>
                      <a:pt x="21293" y="4977"/>
                      <a:pt x="21293" y="4937"/>
                    </a:cubicBezTo>
                    <a:lnTo>
                      <a:pt x="21293" y="4927"/>
                    </a:lnTo>
                    <a:lnTo>
                      <a:pt x="21293" y="4917"/>
                    </a:lnTo>
                    <a:cubicBezTo>
                      <a:pt x="21283" y="4807"/>
                      <a:pt x="21253" y="4707"/>
                      <a:pt x="21203" y="4607"/>
                    </a:cubicBezTo>
                    <a:cubicBezTo>
                      <a:pt x="21183" y="4547"/>
                      <a:pt x="21153" y="4497"/>
                      <a:pt x="21133" y="4448"/>
                    </a:cubicBezTo>
                    <a:cubicBezTo>
                      <a:pt x="21103" y="4397"/>
                      <a:pt x="21083" y="4357"/>
                      <a:pt x="21053" y="4308"/>
                    </a:cubicBezTo>
                    <a:cubicBezTo>
                      <a:pt x="21023" y="4257"/>
                      <a:pt x="20983" y="4217"/>
                      <a:pt x="20944" y="4168"/>
                    </a:cubicBezTo>
                    <a:cubicBezTo>
                      <a:pt x="20913" y="4128"/>
                      <a:pt x="20884" y="4088"/>
                      <a:pt x="20844" y="4048"/>
                    </a:cubicBezTo>
                    <a:cubicBezTo>
                      <a:pt x="20813" y="3998"/>
                      <a:pt x="20773" y="3958"/>
                      <a:pt x="20744" y="3918"/>
                    </a:cubicBezTo>
                    <a:lnTo>
                      <a:pt x="20624" y="3798"/>
                    </a:lnTo>
                    <a:cubicBezTo>
                      <a:pt x="20544" y="3718"/>
                      <a:pt x="20454" y="3648"/>
                      <a:pt x="20364" y="3578"/>
                    </a:cubicBezTo>
                    <a:cubicBezTo>
                      <a:pt x="20274" y="3508"/>
                      <a:pt x="20184" y="3448"/>
                      <a:pt x="20094" y="3388"/>
                    </a:cubicBezTo>
                    <a:cubicBezTo>
                      <a:pt x="20044" y="3358"/>
                      <a:pt x="19994" y="3329"/>
                      <a:pt x="19944" y="3309"/>
                    </a:cubicBezTo>
                    <a:cubicBezTo>
                      <a:pt x="19894" y="3278"/>
                      <a:pt x="19844" y="3258"/>
                      <a:pt x="19794" y="3229"/>
                    </a:cubicBezTo>
                    <a:cubicBezTo>
                      <a:pt x="19745" y="3209"/>
                      <a:pt x="19694" y="3178"/>
                      <a:pt x="19645" y="3158"/>
                    </a:cubicBezTo>
                    <a:cubicBezTo>
                      <a:pt x="19594" y="3129"/>
                      <a:pt x="19545" y="3109"/>
                      <a:pt x="19485" y="3078"/>
                    </a:cubicBezTo>
                    <a:lnTo>
                      <a:pt x="19334" y="3018"/>
                    </a:lnTo>
                    <a:cubicBezTo>
                      <a:pt x="19274" y="2998"/>
                      <a:pt x="19225" y="2978"/>
                      <a:pt x="19165" y="2969"/>
                    </a:cubicBezTo>
                    <a:cubicBezTo>
                      <a:pt x="19115" y="2949"/>
                      <a:pt x="19055" y="2938"/>
                      <a:pt x="19005" y="2918"/>
                    </a:cubicBezTo>
                    <a:cubicBezTo>
                      <a:pt x="18945" y="2909"/>
                      <a:pt x="18895" y="2898"/>
                      <a:pt x="18835" y="2889"/>
                    </a:cubicBezTo>
                    <a:lnTo>
                      <a:pt x="18506" y="2829"/>
                    </a:lnTo>
                    <a:lnTo>
                      <a:pt x="18175" y="2769"/>
                    </a:lnTo>
                    <a:cubicBezTo>
                      <a:pt x="18115" y="2759"/>
                      <a:pt x="18066" y="2749"/>
                      <a:pt x="18016" y="2739"/>
                    </a:cubicBezTo>
                    <a:cubicBezTo>
                      <a:pt x="17976" y="2729"/>
                      <a:pt x="17946" y="2729"/>
                      <a:pt x="17916" y="2719"/>
                    </a:cubicBezTo>
                    <a:lnTo>
                      <a:pt x="17327" y="2719"/>
                    </a:lnTo>
                    <a:cubicBezTo>
                      <a:pt x="17267" y="2719"/>
                      <a:pt x="17207" y="2729"/>
                      <a:pt x="17156" y="2729"/>
                    </a:cubicBezTo>
                    <a:cubicBezTo>
                      <a:pt x="17096" y="2729"/>
                      <a:pt x="17036" y="2739"/>
                      <a:pt x="16987" y="2739"/>
                    </a:cubicBezTo>
                    <a:lnTo>
                      <a:pt x="16817" y="2739"/>
                    </a:lnTo>
                    <a:cubicBezTo>
                      <a:pt x="16747" y="2749"/>
                      <a:pt x="16687" y="2749"/>
                      <a:pt x="16627" y="2759"/>
                    </a:cubicBezTo>
                    <a:lnTo>
                      <a:pt x="16567" y="2759"/>
                    </a:lnTo>
                    <a:lnTo>
                      <a:pt x="16567" y="2729"/>
                    </a:lnTo>
                    <a:cubicBezTo>
                      <a:pt x="16557" y="2699"/>
                      <a:pt x="16547" y="2669"/>
                      <a:pt x="16527" y="2629"/>
                    </a:cubicBezTo>
                    <a:cubicBezTo>
                      <a:pt x="16517" y="2589"/>
                      <a:pt x="16497" y="2559"/>
                      <a:pt x="16477" y="2519"/>
                    </a:cubicBezTo>
                    <a:cubicBezTo>
                      <a:pt x="16457" y="2479"/>
                      <a:pt x="16437" y="2439"/>
                      <a:pt x="16407" y="2399"/>
                    </a:cubicBezTo>
                    <a:cubicBezTo>
                      <a:pt x="16387" y="2369"/>
                      <a:pt x="16367" y="2339"/>
                      <a:pt x="16347" y="2319"/>
                    </a:cubicBezTo>
                    <a:cubicBezTo>
                      <a:pt x="16327" y="2279"/>
                      <a:pt x="16297" y="2239"/>
                      <a:pt x="16267" y="2199"/>
                    </a:cubicBezTo>
                    <a:cubicBezTo>
                      <a:pt x="16227" y="2149"/>
                      <a:pt x="16177" y="2110"/>
                      <a:pt x="16128" y="2059"/>
                    </a:cubicBezTo>
                    <a:cubicBezTo>
                      <a:pt x="16097" y="2039"/>
                      <a:pt x="16077" y="2010"/>
                      <a:pt x="16048" y="1990"/>
                    </a:cubicBezTo>
                    <a:cubicBezTo>
                      <a:pt x="16017" y="1959"/>
                      <a:pt x="15977" y="1919"/>
                      <a:pt x="15937" y="1890"/>
                    </a:cubicBezTo>
                    <a:cubicBezTo>
                      <a:pt x="15888" y="1850"/>
                      <a:pt x="15837" y="1819"/>
                      <a:pt x="15788" y="1770"/>
                    </a:cubicBezTo>
                    <a:cubicBezTo>
                      <a:pt x="15777" y="1770"/>
                      <a:pt x="15768" y="1759"/>
                      <a:pt x="15768" y="1750"/>
                    </a:cubicBezTo>
                    <a:cubicBezTo>
                      <a:pt x="15777" y="1750"/>
                      <a:pt x="15788" y="1750"/>
                      <a:pt x="15797" y="1739"/>
                    </a:cubicBezTo>
                    <a:cubicBezTo>
                      <a:pt x="15857" y="1730"/>
                      <a:pt x="15917" y="1710"/>
                      <a:pt x="15977" y="1699"/>
                    </a:cubicBezTo>
                    <a:cubicBezTo>
                      <a:pt x="16108" y="1670"/>
                      <a:pt x="16227" y="1650"/>
                      <a:pt x="16357" y="1639"/>
                    </a:cubicBezTo>
                    <a:cubicBezTo>
                      <a:pt x="16467" y="1630"/>
                      <a:pt x="16587" y="1620"/>
                      <a:pt x="16697" y="1620"/>
                    </a:cubicBezTo>
                    <a:cubicBezTo>
                      <a:pt x="16817" y="1610"/>
                      <a:pt x="16936" y="1610"/>
                      <a:pt x="17056" y="1610"/>
                    </a:cubicBezTo>
                    <a:close/>
                    <a:moveTo>
                      <a:pt x="6515" y="3488"/>
                    </a:moveTo>
                    <a:lnTo>
                      <a:pt x="6515" y="3488"/>
                    </a:lnTo>
                    <a:cubicBezTo>
                      <a:pt x="6505" y="3518"/>
                      <a:pt x="6505" y="3538"/>
                      <a:pt x="6495" y="3568"/>
                    </a:cubicBezTo>
                    <a:cubicBezTo>
                      <a:pt x="6495" y="3598"/>
                      <a:pt x="6485" y="3638"/>
                      <a:pt x="6475" y="3678"/>
                    </a:cubicBezTo>
                    <a:lnTo>
                      <a:pt x="6475" y="3728"/>
                    </a:lnTo>
                    <a:lnTo>
                      <a:pt x="6436" y="3728"/>
                    </a:lnTo>
                    <a:cubicBezTo>
                      <a:pt x="6416" y="3738"/>
                      <a:pt x="6405" y="3738"/>
                      <a:pt x="6385" y="3738"/>
                    </a:cubicBezTo>
                    <a:cubicBezTo>
                      <a:pt x="6365" y="3738"/>
                      <a:pt x="6356" y="3748"/>
                      <a:pt x="6336" y="3748"/>
                    </a:cubicBezTo>
                    <a:cubicBezTo>
                      <a:pt x="6325" y="3748"/>
                      <a:pt x="6305" y="3758"/>
                      <a:pt x="6285" y="3758"/>
                    </a:cubicBezTo>
                    <a:cubicBezTo>
                      <a:pt x="6245" y="3778"/>
                      <a:pt x="6205" y="3788"/>
                      <a:pt x="6176" y="3808"/>
                    </a:cubicBezTo>
                    <a:cubicBezTo>
                      <a:pt x="6165" y="3818"/>
                      <a:pt x="6156" y="3828"/>
                      <a:pt x="6145" y="3828"/>
                    </a:cubicBezTo>
                    <a:lnTo>
                      <a:pt x="6116" y="3858"/>
                    </a:lnTo>
                    <a:cubicBezTo>
                      <a:pt x="6116" y="3858"/>
                      <a:pt x="6105" y="3868"/>
                      <a:pt x="6105" y="3878"/>
                    </a:cubicBezTo>
                    <a:cubicBezTo>
                      <a:pt x="6096" y="3888"/>
                      <a:pt x="6085" y="3908"/>
                      <a:pt x="6076" y="3918"/>
                    </a:cubicBezTo>
                    <a:cubicBezTo>
                      <a:pt x="6036" y="3978"/>
                      <a:pt x="6005" y="4038"/>
                      <a:pt x="5976" y="4097"/>
                    </a:cubicBezTo>
                    <a:cubicBezTo>
                      <a:pt x="5936" y="4168"/>
                      <a:pt x="5896" y="4248"/>
                      <a:pt x="5866" y="4317"/>
                    </a:cubicBezTo>
                    <a:cubicBezTo>
                      <a:pt x="5856" y="4357"/>
                      <a:pt x="5846" y="4388"/>
                      <a:pt x="5836" y="4417"/>
                    </a:cubicBezTo>
                    <a:cubicBezTo>
                      <a:pt x="5816" y="4457"/>
                      <a:pt x="5806" y="4488"/>
                      <a:pt x="5796" y="4528"/>
                    </a:cubicBezTo>
                    <a:cubicBezTo>
                      <a:pt x="5766" y="4597"/>
                      <a:pt x="5736" y="4667"/>
                      <a:pt x="5706" y="4747"/>
                    </a:cubicBezTo>
                    <a:cubicBezTo>
                      <a:pt x="5676" y="4817"/>
                      <a:pt x="5656" y="4887"/>
                      <a:pt x="5636" y="4967"/>
                    </a:cubicBezTo>
                    <a:cubicBezTo>
                      <a:pt x="5616" y="5037"/>
                      <a:pt x="5606" y="5107"/>
                      <a:pt x="5586" y="5177"/>
                    </a:cubicBezTo>
                    <a:cubicBezTo>
                      <a:pt x="5566" y="5267"/>
                      <a:pt x="5556" y="5347"/>
                      <a:pt x="5546" y="5427"/>
                    </a:cubicBezTo>
                    <a:cubicBezTo>
                      <a:pt x="5536" y="5467"/>
                      <a:pt x="5546" y="5507"/>
                      <a:pt x="5546" y="5547"/>
                    </a:cubicBezTo>
                    <a:cubicBezTo>
                      <a:pt x="5546" y="5567"/>
                      <a:pt x="5546" y="5587"/>
                      <a:pt x="5556" y="5607"/>
                    </a:cubicBezTo>
                    <a:cubicBezTo>
                      <a:pt x="5556" y="5627"/>
                      <a:pt x="5566" y="5656"/>
                      <a:pt x="5576" y="5687"/>
                    </a:cubicBezTo>
                    <a:cubicBezTo>
                      <a:pt x="5586" y="5707"/>
                      <a:pt x="5606" y="5736"/>
                      <a:pt x="5616" y="5756"/>
                    </a:cubicBezTo>
                    <a:lnTo>
                      <a:pt x="5626" y="5756"/>
                    </a:lnTo>
                    <a:cubicBezTo>
                      <a:pt x="5626" y="5766"/>
                      <a:pt x="5626" y="5766"/>
                      <a:pt x="5616" y="5776"/>
                    </a:cubicBezTo>
                    <a:cubicBezTo>
                      <a:pt x="5596" y="5806"/>
                      <a:pt x="5586" y="5846"/>
                      <a:pt x="5566" y="5886"/>
                    </a:cubicBezTo>
                    <a:cubicBezTo>
                      <a:pt x="5556" y="5906"/>
                      <a:pt x="5556" y="5936"/>
                      <a:pt x="5546" y="5956"/>
                    </a:cubicBezTo>
                    <a:cubicBezTo>
                      <a:pt x="5536" y="5946"/>
                      <a:pt x="5516" y="5936"/>
                      <a:pt x="5506" y="5926"/>
                    </a:cubicBezTo>
                    <a:cubicBezTo>
                      <a:pt x="5486" y="5906"/>
                      <a:pt x="5466" y="5876"/>
                      <a:pt x="5446" y="5846"/>
                    </a:cubicBezTo>
                    <a:cubicBezTo>
                      <a:pt x="5426" y="5816"/>
                      <a:pt x="5406" y="5786"/>
                      <a:pt x="5386" y="5747"/>
                    </a:cubicBezTo>
                    <a:cubicBezTo>
                      <a:pt x="5366" y="5716"/>
                      <a:pt x="5356" y="5676"/>
                      <a:pt x="5336" y="5636"/>
                    </a:cubicBezTo>
                    <a:cubicBezTo>
                      <a:pt x="5326" y="5607"/>
                      <a:pt x="5316" y="5576"/>
                      <a:pt x="5316" y="5536"/>
                    </a:cubicBezTo>
                    <a:cubicBezTo>
                      <a:pt x="5316" y="5496"/>
                      <a:pt x="5316" y="5447"/>
                      <a:pt x="5326" y="5407"/>
                    </a:cubicBezTo>
                    <a:cubicBezTo>
                      <a:pt x="5326" y="5356"/>
                      <a:pt x="5336" y="5307"/>
                      <a:pt x="5336" y="5257"/>
                    </a:cubicBezTo>
                    <a:cubicBezTo>
                      <a:pt x="5356" y="5187"/>
                      <a:pt x="5376" y="5127"/>
                      <a:pt x="5396" y="5057"/>
                    </a:cubicBezTo>
                    <a:cubicBezTo>
                      <a:pt x="5426" y="4987"/>
                      <a:pt x="5446" y="4917"/>
                      <a:pt x="5476" y="4837"/>
                    </a:cubicBezTo>
                    <a:cubicBezTo>
                      <a:pt x="5526" y="4697"/>
                      <a:pt x="5576" y="4567"/>
                      <a:pt x="5626" y="4417"/>
                    </a:cubicBezTo>
                    <a:cubicBezTo>
                      <a:pt x="5636" y="4377"/>
                      <a:pt x="5646" y="4328"/>
                      <a:pt x="5666" y="4288"/>
                    </a:cubicBezTo>
                    <a:cubicBezTo>
                      <a:pt x="5676" y="4237"/>
                      <a:pt x="5696" y="4197"/>
                      <a:pt x="5706" y="4157"/>
                    </a:cubicBezTo>
                    <a:cubicBezTo>
                      <a:pt x="5746" y="4068"/>
                      <a:pt x="5776" y="3988"/>
                      <a:pt x="5816" y="3898"/>
                    </a:cubicBezTo>
                    <a:cubicBezTo>
                      <a:pt x="5856" y="3818"/>
                      <a:pt x="5906" y="3738"/>
                      <a:pt x="5956" y="3668"/>
                    </a:cubicBezTo>
                    <a:cubicBezTo>
                      <a:pt x="5976" y="3648"/>
                      <a:pt x="5985" y="3628"/>
                      <a:pt x="6005" y="3618"/>
                    </a:cubicBezTo>
                    <a:cubicBezTo>
                      <a:pt x="6036" y="3598"/>
                      <a:pt x="6056" y="3588"/>
                      <a:pt x="6076" y="3578"/>
                    </a:cubicBezTo>
                    <a:cubicBezTo>
                      <a:pt x="6105" y="3558"/>
                      <a:pt x="6125" y="3548"/>
                      <a:pt x="6145" y="3538"/>
                    </a:cubicBezTo>
                    <a:cubicBezTo>
                      <a:pt x="6185" y="3528"/>
                      <a:pt x="6225" y="3518"/>
                      <a:pt x="6265" y="3518"/>
                    </a:cubicBezTo>
                    <a:cubicBezTo>
                      <a:pt x="6316" y="3508"/>
                      <a:pt x="6356" y="3498"/>
                      <a:pt x="6405" y="3498"/>
                    </a:cubicBezTo>
                    <a:lnTo>
                      <a:pt x="6456" y="3498"/>
                    </a:lnTo>
                    <a:cubicBezTo>
                      <a:pt x="6475" y="3498"/>
                      <a:pt x="6495" y="3498"/>
                      <a:pt x="6515" y="3488"/>
                    </a:cubicBezTo>
                    <a:close/>
                    <a:moveTo>
                      <a:pt x="7045" y="3798"/>
                    </a:moveTo>
                    <a:cubicBezTo>
                      <a:pt x="7055" y="3818"/>
                      <a:pt x="7075" y="3838"/>
                      <a:pt x="7095" y="3858"/>
                    </a:cubicBezTo>
                    <a:cubicBezTo>
                      <a:pt x="7115" y="3888"/>
                      <a:pt x="7125" y="3918"/>
                      <a:pt x="7135" y="3948"/>
                    </a:cubicBezTo>
                    <a:cubicBezTo>
                      <a:pt x="7145" y="3968"/>
                      <a:pt x="7155" y="3988"/>
                      <a:pt x="7155" y="4008"/>
                    </a:cubicBezTo>
                    <a:cubicBezTo>
                      <a:pt x="7165" y="4038"/>
                      <a:pt x="7175" y="4068"/>
                      <a:pt x="7175" y="4097"/>
                    </a:cubicBezTo>
                    <a:cubicBezTo>
                      <a:pt x="7185" y="4137"/>
                      <a:pt x="7185" y="4177"/>
                      <a:pt x="7195" y="4228"/>
                    </a:cubicBezTo>
                    <a:lnTo>
                      <a:pt x="7195" y="4317"/>
                    </a:lnTo>
                    <a:lnTo>
                      <a:pt x="7195" y="4428"/>
                    </a:lnTo>
                    <a:cubicBezTo>
                      <a:pt x="7195" y="4497"/>
                      <a:pt x="7185" y="4557"/>
                      <a:pt x="7175" y="4627"/>
                    </a:cubicBezTo>
                    <a:cubicBezTo>
                      <a:pt x="7165" y="4677"/>
                      <a:pt x="7155" y="4727"/>
                      <a:pt x="7135" y="4777"/>
                    </a:cubicBezTo>
                    <a:cubicBezTo>
                      <a:pt x="7125" y="4827"/>
                      <a:pt x="7115" y="4887"/>
                      <a:pt x="7105" y="4937"/>
                    </a:cubicBezTo>
                    <a:cubicBezTo>
                      <a:pt x="7075" y="5037"/>
                      <a:pt x="7045" y="5137"/>
                      <a:pt x="6995" y="5227"/>
                    </a:cubicBezTo>
                    <a:cubicBezTo>
                      <a:pt x="6985" y="5267"/>
                      <a:pt x="6965" y="5296"/>
                      <a:pt x="6945" y="5336"/>
                    </a:cubicBezTo>
                    <a:lnTo>
                      <a:pt x="6945" y="5347"/>
                    </a:lnTo>
                    <a:cubicBezTo>
                      <a:pt x="6925" y="5387"/>
                      <a:pt x="6895" y="5436"/>
                      <a:pt x="6865" y="5487"/>
                    </a:cubicBezTo>
                    <a:cubicBezTo>
                      <a:pt x="6835" y="5547"/>
                      <a:pt x="6805" y="5596"/>
                      <a:pt x="6765" y="5647"/>
                    </a:cubicBezTo>
                    <a:lnTo>
                      <a:pt x="6665" y="5747"/>
                    </a:lnTo>
                    <a:cubicBezTo>
                      <a:pt x="6625" y="5786"/>
                      <a:pt x="6575" y="5826"/>
                      <a:pt x="6535" y="5856"/>
                    </a:cubicBezTo>
                    <a:cubicBezTo>
                      <a:pt x="6485" y="5896"/>
                      <a:pt x="6425" y="5926"/>
                      <a:pt x="6376" y="5956"/>
                    </a:cubicBezTo>
                    <a:cubicBezTo>
                      <a:pt x="6376" y="5906"/>
                      <a:pt x="6365" y="5856"/>
                      <a:pt x="6356" y="5806"/>
                    </a:cubicBezTo>
                    <a:cubicBezTo>
                      <a:pt x="6356" y="5796"/>
                      <a:pt x="6345" y="5786"/>
                      <a:pt x="6345" y="5776"/>
                    </a:cubicBezTo>
                    <a:cubicBezTo>
                      <a:pt x="6356" y="5776"/>
                      <a:pt x="6365" y="5766"/>
                      <a:pt x="6385" y="5766"/>
                    </a:cubicBezTo>
                    <a:lnTo>
                      <a:pt x="6445" y="5736"/>
                    </a:lnTo>
                    <a:cubicBezTo>
                      <a:pt x="6475" y="5716"/>
                      <a:pt x="6505" y="5696"/>
                      <a:pt x="6535" y="5687"/>
                    </a:cubicBezTo>
                    <a:lnTo>
                      <a:pt x="6585" y="5636"/>
                    </a:lnTo>
                    <a:cubicBezTo>
                      <a:pt x="6615" y="5616"/>
                      <a:pt x="6635" y="5596"/>
                      <a:pt x="6655" y="5567"/>
                    </a:cubicBezTo>
                    <a:cubicBezTo>
                      <a:pt x="6685" y="5536"/>
                      <a:pt x="6695" y="5496"/>
                      <a:pt x="6715" y="5467"/>
                    </a:cubicBezTo>
                    <a:cubicBezTo>
                      <a:pt x="6745" y="5407"/>
                      <a:pt x="6765" y="5336"/>
                      <a:pt x="6785" y="5267"/>
                    </a:cubicBezTo>
                    <a:cubicBezTo>
                      <a:pt x="6805" y="5197"/>
                      <a:pt x="6835" y="5137"/>
                      <a:pt x="6855" y="5067"/>
                    </a:cubicBezTo>
                    <a:cubicBezTo>
                      <a:pt x="6905" y="4927"/>
                      <a:pt x="6945" y="4787"/>
                      <a:pt x="6975" y="4647"/>
                    </a:cubicBezTo>
                    <a:cubicBezTo>
                      <a:pt x="6995" y="4567"/>
                      <a:pt x="7005" y="4497"/>
                      <a:pt x="7015" y="4417"/>
                    </a:cubicBezTo>
                    <a:cubicBezTo>
                      <a:pt x="7025" y="4348"/>
                      <a:pt x="7035" y="4268"/>
                      <a:pt x="7045" y="4197"/>
                    </a:cubicBezTo>
                    <a:cubicBezTo>
                      <a:pt x="7045" y="4148"/>
                      <a:pt x="7045" y="4097"/>
                      <a:pt x="7035" y="4048"/>
                    </a:cubicBezTo>
                    <a:cubicBezTo>
                      <a:pt x="7035" y="4008"/>
                      <a:pt x="7015" y="3968"/>
                      <a:pt x="6995" y="3938"/>
                    </a:cubicBezTo>
                    <a:cubicBezTo>
                      <a:pt x="6995" y="3928"/>
                      <a:pt x="6985" y="3908"/>
                      <a:pt x="6975" y="3898"/>
                    </a:cubicBezTo>
                    <a:cubicBezTo>
                      <a:pt x="6985" y="3878"/>
                      <a:pt x="6995" y="3868"/>
                      <a:pt x="7005" y="3858"/>
                    </a:cubicBezTo>
                    <a:cubicBezTo>
                      <a:pt x="7015" y="3838"/>
                      <a:pt x="7025" y="3818"/>
                      <a:pt x="7045" y="3798"/>
                    </a:cubicBezTo>
                    <a:close/>
                    <a:moveTo>
                      <a:pt x="6076" y="5696"/>
                    </a:moveTo>
                    <a:lnTo>
                      <a:pt x="6085" y="5707"/>
                    </a:lnTo>
                    <a:lnTo>
                      <a:pt x="6116" y="5736"/>
                    </a:lnTo>
                    <a:cubicBezTo>
                      <a:pt x="6136" y="5756"/>
                      <a:pt x="6145" y="5776"/>
                      <a:pt x="6156" y="5796"/>
                    </a:cubicBezTo>
                    <a:cubicBezTo>
                      <a:pt x="6156" y="5826"/>
                      <a:pt x="6165" y="5846"/>
                      <a:pt x="6176" y="5876"/>
                    </a:cubicBezTo>
                    <a:lnTo>
                      <a:pt x="6176" y="5936"/>
                    </a:lnTo>
                    <a:cubicBezTo>
                      <a:pt x="6185" y="5966"/>
                      <a:pt x="6185" y="6006"/>
                      <a:pt x="6185" y="6036"/>
                    </a:cubicBezTo>
                    <a:cubicBezTo>
                      <a:pt x="6176" y="6066"/>
                      <a:pt x="6176" y="6096"/>
                      <a:pt x="6176" y="6126"/>
                    </a:cubicBezTo>
                    <a:cubicBezTo>
                      <a:pt x="6165" y="6176"/>
                      <a:pt x="6156" y="6216"/>
                      <a:pt x="6145" y="6256"/>
                    </a:cubicBezTo>
                    <a:lnTo>
                      <a:pt x="6065" y="6256"/>
                    </a:lnTo>
                    <a:cubicBezTo>
                      <a:pt x="5985" y="6266"/>
                      <a:pt x="5906" y="6266"/>
                      <a:pt x="5836" y="6276"/>
                    </a:cubicBezTo>
                    <a:lnTo>
                      <a:pt x="5606" y="6276"/>
                    </a:lnTo>
                    <a:cubicBezTo>
                      <a:pt x="5606" y="6266"/>
                      <a:pt x="5616" y="6256"/>
                      <a:pt x="5616" y="6246"/>
                    </a:cubicBezTo>
                    <a:cubicBezTo>
                      <a:pt x="5626" y="6206"/>
                      <a:pt x="5626" y="6166"/>
                      <a:pt x="5626" y="6136"/>
                    </a:cubicBezTo>
                    <a:lnTo>
                      <a:pt x="5626" y="6116"/>
                    </a:lnTo>
                    <a:cubicBezTo>
                      <a:pt x="5646" y="6046"/>
                      <a:pt x="5676" y="5986"/>
                      <a:pt x="5696" y="5916"/>
                    </a:cubicBezTo>
                    <a:cubicBezTo>
                      <a:pt x="5706" y="5906"/>
                      <a:pt x="5716" y="5886"/>
                      <a:pt x="5726" y="5866"/>
                    </a:cubicBezTo>
                    <a:cubicBezTo>
                      <a:pt x="5736" y="5856"/>
                      <a:pt x="5746" y="5836"/>
                      <a:pt x="5766" y="5826"/>
                    </a:cubicBezTo>
                    <a:cubicBezTo>
                      <a:pt x="5776" y="5806"/>
                      <a:pt x="5796" y="5796"/>
                      <a:pt x="5806" y="5776"/>
                    </a:cubicBezTo>
                    <a:cubicBezTo>
                      <a:pt x="5846" y="5756"/>
                      <a:pt x="5896" y="5736"/>
                      <a:pt x="5936" y="5716"/>
                    </a:cubicBezTo>
                    <a:cubicBezTo>
                      <a:pt x="5966" y="5707"/>
                      <a:pt x="5996" y="5696"/>
                      <a:pt x="6025" y="5696"/>
                    </a:cubicBezTo>
                    <a:close/>
                    <a:moveTo>
                      <a:pt x="17403" y="3247"/>
                    </a:moveTo>
                    <a:cubicBezTo>
                      <a:pt x="17497" y="3247"/>
                      <a:pt x="17592" y="3251"/>
                      <a:pt x="17686" y="3258"/>
                    </a:cubicBezTo>
                    <a:lnTo>
                      <a:pt x="18046" y="3289"/>
                    </a:lnTo>
                    <a:cubicBezTo>
                      <a:pt x="18175" y="3309"/>
                      <a:pt x="18295" y="3318"/>
                      <a:pt x="18426" y="3338"/>
                    </a:cubicBezTo>
                    <a:cubicBezTo>
                      <a:pt x="18486" y="3348"/>
                      <a:pt x="18555" y="3368"/>
                      <a:pt x="18625" y="3378"/>
                    </a:cubicBezTo>
                    <a:cubicBezTo>
                      <a:pt x="18695" y="3398"/>
                      <a:pt x="18775" y="3428"/>
                      <a:pt x="18845" y="3448"/>
                    </a:cubicBezTo>
                    <a:cubicBezTo>
                      <a:pt x="18985" y="3498"/>
                      <a:pt x="19125" y="3538"/>
                      <a:pt x="19255" y="3598"/>
                    </a:cubicBezTo>
                    <a:cubicBezTo>
                      <a:pt x="19354" y="3638"/>
                      <a:pt x="19434" y="3698"/>
                      <a:pt x="19525" y="3758"/>
                    </a:cubicBezTo>
                    <a:cubicBezTo>
                      <a:pt x="19625" y="3818"/>
                      <a:pt x="19714" y="3868"/>
                      <a:pt x="19814" y="3918"/>
                    </a:cubicBezTo>
                    <a:cubicBezTo>
                      <a:pt x="20004" y="4028"/>
                      <a:pt x="20164" y="4168"/>
                      <a:pt x="20324" y="4297"/>
                    </a:cubicBezTo>
                    <a:cubicBezTo>
                      <a:pt x="20394" y="4357"/>
                      <a:pt x="20464" y="4417"/>
                      <a:pt x="20524" y="4497"/>
                    </a:cubicBezTo>
                    <a:cubicBezTo>
                      <a:pt x="20564" y="4557"/>
                      <a:pt x="20604" y="4637"/>
                      <a:pt x="20633" y="4707"/>
                    </a:cubicBezTo>
                    <a:cubicBezTo>
                      <a:pt x="20664" y="4807"/>
                      <a:pt x="20693" y="4907"/>
                      <a:pt x="20704" y="5017"/>
                    </a:cubicBezTo>
                    <a:cubicBezTo>
                      <a:pt x="20713" y="5067"/>
                      <a:pt x="20713" y="5127"/>
                      <a:pt x="20704" y="5177"/>
                    </a:cubicBezTo>
                    <a:cubicBezTo>
                      <a:pt x="20704" y="5207"/>
                      <a:pt x="20704" y="5237"/>
                      <a:pt x="20693" y="5276"/>
                    </a:cubicBezTo>
                    <a:lnTo>
                      <a:pt x="20693" y="5307"/>
                    </a:lnTo>
                    <a:cubicBezTo>
                      <a:pt x="20693" y="5327"/>
                      <a:pt x="20704" y="5347"/>
                      <a:pt x="20704" y="5356"/>
                    </a:cubicBezTo>
                    <a:lnTo>
                      <a:pt x="20704" y="5367"/>
                    </a:lnTo>
                    <a:cubicBezTo>
                      <a:pt x="20673" y="5376"/>
                      <a:pt x="20653" y="5387"/>
                      <a:pt x="20624" y="5396"/>
                    </a:cubicBezTo>
                    <a:cubicBezTo>
                      <a:pt x="20474" y="5467"/>
                      <a:pt x="20324" y="5516"/>
                      <a:pt x="20174" y="5576"/>
                    </a:cubicBezTo>
                    <a:cubicBezTo>
                      <a:pt x="20024" y="5636"/>
                      <a:pt x="19884" y="5707"/>
                      <a:pt x="19745" y="5776"/>
                    </a:cubicBezTo>
                    <a:cubicBezTo>
                      <a:pt x="19594" y="5846"/>
                      <a:pt x="19454" y="5906"/>
                      <a:pt x="19305" y="5966"/>
                    </a:cubicBezTo>
                    <a:cubicBezTo>
                      <a:pt x="19235" y="5996"/>
                      <a:pt x="19165" y="6016"/>
                      <a:pt x="19095" y="6046"/>
                    </a:cubicBezTo>
                    <a:cubicBezTo>
                      <a:pt x="18965" y="6096"/>
                      <a:pt x="18845" y="6136"/>
                      <a:pt x="18715" y="6186"/>
                    </a:cubicBezTo>
                    <a:cubicBezTo>
                      <a:pt x="18595" y="6236"/>
                      <a:pt x="18466" y="6276"/>
                      <a:pt x="18335" y="6316"/>
                    </a:cubicBezTo>
                    <a:cubicBezTo>
                      <a:pt x="18195" y="6356"/>
                      <a:pt x="18066" y="6376"/>
                      <a:pt x="17926" y="6406"/>
                    </a:cubicBezTo>
                    <a:cubicBezTo>
                      <a:pt x="17646" y="6446"/>
                      <a:pt x="17376" y="6506"/>
                      <a:pt x="17096" y="6535"/>
                    </a:cubicBezTo>
                    <a:cubicBezTo>
                      <a:pt x="16987" y="6546"/>
                      <a:pt x="16876" y="6546"/>
                      <a:pt x="16767" y="6555"/>
                    </a:cubicBezTo>
                    <a:cubicBezTo>
                      <a:pt x="16657" y="6555"/>
                      <a:pt x="16537" y="6546"/>
                      <a:pt x="16417" y="6546"/>
                    </a:cubicBezTo>
                    <a:cubicBezTo>
                      <a:pt x="16307" y="6546"/>
                      <a:pt x="16187" y="6535"/>
                      <a:pt x="16077" y="6535"/>
                    </a:cubicBezTo>
                    <a:lnTo>
                      <a:pt x="15748" y="6506"/>
                    </a:lnTo>
                    <a:cubicBezTo>
                      <a:pt x="15688" y="6486"/>
                      <a:pt x="15628" y="6476"/>
                      <a:pt x="15578" y="6456"/>
                    </a:cubicBezTo>
                    <a:lnTo>
                      <a:pt x="15428" y="6396"/>
                    </a:lnTo>
                    <a:cubicBezTo>
                      <a:pt x="15298" y="6336"/>
                      <a:pt x="15168" y="6266"/>
                      <a:pt x="15048" y="6196"/>
                    </a:cubicBezTo>
                    <a:cubicBezTo>
                      <a:pt x="14978" y="6166"/>
                      <a:pt x="14909" y="6126"/>
                      <a:pt x="14849" y="6076"/>
                    </a:cubicBezTo>
                    <a:cubicBezTo>
                      <a:pt x="14798" y="6046"/>
                      <a:pt x="14738" y="6006"/>
                      <a:pt x="14698" y="5966"/>
                    </a:cubicBezTo>
                    <a:cubicBezTo>
                      <a:pt x="14649" y="5926"/>
                      <a:pt x="14598" y="5876"/>
                      <a:pt x="14558" y="5836"/>
                    </a:cubicBezTo>
                    <a:cubicBezTo>
                      <a:pt x="14509" y="5776"/>
                      <a:pt x="14458" y="5727"/>
                      <a:pt x="14409" y="5667"/>
                    </a:cubicBezTo>
                    <a:cubicBezTo>
                      <a:pt x="14329" y="5567"/>
                      <a:pt x="14229" y="5476"/>
                      <a:pt x="14149" y="5367"/>
                    </a:cubicBezTo>
                    <a:cubicBezTo>
                      <a:pt x="14139" y="5336"/>
                      <a:pt x="14119" y="5316"/>
                      <a:pt x="14109" y="5287"/>
                    </a:cubicBezTo>
                    <a:cubicBezTo>
                      <a:pt x="14109" y="5257"/>
                      <a:pt x="14109" y="5217"/>
                      <a:pt x="14119" y="5187"/>
                    </a:cubicBezTo>
                    <a:cubicBezTo>
                      <a:pt x="14129" y="5147"/>
                      <a:pt x="14139" y="5107"/>
                      <a:pt x="14149" y="5077"/>
                    </a:cubicBezTo>
                    <a:cubicBezTo>
                      <a:pt x="14179" y="5017"/>
                      <a:pt x="14219" y="4957"/>
                      <a:pt x="14259" y="4907"/>
                    </a:cubicBezTo>
                    <a:cubicBezTo>
                      <a:pt x="14299" y="4857"/>
                      <a:pt x="14349" y="4807"/>
                      <a:pt x="14399" y="4767"/>
                    </a:cubicBezTo>
                    <a:cubicBezTo>
                      <a:pt x="14449" y="4717"/>
                      <a:pt x="14509" y="4667"/>
                      <a:pt x="14558" y="4627"/>
                    </a:cubicBezTo>
                    <a:cubicBezTo>
                      <a:pt x="14689" y="4547"/>
                      <a:pt x="14818" y="4468"/>
                      <a:pt x="14948" y="4397"/>
                    </a:cubicBezTo>
                    <a:cubicBezTo>
                      <a:pt x="15018" y="4357"/>
                      <a:pt x="15098" y="4328"/>
                      <a:pt x="15178" y="4288"/>
                    </a:cubicBezTo>
                    <a:cubicBezTo>
                      <a:pt x="15238" y="4257"/>
                      <a:pt x="15308" y="4228"/>
                      <a:pt x="15378" y="4197"/>
                    </a:cubicBezTo>
                    <a:cubicBezTo>
                      <a:pt x="15528" y="4137"/>
                      <a:pt x="15677" y="4077"/>
                      <a:pt x="15817" y="4008"/>
                    </a:cubicBezTo>
                    <a:cubicBezTo>
                      <a:pt x="15957" y="3938"/>
                      <a:pt x="16088" y="3858"/>
                      <a:pt x="16217" y="3778"/>
                    </a:cubicBezTo>
                    <a:lnTo>
                      <a:pt x="16337" y="3688"/>
                    </a:lnTo>
                    <a:lnTo>
                      <a:pt x="16427" y="3658"/>
                    </a:lnTo>
                    <a:cubicBezTo>
                      <a:pt x="16447" y="3648"/>
                      <a:pt x="16467" y="3638"/>
                      <a:pt x="16477" y="3628"/>
                    </a:cubicBezTo>
                    <a:cubicBezTo>
                      <a:pt x="16497" y="3618"/>
                      <a:pt x="16517" y="3608"/>
                      <a:pt x="16527" y="3598"/>
                    </a:cubicBezTo>
                    <a:lnTo>
                      <a:pt x="16537" y="3598"/>
                    </a:lnTo>
                    <a:lnTo>
                      <a:pt x="16537" y="3588"/>
                    </a:lnTo>
                    <a:cubicBezTo>
                      <a:pt x="16557" y="3578"/>
                      <a:pt x="16577" y="3568"/>
                      <a:pt x="16587" y="3548"/>
                    </a:cubicBezTo>
                    <a:cubicBezTo>
                      <a:pt x="16597" y="3538"/>
                      <a:pt x="16607" y="3528"/>
                      <a:pt x="16617" y="3508"/>
                    </a:cubicBezTo>
                    <a:cubicBezTo>
                      <a:pt x="16627" y="3498"/>
                      <a:pt x="16627" y="3488"/>
                      <a:pt x="16637" y="3478"/>
                    </a:cubicBezTo>
                    <a:cubicBezTo>
                      <a:pt x="16647" y="3458"/>
                      <a:pt x="16647" y="3438"/>
                      <a:pt x="16627" y="3418"/>
                    </a:cubicBezTo>
                    <a:cubicBezTo>
                      <a:pt x="16627" y="3398"/>
                      <a:pt x="16637" y="3388"/>
                      <a:pt x="16637" y="3378"/>
                    </a:cubicBezTo>
                    <a:cubicBezTo>
                      <a:pt x="16637" y="3348"/>
                      <a:pt x="16647" y="3338"/>
                      <a:pt x="16647" y="3318"/>
                    </a:cubicBezTo>
                    <a:cubicBezTo>
                      <a:pt x="16677" y="3309"/>
                      <a:pt x="16717" y="3298"/>
                      <a:pt x="16747" y="3289"/>
                    </a:cubicBezTo>
                    <a:cubicBezTo>
                      <a:pt x="16817" y="3278"/>
                      <a:pt x="16876" y="3269"/>
                      <a:pt x="16947" y="3269"/>
                    </a:cubicBezTo>
                    <a:cubicBezTo>
                      <a:pt x="17096" y="3256"/>
                      <a:pt x="17249" y="3247"/>
                      <a:pt x="17403" y="3247"/>
                    </a:cubicBezTo>
                    <a:close/>
                    <a:moveTo>
                      <a:pt x="13319" y="620"/>
                    </a:moveTo>
                    <a:cubicBezTo>
                      <a:pt x="13359" y="620"/>
                      <a:pt x="13399" y="631"/>
                      <a:pt x="13439" y="631"/>
                    </a:cubicBezTo>
                    <a:cubicBezTo>
                      <a:pt x="13559" y="660"/>
                      <a:pt x="13679" y="700"/>
                      <a:pt x="13789" y="740"/>
                    </a:cubicBezTo>
                    <a:cubicBezTo>
                      <a:pt x="13869" y="780"/>
                      <a:pt x="13939" y="820"/>
                      <a:pt x="14009" y="871"/>
                    </a:cubicBezTo>
                    <a:cubicBezTo>
                      <a:pt x="14099" y="911"/>
                      <a:pt x="14179" y="960"/>
                      <a:pt x="14259" y="1020"/>
                    </a:cubicBezTo>
                    <a:cubicBezTo>
                      <a:pt x="14419" y="1120"/>
                      <a:pt x="14569" y="1230"/>
                      <a:pt x="14738" y="1340"/>
                    </a:cubicBezTo>
                    <a:cubicBezTo>
                      <a:pt x="14789" y="1370"/>
                      <a:pt x="14849" y="1410"/>
                      <a:pt x="14909" y="1450"/>
                    </a:cubicBezTo>
                    <a:cubicBezTo>
                      <a:pt x="14958" y="1490"/>
                      <a:pt x="15008" y="1530"/>
                      <a:pt x="15068" y="1580"/>
                    </a:cubicBezTo>
                    <a:cubicBezTo>
                      <a:pt x="15168" y="1659"/>
                      <a:pt x="15268" y="1730"/>
                      <a:pt x="15368" y="1819"/>
                    </a:cubicBezTo>
                    <a:cubicBezTo>
                      <a:pt x="15428" y="1870"/>
                      <a:pt x="15488" y="1930"/>
                      <a:pt x="15558" y="1979"/>
                    </a:cubicBezTo>
                    <a:cubicBezTo>
                      <a:pt x="15598" y="2019"/>
                      <a:pt x="15638" y="2050"/>
                      <a:pt x="15677" y="2090"/>
                    </a:cubicBezTo>
                    <a:cubicBezTo>
                      <a:pt x="15717" y="2110"/>
                      <a:pt x="15748" y="2139"/>
                      <a:pt x="15777" y="2159"/>
                    </a:cubicBezTo>
                    <a:lnTo>
                      <a:pt x="15868" y="2249"/>
                    </a:lnTo>
                    <a:cubicBezTo>
                      <a:pt x="15897" y="2279"/>
                      <a:pt x="15937" y="2309"/>
                      <a:pt x="15968" y="2339"/>
                    </a:cubicBezTo>
                    <a:cubicBezTo>
                      <a:pt x="16028" y="2399"/>
                      <a:pt x="16077" y="2469"/>
                      <a:pt x="16128" y="2539"/>
                    </a:cubicBezTo>
                    <a:cubicBezTo>
                      <a:pt x="16157" y="2579"/>
                      <a:pt x="16177" y="2629"/>
                      <a:pt x="16207" y="2669"/>
                    </a:cubicBezTo>
                    <a:cubicBezTo>
                      <a:pt x="16227" y="2709"/>
                      <a:pt x="16247" y="2749"/>
                      <a:pt x="16267" y="2779"/>
                    </a:cubicBezTo>
                    <a:cubicBezTo>
                      <a:pt x="16277" y="2809"/>
                      <a:pt x="16277" y="2829"/>
                      <a:pt x="16287" y="2858"/>
                    </a:cubicBezTo>
                    <a:cubicBezTo>
                      <a:pt x="16287" y="2869"/>
                      <a:pt x="16297" y="2878"/>
                      <a:pt x="16297" y="2889"/>
                    </a:cubicBezTo>
                    <a:cubicBezTo>
                      <a:pt x="16277" y="2878"/>
                      <a:pt x="16257" y="2869"/>
                      <a:pt x="16237" y="2869"/>
                    </a:cubicBezTo>
                    <a:cubicBezTo>
                      <a:pt x="16197" y="2849"/>
                      <a:pt x="16147" y="2839"/>
                      <a:pt x="16097" y="2829"/>
                    </a:cubicBezTo>
                    <a:cubicBezTo>
                      <a:pt x="16057" y="2829"/>
                      <a:pt x="16008" y="2839"/>
                      <a:pt x="15968" y="2849"/>
                    </a:cubicBezTo>
                    <a:cubicBezTo>
                      <a:pt x="15888" y="2869"/>
                      <a:pt x="15808" y="2898"/>
                      <a:pt x="15728" y="2929"/>
                    </a:cubicBezTo>
                    <a:cubicBezTo>
                      <a:pt x="15588" y="2978"/>
                      <a:pt x="15448" y="3038"/>
                      <a:pt x="15318" y="3109"/>
                    </a:cubicBezTo>
                    <a:cubicBezTo>
                      <a:pt x="15168" y="3178"/>
                      <a:pt x="15038" y="3269"/>
                      <a:pt x="14909" y="3358"/>
                    </a:cubicBezTo>
                    <a:cubicBezTo>
                      <a:pt x="14769" y="3448"/>
                      <a:pt x="14638" y="3538"/>
                      <a:pt x="14518" y="3648"/>
                    </a:cubicBezTo>
                    <a:cubicBezTo>
                      <a:pt x="14399" y="3758"/>
                      <a:pt x="14289" y="3878"/>
                      <a:pt x="14189" y="3998"/>
                    </a:cubicBezTo>
                    <a:cubicBezTo>
                      <a:pt x="14079" y="4128"/>
                      <a:pt x="13979" y="4268"/>
                      <a:pt x="13889" y="4408"/>
                    </a:cubicBezTo>
                    <a:lnTo>
                      <a:pt x="13769" y="4647"/>
                    </a:lnTo>
                    <a:cubicBezTo>
                      <a:pt x="13739" y="4717"/>
                      <a:pt x="13719" y="4787"/>
                      <a:pt x="13710" y="4857"/>
                    </a:cubicBezTo>
                    <a:cubicBezTo>
                      <a:pt x="13699" y="4907"/>
                      <a:pt x="13690" y="4957"/>
                      <a:pt x="13679" y="5017"/>
                    </a:cubicBezTo>
                    <a:lnTo>
                      <a:pt x="13679" y="5127"/>
                    </a:lnTo>
                    <a:cubicBezTo>
                      <a:pt x="13679" y="5197"/>
                      <a:pt x="13690" y="5267"/>
                      <a:pt x="13699" y="5336"/>
                    </a:cubicBezTo>
                    <a:cubicBezTo>
                      <a:pt x="13710" y="5356"/>
                      <a:pt x="13710" y="5367"/>
                      <a:pt x="13719" y="5387"/>
                    </a:cubicBezTo>
                    <a:cubicBezTo>
                      <a:pt x="13719" y="5416"/>
                      <a:pt x="13739" y="5447"/>
                      <a:pt x="13749" y="5476"/>
                    </a:cubicBezTo>
                    <a:cubicBezTo>
                      <a:pt x="13759" y="5496"/>
                      <a:pt x="13769" y="5527"/>
                      <a:pt x="13779" y="5547"/>
                    </a:cubicBezTo>
                    <a:cubicBezTo>
                      <a:pt x="13869" y="5696"/>
                      <a:pt x="13979" y="5826"/>
                      <a:pt x="14079" y="5966"/>
                    </a:cubicBezTo>
                    <a:lnTo>
                      <a:pt x="14229" y="6146"/>
                    </a:lnTo>
                    <a:cubicBezTo>
                      <a:pt x="14299" y="6216"/>
                      <a:pt x="14359" y="6276"/>
                      <a:pt x="14439" y="6336"/>
                    </a:cubicBezTo>
                    <a:cubicBezTo>
                      <a:pt x="14569" y="6436"/>
                      <a:pt x="14709" y="6515"/>
                      <a:pt x="14849" y="6586"/>
                    </a:cubicBezTo>
                    <a:cubicBezTo>
                      <a:pt x="14928" y="6626"/>
                      <a:pt x="15008" y="6666"/>
                      <a:pt x="15088" y="6695"/>
                    </a:cubicBezTo>
                    <a:cubicBezTo>
                      <a:pt x="15168" y="6726"/>
                      <a:pt x="15238" y="6755"/>
                      <a:pt x="15318" y="6786"/>
                    </a:cubicBezTo>
                    <a:cubicBezTo>
                      <a:pt x="15388" y="6815"/>
                      <a:pt x="15458" y="6826"/>
                      <a:pt x="15528" y="6846"/>
                    </a:cubicBezTo>
                    <a:cubicBezTo>
                      <a:pt x="15588" y="6855"/>
                      <a:pt x="15638" y="6866"/>
                      <a:pt x="15697" y="6875"/>
                    </a:cubicBezTo>
                    <a:lnTo>
                      <a:pt x="15808" y="6875"/>
                    </a:lnTo>
                    <a:cubicBezTo>
                      <a:pt x="15968" y="6875"/>
                      <a:pt x="16137" y="6875"/>
                      <a:pt x="16297" y="6866"/>
                    </a:cubicBezTo>
                    <a:cubicBezTo>
                      <a:pt x="16617" y="6855"/>
                      <a:pt x="16947" y="6846"/>
                      <a:pt x="17267" y="6786"/>
                    </a:cubicBezTo>
                    <a:cubicBezTo>
                      <a:pt x="17426" y="6755"/>
                      <a:pt x="17576" y="6726"/>
                      <a:pt x="17736" y="6695"/>
                    </a:cubicBezTo>
                    <a:cubicBezTo>
                      <a:pt x="17886" y="6666"/>
                      <a:pt x="18036" y="6635"/>
                      <a:pt x="18175" y="6606"/>
                    </a:cubicBezTo>
                    <a:cubicBezTo>
                      <a:pt x="18335" y="6575"/>
                      <a:pt x="18486" y="6535"/>
                      <a:pt x="18635" y="6486"/>
                    </a:cubicBezTo>
                    <a:cubicBezTo>
                      <a:pt x="18795" y="6426"/>
                      <a:pt x="18945" y="6366"/>
                      <a:pt x="19105" y="6316"/>
                    </a:cubicBezTo>
                    <a:lnTo>
                      <a:pt x="19525" y="6166"/>
                    </a:lnTo>
                    <a:cubicBezTo>
                      <a:pt x="19614" y="6136"/>
                      <a:pt x="19705" y="6096"/>
                      <a:pt x="19794" y="6056"/>
                    </a:cubicBezTo>
                    <a:cubicBezTo>
                      <a:pt x="19864" y="6036"/>
                      <a:pt x="19934" y="6006"/>
                      <a:pt x="19994" y="5976"/>
                    </a:cubicBezTo>
                    <a:lnTo>
                      <a:pt x="20234" y="5886"/>
                    </a:lnTo>
                    <a:cubicBezTo>
                      <a:pt x="20414" y="5816"/>
                      <a:pt x="20604" y="5756"/>
                      <a:pt x="20793" y="5687"/>
                    </a:cubicBezTo>
                    <a:cubicBezTo>
                      <a:pt x="20884" y="5647"/>
                      <a:pt x="20973" y="5616"/>
                      <a:pt x="21063" y="5576"/>
                    </a:cubicBezTo>
                    <a:cubicBezTo>
                      <a:pt x="21153" y="5547"/>
                      <a:pt x="21233" y="5507"/>
                      <a:pt x="21313" y="5476"/>
                    </a:cubicBezTo>
                    <a:cubicBezTo>
                      <a:pt x="21363" y="5456"/>
                      <a:pt x="21413" y="5447"/>
                      <a:pt x="21473" y="5436"/>
                    </a:cubicBezTo>
                    <a:cubicBezTo>
                      <a:pt x="21513" y="5436"/>
                      <a:pt x="21563" y="5436"/>
                      <a:pt x="21603" y="5447"/>
                    </a:cubicBezTo>
                    <a:cubicBezTo>
                      <a:pt x="21732" y="5467"/>
                      <a:pt x="21852" y="5507"/>
                      <a:pt x="21983" y="5556"/>
                    </a:cubicBezTo>
                    <a:cubicBezTo>
                      <a:pt x="22003" y="5567"/>
                      <a:pt x="22023" y="5587"/>
                      <a:pt x="22052" y="5596"/>
                    </a:cubicBezTo>
                    <a:cubicBezTo>
                      <a:pt x="22072" y="5616"/>
                      <a:pt x="22092" y="5627"/>
                      <a:pt x="22123" y="5647"/>
                    </a:cubicBezTo>
                    <a:cubicBezTo>
                      <a:pt x="22163" y="5687"/>
                      <a:pt x="22212" y="5727"/>
                      <a:pt x="22262" y="5776"/>
                    </a:cubicBezTo>
                    <a:cubicBezTo>
                      <a:pt x="22302" y="5816"/>
                      <a:pt x="22342" y="5856"/>
                      <a:pt x="22372" y="5896"/>
                    </a:cubicBezTo>
                    <a:lnTo>
                      <a:pt x="22402" y="5956"/>
                    </a:lnTo>
                    <a:cubicBezTo>
                      <a:pt x="22412" y="5986"/>
                      <a:pt x="22422" y="6016"/>
                      <a:pt x="22432" y="6056"/>
                    </a:cubicBezTo>
                    <a:cubicBezTo>
                      <a:pt x="22412" y="6076"/>
                      <a:pt x="22392" y="6106"/>
                      <a:pt x="22372" y="6136"/>
                    </a:cubicBezTo>
                    <a:cubicBezTo>
                      <a:pt x="22332" y="6166"/>
                      <a:pt x="22302" y="6206"/>
                      <a:pt x="22262" y="6236"/>
                    </a:cubicBezTo>
                    <a:cubicBezTo>
                      <a:pt x="22232" y="6266"/>
                      <a:pt x="22202" y="6286"/>
                      <a:pt x="22163" y="6316"/>
                    </a:cubicBezTo>
                    <a:cubicBezTo>
                      <a:pt x="22083" y="6386"/>
                      <a:pt x="22003" y="6446"/>
                      <a:pt x="21923" y="6506"/>
                    </a:cubicBezTo>
                    <a:cubicBezTo>
                      <a:pt x="21823" y="6575"/>
                      <a:pt x="21712" y="6646"/>
                      <a:pt x="21613" y="6715"/>
                    </a:cubicBezTo>
                    <a:lnTo>
                      <a:pt x="21253" y="6926"/>
                    </a:lnTo>
                    <a:cubicBezTo>
                      <a:pt x="21033" y="7045"/>
                      <a:pt x="20793" y="7135"/>
                      <a:pt x="20564" y="7245"/>
                    </a:cubicBezTo>
                    <a:cubicBezTo>
                      <a:pt x="20484" y="7285"/>
                      <a:pt x="20394" y="7325"/>
                      <a:pt x="20304" y="7365"/>
                    </a:cubicBezTo>
                    <a:cubicBezTo>
                      <a:pt x="20234" y="7395"/>
                      <a:pt x="20164" y="7425"/>
                      <a:pt x="20084" y="7455"/>
                    </a:cubicBezTo>
                    <a:cubicBezTo>
                      <a:pt x="19964" y="7495"/>
                      <a:pt x="19844" y="7535"/>
                      <a:pt x="19725" y="7565"/>
                    </a:cubicBezTo>
                    <a:cubicBezTo>
                      <a:pt x="19594" y="7605"/>
                      <a:pt x="19465" y="7635"/>
                      <a:pt x="19345" y="7665"/>
                    </a:cubicBezTo>
                    <a:cubicBezTo>
                      <a:pt x="19215" y="7705"/>
                      <a:pt x="19095" y="7734"/>
                      <a:pt x="18965" y="7754"/>
                    </a:cubicBezTo>
                    <a:cubicBezTo>
                      <a:pt x="18835" y="7785"/>
                      <a:pt x="18705" y="7805"/>
                      <a:pt x="18575" y="7825"/>
                    </a:cubicBezTo>
                    <a:cubicBezTo>
                      <a:pt x="18515" y="7834"/>
                      <a:pt x="18455" y="7834"/>
                      <a:pt x="18395" y="7845"/>
                    </a:cubicBezTo>
                    <a:cubicBezTo>
                      <a:pt x="18286" y="7854"/>
                      <a:pt x="18166" y="7865"/>
                      <a:pt x="18046" y="7865"/>
                    </a:cubicBezTo>
                    <a:cubicBezTo>
                      <a:pt x="17916" y="7874"/>
                      <a:pt x="17786" y="7874"/>
                      <a:pt x="17646" y="7885"/>
                    </a:cubicBezTo>
                    <a:cubicBezTo>
                      <a:pt x="17516" y="7894"/>
                      <a:pt x="17376" y="7894"/>
                      <a:pt x="17247" y="7905"/>
                    </a:cubicBezTo>
                    <a:cubicBezTo>
                      <a:pt x="17116" y="7914"/>
                      <a:pt x="16976" y="7914"/>
                      <a:pt x="16847" y="7914"/>
                    </a:cubicBezTo>
                    <a:cubicBezTo>
                      <a:pt x="16737" y="7914"/>
                      <a:pt x="16627" y="7914"/>
                      <a:pt x="16527" y="7905"/>
                    </a:cubicBezTo>
                    <a:lnTo>
                      <a:pt x="16167" y="7874"/>
                    </a:lnTo>
                    <a:cubicBezTo>
                      <a:pt x="16057" y="7854"/>
                      <a:pt x="15948" y="7845"/>
                      <a:pt x="15837" y="7825"/>
                    </a:cubicBezTo>
                    <a:cubicBezTo>
                      <a:pt x="15728" y="7805"/>
                      <a:pt x="15618" y="7794"/>
                      <a:pt x="15498" y="7774"/>
                    </a:cubicBezTo>
                    <a:cubicBezTo>
                      <a:pt x="15378" y="7745"/>
                      <a:pt x="15258" y="7725"/>
                      <a:pt x="15148" y="7694"/>
                    </a:cubicBezTo>
                    <a:cubicBezTo>
                      <a:pt x="15008" y="7665"/>
                      <a:pt x="14878" y="7615"/>
                      <a:pt x="14749" y="7575"/>
                    </a:cubicBezTo>
                    <a:cubicBezTo>
                      <a:pt x="14629" y="7525"/>
                      <a:pt x="14509" y="7485"/>
                      <a:pt x="14379" y="7455"/>
                    </a:cubicBezTo>
                    <a:lnTo>
                      <a:pt x="14019" y="7335"/>
                    </a:lnTo>
                    <a:cubicBezTo>
                      <a:pt x="13939" y="7305"/>
                      <a:pt x="13849" y="7275"/>
                      <a:pt x="13769" y="7235"/>
                    </a:cubicBezTo>
                    <a:cubicBezTo>
                      <a:pt x="13570" y="7145"/>
                      <a:pt x="13390" y="7035"/>
                      <a:pt x="13200" y="6926"/>
                    </a:cubicBezTo>
                    <a:cubicBezTo>
                      <a:pt x="13110" y="6866"/>
                      <a:pt x="13020" y="6806"/>
                      <a:pt x="12920" y="6746"/>
                    </a:cubicBezTo>
                    <a:cubicBezTo>
                      <a:pt x="12880" y="6715"/>
                      <a:pt x="12830" y="6686"/>
                      <a:pt x="12780" y="6646"/>
                    </a:cubicBezTo>
                    <a:cubicBezTo>
                      <a:pt x="12740" y="6626"/>
                      <a:pt x="12710" y="6595"/>
                      <a:pt x="12670" y="6566"/>
                    </a:cubicBezTo>
                    <a:cubicBezTo>
                      <a:pt x="12600" y="6495"/>
                      <a:pt x="12520" y="6426"/>
                      <a:pt x="12451" y="6356"/>
                    </a:cubicBezTo>
                    <a:cubicBezTo>
                      <a:pt x="12411" y="6326"/>
                      <a:pt x="12380" y="6286"/>
                      <a:pt x="12351" y="6246"/>
                    </a:cubicBezTo>
                    <a:cubicBezTo>
                      <a:pt x="12320" y="6216"/>
                      <a:pt x="12291" y="6186"/>
                      <a:pt x="12271" y="6146"/>
                    </a:cubicBezTo>
                    <a:lnTo>
                      <a:pt x="12151" y="5966"/>
                    </a:lnTo>
                    <a:cubicBezTo>
                      <a:pt x="12111" y="5896"/>
                      <a:pt x="12060" y="5836"/>
                      <a:pt x="12011" y="5776"/>
                    </a:cubicBezTo>
                    <a:cubicBezTo>
                      <a:pt x="11981" y="5727"/>
                      <a:pt x="11951" y="5687"/>
                      <a:pt x="11921" y="5627"/>
                    </a:cubicBezTo>
                    <a:cubicBezTo>
                      <a:pt x="11901" y="5576"/>
                      <a:pt x="11871" y="5536"/>
                      <a:pt x="11851" y="5476"/>
                    </a:cubicBezTo>
                    <a:cubicBezTo>
                      <a:pt x="11811" y="5367"/>
                      <a:pt x="11781" y="5257"/>
                      <a:pt x="11741" y="5147"/>
                    </a:cubicBezTo>
                    <a:cubicBezTo>
                      <a:pt x="11721" y="5087"/>
                      <a:pt x="11711" y="5027"/>
                      <a:pt x="11691" y="4967"/>
                    </a:cubicBezTo>
                    <a:cubicBezTo>
                      <a:pt x="11681" y="4907"/>
                      <a:pt x="11671" y="4837"/>
                      <a:pt x="11661" y="4777"/>
                    </a:cubicBezTo>
                    <a:cubicBezTo>
                      <a:pt x="11651" y="4717"/>
                      <a:pt x="11641" y="4647"/>
                      <a:pt x="11631" y="4587"/>
                    </a:cubicBezTo>
                    <a:cubicBezTo>
                      <a:pt x="11621" y="4528"/>
                      <a:pt x="11601" y="4468"/>
                      <a:pt x="11591" y="4408"/>
                    </a:cubicBezTo>
                    <a:cubicBezTo>
                      <a:pt x="11571" y="4348"/>
                      <a:pt x="11561" y="4288"/>
                      <a:pt x="11541" y="4228"/>
                    </a:cubicBezTo>
                    <a:cubicBezTo>
                      <a:pt x="11531" y="4157"/>
                      <a:pt x="11501" y="4097"/>
                      <a:pt x="11471" y="4028"/>
                    </a:cubicBezTo>
                    <a:cubicBezTo>
                      <a:pt x="11451" y="3978"/>
                      <a:pt x="11421" y="3918"/>
                      <a:pt x="11391" y="3868"/>
                    </a:cubicBezTo>
                    <a:lnTo>
                      <a:pt x="11301" y="3688"/>
                    </a:lnTo>
                    <a:cubicBezTo>
                      <a:pt x="11272" y="3638"/>
                      <a:pt x="11252" y="3578"/>
                      <a:pt x="11221" y="3528"/>
                    </a:cubicBezTo>
                    <a:cubicBezTo>
                      <a:pt x="11192" y="3468"/>
                      <a:pt x="11161" y="3418"/>
                      <a:pt x="11121" y="3368"/>
                    </a:cubicBezTo>
                    <a:cubicBezTo>
                      <a:pt x="11061" y="3258"/>
                      <a:pt x="10992" y="3158"/>
                      <a:pt x="10932" y="3049"/>
                    </a:cubicBezTo>
                    <a:cubicBezTo>
                      <a:pt x="10901" y="3009"/>
                      <a:pt x="10872" y="2958"/>
                      <a:pt x="10841" y="2909"/>
                    </a:cubicBezTo>
                    <a:cubicBezTo>
                      <a:pt x="10802" y="2849"/>
                      <a:pt x="10762" y="2799"/>
                      <a:pt x="10722" y="2749"/>
                    </a:cubicBezTo>
                    <a:cubicBezTo>
                      <a:pt x="10672" y="2689"/>
                      <a:pt x="10622" y="2629"/>
                      <a:pt x="10572" y="2579"/>
                    </a:cubicBezTo>
                    <a:cubicBezTo>
                      <a:pt x="10552" y="2539"/>
                      <a:pt x="10522" y="2509"/>
                      <a:pt x="10492" y="2479"/>
                    </a:cubicBezTo>
                    <a:cubicBezTo>
                      <a:pt x="10472" y="2459"/>
                      <a:pt x="10442" y="2429"/>
                      <a:pt x="10422" y="2399"/>
                    </a:cubicBezTo>
                    <a:cubicBezTo>
                      <a:pt x="10402" y="2379"/>
                      <a:pt x="10392" y="2369"/>
                      <a:pt x="10372" y="2359"/>
                    </a:cubicBezTo>
                    <a:cubicBezTo>
                      <a:pt x="10372" y="2299"/>
                      <a:pt x="10372" y="2239"/>
                      <a:pt x="10382" y="2179"/>
                    </a:cubicBezTo>
                    <a:cubicBezTo>
                      <a:pt x="10402" y="2119"/>
                      <a:pt x="10422" y="2050"/>
                      <a:pt x="10452" y="1990"/>
                    </a:cubicBezTo>
                    <a:cubicBezTo>
                      <a:pt x="10482" y="1930"/>
                      <a:pt x="10522" y="1870"/>
                      <a:pt x="10572" y="1810"/>
                    </a:cubicBezTo>
                    <a:cubicBezTo>
                      <a:pt x="10602" y="1770"/>
                      <a:pt x="10642" y="1739"/>
                      <a:pt x="10672" y="1699"/>
                    </a:cubicBezTo>
                    <a:cubicBezTo>
                      <a:pt x="10702" y="1679"/>
                      <a:pt x="10722" y="1659"/>
                      <a:pt x="10752" y="1639"/>
                    </a:cubicBezTo>
                    <a:cubicBezTo>
                      <a:pt x="10941" y="1520"/>
                      <a:pt x="11141" y="1410"/>
                      <a:pt x="11341" y="1310"/>
                    </a:cubicBezTo>
                    <a:cubicBezTo>
                      <a:pt x="11431" y="1260"/>
                      <a:pt x="11531" y="1210"/>
                      <a:pt x="11631" y="1170"/>
                    </a:cubicBezTo>
                    <a:cubicBezTo>
                      <a:pt x="11731" y="1130"/>
                      <a:pt x="11841" y="1090"/>
                      <a:pt x="11941" y="1050"/>
                    </a:cubicBezTo>
                    <a:cubicBezTo>
                      <a:pt x="12151" y="970"/>
                      <a:pt x="12351" y="891"/>
                      <a:pt x="12560" y="820"/>
                    </a:cubicBezTo>
                    <a:cubicBezTo>
                      <a:pt x="12760" y="740"/>
                      <a:pt x="12970" y="660"/>
                      <a:pt x="13180" y="631"/>
                    </a:cubicBezTo>
                    <a:cubicBezTo>
                      <a:pt x="13190" y="631"/>
                      <a:pt x="13200" y="620"/>
                      <a:pt x="13210" y="620"/>
                    </a:cubicBezTo>
                    <a:close/>
                    <a:moveTo>
                      <a:pt x="10362" y="2699"/>
                    </a:moveTo>
                    <a:lnTo>
                      <a:pt x="10362" y="2699"/>
                    </a:lnTo>
                    <a:cubicBezTo>
                      <a:pt x="10382" y="2719"/>
                      <a:pt x="10402" y="2739"/>
                      <a:pt x="10412" y="2759"/>
                    </a:cubicBezTo>
                    <a:lnTo>
                      <a:pt x="10502" y="2849"/>
                    </a:lnTo>
                    <a:cubicBezTo>
                      <a:pt x="10532" y="2889"/>
                      <a:pt x="10562" y="2918"/>
                      <a:pt x="10582" y="2958"/>
                    </a:cubicBezTo>
                    <a:cubicBezTo>
                      <a:pt x="10642" y="3038"/>
                      <a:pt x="10702" y="3129"/>
                      <a:pt x="10762" y="3218"/>
                    </a:cubicBezTo>
                    <a:cubicBezTo>
                      <a:pt x="10792" y="3269"/>
                      <a:pt x="10812" y="3309"/>
                      <a:pt x="10841" y="3358"/>
                    </a:cubicBezTo>
                    <a:cubicBezTo>
                      <a:pt x="10881" y="3408"/>
                      <a:pt x="10912" y="3468"/>
                      <a:pt x="10941" y="3518"/>
                    </a:cubicBezTo>
                    <a:lnTo>
                      <a:pt x="11032" y="3668"/>
                    </a:lnTo>
                    <a:cubicBezTo>
                      <a:pt x="11052" y="3718"/>
                      <a:pt x="11081" y="3778"/>
                      <a:pt x="11101" y="3828"/>
                    </a:cubicBezTo>
                    <a:cubicBezTo>
                      <a:pt x="11152" y="3938"/>
                      <a:pt x="11212" y="4038"/>
                      <a:pt x="11252" y="4148"/>
                    </a:cubicBezTo>
                    <a:cubicBezTo>
                      <a:pt x="11272" y="4197"/>
                      <a:pt x="11292" y="4248"/>
                      <a:pt x="11301" y="4308"/>
                    </a:cubicBezTo>
                    <a:cubicBezTo>
                      <a:pt x="11311" y="4368"/>
                      <a:pt x="11331" y="4428"/>
                      <a:pt x="11341" y="4488"/>
                    </a:cubicBezTo>
                    <a:cubicBezTo>
                      <a:pt x="11351" y="4547"/>
                      <a:pt x="11361" y="4607"/>
                      <a:pt x="11371" y="4677"/>
                    </a:cubicBezTo>
                    <a:lnTo>
                      <a:pt x="11401" y="4857"/>
                    </a:lnTo>
                    <a:cubicBezTo>
                      <a:pt x="11411" y="4917"/>
                      <a:pt x="11411" y="4987"/>
                      <a:pt x="11421" y="5037"/>
                    </a:cubicBezTo>
                    <a:cubicBezTo>
                      <a:pt x="11441" y="5107"/>
                      <a:pt x="11451" y="5157"/>
                      <a:pt x="11471" y="5217"/>
                    </a:cubicBezTo>
                    <a:lnTo>
                      <a:pt x="11531" y="5396"/>
                    </a:lnTo>
                    <a:cubicBezTo>
                      <a:pt x="11551" y="5467"/>
                      <a:pt x="11571" y="5536"/>
                      <a:pt x="11601" y="5596"/>
                    </a:cubicBezTo>
                    <a:lnTo>
                      <a:pt x="11631" y="5656"/>
                    </a:lnTo>
                    <a:lnTo>
                      <a:pt x="11661" y="5716"/>
                    </a:lnTo>
                    <a:cubicBezTo>
                      <a:pt x="11681" y="5766"/>
                      <a:pt x="11711" y="5806"/>
                      <a:pt x="11731" y="5846"/>
                    </a:cubicBezTo>
                    <a:cubicBezTo>
                      <a:pt x="11781" y="5926"/>
                      <a:pt x="11841" y="5996"/>
                      <a:pt x="11901" y="6076"/>
                    </a:cubicBezTo>
                    <a:cubicBezTo>
                      <a:pt x="11971" y="6176"/>
                      <a:pt x="12040" y="6296"/>
                      <a:pt x="12131" y="6396"/>
                    </a:cubicBezTo>
                    <a:cubicBezTo>
                      <a:pt x="12211" y="6486"/>
                      <a:pt x="12300" y="6575"/>
                      <a:pt x="12400" y="6655"/>
                    </a:cubicBezTo>
                    <a:cubicBezTo>
                      <a:pt x="12451" y="6706"/>
                      <a:pt x="12510" y="6755"/>
                      <a:pt x="12570" y="6806"/>
                    </a:cubicBezTo>
                    <a:cubicBezTo>
                      <a:pt x="12620" y="6846"/>
                      <a:pt x="12670" y="6886"/>
                      <a:pt x="12730" y="6915"/>
                    </a:cubicBezTo>
                    <a:cubicBezTo>
                      <a:pt x="12830" y="6985"/>
                      <a:pt x="12930" y="7045"/>
                      <a:pt x="13030" y="7115"/>
                    </a:cubicBezTo>
                    <a:cubicBezTo>
                      <a:pt x="13150" y="7185"/>
                      <a:pt x="13259" y="7245"/>
                      <a:pt x="13370" y="7315"/>
                    </a:cubicBezTo>
                    <a:cubicBezTo>
                      <a:pt x="13430" y="7355"/>
                      <a:pt x="13490" y="7385"/>
                      <a:pt x="13550" y="7415"/>
                    </a:cubicBezTo>
                    <a:cubicBezTo>
                      <a:pt x="13610" y="7455"/>
                      <a:pt x="13679" y="7485"/>
                      <a:pt x="13739" y="7515"/>
                    </a:cubicBezTo>
                    <a:cubicBezTo>
                      <a:pt x="13979" y="7615"/>
                      <a:pt x="14219" y="7694"/>
                      <a:pt x="14458" y="7774"/>
                    </a:cubicBezTo>
                    <a:cubicBezTo>
                      <a:pt x="14709" y="7865"/>
                      <a:pt x="14948" y="7965"/>
                      <a:pt x="15198" y="8025"/>
                    </a:cubicBezTo>
                    <a:cubicBezTo>
                      <a:pt x="15478" y="8074"/>
                      <a:pt x="15748" y="8125"/>
                      <a:pt x="16028" y="8165"/>
                    </a:cubicBezTo>
                    <a:cubicBezTo>
                      <a:pt x="16157" y="8184"/>
                      <a:pt x="16287" y="8194"/>
                      <a:pt x="16417" y="8204"/>
                    </a:cubicBezTo>
                    <a:cubicBezTo>
                      <a:pt x="16547" y="8214"/>
                      <a:pt x="16677" y="8214"/>
                      <a:pt x="16807" y="8214"/>
                    </a:cubicBezTo>
                    <a:cubicBezTo>
                      <a:pt x="17067" y="8214"/>
                      <a:pt x="17336" y="8194"/>
                      <a:pt x="17596" y="8174"/>
                    </a:cubicBezTo>
                    <a:cubicBezTo>
                      <a:pt x="17856" y="8154"/>
                      <a:pt x="18126" y="8145"/>
                      <a:pt x="18386" y="8114"/>
                    </a:cubicBezTo>
                    <a:cubicBezTo>
                      <a:pt x="18515" y="8094"/>
                      <a:pt x="18645" y="8074"/>
                      <a:pt x="18775" y="8045"/>
                    </a:cubicBezTo>
                    <a:cubicBezTo>
                      <a:pt x="18905" y="8025"/>
                      <a:pt x="19025" y="7994"/>
                      <a:pt x="19145" y="7954"/>
                    </a:cubicBezTo>
                    <a:cubicBezTo>
                      <a:pt x="19274" y="7925"/>
                      <a:pt x="19405" y="7885"/>
                      <a:pt x="19534" y="7845"/>
                    </a:cubicBezTo>
                    <a:cubicBezTo>
                      <a:pt x="19665" y="7805"/>
                      <a:pt x="19784" y="7754"/>
                      <a:pt x="19904" y="7714"/>
                    </a:cubicBezTo>
                    <a:cubicBezTo>
                      <a:pt x="20024" y="7675"/>
                      <a:pt x="20154" y="7625"/>
                      <a:pt x="20264" y="7575"/>
                    </a:cubicBezTo>
                    <a:cubicBezTo>
                      <a:pt x="20394" y="7515"/>
                      <a:pt x="20513" y="7455"/>
                      <a:pt x="20633" y="7395"/>
                    </a:cubicBezTo>
                    <a:cubicBezTo>
                      <a:pt x="20693" y="7355"/>
                      <a:pt x="20744" y="7325"/>
                      <a:pt x="20804" y="7295"/>
                    </a:cubicBezTo>
                    <a:lnTo>
                      <a:pt x="20983" y="7205"/>
                    </a:lnTo>
                    <a:cubicBezTo>
                      <a:pt x="21093" y="7145"/>
                      <a:pt x="21193" y="7095"/>
                      <a:pt x="21303" y="7025"/>
                    </a:cubicBezTo>
                    <a:cubicBezTo>
                      <a:pt x="21423" y="6955"/>
                      <a:pt x="21533" y="6886"/>
                      <a:pt x="21643" y="6806"/>
                    </a:cubicBezTo>
                    <a:cubicBezTo>
                      <a:pt x="21752" y="6735"/>
                      <a:pt x="21863" y="6655"/>
                      <a:pt x="21963" y="6575"/>
                    </a:cubicBezTo>
                    <a:cubicBezTo>
                      <a:pt x="22072" y="6495"/>
                      <a:pt x="22163" y="6406"/>
                      <a:pt x="22262" y="6326"/>
                    </a:cubicBezTo>
                    <a:cubicBezTo>
                      <a:pt x="22312" y="6286"/>
                      <a:pt x="22362" y="6236"/>
                      <a:pt x="22402" y="6196"/>
                    </a:cubicBezTo>
                    <a:cubicBezTo>
                      <a:pt x="22422" y="6176"/>
                      <a:pt x="22432" y="6156"/>
                      <a:pt x="22442" y="6146"/>
                    </a:cubicBezTo>
                    <a:cubicBezTo>
                      <a:pt x="22452" y="6176"/>
                      <a:pt x="22452" y="6206"/>
                      <a:pt x="22462" y="6246"/>
                    </a:cubicBezTo>
                    <a:cubicBezTo>
                      <a:pt x="22462" y="6336"/>
                      <a:pt x="22462" y="6436"/>
                      <a:pt x="22442" y="6526"/>
                    </a:cubicBezTo>
                    <a:cubicBezTo>
                      <a:pt x="22412" y="6586"/>
                      <a:pt x="22382" y="6635"/>
                      <a:pt x="22332" y="6686"/>
                    </a:cubicBezTo>
                    <a:cubicBezTo>
                      <a:pt x="22272" y="6755"/>
                      <a:pt x="22202" y="6826"/>
                      <a:pt x="22132" y="6886"/>
                    </a:cubicBezTo>
                    <a:lnTo>
                      <a:pt x="22023" y="6995"/>
                    </a:lnTo>
                    <a:cubicBezTo>
                      <a:pt x="21992" y="7025"/>
                      <a:pt x="21952" y="7055"/>
                      <a:pt x="21923" y="7095"/>
                    </a:cubicBezTo>
                    <a:cubicBezTo>
                      <a:pt x="21852" y="7155"/>
                      <a:pt x="21772" y="7215"/>
                      <a:pt x="21692" y="7275"/>
                    </a:cubicBezTo>
                    <a:cubicBezTo>
                      <a:pt x="21653" y="7315"/>
                      <a:pt x="21613" y="7345"/>
                      <a:pt x="21573" y="7375"/>
                    </a:cubicBezTo>
                    <a:cubicBezTo>
                      <a:pt x="21533" y="7415"/>
                      <a:pt x="21493" y="7445"/>
                      <a:pt x="21443" y="7475"/>
                    </a:cubicBezTo>
                    <a:cubicBezTo>
                      <a:pt x="21413" y="7495"/>
                      <a:pt x="21383" y="7515"/>
                      <a:pt x="21343" y="7535"/>
                    </a:cubicBezTo>
                    <a:cubicBezTo>
                      <a:pt x="21303" y="7565"/>
                      <a:pt x="21263" y="7595"/>
                      <a:pt x="21213" y="7615"/>
                    </a:cubicBezTo>
                    <a:cubicBezTo>
                      <a:pt x="21123" y="7665"/>
                      <a:pt x="21043" y="7714"/>
                      <a:pt x="20953" y="7765"/>
                    </a:cubicBezTo>
                    <a:cubicBezTo>
                      <a:pt x="20773" y="7865"/>
                      <a:pt x="20584" y="7945"/>
                      <a:pt x="20394" y="8014"/>
                    </a:cubicBezTo>
                    <a:lnTo>
                      <a:pt x="20384" y="8014"/>
                    </a:lnTo>
                    <a:cubicBezTo>
                      <a:pt x="20264" y="8065"/>
                      <a:pt x="20154" y="8094"/>
                      <a:pt x="20034" y="8134"/>
                    </a:cubicBezTo>
                    <a:cubicBezTo>
                      <a:pt x="19914" y="8184"/>
                      <a:pt x="19794" y="8224"/>
                      <a:pt x="19674" y="8254"/>
                    </a:cubicBezTo>
                    <a:cubicBezTo>
                      <a:pt x="19545" y="8294"/>
                      <a:pt x="19425" y="8324"/>
                      <a:pt x="19294" y="8354"/>
                    </a:cubicBezTo>
                    <a:cubicBezTo>
                      <a:pt x="19175" y="8384"/>
                      <a:pt x="19045" y="8414"/>
                      <a:pt x="18925" y="8434"/>
                    </a:cubicBezTo>
                    <a:cubicBezTo>
                      <a:pt x="18725" y="8464"/>
                      <a:pt x="18535" y="8504"/>
                      <a:pt x="18346" y="8524"/>
                    </a:cubicBezTo>
                    <a:lnTo>
                      <a:pt x="18075" y="8554"/>
                    </a:lnTo>
                    <a:lnTo>
                      <a:pt x="17806" y="8584"/>
                    </a:lnTo>
                    <a:cubicBezTo>
                      <a:pt x="17686" y="8594"/>
                      <a:pt x="17566" y="8594"/>
                      <a:pt x="17446" y="8594"/>
                    </a:cubicBezTo>
                    <a:cubicBezTo>
                      <a:pt x="17327" y="8604"/>
                      <a:pt x="17196" y="8614"/>
                      <a:pt x="17076" y="8614"/>
                    </a:cubicBezTo>
                    <a:cubicBezTo>
                      <a:pt x="16947" y="8624"/>
                      <a:pt x="16807" y="8624"/>
                      <a:pt x="16677" y="8624"/>
                    </a:cubicBezTo>
                    <a:cubicBezTo>
                      <a:pt x="16547" y="8614"/>
                      <a:pt x="16407" y="8614"/>
                      <a:pt x="16277" y="8604"/>
                    </a:cubicBezTo>
                    <a:cubicBezTo>
                      <a:pt x="16147" y="8604"/>
                      <a:pt x="16028" y="8594"/>
                      <a:pt x="15908" y="8574"/>
                    </a:cubicBezTo>
                    <a:cubicBezTo>
                      <a:pt x="15788" y="8564"/>
                      <a:pt x="15668" y="8544"/>
                      <a:pt x="15548" y="8524"/>
                    </a:cubicBezTo>
                    <a:cubicBezTo>
                      <a:pt x="15428" y="8504"/>
                      <a:pt x="15298" y="8474"/>
                      <a:pt x="15178" y="8454"/>
                    </a:cubicBezTo>
                    <a:cubicBezTo>
                      <a:pt x="15048" y="8424"/>
                      <a:pt x="14928" y="8394"/>
                      <a:pt x="14809" y="8364"/>
                    </a:cubicBezTo>
                    <a:cubicBezTo>
                      <a:pt x="14689" y="8324"/>
                      <a:pt x="14569" y="8274"/>
                      <a:pt x="14449" y="8234"/>
                    </a:cubicBezTo>
                    <a:cubicBezTo>
                      <a:pt x="14329" y="8184"/>
                      <a:pt x="14209" y="8145"/>
                      <a:pt x="14099" y="8094"/>
                    </a:cubicBezTo>
                    <a:cubicBezTo>
                      <a:pt x="14069" y="8074"/>
                      <a:pt x="14039" y="8065"/>
                      <a:pt x="14019" y="8054"/>
                    </a:cubicBezTo>
                    <a:cubicBezTo>
                      <a:pt x="13909" y="8005"/>
                      <a:pt x="13799" y="7945"/>
                      <a:pt x="13690" y="7894"/>
                    </a:cubicBezTo>
                    <a:cubicBezTo>
                      <a:pt x="13579" y="7834"/>
                      <a:pt x="13459" y="7774"/>
                      <a:pt x="13350" y="7714"/>
                    </a:cubicBezTo>
                    <a:cubicBezTo>
                      <a:pt x="13250" y="7655"/>
                      <a:pt x="13150" y="7595"/>
                      <a:pt x="13060" y="7525"/>
                    </a:cubicBezTo>
                    <a:cubicBezTo>
                      <a:pt x="12950" y="7455"/>
                      <a:pt x="12860" y="7385"/>
                      <a:pt x="12760" y="7305"/>
                    </a:cubicBezTo>
                    <a:cubicBezTo>
                      <a:pt x="12690" y="7245"/>
                      <a:pt x="12630" y="7195"/>
                      <a:pt x="12560" y="7145"/>
                    </a:cubicBezTo>
                    <a:lnTo>
                      <a:pt x="12471" y="7055"/>
                    </a:lnTo>
                    <a:lnTo>
                      <a:pt x="12371" y="6955"/>
                    </a:lnTo>
                    <a:cubicBezTo>
                      <a:pt x="12340" y="6926"/>
                      <a:pt x="12311" y="6886"/>
                      <a:pt x="12271" y="6855"/>
                    </a:cubicBezTo>
                    <a:lnTo>
                      <a:pt x="12180" y="6766"/>
                    </a:lnTo>
                    <a:cubicBezTo>
                      <a:pt x="12120" y="6695"/>
                      <a:pt x="12071" y="6615"/>
                      <a:pt x="12011" y="6546"/>
                    </a:cubicBezTo>
                    <a:cubicBezTo>
                      <a:pt x="11981" y="6506"/>
                      <a:pt x="11941" y="6466"/>
                      <a:pt x="11911" y="6426"/>
                    </a:cubicBezTo>
                    <a:cubicBezTo>
                      <a:pt x="11881" y="6386"/>
                      <a:pt x="11861" y="6356"/>
                      <a:pt x="11831" y="6316"/>
                    </a:cubicBezTo>
                    <a:cubicBezTo>
                      <a:pt x="11781" y="6246"/>
                      <a:pt x="11741" y="6176"/>
                      <a:pt x="11701" y="6106"/>
                    </a:cubicBezTo>
                    <a:cubicBezTo>
                      <a:pt x="11651" y="6026"/>
                      <a:pt x="11621" y="5946"/>
                      <a:pt x="11581" y="5866"/>
                    </a:cubicBezTo>
                    <a:cubicBezTo>
                      <a:pt x="11551" y="5806"/>
                      <a:pt x="11521" y="5756"/>
                      <a:pt x="11501" y="5696"/>
                    </a:cubicBezTo>
                    <a:lnTo>
                      <a:pt x="11471" y="5636"/>
                    </a:lnTo>
                    <a:cubicBezTo>
                      <a:pt x="11431" y="5556"/>
                      <a:pt x="11401" y="5476"/>
                      <a:pt x="11371" y="5396"/>
                    </a:cubicBezTo>
                    <a:cubicBezTo>
                      <a:pt x="11351" y="5336"/>
                      <a:pt x="11331" y="5287"/>
                      <a:pt x="11321" y="5227"/>
                    </a:cubicBezTo>
                    <a:lnTo>
                      <a:pt x="11261" y="5047"/>
                    </a:lnTo>
                    <a:cubicBezTo>
                      <a:pt x="11252" y="4997"/>
                      <a:pt x="11241" y="4937"/>
                      <a:pt x="11221" y="4887"/>
                    </a:cubicBezTo>
                    <a:cubicBezTo>
                      <a:pt x="11212" y="4827"/>
                      <a:pt x="11192" y="4777"/>
                      <a:pt x="11181" y="4727"/>
                    </a:cubicBezTo>
                    <a:cubicBezTo>
                      <a:pt x="11161" y="4667"/>
                      <a:pt x="11152" y="4607"/>
                      <a:pt x="11141" y="4557"/>
                    </a:cubicBezTo>
                    <a:cubicBezTo>
                      <a:pt x="11132" y="4488"/>
                      <a:pt x="11112" y="4428"/>
                      <a:pt x="11092" y="4357"/>
                    </a:cubicBezTo>
                    <a:cubicBezTo>
                      <a:pt x="11072" y="4308"/>
                      <a:pt x="11052" y="4257"/>
                      <a:pt x="11021" y="4208"/>
                    </a:cubicBezTo>
                    <a:lnTo>
                      <a:pt x="10961" y="4057"/>
                    </a:lnTo>
                    <a:cubicBezTo>
                      <a:pt x="10921" y="3978"/>
                      <a:pt x="10872" y="3908"/>
                      <a:pt x="10812" y="3838"/>
                    </a:cubicBezTo>
                    <a:cubicBezTo>
                      <a:pt x="10782" y="3808"/>
                      <a:pt x="10752" y="3768"/>
                      <a:pt x="10722" y="3728"/>
                    </a:cubicBezTo>
                    <a:cubicBezTo>
                      <a:pt x="10692" y="3698"/>
                      <a:pt x="10662" y="3658"/>
                      <a:pt x="10632" y="3618"/>
                    </a:cubicBezTo>
                    <a:cubicBezTo>
                      <a:pt x="10592" y="3558"/>
                      <a:pt x="10552" y="3488"/>
                      <a:pt x="10512" y="3428"/>
                    </a:cubicBezTo>
                    <a:cubicBezTo>
                      <a:pt x="10482" y="3398"/>
                      <a:pt x="10462" y="3368"/>
                      <a:pt x="10432" y="3338"/>
                    </a:cubicBezTo>
                    <a:cubicBezTo>
                      <a:pt x="10422" y="3338"/>
                      <a:pt x="10422" y="3338"/>
                      <a:pt x="10422" y="3329"/>
                    </a:cubicBezTo>
                    <a:cubicBezTo>
                      <a:pt x="10402" y="3238"/>
                      <a:pt x="10382" y="3149"/>
                      <a:pt x="10372" y="3058"/>
                    </a:cubicBezTo>
                    <a:cubicBezTo>
                      <a:pt x="10372" y="2938"/>
                      <a:pt x="10362" y="2819"/>
                      <a:pt x="10362" y="2699"/>
                    </a:cubicBezTo>
                    <a:close/>
                    <a:moveTo>
                      <a:pt x="10455" y="3482"/>
                    </a:moveTo>
                    <a:lnTo>
                      <a:pt x="10455" y="3482"/>
                    </a:lnTo>
                    <a:cubicBezTo>
                      <a:pt x="10483" y="3521"/>
                      <a:pt x="10502" y="3559"/>
                      <a:pt x="10522" y="3598"/>
                    </a:cubicBezTo>
                    <a:cubicBezTo>
                      <a:pt x="10552" y="3638"/>
                      <a:pt x="10582" y="3678"/>
                      <a:pt x="10602" y="3718"/>
                    </a:cubicBezTo>
                    <a:cubicBezTo>
                      <a:pt x="10662" y="3798"/>
                      <a:pt x="10722" y="3868"/>
                      <a:pt x="10772" y="3938"/>
                    </a:cubicBezTo>
                    <a:cubicBezTo>
                      <a:pt x="10821" y="4008"/>
                      <a:pt x="10861" y="4088"/>
                      <a:pt x="10892" y="4168"/>
                    </a:cubicBezTo>
                    <a:lnTo>
                      <a:pt x="10952" y="4317"/>
                    </a:lnTo>
                    <a:cubicBezTo>
                      <a:pt x="10961" y="4348"/>
                      <a:pt x="10972" y="4377"/>
                      <a:pt x="10972" y="4397"/>
                    </a:cubicBezTo>
                    <a:lnTo>
                      <a:pt x="11001" y="4488"/>
                    </a:lnTo>
                    <a:cubicBezTo>
                      <a:pt x="11012" y="4547"/>
                      <a:pt x="11021" y="4617"/>
                      <a:pt x="11032" y="4677"/>
                    </a:cubicBezTo>
                    <a:cubicBezTo>
                      <a:pt x="11041" y="4727"/>
                      <a:pt x="11061" y="4787"/>
                      <a:pt x="11072" y="4837"/>
                    </a:cubicBezTo>
                    <a:cubicBezTo>
                      <a:pt x="11092" y="4887"/>
                      <a:pt x="11101" y="4947"/>
                      <a:pt x="11112" y="4997"/>
                    </a:cubicBezTo>
                    <a:cubicBezTo>
                      <a:pt x="11121" y="5057"/>
                      <a:pt x="11141" y="5117"/>
                      <a:pt x="11161" y="5187"/>
                    </a:cubicBezTo>
                    <a:cubicBezTo>
                      <a:pt x="11172" y="5237"/>
                      <a:pt x="11192" y="5296"/>
                      <a:pt x="11201" y="5347"/>
                    </a:cubicBezTo>
                    <a:cubicBezTo>
                      <a:pt x="11221" y="5416"/>
                      <a:pt x="11252" y="5476"/>
                      <a:pt x="11272" y="5536"/>
                    </a:cubicBezTo>
                    <a:cubicBezTo>
                      <a:pt x="11321" y="5647"/>
                      <a:pt x="11371" y="5756"/>
                      <a:pt x="11421" y="5856"/>
                    </a:cubicBezTo>
                    <a:cubicBezTo>
                      <a:pt x="11471" y="5966"/>
                      <a:pt x="11521" y="6076"/>
                      <a:pt x="11581" y="6176"/>
                    </a:cubicBezTo>
                    <a:cubicBezTo>
                      <a:pt x="11611" y="6236"/>
                      <a:pt x="11641" y="6276"/>
                      <a:pt x="11681" y="6326"/>
                    </a:cubicBezTo>
                    <a:cubicBezTo>
                      <a:pt x="11711" y="6376"/>
                      <a:pt x="11751" y="6426"/>
                      <a:pt x="11791" y="6476"/>
                    </a:cubicBezTo>
                    <a:cubicBezTo>
                      <a:pt x="11821" y="6526"/>
                      <a:pt x="11861" y="6566"/>
                      <a:pt x="11901" y="6615"/>
                    </a:cubicBezTo>
                    <a:cubicBezTo>
                      <a:pt x="11941" y="6655"/>
                      <a:pt x="11981" y="6706"/>
                      <a:pt x="12011" y="6746"/>
                    </a:cubicBezTo>
                    <a:cubicBezTo>
                      <a:pt x="12011" y="6755"/>
                      <a:pt x="12011" y="6755"/>
                      <a:pt x="12021" y="6755"/>
                    </a:cubicBezTo>
                    <a:cubicBezTo>
                      <a:pt x="12051" y="6806"/>
                      <a:pt x="12091" y="6846"/>
                      <a:pt x="12131" y="6895"/>
                    </a:cubicBezTo>
                    <a:cubicBezTo>
                      <a:pt x="12171" y="6926"/>
                      <a:pt x="12211" y="6965"/>
                      <a:pt x="12251" y="7005"/>
                    </a:cubicBezTo>
                    <a:lnTo>
                      <a:pt x="12380" y="7135"/>
                    </a:lnTo>
                    <a:cubicBezTo>
                      <a:pt x="12420" y="7175"/>
                      <a:pt x="12460" y="7215"/>
                      <a:pt x="12510" y="7255"/>
                    </a:cubicBezTo>
                    <a:cubicBezTo>
                      <a:pt x="12560" y="7295"/>
                      <a:pt x="12600" y="7325"/>
                      <a:pt x="12650" y="7365"/>
                    </a:cubicBezTo>
                    <a:cubicBezTo>
                      <a:pt x="12700" y="7405"/>
                      <a:pt x="12740" y="7445"/>
                      <a:pt x="12790" y="7475"/>
                    </a:cubicBezTo>
                    <a:lnTo>
                      <a:pt x="12940" y="7595"/>
                    </a:lnTo>
                    <a:cubicBezTo>
                      <a:pt x="12990" y="7625"/>
                      <a:pt x="13040" y="7655"/>
                      <a:pt x="13090" y="7694"/>
                    </a:cubicBezTo>
                    <a:cubicBezTo>
                      <a:pt x="13190" y="7754"/>
                      <a:pt x="13299" y="7825"/>
                      <a:pt x="13399" y="7874"/>
                    </a:cubicBezTo>
                    <a:cubicBezTo>
                      <a:pt x="13510" y="7934"/>
                      <a:pt x="13619" y="7985"/>
                      <a:pt x="13729" y="8045"/>
                    </a:cubicBezTo>
                    <a:cubicBezTo>
                      <a:pt x="13839" y="8105"/>
                      <a:pt x="13959" y="8165"/>
                      <a:pt x="14069" y="8214"/>
                    </a:cubicBezTo>
                    <a:cubicBezTo>
                      <a:pt x="14179" y="8264"/>
                      <a:pt x="14299" y="8304"/>
                      <a:pt x="14419" y="8354"/>
                    </a:cubicBezTo>
                    <a:cubicBezTo>
                      <a:pt x="14538" y="8394"/>
                      <a:pt x="14658" y="8444"/>
                      <a:pt x="14778" y="8484"/>
                    </a:cubicBezTo>
                    <a:cubicBezTo>
                      <a:pt x="14898" y="8524"/>
                      <a:pt x="15028" y="8554"/>
                      <a:pt x="15148" y="8574"/>
                    </a:cubicBezTo>
                    <a:cubicBezTo>
                      <a:pt x="15268" y="8604"/>
                      <a:pt x="15388" y="8634"/>
                      <a:pt x="15518" y="8654"/>
                    </a:cubicBezTo>
                    <a:cubicBezTo>
                      <a:pt x="15638" y="8674"/>
                      <a:pt x="15768" y="8694"/>
                      <a:pt x="15897" y="8714"/>
                    </a:cubicBezTo>
                    <a:cubicBezTo>
                      <a:pt x="16157" y="8734"/>
                      <a:pt x="16417" y="8744"/>
                      <a:pt x="16677" y="8754"/>
                    </a:cubicBezTo>
                    <a:cubicBezTo>
                      <a:pt x="16742" y="8759"/>
                      <a:pt x="16807" y="8761"/>
                      <a:pt x="16872" y="8761"/>
                    </a:cubicBezTo>
                    <a:cubicBezTo>
                      <a:pt x="16937" y="8761"/>
                      <a:pt x="17002" y="8759"/>
                      <a:pt x="17067" y="8754"/>
                    </a:cubicBezTo>
                    <a:cubicBezTo>
                      <a:pt x="17196" y="8754"/>
                      <a:pt x="17327" y="8744"/>
                      <a:pt x="17456" y="8734"/>
                    </a:cubicBezTo>
                    <a:cubicBezTo>
                      <a:pt x="17566" y="8734"/>
                      <a:pt x="17686" y="8734"/>
                      <a:pt x="17806" y="8724"/>
                    </a:cubicBezTo>
                    <a:cubicBezTo>
                      <a:pt x="17926" y="8714"/>
                      <a:pt x="18056" y="8704"/>
                      <a:pt x="18175" y="8684"/>
                    </a:cubicBezTo>
                    <a:lnTo>
                      <a:pt x="18535" y="8654"/>
                    </a:lnTo>
                    <a:cubicBezTo>
                      <a:pt x="18655" y="8634"/>
                      <a:pt x="18785" y="8614"/>
                      <a:pt x="18905" y="8594"/>
                    </a:cubicBezTo>
                    <a:cubicBezTo>
                      <a:pt x="19035" y="8564"/>
                      <a:pt x="19155" y="8544"/>
                      <a:pt x="19285" y="8514"/>
                    </a:cubicBezTo>
                    <a:cubicBezTo>
                      <a:pt x="19414" y="8494"/>
                      <a:pt x="19534" y="8454"/>
                      <a:pt x="19654" y="8424"/>
                    </a:cubicBezTo>
                    <a:cubicBezTo>
                      <a:pt x="19774" y="8384"/>
                      <a:pt x="19904" y="8354"/>
                      <a:pt x="20024" y="8304"/>
                    </a:cubicBezTo>
                    <a:cubicBezTo>
                      <a:pt x="20154" y="8264"/>
                      <a:pt x="20274" y="8224"/>
                      <a:pt x="20404" y="8174"/>
                    </a:cubicBezTo>
                    <a:cubicBezTo>
                      <a:pt x="20524" y="8134"/>
                      <a:pt x="20644" y="8085"/>
                      <a:pt x="20764" y="8034"/>
                    </a:cubicBezTo>
                    <a:lnTo>
                      <a:pt x="20944" y="7945"/>
                    </a:lnTo>
                    <a:cubicBezTo>
                      <a:pt x="21003" y="7914"/>
                      <a:pt x="21053" y="7885"/>
                      <a:pt x="21113" y="7854"/>
                    </a:cubicBezTo>
                    <a:cubicBezTo>
                      <a:pt x="21173" y="7825"/>
                      <a:pt x="21233" y="7785"/>
                      <a:pt x="21283" y="7754"/>
                    </a:cubicBezTo>
                    <a:cubicBezTo>
                      <a:pt x="21333" y="7725"/>
                      <a:pt x="21393" y="7694"/>
                      <a:pt x="21443" y="7665"/>
                    </a:cubicBezTo>
                    <a:cubicBezTo>
                      <a:pt x="21553" y="7595"/>
                      <a:pt x="21653" y="7515"/>
                      <a:pt x="21752" y="7435"/>
                    </a:cubicBezTo>
                    <a:cubicBezTo>
                      <a:pt x="21792" y="7395"/>
                      <a:pt x="21843" y="7355"/>
                      <a:pt x="21892" y="7325"/>
                    </a:cubicBezTo>
                    <a:cubicBezTo>
                      <a:pt x="21932" y="7285"/>
                      <a:pt x="21983" y="7245"/>
                      <a:pt x="22023" y="7205"/>
                    </a:cubicBezTo>
                    <a:cubicBezTo>
                      <a:pt x="22072" y="7165"/>
                      <a:pt x="22112" y="7125"/>
                      <a:pt x="22152" y="7085"/>
                    </a:cubicBezTo>
                    <a:cubicBezTo>
                      <a:pt x="22192" y="7045"/>
                      <a:pt x="22232" y="7005"/>
                      <a:pt x="22282" y="6965"/>
                    </a:cubicBezTo>
                    <a:cubicBezTo>
                      <a:pt x="22292" y="6955"/>
                      <a:pt x="22312" y="6946"/>
                      <a:pt x="22322" y="6926"/>
                    </a:cubicBezTo>
                    <a:lnTo>
                      <a:pt x="22322" y="6926"/>
                    </a:lnTo>
                    <a:cubicBezTo>
                      <a:pt x="22312" y="6965"/>
                      <a:pt x="22292" y="7005"/>
                      <a:pt x="22272" y="7045"/>
                    </a:cubicBezTo>
                    <a:cubicBezTo>
                      <a:pt x="22262" y="7075"/>
                      <a:pt x="22242" y="7105"/>
                      <a:pt x="22222" y="7125"/>
                    </a:cubicBezTo>
                    <a:cubicBezTo>
                      <a:pt x="22152" y="7205"/>
                      <a:pt x="22083" y="7265"/>
                      <a:pt x="22003" y="7335"/>
                    </a:cubicBezTo>
                    <a:cubicBezTo>
                      <a:pt x="21923" y="7415"/>
                      <a:pt x="21843" y="7495"/>
                      <a:pt x="21752" y="7575"/>
                    </a:cubicBezTo>
                    <a:cubicBezTo>
                      <a:pt x="21712" y="7615"/>
                      <a:pt x="21663" y="7645"/>
                      <a:pt x="21623" y="7685"/>
                    </a:cubicBezTo>
                    <a:cubicBezTo>
                      <a:pt x="21583" y="7725"/>
                      <a:pt x="21533" y="7765"/>
                      <a:pt x="21493" y="7805"/>
                    </a:cubicBezTo>
                    <a:cubicBezTo>
                      <a:pt x="21413" y="7885"/>
                      <a:pt x="21323" y="7945"/>
                      <a:pt x="21233" y="8014"/>
                    </a:cubicBezTo>
                    <a:cubicBezTo>
                      <a:pt x="21083" y="8114"/>
                      <a:pt x="20924" y="8214"/>
                      <a:pt x="20753" y="8304"/>
                    </a:cubicBezTo>
                    <a:cubicBezTo>
                      <a:pt x="20604" y="8394"/>
                      <a:pt x="20434" y="8474"/>
                      <a:pt x="20274" y="8534"/>
                    </a:cubicBezTo>
                    <a:cubicBezTo>
                      <a:pt x="20124" y="8584"/>
                      <a:pt x="19974" y="8644"/>
                      <a:pt x="19834" y="8684"/>
                    </a:cubicBezTo>
                    <a:cubicBezTo>
                      <a:pt x="19685" y="8734"/>
                      <a:pt x="19534" y="8794"/>
                      <a:pt x="19374" y="8824"/>
                    </a:cubicBezTo>
                    <a:cubicBezTo>
                      <a:pt x="19205" y="8864"/>
                      <a:pt x="19045" y="8904"/>
                      <a:pt x="18875" y="8944"/>
                    </a:cubicBezTo>
                    <a:cubicBezTo>
                      <a:pt x="18805" y="8964"/>
                      <a:pt x="18735" y="8973"/>
                      <a:pt x="18665" y="8984"/>
                    </a:cubicBezTo>
                    <a:cubicBezTo>
                      <a:pt x="18575" y="8993"/>
                      <a:pt x="18486" y="9004"/>
                      <a:pt x="18395" y="9024"/>
                    </a:cubicBezTo>
                    <a:cubicBezTo>
                      <a:pt x="18286" y="9033"/>
                      <a:pt x="18166" y="9044"/>
                      <a:pt x="18046" y="9053"/>
                    </a:cubicBezTo>
                    <a:cubicBezTo>
                      <a:pt x="17936" y="9064"/>
                      <a:pt x="17826" y="9084"/>
                      <a:pt x="17716" y="9093"/>
                    </a:cubicBezTo>
                    <a:cubicBezTo>
                      <a:pt x="17566" y="9104"/>
                      <a:pt x="17416" y="9113"/>
                      <a:pt x="17267" y="9113"/>
                    </a:cubicBezTo>
                    <a:cubicBezTo>
                      <a:pt x="17107" y="9113"/>
                      <a:pt x="16956" y="9113"/>
                      <a:pt x="16797" y="9124"/>
                    </a:cubicBezTo>
                    <a:cubicBezTo>
                      <a:pt x="16727" y="9124"/>
                      <a:pt x="16647" y="9124"/>
                      <a:pt x="16567" y="9113"/>
                    </a:cubicBezTo>
                    <a:cubicBezTo>
                      <a:pt x="16497" y="9113"/>
                      <a:pt x="16427" y="9104"/>
                      <a:pt x="16357" y="9104"/>
                    </a:cubicBezTo>
                    <a:cubicBezTo>
                      <a:pt x="16197" y="9093"/>
                      <a:pt x="16048" y="9073"/>
                      <a:pt x="15888" y="9064"/>
                    </a:cubicBezTo>
                    <a:cubicBezTo>
                      <a:pt x="15797" y="9053"/>
                      <a:pt x="15708" y="9053"/>
                      <a:pt x="15618" y="9044"/>
                    </a:cubicBezTo>
                    <a:cubicBezTo>
                      <a:pt x="15528" y="9033"/>
                      <a:pt x="15448" y="9024"/>
                      <a:pt x="15358" y="9013"/>
                    </a:cubicBezTo>
                    <a:cubicBezTo>
                      <a:pt x="15138" y="8964"/>
                      <a:pt x="14928" y="8904"/>
                      <a:pt x="14709" y="8854"/>
                    </a:cubicBezTo>
                    <a:cubicBezTo>
                      <a:pt x="14598" y="8824"/>
                      <a:pt x="14478" y="8794"/>
                      <a:pt x="14369" y="8754"/>
                    </a:cubicBezTo>
                    <a:cubicBezTo>
                      <a:pt x="14269" y="8724"/>
                      <a:pt x="14179" y="8684"/>
                      <a:pt x="14089" y="8634"/>
                    </a:cubicBezTo>
                    <a:cubicBezTo>
                      <a:pt x="13999" y="8594"/>
                      <a:pt x="13919" y="8554"/>
                      <a:pt x="13839" y="8514"/>
                    </a:cubicBezTo>
                    <a:cubicBezTo>
                      <a:pt x="13749" y="8464"/>
                      <a:pt x="13670" y="8424"/>
                      <a:pt x="13590" y="8364"/>
                    </a:cubicBezTo>
                    <a:lnTo>
                      <a:pt x="13350" y="8184"/>
                    </a:lnTo>
                    <a:cubicBezTo>
                      <a:pt x="13270" y="8125"/>
                      <a:pt x="13190" y="8065"/>
                      <a:pt x="13120" y="8005"/>
                    </a:cubicBezTo>
                    <a:lnTo>
                      <a:pt x="12880" y="7794"/>
                    </a:lnTo>
                    <a:cubicBezTo>
                      <a:pt x="12790" y="7714"/>
                      <a:pt x="12700" y="7635"/>
                      <a:pt x="12620" y="7545"/>
                    </a:cubicBezTo>
                    <a:cubicBezTo>
                      <a:pt x="12540" y="7455"/>
                      <a:pt x="12471" y="7365"/>
                      <a:pt x="12380" y="7285"/>
                    </a:cubicBezTo>
                    <a:cubicBezTo>
                      <a:pt x="12340" y="7235"/>
                      <a:pt x="12300" y="7195"/>
                      <a:pt x="12260" y="7155"/>
                    </a:cubicBezTo>
                    <a:cubicBezTo>
                      <a:pt x="12231" y="7115"/>
                      <a:pt x="12200" y="7075"/>
                      <a:pt x="12171" y="7025"/>
                    </a:cubicBezTo>
                    <a:cubicBezTo>
                      <a:pt x="12120" y="6965"/>
                      <a:pt x="12080" y="6886"/>
                      <a:pt x="12031" y="6826"/>
                    </a:cubicBezTo>
                    <a:cubicBezTo>
                      <a:pt x="12021" y="6806"/>
                      <a:pt x="12001" y="6786"/>
                      <a:pt x="11991" y="6766"/>
                    </a:cubicBezTo>
                    <a:cubicBezTo>
                      <a:pt x="11951" y="6715"/>
                      <a:pt x="11901" y="6655"/>
                      <a:pt x="11851" y="6606"/>
                    </a:cubicBezTo>
                    <a:cubicBezTo>
                      <a:pt x="11801" y="6546"/>
                      <a:pt x="11741" y="6486"/>
                      <a:pt x="11691" y="6426"/>
                    </a:cubicBezTo>
                    <a:cubicBezTo>
                      <a:pt x="11641" y="6366"/>
                      <a:pt x="11591" y="6296"/>
                      <a:pt x="11541" y="6236"/>
                    </a:cubicBezTo>
                    <a:cubicBezTo>
                      <a:pt x="11461" y="6126"/>
                      <a:pt x="11391" y="6006"/>
                      <a:pt x="11311" y="5896"/>
                    </a:cubicBezTo>
                    <a:cubicBezTo>
                      <a:pt x="11232" y="5786"/>
                      <a:pt x="11152" y="5687"/>
                      <a:pt x="11072" y="5587"/>
                    </a:cubicBezTo>
                    <a:cubicBezTo>
                      <a:pt x="11032" y="5536"/>
                      <a:pt x="11001" y="5476"/>
                      <a:pt x="10972" y="5427"/>
                    </a:cubicBezTo>
                    <a:cubicBezTo>
                      <a:pt x="10932" y="5367"/>
                      <a:pt x="10901" y="5296"/>
                      <a:pt x="10872" y="5227"/>
                    </a:cubicBezTo>
                    <a:cubicBezTo>
                      <a:pt x="10821" y="5107"/>
                      <a:pt x="10762" y="4977"/>
                      <a:pt x="10712" y="4857"/>
                    </a:cubicBezTo>
                    <a:cubicBezTo>
                      <a:pt x="10692" y="4797"/>
                      <a:pt x="10682" y="4737"/>
                      <a:pt x="10672" y="4677"/>
                    </a:cubicBezTo>
                    <a:cubicBezTo>
                      <a:pt x="10662" y="4607"/>
                      <a:pt x="10672" y="4537"/>
                      <a:pt x="10672" y="4468"/>
                    </a:cubicBezTo>
                    <a:cubicBezTo>
                      <a:pt x="10672" y="4397"/>
                      <a:pt x="10672" y="4328"/>
                      <a:pt x="10662" y="4257"/>
                    </a:cubicBezTo>
                    <a:cubicBezTo>
                      <a:pt x="10652" y="4168"/>
                      <a:pt x="10642" y="4068"/>
                      <a:pt x="10612" y="3978"/>
                    </a:cubicBezTo>
                    <a:cubicBezTo>
                      <a:pt x="10592" y="3888"/>
                      <a:pt x="10552" y="3808"/>
                      <a:pt x="10522" y="3728"/>
                    </a:cubicBezTo>
                    <a:cubicBezTo>
                      <a:pt x="10494" y="3643"/>
                      <a:pt x="10474" y="3566"/>
                      <a:pt x="10455" y="3482"/>
                    </a:cubicBezTo>
                    <a:close/>
                    <a:moveTo>
                      <a:pt x="6179" y="9995"/>
                    </a:moveTo>
                    <a:cubicBezTo>
                      <a:pt x="6216" y="9995"/>
                      <a:pt x="6250" y="9998"/>
                      <a:pt x="6285" y="10003"/>
                    </a:cubicBezTo>
                    <a:cubicBezTo>
                      <a:pt x="6445" y="10003"/>
                      <a:pt x="6605" y="10003"/>
                      <a:pt x="6775" y="10013"/>
                    </a:cubicBezTo>
                    <a:cubicBezTo>
                      <a:pt x="6835" y="10013"/>
                      <a:pt x="6895" y="10013"/>
                      <a:pt x="6965" y="10023"/>
                    </a:cubicBezTo>
                    <a:cubicBezTo>
                      <a:pt x="7035" y="10023"/>
                      <a:pt x="7105" y="10033"/>
                      <a:pt x="7165" y="10033"/>
                    </a:cubicBezTo>
                    <a:cubicBezTo>
                      <a:pt x="7295" y="10043"/>
                      <a:pt x="7424" y="10053"/>
                      <a:pt x="7544" y="10073"/>
                    </a:cubicBezTo>
                    <a:cubicBezTo>
                      <a:pt x="7644" y="10093"/>
                      <a:pt x="7744" y="10132"/>
                      <a:pt x="7844" y="10152"/>
                    </a:cubicBezTo>
                    <a:cubicBezTo>
                      <a:pt x="7904" y="10163"/>
                      <a:pt x="7954" y="10172"/>
                      <a:pt x="8004" y="10183"/>
                    </a:cubicBezTo>
                    <a:cubicBezTo>
                      <a:pt x="8024" y="10192"/>
                      <a:pt x="8054" y="10192"/>
                      <a:pt x="8074" y="10203"/>
                    </a:cubicBezTo>
                    <a:cubicBezTo>
                      <a:pt x="8104" y="10212"/>
                      <a:pt x="8124" y="10212"/>
                      <a:pt x="8154" y="10223"/>
                    </a:cubicBezTo>
                    <a:lnTo>
                      <a:pt x="8204" y="10223"/>
                    </a:lnTo>
                    <a:cubicBezTo>
                      <a:pt x="8204" y="10252"/>
                      <a:pt x="8204" y="10283"/>
                      <a:pt x="8194" y="10312"/>
                    </a:cubicBezTo>
                    <a:lnTo>
                      <a:pt x="8194" y="10323"/>
                    </a:lnTo>
                    <a:cubicBezTo>
                      <a:pt x="8184" y="10332"/>
                      <a:pt x="8184" y="10332"/>
                      <a:pt x="8184" y="10343"/>
                    </a:cubicBezTo>
                    <a:cubicBezTo>
                      <a:pt x="8174" y="10352"/>
                      <a:pt x="8164" y="10352"/>
                      <a:pt x="8154" y="10363"/>
                    </a:cubicBezTo>
                    <a:cubicBezTo>
                      <a:pt x="8124" y="10383"/>
                      <a:pt x="8084" y="10403"/>
                      <a:pt x="8044" y="10423"/>
                    </a:cubicBezTo>
                    <a:cubicBezTo>
                      <a:pt x="7984" y="10443"/>
                      <a:pt x="7924" y="10452"/>
                      <a:pt x="7864" y="10463"/>
                    </a:cubicBezTo>
                    <a:cubicBezTo>
                      <a:pt x="7734" y="10463"/>
                      <a:pt x="7595" y="10463"/>
                      <a:pt x="7464" y="10452"/>
                    </a:cubicBezTo>
                    <a:cubicBezTo>
                      <a:pt x="7315" y="10443"/>
                      <a:pt x="7175" y="10443"/>
                      <a:pt x="7025" y="10443"/>
                    </a:cubicBezTo>
                    <a:cubicBezTo>
                      <a:pt x="6885" y="10432"/>
                      <a:pt x="6735" y="10432"/>
                      <a:pt x="6595" y="10412"/>
                    </a:cubicBezTo>
                    <a:cubicBezTo>
                      <a:pt x="6445" y="10403"/>
                      <a:pt x="6296" y="10383"/>
                      <a:pt x="6136" y="10363"/>
                    </a:cubicBezTo>
                    <a:cubicBezTo>
                      <a:pt x="5996" y="10352"/>
                      <a:pt x="5856" y="10343"/>
                      <a:pt x="5706" y="10343"/>
                    </a:cubicBezTo>
                    <a:cubicBezTo>
                      <a:pt x="5600" y="10335"/>
                      <a:pt x="5493" y="10328"/>
                      <a:pt x="5390" y="10328"/>
                    </a:cubicBezTo>
                    <a:cubicBezTo>
                      <a:pt x="5348" y="10328"/>
                      <a:pt x="5307" y="10330"/>
                      <a:pt x="5266" y="10332"/>
                    </a:cubicBezTo>
                    <a:cubicBezTo>
                      <a:pt x="5117" y="10332"/>
                      <a:pt x="4966" y="10352"/>
                      <a:pt x="4826" y="10363"/>
                    </a:cubicBezTo>
                    <a:cubicBezTo>
                      <a:pt x="4677" y="10372"/>
                      <a:pt x="4517" y="10372"/>
                      <a:pt x="4377" y="10392"/>
                    </a:cubicBezTo>
                    <a:cubicBezTo>
                      <a:pt x="4227" y="10412"/>
                      <a:pt x="4087" y="10452"/>
                      <a:pt x="3938" y="10483"/>
                    </a:cubicBezTo>
                    <a:cubicBezTo>
                      <a:pt x="3831" y="10502"/>
                      <a:pt x="3725" y="10512"/>
                      <a:pt x="3618" y="10530"/>
                    </a:cubicBezTo>
                    <a:lnTo>
                      <a:pt x="3618" y="10530"/>
                    </a:lnTo>
                    <a:cubicBezTo>
                      <a:pt x="3629" y="10527"/>
                      <a:pt x="3641" y="10523"/>
                      <a:pt x="3647" y="10523"/>
                    </a:cubicBezTo>
                    <a:cubicBezTo>
                      <a:pt x="3718" y="10492"/>
                      <a:pt x="3778" y="10472"/>
                      <a:pt x="3847" y="10443"/>
                    </a:cubicBezTo>
                    <a:cubicBezTo>
                      <a:pt x="3898" y="10432"/>
                      <a:pt x="3938" y="10412"/>
                      <a:pt x="3978" y="10403"/>
                    </a:cubicBezTo>
                    <a:cubicBezTo>
                      <a:pt x="4018" y="10392"/>
                      <a:pt x="4057" y="10383"/>
                      <a:pt x="4087" y="10372"/>
                    </a:cubicBezTo>
                    <a:cubicBezTo>
                      <a:pt x="4237" y="10323"/>
                      <a:pt x="4377" y="10283"/>
                      <a:pt x="4527" y="10243"/>
                    </a:cubicBezTo>
                    <a:cubicBezTo>
                      <a:pt x="4597" y="10223"/>
                      <a:pt x="4667" y="10203"/>
                      <a:pt x="4747" y="10183"/>
                    </a:cubicBezTo>
                    <a:cubicBezTo>
                      <a:pt x="4786" y="10172"/>
                      <a:pt x="4837" y="10163"/>
                      <a:pt x="4886" y="10143"/>
                    </a:cubicBezTo>
                    <a:cubicBezTo>
                      <a:pt x="4917" y="10132"/>
                      <a:pt x="4957" y="10132"/>
                      <a:pt x="4997" y="10123"/>
                    </a:cubicBezTo>
                    <a:cubicBezTo>
                      <a:pt x="5146" y="10093"/>
                      <a:pt x="5296" y="10073"/>
                      <a:pt x="5446" y="10063"/>
                    </a:cubicBezTo>
                    <a:cubicBezTo>
                      <a:pt x="5576" y="10043"/>
                      <a:pt x="5706" y="10033"/>
                      <a:pt x="5836" y="10013"/>
                    </a:cubicBezTo>
                    <a:cubicBezTo>
                      <a:pt x="5876" y="10013"/>
                      <a:pt x="5916" y="10003"/>
                      <a:pt x="5956" y="10003"/>
                    </a:cubicBezTo>
                    <a:lnTo>
                      <a:pt x="6065" y="10003"/>
                    </a:lnTo>
                    <a:cubicBezTo>
                      <a:pt x="6105" y="9998"/>
                      <a:pt x="6143" y="9995"/>
                      <a:pt x="6179" y="9995"/>
                    </a:cubicBezTo>
                    <a:close/>
                    <a:moveTo>
                      <a:pt x="6775" y="9683"/>
                    </a:moveTo>
                    <a:cubicBezTo>
                      <a:pt x="6915" y="9683"/>
                      <a:pt x="7065" y="9693"/>
                      <a:pt x="7204" y="9693"/>
                    </a:cubicBezTo>
                    <a:cubicBezTo>
                      <a:pt x="7295" y="9703"/>
                      <a:pt x="7375" y="9703"/>
                      <a:pt x="7464" y="9703"/>
                    </a:cubicBezTo>
                    <a:cubicBezTo>
                      <a:pt x="7535" y="9713"/>
                      <a:pt x="7615" y="9713"/>
                      <a:pt x="7694" y="9733"/>
                    </a:cubicBezTo>
                    <a:cubicBezTo>
                      <a:pt x="7734" y="9733"/>
                      <a:pt x="7774" y="9743"/>
                      <a:pt x="7824" y="9763"/>
                    </a:cubicBezTo>
                    <a:cubicBezTo>
                      <a:pt x="7874" y="9773"/>
                      <a:pt x="7924" y="9783"/>
                      <a:pt x="7974" y="9803"/>
                    </a:cubicBezTo>
                    <a:cubicBezTo>
                      <a:pt x="7984" y="9813"/>
                      <a:pt x="8004" y="9823"/>
                      <a:pt x="8014" y="9833"/>
                    </a:cubicBezTo>
                    <a:cubicBezTo>
                      <a:pt x="8054" y="9863"/>
                      <a:pt x="8084" y="9903"/>
                      <a:pt x="8114" y="9943"/>
                    </a:cubicBezTo>
                    <a:cubicBezTo>
                      <a:pt x="8134" y="9963"/>
                      <a:pt x="8144" y="9993"/>
                      <a:pt x="8154" y="10023"/>
                    </a:cubicBezTo>
                    <a:cubicBezTo>
                      <a:pt x="8144" y="10013"/>
                      <a:pt x="8134" y="10003"/>
                      <a:pt x="8124" y="10003"/>
                    </a:cubicBezTo>
                    <a:cubicBezTo>
                      <a:pt x="8084" y="9993"/>
                      <a:pt x="8034" y="9983"/>
                      <a:pt x="7994" y="9973"/>
                    </a:cubicBezTo>
                    <a:cubicBezTo>
                      <a:pt x="7934" y="9963"/>
                      <a:pt x="7864" y="9963"/>
                      <a:pt x="7794" y="9953"/>
                    </a:cubicBezTo>
                    <a:cubicBezTo>
                      <a:pt x="7724" y="9933"/>
                      <a:pt x="7644" y="9913"/>
                      <a:pt x="7575" y="9903"/>
                    </a:cubicBezTo>
                    <a:cubicBezTo>
                      <a:pt x="7495" y="9893"/>
                      <a:pt x="7415" y="9883"/>
                      <a:pt x="7344" y="9883"/>
                    </a:cubicBezTo>
                    <a:cubicBezTo>
                      <a:pt x="7185" y="9873"/>
                      <a:pt x="7035" y="9853"/>
                      <a:pt x="6885" y="9853"/>
                    </a:cubicBezTo>
                    <a:lnTo>
                      <a:pt x="6165" y="9853"/>
                    </a:lnTo>
                    <a:cubicBezTo>
                      <a:pt x="6125" y="9853"/>
                      <a:pt x="6096" y="9853"/>
                      <a:pt x="6065" y="9863"/>
                    </a:cubicBezTo>
                    <a:cubicBezTo>
                      <a:pt x="6025" y="9863"/>
                      <a:pt x="5976" y="9863"/>
                      <a:pt x="5936" y="9873"/>
                    </a:cubicBezTo>
                    <a:cubicBezTo>
                      <a:pt x="5896" y="9873"/>
                      <a:pt x="5856" y="9873"/>
                      <a:pt x="5816" y="9883"/>
                    </a:cubicBezTo>
                    <a:cubicBezTo>
                      <a:pt x="5776" y="9883"/>
                      <a:pt x="5726" y="9893"/>
                      <a:pt x="5686" y="9903"/>
                    </a:cubicBezTo>
                    <a:cubicBezTo>
                      <a:pt x="5616" y="9913"/>
                      <a:pt x="5546" y="9923"/>
                      <a:pt x="5486" y="9933"/>
                    </a:cubicBezTo>
                    <a:cubicBezTo>
                      <a:pt x="5396" y="9943"/>
                      <a:pt x="5306" y="9953"/>
                      <a:pt x="5226" y="9963"/>
                    </a:cubicBezTo>
                    <a:cubicBezTo>
                      <a:pt x="5197" y="9973"/>
                      <a:pt x="5157" y="9973"/>
                      <a:pt x="5126" y="9983"/>
                    </a:cubicBezTo>
                    <a:cubicBezTo>
                      <a:pt x="5097" y="9993"/>
                      <a:pt x="5057" y="9993"/>
                      <a:pt x="5017" y="10003"/>
                    </a:cubicBezTo>
                    <a:cubicBezTo>
                      <a:pt x="4966" y="10013"/>
                      <a:pt x="4926" y="10023"/>
                      <a:pt x="4877" y="10033"/>
                    </a:cubicBezTo>
                    <a:lnTo>
                      <a:pt x="4786" y="10063"/>
                    </a:lnTo>
                    <a:cubicBezTo>
                      <a:pt x="4697" y="10083"/>
                      <a:pt x="4617" y="10103"/>
                      <a:pt x="4537" y="10132"/>
                    </a:cubicBezTo>
                    <a:cubicBezTo>
                      <a:pt x="4397" y="10172"/>
                      <a:pt x="4267" y="10212"/>
                      <a:pt x="4127" y="10263"/>
                    </a:cubicBezTo>
                    <a:cubicBezTo>
                      <a:pt x="4047" y="10283"/>
                      <a:pt x="3967" y="10312"/>
                      <a:pt x="3887" y="10343"/>
                    </a:cubicBezTo>
                    <a:lnTo>
                      <a:pt x="3647" y="10432"/>
                    </a:lnTo>
                    <a:cubicBezTo>
                      <a:pt x="3578" y="10452"/>
                      <a:pt x="3508" y="10483"/>
                      <a:pt x="3438" y="10512"/>
                    </a:cubicBezTo>
                    <a:cubicBezTo>
                      <a:pt x="3398" y="10532"/>
                      <a:pt x="3358" y="10552"/>
                      <a:pt x="3328" y="10563"/>
                    </a:cubicBezTo>
                    <a:cubicBezTo>
                      <a:pt x="3298" y="10572"/>
                      <a:pt x="3268" y="10592"/>
                      <a:pt x="3238" y="10602"/>
                    </a:cubicBezTo>
                    <a:cubicBezTo>
                      <a:pt x="3228" y="10612"/>
                      <a:pt x="3208" y="10622"/>
                      <a:pt x="3188" y="10632"/>
                    </a:cubicBezTo>
                    <a:cubicBezTo>
                      <a:pt x="3238" y="10592"/>
                      <a:pt x="3278" y="10563"/>
                      <a:pt x="3318" y="10532"/>
                    </a:cubicBezTo>
                    <a:cubicBezTo>
                      <a:pt x="3448" y="10432"/>
                      <a:pt x="3598" y="10363"/>
                      <a:pt x="3738" y="10283"/>
                    </a:cubicBezTo>
                    <a:cubicBezTo>
                      <a:pt x="3887" y="10212"/>
                      <a:pt x="4047" y="10143"/>
                      <a:pt x="4197" y="10083"/>
                    </a:cubicBezTo>
                    <a:cubicBezTo>
                      <a:pt x="4297" y="10043"/>
                      <a:pt x="4407" y="10013"/>
                      <a:pt x="4507" y="9973"/>
                    </a:cubicBezTo>
                    <a:cubicBezTo>
                      <a:pt x="4617" y="9943"/>
                      <a:pt x="4727" y="9913"/>
                      <a:pt x="4837" y="9893"/>
                    </a:cubicBezTo>
                    <a:cubicBezTo>
                      <a:pt x="5057" y="9833"/>
                      <a:pt x="5276" y="9793"/>
                      <a:pt x="5496" y="9763"/>
                    </a:cubicBezTo>
                    <a:cubicBezTo>
                      <a:pt x="5636" y="9753"/>
                      <a:pt x="5776" y="9753"/>
                      <a:pt x="5906" y="9743"/>
                    </a:cubicBezTo>
                    <a:lnTo>
                      <a:pt x="6356" y="9713"/>
                    </a:lnTo>
                    <a:cubicBezTo>
                      <a:pt x="6495" y="9693"/>
                      <a:pt x="6635" y="9683"/>
                      <a:pt x="6775" y="9683"/>
                    </a:cubicBezTo>
                    <a:close/>
                    <a:moveTo>
                      <a:pt x="8454" y="10392"/>
                    </a:moveTo>
                    <a:cubicBezTo>
                      <a:pt x="8483" y="10403"/>
                      <a:pt x="8503" y="10403"/>
                      <a:pt x="8523" y="10412"/>
                    </a:cubicBezTo>
                    <a:cubicBezTo>
                      <a:pt x="8563" y="10423"/>
                      <a:pt x="8603" y="10432"/>
                      <a:pt x="8643" y="10452"/>
                    </a:cubicBezTo>
                    <a:cubicBezTo>
                      <a:pt x="8703" y="10483"/>
                      <a:pt x="8763" y="10512"/>
                      <a:pt x="8814" y="10552"/>
                    </a:cubicBezTo>
                    <a:cubicBezTo>
                      <a:pt x="8863" y="10583"/>
                      <a:pt x="8913" y="10622"/>
                      <a:pt x="8963" y="10652"/>
                    </a:cubicBezTo>
                    <a:lnTo>
                      <a:pt x="9103" y="10792"/>
                    </a:lnTo>
                    <a:cubicBezTo>
                      <a:pt x="9153" y="10842"/>
                      <a:pt x="9203" y="10882"/>
                      <a:pt x="9243" y="10942"/>
                    </a:cubicBezTo>
                    <a:cubicBezTo>
                      <a:pt x="9323" y="11062"/>
                      <a:pt x="9393" y="11182"/>
                      <a:pt x="9453" y="11322"/>
                    </a:cubicBezTo>
                    <a:cubicBezTo>
                      <a:pt x="9483" y="11402"/>
                      <a:pt x="9503" y="11491"/>
                      <a:pt x="9513" y="11582"/>
                    </a:cubicBezTo>
                    <a:cubicBezTo>
                      <a:pt x="9513" y="11691"/>
                      <a:pt x="9513" y="11801"/>
                      <a:pt x="9493" y="11911"/>
                    </a:cubicBezTo>
                    <a:cubicBezTo>
                      <a:pt x="9473" y="12001"/>
                      <a:pt x="9453" y="12101"/>
                      <a:pt x="9423" y="12201"/>
                    </a:cubicBezTo>
                    <a:cubicBezTo>
                      <a:pt x="9413" y="12251"/>
                      <a:pt x="9403" y="12301"/>
                      <a:pt x="9383" y="12351"/>
                    </a:cubicBezTo>
                    <a:cubicBezTo>
                      <a:pt x="9363" y="12391"/>
                      <a:pt x="9353" y="12441"/>
                      <a:pt x="9333" y="12481"/>
                    </a:cubicBezTo>
                    <a:cubicBezTo>
                      <a:pt x="9293" y="12561"/>
                      <a:pt x="9253" y="12630"/>
                      <a:pt x="9203" y="12701"/>
                    </a:cubicBezTo>
                    <a:cubicBezTo>
                      <a:pt x="9163" y="12770"/>
                      <a:pt x="9113" y="12830"/>
                      <a:pt x="9063" y="12890"/>
                    </a:cubicBezTo>
                    <a:cubicBezTo>
                      <a:pt x="9043" y="12910"/>
                      <a:pt x="9023" y="12941"/>
                      <a:pt x="8993" y="12961"/>
                    </a:cubicBezTo>
                    <a:cubicBezTo>
                      <a:pt x="8953" y="13010"/>
                      <a:pt x="8893" y="13050"/>
                      <a:pt x="8834" y="13100"/>
                    </a:cubicBezTo>
                    <a:cubicBezTo>
                      <a:pt x="8743" y="13160"/>
                      <a:pt x="8643" y="13220"/>
                      <a:pt x="8543" y="13270"/>
                    </a:cubicBezTo>
                    <a:cubicBezTo>
                      <a:pt x="8494" y="13300"/>
                      <a:pt x="8434" y="13330"/>
                      <a:pt x="8374" y="13360"/>
                    </a:cubicBezTo>
                    <a:lnTo>
                      <a:pt x="8224" y="13420"/>
                    </a:lnTo>
                    <a:cubicBezTo>
                      <a:pt x="8144" y="13450"/>
                      <a:pt x="8074" y="13470"/>
                      <a:pt x="8004" y="13500"/>
                    </a:cubicBezTo>
                    <a:lnTo>
                      <a:pt x="7944" y="13470"/>
                    </a:lnTo>
                    <a:cubicBezTo>
                      <a:pt x="7864" y="13440"/>
                      <a:pt x="7784" y="13420"/>
                      <a:pt x="7704" y="13400"/>
                    </a:cubicBezTo>
                    <a:cubicBezTo>
                      <a:pt x="7555" y="13360"/>
                      <a:pt x="7395" y="13340"/>
                      <a:pt x="7235" y="13320"/>
                    </a:cubicBezTo>
                    <a:cubicBezTo>
                      <a:pt x="7095" y="13300"/>
                      <a:pt x="6945" y="13300"/>
                      <a:pt x="6795" y="13290"/>
                    </a:cubicBezTo>
                    <a:cubicBezTo>
                      <a:pt x="6655" y="13280"/>
                      <a:pt x="6505" y="13270"/>
                      <a:pt x="6365" y="13260"/>
                    </a:cubicBezTo>
                    <a:cubicBezTo>
                      <a:pt x="6225" y="13240"/>
                      <a:pt x="6076" y="13230"/>
                      <a:pt x="5936" y="13220"/>
                    </a:cubicBezTo>
                    <a:cubicBezTo>
                      <a:pt x="5786" y="13210"/>
                      <a:pt x="5646" y="13210"/>
                      <a:pt x="5506" y="13200"/>
                    </a:cubicBezTo>
                    <a:cubicBezTo>
                      <a:pt x="5356" y="13190"/>
                      <a:pt x="5217" y="13190"/>
                      <a:pt x="5066" y="13170"/>
                    </a:cubicBezTo>
                    <a:cubicBezTo>
                      <a:pt x="4917" y="13150"/>
                      <a:pt x="4777" y="13140"/>
                      <a:pt x="4627" y="13120"/>
                    </a:cubicBezTo>
                    <a:cubicBezTo>
                      <a:pt x="4437" y="13090"/>
                      <a:pt x="4237" y="13070"/>
                      <a:pt x="4047" y="13040"/>
                    </a:cubicBezTo>
                    <a:cubicBezTo>
                      <a:pt x="3987" y="13030"/>
                      <a:pt x="3938" y="13020"/>
                      <a:pt x="3887" y="13001"/>
                    </a:cubicBezTo>
                    <a:cubicBezTo>
                      <a:pt x="3838" y="12990"/>
                      <a:pt x="3787" y="12981"/>
                      <a:pt x="3727" y="12961"/>
                    </a:cubicBezTo>
                    <a:cubicBezTo>
                      <a:pt x="3638" y="12941"/>
                      <a:pt x="3548" y="12901"/>
                      <a:pt x="3448" y="12861"/>
                    </a:cubicBezTo>
                    <a:lnTo>
                      <a:pt x="3298" y="12770"/>
                    </a:lnTo>
                    <a:cubicBezTo>
                      <a:pt x="3228" y="12741"/>
                      <a:pt x="3168" y="12701"/>
                      <a:pt x="3098" y="12661"/>
                    </a:cubicBezTo>
                    <a:cubicBezTo>
                      <a:pt x="3038" y="12621"/>
                      <a:pt x="2978" y="12581"/>
                      <a:pt x="2928" y="12550"/>
                    </a:cubicBezTo>
                    <a:cubicBezTo>
                      <a:pt x="2878" y="12511"/>
                      <a:pt x="2828" y="12481"/>
                      <a:pt x="2779" y="12441"/>
                    </a:cubicBezTo>
                    <a:lnTo>
                      <a:pt x="2728" y="12391"/>
                    </a:lnTo>
                    <a:cubicBezTo>
                      <a:pt x="2679" y="12351"/>
                      <a:pt x="2639" y="12301"/>
                      <a:pt x="2599" y="12251"/>
                    </a:cubicBezTo>
                    <a:cubicBezTo>
                      <a:pt x="2568" y="12201"/>
                      <a:pt x="2539" y="12141"/>
                      <a:pt x="2508" y="12081"/>
                    </a:cubicBezTo>
                    <a:cubicBezTo>
                      <a:pt x="2479" y="12011"/>
                      <a:pt x="2459" y="11931"/>
                      <a:pt x="2448" y="11851"/>
                    </a:cubicBezTo>
                    <a:lnTo>
                      <a:pt x="2448" y="11831"/>
                    </a:lnTo>
                    <a:cubicBezTo>
                      <a:pt x="2439" y="11771"/>
                      <a:pt x="2448" y="11722"/>
                      <a:pt x="2459" y="11662"/>
                    </a:cubicBezTo>
                    <a:cubicBezTo>
                      <a:pt x="2459" y="11631"/>
                      <a:pt x="2468" y="11591"/>
                      <a:pt x="2479" y="11551"/>
                    </a:cubicBezTo>
                    <a:cubicBezTo>
                      <a:pt x="2499" y="11511"/>
                      <a:pt x="2508" y="11471"/>
                      <a:pt x="2528" y="11422"/>
                    </a:cubicBezTo>
                    <a:cubicBezTo>
                      <a:pt x="2539" y="11402"/>
                      <a:pt x="2559" y="11371"/>
                      <a:pt x="2568" y="11342"/>
                    </a:cubicBezTo>
                    <a:cubicBezTo>
                      <a:pt x="2599" y="11302"/>
                      <a:pt x="2628" y="11252"/>
                      <a:pt x="2648" y="11212"/>
                    </a:cubicBezTo>
                    <a:cubicBezTo>
                      <a:pt x="2659" y="11192"/>
                      <a:pt x="2679" y="11182"/>
                      <a:pt x="2688" y="11162"/>
                    </a:cubicBezTo>
                    <a:cubicBezTo>
                      <a:pt x="2699" y="11152"/>
                      <a:pt x="2719" y="11142"/>
                      <a:pt x="2739" y="11132"/>
                    </a:cubicBezTo>
                    <a:lnTo>
                      <a:pt x="2918" y="10982"/>
                    </a:lnTo>
                    <a:cubicBezTo>
                      <a:pt x="2948" y="10962"/>
                      <a:pt x="2988" y="10942"/>
                      <a:pt x="3028" y="10922"/>
                    </a:cubicBezTo>
                    <a:cubicBezTo>
                      <a:pt x="3078" y="10912"/>
                      <a:pt x="3128" y="10892"/>
                      <a:pt x="3178" y="10882"/>
                    </a:cubicBezTo>
                    <a:cubicBezTo>
                      <a:pt x="3238" y="10872"/>
                      <a:pt x="3298" y="10852"/>
                      <a:pt x="3358" y="10832"/>
                    </a:cubicBezTo>
                    <a:cubicBezTo>
                      <a:pt x="3468" y="10802"/>
                      <a:pt x="3578" y="10782"/>
                      <a:pt x="3698" y="10762"/>
                    </a:cubicBezTo>
                    <a:cubicBezTo>
                      <a:pt x="3818" y="10752"/>
                      <a:pt x="3947" y="10752"/>
                      <a:pt x="4077" y="10732"/>
                    </a:cubicBezTo>
                    <a:cubicBezTo>
                      <a:pt x="4187" y="10712"/>
                      <a:pt x="4307" y="10692"/>
                      <a:pt x="4417" y="10682"/>
                    </a:cubicBezTo>
                    <a:cubicBezTo>
                      <a:pt x="4487" y="10677"/>
                      <a:pt x="4559" y="10677"/>
                      <a:pt x="4632" y="10677"/>
                    </a:cubicBezTo>
                    <a:cubicBezTo>
                      <a:pt x="4704" y="10677"/>
                      <a:pt x="4776" y="10677"/>
                      <a:pt x="4846" y="10672"/>
                    </a:cubicBezTo>
                    <a:cubicBezTo>
                      <a:pt x="4986" y="10672"/>
                      <a:pt x="5137" y="10662"/>
                      <a:pt x="5286" y="10662"/>
                    </a:cubicBezTo>
                    <a:cubicBezTo>
                      <a:pt x="5426" y="10662"/>
                      <a:pt x="5566" y="10672"/>
                      <a:pt x="5706" y="10682"/>
                    </a:cubicBezTo>
                    <a:cubicBezTo>
                      <a:pt x="5856" y="10692"/>
                      <a:pt x="6016" y="10702"/>
                      <a:pt x="6165" y="10722"/>
                    </a:cubicBezTo>
                    <a:cubicBezTo>
                      <a:pt x="6305" y="10732"/>
                      <a:pt x="6456" y="10752"/>
                      <a:pt x="6595" y="10762"/>
                    </a:cubicBezTo>
                    <a:cubicBezTo>
                      <a:pt x="6745" y="10782"/>
                      <a:pt x="6895" y="10782"/>
                      <a:pt x="7045" y="10782"/>
                    </a:cubicBezTo>
                    <a:cubicBezTo>
                      <a:pt x="7185" y="10782"/>
                      <a:pt x="7335" y="10782"/>
                      <a:pt x="7475" y="10792"/>
                    </a:cubicBezTo>
                    <a:lnTo>
                      <a:pt x="7684" y="10792"/>
                    </a:lnTo>
                    <a:cubicBezTo>
                      <a:pt x="7764" y="10792"/>
                      <a:pt x="7844" y="10782"/>
                      <a:pt x="7924" y="10772"/>
                    </a:cubicBezTo>
                    <a:cubicBezTo>
                      <a:pt x="7984" y="10762"/>
                      <a:pt x="8044" y="10752"/>
                      <a:pt x="8104" y="10732"/>
                    </a:cubicBezTo>
                    <a:cubicBezTo>
                      <a:pt x="8204" y="10692"/>
                      <a:pt x="8294" y="10642"/>
                      <a:pt x="8374" y="10563"/>
                    </a:cubicBezTo>
                    <a:cubicBezTo>
                      <a:pt x="8414" y="10512"/>
                      <a:pt x="8443" y="10452"/>
                      <a:pt x="8454" y="10392"/>
                    </a:cubicBezTo>
                    <a:close/>
                    <a:moveTo>
                      <a:pt x="5466" y="6601"/>
                    </a:moveTo>
                    <a:cubicBezTo>
                      <a:pt x="5559" y="6601"/>
                      <a:pt x="5652" y="6606"/>
                      <a:pt x="5746" y="6606"/>
                    </a:cubicBezTo>
                    <a:cubicBezTo>
                      <a:pt x="5826" y="6615"/>
                      <a:pt x="5896" y="6615"/>
                      <a:pt x="5976" y="6615"/>
                    </a:cubicBezTo>
                    <a:cubicBezTo>
                      <a:pt x="6045" y="6606"/>
                      <a:pt x="6125" y="6606"/>
                      <a:pt x="6196" y="6606"/>
                    </a:cubicBezTo>
                    <a:cubicBezTo>
                      <a:pt x="6276" y="6606"/>
                      <a:pt x="6345" y="6615"/>
                      <a:pt x="6425" y="6615"/>
                    </a:cubicBezTo>
                    <a:lnTo>
                      <a:pt x="6625" y="6615"/>
                    </a:lnTo>
                    <a:cubicBezTo>
                      <a:pt x="6705" y="6615"/>
                      <a:pt x="6795" y="6626"/>
                      <a:pt x="6885" y="6635"/>
                    </a:cubicBezTo>
                    <a:lnTo>
                      <a:pt x="7125" y="6666"/>
                    </a:lnTo>
                    <a:cubicBezTo>
                      <a:pt x="7175" y="6675"/>
                      <a:pt x="7224" y="6686"/>
                      <a:pt x="7275" y="6706"/>
                    </a:cubicBezTo>
                    <a:cubicBezTo>
                      <a:pt x="7335" y="6726"/>
                      <a:pt x="7384" y="6746"/>
                      <a:pt x="7455" y="6755"/>
                    </a:cubicBezTo>
                    <a:cubicBezTo>
                      <a:pt x="7564" y="6795"/>
                      <a:pt x="7684" y="6815"/>
                      <a:pt x="7794" y="6866"/>
                    </a:cubicBezTo>
                    <a:cubicBezTo>
                      <a:pt x="7874" y="6906"/>
                      <a:pt x="7944" y="6946"/>
                      <a:pt x="8014" y="7005"/>
                    </a:cubicBezTo>
                    <a:cubicBezTo>
                      <a:pt x="8054" y="7035"/>
                      <a:pt x="8094" y="7075"/>
                      <a:pt x="8124" y="7125"/>
                    </a:cubicBezTo>
                    <a:cubicBezTo>
                      <a:pt x="8154" y="7165"/>
                      <a:pt x="8184" y="7215"/>
                      <a:pt x="8204" y="7265"/>
                    </a:cubicBezTo>
                    <a:cubicBezTo>
                      <a:pt x="8214" y="7295"/>
                      <a:pt x="8214" y="7315"/>
                      <a:pt x="8224" y="7345"/>
                    </a:cubicBezTo>
                    <a:cubicBezTo>
                      <a:pt x="8234" y="7475"/>
                      <a:pt x="8234" y="7615"/>
                      <a:pt x="8224" y="7745"/>
                    </a:cubicBezTo>
                    <a:cubicBezTo>
                      <a:pt x="8214" y="7825"/>
                      <a:pt x="8214" y="7894"/>
                      <a:pt x="8214" y="7965"/>
                    </a:cubicBezTo>
                    <a:cubicBezTo>
                      <a:pt x="8204" y="8074"/>
                      <a:pt x="8214" y="8184"/>
                      <a:pt x="8224" y="8284"/>
                    </a:cubicBezTo>
                    <a:cubicBezTo>
                      <a:pt x="8234" y="8334"/>
                      <a:pt x="8244" y="8384"/>
                      <a:pt x="8264" y="8424"/>
                    </a:cubicBezTo>
                    <a:lnTo>
                      <a:pt x="8264" y="8504"/>
                    </a:lnTo>
                    <a:cubicBezTo>
                      <a:pt x="8254" y="8554"/>
                      <a:pt x="8254" y="8614"/>
                      <a:pt x="8254" y="8664"/>
                    </a:cubicBezTo>
                    <a:cubicBezTo>
                      <a:pt x="8264" y="8724"/>
                      <a:pt x="8264" y="8784"/>
                      <a:pt x="8264" y="8834"/>
                    </a:cubicBezTo>
                    <a:cubicBezTo>
                      <a:pt x="8274" y="8894"/>
                      <a:pt x="8274" y="8944"/>
                      <a:pt x="8274" y="8993"/>
                    </a:cubicBezTo>
                    <a:cubicBezTo>
                      <a:pt x="8284" y="9053"/>
                      <a:pt x="8284" y="9104"/>
                      <a:pt x="8284" y="9153"/>
                    </a:cubicBezTo>
                    <a:cubicBezTo>
                      <a:pt x="8294" y="9224"/>
                      <a:pt x="8294" y="9284"/>
                      <a:pt x="8294" y="9344"/>
                    </a:cubicBezTo>
                    <a:cubicBezTo>
                      <a:pt x="8294" y="9403"/>
                      <a:pt x="8304" y="9463"/>
                      <a:pt x="8304" y="9513"/>
                    </a:cubicBezTo>
                    <a:lnTo>
                      <a:pt x="8304" y="9663"/>
                    </a:lnTo>
                    <a:cubicBezTo>
                      <a:pt x="8304" y="9713"/>
                      <a:pt x="8304" y="9753"/>
                      <a:pt x="8314" y="9803"/>
                    </a:cubicBezTo>
                    <a:lnTo>
                      <a:pt x="8314" y="9833"/>
                    </a:lnTo>
                    <a:cubicBezTo>
                      <a:pt x="8294" y="9813"/>
                      <a:pt x="8274" y="9783"/>
                      <a:pt x="8254" y="9763"/>
                    </a:cubicBezTo>
                    <a:cubicBezTo>
                      <a:pt x="8234" y="9733"/>
                      <a:pt x="8214" y="9713"/>
                      <a:pt x="8194" y="9693"/>
                    </a:cubicBezTo>
                    <a:cubicBezTo>
                      <a:pt x="8164" y="9673"/>
                      <a:pt x="8144" y="9653"/>
                      <a:pt x="8114" y="9633"/>
                    </a:cubicBezTo>
                    <a:cubicBezTo>
                      <a:pt x="8084" y="9613"/>
                      <a:pt x="8054" y="9603"/>
                      <a:pt x="8024" y="9593"/>
                    </a:cubicBezTo>
                    <a:cubicBezTo>
                      <a:pt x="7964" y="9563"/>
                      <a:pt x="7894" y="9553"/>
                      <a:pt x="7834" y="9533"/>
                    </a:cubicBezTo>
                    <a:cubicBezTo>
                      <a:pt x="7764" y="9513"/>
                      <a:pt x="7684" y="9503"/>
                      <a:pt x="7615" y="9493"/>
                    </a:cubicBezTo>
                    <a:cubicBezTo>
                      <a:pt x="7555" y="9483"/>
                      <a:pt x="7484" y="9483"/>
                      <a:pt x="7424" y="9473"/>
                    </a:cubicBezTo>
                    <a:cubicBezTo>
                      <a:pt x="7315" y="9473"/>
                      <a:pt x="7204" y="9473"/>
                      <a:pt x="7105" y="9463"/>
                    </a:cubicBezTo>
                    <a:lnTo>
                      <a:pt x="6765" y="9463"/>
                    </a:lnTo>
                    <a:cubicBezTo>
                      <a:pt x="6535" y="9473"/>
                      <a:pt x="6316" y="9503"/>
                      <a:pt x="6085" y="9523"/>
                    </a:cubicBezTo>
                    <a:lnTo>
                      <a:pt x="5666" y="9553"/>
                    </a:lnTo>
                    <a:cubicBezTo>
                      <a:pt x="5516" y="9563"/>
                      <a:pt x="5366" y="9573"/>
                      <a:pt x="5226" y="9603"/>
                    </a:cubicBezTo>
                    <a:cubicBezTo>
                      <a:pt x="5086" y="9623"/>
                      <a:pt x="4946" y="9653"/>
                      <a:pt x="4806" y="9693"/>
                    </a:cubicBezTo>
                    <a:cubicBezTo>
                      <a:pt x="4667" y="9723"/>
                      <a:pt x="4527" y="9763"/>
                      <a:pt x="4387" y="9803"/>
                    </a:cubicBezTo>
                    <a:cubicBezTo>
                      <a:pt x="4237" y="9843"/>
                      <a:pt x="4097" y="9903"/>
                      <a:pt x="3958" y="9953"/>
                    </a:cubicBezTo>
                    <a:cubicBezTo>
                      <a:pt x="3827" y="10013"/>
                      <a:pt x="3698" y="10063"/>
                      <a:pt x="3567" y="10132"/>
                    </a:cubicBezTo>
                    <a:cubicBezTo>
                      <a:pt x="3438" y="10192"/>
                      <a:pt x="3308" y="10263"/>
                      <a:pt x="3188" y="10332"/>
                    </a:cubicBezTo>
                    <a:cubicBezTo>
                      <a:pt x="3058" y="10412"/>
                      <a:pt x="2938" y="10512"/>
                      <a:pt x="2828" y="10612"/>
                    </a:cubicBezTo>
                    <a:cubicBezTo>
                      <a:pt x="2708" y="10722"/>
                      <a:pt x="2608" y="10832"/>
                      <a:pt x="2508" y="10952"/>
                    </a:cubicBezTo>
                    <a:cubicBezTo>
                      <a:pt x="2419" y="11062"/>
                      <a:pt x="2329" y="11182"/>
                      <a:pt x="2269" y="11312"/>
                    </a:cubicBezTo>
                    <a:cubicBezTo>
                      <a:pt x="2239" y="11382"/>
                      <a:pt x="2199" y="11451"/>
                      <a:pt x="2179" y="11531"/>
                    </a:cubicBezTo>
                    <a:cubicBezTo>
                      <a:pt x="2169" y="11591"/>
                      <a:pt x="2149" y="11662"/>
                      <a:pt x="2149" y="11731"/>
                    </a:cubicBezTo>
                    <a:cubicBezTo>
                      <a:pt x="2139" y="11791"/>
                      <a:pt x="2139" y="11851"/>
                      <a:pt x="2139" y="11911"/>
                    </a:cubicBezTo>
                    <a:cubicBezTo>
                      <a:pt x="2149" y="12071"/>
                      <a:pt x="2199" y="12221"/>
                      <a:pt x="2269" y="12371"/>
                    </a:cubicBezTo>
                    <a:cubicBezTo>
                      <a:pt x="2309" y="12451"/>
                      <a:pt x="2368" y="12530"/>
                      <a:pt x="2428" y="12610"/>
                    </a:cubicBezTo>
                    <a:cubicBezTo>
                      <a:pt x="2459" y="12641"/>
                      <a:pt x="2488" y="12670"/>
                      <a:pt x="2528" y="12701"/>
                    </a:cubicBezTo>
                    <a:cubicBezTo>
                      <a:pt x="2648" y="12810"/>
                      <a:pt x="2779" y="12910"/>
                      <a:pt x="2908" y="13001"/>
                    </a:cubicBezTo>
                    <a:cubicBezTo>
                      <a:pt x="3048" y="13090"/>
                      <a:pt x="3178" y="13170"/>
                      <a:pt x="3328" y="13240"/>
                    </a:cubicBezTo>
                    <a:cubicBezTo>
                      <a:pt x="3468" y="13300"/>
                      <a:pt x="3607" y="13350"/>
                      <a:pt x="3758" y="13380"/>
                    </a:cubicBezTo>
                    <a:cubicBezTo>
                      <a:pt x="3918" y="13420"/>
                      <a:pt x="4077" y="13440"/>
                      <a:pt x="4237" y="13460"/>
                    </a:cubicBezTo>
                    <a:cubicBezTo>
                      <a:pt x="4387" y="13480"/>
                      <a:pt x="4537" y="13490"/>
                      <a:pt x="4687" y="13500"/>
                    </a:cubicBezTo>
                    <a:cubicBezTo>
                      <a:pt x="4826" y="13520"/>
                      <a:pt x="4966" y="13530"/>
                      <a:pt x="5117" y="13540"/>
                    </a:cubicBezTo>
                    <a:cubicBezTo>
                      <a:pt x="5257" y="13560"/>
                      <a:pt x="5406" y="13560"/>
                      <a:pt x="5556" y="13560"/>
                    </a:cubicBezTo>
                    <a:cubicBezTo>
                      <a:pt x="5696" y="13560"/>
                      <a:pt x="5836" y="13570"/>
                      <a:pt x="5976" y="13570"/>
                    </a:cubicBezTo>
                    <a:cubicBezTo>
                      <a:pt x="6236" y="13580"/>
                      <a:pt x="6485" y="13610"/>
                      <a:pt x="6745" y="13620"/>
                    </a:cubicBezTo>
                    <a:cubicBezTo>
                      <a:pt x="6995" y="13640"/>
                      <a:pt x="7255" y="13650"/>
                      <a:pt x="7504" y="13690"/>
                    </a:cubicBezTo>
                    <a:lnTo>
                      <a:pt x="7655" y="13720"/>
                    </a:lnTo>
                    <a:cubicBezTo>
                      <a:pt x="7684" y="13720"/>
                      <a:pt x="7724" y="13730"/>
                      <a:pt x="7764" y="13740"/>
                    </a:cubicBezTo>
                    <a:cubicBezTo>
                      <a:pt x="7781" y="13764"/>
                      <a:pt x="7811" y="13782"/>
                      <a:pt x="7843" y="13782"/>
                    </a:cubicBezTo>
                    <a:cubicBezTo>
                      <a:pt x="7850" y="13782"/>
                      <a:pt x="7857" y="13782"/>
                      <a:pt x="7864" y="13780"/>
                    </a:cubicBezTo>
                    <a:lnTo>
                      <a:pt x="7874" y="13780"/>
                    </a:lnTo>
                    <a:cubicBezTo>
                      <a:pt x="7934" y="13809"/>
                      <a:pt x="7994" y="13849"/>
                      <a:pt x="8054" y="13889"/>
                    </a:cubicBezTo>
                    <a:cubicBezTo>
                      <a:pt x="8084" y="13920"/>
                      <a:pt x="8114" y="13949"/>
                      <a:pt x="8134" y="13980"/>
                    </a:cubicBezTo>
                    <a:cubicBezTo>
                      <a:pt x="8164" y="14020"/>
                      <a:pt x="8194" y="14069"/>
                      <a:pt x="8214" y="14120"/>
                    </a:cubicBezTo>
                    <a:cubicBezTo>
                      <a:pt x="8224" y="14169"/>
                      <a:pt x="8244" y="14219"/>
                      <a:pt x="8244" y="14259"/>
                    </a:cubicBezTo>
                    <a:cubicBezTo>
                      <a:pt x="8254" y="14309"/>
                      <a:pt x="8244" y="14349"/>
                      <a:pt x="8244" y="14389"/>
                    </a:cubicBezTo>
                    <a:cubicBezTo>
                      <a:pt x="8234" y="14399"/>
                      <a:pt x="8214" y="14409"/>
                      <a:pt x="8204" y="14419"/>
                    </a:cubicBezTo>
                    <a:cubicBezTo>
                      <a:pt x="8194" y="14429"/>
                      <a:pt x="8174" y="14439"/>
                      <a:pt x="8164" y="14449"/>
                    </a:cubicBezTo>
                    <a:cubicBezTo>
                      <a:pt x="8144" y="14459"/>
                      <a:pt x="8114" y="14479"/>
                      <a:pt x="8084" y="14499"/>
                    </a:cubicBezTo>
                    <a:cubicBezTo>
                      <a:pt x="8054" y="14509"/>
                      <a:pt x="8024" y="14529"/>
                      <a:pt x="7994" y="14539"/>
                    </a:cubicBezTo>
                    <a:lnTo>
                      <a:pt x="7904" y="14599"/>
                    </a:lnTo>
                    <a:cubicBezTo>
                      <a:pt x="7874" y="14619"/>
                      <a:pt x="7844" y="14639"/>
                      <a:pt x="7814" y="14669"/>
                    </a:cubicBezTo>
                    <a:cubicBezTo>
                      <a:pt x="7784" y="14679"/>
                      <a:pt x="7754" y="14699"/>
                      <a:pt x="7724" y="14709"/>
                    </a:cubicBezTo>
                    <a:cubicBezTo>
                      <a:pt x="7664" y="14729"/>
                      <a:pt x="7615" y="14749"/>
                      <a:pt x="7555" y="14759"/>
                    </a:cubicBezTo>
                    <a:cubicBezTo>
                      <a:pt x="7484" y="14779"/>
                      <a:pt x="7424" y="14799"/>
                      <a:pt x="7355" y="14809"/>
                    </a:cubicBezTo>
                    <a:cubicBezTo>
                      <a:pt x="7224" y="14839"/>
                      <a:pt x="7095" y="14859"/>
                      <a:pt x="6965" y="14869"/>
                    </a:cubicBezTo>
                    <a:cubicBezTo>
                      <a:pt x="6935" y="14879"/>
                      <a:pt x="6895" y="14879"/>
                      <a:pt x="6855" y="14879"/>
                    </a:cubicBezTo>
                    <a:lnTo>
                      <a:pt x="6725" y="14879"/>
                    </a:lnTo>
                    <a:cubicBezTo>
                      <a:pt x="6635" y="14869"/>
                      <a:pt x="6545" y="14869"/>
                      <a:pt x="6456" y="14859"/>
                    </a:cubicBezTo>
                    <a:cubicBezTo>
                      <a:pt x="6365" y="14859"/>
                      <a:pt x="6276" y="14839"/>
                      <a:pt x="6185" y="14829"/>
                    </a:cubicBezTo>
                    <a:cubicBezTo>
                      <a:pt x="6096" y="14819"/>
                      <a:pt x="6016" y="14819"/>
                      <a:pt x="5926" y="14809"/>
                    </a:cubicBezTo>
                    <a:cubicBezTo>
                      <a:pt x="5856" y="14799"/>
                      <a:pt x="5776" y="14789"/>
                      <a:pt x="5706" y="14779"/>
                    </a:cubicBezTo>
                    <a:cubicBezTo>
                      <a:pt x="5516" y="14749"/>
                      <a:pt x="5336" y="14709"/>
                      <a:pt x="5146" y="14679"/>
                    </a:cubicBezTo>
                    <a:cubicBezTo>
                      <a:pt x="4986" y="14649"/>
                      <a:pt x="4817" y="14619"/>
                      <a:pt x="4657" y="14579"/>
                    </a:cubicBezTo>
                    <a:cubicBezTo>
                      <a:pt x="4477" y="14549"/>
                      <a:pt x="4297" y="14509"/>
                      <a:pt x="4117" y="14469"/>
                    </a:cubicBezTo>
                    <a:cubicBezTo>
                      <a:pt x="3938" y="14419"/>
                      <a:pt x="3758" y="14369"/>
                      <a:pt x="3587" y="14319"/>
                    </a:cubicBezTo>
                    <a:lnTo>
                      <a:pt x="3318" y="14229"/>
                    </a:lnTo>
                    <a:lnTo>
                      <a:pt x="3048" y="14140"/>
                    </a:lnTo>
                    <a:cubicBezTo>
                      <a:pt x="2958" y="14109"/>
                      <a:pt x="2878" y="14080"/>
                      <a:pt x="2788" y="14049"/>
                    </a:cubicBezTo>
                    <a:cubicBezTo>
                      <a:pt x="2708" y="14009"/>
                      <a:pt x="2628" y="13980"/>
                      <a:pt x="2539" y="13940"/>
                    </a:cubicBezTo>
                    <a:cubicBezTo>
                      <a:pt x="2379" y="13869"/>
                      <a:pt x="2219" y="13780"/>
                      <a:pt x="2059" y="13710"/>
                    </a:cubicBezTo>
                    <a:lnTo>
                      <a:pt x="1819" y="13590"/>
                    </a:lnTo>
                    <a:lnTo>
                      <a:pt x="1549" y="13440"/>
                    </a:lnTo>
                    <a:cubicBezTo>
                      <a:pt x="1509" y="13410"/>
                      <a:pt x="1460" y="13390"/>
                      <a:pt x="1409" y="13360"/>
                    </a:cubicBezTo>
                    <a:cubicBezTo>
                      <a:pt x="1369" y="13330"/>
                      <a:pt x="1329" y="13300"/>
                      <a:pt x="1280" y="13270"/>
                    </a:cubicBezTo>
                    <a:cubicBezTo>
                      <a:pt x="1229" y="13240"/>
                      <a:pt x="1189" y="13200"/>
                      <a:pt x="1140" y="13170"/>
                    </a:cubicBezTo>
                    <a:cubicBezTo>
                      <a:pt x="1120" y="13150"/>
                      <a:pt x="1090" y="13140"/>
                      <a:pt x="1070" y="13120"/>
                    </a:cubicBezTo>
                    <a:cubicBezTo>
                      <a:pt x="1050" y="13100"/>
                      <a:pt x="1030" y="13090"/>
                      <a:pt x="1010" y="13070"/>
                    </a:cubicBezTo>
                    <a:cubicBezTo>
                      <a:pt x="910" y="12981"/>
                      <a:pt x="810" y="12881"/>
                      <a:pt x="720" y="12761"/>
                    </a:cubicBezTo>
                    <a:cubicBezTo>
                      <a:pt x="640" y="12641"/>
                      <a:pt x="570" y="12501"/>
                      <a:pt x="510" y="12361"/>
                    </a:cubicBezTo>
                    <a:lnTo>
                      <a:pt x="421" y="12181"/>
                    </a:lnTo>
                    <a:lnTo>
                      <a:pt x="361" y="12031"/>
                    </a:lnTo>
                    <a:cubicBezTo>
                      <a:pt x="341" y="11981"/>
                      <a:pt x="321" y="11931"/>
                      <a:pt x="310" y="11881"/>
                    </a:cubicBezTo>
                    <a:cubicBezTo>
                      <a:pt x="290" y="11841"/>
                      <a:pt x="281" y="11791"/>
                      <a:pt x="270" y="11751"/>
                    </a:cubicBezTo>
                    <a:lnTo>
                      <a:pt x="270" y="11731"/>
                    </a:lnTo>
                    <a:lnTo>
                      <a:pt x="270" y="11631"/>
                    </a:lnTo>
                    <a:cubicBezTo>
                      <a:pt x="270" y="11522"/>
                      <a:pt x="270" y="11402"/>
                      <a:pt x="281" y="11292"/>
                    </a:cubicBezTo>
                    <a:cubicBezTo>
                      <a:pt x="290" y="11182"/>
                      <a:pt x="301" y="11082"/>
                      <a:pt x="321" y="10972"/>
                    </a:cubicBezTo>
                    <a:cubicBezTo>
                      <a:pt x="370" y="10662"/>
                      <a:pt x="450" y="10363"/>
                      <a:pt x="580" y="10073"/>
                    </a:cubicBezTo>
                    <a:cubicBezTo>
                      <a:pt x="590" y="10043"/>
                      <a:pt x="600" y="10013"/>
                      <a:pt x="620" y="9983"/>
                    </a:cubicBezTo>
                    <a:cubicBezTo>
                      <a:pt x="640" y="9943"/>
                      <a:pt x="670" y="9913"/>
                      <a:pt x="690" y="9873"/>
                    </a:cubicBezTo>
                    <a:cubicBezTo>
                      <a:pt x="740" y="9803"/>
                      <a:pt x="780" y="9743"/>
                      <a:pt x="830" y="9673"/>
                    </a:cubicBezTo>
                    <a:cubicBezTo>
                      <a:pt x="960" y="9533"/>
                      <a:pt x="1110" y="9403"/>
                      <a:pt x="1260" y="9284"/>
                    </a:cubicBezTo>
                    <a:cubicBezTo>
                      <a:pt x="1349" y="9224"/>
                      <a:pt x="1440" y="9164"/>
                      <a:pt x="1529" y="9113"/>
                    </a:cubicBezTo>
                    <a:cubicBezTo>
                      <a:pt x="1620" y="9053"/>
                      <a:pt x="1719" y="9004"/>
                      <a:pt x="1819" y="8964"/>
                    </a:cubicBezTo>
                    <a:cubicBezTo>
                      <a:pt x="1959" y="8913"/>
                      <a:pt x="2119" y="8874"/>
                      <a:pt x="2249" y="8804"/>
                    </a:cubicBezTo>
                    <a:cubicBezTo>
                      <a:pt x="2408" y="8724"/>
                      <a:pt x="2539" y="8614"/>
                      <a:pt x="2648" y="8484"/>
                    </a:cubicBezTo>
                    <a:cubicBezTo>
                      <a:pt x="2759" y="8354"/>
                      <a:pt x="2868" y="8224"/>
                      <a:pt x="2948" y="8085"/>
                    </a:cubicBezTo>
                    <a:cubicBezTo>
                      <a:pt x="2998" y="8005"/>
                      <a:pt x="3038" y="7925"/>
                      <a:pt x="3078" y="7845"/>
                    </a:cubicBezTo>
                    <a:cubicBezTo>
                      <a:pt x="3108" y="7774"/>
                      <a:pt x="3128" y="7694"/>
                      <a:pt x="3158" y="7625"/>
                    </a:cubicBezTo>
                    <a:cubicBezTo>
                      <a:pt x="3198" y="7555"/>
                      <a:pt x="3248" y="7485"/>
                      <a:pt x="3298" y="7415"/>
                    </a:cubicBezTo>
                    <a:cubicBezTo>
                      <a:pt x="3398" y="7305"/>
                      <a:pt x="3488" y="7205"/>
                      <a:pt x="3598" y="7125"/>
                    </a:cubicBezTo>
                    <a:cubicBezTo>
                      <a:pt x="3707" y="7045"/>
                      <a:pt x="3818" y="6985"/>
                      <a:pt x="3927" y="6926"/>
                    </a:cubicBezTo>
                    <a:cubicBezTo>
                      <a:pt x="4047" y="6866"/>
                      <a:pt x="4177" y="6815"/>
                      <a:pt x="4297" y="6766"/>
                    </a:cubicBezTo>
                    <a:lnTo>
                      <a:pt x="4477" y="6706"/>
                    </a:lnTo>
                    <a:cubicBezTo>
                      <a:pt x="4537" y="6695"/>
                      <a:pt x="4597" y="6675"/>
                      <a:pt x="4657" y="6666"/>
                    </a:cubicBezTo>
                    <a:cubicBezTo>
                      <a:pt x="4727" y="6655"/>
                      <a:pt x="4806" y="6646"/>
                      <a:pt x="4886" y="6635"/>
                    </a:cubicBezTo>
                    <a:cubicBezTo>
                      <a:pt x="4957" y="6635"/>
                      <a:pt x="5037" y="6626"/>
                      <a:pt x="5106" y="6626"/>
                    </a:cubicBezTo>
                    <a:cubicBezTo>
                      <a:pt x="5177" y="6615"/>
                      <a:pt x="5246" y="6615"/>
                      <a:pt x="5326" y="6606"/>
                    </a:cubicBezTo>
                    <a:cubicBezTo>
                      <a:pt x="5373" y="6602"/>
                      <a:pt x="5419" y="6601"/>
                      <a:pt x="5466" y="6601"/>
                    </a:cubicBezTo>
                    <a:close/>
                    <a:moveTo>
                      <a:pt x="8474" y="8704"/>
                    </a:moveTo>
                    <a:cubicBezTo>
                      <a:pt x="8494" y="8714"/>
                      <a:pt x="8514" y="8724"/>
                      <a:pt x="8534" y="8744"/>
                    </a:cubicBezTo>
                    <a:cubicBezTo>
                      <a:pt x="8574" y="8764"/>
                      <a:pt x="8623" y="8784"/>
                      <a:pt x="8674" y="8804"/>
                    </a:cubicBezTo>
                    <a:cubicBezTo>
                      <a:pt x="8714" y="8814"/>
                      <a:pt x="8743" y="8824"/>
                      <a:pt x="8783" y="8834"/>
                    </a:cubicBezTo>
                    <a:cubicBezTo>
                      <a:pt x="8933" y="8874"/>
                      <a:pt x="9083" y="8904"/>
                      <a:pt x="9243" y="8933"/>
                    </a:cubicBezTo>
                    <a:cubicBezTo>
                      <a:pt x="9343" y="8953"/>
                      <a:pt x="9453" y="8964"/>
                      <a:pt x="9553" y="8984"/>
                    </a:cubicBezTo>
                    <a:cubicBezTo>
                      <a:pt x="9673" y="9004"/>
                      <a:pt x="9782" y="9033"/>
                      <a:pt x="9893" y="9064"/>
                    </a:cubicBezTo>
                    <a:cubicBezTo>
                      <a:pt x="9953" y="9084"/>
                      <a:pt x="10013" y="9093"/>
                      <a:pt x="10073" y="9113"/>
                    </a:cubicBezTo>
                    <a:cubicBezTo>
                      <a:pt x="10122" y="9133"/>
                      <a:pt x="10172" y="9144"/>
                      <a:pt x="10222" y="9173"/>
                    </a:cubicBezTo>
                    <a:cubicBezTo>
                      <a:pt x="10302" y="9213"/>
                      <a:pt x="10372" y="9253"/>
                      <a:pt x="10452" y="9304"/>
                    </a:cubicBezTo>
                    <a:cubicBezTo>
                      <a:pt x="10522" y="9344"/>
                      <a:pt x="10592" y="9393"/>
                      <a:pt x="10662" y="9443"/>
                    </a:cubicBezTo>
                    <a:cubicBezTo>
                      <a:pt x="10722" y="9503"/>
                      <a:pt x="10772" y="9553"/>
                      <a:pt x="10821" y="9613"/>
                    </a:cubicBezTo>
                    <a:cubicBezTo>
                      <a:pt x="10872" y="9673"/>
                      <a:pt x="10921" y="9733"/>
                      <a:pt x="10961" y="9793"/>
                    </a:cubicBezTo>
                    <a:cubicBezTo>
                      <a:pt x="11032" y="9893"/>
                      <a:pt x="11092" y="9993"/>
                      <a:pt x="11152" y="10103"/>
                    </a:cubicBezTo>
                    <a:cubicBezTo>
                      <a:pt x="11212" y="10212"/>
                      <a:pt x="11272" y="10323"/>
                      <a:pt x="11311" y="10443"/>
                    </a:cubicBezTo>
                    <a:cubicBezTo>
                      <a:pt x="11341" y="10503"/>
                      <a:pt x="11351" y="10563"/>
                      <a:pt x="11371" y="10622"/>
                    </a:cubicBezTo>
                    <a:cubicBezTo>
                      <a:pt x="11381" y="10692"/>
                      <a:pt x="11391" y="10772"/>
                      <a:pt x="11411" y="10842"/>
                    </a:cubicBezTo>
                    <a:cubicBezTo>
                      <a:pt x="11421" y="10932"/>
                      <a:pt x="11451" y="11022"/>
                      <a:pt x="11461" y="11112"/>
                    </a:cubicBezTo>
                    <a:cubicBezTo>
                      <a:pt x="11461" y="11212"/>
                      <a:pt x="11451" y="11312"/>
                      <a:pt x="11441" y="11411"/>
                    </a:cubicBezTo>
                    <a:cubicBezTo>
                      <a:pt x="11431" y="11482"/>
                      <a:pt x="11421" y="11551"/>
                      <a:pt x="11411" y="11631"/>
                    </a:cubicBezTo>
                    <a:cubicBezTo>
                      <a:pt x="11401" y="11691"/>
                      <a:pt x="11391" y="11762"/>
                      <a:pt x="11381" y="11831"/>
                    </a:cubicBezTo>
                    <a:lnTo>
                      <a:pt x="11381" y="11841"/>
                    </a:lnTo>
                    <a:lnTo>
                      <a:pt x="11381" y="11861"/>
                    </a:lnTo>
                    <a:lnTo>
                      <a:pt x="11371" y="11871"/>
                    </a:lnTo>
                    <a:lnTo>
                      <a:pt x="11371" y="11881"/>
                    </a:lnTo>
                    <a:cubicBezTo>
                      <a:pt x="11351" y="12001"/>
                      <a:pt x="11331" y="12131"/>
                      <a:pt x="11301" y="12251"/>
                    </a:cubicBezTo>
                    <a:cubicBezTo>
                      <a:pt x="11272" y="12381"/>
                      <a:pt x="11221" y="12501"/>
                      <a:pt x="11172" y="12610"/>
                    </a:cubicBezTo>
                    <a:cubicBezTo>
                      <a:pt x="11152" y="12661"/>
                      <a:pt x="11132" y="12710"/>
                      <a:pt x="11112" y="12750"/>
                    </a:cubicBezTo>
                    <a:cubicBezTo>
                      <a:pt x="11081" y="12810"/>
                      <a:pt x="11061" y="12861"/>
                      <a:pt x="11032" y="12921"/>
                    </a:cubicBezTo>
                    <a:cubicBezTo>
                      <a:pt x="11001" y="12970"/>
                      <a:pt x="10972" y="13030"/>
                      <a:pt x="10932" y="13090"/>
                    </a:cubicBezTo>
                    <a:cubicBezTo>
                      <a:pt x="10872" y="13200"/>
                      <a:pt x="10812" y="13300"/>
                      <a:pt x="10732" y="13410"/>
                    </a:cubicBezTo>
                    <a:cubicBezTo>
                      <a:pt x="10722" y="13420"/>
                      <a:pt x="10702" y="13440"/>
                      <a:pt x="10692" y="13460"/>
                    </a:cubicBezTo>
                    <a:cubicBezTo>
                      <a:pt x="10652" y="13510"/>
                      <a:pt x="10612" y="13550"/>
                      <a:pt x="10572" y="13590"/>
                    </a:cubicBezTo>
                    <a:cubicBezTo>
                      <a:pt x="10532" y="13640"/>
                      <a:pt x="10482" y="13680"/>
                      <a:pt x="10442" y="13730"/>
                    </a:cubicBezTo>
                    <a:cubicBezTo>
                      <a:pt x="10352" y="13809"/>
                      <a:pt x="10252" y="13889"/>
                      <a:pt x="10152" y="13969"/>
                    </a:cubicBezTo>
                    <a:cubicBezTo>
                      <a:pt x="10102" y="14009"/>
                      <a:pt x="10042" y="14049"/>
                      <a:pt x="9993" y="14089"/>
                    </a:cubicBezTo>
                    <a:cubicBezTo>
                      <a:pt x="9982" y="14089"/>
                      <a:pt x="9973" y="14100"/>
                      <a:pt x="9973" y="14100"/>
                    </a:cubicBezTo>
                    <a:cubicBezTo>
                      <a:pt x="9873" y="14169"/>
                      <a:pt x="9773" y="14249"/>
                      <a:pt x="9662" y="14309"/>
                    </a:cubicBezTo>
                    <a:cubicBezTo>
                      <a:pt x="9613" y="14349"/>
                      <a:pt x="9563" y="14379"/>
                      <a:pt x="9513" y="14409"/>
                    </a:cubicBezTo>
                    <a:cubicBezTo>
                      <a:pt x="9453" y="14449"/>
                      <a:pt x="9393" y="14479"/>
                      <a:pt x="9343" y="14509"/>
                    </a:cubicBezTo>
                    <a:cubicBezTo>
                      <a:pt x="9233" y="14559"/>
                      <a:pt x="9123" y="14619"/>
                      <a:pt x="9013" y="14669"/>
                    </a:cubicBezTo>
                    <a:cubicBezTo>
                      <a:pt x="8953" y="14699"/>
                      <a:pt x="8893" y="14729"/>
                      <a:pt x="8834" y="14749"/>
                    </a:cubicBezTo>
                    <a:cubicBezTo>
                      <a:pt x="8783" y="14779"/>
                      <a:pt x="8723" y="14799"/>
                      <a:pt x="8663" y="14819"/>
                    </a:cubicBezTo>
                    <a:lnTo>
                      <a:pt x="8514" y="14879"/>
                    </a:lnTo>
                    <a:cubicBezTo>
                      <a:pt x="8454" y="14899"/>
                      <a:pt x="8394" y="14919"/>
                      <a:pt x="8334" y="14929"/>
                    </a:cubicBezTo>
                    <a:cubicBezTo>
                      <a:pt x="8324" y="14939"/>
                      <a:pt x="8314" y="14939"/>
                      <a:pt x="8304" y="14939"/>
                    </a:cubicBezTo>
                    <a:cubicBezTo>
                      <a:pt x="8354" y="14839"/>
                      <a:pt x="8384" y="14739"/>
                      <a:pt x="8414" y="14639"/>
                    </a:cubicBezTo>
                    <a:cubicBezTo>
                      <a:pt x="8443" y="14529"/>
                      <a:pt x="8474" y="14429"/>
                      <a:pt x="8494" y="14319"/>
                    </a:cubicBezTo>
                    <a:cubicBezTo>
                      <a:pt x="8503" y="14269"/>
                      <a:pt x="8494" y="14229"/>
                      <a:pt x="8494" y="14189"/>
                    </a:cubicBezTo>
                    <a:cubicBezTo>
                      <a:pt x="8494" y="14140"/>
                      <a:pt x="8483" y="14089"/>
                      <a:pt x="8474" y="14040"/>
                    </a:cubicBezTo>
                    <a:cubicBezTo>
                      <a:pt x="8454" y="13980"/>
                      <a:pt x="8434" y="13940"/>
                      <a:pt x="8414" y="13889"/>
                    </a:cubicBezTo>
                    <a:cubicBezTo>
                      <a:pt x="8394" y="13840"/>
                      <a:pt x="8354" y="13789"/>
                      <a:pt x="8324" y="13740"/>
                    </a:cubicBezTo>
                    <a:lnTo>
                      <a:pt x="8234" y="13650"/>
                    </a:lnTo>
                    <a:cubicBezTo>
                      <a:pt x="8264" y="13640"/>
                      <a:pt x="8304" y="13630"/>
                      <a:pt x="8334" y="13620"/>
                    </a:cubicBezTo>
                    <a:cubicBezTo>
                      <a:pt x="8483" y="13560"/>
                      <a:pt x="8634" y="13500"/>
                      <a:pt x="8774" y="13420"/>
                    </a:cubicBezTo>
                    <a:cubicBezTo>
                      <a:pt x="8834" y="13390"/>
                      <a:pt x="8893" y="13350"/>
                      <a:pt x="8953" y="13310"/>
                    </a:cubicBezTo>
                    <a:cubicBezTo>
                      <a:pt x="8993" y="13280"/>
                      <a:pt x="9043" y="13250"/>
                      <a:pt x="9083" y="13220"/>
                    </a:cubicBezTo>
                    <a:cubicBezTo>
                      <a:pt x="9113" y="13200"/>
                      <a:pt x="9143" y="13170"/>
                      <a:pt x="9173" y="13150"/>
                    </a:cubicBezTo>
                    <a:lnTo>
                      <a:pt x="9253" y="13070"/>
                    </a:lnTo>
                    <a:cubicBezTo>
                      <a:pt x="9353" y="12961"/>
                      <a:pt x="9453" y="12841"/>
                      <a:pt x="9543" y="12701"/>
                    </a:cubicBezTo>
                    <a:cubicBezTo>
                      <a:pt x="9583" y="12641"/>
                      <a:pt x="9613" y="12581"/>
                      <a:pt x="9642" y="12521"/>
                    </a:cubicBezTo>
                    <a:cubicBezTo>
                      <a:pt x="9673" y="12451"/>
                      <a:pt x="9702" y="12371"/>
                      <a:pt x="9733" y="12291"/>
                    </a:cubicBezTo>
                    <a:cubicBezTo>
                      <a:pt x="9753" y="12231"/>
                      <a:pt x="9773" y="12171"/>
                      <a:pt x="9793" y="12101"/>
                    </a:cubicBezTo>
                    <a:cubicBezTo>
                      <a:pt x="9813" y="12031"/>
                      <a:pt x="9833" y="11951"/>
                      <a:pt x="9842" y="11881"/>
                    </a:cubicBezTo>
                    <a:cubicBezTo>
                      <a:pt x="9853" y="11801"/>
                      <a:pt x="9862" y="11731"/>
                      <a:pt x="9862" y="11662"/>
                    </a:cubicBezTo>
                    <a:cubicBezTo>
                      <a:pt x="9862" y="11611"/>
                      <a:pt x="9862" y="11571"/>
                      <a:pt x="9853" y="11522"/>
                    </a:cubicBezTo>
                    <a:cubicBezTo>
                      <a:pt x="9853" y="11491"/>
                      <a:pt x="9842" y="11451"/>
                      <a:pt x="9842" y="11422"/>
                    </a:cubicBezTo>
                    <a:cubicBezTo>
                      <a:pt x="9813" y="11282"/>
                      <a:pt x="9742" y="11152"/>
                      <a:pt x="9673" y="11032"/>
                    </a:cubicBezTo>
                    <a:cubicBezTo>
                      <a:pt x="9633" y="10982"/>
                      <a:pt x="9603" y="10932"/>
                      <a:pt x="9573" y="10882"/>
                    </a:cubicBezTo>
                    <a:cubicBezTo>
                      <a:pt x="9523" y="10822"/>
                      <a:pt x="9483" y="10762"/>
                      <a:pt x="9433" y="10712"/>
                    </a:cubicBezTo>
                    <a:cubicBezTo>
                      <a:pt x="9373" y="10662"/>
                      <a:pt x="9313" y="10622"/>
                      <a:pt x="9253" y="10572"/>
                    </a:cubicBezTo>
                    <a:cubicBezTo>
                      <a:pt x="9203" y="10532"/>
                      <a:pt x="9163" y="10492"/>
                      <a:pt x="9103" y="10452"/>
                    </a:cubicBezTo>
                    <a:cubicBezTo>
                      <a:pt x="9063" y="10412"/>
                      <a:pt x="9003" y="10383"/>
                      <a:pt x="8953" y="10352"/>
                    </a:cubicBezTo>
                    <a:cubicBezTo>
                      <a:pt x="8893" y="10323"/>
                      <a:pt x="8823" y="10292"/>
                      <a:pt x="8763" y="10263"/>
                    </a:cubicBezTo>
                    <a:cubicBezTo>
                      <a:pt x="8714" y="10232"/>
                      <a:pt x="8654" y="10223"/>
                      <a:pt x="8603" y="10212"/>
                    </a:cubicBezTo>
                    <a:cubicBezTo>
                      <a:pt x="8583" y="10203"/>
                      <a:pt x="8563" y="10203"/>
                      <a:pt x="8543" y="10192"/>
                    </a:cubicBezTo>
                    <a:cubicBezTo>
                      <a:pt x="8554" y="10152"/>
                      <a:pt x="8563" y="10103"/>
                      <a:pt x="8574" y="10053"/>
                    </a:cubicBezTo>
                    <a:cubicBezTo>
                      <a:pt x="8574" y="10003"/>
                      <a:pt x="8583" y="9953"/>
                      <a:pt x="8574" y="9903"/>
                    </a:cubicBezTo>
                    <a:cubicBezTo>
                      <a:pt x="8574" y="9843"/>
                      <a:pt x="8563" y="9793"/>
                      <a:pt x="8563" y="9743"/>
                    </a:cubicBezTo>
                    <a:cubicBezTo>
                      <a:pt x="8554" y="9673"/>
                      <a:pt x="8554" y="9603"/>
                      <a:pt x="8554" y="9533"/>
                    </a:cubicBezTo>
                    <a:cubicBezTo>
                      <a:pt x="8554" y="9463"/>
                      <a:pt x="8543" y="9393"/>
                      <a:pt x="8534" y="9324"/>
                    </a:cubicBezTo>
                    <a:cubicBezTo>
                      <a:pt x="8523" y="9264"/>
                      <a:pt x="8523" y="9204"/>
                      <a:pt x="8514" y="9133"/>
                    </a:cubicBezTo>
                    <a:cubicBezTo>
                      <a:pt x="8514" y="9073"/>
                      <a:pt x="8503" y="9013"/>
                      <a:pt x="8494" y="8953"/>
                    </a:cubicBezTo>
                    <a:cubicBezTo>
                      <a:pt x="8494" y="8904"/>
                      <a:pt x="8494" y="8854"/>
                      <a:pt x="8483" y="8814"/>
                    </a:cubicBezTo>
                    <a:cubicBezTo>
                      <a:pt x="8483" y="8774"/>
                      <a:pt x="8483" y="8734"/>
                      <a:pt x="8474" y="8704"/>
                    </a:cubicBezTo>
                    <a:close/>
                    <a:moveTo>
                      <a:pt x="4038" y="15008"/>
                    </a:moveTo>
                    <a:cubicBezTo>
                      <a:pt x="4038" y="15009"/>
                      <a:pt x="4039" y="15009"/>
                      <a:pt x="4040" y="15009"/>
                    </a:cubicBezTo>
                    <a:lnTo>
                      <a:pt x="4040" y="15009"/>
                    </a:lnTo>
                    <a:cubicBezTo>
                      <a:pt x="4039" y="15008"/>
                      <a:pt x="4038" y="15008"/>
                      <a:pt x="4038" y="15008"/>
                    </a:cubicBezTo>
                    <a:close/>
                    <a:moveTo>
                      <a:pt x="270" y="12071"/>
                    </a:moveTo>
                    <a:cubicBezTo>
                      <a:pt x="281" y="12101"/>
                      <a:pt x="301" y="12131"/>
                      <a:pt x="310" y="12151"/>
                    </a:cubicBezTo>
                    <a:cubicBezTo>
                      <a:pt x="341" y="12241"/>
                      <a:pt x="381" y="12321"/>
                      <a:pt x="410" y="12411"/>
                    </a:cubicBezTo>
                    <a:cubicBezTo>
                      <a:pt x="430" y="12461"/>
                      <a:pt x="460" y="12511"/>
                      <a:pt x="480" y="12561"/>
                    </a:cubicBezTo>
                    <a:lnTo>
                      <a:pt x="540" y="12681"/>
                    </a:lnTo>
                    <a:cubicBezTo>
                      <a:pt x="590" y="12790"/>
                      <a:pt x="670" y="12901"/>
                      <a:pt x="750" y="12990"/>
                    </a:cubicBezTo>
                    <a:cubicBezTo>
                      <a:pt x="810" y="13060"/>
                      <a:pt x="880" y="13130"/>
                      <a:pt x="950" y="13200"/>
                    </a:cubicBezTo>
                    <a:lnTo>
                      <a:pt x="1070" y="13290"/>
                    </a:lnTo>
                    <a:cubicBezTo>
                      <a:pt x="1120" y="13330"/>
                      <a:pt x="1160" y="13360"/>
                      <a:pt x="1200" y="13390"/>
                    </a:cubicBezTo>
                    <a:cubicBezTo>
                      <a:pt x="1240" y="13420"/>
                      <a:pt x="1280" y="13450"/>
                      <a:pt x="1329" y="13480"/>
                    </a:cubicBezTo>
                    <a:cubicBezTo>
                      <a:pt x="1360" y="13500"/>
                      <a:pt x="1400" y="13530"/>
                      <a:pt x="1440" y="13550"/>
                    </a:cubicBezTo>
                    <a:cubicBezTo>
                      <a:pt x="1520" y="13600"/>
                      <a:pt x="1589" y="13640"/>
                      <a:pt x="1659" y="13680"/>
                    </a:cubicBezTo>
                    <a:cubicBezTo>
                      <a:pt x="1749" y="13730"/>
                      <a:pt x="1839" y="13780"/>
                      <a:pt x="1919" y="13829"/>
                    </a:cubicBezTo>
                    <a:cubicBezTo>
                      <a:pt x="2009" y="13880"/>
                      <a:pt x="2089" y="13920"/>
                      <a:pt x="2179" y="13969"/>
                    </a:cubicBezTo>
                    <a:cubicBezTo>
                      <a:pt x="2249" y="14009"/>
                      <a:pt x="2329" y="14049"/>
                      <a:pt x="2408" y="14089"/>
                    </a:cubicBezTo>
                    <a:cubicBezTo>
                      <a:pt x="2499" y="14140"/>
                      <a:pt x="2588" y="14180"/>
                      <a:pt x="2688" y="14219"/>
                    </a:cubicBezTo>
                    <a:cubicBezTo>
                      <a:pt x="2768" y="14259"/>
                      <a:pt x="2858" y="14289"/>
                      <a:pt x="2938" y="14319"/>
                    </a:cubicBezTo>
                    <a:cubicBezTo>
                      <a:pt x="3118" y="14389"/>
                      <a:pt x="3298" y="14449"/>
                      <a:pt x="3478" y="14509"/>
                    </a:cubicBezTo>
                    <a:cubicBezTo>
                      <a:pt x="3647" y="14569"/>
                      <a:pt x="3827" y="14619"/>
                      <a:pt x="3998" y="14669"/>
                    </a:cubicBezTo>
                    <a:cubicBezTo>
                      <a:pt x="4177" y="14719"/>
                      <a:pt x="4357" y="14769"/>
                      <a:pt x="4537" y="14809"/>
                    </a:cubicBezTo>
                    <a:cubicBezTo>
                      <a:pt x="4707" y="14849"/>
                      <a:pt x="4886" y="14889"/>
                      <a:pt x="5066" y="14919"/>
                    </a:cubicBezTo>
                    <a:cubicBezTo>
                      <a:pt x="5237" y="14959"/>
                      <a:pt x="5416" y="14999"/>
                      <a:pt x="5596" y="15028"/>
                    </a:cubicBezTo>
                    <a:cubicBezTo>
                      <a:pt x="5696" y="15048"/>
                      <a:pt x="5786" y="15059"/>
                      <a:pt x="5886" y="15079"/>
                    </a:cubicBezTo>
                    <a:cubicBezTo>
                      <a:pt x="5976" y="15088"/>
                      <a:pt x="6076" y="15099"/>
                      <a:pt x="6165" y="15108"/>
                    </a:cubicBezTo>
                    <a:cubicBezTo>
                      <a:pt x="6256" y="15119"/>
                      <a:pt x="6345" y="15128"/>
                      <a:pt x="6436" y="15128"/>
                    </a:cubicBezTo>
                    <a:cubicBezTo>
                      <a:pt x="6515" y="15139"/>
                      <a:pt x="6605" y="15139"/>
                      <a:pt x="6695" y="15148"/>
                    </a:cubicBezTo>
                    <a:lnTo>
                      <a:pt x="6825" y="15148"/>
                    </a:lnTo>
                    <a:cubicBezTo>
                      <a:pt x="6875" y="15148"/>
                      <a:pt x="6915" y="15148"/>
                      <a:pt x="6955" y="15139"/>
                    </a:cubicBezTo>
                    <a:cubicBezTo>
                      <a:pt x="7055" y="15128"/>
                      <a:pt x="7145" y="15119"/>
                      <a:pt x="7244" y="15099"/>
                    </a:cubicBezTo>
                    <a:cubicBezTo>
                      <a:pt x="7324" y="15088"/>
                      <a:pt x="7415" y="15068"/>
                      <a:pt x="7495" y="15048"/>
                    </a:cubicBezTo>
                    <a:cubicBezTo>
                      <a:pt x="7575" y="15028"/>
                      <a:pt x="7664" y="14999"/>
                      <a:pt x="7744" y="14968"/>
                    </a:cubicBezTo>
                    <a:cubicBezTo>
                      <a:pt x="7784" y="14959"/>
                      <a:pt x="7814" y="14948"/>
                      <a:pt x="7854" y="14929"/>
                    </a:cubicBezTo>
                    <a:lnTo>
                      <a:pt x="7944" y="14869"/>
                    </a:lnTo>
                    <a:cubicBezTo>
                      <a:pt x="7964" y="14849"/>
                      <a:pt x="7994" y="14829"/>
                      <a:pt x="8014" y="14809"/>
                    </a:cubicBezTo>
                    <a:cubicBezTo>
                      <a:pt x="8034" y="14799"/>
                      <a:pt x="8054" y="14779"/>
                      <a:pt x="8074" y="14769"/>
                    </a:cubicBezTo>
                    <a:cubicBezTo>
                      <a:pt x="8114" y="14739"/>
                      <a:pt x="8144" y="14709"/>
                      <a:pt x="8184" y="14689"/>
                    </a:cubicBezTo>
                    <a:lnTo>
                      <a:pt x="8184" y="14689"/>
                    </a:lnTo>
                    <a:cubicBezTo>
                      <a:pt x="8174" y="14749"/>
                      <a:pt x="8154" y="14799"/>
                      <a:pt x="8124" y="14849"/>
                    </a:cubicBezTo>
                    <a:cubicBezTo>
                      <a:pt x="8114" y="14859"/>
                      <a:pt x="8104" y="14859"/>
                      <a:pt x="8104" y="14859"/>
                    </a:cubicBezTo>
                    <a:cubicBezTo>
                      <a:pt x="8064" y="14879"/>
                      <a:pt x="8024" y="14909"/>
                      <a:pt x="7984" y="14929"/>
                    </a:cubicBezTo>
                    <a:lnTo>
                      <a:pt x="7924" y="14959"/>
                    </a:lnTo>
                    <a:cubicBezTo>
                      <a:pt x="7904" y="14968"/>
                      <a:pt x="7894" y="14979"/>
                      <a:pt x="7874" y="14988"/>
                    </a:cubicBezTo>
                    <a:cubicBezTo>
                      <a:pt x="7804" y="15039"/>
                      <a:pt x="7734" y="15079"/>
                      <a:pt x="7655" y="15108"/>
                    </a:cubicBezTo>
                    <a:lnTo>
                      <a:pt x="7475" y="15168"/>
                    </a:lnTo>
                    <a:cubicBezTo>
                      <a:pt x="7404" y="15179"/>
                      <a:pt x="7344" y="15199"/>
                      <a:pt x="7275" y="15219"/>
                    </a:cubicBezTo>
                    <a:cubicBezTo>
                      <a:pt x="7145" y="15259"/>
                      <a:pt x="7005" y="15279"/>
                      <a:pt x="6875" y="15299"/>
                    </a:cubicBezTo>
                    <a:lnTo>
                      <a:pt x="6765" y="15299"/>
                    </a:lnTo>
                    <a:cubicBezTo>
                      <a:pt x="6725" y="15299"/>
                      <a:pt x="6685" y="15299"/>
                      <a:pt x="6645" y="15288"/>
                    </a:cubicBezTo>
                    <a:cubicBezTo>
                      <a:pt x="6555" y="15288"/>
                      <a:pt x="6475" y="15288"/>
                      <a:pt x="6396" y="15279"/>
                    </a:cubicBezTo>
                    <a:cubicBezTo>
                      <a:pt x="6225" y="15268"/>
                      <a:pt x="6056" y="15259"/>
                      <a:pt x="5886" y="15259"/>
                    </a:cubicBezTo>
                    <a:cubicBezTo>
                      <a:pt x="5716" y="15248"/>
                      <a:pt x="5556" y="15248"/>
                      <a:pt x="5386" y="15228"/>
                    </a:cubicBezTo>
                    <a:cubicBezTo>
                      <a:pt x="5206" y="15219"/>
                      <a:pt x="5037" y="15188"/>
                      <a:pt x="4857" y="15159"/>
                    </a:cubicBezTo>
                    <a:cubicBezTo>
                      <a:pt x="4817" y="15159"/>
                      <a:pt x="4777" y="15148"/>
                      <a:pt x="4747" y="15139"/>
                    </a:cubicBezTo>
                    <a:cubicBezTo>
                      <a:pt x="4508" y="15099"/>
                      <a:pt x="4279" y="15049"/>
                      <a:pt x="4040" y="15009"/>
                    </a:cubicBezTo>
                    <a:lnTo>
                      <a:pt x="4040" y="15009"/>
                    </a:lnTo>
                    <a:cubicBezTo>
                      <a:pt x="4043" y="15010"/>
                      <a:pt x="4047" y="15012"/>
                      <a:pt x="4047" y="15019"/>
                    </a:cubicBezTo>
                    <a:cubicBezTo>
                      <a:pt x="3958" y="14999"/>
                      <a:pt x="3878" y="14979"/>
                      <a:pt x="3787" y="14968"/>
                    </a:cubicBezTo>
                    <a:cubicBezTo>
                      <a:pt x="3738" y="14959"/>
                      <a:pt x="3698" y="14948"/>
                      <a:pt x="3658" y="14939"/>
                    </a:cubicBezTo>
                    <a:cubicBezTo>
                      <a:pt x="3618" y="14929"/>
                      <a:pt x="3578" y="14909"/>
                      <a:pt x="3538" y="14899"/>
                    </a:cubicBezTo>
                    <a:cubicBezTo>
                      <a:pt x="3458" y="14879"/>
                      <a:pt x="3388" y="14859"/>
                      <a:pt x="3308" y="14829"/>
                    </a:cubicBezTo>
                    <a:cubicBezTo>
                      <a:pt x="3218" y="14809"/>
                      <a:pt x="3128" y="14779"/>
                      <a:pt x="3028" y="14749"/>
                    </a:cubicBezTo>
                    <a:cubicBezTo>
                      <a:pt x="2978" y="14739"/>
                      <a:pt x="2938" y="14719"/>
                      <a:pt x="2888" y="14709"/>
                    </a:cubicBezTo>
                    <a:cubicBezTo>
                      <a:pt x="2868" y="14699"/>
                      <a:pt x="2848" y="14689"/>
                      <a:pt x="2828" y="14689"/>
                    </a:cubicBezTo>
                    <a:cubicBezTo>
                      <a:pt x="2799" y="14679"/>
                      <a:pt x="2779" y="14669"/>
                      <a:pt x="2759" y="14659"/>
                    </a:cubicBezTo>
                    <a:lnTo>
                      <a:pt x="2608" y="14599"/>
                    </a:lnTo>
                    <a:cubicBezTo>
                      <a:pt x="2559" y="14589"/>
                      <a:pt x="2508" y="14559"/>
                      <a:pt x="2468" y="14539"/>
                    </a:cubicBezTo>
                    <a:cubicBezTo>
                      <a:pt x="2428" y="14519"/>
                      <a:pt x="2388" y="14509"/>
                      <a:pt x="2349" y="14489"/>
                    </a:cubicBezTo>
                    <a:lnTo>
                      <a:pt x="2229" y="14429"/>
                    </a:lnTo>
                    <a:lnTo>
                      <a:pt x="2019" y="14309"/>
                    </a:lnTo>
                    <a:cubicBezTo>
                      <a:pt x="1989" y="14279"/>
                      <a:pt x="1949" y="14259"/>
                      <a:pt x="1919" y="14239"/>
                    </a:cubicBezTo>
                    <a:cubicBezTo>
                      <a:pt x="1879" y="14209"/>
                      <a:pt x="1839" y="14180"/>
                      <a:pt x="1789" y="14160"/>
                    </a:cubicBezTo>
                    <a:cubicBezTo>
                      <a:pt x="1719" y="14109"/>
                      <a:pt x="1649" y="14049"/>
                      <a:pt x="1569" y="14000"/>
                    </a:cubicBezTo>
                    <a:cubicBezTo>
                      <a:pt x="1520" y="13969"/>
                      <a:pt x="1469" y="13929"/>
                      <a:pt x="1420" y="13889"/>
                    </a:cubicBezTo>
                    <a:cubicBezTo>
                      <a:pt x="1380" y="13860"/>
                      <a:pt x="1340" y="13829"/>
                      <a:pt x="1300" y="13789"/>
                    </a:cubicBezTo>
                    <a:cubicBezTo>
                      <a:pt x="1269" y="13769"/>
                      <a:pt x="1240" y="13740"/>
                      <a:pt x="1209" y="13720"/>
                    </a:cubicBezTo>
                    <a:lnTo>
                      <a:pt x="1169" y="13680"/>
                    </a:lnTo>
                    <a:lnTo>
                      <a:pt x="1100" y="13610"/>
                    </a:lnTo>
                    <a:cubicBezTo>
                      <a:pt x="1090" y="13610"/>
                      <a:pt x="1090" y="13600"/>
                      <a:pt x="1080" y="13590"/>
                    </a:cubicBezTo>
                    <a:cubicBezTo>
                      <a:pt x="1060" y="13570"/>
                      <a:pt x="1040" y="13540"/>
                      <a:pt x="1020" y="13520"/>
                    </a:cubicBezTo>
                    <a:cubicBezTo>
                      <a:pt x="990" y="13490"/>
                      <a:pt x="970" y="13460"/>
                      <a:pt x="940" y="13430"/>
                    </a:cubicBezTo>
                    <a:cubicBezTo>
                      <a:pt x="840" y="13300"/>
                      <a:pt x="740" y="13170"/>
                      <a:pt x="640" y="13030"/>
                    </a:cubicBezTo>
                    <a:cubicBezTo>
                      <a:pt x="580" y="12930"/>
                      <a:pt x="500" y="12830"/>
                      <a:pt x="450" y="12721"/>
                    </a:cubicBezTo>
                    <a:cubicBezTo>
                      <a:pt x="401" y="12630"/>
                      <a:pt x="370" y="12541"/>
                      <a:pt x="330" y="12451"/>
                    </a:cubicBezTo>
                    <a:cubicBezTo>
                      <a:pt x="321" y="12421"/>
                      <a:pt x="310" y="12381"/>
                      <a:pt x="301" y="12351"/>
                    </a:cubicBezTo>
                    <a:cubicBezTo>
                      <a:pt x="290" y="12321"/>
                      <a:pt x="290" y="12301"/>
                      <a:pt x="290" y="12281"/>
                    </a:cubicBezTo>
                    <a:cubicBezTo>
                      <a:pt x="281" y="12211"/>
                      <a:pt x="281" y="12141"/>
                      <a:pt x="270" y="12071"/>
                    </a:cubicBezTo>
                    <a:close/>
                    <a:moveTo>
                      <a:pt x="11440" y="11843"/>
                    </a:moveTo>
                    <a:lnTo>
                      <a:pt x="11440" y="11843"/>
                    </a:lnTo>
                    <a:cubicBezTo>
                      <a:pt x="11426" y="11969"/>
                      <a:pt x="11415" y="12095"/>
                      <a:pt x="11391" y="12221"/>
                    </a:cubicBezTo>
                    <a:cubicBezTo>
                      <a:pt x="11391" y="12251"/>
                      <a:pt x="11381" y="12291"/>
                      <a:pt x="11371" y="12321"/>
                    </a:cubicBezTo>
                    <a:cubicBezTo>
                      <a:pt x="11361" y="12371"/>
                      <a:pt x="11351" y="12411"/>
                      <a:pt x="11341" y="12451"/>
                    </a:cubicBezTo>
                    <a:cubicBezTo>
                      <a:pt x="11331" y="12481"/>
                      <a:pt x="11321" y="12521"/>
                      <a:pt x="11311" y="12550"/>
                    </a:cubicBezTo>
                    <a:cubicBezTo>
                      <a:pt x="11301" y="12590"/>
                      <a:pt x="11281" y="12630"/>
                      <a:pt x="11272" y="12670"/>
                    </a:cubicBezTo>
                    <a:cubicBezTo>
                      <a:pt x="11241" y="12750"/>
                      <a:pt x="11212" y="12830"/>
                      <a:pt x="11181" y="12901"/>
                    </a:cubicBezTo>
                    <a:cubicBezTo>
                      <a:pt x="11152" y="12981"/>
                      <a:pt x="11121" y="13050"/>
                      <a:pt x="11081" y="13120"/>
                    </a:cubicBezTo>
                    <a:cubicBezTo>
                      <a:pt x="11052" y="13190"/>
                      <a:pt x="11021" y="13250"/>
                      <a:pt x="10981" y="13310"/>
                    </a:cubicBezTo>
                    <a:cubicBezTo>
                      <a:pt x="10941" y="13380"/>
                      <a:pt x="10901" y="13450"/>
                      <a:pt x="10861" y="13510"/>
                    </a:cubicBezTo>
                    <a:cubicBezTo>
                      <a:pt x="10782" y="13640"/>
                      <a:pt x="10692" y="13769"/>
                      <a:pt x="10602" y="13889"/>
                    </a:cubicBezTo>
                    <a:cubicBezTo>
                      <a:pt x="10572" y="13920"/>
                      <a:pt x="10542" y="13960"/>
                      <a:pt x="10512" y="13989"/>
                    </a:cubicBezTo>
                    <a:cubicBezTo>
                      <a:pt x="10482" y="14029"/>
                      <a:pt x="10442" y="14069"/>
                      <a:pt x="10402" y="14100"/>
                    </a:cubicBezTo>
                    <a:cubicBezTo>
                      <a:pt x="10372" y="14140"/>
                      <a:pt x="10332" y="14180"/>
                      <a:pt x="10302" y="14209"/>
                    </a:cubicBezTo>
                    <a:cubicBezTo>
                      <a:pt x="10262" y="14249"/>
                      <a:pt x="10222" y="14289"/>
                      <a:pt x="10182" y="14319"/>
                    </a:cubicBezTo>
                    <a:cubicBezTo>
                      <a:pt x="10102" y="14399"/>
                      <a:pt x="10022" y="14469"/>
                      <a:pt x="9933" y="14539"/>
                    </a:cubicBezTo>
                    <a:cubicBezTo>
                      <a:pt x="9853" y="14609"/>
                      <a:pt x="9773" y="14669"/>
                      <a:pt x="9693" y="14729"/>
                    </a:cubicBezTo>
                    <a:cubicBezTo>
                      <a:pt x="9622" y="14779"/>
                      <a:pt x="9543" y="14829"/>
                      <a:pt x="9473" y="14879"/>
                    </a:cubicBezTo>
                    <a:cubicBezTo>
                      <a:pt x="9383" y="14939"/>
                      <a:pt x="9293" y="14988"/>
                      <a:pt x="9193" y="15039"/>
                    </a:cubicBezTo>
                    <a:cubicBezTo>
                      <a:pt x="9153" y="15059"/>
                      <a:pt x="9103" y="15088"/>
                      <a:pt x="9063" y="15108"/>
                    </a:cubicBezTo>
                    <a:cubicBezTo>
                      <a:pt x="9013" y="15139"/>
                      <a:pt x="8963" y="15168"/>
                      <a:pt x="8903" y="15188"/>
                    </a:cubicBezTo>
                    <a:cubicBezTo>
                      <a:pt x="8854" y="15208"/>
                      <a:pt x="8803" y="15228"/>
                      <a:pt x="8754" y="15259"/>
                    </a:cubicBezTo>
                    <a:cubicBezTo>
                      <a:pt x="8714" y="15279"/>
                      <a:pt x="8674" y="15288"/>
                      <a:pt x="8623" y="15308"/>
                    </a:cubicBezTo>
                    <a:cubicBezTo>
                      <a:pt x="8554" y="15339"/>
                      <a:pt x="8474" y="15359"/>
                      <a:pt x="8394" y="15388"/>
                    </a:cubicBezTo>
                    <a:cubicBezTo>
                      <a:pt x="8314" y="15408"/>
                      <a:pt x="8244" y="15428"/>
                      <a:pt x="8164" y="15448"/>
                    </a:cubicBezTo>
                    <a:cubicBezTo>
                      <a:pt x="8094" y="15478"/>
                      <a:pt x="8024" y="15498"/>
                      <a:pt x="7944" y="15518"/>
                    </a:cubicBezTo>
                    <a:cubicBezTo>
                      <a:pt x="7944" y="15518"/>
                      <a:pt x="7943" y="15518"/>
                      <a:pt x="7941" y="15519"/>
                    </a:cubicBezTo>
                    <a:lnTo>
                      <a:pt x="7941" y="15519"/>
                    </a:lnTo>
                    <a:cubicBezTo>
                      <a:pt x="7967" y="15483"/>
                      <a:pt x="7986" y="15456"/>
                      <a:pt x="8014" y="15428"/>
                    </a:cubicBezTo>
                    <a:cubicBezTo>
                      <a:pt x="8084" y="15339"/>
                      <a:pt x="8144" y="15239"/>
                      <a:pt x="8194" y="15148"/>
                    </a:cubicBezTo>
                    <a:cubicBezTo>
                      <a:pt x="8214" y="15139"/>
                      <a:pt x="8224" y="15139"/>
                      <a:pt x="8244" y="15139"/>
                    </a:cubicBezTo>
                    <a:cubicBezTo>
                      <a:pt x="8254" y="15139"/>
                      <a:pt x="8274" y="15128"/>
                      <a:pt x="8284" y="15128"/>
                    </a:cubicBezTo>
                    <a:cubicBezTo>
                      <a:pt x="8314" y="15119"/>
                      <a:pt x="8344" y="15108"/>
                      <a:pt x="8364" y="15099"/>
                    </a:cubicBezTo>
                    <a:cubicBezTo>
                      <a:pt x="8434" y="15079"/>
                      <a:pt x="8494" y="15048"/>
                      <a:pt x="8554" y="15028"/>
                    </a:cubicBezTo>
                    <a:cubicBezTo>
                      <a:pt x="8614" y="15008"/>
                      <a:pt x="8674" y="14979"/>
                      <a:pt x="8734" y="14948"/>
                    </a:cubicBezTo>
                    <a:cubicBezTo>
                      <a:pt x="8783" y="14929"/>
                      <a:pt x="8843" y="14899"/>
                      <a:pt x="8893" y="14879"/>
                    </a:cubicBezTo>
                    <a:cubicBezTo>
                      <a:pt x="9013" y="14829"/>
                      <a:pt x="9123" y="14769"/>
                      <a:pt x="9233" y="14709"/>
                    </a:cubicBezTo>
                    <a:cubicBezTo>
                      <a:pt x="9343" y="14639"/>
                      <a:pt x="9453" y="14589"/>
                      <a:pt x="9563" y="14519"/>
                    </a:cubicBezTo>
                    <a:cubicBezTo>
                      <a:pt x="9613" y="14479"/>
                      <a:pt x="9662" y="14439"/>
                      <a:pt x="9722" y="14409"/>
                    </a:cubicBezTo>
                    <a:cubicBezTo>
                      <a:pt x="9762" y="14369"/>
                      <a:pt x="9813" y="14329"/>
                      <a:pt x="9862" y="14299"/>
                    </a:cubicBezTo>
                    <a:cubicBezTo>
                      <a:pt x="9962" y="14219"/>
                      <a:pt x="10062" y="14140"/>
                      <a:pt x="10152" y="14060"/>
                    </a:cubicBezTo>
                    <a:cubicBezTo>
                      <a:pt x="10252" y="13980"/>
                      <a:pt x="10352" y="13900"/>
                      <a:pt x="10442" y="13820"/>
                    </a:cubicBezTo>
                    <a:cubicBezTo>
                      <a:pt x="10492" y="13769"/>
                      <a:pt x="10532" y="13730"/>
                      <a:pt x="10572" y="13680"/>
                    </a:cubicBezTo>
                    <a:cubicBezTo>
                      <a:pt x="10612" y="13640"/>
                      <a:pt x="10652" y="13590"/>
                      <a:pt x="10692" y="13550"/>
                    </a:cubicBezTo>
                    <a:lnTo>
                      <a:pt x="10812" y="13400"/>
                    </a:lnTo>
                    <a:cubicBezTo>
                      <a:pt x="10852" y="13350"/>
                      <a:pt x="10881" y="13290"/>
                      <a:pt x="10912" y="13240"/>
                    </a:cubicBezTo>
                    <a:cubicBezTo>
                      <a:pt x="10952" y="13180"/>
                      <a:pt x="10981" y="13130"/>
                      <a:pt x="11012" y="13080"/>
                    </a:cubicBezTo>
                    <a:lnTo>
                      <a:pt x="11101" y="12901"/>
                    </a:lnTo>
                    <a:cubicBezTo>
                      <a:pt x="11161" y="12790"/>
                      <a:pt x="11212" y="12670"/>
                      <a:pt x="11261" y="12550"/>
                    </a:cubicBezTo>
                    <a:cubicBezTo>
                      <a:pt x="11281" y="12491"/>
                      <a:pt x="11311" y="12431"/>
                      <a:pt x="11331" y="12371"/>
                    </a:cubicBezTo>
                    <a:cubicBezTo>
                      <a:pt x="11351" y="12311"/>
                      <a:pt x="11361" y="12251"/>
                      <a:pt x="11371" y="12181"/>
                    </a:cubicBezTo>
                    <a:lnTo>
                      <a:pt x="11401" y="12031"/>
                    </a:lnTo>
                    <a:cubicBezTo>
                      <a:pt x="11411" y="11981"/>
                      <a:pt x="11421" y="11941"/>
                      <a:pt x="11431" y="11891"/>
                    </a:cubicBezTo>
                    <a:lnTo>
                      <a:pt x="11431" y="11881"/>
                    </a:lnTo>
                    <a:lnTo>
                      <a:pt x="11431" y="11861"/>
                    </a:lnTo>
                    <a:cubicBezTo>
                      <a:pt x="11431" y="11852"/>
                      <a:pt x="11431" y="11851"/>
                      <a:pt x="11440" y="11843"/>
                    </a:cubicBezTo>
                    <a:close/>
                    <a:moveTo>
                      <a:pt x="410" y="12841"/>
                    </a:moveTo>
                    <a:cubicBezTo>
                      <a:pt x="440" y="12910"/>
                      <a:pt x="480" y="12970"/>
                      <a:pt x="520" y="13030"/>
                    </a:cubicBezTo>
                    <a:cubicBezTo>
                      <a:pt x="560" y="13100"/>
                      <a:pt x="610" y="13160"/>
                      <a:pt x="660" y="13230"/>
                    </a:cubicBezTo>
                    <a:cubicBezTo>
                      <a:pt x="710" y="13310"/>
                      <a:pt x="760" y="13380"/>
                      <a:pt x="810" y="13450"/>
                    </a:cubicBezTo>
                    <a:lnTo>
                      <a:pt x="900" y="13570"/>
                    </a:lnTo>
                    <a:cubicBezTo>
                      <a:pt x="910" y="13590"/>
                      <a:pt x="920" y="13600"/>
                      <a:pt x="930" y="13610"/>
                    </a:cubicBezTo>
                    <a:cubicBezTo>
                      <a:pt x="950" y="13630"/>
                      <a:pt x="970" y="13650"/>
                      <a:pt x="990" y="13680"/>
                    </a:cubicBezTo>
                    <a:lnTo>
                      <a:pt x="1080" y="13769"/>
                    </a:lnTo>
                    <a:lnTo>
                      <a:pt x="1169" y="13860"/>
                    </a:lnTo>
                    <a:cubicBezTo>
                      <a:pt x="1200" y="13889"/>
                      <a:pt x="1240" y="13920"/>
                      <a:pt x="1269" y="13949"/>
                    </a:cubicBezTo>
                    <a:cubicBezTo>
                      <a:pt x="1300" y="13969"/>
                      <a:pt x="1329" y="14000"/>
                      <a:pt x="1369" y="14020"/>
                    </a:cubicBezTo>
                    <a:cubicBezTo>
                      <a:pt x="1509" y="14129"/>
                      <a:pt x="1659" y="14239"/>
                      <a:pt x="1809" y="14339"/>
                    </a:cubicBezTo>
                    <a:cubicBezTo>
                      <a:pt x="1839" y="14369"/>
                      <a:pt x="1869" y="14389"/>
                      <a:pt x="1899" y="14409"/>
                    </a:cubicBezTo>
                    <a:cubicBezTo>
                      <a:pt x="1939" y="14429"/>
                      <a:pt x="1969" y="14449"/>
                      <a:pt x="2009" y="14479"/>
                    </a:cubicBezTo>
                    <a:cubicBezTo>
                      <a:pt x="2049" y="14499"/>
                      <a:pt x="2089" y="14519"/>
                      <a:pt x="2129" y="14549"/>
                    </a:cubicBezTo>
                    <a:cubicBezTo>
                      <a:pt x="2169" y="14569"/>
                      <a:pt x="2209" y="14589"/>
                      <a:pt x="2259" y="14619"/>
                    </a:cubicBezTo>
                    <a:lnTo>
                      <a:pt x="2379" y="14679"/>
                    </a:lnTo>
                    <a:cubicBezTo>
                      <a:pt x="2419" y="14699"/>
                      <a:pt x="2468" y="14709"/>
                      <a:pt x="2508" y="14729"/>
                    </a:cubicBezTo>
                    <a:cubicBezTo>
                      <a:pt x="2579" y="14769"/>
                      <a:pt x="2659" y="14799"/>
                      <a:pt x="2728" y="14829"/>
                    </a:cubicBezTo>
                    <a:cubicBezTo>
                      <a:pt x="2819" y="14859"/>
                      <a:pt x="2898" y="14889"/>
                      <a:pt x="2978" y="14909"/>
                    </a:cubicBezTo>
                    <a:cubicBezTo>
                      <a:pt x="3068" y="14939"/>
                      <a:pt x="3158" y="14968"/>
                      <a:pt x="3248" y="14988"/>
                    </a:cubicBezTo>
                    <a:cubicBezTo>
                      <a:pt x="3328" y="15019"/>
                      <a:pt x="3408" y="15039"/>
                      <a:pt x="3478" y="15068"/>
                    </a:cubicBezTo>
                    <a:lnTo>
                      <a:pt x="3598" y="15099"/>
                    </a:lnTo>
                    <a:cubicBezTo>
                      <a:pt x="3647" y="15108"/>
                      <a:pt x="3687" y="15128"/>
                      <a:pt x="3727" y="15139"/>
                    </a:cubicBezTo>
                    <a:cubicBezTo>
                      <a:pt x="3818" y="15159"/>
                      <a:pt x="3907" y="15168"/>
                      <a:pt x="3998" y="15188"/>
                    </a:cubicBezTo>
                    <a:cubicBezTo>
                      <a:pt x="4077" y="15208"/>
                      <a:pt x="4157" y="15219"/>
                      <a:pt x="4237" y="15239"/>
                    </a:cubicBezTo>
                    <a:cubicBezTo>
                      <a:pt x="4407" y="15279"/>
                      <a:pt x="4587" y="15319"/>
                      <a:pt x="4767" y="15348"/>
                    </a:cubicBezTo>
                    <a:cubicBezTo>
                      <a:pt x="4857" y="15368"/>
                      <a:pt x="4937" y="15379"/>
                      <a:pt x="5026" y="15399"/>
                    </a:cubicBezTo>
                    <a:cubicBezTo>
                      <a:pt x="5117" y="15408"/>
                      <a:pt x="5217" y="15428"/>
                      <a:pt x="5306" y="15448"/>
                    </a:cubicBezTo>
                    <a:cubicBezTo>
                      <a:pt x="5476" y="15468"/>
                      <a:pt x="5646" y="15478"/>
                      <a:pt x="5816" y="15478"/>
                    </a:cubicBezTo>
                    <a:cubicBezTo>
                      <a:pt x="5985" y="15488"/>
                      <a:pt x="6156" y="15508"/>
                      <a:pt x="6316" y="15508"/>
                    </a:cubicBezTo>
                    <a:cubicBezTo>
                      <a:pt x="6405" y="15518"/>
                      <a:pt x="6485" y="15518"/>
                      <a:pt x="6565" y="15518"/>
                    </a:cubicBezTo>
                    <a:cubicBezTo>
                      <a:pt x="6645" y="15528"/>
                      <a:pt x="6735" y="15528"/>
                      <a:pt x="6815" y="15528"/>
                    </a:cubicBezTo>
                    <a:cubicBezTo>
                      <a:pt x="6865" y="15528"/>
                      <a:pt x="6905" y="15518"/>
                      <a:pt x="6955" y="15518"/>
                    </a:cubicBezTo>
                    <a:cubicBezTo>
                      <a:pt x="6995" y="15508"/>
                      <a:pt x="7035" y="15508"/>
                      <a:pt x="7075" y="15498"/>
                    </a:cubicBezTo>
                    <a:cubicBezTo>
                      <a:pt x="7155" y="15478"/>
                      <a:pt x="7244" y="15468"/>
                      <a:pt x="7324" y="15438"/>
                    </a:cubicBezTo>
                    <a:cubicBezTo>
                      <a:pt x="7395" y="15419"/>
                      <a:pt x="7464" y="15399"/>
                      <a:pt x="7535" y="15368"/>
                    </a:cubicBezTo>
                    <a:cubicBezTo>
                      <a:pt x="7624" y="15348"/>
                      <a:pt x="7704" y="15319"/>
                      <a:pt x="7784" y="15279"/>
                    </a:cubicBezTo>
                    <a:cubicBezTo>
                      <a:pt x="7844" y="15248"/>
                      <a:pt x="7904" y="15219"/>
                      <a:pt x="7954" y="15179"/>
                    </a:cubicBezTo>
                    <a:cubicBezTo>
                      <a:pt x="7958" y="15179"/>
                      <a:pt x="7960" y="15179"/>
                      <a:pt x="7961" y="15178"/>
                    </a:cubicBezTo>
                    <a:lnTo>
                      <a:pt x="7961" y="15178"/>
                    </a:lnTo>
                    <a:cubicBezTo>
                      <a:pt x="7958" y="15184"/>
                      <a:pt x="7954" y="15188"/>
                      <a:pt x="7954" y="15188"/>
                    </a:cubicBezTo>
                    <a:cubicBezTo>
                      <a:pt x="7904" y="15279"/>
                      <a:pt x="7834" y="15359"/>
                      <a:pt x="7774" y="15438"/>
                    </a:cubicBezTo>
                    <a:cubicBezTo>
                      <a:pt x="7724" y="15488"/>
                      <a:pt x="7684" y="15548"/>
                      <a:pt x="7635" y="15598"/>
                    </a:cubicBezTo>
                    <a:cubicBezTo>
                      <a:pt x="7504" y="15638"/>
                      <a:pt x="7375" y="15668"/>
                      <a:pt x="7235" y="15708"/>
                    </a:cubicBezTo>
                    <a:cubicBezTo>
                      <a:pt x="7165" y="15728"/>
                      <a:pt x="7095" y="15738"/>
                      <a:pt x="7015" y="15748"/>
                    </a:cubicBezTo>
                    <a:cubicBezTo>
                      <a:pt x="6935" y="15758"/>
                      <a:pt x="6865" y="15768"/>
                      <a:pt x="6785" y="15778"/>
                    </a:cubicBezTo>
                    <a:cubicBezTo>
                      <a:pt x="6735" y="15781"/>
                      <a:pt x="6684" y="15782"/>
                      <a:pt x="6633" y="15782"/>
                    </a:cubicBezTo>
                    <a:cubicBezTo>
                      <a:pt x="6530" y="15782"/>
                      <a:pt x="6425" y="15778"/>
                      <a:pt x="6325" y="15778"/>
                    </a:cubicBezTo>
                    <a:cubicBezTo>
                      <a:pt x="6165" y="15778"/>
                      <a:pt x="6016" y="15768"/>
                      <a:pt x="5866" y="15748"/>
                    </a:cubicBezTo>
                    <a:cubicBezTo>
                      <a:pt x="5706" y="15738"/>
                      <a:pt x="5546" y="15728"/>
                      <a:pt x="5396" y="15718"/>
                    </a:cubicBezTo>
                    <a:cubicBezTo>
                      <a:pt x="5226" y="15698"/>
                      <a:pt x="5066" y="15678"/>
                      <a:pt x="4906" y="15648"/>
                    </a:cubicBezTo>
                    <a:lnTo>
                      <a:pt x="4097" y="15528"/>
                    </a:lnTo>
                    <a:cubicBezTo>
                      <a:pt x="3947" y="15498"/>
                      <a:pt x="3798" y="15468"/>
                      <a:pt x="3658" y="15438"/>
                    </a:cubicBezTo>
                    <a:cubicBezTo>
                      <a:pt x="3518" y="15408"/>
                      <a:pt x="3378" y="15379"/>
                      <a:pt x="3248" y="15328"/>
                    </a:cubicBezTo>
                    <a:cubicBezTo>
                      <a:pt x="3168" y="15299"/>
                      <a:pt x="3078" y="15259"/>
                      <a:pt x="2998" y="15228"/>
                    </a:cubicBezTo>
                    <a:cubicBezTo>
                      <a:pt x="2938" y="15208"/>
                      <a:pt x="2888" y="15188"/>
                      <a:pt x="2839" y="15159"/>
                    </a:cubicBezTo>
                    <a:cubicBezTo>
                      <a:pt x="2828" y="15148"/>
                      <a:pt x="2808" y="15148"/>
                      <a:pt x="2788" y="15139"/>
                    </a:cubicBezTo>
                    <a:cubicBezTo>
                      <a:pt x="2739" y="15119"/>
                      <a:pt x="2688" y="15099"/>
                      <a:pt x="2639" y="15068"/>
                    </a:cubicBezTo>
                    <a:cubicBezTo>
                      <a:pt x="2628" y="15068"/>
                      <a:pt x="2628" y="15068"/>
                      <a:pt x="2619" y="15059"/>
                    </a:cubicBezTo>
                    <a:cubicBezTo>
                      <a:pt x="2599" y="15059"/>
                      <a:pt x="2588" y="15048"/>
                      <a:pt x="2579" y="15048"/>
                    </a:cubicBezTo>
                    <a:cubicBezTo>
                      <a:pt x="2499" y="15008"/>
                      <a:pt x="2408" y="14979"/>
                      <a:pt x="2329" y="14939"/>
                    </a:cubicBezTo>
                    <a:cubicBezTo>
                      <a:pt x="2269" y="14909"/>
                      <a:pt x="2199" y="14889"/>
                      <a:pt x="2139" y="14859"/>
                    </a:cubicBezTo>
                    <a:cubicBezTo>
                      <a:pt x="2099" y="14829"/>
                      <a:pt x="2059" y="14809"/>
                      <a:pt x="2009" y="14789"/>
                    </a:cubicBezTo>
                    <a:lnTo>
                      <a:pt x="1919" y="14729"/>
                    </a:lnTo>
                    <a:cubicBezTo>
                      <a:pt x="1839" y="14679"/>
                      <a:pt x="1759" y="14629"/>
                      <a:pt x="1679" y="14569"/>
                    </a:cubicBezTo>
                    <a:cubicBezTo>
                      <a:pt x="1560" y="14489"/>
                      <a:pt x="1429" y="14389"/>
                      <a:pt x="1309" y="14289"/>
                    </a:cubicBezTo>
                    <a:cubicBezTo>
                      <a:pt x="1269" y="14249"/>
                      <a:pt x="1229" y="14219"/>
                      <a:pt x="1189" y="14180"/>
                    </a:cubicBezTo>
                    <a:lnTo>
                      <a:pt x="1100" y="14089"/>
                    </a:lnTo>
                    <a:cubicBezTo>
                      <a:pt x="1080" y="14069"/>
                      <a:pt x="1070" y="14040"/>
                      <a:pt x="1050" y="14020"/>
                    </a:cubicBezTo>
                    <a:cubicBezTo>
                      <a:pt x="970" y="13929"/>
                      <a:pt x="900" y="13829"/>
                      <a:pt x="830" y="13730"/>
                    </a:cubicBezTo>
                    <a:cubicBezTo>
                      <a:pt x="800" y="13690"/>
                      <a:pt x="770" y="13650"/>
                      <a:pt x="740" y="13600"/>
                    </a:cubicBezTo>
                    <a:cubicBezTo>
                      <a:pt x="720" y="13570"/>
                      <a:pt x="710" y="13540"/>
                      <a:pt x="690" y="13510"/>
                    </a:cubicBezTo>
                    <a:cubicBezTo>
                      <a:pt x="680" y="13490"/>
                      <a:pt x="660" y="13470"/>
                      <a:pt x="650" y="13450"/>
                    </a:cubicBezTo>
                    <a:cubicBezTo>
                      <a:pt x="620" y="13400"/>
                      <a:pt x="600" y="13350"/>
                      <a:pt x="570" y="13300"/>
                    </a:cubicBezTo>
                    <a:lnTo>
                      <a:pt x="510" y="13150"/>
                    </a:lnTo>
                    <a:cubicBezTo>
                      <a:pt x="470" y="13050"/>
                      <a:pt x="440" y="12950"/>
                      <a:pt x="410" y="12841"/>
                    </a:cubicBezTo>
                    <a:close/>
                    <a:moveTo>
                      <a:pt x="10142" y="1"/>
                    </a:moveTo>
                    <a:cubicBezTo>
                      <a:pt x="10092" y="11"/>
                      <a:pt x="10033" y="11"/>
                      <a:pt x="9973" y="21"/>
                    </a:cubicBezTo>
                    <a:cubicBezTo>
                      <a:pt x="9862" y="31"/>
                      <a:pt x="9753" y="41"/>
                      <a:pt x="9653" y="71"/>
                    </a:cubicBezTo>
                    <a:cubicBezTo>
                      <a:pt x="9543" y="91"/>
                      <a:pt x="9433" y="111"/>
                      <a:pt x="9333" y="141"/>
                    </a:cubicBezTo>
                    <a:cubicBezTo>
                      <a:pt x="9223" y="161"/>
                      <a:pt x="9123" y="191"/>
                      <a:pt x="9013" y="221"/>
                    </a:cubicBezTo>
                    <a:cubicBezTo>
                      <a:pt x="8913" y="251"/>
                      <a:pt x="8803" y="271"/>
                      <a:pt x="8703" y="311"/>
                    </a:cubicBezTo>
                    <a:cubicBezTo>
                      <a:pt x="8643" y="331"/>
                      <a:pt x="8583" y="361"/>
                      <a:pt x="8523" y="381"/>
                    </a:cubicBezTo>
                    <a:cubicBezTo>
                      <a:pt x="8483" y="401"/>
                      <a:pt x="8434" y="421"/>
                      <a:pt x="8384" y="440"/>
                    </a:cubicBezTo>
                    <a:cubicBezTo>
                      <a:pt x="8334" y="460"/>
                      <a:pt x="8294" y="491"/>
                      <a:pt x="8244" y="520"/>
                    </a:cubicBezTo>
                    <a:cubicBezTo>
                      <a:pt x="8194" y="540"/>
                      <a:pt x="8144" y="560"/>
                      <a:pt x="8094" y="591"/>
                    </a:cubicBezTo>
                    <a:cubicBezTo>
                      <a:pt x="8054" y="620"/>
                      <a:pt x="8014" y="640"/>
                      <a:pt x="7964" y="671"/>
                    </a:cubicBezTo>
                    <a:cubicBezTo>
                      <a:pt x="7924" y="700"/>
                      <a:pt x="7884" y="720"/>
                      <a:pt x="7844" y="751"/>
                    </a:cubicBezTo>
                    <a:cubicBezTo>
                      <a:pt x="7824" y="771"/>
                      <a:pt x="7794" y="780"/>
                      <a:pt x="7774" y="800"/>
                    </a:cubicBezTo>
                    <a:cubicBezTo>
                      <a:pt x="7754" y="820"/>
                      <a:pt x="7734" y="840"/>
                      <a:pt x="7714" y="871"/>
                    </a:cubicBezTo>
                    <a:cubicBezTo>
                      <a:pt x="7684" y="900"/>
                      <a:pt x="7664" y="940"/>
                      <a:pt x="7644" y="980"/>
                    </a:cubicBezTo>
                    <a:cubicBezTo>
                      <a:pt x="7615" y="1020"/>
                      <a:pt x="7595" y="1060"/>
                      <a:pt x="7575" y="1110"/>
                    </a:cubicBezTo>
                    <a:cubicBezTo>
                      <a:pt x="7544" y="1160"/>
                      <a:pt x="7515" y="1200"/>
                      <a:pt x="7495" y="1250"/>
                    </a:cubicBezTo>
                    <a:cubicBezTo>
                      <a:pt x="7475" y="1290"/>
                      <a:pt x="7455" y="1340"/>
                      <a:pt x="7444" y="1380"/>
                    </a:cubicBezTo>
                    <a:cubicBezTo>
                      <a:pt x="7424" y="1420"/>
                      <a:pt x="7415" y="1470"/>
                      <a:pt x="7404" y="1520"/>
                    </a:cubicBezTo>
                    <a:cubicBezTo>
                      <a:pt x="7395" y="1560"/>
                      <a:pt x="7395" y="1590"/>
                      <a:pt x="7384" y="1620"/>
                    </a:cubicBezTo>
                    <a:lnTo>
                      <a:pt x="7384" y="1630"/>
                    </a:lnTo>
                    <a:cubicBezTo>
                      <a:pt x="7364" y="1659"/>
                      <a:pt x="7344" y="1679"/>
                      <a:pt x="7335" y="1710"/>
                    </a:cubicBezTo>
                    <a:cubicBezTo>
                      <a:pt x="7304" y="1750"/>
                      <a:pt x="7275" y="1799"/>
                      <a:pt x="7244" y="1839"/>
                    </a:cubicBezTo>
                    <a:cubicBezTo>
                      <a:pt x="7185" y="1930"/>
                      <a:pt x="7135" y="2019"/>
                      <a:pt x="7085" y="2110"/>
                    </a:cubicBezTo>
                    <a:cubicBezTo>
                      <a:pt x="7025" y="2209"/>
                      <a:pt x="6975" y="2309"/>
                      <a:pt x="6925" y="2399"/>
                    </a:cubicBezTo>
                    <a:cubicBezTo>
                      <a:pt x="6875" y="2499"/>
                      <a:pt x="6815" y="2589"/>
                      <a:pt x="6765" y="2689"/>
                    </a:cubicBezTo>
                    <a:lnTo>
                      <a:pt x="6705" y="2809"/>
                    </a:lnTo>
                    <a:cubicBezTo>
                      <a:pt x="6705" y="2819"/>
                      <a:pt x="6695" y="2819"/>
                      <a:pt x="6695" y="2829"/>
                    </a:cubicBezTo>
                    <a:cubicBezTo>
                      <a:pt x="6675" y="2869"/>
                      <a:pt x="6655" y="2898"/>
                      <a:pt x="6645" y="2938"/>
                    </a:cubicBezTo>
                    <a:cubicBezTo>
                      <a:pt x="6615" y="2989"/>
                      <a:pt x="6585" y="3038"/>
                      <a:pt x="6565" y="3089"/>
                    </a:cubicBezTo>
                    <a:cubicBezTo>
                      <a:pt x="6535" y="3149"/>
                      <a:pt x="6515" y="3198"/>
                      <a:pt x="6485" y="3258"/>
                    </a:cubicBezTo>
                    <a:cubicBezTo>
                      <a:pt x="6475" y="3278"/>
                      <a:pt x="6465" y="3289"/>
                      <a:pt x="6456" y="3309"/>
                    </a:cubicBezTo>
                    <a:lnTo>
                      <a:pt x="6356" y="3309"/>
                    </a:lnTo>
                    <a:cubicBezTo>
                      <a:pt x="6316" y="3318"/>
                      <a:pt x="6265" y="3318"/>
                      <a:pt x="6225" y="3329"/>
                    </a:cubicBezTo>
                    <a:cubicBezTo>
                      <a:pt x="6125" y="3338"/>
                      <a:pt x="6036" y="3368"/>
                      <a:pt x="5956" y="3408"/>
                    </a:cubicBezTo>
                    <a:cubicBezTo>
                      <a:pt x="5916" y="3418"/>
                      <a:pt x="5876" y="3438"/>
                      <a:pt x="5836" y="3458"/>
                    </a:cubicBezTo>
                    <a:cubicBezTo>
                      <a:pt x="5816" y="3468"/>
                      <a:pt x="5796" y="3478"/>
                      <a:pt x="5786" y="3498"/>
                    </a:cubicBezTo>
                    <a:cubicBezTo>
                      <a:pt x="5776" y="3508"/>
                      <a:pt x="5756" y="3518"/>
                      <a:pt x="5756" y="3528"/>
                    </a:cubicBezTo>
                    <a:cubicBezTo>
                      <a:pt x="5746" y="3548"/>
                      <a:pt x="5736" y="3568"/>
                      <a:pt x="5736" y="3588"/>
                    </a:cubicBezTo>
                    <a:cubicBezTo>
                      <a:pt x="5716" y="3628"/>
                      <a:pt x="5706" y="3668"/>
                      <a:pt x="5686" y="3698"/>
                    </a:cubicBezTo>
                    <a:cubicBezTo>
                      <a:pt x="5676" y="3738"/>
                      <a:pt x="5656" y="3778"/>
                      <a:pt x="5636" y="3818"/>
                    </a:cubicBezTo>
                    <a:cubicBezTo>
                      <a:pt x="5596" y="3918"/>
                      <a:pt x="5546" y="4008"/>
                      <a:pt x="5496" y="4108"/>
                    </a:cubicBezTo>
                    <a:cubicBezTo>
                      <a:pt x="5456" y="4208"/>
                      <a:pt x="5426" y="4308"/>
                      <a:pt x="5386" y="4408"/>
                    </a:cubicBezTo>
                    <a:cubicBezTo>
                      <a:pt x="5356" y="4497"/>
                      <a:pt x="5316" y="4597"/>
                      <a:pt x="5286" y="4697"/>
                    </a:cubicBezTo>
                    <a:cubicBezTo>
                      <a:pt x="5246" y="4797"/>
                      <a:pt x="5206" y="4887"/>
                      <a:pt x="5177" y="4997"/>
                    </a:cubicBezTo>
                    <a:lnTo>
                      <a:pt x="5117" y="5237"/>
                    </a:lnTo>
                    <a:cubicBezTo>
                      <a:pt x="5117" y="5287"/>
                      <a:pt x="5106" y="5336"/>
                      <a:pt x="5106" y="5376"/>
                    </a:cubicBezTo>
                    <a:cubicBezTo>
                      <a:pt x="5097" y="5427"/>
                      <a:pt x="5097" y="5467"/>
                      <a:pt x="5097" y="5507"/>
                    </a:cubicBezTo>
                    <a:cubicBezTo>
                      <a:pt x="5097" y="5556"/>
                      <a:pt x="5097" y="5607"/>
                      <a:pt x="5106" y="5647"/>
                    </a:cubicBezTo>
                    <a:cubicBezTo>
                      <a:pt x="5117" y="5687"/>
                      <a:pt x="5126" y="5727"/>
                      <a:pt x="5137" y="5756"/>
                    </a:cubicBezTo>
                    <a:cubicBezTo>
                      <a:pt x="5157" y="5806"/>
                      <a:pt x="5177" y="5846"/>
                      <a:pt x="5197" y="5896"/>
                    </a:cubicBezTo>
                    <a:cubicBezTo>
                      <a:pt x="5217" y="5936"/>
                      <a:pt x="5246" y="5966"/>
                      <a:pt x="5266" y="6006"/>
                    </a:cubicBezTo>
                    <a:cubicBezTo>
                      <a:pt x="5296" y="6036"/>
                      <a:pt x="5316" y="6066"/>
                      <a:pt x="5336" y="6096"/>
                    </a:cubicBezTo>
                    <a:lnTo>
                      <a:pt x="5386" y="6146"/>
                    </a:lnTo>
                    <a:cubicBezTo>
                      <a:pt x="5376" y="6176"/>
                      <a:pt x="5366" y="6216"/>
                      <a:pt x="5346" y="6246"/>
                    </a:cubicBezTo>
                    <a:cubicBezTo>
                      <a:pt x="5346" y="6266"/>
                      <a:pt x="5336" y="6276"/>
                      <a:pt x="5336" y="6296"/>
                    </a:cubicBezTo>
                    <a:cubicBezTo>
                      <a:pt x="5276" y="6296"/>
                      <a:pt x="5226" y="6306"/>
                      <a:pt x="5166" y="6306"/>
                    </a:cubicBezTo>
                    <a:cubicBezTo>
                      <a:pt x="5017" y="6326"/>
                      <a:pt x="4857" y="6346"/>
                      <a:pt x="4707" y="6366"/>
                    </a:cubicBezTo>
                    <a:cubicBezTo>
                      <a:pt x="4637" y="6386"/>
                      <a:pt x="4567" y="6396"/>
                      <a:pt x="4487" y="6406"/>
                    </a:cubicBezTo>
                    <a:lnTo>
                      <a:pt x="4277" y="6436"/>
                    </a:lnTo>
                    <a:cubicBezTo>
                      <a:pt x="4187" y="6456"/>
                      <a:pt x="4097" y="6486"/>
                      <a:pt x="4018" y="6506"/>
                    </a:cubicBezTo>
                    <a:cubicBezTo>
                      <a:pt x="3967" y="6515"/>
                      <a:pt x="3918" y="6535"/>
                      <a:pt x="3867" y="6555"/>
                    </a:cubicBezTo>
                    <a:cubicBezTo>
                      <a:pt x="3827" y="6575"/>
                      <a:pt x="3787" y="6606"/>
                      <a:pt x="3758" y="6626"/>
                    </a:cubicBezTo>
                    <a:cubicBezTo>
                      <a:pt x="3718" y="6655"/>
                      <a:pt x="3678" y="6686"/>
                      <a:pt x="3638" y="6706"/>
                    </a:cubicBezTo>
                    <a:lnTo>
                      <a:pt x="3627" y="6715"/>
                    </a:lnTo>
                    <a:cubicBezTo>
                      <a:pt x="3607" y="6726"/>
                      <a:pt x="3578" y="6735"/>
                      <a:pt x="3558" y="6755"/>
                    </a:cubicBezTo>
                    <a:cubicBezTo>
                      <a:pt x="3528" y="6766"/>
                      <a:pt x="3498" y="6786"/>
                      <a:pt x="3468" y="6806"/>
                    </a:cubicBezTo>
                    <a:cubicBezTo>
                      <a:pt x="3418" y="6826"/>
                      <a:pt x="3368" y="6866"/>
                      <a:pt x="3328" y="6895"/>
                    </a:cubicBezTo>
                    <a:cubicBezTo>
                      <a:pt x="3268" y="6946"/>
                      <a:pt x="3208" y="6995"/>
                      <a:pt x="3148" y="7055"/>
                    </a:cubicBezTo>
                    <a:cubicBezTo>
                      <a:pt x="3098" y="7105"/>
                      <a:pt x="3038" y="7155"/>
                      <a:pt x="2998" y="7205"/>
                    </a:cubicBezTo>
                    <a:cubicBezTo>
                      <a:pt x="2928" y="7295"/>
                      <a:pt x="2858" y="7375"/>
                      <a:pt x="2808" y="7475"/>
                    </a:cubicBezTo>
                    <a:cubicBezTo>
                      <a:pt x="2759" y="7565"/>
                      <a:pt x="2719" y="7655"/>
                      <a:pt x="2668" y="7745"/>
                    </a:cubicBezTo>
                    <a:cubicBezTo>
                      <a:pt x="2579" y="7905"/>
                      <a:pt x="2459" y="8054"/>
                      <a:pt x="2339" y="8194"/>
                    </a:cubicBezTo>
                    <a:cubicBezTo>
                      <a:pt x="2289" y="8254"/>
                      <a:pt x="2239" y="8314"/>
                      <a:pt x="2179" y="8364"/>
                    </a:cubicBezTo>
                    <a:cubicBezTo>
                      <a:pt x="2129" y="8414"/>
                      <a:pt x="2079" y="8454"/>
                      <a:pt x="2029" y="8494"/>
                    </a:cubicBezTo>
                    <a:cubicBezTo>
                      <a:pt x="1979" y="8534"/>
                      <a:pt x="1919" y="8564"/>
                      <a:pt x="1869" y="8594"/>
                    </a:cubicBezTo>
                    <a:cubicBezTo>
                      <a:pt x="1799" y="8634"/>
                      <a:pt x="1729" y="8674"/>
                      <a:pt x="1669" y="8704"/>
                    </a:cubicBezTo>
                    <a:cubicBezTo>
                      <a:pt x="1529" y="8794"/>
                      <a:pt x="1400" y="8884"/>
                      <a:pt x="1269" y="8973"/>
                    </a:cubicBezTo>
                    <a:cubicBezTo>
                      <a:pt x="1130" y="9064"/>
                      <a:pt x="1000" y="9173"/>
                      <a:pt x="870" y="9284"/>
                    </a:cubicBezTo>
                    <a:cubicBezTo>
                      <a:pt x="760" y="9393"/>
                      <a:pt x="650" y="9513"/>
                      <a:pt x="560" y="9643"/>
                    </a:cubicBezTo>
                    <a:cubicBezTo>
                      <a:pt x="510" y="9703"/>
                      <a:pt x="470" y="9763"/>
                      <a:pt x="430" y="9833"/>
                    </a:cubicBezTo>
                    <a:cubicBezTo>
                      <a:pt x="381" y="9903"/>
                      <a:pt x="350" y="9983"/>
                      <a:pt x="310" y="10063"/>
                    </a:cubicBezTo>
                    <a:cubicBezTo>
                      <a:pt x="250" y="10203"/>
                      <a:pt x="210" y="10352"/>
                      <a:pt x="161" y="10503"/>
                    </a:cubicBezTo>
                    <a:cubicBezTo>
                      <a:pt x="121" y="10652"/>
                      <a:pt x="90" y="10812"/>
                      <a:pt x="61" y="10972"/>
                    </a:cubicBezTo>
                    <a:cubicBezTo>
                      <a:pt x="30" y="11132"/>
                      <a:pt x="21" y="11292"/>
                      <a:pt x="10" y="11451"/>
                    </a:cubicBezTo>
                    <a:cubicBezTo>
                      <a:pt x="1" y="11622"/>
                      <a:pt x="1" y="11782"/>
                      <a:pt x="1" y="11951"/>
                    </a:cubicBezTo>
                    <a:cubicBezTo>
                      <a:pt x="1" y="12121"/>
                      <a:pt x="10" y="12291"/>
                      <a:pt x="30" y="12461"/>
                    </a:cubicBezTo>
                    <a:cubicBezTo>
                      <a:pt x="41" y="12541"/>
                      <a:pt x="50" y="12621"/>
                      <a:pt x="70" y="12690"/>
                    </a:cubicBezTo>
                    <a:cubicBezTo>
                      <a:pt x="81" y="12770"/>
                      <a:pt x="101" y="12850"/>
                      <a:pt x="121" y="12930"/>
                    </a:cubicBezTo>
                    <a:cubicBezTo>
                      <a:pt x="141" y="13001"/>
                      <a:pt x="161" y="13080"/>
                      <a:pt x="190" y="13160"/>
                    </a:cubicBezTo>
                    <a:cubicBezTo>
                      <a:pt x="210" y="13250"/>
                      <a:pt x="241" y="13330"/>
                      <a:pt x="281" y="13410"/>
                    </a:cubicBezTo>
                    <a:cubicBezTo>
                      <a:pt x="290" y="13450"/>
                      <a:pt x="301" y="13480"/>
                      <a:pt x="321" y="13510"/>
                    </a:cubicBezTo>
                    <a:cubicBezTo>
                      <a:pt x="330" y="13550"/>
                      <a:pt x="350" y="13580"/>
                      <a:pt x="370" y="13620"/>
                    </a:cubicBezTo>
                    <a:cubicBezTo>
                      <a:pt x="410" y="13690"/>
                      <a:pt x="450" y="13769"/>
                      <a:pt x="500" y="13849"/>
                    </a:cubicBezTo>
                    <a:cubicBezTo>
                      <a:pt x="600" y="14000"/>
                      <a:pt x="700" y="14140"/>
                      <a:pt x="800" y="14279"/>
                    </a:cubicBezTo>
                    <a:cubicBezTo>
                      <a:pt x="850" y="14339"/>
                      <a:pt x="900" y="14399"/>
                      <a:pt x="950" y="14449"/>
                    </a:cubicBezTo>
                    <a:cubicBezTo>
                      <a:pt x="980" y="14489"/>
                      <a:pt x="1010" y="14519"/>
                      <a:pt x="1050" y="14549"/>
                    </a:cubicBezTo>
                    <a:cubicBezTo>
                      <a:pt x="1080" y="14579"/>
                      <a:pt x="1120" y="14609"/>
                      <a:pt x="1150" y="14639"/>
                    </a:cubicBezTo>
                    <a:cubicBezTo>
                      <a:pt x="1280" y="14759"/>
                      <a:pt x="1420" y="14869"/>
                      <a:pt x="1560" y="14968"/>
                    </a:cubicBezTo>
                    <a:cubicBezTo>
                      <a:pt x="1689" y="15059"/>
                      <a:pt x="1819" y="15148"/>
                      <a:pt x="1959" y="15219"/>
                    </a:cubicBezTo>
                    <a:cubicBezTo>
                      <a:pt x="2129" y="15299"/>
                      <a:pt x="2289" y="15379"/>
                      <a:pt x="2459" y="15448"/>
                    </a:cubicBezTo>
                    <a:lnTo>
                      <a:pt x="2468" y="15448"/>
                    </a:lnTo>
                    <a:lnTo>
                      <a:pt x="2468" y="15458"/>
                    </a:lnTo>
                    <a:cubicBezTo>
                      <a:pt x="2528" y="15488"/>
                      <a:pt x="2599" y="15508"/>
                      <a:pt x="2659" y="15538"/>
                    </a:cubicBezTo>
                    <a:cubicBezTo>
                      <a:pt x="2679" y="15558"/>
                      <a:pt x="2708" y="15568"/>
                      <a:pt x="2739" y="15578"/>
                    </a:cubicBezTo>
                    <a:cubicBezTo>
                      <a:pt x="2819" y="15618"/>
                      <a:pt x="2908" y="15658"/>
                      <a:pt x="2998" y="15698"/>
                    </a:cubicBezTo>
                    <a:cubicBezTo>
                      <a:pt x="3028" y="15708"/>
                      <a:pt x="3068" y="15728"/>
                      <a:pt x="3108" y="15738"/>
                    </a:cubicBezTo>
                    <a:cubicBezTo>
                      <a:pt x="3138" y="15758"/>
                      <a:pt x="3168" y="15768"/>
                      <a:pt x="3208" y="15778"/>
                    </a:cubicBezTo>
                    <a:cubicBezTo>
                      <a:pt x="3258" y="15798"/>
                      <a:pt x="3318" y="15808"/>
                      <a:pt x="3378" y="15828"/>
                    </a:cubicBezTo>
                    <a:cubicBezTo>
                      <a:pt x="3458" y="15848"/>
                      <a:pt x="3538" y="15868"/>
                      <a:pt x="3618" y="15878"/>
                    </a:cubicBezTo>
                    <a:cubicBezTo>
                      <a:pt x="3767" y="15918"/>
                      <a:pt x="3927" y="15948"/>
                      <a:pt x="4087" y="15978"/>
                    </a:cubicBezTo>
                    <a:cubicBezTo>
                      <a:pt x="4267" y="16008"/>
                      <a:pt x="4447" y="16038"/>
                      <a:pt x="4627" y="16058"/>
                    </a:cubicBezTo>
                    <a:cubicBezTo>
                      <a:pt x="4786" y="16088"/>
                      <a:pt x="4957" y="16118"/>
                      <a:pt x="5117" y="16138"/>
                    </a:cubicBezTo>
                    <a:cubicBezTo>
                      <a:pt x="5276" y="16158"/>
                      <a:pt x="5436" y="16167"/>
                      <a:pt x="5596" y="16178"/>
                    </a:cubicBezTo>
                    <a:cubicBezTo>
                      <a:pt x="5746" y="16178"/>
                      <a:pt x="5906" y="16198"/>
                      <a:pt x="6056" y="16207"/>
                    </a:cubicBezTo>
                    <a:cubicBezTo>
                      <a:pt x="6165" y="16218"/>
                      <a:pt x="6276" y="16218"/>
                      <a:pt x="6396" y="16218"/>
                    </a:cubicBezTo>
                    <a:lnTo>
                      <a:pt x="6525" y="16218"/>
                    </a:lnTo>
                    <a:cubicBezTo>
                      <a:pt x="6605" y="16218"/>
                      <a:pt x="6685" y="16218"/>
                      <a:pt x="6765" y="16207"/>
                    </a:cubicBezTo>
                    <a:cubicBezTo>
                      <a:pt x="6855" y="16207"/>
                      <a:pt x="6935" y="16187"/>
                      <a:pt x="7025" y="16178"/>
                    </a:cubicBezTo>
                    <a:cubicBezTo>
                      <a:pt x="7115" y="16167"/>
                      <a:pt x="7195" y="16148"/>
                      <a:pt x="7284" y="16128"/>
                    </a:cubicBezTo>
                    <a:cubicBezTo>
                      <a:pt x="7364" y="16118"/>
                      <a:pt x="7444" y="16088"/>
                      <a:pt x="7515" y="16058"/>
                    </a:cubicBezTo>
                    <a:cubicBezTo>
                      <a:pt x="7664" y="16018"/>
                      <a:pt x="7824" y="15968"/>
                      <a:pt x="7964" y="15918"/>
                    </a:cubicBezTo>
                    <a:cubicBezTo>
                      <a:pt x="8124" y="15858"/>
                      <a:pt x="8274" y="15798"/>
                      <a:pt x="8434" y="15748"/>
                    </a:cubicBezTo>
                    <a:cubicBezTo>
                      <a:pt x="8514" y="15718"/>
                      <a:pt x="8603" y="15688"/>
                      <a:pt x="8683" y="15648"/>
                    </a:cubicBezTo>
                    <a:cubicBezTo>
                      <a:pt x="8763" y="15618"/>
                      <a:pt x="8834" y="15578"/>
                      <a:pt x="8913" y="15548"/>
                    </a:cubicBezTo>
                    <a:cubicBezTo>
                      <a:pt x="9063" y="15478"/>
                      <a:pt x="9203" y="15388"/>
                      <a:pt x="9353" y="15308"/>
                    </a:cubicBezTo>
                    <a:cubicBezTo>
                      <a:pt x="9413" y="15268"/>
                      <a:pt x="9473" y="15228"/>
                      <a:pt x="9543" y="15188"/>
                    </a:cubicBezTo>
                    <a:cubicBezTo>
                      <a:pt x="9613" y="15139"/>
                      <a:pt x="9693" y="15088"/>
                      <a:pt x="9762" y="15028"/>
                    </a:cubicBezTo>
                    <a:cubicBezTo>
                      <a:pt x="9893" y="14939"/>
                      <a:pt x="10013" y="14839"/>
                      <a:pt x="10132" y="14739"/>
                    </a:cubicBezTo>
                    <a:cubicBezTo>
                      <a:pt x="10252" y="14629"/>
                      <a:pt x="10372" y="14519"/>
                      <a:pt x="10482" y="14399"/>
                    </a:cubicBezTo>
                    <a:cubicBezTo>
                      <a:pt x="10542" y="14339"/>
                      <a:pt x="10602" y="14269"/>
                      <a:pt x="10662" y="14209"/>
                    </a:cubicBezTo>
                    <a:cubicBezTo>
                      <a:pt x="10722" y="14149"/>
                      <a:pt x="10772" y="14089"/>
                      <a:pt x="10821" y="14020"/>
                    </a:cubicBezTo>
                    <a:lnTo>
                      <a:pt x="10972" y="13809"/>
                    </a:lnTo>
                    <a:cubicBezTo>
                      <a:pt x="11021" y="13749"/>
                      <a:pt x="11061" y="13680"/>
                      <a:pt x="11101" y="13620"/>
                    </a:cubicBezTo>
                    <a:cubicBezTo>
                      <a:pt x="11192" y="13480"/>
                      <a:pt x="11272" y="13330"/>
                      <a:pt x="11341" y="13180"/>
                    </a:cubicBezTo>
                    <a:cubicBezTo>
                      <a:pt x="11411" y="13030"/>
                      <a:pt x="11481" y="12881"/>
                      <a:pt x="11541" y="12730"/>
                    </a:cubicBezTo>
                    <a:lnTo>
                      <a:pt x="11631" y="12491"/>
                    </a:lnTo>
                    <a:lnTo>
                      <a:pt x="11691" y="12251"/>
                    </a:lnTo>
                    <a:lnTo>
                      <a:pt x="11781" y="11801"/>
                    </a:lnTo>
                    <a:cubicBezTo>
                      <a:pt x="11811" y="11631"/>
                      <a:pt x="11851" y="11462"/>
                      <a:pt x="11861" y="11292"/>
                    </a:cubicBezTo>
                    <a:lnTo>
                      <a:pt x="11861" y="11192"/>
                    </a:lnTo>
                    <a:cubicBezTo>
                      <a:pt x="11861" y="11132"/>
                      <a:pt x="11851" y="11082"/>
                      <a:pt x="11841" y="11022"/>
                    </a:cubicBezTo>
                    <a:cubicBezTo>
                      <a:pt x="11831" y="10952"/>
                      <a:pt x="11821" y="10872"/>
                      <a:pt x="11811" y="10802"/>
                    </a:cubicBezTo>
                    <a:cubicBezTo>
                      <a:pt x="11801" y="10732"/>
                      <a:pt x="11791" y="10652"/>
                      <a:pt x="11781" y="10583"/>
                    </a:cubicBezTo>
                    <a:cubicBezTo>
                      <a:pt x="11771" y="10512"/>
                      <a:pt x="11761" y="10443"/>
                      <a:pt x="11731" y="10372"/>
                    </a:cubicBezTo>
                    <a:cubicBezTo>
                      <a:pt x="11711" y="10283"/>
                      <a:pt x="11681" y="10192"/>
                      <a:pt x="11641" y="10112"/>
                    </a:cubicBezTo>
                    <a:cubicBezTo>
                      <a:pt x="11611" y="10043"/>
                      <a:pt x="11571" y="9973"/>
                      <a:pt x="11531" y="9903"/>
                    </a:cubicBezTo>
                    <a:cubicBezTo>
                      <a:pt x="11461" y="9763"/>
                      <a:pt x="11371" y="9633"/>
                      <a:pt x="11272" y="9503"/>
                    </a:cubicBezTo>
                    <a:cubicBezTo>
                      <a:pt x="11172" y="9383"/>
                      <a:pt x="11061" y="9273"/>
                      <a:pt x="10941" y="9173"/>
                    </a:cubicBezTo>
                    <a:cubicBezTo>
                      <a:pt x="10821" y="9073"/>
                      <a:pt x="10692" y="8993"/>
                      <a:pt x="10552" y="8924"/>
                    </a:cubicBezTo>
                    <a:cubicBezTo>
                      <a:pt x="10522" y="8904"/>
                      <a:pt x="10482" y="8884"/>
                      <a:pt x="10452" y="8864"/>
                    </a:cubicBezTo>
                    <a:cubicBezTo>
                      <a:pt x="10402" y="8834"/>
                      <a:pt x="10352" y="8814"/>
                      <a:pt x="10302" y="8794"/>
                    </a:cubicBezTo>
                    <a:cubicBezTo>
                      <a:pt x="10232" y="8764"/>
                      <a:pt x="10162" y="8744"/>
                      <a:pt x="10092" y="8714"/>
                    </a:cubicBezTo>
                    <a:cubicBezTo>
                      <a:pt x="9973" y="8684"/>
                      <a:pt x="9862" y="8654"/>
                      <a:pt x="9742" y="8624"/>
                    </a:cubicBezTo>
                    <a:cubicBezTo>
                      <a:pt x="9633" y="8604"/>
                      <a:pt x="9513" y="8574"/>
                      <a:pt x="9403" y="8554"/>
                    </a:cubicBezTo>
                    <a:lnTo>
                      <a:pt x="9043" y="8464"/>
                    </a:lnTo>
                    <a:cubicBezTo>
                      <a:pt x="8933" y="8444"/>
                      <a:pt x="8834" y="8414"/>
                      <a:pt x="8743" y="8374"/>
                    </a:cubicBezTo>
                    <a:lnTo>
                      <a:pt x="8683" y="8344"/>
                    </a:lnTo>
                    <a:cubicBezTo>
                      <a:pt x="8674" y="8334"/>
                      <a:pt x="8663" y="8314"/>
                      <a:pt x="8654" y="8304"/>
                    </a:cubicBezTo>
                    <a:lnTo>
                      <a:pt x="8623" y="8244"/>
                    </a:lnTo>
                    <a:cubicBezTo>
                      <a:pt x="8603" y="8194"/>
                      <a:pt x="8603" y="8134"/>
                      <a:pt x="8594" y="8074"/>
                    </a:cubicBezTo>
                    <a:cubicBezTo>
                      <a:pt x="8583" y="7925"/>
                      <a:pt x="8583" y="7785"/>
                      <a:pt x="8583" y="7635"/>
                    </a:cubicBezTo>
                    <a:cubicBezTo>
                      <a:pt x="8594" y="7565"/>
                      <a:pt x="8583" y="7485"/>
                      <a:pt x="8583" y="7405"/>
                    </a:cubicBezTo>
                    <a:cubicBezTo>
                      <a:pt x="8574" y="7365"/>
                      <a:pt x="8574" y="7315"/>
                      <a:pt x="8563" y="7275"/>
                    </a:cubicBezTo>
                    <a:cubicBezTo>
                      <a:pt x="8563" y="7225"/>
                      <a:pt x="8543" y="7175"/>
                      <a:pt x="8523" y="7125"/>
                    </a:cubicBezTo>
                    <a:cubicBezTo>
                      <a:pt x="8494" y="7055"/>
                      <a:pt x="8463" y="6995"/>
                      <a:pt x="8414" y="6935"/>
                    </a:cubicBezTo>
                    <a:cubicBezTo>
                      <a:pt x="8394" y="6895"/>
                      <a:pt x="8374" y="6866"/>
                      <a:pt x="8344" y="6826"/>
                    </a:cubicBezTo>
                    <a:cubicBezTo>
                      <a:pt x="8324" y="6795"/>
                      <a:pt x="8294" y="6766"/>
                      <a:pt x="8274" y="6735"/>
                    </a:cubicBezTo>
                    <a:cubicBezTo>
                      <a:pt x="8144" y="6626"/>
                      <a:pt x="7994" y="6535"/>
                      <a:pt x="7834" y="6476"/>
                    </a:cubicBezTo>
                    <a:cubicBezTo>
                      <a:pt x="7764" y="6446"/>
                      <a:pt x="7694" y="6436"/>
                      <a:pt x="7624" y="6416"/>
                    </a:cubicBezTo>
                    <a:cubicBezTo>
                      <a:pt x="7544" y="6396"/>
                      <a:pt x="7475" y="6366"/>
                      <a:pt x="7404" y="6346"/>
                    </a:cubicBezTo>
                    <a:cubicBezTo>
                      <a:pt x="7324" y="6316"/>
                      <a:pt x="7235" y="6296"/>
                      <a:pt x="7155" y="6286"/>
                    </a:cubicBezTo>
                    <a:cubicBezTo>
                      <a:pt x="7085" y="6276"/>
                      <a:pt x="7005" y="6276"/>
                      <a:pt x="6935" y="6276"/>
                    </a:cubicBezTo>
                    <a:cubicBezTo>
                      <a:pt x="6855" y="6266"/>
                      <a:pt x="6785" y="6256"/>
                      <a:pt x="6715" y="6256"/>
                    </a:cubicBezTo>
                    <a:lnTo>
                      <a:pt x="6425" y="6256"/>
                    </a:lnTo>
                    <a:cubicBezTo>
                      <a:pt x="6425" y="6246"/>
                      <a:pt x="6425" y="6236"/>
                      <a:pt x="6436" y="6236"/>
                    </a:cubicBezTo>
                    <a:cubicBezTo>
                      <a:pt x="6436" y="6226"/>
                      <a:pt x="6436" y="6226"/>
                      <a:pt x="6445" y="6216"/>
                    </a:cubicBezTo>
                    <a:cubicBezTo>
                      <a:pt x="6465" y="6196"/>
                      <a:pt x="6485" y="6186"/>
                      <a:pt x="6505" y="6166"/>
                    </a:cubicBezTo>
                    <a:cubicBezTo>
                      <a:pt x="6545" y="6136"/>
                      <a:pt x="6595" y="6106"/>
                      <a:pt x="6645" y="6076"/>
                    </a:cubicBezTo>
                    <a:cubicBezTo>
                      <a:pt x="6695" y="6046"/>
                      <a:pt x="6745" y="6006"/>
                      <a:pt x="6785" y="5966"/>
                    </a:cubicBezTo>
                    <a:cubicBezTo>
                      <a:pt x="6875" y="5886"/>
                      <a:pt x="6955" y="5796"/>
                      <a:pt x="7025" y="5696"/>
                    </a:cubicBezTo>
                    <a:cubicBezTo>
                      <a:pt x="7075" y="5607"/>
                      <a:pt x="7125" y="5516"/>
                      <a:pt x="7165" y="5416"/>
                    </a:cubicBezTo>
                    <a:cubicBezTo>
                      <a:pt x="7195" y="5336"/>
                      <a:pt x="7235" y="5257"/>
                      <a:pt x="7264" y="5167"/>
                    </a:cubicBezTo>
                    <a:cubicBezTo>
                      <a:pt x="7295" y="5067"/>
                      <a:pt x="7315" y="4977"/>
                      <a:pt x="7335" y="4877"/>
                    </a:cubicBezTo>
                    <a:cubicBezTo>
                      <a:pt x="7344" y="4827"/>
                      <a:pt x="7364" y="4777"/>
                      <a:pt x="7375" y="4717"/>
                    </a:cubicBezTo>
                    <a:cubicBezTo>
                      <a:pt x="7384" y="4667"/>
                      <a:pt x="7395" y="4607"/>
                      <a:pt x="7404" y="4547"/>
                    </a:cubicBezTo>
                    <a:cubicBezTo>
                      <a:pt x="7404" y="4497"/>
                      <a:pt x="7415" y="4448"/>
                      <a:pt x="7415" y="4397"/>
                    </a:cubicBezTo>
                    <a:lnTo>
                      <a:pt x="7415" y="4237"/>
                    </a:lnTo>
                    <a:cubicBezTo>
                      <a:pt x="7415" y="4177"/>
                      <a:pt x="7404" y="4117"/>
                      <a:pt x="7404" y="4057"/>
                    </a:cubicBezTo>
                    <a:lnTo>
                      <a:pt x="7375" y="3938"/>
                    </a:lnTo>
                    <a:lnTo>
                      <a:pt x="7375" y="3898"/>
                    </a:lnTo>
                    <a:lnTo>
                      <a:pt x="7375" y="3838"/>
                    </a:lnTo>
                    <a:cubicBezTo>
                      <a:pt x="7384" y="3798"/>
                      <a:pt x="7404" y="3748"/>
                      <a:pt x="7424" y="3708"/>
                    </a:cubicBezTo>
                    <a:cubicBezTo>
                      <a:pt x="7444" y="3668"/>
                      <a:pt x="7475" y="3618"/>
                      <a:pt x="7495" y="3578"/>
                    </a:cubicBezTo>
                    <a:cubicBezTo>
                      <a:pt x="7515" y="3538"/>
                      <a:pt x="7544" y="3498"/>
                      <a:pt x="7575" y="3458"/>
                    </a:cubicBezTo>
                    <a:cubicBezTo>
                      <a:pt x="7595" y="3418"/>
                      <a:pt x="7624" y="3368"/>
                      <a:pt x="7644" y="3329"/>
                    </a:cubicBezTo>
                    <a:cubicBezTo>
                      <a:pt x="7664" y="3278"/>
                      <a:pt x="7694" y="3238"/>
                      <a:pt x="7714" y="3198"/>
                    </a:cubicBezTo>
                    <a:cubicBezTo>
                      <a:pt x="7764" y="3109"/>
                      <a:pt x="7814" y="3018"/>
                      <a:pt x="7864" y="2938"/>
                    </a:cubicBezTo>
                    <a:lnTo>
                      <a:pt x="7954" y="2819"/>
                    </a:lnTo>
                    <a:cubicBezTo>
                      <a:pt x="7984" y="2779"/>
                      <a:pt x="8014" y="2739"/>
                      <a:pt x="8034" y="2699"/>
                    </a:cubicBezTo>
                    <a:cubicBezTo>
                      <a:pt x="8074" y="2649"/>
                      <a:pt x="8114" y="2599"/>
                      <a:pt x="8144" y="2549"/>
                    </a:cubicBezTo>
                    <a:cubicBezTo>
                      <a:pt x="8174" y="2499"/>
                      <a:pt x="8204" y="2439"/>
                      <a:pt x="8234" y="2389"/>
                    </a:cubicBezTo>
                    <a:cubicBezTo>
                      <a:pt x="8264" y="2349"/>
                      <a:pt x="8284" y="2299"/>
                      <a:pt x="8314" y="2249"/>
                    </a:cubicBezTo>
                    <a:cubicBezTo>
                      <a:pt x="8334" y="2219"/>
                      <a:pt x="8344" y="2189"/>
                      <a:pt x="8364" y="2169"/>
                    </a:cubicBezTo>
                    <a:cubicBezTo>
                      <a:pt x="8414" y="2179"/>
                      <a:pt x="8454" y="2199"/>
                      <a:pt x="8494" y="2209"/>
                    </a:cubicBezTo>
                    <a:cubicBezTo>
                      <a:pt x="8534" y="2219"/>
                      <a:pt x="8583" y="2229"/>
                      <a:pt x="8634" y="2239"/>
                    </a:cubicBezTo>
                    <a:cubicBezTo>
                      <a:pt x="8663" y="2242"/>
                      <a:pt x="8694" y="2243"/>
                      <a:pt x="8724" y="2243"/>
                    </a:cubicBezTo>
                    <a:cubicBezTo>
                      <a:pt x="8798" y="2243"/>
                      <a:pt x="8876" y="2236"/>
                      <a:pt x="8953" y="2229"/>
                    </a:cubicBezTo>
                    <a:cubicBezTo>
                      <a:pt x="9053" y="2209"/>
                      <a:pt x="9153" y="2189"/>
                      <a:pt x="9243" y="2169"/>
                    </a:cubicBezTo>
                    <a:cubicBezTo>
                      <a:pt x="9353" y="2139"/>
                      <a:pt x="9463" y="2110"/>
                      <a:pt x="9563" y="2070"/>
                    </a:cubicBezTo>
                    <a:cubicBezTo>
                      <a:pt x="9662" y="2030"/>
                      <a:pt x="9753" y="1990"/>
                      <a:pt x="9853" y="1959"/>
                    </a:cubicBezTo>
                    <a:cubicBezTo>
                      <a:pt x="9942" y="1919"/>
                      <a:pt x="10022" y="1879"/>
                      <a:pt x="10112" y="1850"/>
                    </a:cubicBezTo>
                    <a:cubicBezTo>
                      <a:pt x="10152" y="1830"/>
                      <a:pt x="10192" y="1810"/>
                      <a:pt x="10232" y="1779"/>
                    </a:cubicBezTo>
                    <a:lnTo>
                      <a:pt x="10232" y="1779"/>
                    </a:lnTo>
                    <a:cubicBezTo>
                      <a:pt x="10222" y="1799"/>
                      <a:pt x="10212" y="1810"/>
                      <a:pt x="10202" y="1830"/>
                    </a:cubicBezTo>
                    <a:cubicBezTo>
                      <a:pt x="10172" y="1870"/>
                      <a:pt x="10152" y="1910"/>
                      <a:pt x="10132" y="1959"/>
                    </a:cubicBezTo>
                    <a:cubicBezTo>
                      <a:pt x="10112" y="1990"/>
                      <a:pt x="10092" y="2030"/>
                      <a:pt x="10082" y="2070"/>
                    </a:cubicBezTo>
                    <a:cubicBezTo>
                      <a:pt x="10073" y="2110"/>
                      <a:pt x="10062" y="2149"/>
                      <a:pt x="10053" y="2179"/>
                    </a:cubicBezTo>
                    <a:cubicBezTo>
                      <a:pt x="10022" y="2349"/>
                      <a:pt x="10022" y="2519"/>
                      <a:pt x="10013" y="2689"/>
                    </a:cubicBezTo>
                    <a:cubicBezTo>
                      <a:pt x="10013" y="2849"/>
                      <a:pt x="10013" y="3018"/>
                      <a:pt x="10022" y="3178"/>
                    </a:cubicBezTo>
                    <a:cubicBezTo>
                      <a:pt x="10042" y="3338"/>
                      <a:pt x="10062" y="3488"/>
                      <a:pt x="10102" y="3638"/>
                    </a:cubicBezTo>
                    <a:cubicBezTo>
                      <a:pt x="10112" y="3708"/>
                      <a:pt x="10132" y="3768"/>
                      <a:pt x="10152" y="3828"/>
                    </a:cubicBezTo>
                    <a:cubicBezTo>
                      <a:pt x="10182" y="3908"/>
                      <a:pt x="10212" y="3978"/>
                      <a:pt x="10242" y="4048"/>
                    </a:cubicBezTo>
                    <a:cubicBezTo>
                      <a:pt x="10272" y="4128"/>
                      <a:pt x="10292" y="4208"/>
                      <a:pt x="10312" y="4297"/>
                    </a:cubicBezTo>
                    <a:cubicBezTo>
                      <a:pt x="10322" y="4368"/>
                      <a:pt x="10342" y="4437"/>
                      <a:pt x="10342" y="4508"/>
                    </a:cubicBezTo>
                    <a:cubicBezTo>
                      <a:pt x="10352" y="4587"/>
                      <a:pt x="10362" y="4657"/>
                      <a:pt x="10372" y="4727"/>
                    </a:cubicBezTo>
                    <a:cubicBezTo>
                      <a:pt x="10382" y="4777"/>
                      <a:pt x="10402" y="4827"/>
                      <a:pt x="10412" y="4877"/>
                    </a:cubicBezTo>
                    <a:cubicBezTo>
                      <a:pt x="10432" y="4917"/>
                      <a:pt x="10442" y="4957"/>
                      <a:pt x="10462" y="4987"/>
                    </a:cubicBezTo>
                    <a:cubicBezTo>
                      <a:pt x="10522" y="5117"/>
                      <a:pt x="10582" y="5247"/>
                      <a:pt x="10652" y="5367"/>
                    </a:cubicBezTo>
                    <a:cubicBezTo>
                      <a:pt x="10722" y="5496"/>
                      <a:pt x="10792" y="5627"/>
                      <a:pt x="10892" y="5736"/>
                    </a:cubicBezTo>
                    <a:lnTo>
                      <a:pt x="11012" y="5886"/>
                    </a:lnTo>
                    <a:cubicBezTo>
                      <a:pt x="11061" y="5936"/>
                      <a:pt x="11092" y="5986"/>
                      <a:pt x="11132" y="6036"/>
                    </a:cubicBezTo>
                    <a:cubicBezTo>
                      <a:pt x="11241" y="6196"/>
                      <a:pt x="11331" y="6356"/>
                      <a:pt x="11441" y="6506"/>
                    </a:cubicBezTo>
                    <a:cubicBezTo>
                      <a:pt x="11501" y="6575"/>
                      <a:pt x="11551" y="6646"/>
                      <a:pt x="11611" y="6715"/>
                    </a:cubicBezTo>
                    <a:cubicBezTo>
                      <a:pt x="11661" y="6786"/>
                      <a:pt x="11711" y="6846"/>
                      <a:pt x="11761" y="6906"/>
                    </a:cubicBezTo>
                    <a:cubicBezTo>
                      <a:pt x="11801" y="6975"/>
                      <a:pt x="11841" y="7035"/>
                      <a:pt x="11881" y="7105"/>
                    </a:cubicBezTo>
                    <a:cubicBezTo>
                      <a:pt x="11921" y="7175"/>
                      <a:pt x="11971" y="7245"/>
                      <a:pt x="12021" y="7315"/>
                    </a:cubicBezTo>
                    <a:cubicBezTo>
                      <a:pt x="12060" y="7375"/>
                      <a:pt x="12111" y="7435"/>
                      <a:pt x="12171" y="7495"/>
                    </a:cubicBezTo>
                    <a:cubicBezTo>
                      <a:pt x="12220" y="7545"/>
                      <a:pt x="12271" y="7605"/>
                      <a:pt x="12320" y="7665"/>
                    </a:cubicBezTo>
                    <a:lnTo>
                      <a:pt x="12471" y="7845"/>
                    </a:lnTo>
                    <a:cubicBezTo>
                      <a:pt x="12520" y="7905"/>
                      <a:pt x="12580" y="7954"/>
                      <a:pt x="12640" y="8005"/>
                    </a:cubicBezTo>
                    <a:cubicBezTo>
                      <a:pt x="12750" y="8114"/>
                      <a:pt x="12870" y="8214"/>
                      <a:pt x="12990" y="8314"/>
                    </a:cubicBezTo>
                    <a:cubicBezTo>
                      <a:pt x="13040" y="8364"/>
                      <a:pt x="13090" y="8404"/>
                      <a:pt x="13140" y="8444"/>
                    </a:cubicBezTo>
                    <a:cubicBezTo>
                      <a:pt x="13259" y="8544"/>
                      <a:pt x="13379" y="8654"/>
                      <a:pt x="13510" y="8734"/>
                    </a:cubicBezTo>
                    <a:cubicBezTo>
                      <a:pt x="13630" y="8814"/>
                      <a:pt x="13769" y="8884"/>
                      <a:pt x="13899" y="8944"/>
                    </a:cubicBezTo>
                    <a:cubicBezTo>
                      <a:pt x="13979" y="8984"/>
                      <a:pt x="14069" y="9024"/>
                      <a:pt x="14149" y="9064"/>
                    </a:cubicBezTo>
                    <a:cubicBezTo>
                      <a:pt x="14219" y="9093"/>
                      <a:pt x="14289" y="9124"/>
                      <a:pt x="14369" y="9144"/>
                    </a:cubicBezTo>
                    <a:cubicBezTo>
                      <a:pt x="14439" y="9173"/>
                      <a:pt x="14518" y="9193"/>
                      <a:pt x="14598" y="9213"/>
                    </a:cubicBezTo>
                    <a:cubicBezTo>
                      <a:pt x="14669" y="9233"/>
                      <a:pt x="14749" y="9253"/>
                      <a:pt x="14829" y="9273"/>
                    </a:cubicBezTo>
                    <a:cubicBezTo>
                      <a:pt x="14968" y="9313"/>
                      <a:pt x="15118" y="9344"/>
                      <a:pt x="15268" y="9373"/>
                    </a:cubicBezTo>
                    <a:cubicBezTo>
                      <a:pt x="15428" y="9403"/>
                      <a:pt x="15588" y="9413"/>
                      <a:pt x="15757" y="9423"/>
                    </a:cubicBezTo>
                    <a:cubicBezTo>
                      <a:pt x="16014" y="9432"/>
                      <a:pt x="16271" y="9455"/>
                      <a:pt x="16528" y="9455"/>
                    </a:cubicBezTo>
                    <a:cubicBezTo>
                      <a:pt x="16571" y="9455"/>
                      <a:pt x="16614" y="9455"/>
                      <a:pt x="16657" y="9453"/>
                    </a:cubicBezTo>
                    <a:cubicBezTo>
                      <a:pt x="16817" y="9453"/>
                      <a:pt x="16976" y="9443"/>
                      <a:pt x="17136" y="9433"/>
                    </a:cubicBezTo>
                    <a:cubicBezTo>
                      <a:pt x="17287" y="9433"/>
                      <a:pt x="17436" y="9433"/>
                      <a:pt x="17586" y="9413"/>
                    </a:cubicBezTo>
                    <a:cubicBezTo>
                      <a:pt x="17756" y="9403"/>
                      <a:pt x="17926" y="9373"/>
                      <a:pt x="18095" y="9353"/>
                    </a:cubicBezTo>
                    <a:cubicBezTo>
                      <a:pt x="18255" y="9333"/>
                      <a:pt x="18415" y="9324"/>
                      <a:pt x="18565" y="9293"/>
                    </a:cubicBezTo>
                    <a:cubicBezTo>
                      <a:pt x="18645" y="9284"/>
                      <a:pt x="18725" y="9273"/>
                      <a:pt x="18795" y="9253"/>
                    </a:cubicBezTo>
                    <a:cubicBezTo>
                      <a:pt x="18885" y="9244"/>
                      <a:pt x="18975" y="9224"/>
                      <a:pt x="19065" y="9193"/>
                    </a:cubicBezTo>
                    <a:cubicBezTo>
                      <a:pt x="19215" y="9164"/>
                      <a:pt x="19374" y="9113"/>
                      <a:pt x="19525" y="9064"/>
                    </a:cubicBezTo>
                    <a:cubicBezTo>
                      <a:pt x="19685" y="9013"/>
                      <a:pt x="19844" y="8944"/>
                      <a:pt x="20004" y="8884"/>
                    </a:cubicBezTo>
                    <a:lnTo>
                      <a:pt x="20214" y="8794"/>
                    </a:lnTo>
                    <a:cubicBezTo>
                      <a:pt x="20284" y="8764"/>
                      <a:pt x="20354" y="8744"/>
                      <a:pt x="20424" y="8714"/>
                    </a:cubicBezTo>
                    <a:cubicBezTo>
                      <a:pt x="20573" y="8654"/>
                      <a:pt x="20713" y="8584"/>
                      <a:pt x="20844" y="8504"/>
                    </a:cubicBezTo>
                    <a:cubicBezTo>
                      <a:pt x="20983" y="8424"/>
                      <a:pt x="21123" y="8344"/>
                      <a:pt x="21263" y="8254"/>
                    </a:cubicBezTo>
                    <a:cubicBezTo>
                      <a:pt x="21393" y="8174"/>
                      <a:pt x="21523" y="8074"/>
                      <a:pt x="21653" y="7974"/>
                    </a:cubicBezTo>
                    <a:cubicBezTo>
                      <a:pt x="21772" y="7874"/>
                      <a:pt x="21903" y="7785"/>
                      <a:pt x="22023" y="7685"/>
                    </a:cubicBezTo>
                    <a:cubicBezTo>
                      <a:pt x="22083" y="7635"/>
                      <a:pt x="22143" y="7585"/>
                      <a:pt x="22202" y="7545"/>
                    </a:cubicBezTo>
                    <a:cubicBezTo>
                      <a:pt x="22262" y="7495"/>
                      <a:pt x="22322" y="7445"/>
                      <a:pt x="22372" y="7395"/>
                    </a:cubicBezTo>
                    <a:cubicBezTo>
                      <a:pt x="22402" y="7375"/>
                      <a:pt x="22422" y="7355"/>
                      <a:pt x="22442" y="7335"/>
                    </a:cubicBezTo>
                    <a:cubicBezTo>
                      <a:pt x="22492" y="7285"/>
                      <a:pt x="22532" y="7225"/>
                      <a:pt x="22562" y="7155"/>
                    </a:cubicBezTo>
                    <a:cubicBezTo>
                      <a:pt x="22602" y="7085"/>
                      <a:pt x="22642" y="6995"/>
                      <a:pt x="22672" y="6915"/>
                    </a:cubicBezTo>
                    <a:cubicBezTo>
                      <a:pt x="22702" y="6846"/>
                      <a:pt x="22732" y="6786"/>
                      <a:pt x="22752" y="6715"/>
                    </a:cubicBezTo>
                    <a:cubicBezTo>
                      <a:pt x="22772" y="6626"/>
                      <a:pt x="22792" y="6535"/>
                      <a:pt x="22802" y="6446"/>
                    </a:cubicBezTo>
                    <a:cubicBezTo>
                      <a:pt x="22802" y="6396"/>
                      <a:pt x="22812" y="6336"/>
                      <a:pt x="22812" y="6276"/>
                    </a:cubicBezTo>
                    <a:cubicBezTo>
                      <a:pt x="22832" y="6256"/>
                      <a:pt x="22852" y="6226"/>
                      <a:pt x="22872" y="6206"/>
                    </a:cubicBezTo>
                    <a:cubicBezTo>
                      <a:pt x="22892" y="6166"/>
                      <a:pt x="22902" y="6136"/>
                      <a:pt x="22911" y="6106"/>
                    </a:cubicBezTo>
                    <a:cubicBezTo>
                      <a:pt x="22931" y="6046"/>
                      <a:pt x="22942" y="5996"/>
                      <a:pt x="22962" y="5946"/>
                    </a:cubicBezTo>
                    <a:cubicBezTo>
                      <a:pt x="22971" y="5876"/>
                      <a:pt x="22991" y="5806"/>
                      <a:pt x="23002" y="5747"/>
                    </a:cubicBezTo>
                    <a:cubicBezTo>
                      <a:pt x="23011" y="5687"/>
                      <a:pt x="23011" y="5627"/>
                      <a:pt x="23022" y="5576"/>
                    </a:cubicBezTo>
                    <a:cubicBezTo>
                      <a:pt x="23031" y="5516"/>
                      <a:pt x="23031" y="5456"/>
                      <a:pt x="23042" y="5396"/>
                    </a:cubicBezTo>
                    <a:lnTo>
                      <a:pt x="23042" y="5217"/>
                    </a:lnTo>
                    <a:lnTo>
                      <a:pt x="23042" y="5047"/>
                    </a:lnTo>
                    <a:cubicBezTo>
                      <a:pt x="23031" y="4987"/>
                      <a:pt x="23031" y="4917"/>
                      <a:pt x="23011" y="4847"/>
                    </a:cubicBezTo>
                    <a:cubicBezTo>
                      <a:pt x="23002" y="4797"/>
                      <a:pt x="22991" y="4737"/>
                      <a:pt x="22971" y="4687"/>
                    </a:cubicBezTo>
                    <a:cubicBezTo>
                      <a:pt x="22951" y="4637"/>
                      <a:pt x="22931" y="4587"/>
                      <a:pt x="22922" y="4528"/>
                    </a:cubicBezTo>
                    <a:cubicBezTo>
                      <a:pt x="22902" y="4468"/>
                      <a:pt x="22882" y="4417"/>
                      <a:pt x="22872" y="4357"/>
                    </a:cubicBezTo>
                    <a:cubicBezTo>
                      <a:pt x="22852" y="4297"/>
                      <a:pt x="22822" y="4237"/>
                      <a:pt x="22792" y="4177"/>
                    </a:cubicBezTo>
                    <a:cubicBezTo>
                      <a:pt x="22732" y="4077"/>
                      <a:pt x="22672" y="3978"/>
                      <a:pt x="22612" y="3888"/>
                    </a:cubicBezTo>
                    <a:cubicBezTo>
                      <a:pt x="22582" y="3838"/>
                      <a:pt x="22542" y="3778"/>
                      <a:pt x="22502" y="3738"/>
                    </a:cubicBezTo>
                    <a:cubicBezTo>
                      <a:pt x="22472" y="3688"/>
                      <a:pt x="22432" y="3648"/>
                      <a:pt x="22392" y="3598"/>
                    </a:cubicBezTo>
                    <a:cubicBezTo>
                      <a:pt x="22342" y="3558"/>
                      <a:pt x="22302" y="3528"/>
                      <a:pt x="22262" y="3488"/>
                    </a:cubicBezTo>
                    <a:cubicBezTo>
                      <a:pt x="22212" y="3438"/>
                      <a:pt x="22172" y="3398"/>
                      <a:pt x="22143" y="3348"/>
                    </a:cubicBezTo>
                    <a:cubicBezTo>
                      <a:pt x="22103" y="3298"/>
                      <a:pt x="22072" y="3258"/>
                      <a:pt x="22032" y="3218"/>
                    </a:cubicBezTo>
                    <a:lnTo>
                      <a:pt x="21912" y="3098"/>
                    </a:lnTo>
                    <a:cubicBezTo>
                      <a:pt x="21872" y="3058"/>
                      <a:pt x="21832" y="3018"/>
                      <a:pt x="21792" y="2969"/>
                    </a:cubicBezTo>
                    <a:cubicBezTo>
                      <a:pt x="21752" y="2929"/>
                      <a:pt x="21723" y="2889"/>
                      <a:pt x="21673" y="2849"/>
                    </a:cubicBezTo>
                    <a:cubicBezTo>
                      <a:pt x="21593" y="2769"/>
                      <a:pt x="21493" y="2689"/>
                      <a:pt x="21383" y="2619"/>
                    </a:cubicBezTo>
                    <a:lnTo>
                      <a:pt x="21233" y="2529"/>
                    </a:lnTo>
                    <a:cubicBezTo>
                      <a:pt x="21183" y="2499"/>
                      <a:pt x="21133" y="2469"/>
                      <a:pt x="21073" y="2439"/>
                    </a:cubicBezTo>
                    <a:cubicBezTo>
                      <a:pt x="21023" y="2419"/>
                      <a:pt x="20963" y="2389"/>
                      <a:pt x="20913" y="2359"/>
                    </a:cubicBezTo>
                    <a:cubicBezTo>
                      <a:pt x="20864" y="2329"/>
                      <a:pt x="20813" y="2299"/>
                      <a:pt x="20773" y="2259"/>
                    </a:cubicBezTo>
                    <a:cubicBezTo>
                      <a:pt x="20664" y="2199"/>
                      <a:pt x="20564" y="2139"/>
                      <a:pt x="20464" y="2079"/>
                    </a:cubicBezTo>
                    <a:cubicBezTo>
                      <a:pt x="20354" y="2019"/>
                      <a:pt x="20234" y="1970"/>
                      <a:pt x="20124" y="1919"/>
                    </a:cubicBezTo>
                    <a:cubicBezTo>
                      <a:pt x="20004" y="1870"/>
                      <a:pt x="19894" y="1830"/>
                      <a:pt x="19774" y="1779"/>
                    </a:cubicBezTo>
                    <a:cubicBezTo>
                      <a:pt x="19665" y="1739"/>
                      <a:pt x="19554" y="1690"/>
                      <a:pt x="19445" y="1659"/>
                    </a:cubicBezTo>
                    <a:lnTo>
                      <a:pt x="19265" y="1600"/>
                    </a:lnTo>
                    <a:lnTo>
                      <a:pt x="19085" y="1570"/>
                    </a:lnTo>
                    <a:cubicBezTo>
                      <a:pt x="18955" y="1540"/>
                      <a:pt x="18825" y="1520"/>
                      <a:pt x="18695" y="1500"/>
                    </a:cubicBezTo>
                    <a:cubicBezTo>
                      <a:pt x="18585" y="1490"/>
                      <a:pt x="18466" y="1460"/>
                      <a:pt x="18355" y="1450"/>
                    </a:cubicBezTo>
                    <a:cubicBezTo>
                      <a:pt x="18235" y="1430"/>
                      <a:pt x="18106" y="1420"/>
                      <a:pt x="17986" y="1410"/>
                    </a:cubicBezTo>
                    <a:cubicBezTo>
                      <a:pt x="17866" y="1400"/>
                      <a:pt x="17746" y="1400"/>
                      <a:pt x="17636" y="1400"/>
                    </a:cubicBezTo>
                    <a:lnTo>
                      <a:pt x="17287" y="1400"/>
                    </a:lnTo>
                    <a:cubicBezTo>
                      <a:pt x="17256" y="1390"/>
                      <a:pt x="17236" y="1390"/>
                      <a:pt x="17216" y="1390"/>
                    </a:cubicBezTo>
                    <a:cubicBezTo>
                      <a:pt x="17147" y="1390"/>
                      <a:pt x="17067" y="1400"/>
                      <a:pt x="16987" y="1400"/>
                    </a:cubicBezTo>
                    <a:cubicBezTo>
                      <a:pt x="16896" y="1410"/>
                      <a:pt x="16807" y="1410"/>
                      <a:pt x="16707" y="1420"/>
                    </a:cubicBezTo>
                    <a:lnTo>
                      <a:pt x="16687" y="1420"/>
                    </a:lnTo>
                    <a:cubicBezTo>
                      <a:pt x="16497" y="1440"/>
                      <a:pt x="16317" y="1460"/>
                      <a:pt x="16128" y="1490"/>
                    </a:cubicBezTo>
                    <a:cubicBezTo>
                      <a:pt x="16037" y="1510"/>
                      <a:pt x="15948" y="1530"/>
                      <a:pt x="15857" y="1560"/>
                    </a:cubicBezTo>
                    <a:cubicBezTo>
                      <a:pt x="15817" y="1570"/>
                      <a:pt x="15768" y="1580"/>
                      <a:pt x="15728" y="1600"/>
                    </a:cubicBezTo>
                    <a:cubicBezTo>
                      <a:pt x="15688" y="1610"/>
                      <a:pt x="15657" y="1620"/>
                      <a:pt x="15628" y="1630"/>
                    </a:cubicBezTo>
                    <a:cubicBezTo>
                      <a:pt x="15598" y="1610"/>
                      <a:pt x="15578" y="1600"/>
                      <a:pt x="15558" y="1580"/>
                    </a:cubicBezTo>
                    <a:cubicBezTo>
                      <a:pt x="15488" y="1520"/>
                      <a:pt x="15418" y="1460"/>
                      <a:pt x="15338" y="1410"/>
                    </a:cubicBezTo>
                    <a:cubicBezTo>
                      <a:pt x="15268" y="1350"/>
                      <a:pt x="15188" y="1300"/>
                      <a:pt x="15118" y="1240"/>
                    </a:cubicBezTo>
                    <a:cubicBezTo>
                      <a:pt x="15028" y="1190"/>
                      <a:pt x="14948" y="1130"/>
                      <a:pt x="14858" y="1080"/>
                    </a:cubicBezTo>
                    <a:cubicBezTo>
                      <a:pt x="14778" y="1030"/>
                      <a:pt x="14709" y="980"/>
                      <a:pt x="14629" y="930"/>
                    </a:cubicBezTo>
                    <a:cubicBezTo>
                      <a:pt x="14549" y="871"/>
                      <a:pt x="14469" y="820"/>
                      <a:pt x="14389" y="771"/>
                    </a:cubicBezTo>
                    <a:cubicBezTo>
                      <a:pt x="14309" y="720"/>
                      <a:pt x="14219" y="671"/>
                      <a:pt x="14139" y="631"/>
                    </a:cubicBezTo>
                    <a:cubicBezTo>
                      <a:pt x="14049" y="580"/>
                      <a:pt x="13959" y="531"/>
                      <a:pt x="13859" y="491"/>
                    </a:cubicBezTo>
                    <a:cubicBezTo>
                      <a:pt x="13819" y="471"/>
                      <a:pt x="13779" y="460"/>
                      <a:pt x="13729" y="451"/>
                    </a:cubicBezTo>
                    <a:cubicBezTo>
                      <a:pt x="13690" y="431"/>
                      <a:pt x="13639" y="421"/>
                      <a:pt x="13599" y="411"/>
                    </a:cubicBezTo>
                    <a:cubicBezTo>
                      <a:pt x="13550" y="401"/>
                      <a:pt x="13490" y="391"/>
                      <a:pt x="13439" y="381"/>
                    </a:cubicBezTo>
                    <a:lnTo>
                      <a:pt x="13370" y="381"/>
                    </a:lnTo>
                    <a:cubicBezTo>
                      <a:pt x="13339" y="381"/>
                      <a:pt x="13299" y="381"/>
                      <a:pt x="13270" y="391"/>
                    </a:cubicBezTo>
                    <a:lnTo>
                      <a:pt x="13250" y="391"/>
                    </a:lnTo>
                    <a:cubicBezTo>
                      <a:pt x="13190" y="391"/>
                      <a:pt x="13140" y="401"/>
                      <a:pt x="13080" y="411"/>
                    </a:cubicBezTo>
                    <a:cubicBezTo>
                      <a:pt x="13030" y="421"/>
                      <a:pt x="12990" y="431"/>
                      <a:pt x="12940" y="451"/>
                    </a:cubicBezTo>
                    <a:cubicBezTo>
                      <a:pt x="12840" y="480"/>
                      <a:pt x="12740" y="520"/>
                      <a:pt x="12640" y="551"/>
                    </a:cubicBezTo>
                    <a:cubicBezTo>
                      <a:pt x="12451" y="631"/>
                      <a:pt x="12251" y="700"/>
                      <a:pt x="12060" y="780"/>
                    </a:cubicBezTo>
                    <a:cubicBezTo>
                      <a:pt x="11901" y="840"/>
                      <a:pt x="11751" y="891"/>
                      <a:pt x="11601" y="950"/>
                    </a:cubicBezTo>
                    <a:cubicBezTo>
                      <a:pt x="11571" y="960"/>
                      <a:pt x="11541" y="980"/>
                      <a:pt x="11521" y="990"/>
                    </a:cubicBezTo>
                    <a:cubicBezTo>
                      <a:pt x="11501" y="970"/>
                      <a:pt x="11481" y="950"/>
                      <a:pt x="11471" y="930"/>
                    </a:cubicBezTo>
                    <a:cubicBezTo>
                      <a:pt x="11441" y="911"/>
                      <a:pt x="11431" y="880"/>
                      <a:pt x="11411" y="860"/>
                    </a:cubicBezTo>
                    <a:cubicBezTo>
                      <a:pt x="11391" y="831"/>
                      <a:pt x="11381" y="811"/>
                      <a:pt x="11361" y="780"/>
                    </a:cubicBezTo>
                    <a:cubicBezTo>
                      <a:pt x="11351" y="780"/>
                      <a:pt x="11351" y="771"/>
                      <a:pt x="11341" y="760"/>
                    </a:cubicBezTo>
                    <a:cubicBezTo>
                      <a:pt x="11341" y="691"/>
                      <a:pt x="11351" y="620"/>
                      <a:pt x="11351" y="560"/>
                    </a:cubicBezTo>
                    <a:cubicBezTo>
                      <a:pt x="11351" y="511"/>
                      <a:pt x="11341" y="460"/>
                      <a:pt x="11331" y="421"/>
                    </a:cubicBezTo>
                    <a:cubicBezTo>
                      <a:pt x="11321" y="391"/>
                      <a:pt x="11311" y="361"/>
                      <a:pt x="11301" y="341"/>
                    </a:cubicBezTo>
                    <a:cubicBezTo>
                      <a:pt x="11281" y="311"/>
                      <a:pt x="11261" y="281"/>
                      <a:pt x="11232" y="251"/>
                    </a:cubicBezTo>
                    <a:cubicBezTo>
                      <a:pt x="11201" y="211"/>
                      <a:pt x="11152" y="171"/>
                      <a:pt x="11101" y="141"/>
                    </a:cubicBezTo>
                    <a:cubicBezTo>
                      <a:pt x="11052" y="101"/>
                      <a:pt x="11001" y="71"/>
                      <a:pt x="10952" y="61"/>
                    </a:cubicBezTo>
                    <a:cubicBezTo>
                      <a:pt x="10892" y="41"/>
                      <a:pt x="10841" y="31"/>
                      <a:pt x="10792" y="31"/>
                    </a:cubicBezTo>
                    <a:cubicBezTo>
                      <a:pt x="10742" y="21"/>
                      <a:pt x="10682" y="21"/>
                      <a:pt x="10632" y="21"/>
                    </a:cubicBezTo>
                    <a:cubicBezTo>
                      <a:pt x="10582" y="11"/>
                      <a:pt x="10532" y="11"/>
                      <a:pt x="10482" y="11"/>
                    </a:cubicBezTo>
                    <a:cubicBezTo>
                      <a:pt x="10422" y="1"/>
                      <a:pt x="10362" y="1"/>
                      <a:pt x="10312"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8"/>
              <p:cNvSpPr/>
              <p:nvPr/>
            </p:nvSpPr>
            <p:spPr>
              <a:xfrm>
                <a:off x="5330900" y="4588275"/>
                <a:ext cx="20750" cy="15750"/>
              </a:xfrm>
              <a:custGeom>
                <a:rect b="b" l="l" r="r" t="t"/>
                <a:pathLst>
                  <a:path extrusionOk="0" h="630" w="830">
                    <a:moveTo>
                      <a:pt x="470" y="150"/>
                    </a:moveTo>
                    <a:cubicBezTo>
                      <a:pt x="500" y="160"/>
                      <a:pt x="530" y="170"/>
                      <a:pt x="550" y="180"/>
                    </a:cubicBezTo>
                    <a:cubicBezTo>
                      <a:pt x="580" y="190"/>
                      <a:pt x="600" y="200"/>
                      <a:pt x="620" y="220"/>
                    </a:cubicBezTo>
                    <a:lnTo>
                      <a:pt x="669" y="270"/>
                    </a:lnTo>
                    <a:cubicBezTo>
                      <a:pt x="669" y="280"/>
                      <a:pt x="680" y="290"/>
                      <a:pt x="689" y="310"/>
                    </a:cubicBezTo>
                    <a:cubicBezTo>
                      <a:pt x="689" y="320"/>
                      <a:pt x="689" y="340"/>
                      <a:pt x="700" y="360"/>
                    </a:cubicBezTo>
                    <a:lnTo>
                      <a:pt x="700" y="390"/>
                    </a:lnTo>
                    <a:lnTo>
                      <a:pt x="689" y="400"/>
                    </a:lnTo>
                    <a:lnTo>
                      <a:pt x="689" y="410"/>
                    </a:lnTo>
                    <a:cubicBezTo>
                      <a:pt x="680" y="420"/>
                      <a:pt x="669" y="420"/>
                      <a:pt x="660" y="430"/>
                    </a:cubicBezTo>
                    <a:cubicBezTo>
                      <a:pt x="620" y="460"/>
                      <a:pt x="580" y="480"/>
                      <a:pt x="540" y="500"/>
                    </a:cubicBezTo>
                    <a:cubicBezTo>
                      <a:pt x="500" y="510"/>
                      <a:pt x="460" y="520"/>
                      <a:pt x="420" y="520"/>
                    </a:cubicBezTo>
                    <a:lnTo>
                      <a:pt x="400" y="520"/>
                    </a:lnTo>
                    <a:cubicBezTo>
                      <a:pt x="400" y="510"/>
                      <a:pt x="380" y="500"/>
                      <a:pt x="370" y="500"/>
                    </a:cubicBezTo>
                    <a:lnTo>
                      <a:pt x="320" y="500"/>
                    </a:lnTo>
                    <a:cubicBezTo>
                      <a:pt x="290" y="490"/>
                      <a:pt x="260" y="480"/>
                      <a:pt x="240" y="470"/>
                    </a:cubicBezTo>
                    <a:cubicBezTo>
                      <a:pt x="220" y="460"/>
                      <a:pt x="200" y="450"/>
                      <a:pt x="180" y="430"/>
                    </a:cubicBezTo>
                    <a:cubicBezTo>
                      <a:pt x="170" y="430"/>
                      <a:pt x="170" y="420"/>
                      <a:pt x="160" y="420"/>
                    </a:cubicBezTo>
                    <a:lnTo>
                      <a:pt x="160" y="410"/>
                    </a:lnTo>
                    <a:cubicBezTo>
                      <a:pt x="160" y="400"/>
                      <a:pt x="160" y="390"/>
                      <a:pt x="150" y="390"/>
                    </a:cubicBezTo>
                    <a:cubicBezTo>
                      <a:pt x="150" y="380"/>
                      <a:pt x="150" y="370"/>
                      <a:pt x="160" y="360"/>
                    </a:cubicBezTo>
                    <a:cubicBezTo>
                      <a:pt x="160" y="330"/>
                      <a:pt x="170" y="300"/>
                      <a:pt x="180" y="280"/>
                    </a:cubicBezTo>
                    <a:cubicBezTo>
                      <a:pt x="190" y="260"/>
                      <a:pt x="200" y="250"/>
                      <a:pt x="210" y="240"/>
                    </a:cubicBezTo>
                    <a:cubicBezTo>
                      <a:pt x="220" y="220"/>
                      <a:pt x="230" y="210"/>
                      <a:pt x="240" y="200"/>
                    </a:cubicBezTo>
                    <a:cubicBezTo>
                      <a:pt x="260" y="190"/>
                      <a:pt x="270" y="190"/>
                      <a:pt x="280" y="180"/>
                    </a:cubicBezTo>
                    <a:lnTo>
                      <a:pt x="400" y="150"/>
                    </a:lnTo>
                    <a:close/>
                    <a:moveTo>
                      <a:pt x="440" y="1"/>
                    </a:moveTo>
                    <a:cubicBezTo>
                      <a:pt x="420" y="1"/>
                      <a:pt x="400" y="10"/>
                      <a:pt x="370" y="10"/>
                    </a:cubicBezTo>
                    <a:cubicBezTo>
                      <a:pt x="350" y="10"/>
                      <a:pt x="320" y="21"/>
                      <a:pt x="290" y="30"/>
                    </a:cubicBezTo>
                    <a:cubicBezTo>
                      <a:pt x="270" y="41"/>
                      <a:pt x="250" y="41"/>
                      <a:pt x="240" y="50"/>
                    </a:cubicBezTo>
                    <a:cubicBezTo>
                      <a:pt x="230" y="50"/>
                      <a:pt x="220" y="61"/>
                      <a:pt x="220" y="61"/>
                    </a:cubicBezTo>
                    <a:lnTo>
                      <a:pt x="160" y="90"/>
                    </a:lnTo>
                    <a:cubicBezTo>
                      <a:pt x="150" y="101"/>
                      <a:pt x="140" y="120"/>
                      <a:pt x="130" y="130"/>
                    </a:cubicBezTo>
                    <a:cubicBezTo>
                      <a:pt x="120" y="130"/>
                      <a:pt x="120" y="140"/>
                      <a:pt x="120" y="140"/>
                    </a:cubicBezTo>
                    <a:lnTo>
                      <a:pt x="110" y="150"/>
                    </a:lnTo>
                    <a:lnTo>
                      <a:pt x="100" y="160"/>
                    </a:lnTo>
                    <a:cubicBezTo>
                      <a:pt x="80" y="170"/>
                      <a:pt x="70" y="180"/>
                      <a:pt x="50" y="200"/>
                    </a:cubicBezTo>
                    <a:cubicBezTo>
                      <a:pt x="40" y="220"/>
                      <a:pt x="30" y="240"/>
                      <a:pt x="20" y="270"/>
                    </a:cubicBezTo>
                    <a:cubicBezTo>
                      <a:pt x="20" y="280"/>
                      <a:pt x="10" y="290"/>
                      <a:pt x="10" y="310"/>
                    </a:cubicBezTo>
                    <a:cubicBezTo>
                      <a:pt x="0" y="340"/>
                      <a:pt x="0" y="380"/>
                      <a:pt x="20" y="410"/>
                    </a:cubicBezTo>
                    <a:cubicBezTo>
                      <a:pt x="30" y="430"/>
                      <a:pt x="50" y="460"/>
                      <a:pt x="60" y="480"/>
                    </a:cubicBezTo>
                    <a:cubicBezTo>
                      <a:pt x="90" y="500"/>
                      <a:pt x="110" y="510"/>
                      <a:pt x="140" y="530"/>
                    </a:cubicBezTo>
                    <a:cubicBezTo>
                      <a:pt x="160" y="550"/>
                      <a:pt x="180" y="560"/>
                      <a:pt x="200" y="580"/>
                    </a:cubicBezTo>
                    <a:cubicBezTo>
                      <a:pt x="220" y="580"/>
                      <a:pt x="240" y="590"/>
                      <a:pt x="250" y="600"/>
                    </a:cubicBezTo>
                    <a:cubicBezTo>
                      <a:pt x="270" y="610"/>
                      <a:pt x="300" y="620"/>
                      <a:pt x="320" y="620"/>
                    </a:cubicBezTo>
                    <a:cubicBezTo>
                      <a:pt x="340" y="620"/>
                      <a:pt x="360" y="630"/>
                      <a:pt x="380" y="630"/>
                    </a:cubicBezTo>
                    <a:lnTo>
                      <a:pt x="480" y="630"/>
                    </a:lnTo>
                    <a:cubicBezTo>
                      <a:pt x="510" y="620"/>
                      <a:pt x="540" y="610"/>
                      <a:pt x="580" y="600"/>
                    </a:cubicBezTo>
                    <a:cubicBezTo>
                      <a:pt x="590" y="600"/>
                      <a:pt x="590" y="600"/>
                      <a:pt x="600" y="590"/>
                    </a:cubicBezTo>
                    <a:cubicBezTo>
                      <a:pt x="660" y="570"/>
                      <a:pt x="709" y="540"/>
                      <a:pt x="760" y="500"/>
                    </a:cubicBezTo>
                    <a:cubicBezTo>
                      <a:pt x="780" y="490"/>
                      <a:pt x="789" y="470"/>
                      <a:pt x="809" y="450"/>
                    </a:cubicBezTo>
                    <a:cubicBezTo>
                      <a:pt x="809" y="430"/>
                      <a:pt x="820" y="410"/>
                      <a:pt x="820" y="390"/>
                    </a:cubicBezTo>
                    <a:cubicBezTo>
                      <a:pt x="829" y="380"/>
                      <a:pt x="829" y="370"/>
                      <a:pt x="829" y="350"/>
                    </a:cubicBezTo>
                    <a:cubicBezTo>
                      <a:pt x="829" y="330"/>
                      <a:pt x="820" y="320"/>
                      <a:pt x="820" y="300"/>
                    </a:cubicBezTo>
                    <a:cubicBezTo>
                      <a:pt x="820" y="270"/>
                      <a:pt x="809" y="240"/>
                      <a:pt x="800" y="220"/>
                    </a:cubicBezTo>
                    <a:cubicBezTo>
                      <a:pt x="760" y="160"/>
                      <a:pt x="720" y="110"/>
                      <a:pt x="660" y="70"/>
                    </a:cubicBezTo>
                    <a:cubicBezTo>
                      <a:pt x="640" y="50"/>
                      <a:pt x="600" y="41"/>
                      <a:pt x="570" y="30"/>
                    </a:cubicBezTo>
                    <a:cubicBezTo>
                      <a:pt x="540" y="21"/>
                      <a:pt x="510" y="10"/>
                      <a:pt x="470" y="10"/>
                    </a:cubicBezTo>
                    <a:cubicBezTo>
                      <a:pt x="460" y="1"/>
                      <a:pt x="450" y="1"/>
                      <a:pt x="44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5176275" y="4547050"/>
                <a:ext cx="25" cy="25"/>
              </a:xfrm>
              <a:custGeom>
                <a:rect b="b" l="l" r="r" t="t"/>
                <a:pathLst>
                  <a:path extrusionOk="0" h="1" w="1">
                    <a:moveTo>
                      <a:pt x="0" y="1"/>
                    </a:moveTo>
                    <a:lnTo>
                      <a:pt x="0"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5116825" y="4477100"/>
                <a:ext cx="31500" cy="31275"/>
              </a:xfrm>
              <a:custGeom>
                <a:rect b="b" l="l" r="r" t="t"/>
                <a:pathLst>
                  <a:path extrusionOk="0" h="1251" w="1260">
                    <a:moveTo>
                      <a:pt x="510" y="1"/>
                    </a:moveTo>
                    <a:cubicBezTo>
                      <a:pt x="440" y="1"/>
                      <a:pt x="370" y="31"/>
                      <a:pt x="310" y="61"/>
                    </a:cubicBezTo>
                    <a:cubicBezTo>
                      <a:pt x="240" y="91"/>
                      <a:pt x="170" y="121"/>
                      <a:pt x="100" y="161"/>
                    </a:cubicBezTo>
                    <a:cubicBezTo>
                      <a:pt x="60" y="191"/>
                      <a:pt x="20" y="221"/>
                      <a:pt x="11" y="261"/>
                    </a:cubicBezTo>
                    <a:lnTo>
                      <a:pt x="11" y="281"/>
                    </a:lnTo>
                    <a:cubicBezTo>
                      <a:pt x="0" y="301"/>
                      <a:pt x="0" y="321"/>
                      <a:pt x="0" y="341"/>
                    </a:cubicBezTo>
                    <a:cubicBezTo>
                      <a:pt x="11" y="361"/>
                      <a:pt x="11" y="381"/>
                      <a:pt x="20" y="391"/>
                    </a:cubicBezTo>
                    <a:cubicBezTo>
                      <a:pt x="40" y="421"/>
                      <a:pt x="60" y="451"/>
                      <a:pt x="90" y="471"/>
                    </a:cubicBezTo>
                    <a:cubicBezTo>
                      <a:pt x="120" y="511"/>
                      <a:pt x="160" y="540"/>
                      <a:pt x="200" y="580"/>
                    </a:cubicBezTo>
                    <a:cubicBezTo>
                      <a:pt x="250" y="620"/>
                      <a:pt x="290" y="660"/>
                      <a:pt x="330" y="700"/>
                    </a:cubicBezTo>
                    <a:cubicBezTo>
                      <a:pt x="360" y="740"/>
                      <a:pt x="400" y="771"/>
                      <a:pt x="440" y="800"/>
                    </a:cubicBezTo>
                    <a:lnTo>
                      <a:pt x="420" y="820"/>
                    </a:lnTo>
                    <a:cubicBezTo>
                      <a:pt x="420" y="831"/>
                      <a:pt x="420" y="840"/>
                      <a:pt x="410" y="851"/>
                    </a:cubicBezTo>
                    <a:cubicBezTo>
                      <a:pt x="390" y="871"/>
                      <a:pt x="380" y="891"/>
                      <a:pt x="370" y="920"/>
                    </a:cubicBezTo>
                    <a:cubicBezTo>
                      <a:pt x="350" y="960"/>
                      <a:pt x="350" y="1010"/>
                      <a:pt x="370" y="1050"/>
                    </a:cubicBezTo>
                    <a:cubicBezTo>
                      <a:pt x="370" y="1070"/>
                      <a:pt x="380" y="1100"/>
                      <a:pt x="400" y="1110"/>
                    </a:cubicBezTo>
                    <a:cubicBezTo>
                      <a:pt x="410" y="1130"/>
                      <a:pt x="430" y="1140"/>
                      <a:pt x="450" y="1150"/>
                    </a:cubicBezTo>
                    <a:cubicBezTo>
                      <a:pt x="480" y="1180"/>
                      <a:pt x="520" y="1190"/>
                      <a:pt x="560" y="1200"/>
                    </a:cubicBezTo>
                    <a:cubicBezTo>
                      <a:pt x="580" y="1210"/>
                      <a:pt x="610" y="1210"/>
                      <a:pt x="640" y="1210"/>
                    </a:cubicBezTo>
                    <a:cubicBezTo>
                      <a:pt x="650" y="1220"/>
                      <a:pt x="660" y="1220"/>
                      <a:pt x="670" y="1230"/>
                    </a:cubicBezTo>
                    <a:cubicBezTo>
                      <a:pt x="690" y="1230"/>
                      <a:pt x="710" y="1240"/>
                      <a:pt x="720" y="1240"/>
                    </a:cubicBezTo>
                    <a:cubicBezTo>
                      <a:pt x="750" y="1240"/>
                      <a:pt x="770" y="1250"/>
                      <a:pt x="799" y="1250"/>
                    </a:cubicBezTo>
                    <a:cubicBezTo>
                      <a:pt x="839" y="1250"/>
                      <a:pt x="879" y="1240"/>
                      <a:pt x="930" y="1230"/>
                    </a:cubicBezTo>
                    <a:cubicBezTo>
                      <a:pt x="970" y="1220"/>
                      <a:pt x="1010" y="1200"/>
                      <a:pt x="1039" y="1180"/>
                    </a:cubicBezTo>
                    <a:cubicBezTo>
                      <a:pt x="1079" y="1160"/>
                      <a:pt x="1110" y="1140"/>
                      <a:pt x="1139" y="1110"/>
                    </a:cubicBezTo>
                    <a:cubicBezTo>
                      <a:pt x="1179" y="1070"/>
                      <a:pt x="1210" y="1020"/>
                      <a:pt x="1230" y="970"/>
                    </a:cubicBezTo>
                    <a:cubicBezTo>
                      <a:pt x="1250" y="920"/>
                      <a:pt x="1259" y="871"/>
                      <a:pt x="1250" y="820"/>
                    </a:cubicBezTo>
                    <a:cubicBezTo>
                      <a:pt x="1239" y="780"/>
                      <a:pt x="1210" y="740"/>
                      <a:pt x="1170" y="711"/>
                    </a:cubicBezTo>
                    <a:cubicBezTo>
                      <a:pt x="1150" y="680"/>
                      <a:pt x="1119" y="660"/>
                      <a:pt x="1090" y="651"/>
                    </a:cubicBezTo>
                    <a:cubicBezTo>
                      <a:pt x="1050" y="631"/>
                      <a:pt x="1019" y="631"/>
                      <a:pt x="979" y="620"/>
                    </a:cubicBezTo>
                    <a:lnTo>
                      <a:pt x="859" y="620"/>
                    </a:lnTo>
                    <a:cubicBezTo>
                      <a:pt x="850" y="620"/>
                      <a:pt x="839" y="631"/>
                      <a:pt x="830" y="631"/>
                    </a:cubicBezTo>
                    <a:cubicBezTo>
                      <a:pt x="790" y="580"/>
                      <a:pt x="760" y="531"/>
                      <a:pt x="740" y="471"/>
                    </a:cubicBezTo>
                    <a:cubicBezTo>
                      <a:pt x="720" y="411"/>
                      <a:pt x="700" y="341"/>
                      <a:pt x="690" y="271"/>
                    </a:cubicBezTo>
                    <a:cubicBezTo>
                      <a:pt x="690" y="231"/>
                      <a:pt x="680" y="191"/>
                      <a:pt x="680" y="161"/>
                    </a:cubicBezTo>
                    <a:cubicBezTo>
                      <a:pt x="670" y="121"/>
                      <a:pt x="650" y="91"/>
                      <a:pt x="630" y="61"/>
                    </a:cubicBezTo>
                    <a:cubicBezTo>
                      <a:pt x="620" y="41"/>
                      <a:pt x="600" y="31"/>
                      <a:pt x="590" y="21"/>
                    </a:cubicBezTo>
                    <a:cubicBezTo>
                      <a:pt x="570" y="11"/>
                      <a:pt x="540" y="1"/>
                      <a:pt x="52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5109575" y="4486350"/>
                <a:ext cx="38250" cy="30100"/>
              </a:xfrm>
              <a:custGeom>
                <a:rect b="b" l="l" r="r" t="t"/>
                <a:pathLst>
                  <a:path extrusionOk="0" h="1204" w="1530">
                    <a:moveTo>
                      <a:pt x="30" y="1"/>
                    </a:moveTo>
                    <a:cubicBezTo>
                      <a:pt x="30" y="1"/>
                      <a:pt x="21" y="1"/>
                      <a:pt x="21" y="11"/>
                    </a:cubicBezTo>
                    <a:cubicBezTo>
                      <a:pt x="1" y="11"/>
                      <a:pt x="1" y="31"/>
                      <a:pt x="10" y="41"/>
                    </a:cubicBezTo>
                    <a:cubicBezTo>
                      <a:pt x="21" y="81"/>
                      <a:pt x="30" y="121"/>
                      <a:pt x="50" y="150"/>
                    </a:cubicBezTo>
                    <a:cubicBezTo>
                      <a:pt x="61" y="170"/>
                      <a:pt x="70" y="181"/>
                      <a:pt x="81" y="201"/>
                    </a:cubicBezTo>
                    <a:cubicBezTo>
                      <a:pt x="90" y="210"/>
                      <a:pt x="101" y="230"/>
                      <a:pt x="121" y="241"/>
                    </a:cubicBezTo>
                    <a:cubicBezTo>
                      <a:pt x="141" y="270"/>
                      <a:pt x="170" y="290"/>
                      <a:pt x="190" y="321"/>
                    </a:cubicBezTo>
                    <a:cubicBezTo>
                      <a:pt x="210" y="341"/>
                      <a:pt x="230" y="370"/>
                      <a:pt x="250" y="401"/>
                    </a:cubicBezTo>
                    <a:cubicBezTo>
                      <a:pt x="270" y="421"/>
                      <a:pt x="281" y="441"/>
                      <a:pt x="290" y="450"/>
                    </a:cubicBezTo>
                    <a:lnTo>
                      <a:pt x="321" y="510"/>
                    </a:lnTo>
                    <a:cubicBezTo>
                      <a:pt x="330" y="530"/>
                      <a:pt x="340" y="560"/>
                      <a:pt x="350" y="580"/>
                    </a:cubicBezTo>
                    <a:cubicBezTo>
                      <a:pt x="350" y="600"/>
                      <a:pt x="360" y="620"/>
                      <a:pt x="360" y="640"/>
                    </a:cubicBezTo>
                    <a:cubicBezTo>
                      <a:pt x="360" y="690"/>
                      <a:pt x="350" y="740"/>
                      <a:pt x="340" y="790"/>
                    </a:cubicBezTo>
                    <a:lnTo>
                      <a:pt x="340" y="830"/>
                    </a:lnTo>
                    <a:lnTo>
                      <a:pt x="340" y="920"/>
                    </a:lnTo>
                    <a:lnTo>
                      <a:pt x="370" y="1010"/>
                    </a:lnTo>
                    <a:cubicBezTo>
                      <a:pt x="380" y="1040"/>
                      <a:pt x="400" y="1070"/>
                      <a:pt x="420" y="1090"/>
                    </a:cubicBezTo>
                    <a:cubicBezTo>
                      <a:pt x="440" y="1100"/>
                      <a:pt x="450" y="1110"/>
                      <a:pt x="460" y="1120"/>
                    </a:cubicBezTo>
                    <a:cubicBezTo>
                      <a:pt x="470" y="1130"/>
                      <a:pt x="490" y="1140"/>
                      <a:pt x="500" y="1150"/>
                    </a:cubicBezTo>
                    <a:cubicBezTo>
                      <a:pt x="530" y="1170"/>
                      <a:pt x="560" y="1180"/>
                      <a:pt x="600" y="1190"/>
                    </a:cubicBezTo>
                    <a:cubicBezTo>
                      <a:pt x="650" y="1197"/>
                      <a:pt x="699" y="1204"/>
                      <a:pt x="749" y="1204"/>
                    </a:cubicBezTo>
                    <a:cubicBezTo>
                      <a:pt x="769" y="1204"/>
                      <a:pt x="790" y="1203"/>
                      <a:pt x="810" y="1200"/>
                    </a:cubicBezTo>
                    <a:cubicBezTo>
                      <a:pt x="880" y="1190"/>
                      <a:pt x="950" y="1170"/>
                      <a:pt x="1020" y="1160"/>
                    </a:cubicBezTo>
                    <a:cubicBezTo>
                      <a:pt x="1040" y="1150"/>
                      <a:pt x="1060" y="1150"/>
                      <a:pt x="1080" y="1140"/>
                    </a:cubicBezTo>
                    <a:cubicBezTo>
                      <a:pt x="1149" y="1130"/>
                      <a:pt x="1220" y="1110"/>
                      <a:pt x="1289" y="1090"/>
                    </a:cubicBezTo>
                    <a:cubicBezTo>
                      <a:pt x="1360" y="1070"/>
                      <a:pt x="1429" y="1060"/>
                      <a:pt x="1489" y="1040"/>
                    </a:cubicBezTo>
                    <a:cubicBezTo>
                      <a:pt x="1509" y="1030"/>
                      <a:pt x="1529" y="1010"/>
                      <a:pt x="1520" y="990"/>
                    </a:cubicBezTo>
                    <a:cubicBezTo>
                      <a:pt x="1520" y="970"/>
                      <a:pt x="1500" y="960"/>
                      <a:pt x="1480" y="960"/>
                    </a:cubicBezTo>
                    <a:cubicBezTo>
                      <a:pt x="1389" y="990"/>
                      <a:pt x="1300" y="1010"/>
                      <a:pt x="1209" y="1030"/>
                    </a:cubicBezTo>
                    <a:lnTo>
                      <a:pt x="1060" y="1060"/>
                    </a:lnTo>
                    <a:cubicBezTo>
                      <a:pt x="1050" y="1070"/>
                      <a:pt x="1030" y="1070"/>
                      <a:pt x="1010" y="1080"/>
                    </a:cubicBezTo>
                    <a:cubicBezTo>
                      <a:pt x="980" y="1080"/>
                      <a:pt x="950" y="1090"/>
                      <a:pt x="910" y="1100"/>
                    </a:cubicBezTo>
                    <a:cubicBezTo>
                      <a:pt x="880" y="1100"/>
                      <a:pt x="850" y="1110"/>
                      <a:pt x="810" y="1110"/>
                    </a:cubicBezTo>
                    <a:cubicBezTo>
                      <a:pt x="793" y="1113"/>
                      <a:pt x="777" y="1114"/>
                      <a:pt x="760" y="1114"/>
                    </a:cubicBezTo>
                    <a:cubicBezTo>
                      <a:pt x="727" y="1114"/>
                      <a:pt x="693" y="1110"/>
                      <a:pt x="660" y="1110"/>
                    </a:cubicBezTo>
                    <a:cubicBezTo>
                      <a:pt x="620" y="1100"/>
                      <a:pt x="590" y="1090"/>
                      <a:pt x="560" y="1080"/>
                    </a:cubicBezTo>
                    <a:cubicBezTo>
                      <a:pt x="550" y="1070"/>
                      <a:pt x="540" y="1060"/>
                      <a:pt x="530" y="1060"/>
                    </a:cubicBezTo>
                    <a:cubicBezTo>
                      <a:pt x="520" y="1040"/>
                      <a:pt x="500" y="1030"/>
                      <a:pt x="490" y="1010"/>
                    </a:cubicBezTo>
                    <a:cubicBezTo>
                      <a:pt x="480" y="1000"/>
                      <a:pt x="470" y="990"/>
                      <a:pt x="470" y="970"/>
                    </a:cubicBezTo>
                    <a:cubicBezTo>
                      <a:pt x="460" y="950"/>
                      <a:pt x="450" y="930"/>
                      <a:pt x="450" y="900"/>
                    </a:cubicBezTo>
                    <a:lnTo>
                      <a:pt x="450" y="840"/>
                    </a:lnTo>
                    <a:lnTo>
                      <a:pt x="450" y="820"/>
                    </a:lnTo>
                    <a:cubicBezTo>
                      <a:pt x="460" y="800"/>
                      <a:pt x="460" y="780"/>
                      <a:pt x="470" y="760"/>
                    </a:cubicBezTo>
                    <a:cubicBezTo>
                      <a:pt x="470" y="730"/>
                      <a:pt x="480" y="700"/>
                      <a:pt x="480" y="670"/>
                    </a:cubicBezTo>
                    <a:lnTo>
                      <a:pt x="480" y="630"/>
                    </a:lnTo>
                    <a:lnTo>
                      <a:pt x="480" y="610"/>
                    </a:lnTo>
                    <a:cubicBezTo>
                      <a:pt x="470" y="600"/>
                      <a:pt x="470" y="580"/>
                      <a:pt x="460" y="570"/>
                    </a:cubicBezTo>
                    <a:cubicBezTo>
                      <a:pt x="460" y="550"/>
                      <a:pt x="440" y="530"/>
                      <a:pt x="430" y="510"/>
                    </a:cubicBezTo>
                    <a:cubicBezTo>
                      <a:pt x="420" y="490"/>
                      <a:pt x="410" y="470"/>
                      <a:pt x="400" y="461"/>
                    </a:cubicBezTo>
                    <a:cubicBezTo>
                      <a:pt x="380" y="441"/>
                      <a:pt x="370" y="421"/>
                      <a:pt x="350" y="401"/>
                    </a:cubicBezTo>
                    <a:cubicBezTo>
                      <a:pt x="321" y="370"/>
                      <a:pt x="290" y="330"/>
                      <a:pt x="261" y="301"/>
                    </a:cubicBezTo>
                    <a:lnTo>
                      <a:pt x="190" y="230"/>
                    </a:lnTo>
                    <a:cubicBezTo>
                      <a:pt x="170" y="210"/>
                      <a:pt x="141" y="190"/>
                      <a:pt x="121" y="161"/>
                    </a:cubicBezTo>
                    <a:cubicBezTo>
                      <a:pt x="121" y="150"/>
                      <a:pt x="110" y="141"/>
                      <a:pt x="110" y="130"/>
                    </a:cubicBezTo>
                    <a:cubicBezTo>
                      <a:pt x="101" y="121"/>
                      <a:pt x="90" y="110"/>
                      <a:pt x="90" y="101"/>
                    </a:cubicBezTo>
                    <a:cubicBezTo>
                      <a:pt x="81" y="70"/>
                      <a:pt x="70" y="41"/>
                      <a:pt x="50" y="21"/>
                    </a:cubicBezTo>
                    <a:cubicBezTo>
                      <a:pt x="50" y="11"/>
                      <a:pt x="41" y="1"/>
                      <a:pt x="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a:off x="5116325" y="4584775"/>
                <a:ext cx="6000" cy="9025"/>
              </a:xfrm>
              <a:custGeom>
                <a:rect b="b" l="l" r="r" t="t"/>
                <a:pathLst>
                  <a:path extrusionOk="0" h="361" w="240">
                    <a:moveTo>
                      <a:pt x="220" y="1"/>
                    </a:moveTo>
                    <a:cubicBezTo>
                      <a:pt x="210" y="1"/>
                      <a:pt x="210" y="10"/>
                      <a:pt x="200" y="10"/>
                    </a:cubicBezTo>
                    <a:cubicBezTo>
                      <a:pt x="170" y="70"/>
                      <a:pt x="130" y="121"/>
                      <a:pt x="100" y="170"/>
                    </a:cubicBezTo>
                    <a:cubicBezTo>
                      <a:pt x="70" y="230"/>
                      <a:pt x="40" y="280"/>
                      <a:pt x="11" y="330"/>
                    </a:cubicBezTo>
                    <a:cubicBezTo>
                      <a:pt x="0" y="340"/>
                      <a:pt x="11" y="350"/>
                      <a:pt x="11" y="360"/>
                    </a:cubicBezTo>
                    <a:cubicBezTo>
                      <a:pt x="20" y="360"/>
                      <a:pt x="40" y="360"/>
                      <a:pt x="40" y="350"/>
                    </a:cubicBezTo>
                    <a:lnTo>
                      <a:pt x="130" y="201"/>
                    </a:lnTo>
                    <a:cubicBezTo>
                      <a:pt x="170" y="141"/>
                      <a:pt x="200" y="90"/>
                      <a:pt x="230" y="41"/>
                    </a:cubicBezTo>
                    <a:cubicBezTo>
                      <a:pt x="240" y="30"/>
                      <a:pt x="240" y="10"/>
                      <a:pt x="230" y="10"/>
                    </a:cubicBezTo>
                    <a:lnTo>
                      <a:pt x="220"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a:off x="5113575" y="4574525"/>
                <a:ext cx="6525" cy="12775"/>
              </a:xfrm>
              <a:custGeom>
                <a:rect b="b" l="l" r="r" t="t"/>
                <a:pathLst>
                  <a:path extrusionOk="0" h="511" w="261">
                    <a:moveTo>
                      <a:pt x="240" y="1"/>
                    </a:moveTo>
                    <a:cubicBezTo>
                      <a:pt x="240" y="1"/>
                      <a:pt x="230" y="1"/>
                      <a:pt x="230" y="11"/>
                    </a:cubicBezTo>
                    <a:cubicBezTo>
                      <a:pt x="210" y="31"/>
                      <a:pt x="200" y="61"/>
                      <a:pt x="190" y="81"/>
                    </a:cubicBezTo>
                    <a:cubicBezTo>
                      <a:pt x="180" y="101"/>
                      <a:pt x="170" y="111"/>
                      <a:pt x="161" y="131"/>
                    </a:cubicBezTo>
                    <a:cubicBezTo>
                      <a:pt x="150" y="151"/>
                      <a:pt x="141" y="171"/>
                      <a:pt x="130" y="180"/>
                    </a:cubicBezTo>
                    <a:cubicBezTo>
                      <a:pt x="121" y="191"/>
                      <a:pt x="121" y="200"/>
                      <a:pt x="110" y="211"/>
                    </a:cubicBezTo>
                    <a:cubicBezTo>
                      <a:pt x="101" y="240"/>
                      <a:pt x="81" y="271"/>
                      <a:pt x="70" y="311"/>
                    </a:cubicBezTo>
                    <a:cubicBezTo>
                      <a:pt x="50" y="331"/>
                      <a:pt x="50" y="351"/>
                      <a:pt x="41" y="371"/>
                    </a:cubicBezTo>
                    <a:cubicBezTo>
                      <a:pt x="30" y="391"/>
                      <a:pt x="21" y="411"/>
                      <a:pt x="21" y="431"/>
                    </a:cubicBezTo>
                    <a:cubicBezTo>
                      <a:pt x="10" y="451"/>
                      <a:pt x="10" y="471"/>
                      <a:pt x="1" y="491"/>
                    </a:cubicBezTo>
                    <a:lnTo>
                      <a:pt x="10" y="500"/>
                    </a:lnTo>
                    <a:cubicBezTo>
                      <a:pt x="10" y="500"/>
                      <a:pt x="10" y="511"/>
                      <a:pt x="21" y="511"/>
                    </a:cubicBezTo>
                    <a:lnTo>
                      <a:pt x="30" y="511"/>
                    </a:lnTo>
                    <a:cubicBezTo>
                      <a:pt x="41" y="511"/>
                      <a:pt x="41" y="500"/>
                      <a:pt x="41" y="500"/>
                    </a:cubicBezTo>
                    <a:cubicBezTo>
                      <a:pt x="41" y="480"/>
                      <a:pt x="50" y="471"/>
                      <a:pt x="50" y="460"/>
                    </a:cubicBezTo>
                    <a:cubicBezTo>
                      <a:pt x="50" y="440"/>
                      <a:pt x="61" y="431"/>
                      <a:pt x="61" y="411"/>
                    </a:cubicBezTo>
                    <a:cubicBezTo>
                      <a:pt x="70" y="391"/>
                      <a:pt x="81" y="360"/>
                      <a:pt x="90" y="340"/>
                    </a:cubicBezTo>
                    <a:cubicBezTo>
                      <a:pt x="110" y="311"/>
                      <a:pt x="121" y="291"/>
                      <a:pt x="130" y="260"/>
                    </a:cubicBezTo>
                    <a:cubicBezTo>
                      <a:pt x="141" y="251"/>
                      <a:pt x="150" y="231"/>
                      <a:pt x="150" y="220"/>
                    </a:cubicBezTo>
                    <a:cubicBezTo>
                      <a:pt x="170" y="191"/>
                      <a:pt x="190" y="161"/>
                      <a:pt x="200" y="131"/>
                    </a:cubicBezTo>
                    <a:cubicBezTo>
                      <a:pt x="220" y="91"/>
                      <a:pt x="240" y="61"/>
                      <a:pt x="260" y="31"/>
                    </a:cubicBezTo>
                    <a:cubicBezTo>
                      <a:pt x="260" y="21"/>
                      <a:pt x="260" y="11"/>
                      <a:pt x="2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p:nvPr/>
            </p:nvSpPr>
            <p:spPr>
              <a:xfrm>
                <a:off x="5108575" y="4566025"/>
                <a:ext cx="8025" cy="15525"/>
              </a:xfrm>
              <a:custGeom>
                <a:rect b="b" l="l" r="r" t="t"/>
                <a:pathLst>
                  <a:path extrusionOk="0" h="621" w="321">
                    <a:moveTo>
                      <a:pt x="290" y="1"/>
                    </a:moveTo>
                    <a:lnTo>
                      <a:pt x="281" y="11"/>
                    </a:lnTo>
                    <a:cubicBezTo>
                      <a:pt x="281" y="11"/>
                      <a:pt x="270" y="11"/>
                      <a:pt x="270" y="21"/>
                    </a:cubicBezTo>
                    <a:cubicBezTo>
                      <a:pt x="241" y="71"/>
                      <a:pt x="210" y="131"/>
                      <a:pt x="190" y="181"/>
                    </a:cubicBezTo>
                    <a:cubicBezTo>
                      <a:pt x="170" y="211"/>
                      <a:pt x="161" y="231"/>
                      <a:pt x="150" y="261"/>
                    </a:cubicBezTo>
                    <a:cubicBezTo>
                      <a:pt x="141" y="271"/>
                      <a:pt x="141" y="281"/>
                      <a:pt x="130" y="291"/>
                    </a:cubicBezTo>
                    <a:cubicBezTo>
                      <a:pt x="101" y="371"/>
                      <a:pt x="61" y="441"/>
                      <a:pt x="30" y="520"/>
                    </a:cubicBezTo>
                    <a:cubicBezTo>
                      <a:pt x="21" y="540"/>
                      <a:pt x="21" y="571"/>
                      <a:pt x="10" y="591"/>
                    </a:cubicBezTo>
                    <a:cubicBezTo>
                      <a:pt x="1" y="600"/>
                      <a:pt x="10" y="620"/>
                      <a:pt x="21" y="620"/>
                    </a:cubicBezTo>
                    <a:lnTo>
                      <a:pt x="41" y="620"/>
                    </a:lnTo>
                    <a:cubicBezTo>
                      <a:pt x="50" y="611"/>
                      <a:pt x="50" y="611"/>
                      <a:pt x="50" y="600"/>
                    </a:cubicBezTo>
                    <a:cubicBezTo>
                      <a:pt x="90" y="501"/>
                      <a:pt x="141" y="411"/>
                      <a:pt x="181" y="311"/>
                    </a:cubicBezTo>
                    <a:cubicBezTo>
                      <a:pt x="201" y="271"/>
                      <a:pt x="221" y="241"/>
                      <a:pt x="241" y="201"/>
                    </a:cubicBezTo>
                    <a:cubicBezTo>
                      <a:pt x="261" y="151"/>
                      <a:pt x="290" y="101"/>
                      <a:pt x="310" y="51"/>
                    </a:cubicBezTo>
                    <a:cubicBezTo>
                      <a:pt x="321" y="41"/>
                      <a:pt x="321" y="31"/>
                      <a:pt x="321" y="31"/>
                    </a:cubicBezTo>
                    <a:cubicBezTo>
                      <a:pt x="321" y="21"/>
                      <a:pt x="310" y="11"/>
                      <a:pt x="301" y="11"/>
                    </a:cubicBezTo>
                    <a:lnTo>
                      <a:pt x="290"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5106825" y="4559050"/>
                <a:ext cx="6275" cy="11825"/>
              </a:xfrm>
              <a:custGeom>
                <a:rect b="b" l="l" r="r" t="t"/>
                <a:pathLst>
                  <a:path extrusionOk="0" h="473" w="251">
                    <a:moveTo>
                      <a:pt x="191" y="0"/>
                    </a:moveTo>
                    <a:cubicBezTo>
                      <a:pt x="180" y="0"/>
                      <a:pt x="171" y="0"/>
                      <a:pt x="171" y="11"/>
                    </a:cubicBezTo>
                    <a:cubicBezTo>
                      <a:pt x="151" y="20"/>
                      <a:pt x="151" y="31"/>
                      <a:pt x="140" y="40"/>
                    </a:cubicBezTo>
                    <a:cubicBezTo>
                      <a:pt x="91" y="160"/>
                      <a:pt x="40" y="290"/>
                      <a:pt x="0" y="410"/>
                    </a:cubicBezTo>
                    <a:cubicBezTo>
                      <a:pt x="0" y="440"/>
                      <a:pt x="11" y="460"/>
                      <a:pt x="31" y="470"/>
                    </a:cubicBezTo>
                    <a:cubicBezTo>
                      <a:pt x="36" y="472"/>
                      <a:pt x="41" y="473"/>
                      <a:pt x="46" y="473"/>
                    </a:cubicBezTo>
                    <a:cubicBezTo>
                      <a:pt x="67" y="473"/>
                      <a:pt x="82" y="456"/>
                      <a:pt x="91" y="440"/>
                    </a:cubicBezTo>
                    <a:cubicBezTo>
                      <a:pt x="111" y="380"/>
                      <a:pt x="140" y="320"/>
                      <a:pt x="160" y="260"/>
                    </a:cubicBezTo>
                    <a:cubicBezTo>
                      <a:pt x="191" y="200"/>
                      <a:pt x="211" y="130"/>
                      <a:pt x="240" y="70"/>
                    </a:cubicBezTo>
                    <a:cubicBezTo>
                      <a:pt x="251" y="40"/>
                      <a:pt x="231" y="11"/>
                      <a:pt x="211" y="11"/>
                    </a:cubicBezTo>
                    <a:cubicBezTo>
                      <a:pt x="200" y="0"/>
                      <a:pt x="200" y="0"/>
                      <a:pt x="19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5089600" y="4743900"/>
                <a:ext cx="25" cy="25"/>
              </a:xfrm>
              <a:custGeom>
                <a:rect b="b" l="l" r="r" t="t"/>
                <a:pathLst>
                  <a:path extrusionOk="0" h="1" w="1">
                    <a:moveTo>
                      <a:pt x="0" y="0"/>
                    </a:move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a:off x="5089600" y="4743900"/>
                <a:ext cx="25" cy="275"/>
              </a:xfrm>
              <a:custGeom>
                <a:rect b="b" l="l" r="r" t="t"/>
                <a:pathLst>
                  <a:path extrusionOk="0" h="11" w="1">
                    <a:moveTo>
                      <a:pt x="0" y="0"/>
                    </a:moveTo>
                    <a:lnTo>
                      <a:pt x="0" y="10"/>
                    </a:lnTo>
                    <a:lnTo>
                      <a:pt x="0" y="1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4404900" y="3963525"/>
                <a:ext cx="667725" cy="674975"/>
              </a:xfrm>
              <a:custGeom>
                <a:rect b="b" l="l" r="r" t="t"/>
                <a:pathLst>
                  <a:path extrusionOk="0" h="26999" w="26709">
                    <a:moveTo>
                      <a:pt x="21062" y="1031"/>
                    </a:moveTo>
                    <a:cubicBezTo>
                      <a:pt x="21058" y="1035"/>
                      <a:pt x="21054" y="1038"/>
                      <a:pt x="21049" y="1039"/>
                    </a:cubicBezTo>
                    <a:lnTo>
                      <a:pt x="21049" y="1039"/>
                    </a:lnTo>
                    <a:cubicBezTo>
                      <a:pt x="21053" y="1036"/>
                      <a:pt x="21058" y="1034"/>
                      <a:pt x="21062" y="1031"/>
                    </a:cubicBezTo>
                    <a:close/>
                    <a:moveTo>
                      <a:pt x="13370" y="680"/>
                    </a:moveTo>
                    <a:cubicBezTo>
                      <a:pt x="13490" y="680"/>
                      <a:pt x="13609" y="691"/>
                      <a:pt x="13740" y="711"/>
                    </a:cubicBezTo>
                    <a:cubicBezTo>
                      <a:pt x="13800" y="720"/>
                      <a:pt x="13869" y="731"/>
                      <a:pt x="13929" y="751"/>
                    </a:cubicBezTo>
                    <a:cubicBezTo>
                      <a:pt x="14000" y="771"/>
                      <a:pt x="14069" y="791"/>
                      <a:pt x="14139" y="820"/>
                    </a:cubicBezTo>
                    <a:lnTo>
                      <a:pt x="14199" y="851"/>
                    </a:lnTo>
                    <a:cubicBezTo>
                      <a:pt x="14219" y="860"/>
                      <a:pt x="14249" y="871"/>
                      <a:pt x="14269" y="880"/>
                    </a:cubicBezTo>
                    <a:lnTo>
                      <a:pt x="14299" y="910"/>
                    </a:lnTo>
                    <a:cubicBezTo>
                      <a:pt x="14339" y="940"/>
                      <a:pt x="14379" y="970"/>
                      <a:pt x="14409" y="1000"/>
                    </a:cubicBezTo>
                    <a:lnTo>
                      <a:pt x="14409" y="1010"/>
                    </a:lnTo>
                    <a:cubicBezTo>
                      <a:pt x="14419" y="1030"/>
                      <a:pt x="14419" y="1060"/>
                      <a:pt x="14429" y="1090"/>
                    </a:cubicBezTo>
                    <a:lnTo>
                      <a:pt x="14429" y="1110"/>
                    </a:lnTo>
                    <a:cubicBezTo>
                      <a:pt x="14419" y="1120"/>
                      <a:pt x="14409" y="1130"/>
                      <a:pt x="14399" y="1130"/>
                    </a:cubicBezTo>
                    <a:cubicBezTo>
                      <a:pt x="14369" y="1160"/>
                      <a:pt x="14339" y="1180"/>
                      <a:pt x="14309" y="1210"/>
                    </a:cubicBezTo>
                    <a:cubicBezTo>
                      <a:pt x="14229" y="1270"/>
                      <a:pt x="14149" y="1310"/>
                      <a:pt x="14069" y="1360"/>
                    </a:cubicBezTo>
                    <a:cubicBezTo>
                      <a:pt x="13989" y="1400"/>
                      <a:pt x="13909" y="1440"/>
                      <a:pt x="13829" y="1470"/>
                    </a:cubicBezTo>
                    <a:cubicBezTo>
                      <a:pt x="13749" y="1500"/>
                      <a:pt x="13669" y="1530"/>
                      <a:pt x="13589" y="1550"/>
                    </a:cubicBezTo>
                    <a:cubicBezTo>
                      <a:pt x="13549" y="1570"/>
                      <a:pt x="13510" y="1580"/>
                      <a:pt x="13470" y="1590"/>
                    </a:cubicBezTo>
                    <a:cubicBezTo>
                      <a:pt x="13450" y="1590"/>
                      <a:pt x="13430" y="1600"/>
                      <a:pt x="13400" y="1600"/>
                    </a:cubicBezTo>
                    <a:cubicBezTo>
                      <a:pt x="13380" y="1600"/>
                      <a:pt x="13370" y="1610"/>
                      <a:pt x="13350" y="1610"/>
                    </a:cubicBezTo>
                    <a:cubicBezTo>
                      <a:pt x="13250" y="1620"/>
                      <a:pt x="13150" y="1620"/>
                      <a:pt x="13050" y="1630"/>
                    </a:cubicBezTo>
                    <a:cubicBezTo>
                      <a:pt x="12960" y="1630"/>
                      <a:pt x="12870" y="1620"/>
                      <a:pt x="12781" y="1610"/>
                    </a:cubicBezTo>
                    <a:cubicBezTo>
                      <a:pt x="12661" y="1600"/>
                      <a:pt x="12530" y="1570"/>
                      <a:pt x="12410" y="1540"/>
                    </a:cubicBezTo>
                    <a:cubicBezTo>
                      <a:pt x="12341" y="1530"/>
                      <a:pt x="12281" y="1510"/>
                      <a:pt x="12221" y="1500"/>
                    </a:cubicBezTo>
                    <a:cubicBezTo>
                      <a:pt x="12151" y="1480"/>
                      <a:pt x="12091" y="1460"/>
                      <a:pt x="12031" y="1430"/>
                    </a:cubicBezTo>
                    <a:cubicBezTo>
                      <a:pt x="11991" y="1410"/>
                      <a:pt x="11951" y="1390"/>
                      <a:pt x="11901" y="1370"/>
                    </a:cubicBezTo>
                    <a:cubicBezTo>
                      <a:pt x="11861" y="1350"/>
                      <a:pt x="11821" y="1320"/>
                      <a:pt x="11791" y="1300"/>
                    </a:cubicBezTo>
                    <a:cubicBezTo>
                      <a:pt x="11721" y="1250"/>
                      <a:pt x="11651" y="1200"/>
                      <a:pt x="11591" y="1150"/>
                    </a:cubicBezTo>
                    <a:cubicBezTo>
                      <a:pt x="11602" y="1140"/>
                      <a:pt x="11611" y="1130"/>
                      <a:pt x="11621" y="1130"/>
                    </a:cubicBezTo>
                    <a:cubicBezTo>
                      <a:pt x="11651" y="1100"/>
                      <a:pt x="11681" y="1080"/>
                      <a:pt x="11721" y="1060"/>
                    </a:cubicBezTo>
                    <a:lnTo>
                      <a:pt x="11761" y="1060"/>
                    </a:lnTo>
                    <a:cubicBezTo>
                      <a:pt x="11831" y="1030"/>
                      <a:pt x="11901" y="1010"/>
                      <a:pt x="11981" y="990"/>
                    </a:cubicBezTo>
                    <a:cubicBezTo>
                      <a:pt x="12041" y="960"/>
                      <a:pt x="12111" y="940"/>
                      <a:pt x="12171" y="910"/>
                    </a:cubicBezTo>
                    <a:cubicBezTo>
                      <a:pt x="12241" y="880"/>
                      <a:pt x="12301" y="860"/>
                      <a:pt x="12370" y="840"/>
                    </a:cubicBezTo>
                    <a:cubicBezTo>
                      <a:pt x="12450" y="820"/>
                      <a:pt x="12530" y="791"/>
                      <a:pt x="12610" y="771"/>
                    </a:cubicBezTo>
                    <a:cubicBezTo>
                      <a:pt x="12681" y="751"/>
                      <a:pt x="12750" y="740"/>
                      <a:pt x="12830" y="731"/>
                    </a:cubicBezTo>
                    <a:cubicBezTo>
                      <a:pt x="12900" y="711"/>
                      <a:pt x="12970" y="700"/>
                      <a:pt x="13040" y="691"/>
                    </a:cubicBezTo>
                    <a:cubicBezTo>
                      <a:pt x="13150" y="680"/>
                      <a:pt x="13260" y="680"/>
                      <a:pt x="13370" y="680"/>
                    </a:cubicBezTo>
                    <a:close/>
                    <a:moveTo>
                      <a:pt x="11531" y="1270"/>
                    </a:moveTo>
                    <a:cubicBezTo>
                      <a:pt x="11591" y="1320"/>
                      <a:pt x="11651" y="1360"/>
                      <a:pt x="11711" y="1400"/>
                    </a:cubicBezTo>
                    <a:cubicBezTo>
                      <a:pt x="11751" y="1430"/>
                      <a:pt x="11781" y="1450"/>
                      <a:pt x="11821" y="1480"/>
                    </a:cubicBezTo>
                    <a:cubicBezTo>
                      <a:pt x="11861" y="1500"/>
                      <a:pt x="11911" y="1520"/>
                      <a:pt x="11951" y="1540"/>
                    </a:cubicBezTo>
                    <a:cubicBezTo>
                      <a:pt x="12051" y="1590"/>
                      <a:pt x="12141" y="1620"/>
                      <a:pt x="12241" y="1650"/>
                    </a:cubicBezTo>
                    <a:cubicBezTo>
                      <a:pt x="12341" y="1670"/>
                      <a:pt x="12430" y="1690"/>
                      <a:pt x="12530" y="1719"/>
                    </a:cubicBezTo>
                    <a:cubicBezTo>
                      <a:pt x="12621" y="1739"/>
                      <a:pt x="12710" y="1750"/>
                      <a:pt x="12810" y="1770"/>
                    </a:cubicBezTo>
                    <a:cubicBezTo>
                      <a:pt x="12900" y="1779"/>
                      <a:pt x="13000" y="1779"/>
                      <a:pt x="13100" y="1779"/>
                    </a:cubicBezTo>
                    <a:lnTo>
                      <a:pt x="13230" y="1779"/>
                    </a:lnTo>
                    <a:cubicBezTo>
                      <a:pt x="13280" y="1779"/>
                      <a:pt x="13330" y="1779"/>
                      <a:pt x="13380" y="1770"/>
                    </a:cubicBezTo>
                    <a:cubicBezTo>
                      <a:pt x="13430" y="1770"/>
                      <a:pt x="13490" y="1759"/>
                      <a:pt x="13540" y="1750"/>
                    </a:cubicBezTo>
                    <a:lnTo>
                      <a:pt x="13689" y="1719"/>
                    </a:lnTo>
                    <a:cubicBezTo>
                      <a:pt x="13740" y="1699"/>
                      <a:pt x="13780" y="1690"/>
                      <a:pt x="13829" y="1679"/>
                    </a:cubicBezTo>
                    <a:cubicBezTo>
                      <a:pt x="13880" y="1670"/>
                      <a:pt x="13920" y="1650"/>
                      <a:pt x="13969" y="1639"/>
                    </a:cubicBezTo>
                    <a:cubicBezTo>
                      <a:pt x="13989" y="1630"/>
                      <a:pt x="14020" y="1610"/>
                      <a:pt x="14049" y="1600"/>
                    </a:cubicBezTo>
                    <a:cubicBezTo>
                      <a:pt x="14069" y="1600"/>
                      <a:pt x="14089" y="1590"/>
                      <a:pt x="14109" y="1580"/>
                    </a:cubicBezTo>
                    <a:cubicBezTo>
                      <a:pt x="14159" y="1550"/>
                      <a:pt x="14199" y="1530"/>
                      <a:pt x="14249" y="1510"/>
                    </a:cubicBezTo>
                    <a:cubicBezTo>
                      <a:pt x="14289" y="1490"/>
                      <a:pt x="14329" y="1470"/>
                      <a:pt x="14359" y="1440"/>
                    </a:cubicBezTo>
                    <a:cubicBezTo>
                      <a:pt x="14389" y="1430"/>
                      <a:pt x="14419" y="1410"/>
                      <a:pt x="14449" y="1390"/>
                    </a:cubicBezTo>
                    <a:lnTo>
                      <a:pt x="14449" y="1460"/>
                    </a:lnTo>
                    <a:cubicBezTo>
                      <a:pt x="14459" y="1600"/>
                      <a:pt x="14469" y="1739"/>
                      <a:pt x="14469" y="1879"/>
                    </a:cubicBezTo>
                    <a:cubicBezTo>
                      <a:pt x="14459" y="2019"/>
                      <a:pt x="14449" y="2169"/>
                      <a:pt x="14459" y="2309"/>
                    </a:cubicBezTo>
                    <a:lnTo>
                      <a:pt x="14459" y="2519"/>
                    </a:lnTo>
                    <a:cubicBezTo>
                      <a:pt x="14459" y="2579"/>
                      <a:pt x="14449" y="2639"/>
                      <a:pt x="14449" y="2699"/>
                    </a:cubicBezTo>
                    <a:lnTo>
                      <a:pt x="14389" y="2998"/>
                    </a:lnTo>
                    <a:lnTo>
                      <a:pt x="14329" y="3358"/>
                    </a:lnTo>
                    <a:cubicBezTo>
                      <a:pt x="14309" y="3488"/>
                      <a:pt x="14279" y="3608"/>
                      <a:pt x="14259" y="3728"/>
                    </a:cubicBezTo>
                    <a:cubicBezTo>
                      <a:pt x="14229" y="3868"/>
                      <a:pt x="14189" y="3998"/>
                      <a:pt x="14139" y="4128"/>
                    </a:cubicBezTo>
                    <a:cubicBezTo>
                      <a:pt x="14119" y="4168"/>
                      <a:pt x="14099" y="4208"/>
                      <a:pt x="14079" y="4237"/>
                    </a:cubicBezTo>
                    <a:cubicBezTo>
                      <a:pt x="14049" y="4277"/>
                      <a:pt x="14009" y="4308"/>
                      <a:pt x="13980" y="4337"/>
                    </a:cubicBezTo>
                    <a:cubicBezTo>
                      <a:pt x="13949" y="4357"/>
                      <a:pt x="13909" y="4377"/>
                      <a:pt x="13880" y="4397"/>
                    </a:cubicBezTo>
                    <a:cubicBezTo>
                      <a:pt x="13849" y="4408"/>
                      <a:pt x="13809" y="4417"/>
                      <a:pt x="13769" y="4417"/>
                    </a:cubicBezTo>
                    <a:cubicBezTo>
                      <a:pt x="13709" y="4428"/>
                      <a:pt x="13640" y="4428"/>
                      <a:pt x="13569" y="4428"/>
                    </a:cubicBezTo>
                    <a:lnTo>
                      <a:pt x="13350" y="4428"/>
                    </a:lnTo>
                    <a:cubicBezTo>
                      <a:pt x="13228" y="4435"/>
                      <a:pt x="13106" y="4450"/>
                      <a:pt x="12984" y="4450"/>
                    </a:cubicBezTo>
                    <a:cubicBezTo>
                      <a:pt x="12956" y="4450"/>
                      <a:pt x="12928" y="4449"/>
                      <a:pt x="12900" y="4448"/>
                    </a:cubicBezTo>
                    <a:lnTo>
                      <a:pt x="12781" y="4417"/>
                    </a:lnTo>
                    <a:cubicBezTo>
                      <a:pt x="12750" y="4408"/>
                      <a:pt x="12730" y="4397"/>
                      <a:pt x="12710" y="4397"/>
                    </a:cubicBezTo>
                    <a:cubicBezTo>
                      <a:pt x="12650" y="4368"/>
                      <a:pt x="12590" y="4328"/>
                      <a:pt x="12521" y="4297"/>
                    </a:cubicBezTo>
                    <a:cubicBezTo>
                      <a:pt x="12461" y="4257"/>
                      <a:pt x="12401" y="4217"/>
                      <a:pt x="12350" y="4177"/>
                    </a:cubicBezTo>
                    <a:cubicBezTo>
                      <a:pt x="12331" y="4168"/>
                      <a:pt x="12321" y="4157"/>
                      <a:pt x="12311" y="4137"/>
                    </a:cubicBezTo>
                    <a:lnTo>
                      <a:pt x="12281" y="4108"/>
                    </a:lnTo>
                    <a:lnTo>
                      <a:pt x="12191" y="3988"/>
                    </a:lnTo>
                    <a:cubicBezTo>
                      <a:pt x="12171" y="3938"/>
                      <a:pt x="12141" y="3898"/>
                      <a:pt x="12121" y="3858"/>
                    </a:cubicBezTo>
                    <a:cubicBezTo>
                      <a:pt x="12101" y="3808"/>
                      <a:pt x="12081" y="3748"/>
                      <a:pt x="12071" y="3698"/>
                    </a:cubicBezTo>
                    <a:cubicBezTo>
                      <a:pt x="12041" y="3628"/>
                      <a:pt x="12021" y="3558"/>
                      <a:pt x="11991" y="3498"/>
                    </a:cubicBezTo>
                    <a:cubicBezTo>
                      <a:pt x="11941" y="3358"/>
                      <a:pt x="11901" y="3209"/>
                      <a:pt x="11861" y="3069"/>
                    </a:cubicBezTo>
                    <a:cubicBezTo>
                      <a:pt x="11821" y="2918"/>
                      <a:pt x="11781" y="2779"/>
                      <a:pt x="11751" y="2629"/>
                    </a:cubicBezTo>
                    <a:cubicBezTo>
                      <a:pt x="11711" y="2479"/>
                      <a:pt x="11671" y="2339"/>
                      <a:pt x="11641" y="2189"/>
                    </a:cubicBezTo>
                    <a:cubicBezTo>
                      <a:pt x="11621" y="2070"/>
                      <a:pt x="11611" y="1959"/>
                      <a:pt x="11591" y="1850"/>
                    </a:cubicBezTo>
                    <a:cubicBezTo>
                      <a:pt x="11571" y="1730"/>
                      <a:pt x="11551" y="1620"/>
                      <a:pt x="11542" y="1510"/>
                    </a:cubicBezTo>
                    <a:cubicBezTo>
                      <a:pt x="11531" y="1470"/>
                      <a:pt x="11531" y="1430"/>
                      <a:pt x="11531" y="1390"/>
                    </a:cubicBezTo>
                    <a:lnTo>
                      <a:pt x="11531" y="1270"/>
                    </a:lnTo>
                    <a:close/>
                    <a:moveTo>
                      <a:pt x="22912" y="411"/>
                    </a:moveTo>
                    <a:lnTo>
                      <a:pt x="22822" y="471"/>
                    </a:lnTo>
                    <a:cubicBezTo>
                      <a:pt x="22772" y="500"/>
                      <a:pt x="22732" y="540"/>
                      <a:pt x="22692" y="580"/>
                    </a:cubicBezTo>
                    <a:cubicBezTo>
                      <a:pt x="22622" y="631"/>
                      <a:pt x="22542" y="671"/>
                      <a:pt x="22473" y="711"/>
                    </a:cubicBezTo>
                    <a:cubicBezTo>
                      <a:pt x="22393" y="760"/>
                      <a:pt x="22313" y="800"/>
                      <a:pt x="22242" y="851"/>
                    </a:cubicBezTo>
                    <a:cubicBezTo>
                      <a:pt x="22173" y="900"/>
                      <a:pt x="22102" y="950"/>
                      <a:pt x="22022" y="990"/>
                    </a:cubicBezTo>
                    <a:cubicBezTo>
                      <a:pt x="21953" y="1030"/>
                      <a:pt x="21873" y="1080"/>
                      <a:pt x="21803" y="1130"/>
                    </a:cubicBezTo>
                    <a:cubicBezTo>
                      <a:pt x="21723" y="1180"/>
                      <a:pt x="21653" y="1230"/>
                      <a:pt x="21583" y="1290"/>
                    </a:cubicBezTo>
                    <a:cubicBezTo>
                      <a:pt x="21543" y="1310"/>
                      <a:pt x="21513" y="1340"/>
                      <a:pt x="21473" y="1360"/>
                    </a:cubicBezTo>
                    <a:lnTo>
                      <a:pt x="21353" y="1420"/>
                    </a:lnTo>
                    <a:cubicBezTo>
                      <a:pt x="21274" y="1470"/>
                      <a:pt x="21194" y="1510"/>
                      <a:pt x="21103" y="1550"/>
                    </a:cubicBezTo>
                    <a:cubicBezTo>
                      <a:pt x="21023" y="1590"/>
                      <a:pt x="20943" y="1630"/>
                      <a:pt x="20863" y="1679"/>
                    </a:cubicBezTo>
                    <a:cubicBezTo>
                      <a:pt x="20714" y="1759"/>
                      <a:pt x="20564" y="1850"/>
                      <a:pt x="20404" y="1919"/>
                    </a:cubicBezTo>
                    <a:cubicBezTo>
                      <a:pt x="20244" y="1999"/>
                      <a:pt x="20094" y="2079"/>
                      <a:pt x="19935" y="2159"/>
                    </a:cubicBezTo>
                    <a:cubicBezTo>
                      <a:pt x="19775" y="2239"/>
                      <a:pt x="19615" y="2309"/>
                      <a:pt x="19455" y="2379"/>
                    </a:cubicBezTo>
                    <a:cubicBezTo>
                      <a:pt x="19275" y="2449"/>
                      <a:pt x="19115" y="2529"/>
                      <a:pt x="18945" y="2609"/>
                    </a:cubicBezTo>
                    <a:cubicBezTo>
                      <a:pt x="18785" y="2679"/>
                      <a:pt x="18625" y="2759"/>
                      <a:pt x="18465" y="2838"/>
                    </a:cubicBezTo>
                    <a:cubicBezTo>
                      <a:pt x="18306" y="2909"/>
                      <a:pt x="18146" y="2978"/>
                      <a:pt x="17986" y="3058"/>
                    </a:cubicBezTo>
                    <a:cubicBezTo>
                      <a:pt x="17826" y="3138"/>
                      <a:pt x="17676" y="3218"/>
                      <a:pt x="17517" y="3298"/>
                    </a:cubicBezTo>
                    <a:cubicBezTo>
                      <a:pt x="17426" y="3338"/>
                      <a:pt x="17346" y="3388"/>
                      <a:pt x="17266" y="3428"/>
                    </a:cubicBezTo>
                    <a:cubicBezTo>
                      <a:pt x="17186" y="3458"/>
                      <a:pt x="17097" y="3498"/>
                      <a:pt x="17017" y="3538"/>
                    </a:cubicBezTo>
                    <a:cubicBezTo>
                      <a:pt x="16857" y="3618"/>
                      <a:pt x="16707" y="3708"/>
                      <a:pt x="16557" y="3788"/>
                    </a:cubicBezTo>
                    <a:cubicBezTo>
                      <a:pt x="16387" y="3868"/>
                      <a:pt x="16227" y="3958"/>
                      <a:pt x="16058" y="4028"/>
                    </a:cubicBezTo>
                    <a:cubicBezTo>
                      <a:pt x="15898" y="4108"/>
                      <a:pt x="15748" y="4177"/>
                      <a:pt x="15598" y="4257"/>
                    </a:cubicBezTo>
                    <a:cubicBezTo>
                      <a:pt x="15438" y="4348"/>
                      <a:pt x="15278" y="4437"/>
                      <a:pt x="15128" y="4527"/>
                    </a:cubicBezTo>
                    <a:cubicBezTo>
                      <a:pt x="15119" y="4468"/>
                      <a:pt x="15088" y="4397"/>
                      <a:pt x="15068" y="4337"/>
                    </a:cubicBezTo>
                    <a:cubicBezTo>
                      <a:pt x="15039" y="4288"/>
                      <a:pt x="14999" y="4237"/>
                      <a:pt x="14968" y="4188"/>
                    </a:cubicBezTo>
                    <a:cubicBezTo>
                      <a:pt x="14988" y="4177"/>
                      <a:pt x="15019" y="4157"/>
                      <a:pt x="15039" y="4148"/>
                    </a:cubicBezTo>
                    <a:cubicBezTo>
                      <a:pt x="15159" y="4088"/>
                      <a:pt x="15278" y="4028"/>
                      <a:pt x="15408" y="3968"/>
                    </a:cubicBezTo>
                    <a:cubicBezTo>
                      <a:pt x="15528" y="3918"/>
                      <a:pt x="15658" y="3868"/>
                      <a:pt x="15788" y="3818"/>
                    </a:cubicBezTo>
                    <a:cubicBezTo>
                      <a:pt x="15918" y="3768"/>
                      <a:pt x="16047" y="3708"/>
                      <a:pt x="16178" y="3648"/>
                    </a:cubicBezTo>
                    <a:cubicBezTo>
                      <a:pt x="16298" y="3588"/>
                      <a:pt x="16418" y="3528"/>
                      <a:pt x="16547" y="3468"/>
                    </a:cubicBezTo>
                    <a:cubicBezTo>
                      <a:pt x="16667" y="3408"/>
                      <a:pt x="16787" y="3358"/>
                      <a:pt x="16907" y="3309"/>
                    </a:cubicBezTo>
                    <a:cubicBezTo>
                      <a:pt x="17027" y="3258"/>
                      <a:pt x="17147" y="3209"/>
                      <a:pt x="17277" y="3158"/>
                    </a:cubicBezTo>
                    <a:cubicBezTo>
                      <a:pt x="17406" y="3118"/>
                      <a:pt x="17537" y="3069"/>
                      <a:pt x="17666" y="3009"/>
                    </a:cubicBezTo>
                    <a:cubicBezTo>
                      <a:pt x="17916" y="2898"/>
                      <a:pt x="18166" y="2769"/>
                      <a:pt x="18416" y="2649"/>
                    </a:cubicBezTo>
                    <a:cubicBezTo>
                      <a:pt x="18545" y="2589"/>
                      <a:pt x="18676" y="2539"/>
                      <a:pt x="18805" y="2479"/>
                    </a:cubicBezTo>
                    <a:cubicBezTo>
                      <a:pt x="18935" y="2429"/>
                      <a:pt x="19055" y="2359"/>
                      <a:pt x="19175" y="2299"/>
                    </a:cubicBezTo>
                    <a:lnTo>
                      <a:pt x="19924" y="1939"/>
                    </a:lnTo>
                    <a:cubicBezTo>
                      <a:pt x="20044" y="1890"/>
                      <a:pt x="20164" y="1839"/>
                      <a:pt x="20284" y="1770"/>
                    </a:cubicBezTo>
                    <a:cubicBezTo>
                      <a:pt x="20404" y="1710"/>
                      <a:pt x="20534" y="1639"/>
                      <a:pt x="20664" y="1570"/>
                    </a:cubicBezTo>
                    <a:cubicBezTo>
                      <a:pt x="20774" y="1510"/>
                      <a:pt x="20903" y="1450"/>
                      <a:pt x="21023" y="1390"/>
                    </a:cubicBezTo>
                    <a:cubicBezTo>
                      <a:pt x="21074" y="1360"/>
                      <a:pt x="21134" y="1330"/>
                      <a:pt x="21183" y="1290"/>
                    </a:cubicBezTo>
                    <a:cubicBezTo>
                      <a:pt x="21243" y="1250"/>
                      <a:pt x="21303" y="1210"/>
                      <a:pt x="21353" y="1180"/>
                    </a:cubicBezTo>
                    <a:cubicBezTo>
                      <a:pt x="21463" y="1100"/>
                      <a:pt x="21583" y="1040"/>
                      <a:pt x="21703" y="980"/>
                    </a:cubicBezTo>
                    <a:lnTo>
                      <a:pt x="22062" y="800"/>
                    </a:lnTo>
                    <a:cubicBezTo>
                      <a:pt x="22193" y="740"/>
                      <a:pt x="22313" y="680"/>
                      <a:pt x="22433" y="631"/>
                    </a:cubicBezTo>
                    <a:cubicBezTo>
                      <a:pt x="22552" y="571"/>
                      <a:pt x="22672" y="520"/>
                      <a:pt x="22792" y="471"/>
                    </a:cubicBezTo>
                    <a:lnTo>
                      <a:pt x="22912" y="411"/>
                    </a:lnTo>
                    <a:close/>
                    <a:moveTo>
                      <a:pt x="23372" y="411"/>
                    </a:moveTo>
                    <a:cubicBezTo>
                      <a:pt x="23381" y="420"/>
                      <a:pt x="23392" y="420"/>
                      <a:pt x="23401" y="431"/>
                    </a:cubicBezTo>
                    <a:cubicBezTo>
                      <a:pt x="23412" y="451"/>
                      <a:pt x="23421" y="471"/>
                      <a:pt x="23432" y="480"/>
                    </a:cubicBezTo>
                    <a:cubicBezTo>
                      <a:pt x="23441" y="511"/>
                      <a:pt x="23452" y="540"/>
                      <a:pt x="23452" y="571"/>
                    </a:cubicBezTo>
                    <a:cubicBezTo>
                      <a:pt x="23461" y="600"/>
                      <a:pt x="23461" y="631"/>
                      <a:pt x="23452" y="651"/>
                    </a:cubicBezTo>
                    <a:cubicBezTo>
                      <a:pt x="23452" y="700"/>
                      <a:pt x="23432" y="740"/>
                      <a:pt x="23421" y="791"/>
                    </a:cubicBezTo>
                    <a:lnTo>
                      <a:pt x="23332" y="940"/>
                    </a:lnTo>
                    <a:cubicBezTo>
                      <a:pt x="23241" y="1040"/>
                      <a:pt x="23152" y="1130"/>
                      <a:pt x="23062" y="1220"/>
                    </a:cubicBezTo>
                    <a:cubicBezTo>
                      <a:pt x="23022" y="1270"/>
                      <a:pt x="22972" y="1320"/>
                      <a:pt x="22912" y="1360"/>
                    </a:cubicBezTo>
                    <a:cubicBezTo>
                      <a:pt x="22862" y="1410"/>
                      <a:pt x="22812" y="1450"/>
                      <a:pt x="22762" y="1490"/>
                    </a:cubicBezTo>
                    <a:cubicBezTo>
                      <a:pt x="22652" y="1570"/>
                      <a:pt x="22542" y="1650"/>
                      <a:pt x="22442" y="1730"/>
                    </a:cubicBezTo>
                    <a:lnTo>
                      <a:pt x="22433" y="1730"/>
                    </a:lnTo>
                    <a:cubicBezTo>
                      <a:pt x="22422" y="1739"/>
                      <a:pt x="22422" y="1739"/>
                      <a:pt x="22413" y="1739"/>
                    </a:cubicBezTo>
                    <a:cubicBezTo>
                      <a:pt x="22313" y="1819"/>
                      <a:pt x="22202" y="1899"/>
                      <a:pt x="22102" y="1979"/>
                    </a:cubicBezTo>
                    <a:cubicBezTo>
                      <a:pt x="21883" y="2129"/>
                      <a:pt x="21653" y="2279"/>
                      <a:pt x="21423" y="2419"/>
                    </a:cubicBezTo>
                    <a:cubicBezTo>
                      <a:pt x="21293" y="2489"/>
                      <a:pt x="21163" y="2569"/>
                      <a:pt x="21043" y="2649"/>
                    </a:cubicBezTo>
                    <a:lnTo>
                      <a:pt x="20714" y="2858"/>
                    </a:lnTo>
                    <a:cubicBezTo>
                      <a:pt x="20584" y="2938"/>
                      <a:pt x="20464" y="3009"/>
                      <a:pt x="20334" y="3078"/>
                    </a:cubicBezTo>
                    <a:cubicBezTo>
                      <a:pt x="20214" y="3149"/>
                      <a:pt x="20094" y="3218"/>
                      <a:pt x="19975" y="3278"/>
                    </a:cubicBezTo>
                    <a:cubicBezTo>
                      <a:pt x="19735" y="3418"/>
                      <a:pt x="19505" y="3578"/>
                      <a:pt x="19275" y="3718"/>
                    </a:cubicBezTo>
                    <a:cubicBezTo>
                      <a:pt x="19155" y="3788"/>
                      <a:pt x="19035" y="3848"/>
                      <a:pt x="18915" y="3928"/>
                    </a:cubicBezTo>
                    <a:cubicBezTo>
                      <a:pt x="18805" y="3998"/>
                      <a:pt x="18705" y="4077"/>
                      <a:pt x="18605" y="4157"/>
                    </a:cubicBezTo>
                    <a:cubicBezTo>
                      <a:pt x="18396" y="4317"/>
                      <a:pt x="18186" y="4477"/>
                      <a:pt x="17966" y="4637"/>
                    </a:cubicBezTo>
                    <a:cubicBezTo>
                      <a:pt x="17756" y="4797"/>
                      <a:pt x="17537" y="4937"/>
                      <a:pt x="17306" y="5087"/>
                    </a:cubicBezTo>
                    <a:cubicBezTo>
                      <a:pt x="17197" y="5157"/>
                      <a:pt x="17077" y="5227"/>
                      <a:pt x="16957" y="5307"/>
                    </a:cubicBezTo>
                    <a:cubicBezTo>
                      <a:pt x="16847" y="5376"/>
                      <a:pt x="16737" y="5436"/>
                      <a:pt x="16627" y="5507"/>
                    </a:cubicBezTo>
                    <a:cubicBezTo>
                      <a:pt x="16507" y="5567"/>
                      <a:pt x="16387" y="5636"/>
                      <a:pt x="16267" y="5707"/>
                    </a:cubicBezTo>
                    <a:cubicBezTo>
                      <a:pt x="16158" y="5766"/>
                      <a:pt x="16038" y="5846"/>
                      <a:pt x="15928" y="5916"/>
                    </a:cubicBezTo>
                    <a:cubicBezTo>
                      <a:pt x="15848" y="5956"/>
                      <a:pt x="15778" y="6006"/>
                      <a:pt x="15698" y="6056"/>
                    </a:cubicBezTo>
                    <a:cubicBezTo>
                      <a:pt x="15618" y="6106"/>
                      <a:pt x="15528" y="6156"/>
                      <a:pt x="15458" y="6226"/>
                    </a:cubicBezTo>
                    <a:cubicBezTo>
                      <a:pt x="15438" y="6246"/>
                      <a:pt x="15408" y="6286"/>
                      <a:pt x="15378" y="6316"/>
                    </a:cubicBezTo>
                    <a:cubicBezTo>
                      <a:pt x="15348" y="6346"/>
                      <a:pt x="15308" y="6376"/>
                      <a:pt x="15268" y="6406"/>
                    </a:cubicBezTo>
                    <a:cubicBezTo>
                      <a:pt x="15248" y="6426"/>
                      <a:pt x="15228" y="6446"/>
                      <a:pt x="15208" y="6456"/>
                    </a:cubicBezTo>
                    <a:lnTo>
                      <a:pt x="15188" y="6475"/>
                    </a:lnTo>
                    <a:cubicBezTo>
                      <a:pt x="15159" y="6506"/>
                      <a:pt x="15119" y="6535"/>
                      <a:pt x="15088" y="6566"/>
                    </a:cubicBezTo>
                    <a:cubicBezTo>
                      <a:pt x="15068" y="6575"/>
                      <a:pt x="15048" y="6595"/>
                      <a:pt x="15028" y="6606"/>
                    </a:cubicBezTo>
                    <a:cubicBezTo>
                      <a:pt x="15039" y="6506"/>
                      <a:pt x="15048" y="6416"/>
                      <a:pt x="15059" y="6326"/>
                    </a:cubicBezTo>
                    <a:cubicBezTo>
                      <a:pt x="15068" y="6246"/>
                      <a:pt x="15079" y="6176"/>
                      <a:pt x="15079" y="6106"/>
                    </a:cubicBezTo>
                    <a:cubicBezTo>
                      <a:pt x="15088" y="6036"/>
                      <a:pt x="15088" y="5966"/>
                      <a:pt x="15088" y="5896"/>
                    </a:cubicBezTo>
                    <a:cubicBezTo>
                      <a:pt x="15099" y="5616"/>
                      <a:pt x="15099" y="5336"/>
                      <a:pt x="15119" y="5067"/>
                    </a:cubicBezTo>
                    <a:cubicBezTo>
                      <a:pt x="15128" y="4947"/>
                      <a:pt x="15139" y="4837"/>
                      <a:pt x="15148" y="4727"/>
                    </a:cubicBezTo>
                    <a:cubicBezTo>
                      <a:pt x="15148" y="4697"/>
                      <a:pt x="15148" y="4657"/>
                      <a:pt x="15139" y="4627"/>
                    </a:cubicBezTo>
                    <a:cubicBezTo>
                      <a:pt x="15258" y="4547"/>
                      <a:pt x="15378" y="4477"/>
                      <a:pt x="15498" y="4417"/>
                    </a:cubicBezTo>
                    <a:cubicBezTo>
                      <a:pt x="15578" y="4377"/>
                      <a:pt x="15668" y="4337"/>
                      <a:pt x="15748" y="4288"/>
                    </a:cubicBezTo>
                    <a:cubicBezTo>
                      <a:pt x="15828" y="4248"/>
                      <a:pt x="15908" y="4217"/>
                      <a:pt x="15998" y="4177"/>
                    </a:cubicBezTo>
                    <a:cubicBezTo>
                      <a:pt x="16158" y="4108"/>
                      <a:pt x="16318" y="4038"/>
                      <a:pt x="16467" y="3958"/>
                    </a:cubicBezTo>
                    <a:cubicBezTo>
                      <a:pt x="16637" y="3878"/>
                      <a:pt x="16797" y="3788"/>
                      <a:pt x="16957" y="3708"/>
                    </a:cubicBezTo>
                    <a:cubicBezTo>
                      <a:pt x="17037" y="3668"/>
                      <a:pt x="17117" y="3638"/>
                      <a:pt x="17197" y="3598"/>
                    </a:cubicBezTo>
                    <a:cubicBezTo>
                      <a:pt x="17277" y="3568"/>
                      <a:pt x="17357" y="3528"/>
                      <a:pt x="17437" y="3488"/>
                    </a:cubicBezTo>
                    <a:cubicBezTo>
                      <a:pt x="17606" y="3418"/>
                      <a:pt x="17776" y="3328"/>
                      <a:pt x="17936" y="3258"/>
                    </a:cubicBezTo>
                    <a:cubicBezTo>
                      <a:pt x="18076" y="3189"/>
                      <a:pt x="18216" y="3129"/>
                      <a:pt x="18366" y="3069"/>
                    </a:cubicBezTo>
                    <a:lnTo>
                      <a:pt x="18845" y="2858"/>
                    </a:lnTo>
                    <a:cubicBezTo>
                      <a:pt x="18925" y="2819"/>
                      <a:pt x="18995" y="2779"/>
                      <a:pt x="19075" y="2749"/>
                    </a:cubicBezTo>
                    <a:cubicBezTo>
                      <a:pt x="19145" y="2709"/>
                      <a:pt x="19225" y="2679"/>
                      <a:pt x="19295" y="2649"/>
                    </a:cubicBezTo>
                    <a:cubicBezTo>
                      <a:pt x="19375" y="2619"/>
                      <a:pt x="19455" y="2589"/>
                      <a:pt x="19535" y="2549"/>
                    </a:cubicBezTo>
                    <a:cubicBezTo>
                      <a:pt x="19615" y="2519"/>
                      <a:pt x="19704" y="2479"/>
                      <a:pt x="19795" y="2439"/>
                    </a:cubicBezTo>
                    <a:cubicBezTo>
                      <a:pt x="19955" y="2369"/>
                      <a:pt x="20114" y="2289"/>
                      <a:pt x="20264" y="2199"/>
                    </a:cubicBezTo>
                    <a:cubicBezTo>
                      <a:pt x="20344" y="2159"/>
                      <a:pt x="20434" y="2119"/>
                      <a:pt x="20514" y="2070"/>
                    </a:cubicBezTo>
                    <a:cubicBezTo>
                      <a:pt x="20594" y="2030"/>
                      <a:pt x="20674" y="1990"/>
                      <a:pt x="20744" y="1939"/>
                    </a:cubicBezTo>
                    <a:cubicBezTo>
                      <a:pt x="20823" y="1899"/>
                      <a:pt x="20903" y="1859"/>
                      <a:pt x="20974" y="1810"/>
                    </a:cubicBezTo>
                    <a:cubicBezTo>
                      <a:pt x="21054" y="1770"/>
                      <a:pt x="21134" y="1730"/>
                      <a:pt x="21214" y="1679"/>
                    </a:cubicBezTo>
                    <a:lnTo>
                      <a:pt x="21453" y="1560"/>
                    </a:lnTo>
                    <a:cubicBezTo>
                      <a:pt x="21493" y="1540"/>
                      <a:pt x="21533" y="1520"/>
                      <a:pt x="21563" y="1500"/>
                    </a:cubicBezTo>
                    <a:cubicBezTo>
                      <a:pt x="21603" y="1470"/>
                      <a:pt x="21643" y="1440"/>
                      <a:pt x="21683" y="1420"/>
                    </a:cubicBezTo>
                    <a:cubicBezTo>
                      <a:pt x="21823" y="1310"/>
                      <a:pt x="21973" y="1210"/>
                      <a:pt x="22122" y="1130"/>
                    </a:cubicBezTo>
                    <a:lnTo>
                      <a:pt x="22362" y="1010"/>
                    </a:lnTo>
                    <a:cubicBezTo>
                      <a:pt x="22433" y="960"/>
                      <a:pt x="22512" y="920"/>
                      <a:pt x="22602" y="880"/>
                    </a:cubicBezTo>
                    <a:cubicBezTo>
                      <a:pt x="22672" y="840"/>
                      <a:pt x="22752" y="800"/>
                      <a:pt x="22832" y="760"/>
                    </a:cubicBezTo>
                    <a:cubicBezTo>
                      <a:pt x="22862" y="740"/>
                      <a:pt x="22892" y="711"/>
                      <a:pt x="22932" y="691"/>
                    </a:cubicBezTo>
                    <a:cubicBezTo>
                      <a:pt x="22962" y="671"/>
                      <a:pt x="23002" y="651"/>
                      <a:pt x="23032" y="631"/>
                    </a:cubicBezTo>
                    <a:cubicBezTo>
                      <a:pt x="23092" y="600"/>
                      <a:pt x="23142" y="571"/>
                      <a:pt x="23192" y="531"/>
                    </a:cubicBezTo>
                    <a:cubicBezTo>
                      <a:pt x="23221" y="520"/>
                      <a:pt x="23252" y="500"/>
                      <a:pt x="23272" y="480"/>
                    </a:cubicBezTo>
                    <a:cubicBezTo>
                      <a:pt x="23312" y="460"/>
                      <a:pt x="23341" y="431"/>
                      <a:pt x="23372" y="411"/>
                    </a:cubicBezTo>
                    <a:close/>
                    <a:moveTo>
                      <a:pt x="11791" y="4157"/>
                    </a:moveTo>
                    <a:lnTo>
                      <a:pt x="11821" y="4188"/>
                    </a:lnTo>
                    <a:cubicBezTo>
                      <a:pt x="11881" y="4248"/>
                      <a:pt x="11941" y="4308"/>
                      <a:pt x="12011" y="4357"/>
                    </a:cubicBezTo>
                    <a:cubicBezTo>
                      <a:pt x="12131" y="4448"/>
                      <a:pt x="12271" y="4517"/>
                      <a:pt x="12410" y="4587"/>
                    </a:cubicBezTo>
                    <a:cubicBezTo>
                      <a:pt x="12490" y="4617"/>
                      <a:pt x="12570" y="4657"/>
                      <a:pt x="12650" y="4677"/>
                    </a:cubicBezTo>
                    <a:cubicBezTo>
                      <a:pt x="12710" y="4697"/>
                      <a:pt x="12781" y="4707"/>
                      <a:pt x="12850" y="4717"/>
                    </a:cubicBezTo>
                    <a:cubicBezTo>
                      <a:pt x="12880" y="4717"/>
                      <a:pt x="12920" y="4727"/>
                      <a:pt x="12960" y="4727"/>
                    </a:cubicBezTo>
                    <a:cubicBezTo>
                      <a:pt x="13120" y="4717"/>
                      <a:pt x="13270" y="4697"/>
                      <a:pt x="13430" y="4697"/>
                    </a:cubicBezTo>
                    <a:cubicBezTo>
                      <a:pt x="13580" y="4687"/>
                      <a:pt x="13740" y="4697"/>
                      <a:pt x="13889" y="4657"/>
                    </a:cubicBezTo>
                    <a:cubicBezTo>
                      <a:pt x="13980" y="4627"/>
                      <a:pt x="14069" y="4597"/>
                      <a:pt x="14139" y="4537"/>
                    </a:cubicBezTo>
                    <a:cubicBezTo>
                      <a:pt x="14199" y="4497"/>
                      <a:pt x="14249" y="4448"/>
                      <a:pt x="14299" y="4388"/>
                    </a:cubicBezTo>
                    <a:cubicBezTo>
                      <a:pt x="14299" y="4337"/>
                      <a:pt x="14329" y="4308"/>
                      <a:pt x="14359" y="4277"/>
                    </a:cubicBezTo>
                    <a:cubicBezTo>
                      <a:pt x="14379" y="4257"/>
                      <a:pt x="14389" y="4228"/>
                      <a:pt x="14399" y="4208"/>
                    </a:cubicBezTo>
                    <a:lnTo>
                      <a:pt x="14419" y="4208"/>
                    </a:lnTo>
                    <a:cubicBezTo>
                      <a:pt x="14429" y="4217"/>
                      <a:pt x="14449" y="4228"/>
                      <a:pt x="14459" y="4237"/>
                    </a:cubicBezTo>
                    <a:cubicBezTo>
                      <a:pt x="14489" y="4248"/>
                      <a:pt x="14509" y="4257"/>
                      <a:pt x="14529" y="4268"/>
                    </a:cubicBezTo>
                    <a:cubicBezTo>
                      <a:pt x="14529" y="4277"/>
                      <a:pt x="14539" y="4277"/>
                      <a:pt x="14539" y="4288"/>
                    </a:cubicBezTo>
                    <a:lnTo>
                      <a:pt x="14549" y="4297"/>
                    </a:lnTo>
                    <a:lnTo>
                      <a:pt x="14609" y="4297"/>
                    </a:lnTo>
                    <a:cubicBezTo>
                      <a:pt x="14619" y="4297"/>
                      <a:pt x="14619" y="4297"/>
                      <a:pt x="14629" y="4308"/>
                    </a:cubicBezTo>
                    <a:lnTo>
                      <a:pt x="14649" y="4308"/>
                    </a:lnTo>
                    <a:lnTo>
                      <a:pt x="14649" y="4317"/>
                    </a:lnTo>
                    <a:lnTo>
                      <a:pt x="14659" y="4317"/>
                    </a:lnTo>
                    <a:lnTo>
                      <a:pt x="14659" y="4328"/>
                    </a:lnTo>
                    <a:lnTo>
                      <a:pt x="14669" y="4328"/>
                    </a:lnTo>
                    <a:lnTo>
                      <a:pt x="14669" y="4337"/>
                    </a:lnTo>
                    <a:cubicBezTo>
                      <a:pt x="14679" y="4348"/>
                      <a:pt x="14679" y="4348"/>
                      <a:pt x="14679" y="4357"/>
                    </a:cubicBezTo>
                    <a:cubicBezTo>
                      <a:pt x="14699" y="4377"/>
                      <a:pt x="14719" y="4397"/>
                      <a:pt x="14739" y="4428"/>
                    </a:cubicBezTo>
                    <a:cubicBezTo>
                      <a:pt x="14759" y="4448"/>
                      <a:pt x="14779" y="4477"/>
                      <a:pt x="14788" y="4497"/>
                    </a:cubicBezTo>
                    <a:cubicBezTo>
                      <a:pt x="14799" y="4517"/>
                      <a:pt x="14799" y="4527"/>
                      <a:pt x="14808" y="4537"/>
                    </a:cubicBezTo>
                    <a:cubicBezTo>
                      <a:pt x="14828" y="4577"/>
                      <a:pt x="14839" y="4617"/>
                      <a:pt x="14848" y="4667"/>
                    </a:cubicBezTo>
                    <a:cubicBezTo>
                      <a:pt x="14859" y="4787"/>
                      <a:pt x="14839" y="4907"/>
                      <a:pt x="14839" y="5037"/>
                    </a:cubicBezTo>
                    <a:cubicBezTo>
                      <a:pt x="14828" y="5177"/>
                      <a:pt x="14819" y="5307"/>
                      <a:pt x="14819" y="5447"/>
                    </a:cubicBezTo>
                    <a:cubicBezTo>
                      <a:pt x="14819" y="5596"/>
                      <a:pt x="14808" y="5736"/>
                      <a:pt x="14808" y="5876"/>
                    </a:cubicBezTo>
                    <a:cubicBezTo>
                      <a:pt x="14808" y="6016"/>
                      <a:pt x="14808" y="6146"/>
                      <a:pt x="14799" y="6276"/>
                    </a:cubicBezTo>
                    <a:cubicBezTo>
                      <a:pt x="14788" y="6346"/>
                      <a:pt x="14779" y="6406"/>
                      <a:pt x="14768" y="6475"/>
                    </a:cubicBezTo>
                    <a:cubicBezTo>
                      <a:pt x="14759" y="6575"/>
                      <a:pt x="14739" y="6675"/>
                      <a:pt x="14729" y="6775"/>
                    </a:cubicBezTo>
                    <a:lnTo>
                      <a:pt x="14669" y="7105"/>
                    </a:lnTo>
                    <a:cubicBezTo>
                      <a:pt x="14639" y="7205"/>
                      <a:pt x="14609" y="7315"/>
                      <a:pt x="14579" y="7415"/>
                    </a:cubicBezTo>
                    <a:cubicBezTo>
                      <a:pt x="14549" y="7515"/>
                      <a:pt x="14519" y="7615"/>
                      <a:pt x="14479" y="7714"/>
                    </a:cubicBezTo>
                    <a:cubicBezTo>
                      <a:pt x="14449" y="7765"/>
                      <a:pt x="14429" y="7814"/>
                      <a:pt x="14389" y="7865"/>
                    </a:cubicBezTo>
                    <a:cubicBezTo>
                      <a:pt x="14359" y="7905"/>
                      <a:pt x="14329" y="7934"/>
                      <a:pt x="14299" y="7965"/>
                    </a:cubicBezTo>
                    <a:cubicBezTo>
                      <a:pt x="14239" y="8005"/>
                      <a:pt x="14179" y="8045"/>
                      <a:pt x="14109" y="8085"/>
                    </a:cubicBezTo>
                    <a:cubicBezTo>
                      <a:pt x="14039" y="8134"/>
                      <a:pt x="13969" y="8174"/>
                      <a:pt x="13900" y="8214"/>
                    </a:cubicBezTo>
                    <a:cubicBezTo>
                      <a:pt x="13820" y="8264"/>
                      <a:pt x="13740" y="8304"/>
                      <a:pt x="13660" y="8334"/>
                    </a:cubicBezTo>
                    <a:lnTo>
                      <a:pt x="13420" y="8454"/>
                    </a:lnTo>
                    <a:cubicBezTo>
                      <a:pt x="13400" y="8464"/>
                      <a:pt x="13380" y="8474"/>
                      <a:pt x="13350" y="8484"/>
                    </a:cubicBezTo>
                    <a:cubicBezTo>
                      <a:pt x="13310" y="8494"/>
                      <a:pt x="13270" y="8514"/>
                      <a:pt x="13220" y="8524"/>
                    </a:cubicBezTo>
                    <a:cubicBezTo>
                      <a:pt x="13130" y="8554"/>
                      <a:pt x="13040" y="8574"/>
                      <a:pt x="12950" y="8584"/>
                    </a:cubicBezTo>
                    <a:lnTo>
                      <a:pt x="12940" y="8594"/>
                    </a:lnTo>
                    <a:lnTo>
                      <a:pt x="12790" y="8594"/>
                    </a:lnTo>
                    <a:cubicBezTo>
                      <a:pt x="12730" y="8584"/>
                      <a:pt x="12670" y="8564"/>
                      <a:pt x="12610" y="8544"/>
                    </a:cubicBezTo>
                    <a:cubicBezTo>
                      <a:pt x="12601" y="8534"/>
                      <a:pt x="12581" y="8534"/>
                      <a:pt x="12570" y="8524"/>
                    </a:cubicBezTo>
                    <a:cubicBezTo>
                      <a:pt x="12561" y="8514"/>
                      <a:pt x="12550" y="8494"/>
                      <a:pt x="12541" y="8484"/>
                    </a:cubicBezTo>
                    <a:cubicBezTo>
                      <a:pt x="12521" y="8464"/>
                      <a:pt x="12510" y="8444"/>
                      <a:pt x="12490" y="8414"/>
                    </a:cubicBezTo>
                    <a:cubicBezTo>
                      <a:pt x="12490" y="8394"/>
                      <a:pt x="12481" y="8374"/>
                      <a:pt x="12481" y="8364"/>
                    </a:cubicBezTo>
                    <a:cubicBezTo>
                      <a:pt x="12470" y="8234"/>
                      <a:pt x="12481" y="8114"/>
                      <a:pt x="12490" y="7985"/>
                    </a:cubicBezTo>
                    <a:cubicBezTo>
                      <a:pt x="12501" y="7854"/>
                      <a:pt x="12501" y="7725"/>
                      <a:pt x="12510" y="7595"/>
                    </a:cubicBezTo>
                    <a:lnTo>
                      <a:pt x="12510" y="7195"/>
                    </a:lnTo>
                    <a:cubicBezTo>
                      <a:pt x="12521" y="7065"/>
                      <a:pt x="12501" y="6926"/>
                      <a:pt x="12490" y="6795"/>
                    </a:cubicBezTo>
                    <a:cubicBezTo>
                      <a:pt x="12470" y="6655"/>
                      <a:pt x="12461" y="6526"/>
                      <a:pt x="12421" y="6386"/>
                    </a:cubicBezTo>
                    <a:cubicBezTo>
                      <a:pt x="12410" y="6326"/>
                      <a:pt x="12390" y="6256"/>
                      <a:pt x="12370" y="6186"/>
                    </a:cubicBezTo>
                    <a:cubicBezTo>
                      <a:pt x="12350" y="6116"/>
                      <a:pt x="12321" y="6036"/>
                      <a:pt x="12291" y="5966"/>
                    </a:cubicBezTo>
                    <a:cubicBezTo>
                      <a:pt x="12281" y="5936"/>
                      <a:pt x="12261" y="5896"/>
                      <a:pt x="12241" y="5866"/>
                    </a:cubicBezTo>
                    <a:cubicBezTo>
                      <a:pt x="12221" y="5836"/>
                      <a:pt x="12191" y="5806"/>
                      <a:pt x="12161" y="5786"/>
                    </a:cubicBezTo>
                    <a:cubicBezTo>
                      <a:pt x="12121" y="5756"/>
                      <a:pt x="12091" y="5736"/>
                      <a:pt x="12051" y="5716"/>
                    </a:cubicBezTo>
                    <a:cubicBezTo>
                      <a:pt x="12031" y="5707"/>
                      <a:pt x="12021" y="5707"/>
                      <a:pt x="12001" y="5696"/>
                    </a:cubicBezTo>
                    <a:cubicBezTo>
                      <a:pt x="11931" y="5667"/>
                      <a:pt x="11851" y="5647"/>
                      <a:pt x="11771" y="5647"/>
                    </a:cubicBezTo>
                    <a:cubicBezTo>
                      <a:pt x="11741" y="5647"/>
                      <a:pt x="11701" y="5647"/>
                      <a:pt x="11671" y="5656"/>
                    </a:cubicBezTo>
                    <a:cubicBezTo>
                      <a:pt x="11621" y="5656"/>
                      <a:pt x="11571" y="5667"/>
                      <a:pt x="11531" y="5687"/>
                    </a:cubicBezTo>
                    <a:cubicBezTo>
                      <a:pt x="11491" y="5696"/>
                      <a:pt x="11451" y="5716"/>
                      <a:pt x="11411" y="5736"/>
                    </a:cubicBezTo>
                    <a:cubicBezTo>
                      <a:pt x="11351" y="5776"/>
                      <a:pt x="11291" y="5806"/>
                      <a:pt x="11231" y="5836"/>
                    </a:cubicBezTo>
                    <a:cubicBezTo>
                      <a:pt x="11211" y="5806"/>
                      <a:pt x="11202" y="5766"/>
                      <a:pt x="11202" y="5736"/>
                    </a:cubicBezTo>
                    <a:cubicBezTo>
                      <a:pt x="11182" y="5676"/>
                      <a:pt x="11171" y="5627"/>
                      <a:pt x="11162" y="5567"/>
                    </a:cubicBezTo>
                    <a:cubicBezTo>
                      <a:pt x="11151" y="5456"/>
                      <a:pt x="11131" y="5336"/>
                      <a:pt x="11131" y="5227"/>
                    </a:cubicBezTo>
                    <a:cubicBezTo>
                      <a:pt x="11131" y="5097"/>
                      <a:pt x="11142" y="4967"/>
                      <a:pt x="11162" y="4837"/>
                    </a:cubicBezTo>
                    <a:cubicBezTo>
                      <a:pt x="11171" y="4747"/>
                      <a:pt x="11182" y="4667"/>
                      <a:pt x="11211" y="4577"/>
                    </a:cubicBezTo>
                    <a:cubicBezTo>
                      <a:pt x="11222" y="4587"/>
                      <a:pt x="11242" y="4587"/>
                      <a:pt x="11262" y="4597"/>
                    </a:cubicBezTo>
                    <a:lnTo>
                      <a:pt x="11291" y="4508"/>
                    </a:lnTo>
                    <a:cubicBezTo>
                      <a:pt x="11271" y="4497"/>
                      <a:pt x="11262" y="4497"/>
                      <a:pt x="11242" y="4488"/>
                    </a:cubicBezTo>
                    <a:cubicBezTo>
                      <a:pt x="11251" y="4468"/>
                      <a:pt x="11262" y="4457"/>
                      <a:pt x="11271" y="4437"/>
                    </a:cubicBezTo>
                    <a:lnTo>
                      <a:pt x="11291" y="4417"/>
                    </a:lnTo>
                    <a:cubicBezTo>
                      <a:pt x="11331" y="4388"/>
                      <a:pt x="11371" y="4368"/>
                      <a:pt x="11411" y="4348"/>
                    </a:cubicBezTo>
                    <a:cubicBezTo>
                      <a:pt x="11451" y="4328"/>
                      <a:pt x="11491" y="4297"/>
                      <a:pt x="11542" y="4277"/>
                    </a:cubicBezTo>
                    <a:cubicBezTo>
                      <a:pt x="11621" y="4237"/>
                      <a:pt x="11711" y="4197"/>
                      <a:pt x="11791" y="4157"/>
                    </a:cubicBezTo>
                    <a:close/>
                    <a:moveTo>
                      <a:pt x="22892" y="2059"/>
                    </a:moveTo>
                    <a:cubicBezTo>
                      <a:pt x="22902" y="2059"/>
                      <a:pt x="22902" y="2070"/>
                      <a:pt x="22902" y="2070"/>
                    </a:cubicBezTo>
                    <a:cubicBezTo>
                      <a:pt x="22942" y="2199"/>
                      <a:pt x="22982" y="2339"/>
                      <a:pt x="23022" y="2479"/>
                    </a:cubicBezTo>
                    <a:cubicBezTo>
                      <a:pt x="23072" y="2599"/>
                      <a:pt x="23112" y="2729"/>
                      <a:pt x="23152" y="2849"/>
                    </a:cubicBezTo>
                    <a:cubicBezTo>
                      <a:pt x="23192" y="2989"/>
                      <a:pt x="23241" y="3118"/>
                      <a:pt x="23292" y="3238"/>
                    </a:cubicBezTo>
                    <a:cubicBezTo>
                      <a:pt x="23332" y="3368"/>
                      <a:pt x="23381" y="3498"/>
                      <a:pt x="23432" y="3628"/>
                    </a:cubicBezTo>
                    <a:cubicBezTo>
                      <a:pt x="23492" y="3758"/>
                      <a:pt x="23532" y="3878"/>
                      <a:pt x="23581" y="4008"/>
                    </a:cubicBezTo>
                    <a:cubicBezTo>
                      <a:pt x="23672" y="4257"/>
                      <a:pt x="23761" y="4508"/>
                      <a:pt x="23841" y="4757"/>
                    </a:cubicBezTo>
                    <a:cubicBezTo>
                      <a:pt x="23891" y="4877"/>
                      <a:pt x="23931" y="5007"/>
                      <a:pt x="23981" y="5127"/>
                    </a:cubicBezTo>
                    <a:cubicBezTo>
                      <a:pt x="24031" y="5256"/>
                      <a:pt x="24081" y="5396"/>
                      <a:pt x="24131" y="5527"/>
                    </a:cubicBezTo>
                    <a:cubicBezTo>
                      <a:pt x="24181" y="5647"/>
                      <a:pt x="24231" y="5776"/>
                      <a:pt x="24281" y="5906"/>
                    </a:cubicBezTo>
                    <a:cubicBezTo>
                      <a:pt x="24331" y="6036"/>
                      <a:pt x="24391" y="6166"/>
                      <a:pt x="24440" y="6296"/>
                    </a:cubicBezTo>
                    <a:cubicBezTo>
                      <a:pt x="24451" y="6306"/>
                      <a:pt x="24451" y="6316"/>
                      <a:pt x="24451" y="6316"/>
                    </a:cubicBezTo>
                    <a:cubicBezTo>
                      <a:pt x="24520" y="6486"/>
                      <a:pt x="24591" y="6655"/>
                      <a:pt x="24660" y="6815"/>
                    </a:cubicBezTo>
                    <a:cubicBezTo>
                      <a:pt x="24660" y="6826"/>
                      <a:pt x="24671" y="6826"/>
                      <a:pt x="24671" y="6835"/>
                    </a:cubicBezTo>
                    <a:cubicBezTo>
                      <a:pt x="24680" y="6855"/>
                      <a:pt x="24691" y="6875"/>
                      <a:pt x="24700" y="6906"/>
                    </a:cubicBezTo>
                    <a:cubicBezTo>
                      <a:pt x="24800" y="7145"/>
                      <a:pt x="24891" y="7385"/>
                      <a:pt x="25000" y="7635"/>
                    </a:cubicBezTo>
                    <a:cubicBezTo>
                      <a:pt x="25050" y="7754"/>
                      <a:pt x="25090" y="7874"/>
                      <a:pt x="25140" y="7994"/>
                    </a:cubicBezTo>
                    <a:cubicBezTo>
                      <a:pt x="25180" y="8114"/>
                      <a:pt x="25230" y="8234"/>
                      <a:pt x="25280" y="8354"/>
                    </a:cubicBezTo>
                    <a:cubicBezTo>
                      <a:pt x="25330" y="8474"/>
                      <a:pt x="25370" y="8594"/>
                      <a:pt x="25400" y="8714"/>
                    </a:cubicBezTo>
                    <a:cubicBezTo>
                      <a:pt x="25440" y="8844"/>
                      <a:pt x="25490" y="8953"/>
                      <a:pt x="25530" y="9073"/>
                    </a:cubicBezTo>
                    <a:cubicBezTo>
                      <a:pt x="25560" y="9164"/>
                      <a:pt x="25580" y="9253"/>
                      <a:pt x="25620" y="9344"/>
                    </a:cubicBezTo>
                    <a:cubicBezTo>
                      <a:pt x="25630" y="9383"/>
                      <a:pt x="25650" y="9423"/>
                      <a:pt x="25659" y="9463"/>
                    </a:cubicBezTo>
                    <a:cubicBezTo>
                      <a:pt x="25670" y="9483"/>
                      <a:pt x="25679" y="9513"/>
                      <a:pt x="25679" y="9533"/>
                    </a:cubicBezTo>
                    <a:cubicBezTo>
                      <a:pt x="25610" y="9493"/>
                      <a:pt x="25540" y="9463"/>
                      <a:pt x="25460" y="9433"/>
                    </a:cubicBezTo>
                    <a:cubicBezTo>
                      <a:pt x="25260" y="9344"/>
                      <a:pt x="25060" y="9273"/>
                      <a:pt x="24851" y="9213"/>
                    </a:cubicBezTo>
                    <a:cubicBezTo>
                      <a:pt x="24760" y="9184"/>
                      <a:pt x="24660" y="9153"/>
                      <a:pt x="24571" y="9124"/>
                    </a:cubicBezTo>
                    <a:cubicBezTo>
                      <a:pt x="24471" y="9093"/>
                      <a:pt x="24361" y="9064"/>
                      <a:pt x="24261" y="9044"/>
                    </a:cubicBezTo>
                    <a:lnTo>
                      <a:pt x="23961" y="8984"/>
                    </a:lnTo>
                    <a:cubicBezTo>
                      <a:pt x="23851" y="8964"/>
                      <a:pt x="23741" y="8953"/>
                      <a:pt x="23632" y="8933"/>
                    </a:cubicBezTo>
                    <a:cubicBezTo>
                      <a:pt x="23432" y="8913"/>
                      <a:pt x="23232" y="8893"/>
                      <a:pt x="23032" y="8884"/>
                    </a:cubicBezTo>
                    <a:lnTo>
                      <a:pt x="23032" y="8824"/>
                    </a:lnTo>
                    <a:cubicBezTo>
                      <a:pt x="23042" y="8334"/>
                      <a:pt x="23042" y="7845"/>
                      <a:pt x="23042" y="7355"/>
                    </a:cubicBezTo>
                    <a:cubicBezTo>
                      <a:pt x="23042" y="7095"/>
                      <a:pt x="23032" y="6846"/>
                      <a:pt x="23022" y="6586"/>
                    </a:cubicBezTo>
                    <a:cubicBezTo>
                      <a:pt x="23012" y="6456"/>
                      <a:pt x="23012" y="6336"/>
                      <a:pt x="23002" y="6206"/>
                    </a:cubicBezTo>
                    <a:cubicBezTo>
                      <a:pt x="23002" y="6076"/>
                      <a:pt x="22992" y="5946"/>
                      <a:pt x="22992" y="5826"/>
                    </a:cubicBezTo>
                    <a:cubicBezTo>
                      <a:pt x="22992" y="5576"/>
                      <a:pt x="22992" y="5327"/>
                      <a:pt x="22982" y="5077"/>
                    </a:cubicBezTo>
                    <a:cubicBezTo>
                      <a:pt x="22982" y="4827"/>
                      <a:pt x="22972" y="4577"/>
                      <a:pt x="22972" y="4328"/>
                    </a:cubicBezTo>
                    <a:cubicBezTo>
                      <a:pt x="22962" y="4088"/>
                      <a:pt x="22962" y="3838"/>
                      <a:pt x="22962" y="3588"/>
                    </a:cubicBezTo>
                    <a:cubicBezTo>
                      <a:pt x="22962" y="3468"/>
                      <a:pt x="22952" y="3338"/>
                      <a:pt x="22952" y="3209"/>
                    </a:cubicBezTo>
                    <a:cubicBezTo>
                      <a:pt x="22942" y="3089"/>
                      <a:pt x="22922" y="2958"/>
                      <a:pt x="22912" y="2829"/>
                    </a:cubicBezTo>
                    <a:cubicBezTo>
                      <a:pt x="22902" y="2739"/>
                      <a:pt x="22902" y="2639"/>
                      <a:pt x="22892" y="2539"/>
                    </a:cubicBezTo>
                    <a:lnTo>
                      <a:pt x="22892" y="2229"/>
                    </a:lnTo>
                    <a:lnTo>
                      <a:pt x="22892" y="2059"/>
                    </a:lnTo>
                    <a:close/>
                    <a:moveTo>
                      <a:pt x="22792" y="1830"/>
                    </a:moveTo>
                    <a:lnTo>
                      <a:pt x="22792" y="1959"/>
                    </a:lnTo>
                    <a:cubicBezTo>
                      <a:pt x="22782" y="2090"/>
                      <a:pt x="22772" y="2219"/>
                      <a:pt x="22762" y="2359"/>
                    </a:cubicBezTo>
                    <a:lnTo>
                      <a:pt x="22762" y="2709"/>
                    </a:lnTo>
                    <a:cubicBezTo>
                      <a:pt x="22772" y="2829"/>
                      <a:pt x="22782" y="2949"/>
                      <a:pt x="22792" y="3078"/>
                    </a:cubicBezTo>
                    <a:cubicBezTo>
                      <a:pt x="22802" y="3318"/>
                      <a:pt x="22802" y="3568"/>
                      <a:pt x="22802" y="3818"/>
                    </a:cubicBezTo>
                    <a:lnTo>
                      <a:pt x="22802" y="4597"/>
                    </a:lnTo>
                    <a:cubicBezTo>
                      <a:pt x="22802" y="4847"/>
                      <a:pt x="22812" y="5097"/>
                      <a:pt x="22812" y="5347"/>
                    </a:cubicBezTo>
                    <a:cubicBezTo>
                      <a:pt x="22822" y="5596"/>
                      <a:pt x="22812" y="5846"/>
                      <a:pt x="22822" y="6086"/>
                    </a:cubicBezTo>
                    <a:cubicBezTo>
                      <a:pt x="22822" y="6336"/>
                      <a:pt x="22842" y="6575"/>
                      <a:pt x="22842" y="6826"/>
                    </a:cubicBezTo>
                    <a:cubicBezTo>
                      <a:pt x="22852" y="7085"/>
                      <a:pt x="22852" y="7345"/>
                      <a:pt x="22852" y="7595"/>
                    </a:cubicBezTo>
                    <a:cubicBezTo>
                      <a:pt x="22852" y="7845"/>
                      <a:pt x="22842" y="8094"/>
                      <a:pt x="22842" y="8334"/>
                    </a:cubicBezTo>
                    <a:cubicBezTo>
                      <a:pt x="22842" y="8524"/>
                      <a:pt x="22832" y="8704"/>
                      <a:pt x="22822" y="8884"/>
                    </a:cubicBezTo>
                    <a:lnTo>
                      <a:pt x="22393" y="8884"/>
                    </a:lnTo>
                    <a:lnTo>
                      <a:pt x="22093" y="8913"/>
                    </a:lnTo>
                    <a:cubicBezTo>
                      <a:pt x="21993" y="8933"/>
                      <a:pt x="21883" y="8944"/>
                      <a:pt x="21783" y="8964"/>
                    </a:cubicBezTo>
                    <a:cubicBezTo>
                      <a:pt x="21683" y="8984"/>
                      <a:pt x="21583" y="9013"/>
                      <a:pt x="21483" y="9033"/>
                    </a:cubicBezTo>
                    <a:cubicBezTo>
                      <a:pt x="21383" y="9064"/>
                      <a:pt x="21293" y="9093"/>
                      <a:pt x="21194" y="9124"/>
                    </a:cubicBezTo>
                    <a:cubicBezTo>
                      <a:pt x="21054" y="9173"/>
                      <a:pt x="20914" y="9213"/>
                      <a:pt x="20774" y="9253"/>
                    </a:cubicBezTo>
                    <a:cubicBezTo>
                      <a:pt x="20684" y="9293"/>
                      <a:pt x="20594" y="9344"/>
                      <a:pt x="20504" y="9383"/>
                    </a:cubicBezTo>
                    <a:cubicBezTo>
                      <a:pt x="20424" y="9423"/>
                      <a:pt x="20334" y="9473"/>
                      <a:pt x="20244" y="9523"/>
                    </a:cubicBezTo>
                    <a:cubicBezTo>
                      <a:pt x="20234" y="9533"/>
                      <a:pt x="20214" y="9543"/>
                      <a:pt x="20194" y="9553"/>
                    </a:cubicBezTo>
                    <a:cubicBezTo>
                      <a:pt x="20164" y="9563"/>
                      <a:pt x="20134" y="9583"/>
                      <a:pt x="20104" y="9593"/>
                    </a:cubicBezTo>
                    <a:cubicBezTo>
                      <a:pt x="20024" y="9633"/>
                      <a:pt x="19955" y="9673"/>
                      <a:pt x="19895" y="9713"/>
                    </a:cubicBezTo>
                    <a:cubicBezTo>
                      <a:pt x="19824" y="9753"/>
                      <a:pt x="19755" y="9803"/>
                      <a:pt x="19695" y="9843"/>
                    </a:cubicBezTo>
                    <a:cubicBezTo>
                      <a:pt x="19664" y="9873"/>
                      <a:pt x="19635" y="9893"/>
                      <a:pt x="19595" y="9913"/>
                    </a:cubicBezTo>
                    <a:cubicBezTo>
                      <a:pt x="19624" y="9823"/>
                      <a:pt x="19644" y="9733"/>
                      <a:pt x="19675" y="9633"/>
                    </a:cubicBezTo>
                    <a:cubicBezTo>
                      <a:pt x="19715" y="9523"/>
                      <a:pt x="19755" y="9413"/>
                      <a:pt x="19795" y="9293"/>
                    </a:cubicBezTo>
                    <a:cubicBezTo>
                      <a:pt x="19835" y="9173"/>
                      <a:pt x="19884" y="9053"/>
                      <a:pt x="19924" y="8933"/>
                    </a:cubicBezTo>
                    <a:cubicBezTo>
                      <a:pt x="19975" y="8814"/>
                      <a:pt x="20015" y="8684"/>
                      <a:pt x="20055" y="8554"/>
                    </a:cubicBezTo>
                    <a:cubicBezTo>
                      <a:pt x="20134" y="8314"/>
                      <a:pt x="20194" y="8065"/>
                      <a:pt x="20284" y="7825"/>
                    </a:cubicBezTo>
                    <a:cubicBezTo>
                      <a:pt x="20364" y="7585"/>
                      <a:pt x="20444" y="7335"/>
                      <a:pt x="20524" y="7095"/>
                    </a:cubicBezTo>
                    <a:cubicBezTo>
                      <a:pt x="20564" y="6985"/>
                      <a:pt x="20604" y="6886"/>
                      <a:pt x="20644" y="6775"/>
                    </a:cubicBezTo>
                    <a:cubicBezTo>
                      <a:pt x="20754" y="6535"/>
                      <a:pt x="20874" y="6306"/>
                      <a:pt x="20974" y="6066"/>
                    </a:cubicBezTo>
                    <a:cubicBezTo>
                      <a:pt x="21083" y="5826"/>
                      <a:pt x="21163" y="5576"/>
                      <a:pt x="21254" y="5327"/>
                    </a:cubicBezTo>
                    <a:lnTo>
                      <a:pt x="21263" y="5327"/>
                    </a:lnTo>
                    <a:cubicBezTo>
                      <a:pt x="21263" y="5307"/>
                      <a:pt x="21274" y="5287"/>
                      <a:pt x="21283" y="5267"/>
                    </a:cubicBezTo>
                    <a:lnTo>
                      <a:pt x="21493" y="4787"/>
                    </a:lnTo>
                    <a:lnTo>
                      <a:pt x="21673" y="4337"/>
                    </a:lnTo>
                    <a:cubicBezTo>
                      <a:pt x="21763" y="4148"/>
                      <a:pt x="21863" y="3968"/>
                      <a:pt x="21953" y="3778"/>
                    </a:cubicBezTo>
                    <a:lnTo>
                      <a:pt x="22073" y="3478"/>
                    </a:lnTo>
                    <a:cubicBezTo>
                      <a:pt x="22102" y="3388"/>
                      <a:pt x="22142" y="3289"/>
                      <a:pt x="22173" y="3198"/>
                    </a:cubicBezTo>
                    <a:cubicBezTo>
                      <a:pt x="22222" y="3109"/>
                      <a:pt x="22262" y="3029"/>
                      <a:pt x="22302" y="2938"/>
                    </a:cubicBezTo>
                    <a:cubicBezTo>
                      <a:pt x="22353" y="2838"/>
                      <a:pt x="22402" y="2749"/>
                      <a:pt x="22453" y="2649"/>
                    </a:cubicBezTo>
                    <a:cubicBezTo>
                      <a:pt x="22532" y="2469"/>
                      <a:pt x="22592" y="2269"/>
                      <a:pt x="22662" y="2079"/>
                    </a:cubicBezTo>
                    <a:cubicBezTo>
                      <a:pt x="22702" y="1990"/>
                      <a:pt x="22742" y="1910"/>
                      <a:pt x="22792" y="1830"/>
                    </a:cubicBezTo>
                    <a:close/>
                    <a:moveTo>
                      <a:pt x="23012" y="9503"/>
                    </a:moveTo>
                    <a:cubicBezTo>
                      <a:pt x="23072" y="9503"/>
                      <a:pt x="23132" y="9503"/>
                      <a:pt x="23192" y="9513"/>
                    </a:cubicBezTo>
                    <a:cubicBezTo>
                      <a:pt x="23241" y="9513"/>
                      <a:pt x="23301" y="9513"/>
                      <a:pt x="23361" y="9523"/>
                    </a:cubicBezTo>
                    <a:cubicBezTo>
                      <a:pt x="23421" y="9533"/>
                      <a:pt x="23481" y="9543"/>
                      <a:pt x="23541" y="9543"/>
                    </a:cubicBezTo>
                    <a:cubicBezTo>
                      <a:pt x="23621" y="9553"/>
                      <a:pt x="23701" y="9573"/>
                      <a:pt x="23781" y="9593"/>
                    </a:cubicBezTo>
                    <a:cubicBezTo>
                      <a:pt x="23881" y="9603"/>
                      <a:pt x="23971" y="9613"/>
                      <a:pt x="24071" y="9643"/>
                    </a:cubicBezTo>
                    <a:cubicBezTo>
                      <a:pt x="24151" y="9663"/>
                      <a:pt x="24241" y="9693"/>
                      <a:pt x="24331" y="9723"/>
                    </a:cubicBezTo>
                    <a:cubicBezTo>
                      <a:pt x="24420" y="9753"/>
                      <a:pt x="24500" y="9783"/>
                      <a:pt x="24591" y="9823"/>
                    </a:cubicBezTo>
                    <a:cubicBezTo>
                      <a:pt x="24700" y="9863"/>
                      <a:pt x="24811" y="9923"/>
                      <a:pt x="24910" y="9983"/>
                    </a:cubicBezTo>
                    <a:cubicBezTo>
                      <a:pt x="24970" y="10003"/>
                      <a:pt x="25020" y="10043"/>
                      <a:pt x="25070" y="10073"/>
                    </a:cubicBezTo>
                    <a:cubicBezTo>
                      <a:pt x="25120" y="10103"/>
                      <a:pt x="25170" y="10132"/>
                      <a:pt x="25210" y="10163"/>
                    </a:cubicBezTo>
                    <a:cubicBezTo>
                      <a:pt x="25270" y="10212"/>
                      <a:pt x="25330" y="10263"/>
                      <a:pt x="25380" y="10312"/>
                    </a:cubicBezTo>
                    <a:cubicBezTo>
                      <a:pt x="25440" y="10363"/>
                      <a:pt x="25490" y="10412"/>
                      <a:pt x="25540" y="10472"/>
                    </a:cubicBezTo>
                    <a:cubicBezTo>
                      <a:pt x="25570" y="10523"/>
                      <a:pt x="25600" y="10563"/>
                      <a:pt x="25630" y="10612"/>
                    </a:cubicBezTo>
                    <a:cubicBezTo>
                      <a:pt x="25659" y="10662"/>
                      <a:pt x="25699" y="10712"/>
                      <a:pt x="25719" y="10772"/>
                    </a:cubicBezTo>
                    <a:cubicBezTo>
                      <a:pt x="25750" y="10842"/>
                      <a:pt x="25770" y="10912"/>
                      <a:pt x="25779" y="10982"/>
                    </a:cubicBezTo>
                    <a:cubicBezTo>
                      <a:pt x="25790" y="11072"/>
                      <a:pt x="25779" y="11162"/>
                      <a:pt x="25770" y="11252"/>
                    </a:cubicBezTo>
                    <a:cubicBezTo>
                      <a:pt x="25759" y="11322"/>
                      <a:pt x="25750" y="11402"/>
                      <a:pt x="25730" y="11471"/>
                    </a:cubicBezTo>
                    <a:cubicBezTo>
                      <a:pt x="25719" y="11502"/>
                      <a:pt x="25710" y="11542"/>
                      <a:pt x="25699" y="11571"/>
                    </a:cubicBezTo>
                    <a:cubicBezTo>
                      <a:pt x="25690" y="11602"/>
                      <a:pt x="25679" y="11631"/>
                      <a:pt x="25670" y="11651"/>
                    </a:cubicBezTo>
                    <a:cubicBezTo>
                      <a:pt x="25659" y="11682"/>
                      <a:pt x="25639" y="11711"/>
                      <a:pt x="25630" y="11742"/>
                    </a:cubicBezTo>
                    <a:cubicBezTo>
                      <a:pt x="25620" y="11722"/>
                      <a:pt x="25620" y="11711"/>
                      <a:pt x="25610" y="11691"/>
                    </a:cubicBezTo>
                    <a:lnTo>
                      <a:pt x="25550" y="11542"/>
                    </a:lnTo>
                    <a:cubicBezTo>
                      <a:pt x="25530" y="11491"/>
                      <a:pt x="25510" y="11462"/>
                      <a:pt x="25480" y="11422"/>
                    </a:cubicBezTo>
                    <a:cubicBezTo>
                      <a:pt x="25450" y="11371"/>
                      <a:pt x="25410" y="11331"/>
                      <a:pt x="25380" y="11292"/>
                    </a:cubicBezTo>
                    <a:cubicBezTo>
                      <a:pt x="25250" y="11132"/>
                      <a:pt x="25090" y="11012"/>
                      <a:pt x="24910" y="10902"/>
                    </a:cubicBezTo>
                    <a:cubicBezTo>
                      <a:pt x="24831" y="10842"/>
                      <a:pt x="24740" y="10812"/>
                      <a:pt x="24640" y="10772"/>
                    </a:cubicBezTo>
                    <a:cubicBezTo>
                      <a:pt x="24551" y="10732"/>
                      <a:pt x="24451" y="10702"/>
                      <a:pt x="24351" y="10662"/>
                    </a:cubicBezTo>
                    <a:cubicBezTo>
                      <a:pt x="24171" y="10592"/>
                      <a:pt x="24001" y="10512"/>
                      <a:pt x="23811" y="10463"/>
                    </a:cubicBezTo>
                    <a:cubicBezTo>
                      <a:pt x="23711" y="10443"/>
                      <a:pt x="23621" y="10412"/>
                      <a:pt x="23532" y="10392"/>
                    </a:cubicBezTo>
                    <a:cubicBezTo>
                      <a:pt x="23432" y="10363"/>
                      <a:pt x="23341" y="10332"/>
                      <a:pt x="23241" y="10312"/>
                    </a:cubicBezTo>
                    <a:cubicBezTo>
                      <a:pt x="23172" y="10303"/>
                      <a:pt x="23102" y="10303"/>
                      <a:pt x="23032" y="10303"/>
                    </a:cubicBezTo>
                    <a:cubicBezTo>
                      <a:pt x="23022" y="10063"/>
                      <a:pt x="23012" y="9833"/>
                      <a:pt x="23012" y="9593"/>
                    </a:cubicBezTo>
                    <a:lnTo>
                      <a:pt x="23012" y="9503"/>
                    </a:lnTo>
                    <a:close/>
                    <a:moveTo>
                      <a:pt x="22802" y="9513"/>
                    </a:moveTo>
                    <a:lnTo>
                      <a:pt x="22802" y="9843"/>
                    </a:lnTo>
                    <a:cubicBezTo>
                      <a:pt x="22802" y="9993"/>
                      <a:pt x="22812" y="10143"/>
                      <a:pt x="22812" y="10303"/>
                    </a:cubicBezTo>
                    <a:lnTo>
                      <a:pt x="22642" y="10303"/>
                    </a:lnTo>
                    <a:cubicBezTo>
                      <a:pt x="22532" y="10312"/>
                      <a:pt x="22422" y="10323"/>
                      <a:pt x="22313" y="10343"/>
                    </a:cubicBezTo>
                    <a:cubicBezTo>
                      <a:pt x="22273" y="10352"/>
                      <a:pt x="22222" y="10363"/>
                      <a:pt x="22173" y="10363"/>
                    </a:cubicBezTo>
                    <a:cubicBezTo>
                      <a:pt x="22133" y="10372"/>
                      <a:pt x="22082" y="10383"/>
                      <a:pt x="22033" y="10392"/>
                    </a:cubicBezTo>
                    <a:cubicBezTo>
                      <a:pt x="21833" y="10432"/>
                      <a:pt x="21633" y="10492"/>
                      <a:pt x="21443" y="10572"/>
                    </a:cubicBezTo>
                    <a:lnTo>
                      <a:pt x="21174" y="10692"/>
                    </a:lnTo>
                    <a:cubicBezTo>
                      <a:pt x="21094" y="10732"/>
                      <a:pt x="21003" y="10782"/>
                      <a:pt x="20923" y="10822"/>
                    </a:cubicBezTo>
                    <a:cubicBezTo>
                      <a:pt x="20834" y="10872"/>
                      <a:pt x="20754" y="10932"/>
                      <a:pt x="20674" y="10992"/>
                    </a:cubicBezTo>
                    <a:cubicBezTo>
                      <a:pt x="20624" y="11022"/>
                      <a:pt x="20574" y="11062"/>
                      <a:pt x="20534" y="11102"/>
                    </a:cubicBezTo>
                    <a:cubicBezTo>
                      <a:pt x="20494" y="11132"/>
                      <a:pt x="20464" y="11162"/>
                      <a:pt x="20424" y="11202"/>
                    </a:cubicBezTo>
                    <a:cubicBezTo>
                      <a:pt x="20354" y="11272"/>
                      <a:pt x="20284" y="11342"/>
                      <a:pt x="20224" y="11431"/>
                    </a:cubicBezTo>
                    <a:cubicBezTo>
                      <a:pt x="20164" y="11511"/>
                      <a:pt x="20114" y="11591"/>
                      <a:pt x="20064" y="11671"/>
                    </a:cubicBezTo>
                    <a:cubicBezTo>
                      <a:pt x="20015" y="11762"/>
                      <a:pt x="19975" y="11841"/>
                      <a:pt x="19944" y="11931"/>
                    </a:cubicBezTo>
                    <a:cubicBezTo>
                      <a:pt x="19924" y="11961"/>
                      <a:pt x="19915" y="11991"/>
                      <a:pt x="19904" y="12021"/>
                    </a:cubicBezTo>
                    <a:lnTo>
                      <a:pt x="19875" y="11961"/>
                    </a:lnTo>
                    <a:cubicBezTo>
                      <a:pt x="19835" y="11851"/>
                      <a:pt x="19795" y="11731"/>
                      <a:pt x="19775" y="11622"/>
                    </a:cubicBezTo>
                    <a:cubicBezTo>
                      <a:pt x="19764" y="11531"/>
                      <a:pt x="19775" y="11442"/>
                      <a:pt x="19784" y="11362"/>
                    </a:cubicBezTo>
                    <a:cubicBezTo>
                      <a:pt x="19795" y="11292"/>
                      <a:pt x="19804" y="11222"/>
                      <a:pt x="19824" y="11152"/>
                    </a:cubicBezTo>
                    <a:cubicBezTo>
                      <a:pt x="19835" y="11082"/>
                      <a:pt x="19864" y="11012"/>
                      <a:pt x="19884" y="10952"/>
                    </a:cubicBezTo>
                    <a:cubicBezTo>
                      <a:pt x="19924" y="10872"/>
                      <a:pt x="19955" y="10792"/>
                      <a:pt x="19995" y="10722"/>
                    </a:cubicBezTo>
                    <a:cubicBezTo>
                      <a:pt x="20015" y="10682"/>
                      <a:pt x="20044" y="10642"/>
                      <a:pt x="20064" y="10602"/>
                    </a:cubicBezTo>
                    <a:lnTo>
                      <a:pt x="20124" y="10512"/>
                    </a:lnTo>
                    <a:lnTo>
                      <a:pt x="20214" y="10423"/>
                    </a:lnTo>
                    <a:cubicBezTo>
                      <a:pt x="20244" y="10392"/>
                      <a:pt x="20284" y="10363"/>
                      <a:pt x="20314" y="10332"/>
                    </a:cubicBezTo>
                    <a:cubicBezTo>
                      <a:pt x="20384" y="10272"/>
                      <a:pt x="20454" y="10223"/>
                      <a:pt x="20514" y="10172"/>
                    </a:cubicBezTo>
                    <a:cubicBezTo>
                      <a:pt x="20614" y="10092"/>
                      <a:pt x="20714" y="10033"/>
                      <a:pt x="20814" y="9973"/>
                    </a:cubicBezTo>
                    <a:cubicBezTo>
                      <a:pt x="20843" y="9953"/>
                      <a:pt x="20874" y="9933"/>
                      <a:pt x="20914" y="9923"/>
                    </a:cubicBezTo>
                    <a:lnTo>
                      <a:pt x="21034" y="9863"/>
                    </a:lnTo>
                    <a:cubicBezTo>
                      <a:pt x="21083" y="9843"/>
                      <a:pt x="21123" y="9823"/>
                      <a:pt x="21174" y="9803"/>
                    </a:cubicBezTo>
                    <a:cubicBezTo>
                      <a:pt x="21234" y="9783"/>
                      <a:pt x="21303" y="9763"/>
                      <a:pt x="21363" y="9733"/>
                    </a:cubicBezTo>
                    <a:cubicBezTo>
                      <a:pt x="21443" y="9713"/>
                      <a:pt x="21513" y="9683"/>
                      <a:pt x="21593" y="9663"/>
                    </a:cubicBezTo>
                    <a:cubicBezTo>
                      <a:pt x="21733" y="9613"/>
                      <a:pt x="21883" y="9583"/>
                      <a:pt x="22042" y="9553"/>
                    </a:cubicBezTo>
                    <a:cubicBezTo>
                      <a:pt x="22133" y="9543"/>
                      <a:pt x="22222" y="9533"/>
                      <a:pt x="22322" y="9533"/>
                    </a:cubicBezTo>
                    <a:cubicBezTo>
                      <a:pt x="22413" y="9523"/>
                      <a:pt x="22512" y="9523"/>
                      <a:pt x="22612" y="9523"/>
                    </a:cubicBezTo>
                    <a:cubicBezTo>
                      <a:pt x="22672" y="9513"/>
                      <a:pt x="22742" y="9513"/>
                      <a:pt x="22802" y="9513"/>
                    </a:cubicBezTo>
                    <a:close/>
                    <a:moveTo>
                      <a:pt x="11821" y="5852"/>
                    </a:moveTo>
                    <a:cubicBezTo>
                      <a:pt x="11835" y="5852"/>
                      <a:pt x="11848" y="5856"/>
                      <a:pt x="11861" y="5856"/>
                    </a:cubicBezTo>
                    <a:cubicBezTo>
                      <a:pt x="11911" y="5866"/>
                      <a:pt x="11961" y="5876"/>
                      <a:pt x="12011" y="5896"/>
                    </a:cubicBezTo>
                    <a:cubicBezTo>
                      <a:pt x="12031" y="5906"/>
                      <a:pt x="12051" y="5916"/>
                      <a:pt x="12071" y="5936"/>
                    </a:cubicBezTo>
                    <a:cubicBezTo>
                      <a:pt x="12081" y="5936"/>
                      <a:pt x="12091" y="5946"/>
                      <a:pt x="12101" y="5956"/>
                    </a:cubicBezTo>
                    <a:lnTo>
                      <a:pt x="12101" y="5966"/>
                    </a:lnTo>
                    <a:cubicBezTo>
                      <a:pt x="12101" y="5966"/>
                      <a:pt x="12091" y="5966"/>
                      <a:pt x="12091" y="5976"/>
                    </a:cubicBezTo>
                    <a:cubicBezTo>
                      <a:pt x="12021" y="6016"/>
                      <a:pt x="11961" y="6056"/>
                      <a:pt x="11891" y="6096"/>
                    </a:cubicBezTo>
                    <a:cubicBezTo>
                      <a:pt x="11821" y="6146"/>
                      <a:pt x="11761" y="6206"/>
                      <a:pt x="11701" y="6256"/>
                    </a:cubicBezTo>
                    <a:cubicBezTo>
                      <a:pt x="11651" y="6316"/>
                      <a:pt x="11591" y="6366"/>
                      <a:pt x="11531" y="6416"/>
                    </a:cubicBezTo>
                    <a:cubicBezTo>
                      <a:pt x="11482" y="6456"/>
                      <a:pt x="11431" y="6506"/>
                      <a:pt x="11371" y="6546"/>
                    </a:cubicBezTo>
                    <a:cubicBezTo>
                      <a:pt x="11311" y="6595"/>
                      <a:pt x="11262" y="6635"/>
                      <a:pt x="11202" y="6686"/>
                    </a:cubicBezTo>
                    <a:cubicBezTo>
                      <a:pt x="11151" y="6726"/>
                      <a:pt x="11102" y="6775"/>
                      <a:pt x="11042" y="6826"/>
                    </a:cubicBezTo>
                    <a:cubicBezTo>
                      <a:pt x="10992" y="6866"/>
                      <a:pt x="10942" y="6906"/>
                      <a:pt x="10892" y="6955"/>
                    </a:cubicBezTo>
                    <a:cubicBezTo>
                      <a:pt x="10832" y="6995"/>
                      <a:pt x="10782" y="7045"/>
                      <a:pt x="10732" y="7085"/>
                    </a:cubicBezTo>
                    <a:cubicBezTo>
                      <a:pt x="10692" y="7115"/>
                      <a:pt x="10662" y="7145"/>
                      <a:pt x="10622" y="7165"/>
                    </a:cubicBezTo>
                    <a:cubicBezTo>
                      <a:pt x="10582" y="7195"/>
                      <a:pt x="10542" y="7215"/>
                      <a:pt x="10492" y="7235"/>
                    </a:cubicBezTo>
                    <a:cubicBezTo>
                      <a:pt x="10452" y="7265"/>
                      <a:pt x="10402" y="7295"/>
                      <a:pt x="10363" y="7315"/>
                    </a:cubicBezTo>
                    <a:lnTo>
                      <a:pt x="10462" y="7415"/>
                    </a:lnTo>
                    <a:lnTo>
                      <a:pt x="10522" y="7385"/>
                    </a:lnTo>
                    <a:cubicBezTo>
                      <a:pt x="10602" y="7335"/>
                      <a:pt x="10692" y="7285"/>
                      <a:pt x="10762" y="7235"/>
                    </a:cubicBezTo>
                    <a:cubicBezTo>
                      <a:pt x="10842" y="7175"/>
                      <a:pt x="10912" y="7115"/>
                      <a:pt x="10992" y="7055"/>
                    </a:cubicBezTo>
                    <a:cubicBezTo>
                      <a:pt x="11022" y="7035"/>
                      <a:pt x="11042" y="7015"/>
                      <a:pt x="11072" y="6995"/>
                    </a:cubicBezTo>
                    <a:cubicBezTo>
                      <a:pt x="11102" y="6975"/>
                      <a:pt x="11142" y="6955"/>
                      <a:pt x="11171" y="6926"/>
                    </a:cubicBezTo>
                    <a:lnTo>
                      <a:pt x="11351" y="6775"/>
                    </a:lnTo>
                    <a:cubicBezTo>
                      <a:pt x="11422" y="6715"/>
                      <a:pt x="11502" y="6675"/>
                      <a:pt x="11562" y="6615"/>
                    </a:cubicBezTo>
                    <a:cubicBezTo>
                      <a:pt x="11602" y="6586"/>
                      <a:pt x="11631" y="6566"/>
                      <a:pt x="11661" y="6535"/>
                    </a:cubicBezTo>
                    <a:cubicBezTo>
                      <a:pt x="11701" y="6506"/>
                      <a:pt x="11741" y="6475"/>
                      <a:pt x="11771" y="6446"/>
                    </a:cubicBezTo>
                    <a:cubicBezTo>
                      <a:pt x="11811" y="6416"/>
                      <a:pt x="11841" y="6376"/>
                      <a:pt x="11871" y="6346"/>
                    </a:cubicBezTo>
                    <a:lnTo>
                      <a:pt x="11961" y="6256"/>
                    </a:lnTo>
                    <a:cubicBezTo>
                      <a:pt x="11991" y="6226"/>
                      <a:pt x="12031" y="6206"/>
                      <a:pt x="12061" y="6176"/>
                    </a:cubicBezTo>
                    <a:cubicBezTo>
                      <a:pt x="12091" y="6146"/>
                      <a:pt x="12131" y="6116"/>
                      <a:pt x="12161" y="6086"/>
                    </a:cubicBezTo>
                    <a:cubicBezTo>
                      <a:pt x="12211" y="6216"/>
                      <a:pt x="12241" y="6366"/>
                      <a:pt x="12261" y="6506"/>
                    </a:cubicBezTo>
                    <a:cubicBezTo>
                      <a:pt x="12271" y="6646"/>
                      <a:pt x="12281" y="6775"/>
                      <a:pt x="12271" y="6915"/>
                    </a:cubicBezTo>
                    <a:cubicBezTo>
                      <a:pt x="12271" y="6985"/>
                      <a:pt x="12271" y="7045"/>
                      <a:pt x="12261" y="7115"/>
                    </a:cubicBezTo>
                    <a:cubicBezTo>
                      <a:pt x="12261" y="7185"/>
                      <a:pt x="12251" y="7255"/>
                      <a:pt x="12241" y="7325"/>
                    </a:cubicBezTo>
                    <a:cubicBezTo>
                      <a:pt x="12231" y="7455"/>
                      <a:pt x="12211" y="7585"/>
                      <a:pt x="12201" y="7714"/>
                    </a:cubicBezTo>
                    <a:cubicBezTo>
                      <a:pt x="12191" y="7805"/>
                      <a:pt x="12181" y="7905"/>
                      <a:pt x="12171" y="7994"/>
                    </a:cubicBezTo>
                    <a:lnTo>
                      <a:pt x="12161" y="7994"/>
                    </a:lnTo>
                    <a:cubicBezTo>
                      <a:pt x="12131" y="8005"/>
                      <a:pt x="12111" y="8014"/>
                      <a:pt x="12091" y="8034"/>
                    </a:cubicBezTo>
                    <a:cubicBezTo>
                      <a:pt x="12061" y="8045"/>
                      <a:pt x="12041" y="8065"/>
                      <a:pt x="12011" y="8074"/>
                    </a:cubicBezTo>
                    <a:cubicBezTo>
                      <a:pt x="11971" y="8105"/>
                      <a:pt x="11921" y="8134"/>
                      <a:pt x="11871" y="8164"/>
                    </a:cubicBezTo>
                    <a:cubicBezTo>
                      <a:pt x="11821" y="8194"/>
                      <a:pt x="11781" y="8224"/>
                      <a:pt x="11731" y="8254"/>
                    </a:cubicBezTo>
                    <a:lnTo>
                      <a:pt x="11582" y="8344"/>
                    </a:lnTo>
                    <a:cubicBezTo>
                      <a:pt x="11531" y="8364"/>
                      <a:pt x="11482" y="8394"/>
                      <a:pt x="11431" y="8424"/>
                    </a:cubicBezTo>
                    <a:cubicBezTo>
                      <a:pt x="11382" y="8454"/>
                      <a:pt x="11331" y="8484"/>
                      <a:pt x="11282" y="8504"/>
                    </a:cubicBezTo>
                    <a:cubicBezTo>
                      <a:pt x="11171" y="8554"/>
                      <a:pt x="11072" y="8614"/>
                      <a:pt x="10972" y="8664"/>
                    </a:cubicBezTo>
                    <a:lnTo>
                      <a:pt x="10702" y="8784"/>
                    </a:lnTo>
                    <a:cubicBezTo>
                      <a:pt x="10622" y="8834"/>
                      <a:pt x="10532" y="8874"/>
                      <a:pt x="10442" y="8924"/>
                    </a:cubicBezTo>
                    <a:cubicBezTo>
                      <a:pt x="10263" y="9024"/>
                      <a:pt x="10072" y="9104"/>
                      <a:pt x="9883" y="9184"/>
                    </a:cubicBezTo>
                    <a:lnTo>
                      <a:pt x="9893" y="9184"/>
                    </a:lnTo>
                    <a:cubicBezTo>
                      <a:pt x="9773" y="9233"/>
                      <a:pt x="9653" y="9284"/>
                      <a:pt x="9543" y="9333"/>
                    </a:cubicBezTo>
                    <a:cubicBezTo>
                      <a:pt x="9423" y="9393"/>
                      <a:pt x="9313" y="9443"/>
                      <a:pt x="9203" y="9503"/>
                    </a:cubicBezTo>
                    <a:cubicBezTo>
                      <a:pt x="9084" y="9563"/>
                      <a:pt x="8964" y="9623"/>
                      <a:pt x="8844" y="9673"/>
                    </a:cubicBezTo>
                    <a:cubicBezTo>
                      <a:pt x="8733" y="9733"/>
                      <a:pt x="8614" y="9783"/>
                      <a:pt x="8504" y="9833"/>
                    </a:cubicBezTo>
                    <a:cubicBezTo>
                      <a:pt x="8394" y="9883"/>
                      <a:pt x="8274" y="9923"/>
                      <a:pt x="8174" y="9983"/>
                    </a:cubicBezTo>
                    <a:cubicBezTo>
                      <a:pt x="8054" y="10043"/>
                      <a:pt x="7934" y="10103"/>
                      <a:pt x="7825" y="10163"/>
                    </a:cubicBezTo>
                    <a:cubicBezTo>
                      <a:pt x="7605" y="10272"/>
                      <a:pt x="7385" y="10383"/>
                      <a:pt x="7155" y="10492"/>
                    </a:cubicBezTo>
                    <a:cubicBezTo>
                      <a:pt x="7045" y="10543"/>
                      <a:pt x="6925" y="10602"/>
                      <a:pt x="6815" y="10652"/>
                    </a:cubicBezTo>
                    <a:lnTo>
                      <a:pt x="6486" y="10832"/>
                    </a:lnTo>
                    <a:cubicBezTo>
                      <a:pt x="6266" y="10952"/>
                      <a:pt x="6046" y="11082"/>
                      <a:pt x="5816" y="11192"/>
                    </a:cubicBezTo>
                    <a:cubicBezTo>
                      <a:pt x="5696" y="11252"/>
                      <a:pt x="5586" y="11311"/>
                      <a:pt x="5467" y="11371"/>
                    </a:cubicBezTo>
                    <a:cubicBezTo>
                      <a:pt x="5347" y="11431"/>
                      <a:pt x="5236" y="11491"/>
                      <a:pt x="5127" y="11551"/>
                    </a:cubicBezTo>
                    <a:cubicBezTo>
                      <a:pt x="4907" y="11671"/>
                      <a:pt x="4677" y="11791"/>
                      <a:pt x="4457" y="11921"/>
                    </a:cubicBezTo>
                    <a:cubicBezTo>
                      <a:pt x="4328" y="11991"/>
                      <a:pt x="4188" y="12071"/>
                      <a:pt x="4057" y="12151"/>
                    </a:cubicBezTo>
                    <a:cubicBezTo>
                      <a:pt x="3997" y="12181"/>
                      <a:pt x="3937" y="12221"/>
                      <a:pt x="3878" y="12251"/>
                    </a:cubicBezTo>
                    <a:lnTo>
                      <a:pt x="3758" y="12311"/>
                    </a:lnTo>
                    <a:cubicBezTo>
                      <a:pt x="3728" y="12331"/>
                      <a:pt x="3688" y="12341"/>
                      <a:pt x="3658" y="12361"/>
                    </a:cubicBezTo>
                    <a:cubicBezTo>
                      <a:pt x="3558" y="12391"/>
                      <a:pt x="3468" y="12431"/>
                      <a:pt x="3368" y="12461"/>
                    </a:cubicBezTo>
                    <a:cubicBezTo>
                      <a:pt x="3268" y="12501"/>
                      <a:pt x="3168" y="12530"/>
                      <a:pt x="3058" y="12550"/>
                    </a:cubicBezTo>
                    <a:lnTo>
                      <a:pt x="2929" y="12550"/>
                    </a:lnTo>
                    <a:cubicBezTo>
                      <a:pt x="2898" y="12541"/>
                      <a:pt x="2869" y="12530"/>
                      <a:pt x="2849" y="12530"/>
                    </a:cubicBezTo>
                    <a:cubicBezTo>
                      <a:pt x="2829" y="12521"/>
                      <a:pt x="2818" y="12511"/>
                      <a:pt x="2798" y="12501"/>
                    </a:cubicBezTo>
                    <a:lnTo>
                      <a:pt x="2778" y="12481"/>
                    </a:lnTo>
                    <a:cubicBezTo>
                      <a:pt x="2769" y="12471"/>
                      <a:pt x="2769" y="12461"/>
                      <a:pt x="2758" y="12441"/>
                    </a:cubicBezTo>
                    <a:cubicBezTo>
                      <a:pt x="2749" y="12411"/>
                      <a:pt x="2738" y="12381"/>
                      <a:pt x="2738" y="12351"/>
                    </a:cubicBezTo>
                    <a:cubicBezTo>
                      <a:pt x="2749" y="12341"/>
                      <a:pt x="2769" y="12331"/>
                      <a:pt x="2778" y="12311"/>
                    </a:cubicBezTo>
                    <a:cubicBezTo>
                      <a:pt x="2829" y="12291"/>
                      <a:pt x="2869" y="12261"/>
                      <a:pt x="2909" y="12231"/>
                    </a:cubicBezTo>
                    <a:cubicBezTo>
                      <a:pt x="2949" y="12201"/>
                      <a:pt x="2989" y="12171"/>
                      <a:pt x="3038" y="12141"/>
                    </a:cubicBezTo>
                    <a:lnTo>
                      <a:pt x="3308" y="11961"/>
                    </a:lnTo>
                    <a:lnTo>
                      <a:pt x="3548" y="11811"/>
                    </a:lnTo>
                    <a:cubicBezTo>
                      <a:pt x="3638" y="11751"/>
                      <a:pt x="3738" y="11702"/>
                      <a:pt x="3828" y="11651"/>
                    </a:cubicBezTo>
                    <a:cubicBezTo>
                      <a:pt x="3997" y="11542"/>
                      <a:pt x="4177" y="11451"/>
                      <a:pt x="4357" y="11351"/>
                    </a:cubicBezTo>
                    <a:cubicBezTo>
                      <a:pt x="4447" y="11292"/>
                      <a:pt x="4537" y="11242"/>
                      <a:pt x="4627" y="11182"/>
                    </a:cubicBezTo>
                    <a:cubicBezTo>
                      <a:pt x="4707" y="11132"/>
                      <a:pt x="4797" y="11072"/>
                      <a:pt x="4877" y="11022"/>
                    </a:cubicBezTo>
                    <a:cubicBezTo>
                      <a:pt x="4967" y="10962"/>
                      <a:pt x="5047" y="10912"/>
                      <a:pt x="5136" y="10862"/>
                    </a:cubicBezTo>
                    <a:cubicBezTo>
                      <a:pt x="5227" y="10802"/>
                      <a:pt x="5327" y="10752"/>
                      <a:pt x="5416" y="10692"/>
                    </a:cubicBezTo>
                    <a:cubicBezTo>
                      <a:pt x="5596" y="10592"/>
                      <a:pt x="5776" y="10492"/>
                      <a:pt x="5946" y="10392"/>
                    </a:cubicBezTo>
                    <a:cubicBezTo>
                      <a:pt x="5986" y="10372"/>
                      <a:pt x="6026" y="10343"/>
                      <a:pt x="6056" y="10323"/>
                    </a:cubicBezTo>
                    <a:lnTo>
                      <a:pt x="6006" y="10232"/>
                    </a:lnTo>
                    <a:cubicBezTo>
                      <a:pt x="5966" y="10263"/>
                      <a:pt x="5916" y="10292"/>
                      <a:pt x="5876" y="10312"/>
                    </a:cubicBezTo>
                    <a:cubicBezTo>
                      <a:pt x="5686" y="10423"/>
                      <a:pt x="5496" y="10523"/>
                      <a:pt x="5316" y="10632"/>
                    </a:cubicBezTo>
                    <a:cubicBezTo>
                      <a:pt x="5216" y="10682"/>
                      <a:pt x="5127" y="10732"/>
                      <a:pt x="5037" y="10792"/>
                    </a:cubicBezTo>
                    <a:cubicBezTo>
                      <a:pt x="4947" y="10842"/>
                      <a:pt x="4857" y="10892"/>
                      <a:pt x="4767" y="10952"/>
                    </a:cubicBezTo>
                    <a:cubicBezTo>
                      <a:pt x="4677" y="11012"/>
                      <a:pt x="4597" y="11062"/>
                      <a:pt x="4507" y="11112"/>
                    </a:cubicBezTo>
                    <a:cubicBezTo>
                      <a:pt x="4417" y="11172"/>
                      <a:pt x="4328" y="11222"/>
                      <a:pt x="4237" y="11262"/>
                    </a:cubicBezTo>
                    <a:cubicBezTo>
                      <a:pt x="4057" y="11362"/>
                      <a:pt x="3878" y="11462"/>
                      <a:pt x="3698" y="11551"/>
                    </a:cubicBezTo>
                    <a:cubicBezTo>
                      <a:pt x="3608" y="11602"/>
                      <a:pt x="3518" y="11662"/>
                      <a:pt x="3428" y="11711"/>
                    </a:cubicBezTo>
                    <a:cubicBezTo>
                      <a:pt x="3338" y="11762"/>
                      <a:pt x="3258" y="11821"/>
                      <a:pt x="3178" y="11871"/>
                    </a:cubicBezTo>
                    <a:lnTo>
                      <a:pt x="2983" y="11993"/>
                    </a:lnTo>
                    <a:lnTo>
                      <a:pt x="2983" y="11993"/>
                    </a:lnTo>
                    <a:cubicBezTo>
                      <a:pt x="3007" y="11972"/>
                      <a:pt x="3028" y="11952"/>
                      <a:pt x="3049" y="11931"/>
                    </a:cubicBezTo>
                    <a:cubicBezTo>
                      <a:pt x="3248" y="11791"/>
                      <a:pt x="3438" y="11651"/>
                      <a:pt x="3648" y="11522"/>
                    </a:cubicBezTo>
                    <a:cubicBezTo>
                      <a:pt x="3748" y="11451"/>
                      <a:pt x="3848" y="11391"/>
                      <a:pt x="3948" y="11322"/>
                    </a:cubicBezTo>
                    <a:cubicBezTo>
                      <a:pt x="4057" y="11252"/>
                      <a:pt x="4168" y="11182"/>
                      <a:pt x="4277" y="11102"/>
                    </a:cubicBezTo>
                    <a:cubicBezTo>
                      <a:pt x="4377" y="11032"/>
                      <a:pt x="4477" y="10962"/>
                      <a:pt x="4587" y="10902"/>
                    </a:cubicBezTo>
                    <a:cubicBezTo>
                      <a:pt x="4697" y="10832"/>
                      <a:pt x="4807" y="10772"/>
                      <a:pt x="4917" y="10702"/>
                    </a:cubicBezTo>
                    <a:cubicBezTo>
                      <a:pt x="5127" y="10582"/>
                      <a:pt x="5327" y="10452"/>
                      <a:pt x="5536" y="10323"/>
                    </a:cubicBezTo>
                    <a:cubicBezTo>
                      <a:pt x="5636" y="10252"/>
                      <a:pt x="5746" y="10183"/>
                      <a:pt x="5846" y="10112"/>
                    </a:cubicBezTo>
                    <a:cubicBezTo>
                      <a:pt x="5966" y="10043"/>
                      <a:pt x="6076" y="9983"/>
                      <a:pt x="6186" y="9903"/>
                    </a:cubicBezTo>
                    <a:cubicBezTo>
                      <a:pt x="6386" y="9773"/>
                      <a:pt x="6586" y="9623"/>
                      <a:pt x="6785" y="9483"/>
                    </a:cubicBezTo>
                    <a:cubicBezTo>
                      <a:pt x="6995" y="9344"/>
                      <a:pt x="7205" y="9193"/>
                      <a:pt x="7415" y="9044"/>
                    </a:cubicBezTo>
                    <a:cubicBezTo>
                      <a:pt x="7514" y="8973"/>
                      <a:pt x="7614" y="8904"/>
                      <a:pt x="7714" y="8844"/>
                    </a:cubicBezTo>
                    <a:cubicBezTo>
                      <a:pt x="7825" y="8764"/>
                      <a:pt x="7934" y="8694"/>
                      <a:pt x="8044" y="8614"/>
                    </a:cubicBezTo>
                    <a:cubicBezTo>
                      <a:pt x="8164" y="8534"/>
                      <a:pt x="8274" y="8444"/>
                      <a:pt x="8384" y="8364"/>
                    </a:cubicBezTo>
                    <a:cubicBezTo>
                      <a:pt x="8484" y="8274"/>
                      <a:pt x="8584" y="8194"/>
                      <a:pt x="8684" y="8114"/>
                    </a:cubicBezTo>
                    <a:cubicBezTo>
                      <a:pt x="8853" y="7994"/>
                      <a:pt x="9024" y="7865"/>
                      <a:pt x="9184" y="7734"/>
                    </a:cubicBezTo>
                    <a:cubicBezTo>
                      <a:pt x="9343" y="7615"/>
                      <a:pt x="9503" y="7485"/>
                      <a:pt x="9653" y="7365"/>
                    </a:cubicBezTo>
                    <a:lnTo>
                      <a:pt x="9663" y="7365"/>
                    </a:lnTo>
                    <a:lnTo>
                      <a:pt x="9783" y="7275"/>
                    </a:lnTo>
                    <a:lnTo>
                      <a:pt x="9783" y="7265"/>
                    </a:lnTo>
                    <a:cubicBezTo>
                      <a:pt x="9992" y="7115"/>
                      <a:pt x="10203" y="6965"/>
                      <a:pt x="10402" y="6806"/>
                    </a:cubicBezTo>
                    <a:cubicBezTo>
                      <a:pt x="10602" y="6655"/>
                      <a:pt x="10802" y="6515"/>
                      <a:pt x="10982" y="6356"/>
                    </a:cubicBezTo>
                    <a:cubicBezTo>
                      <a:pt x="11072" y="6286"/>
                      <a:pt x="11151" y="6216"/>
                      <a:pt x="11231" y="6146"/>
                    </a:cubicBezTo>
                    <a:cubicBezTo>
                      <a:pt x="11271" y="6136"/>
                      <a:pt x="11311" y="6126"/>
                      <a:pt x="11351" y="6106"/>
                    </a:cubicBezTo>
                    <a:cubicBezTo>
                      <a:pt x="11391" y="6086"/>
                      <a:pt x="11442" y="6056"/>
                      <a:pt x="11482" y="6026"/>
                    </a:cubicBezTo>
                    <a:cubicBezTo>
                      <a:pt x="11522" y="5996"/>
                      <a:pt x="11562" y="5976"/>
                      <a:pt x="11591" y="5946"/>
                    </a:cubicBezTo>
                    <a:cubicBezTo>
                      <a:pt x="11611" y="5936"/>
                      <a:pt x="11631" y="5926"/>
                      <a:pt x="11641" y="5916"/>
                    </a:cubicBezTo>
                    <a:cubicBezTo>
                      <a:pt x="11661" y="5896"/>
                      <a:pt x="11681" y="5886"/>
                      <a:pt x="11701" y="5886"/>
                    </a:cubicBezTo>
                    <a:cubicBezTo>
                      <a:pt x="11731" y="5866"/>
                      <a:pt x="11771" y="5856"/>
                      <a:pt x="11801" y="5856"/>
                    </a:cubicBezTo>
                    <a:cubicBezTo>
                      <a:pt x="11808" y="5853"/>
                      <a:pt x="11815" y="5852"/>
                      <a:pt x="11821" y="5852"/>
                    </a:cubicBezTo>
                    <a:close/>
                    <a:moveTo>
                      <a:pt x="23142" y="10563"/>
                    </a:moveTo>
                    <a:cubicBezTo>
                      <a:pt x="23172" y="10563"/>
                      <a:pt x="23202" y="10572"/>
                      <a:pt x="23232" y="10572"/>
                    </a:cubicBezTo>
                    <a:cubicBezTo>
                      <a:pt x="23321" y="10582"/>
                      <a:pt x="23401" y="10612"/>
                      <a:pt x="23492" y="10632"/>
                    </a:cubicBezTo>
                    <a:cubicBezTo>
                      <a:pt x="23581" y="10652"/>
                      <a:pt x="23681" y="10672"/>
                      <a:pt x="23771" y="10692"/>
                    </a:cubicBezTo>
                    <a:cubicBezTo>
                      <a:pt x="23821" y="10702"/>
                      <a:pt x="23871" y="10712"/>
                      <a:pt x="23921" y="10732"/>
                    </a:cubicBezTo>
                    <a:cubicBezTo>
                      <a:pt x="23971" y="10752"/>
                      <a:pt x="24021" y="10762"/>
                      <a:pt x="24071" y="10782"/>
                    </a:cubicBezTo>
                    <a:cubicBezTo>
                      <a:pt x="24151" y="10822"/>
                      <a:pt x="24241" y="10852"/>
                      <a:pt x="24331" y="10882"/>
                    </a:cubicBezTo>
                    <a:cubicBezTo>
                      <a:pt x="24420" y="10922"/>
                      <a:pt x="24500" y="10952"/>
                      <a:pt x="24591" y="10982"/>
                    </a:cubicBezTo>
                    <a:cubicBezTo>
                      <a:pt x="24611" y="10992"/>
                      <a:pt x="24640" y="11002"/>
                      <a:pt x="24671" y="11022"/>
                    </a:cubicBezTo>
                    <a:cubicBezTo>
                      <a:pt x="24700" y="11032"/>
                      <a:pt x="24740" y="11052"/>
                      <a:pt x="24771" y="11072"/>
                    </a:cubicBezTo>
                    <a:cubicBezTo>
                      <a:pt x="24831" y="11102"/>
                      <a:pt x="24880" y="11142"/>
                      <a:pt x="24930" y="11182"/>
                    </a:cubicBezTo>
                    <a:cubicBezTo>
                      <a:pt x="25020" y="11252"/>
                      <a:pt x="25100" y="11331"/>
                      <a:pt x="25170" y="11422"/>
                    </a:cubicBezTo>
                    <a:cubicBezTo>
                      <a:pt x="25200" y="11451"/>
                      <a:pt x="25220" y="11491"/>
                      <a:pt x="25250" y="11531"/>
                    </a:cubicBezTo>
                    <a:cubicBezTo>
                      <a:pt x="25270" y="11562"/>
                      <a:pt x="25290" y="11602"/>
                      <a:pt x="25310" y="11642"/>
                    </a:cubicBezTo>
                    <a:cubicBezTo>
                      <a:pt x="25330" y="11682"/>
                      <a:pt x="25340" y="11722"/>
                      <a:pt x="25360" y="11762"/>
                    </a:cubicBezTo>
                    <a:cubicBezTo>
                      <a:pt x="25380" y="11811"/>
                      <a:pt x="25400" y="11871"/>
                      <a:pt x="25430" y="11921"/>
                    </a:cubicBezTo>
                    <a:cubicBezTo>
                      <a:pt x="25440" y="11951"/>
                      <a:pt x="25470" y="11961"/>
                      <a:pt x="25500" y="11971"/>
                    </a:cubicBezTo>
                    <a:cubicBezTo>
                      <a:pt x="25460" y="12031"/>
                      <a:pt x="25420" y="12091"/>
                      <a:pt x="25370" y="12141"/>
                    </a:cubicBezTo>
                    <a:cubicBezTo>
                      <a:pt x="25280" y="12261"/>
                      <a:pt x="25180" y="12371"/>
                      <a:pt x="25060" y="12461"/>
                    </a:cubicBezTo>
                    <a:cubicBezTo>
                      <a:pt x="24980" y="12530"/>
                      <a:pt x="24891" y="12590"/>
                      <a:pt x="24800" y="12650"/>
                    </a:cubicBezTo>
                    <a:cubicBezTo>
                      <a:pt x="24751" y="12681"/>
                      <a:pt x="24711" y="12710"/>
                      <a:pt x="24660" y="12730"/>
                    </a:cubicBezTo>
                    <a:cubicBezTo>
                      <a:pt x="24640" y="12750"/>
                      <a:pt x="24611" y="12761"/>
                      <a:pt x="24580" y="12770"/>
                    </a:cubicBezTo>
                    <a:cubicBezTo>
                      <a:pt x="24560" y="12790"/>
                      <a:pt x="24531" y="12801"/>
                      <a:pt x="24500" y="12810"/>
                    </a:cubicBezTo>
                    <a:cubicBezTo>
                      <a:pt x="24371" y="12861"/>
                      <a:pt x="24241" y="12910"/>
                      <a:pt x="24101" y="12961"/>
                    </a:cubicBezTo>
                    <a:cubicBezTo>
                      <a:pt x="24031" y="12981"/>
                      <a:pt x="23971" y="12990"/>
                      <a:pt x="23901" y="13010"/>
                    </a:cubicBezTo>
                    <a:cubicBezTo>
                      <a:pt x="23861" y="13020"/>
                      <a:pt x="23831" y="13030"/>
                      <a:pt x="23791" y="13030"/>
                    </a:cubicBezTo>
                    <a:cubicBezTo>
                      <a:pt x="23761" y="13040"/>
                      <a:pt x="23721" y="13040"/>
                      <a:pt x="23691" y="13050"/>
                    </a:cubicBezTo>
                    <a:lnTo>
                      <a:pt x="23392" y="13080"/>
                    </a:lnTo>
                    <a:cubicBezTo>
                      <a:pt x="23321" y="13090"/>
                      <a:pt x="23261" y="13100"/>
                      <a:pt x="23192" y="13100"/>
                    </a:cubicBezTo>
                    <a:cubicBezTo>
                      <a:pt x="23192" y="13080"/>
                      <a:pt x="23182" y="13060"/>
                      <a:pt x="23182" y="13050"/>
                    </a:cubicBezTo>
                    <a:lnTo>
                      <a:pt x="23182" y="12870"/>
                    </a:lnTo>
                    <a:cubicBezTo>
                      <a:pt x="23182" y="12750"/>
                      <a:pt x="23172" y="12641"/>
                      <a:pt x="23172" y="12521"/>
                    </a:cubicBezTo>
                    <a:cubicBezTo>
                      <a:pt x="23172" y="12401"/>
                      <a:pt x="23162" y="12281"/>
                      <a:pt x="23162" y="12161"/>
                    </a:cubicBezTo>
                    <a:cubicBezTo>
                      <a:pt x="23152" y="12051"/>
                      <a:pt x="23152" y="11931"/>
                      <a:pt x="23142" y="11811"/>
                    </a:cubicBezTo>
                    <a:cubicBezTo>
                      <a:pt x="23122" y="11571"/>
                      <a:pt x="23092" y="11322"/>
                      <a:pt x="23072" y="11072"/>
                    </a:cubicBezTo>
                    <a:cubicBezTo>
                      <a:pt x="23052" y="10902"/>
                      <a:pt x="23052" y="10732"/>
                      <a:pt x="23042" y="10563"/>
                    </a:cubicBezTo>
                    <a:close/>
                    <a:moveTo>
                      <a:pt x="22812" y="10563"/>
                    </a:moveTo>
                    <a:lnTo>
                      <a:pt x="22812" y="10572"/>
                    </a:lnTo>
                    <a:cubicBezTo>
                      <a:pt x="22812" y="10702"/>
                      <a:pt x="22822" y="10832"/>
                      <a:pt x="22822" y="10962"/>
                    </a:cubicBezTo>
                    <a:lnTo>
                      <a:pt x="22852" y="11322"/>
                    </a:lnTo>
                    <a:cubicBezTo>
                      <a:pt x="22862" y="11451"/>
                      <a:pt x="22872" y="11571"/>
                      <a:pt x="22882" y="11691"/>
                    </a:cubicBezTo>
                    <a:cubicBezTo>
                      <a:pt x="22892" y="11811"/>
                      <a:pt x="22892" y="11931"/>
                      <a:pt x="22892" y="12051"/>
                    </a:cubicBezTo>
                    <a:cubicBezTo>
                      <a:pt x="22902" y="12241"/>
                      <a:pt x="22892" y="12441"/>
                      <a:pt x="22892" y="12641"/>
                    </a:cubicBezTo>
                    <a:lnTo>
                      <a:pt x="22892" y="12930"/>
                    </a:lnTo>
                    <a:lnTo>
                      <a:pt x="22892" y="13080"/>
                    </a:lnTo>
                    <a:cubicBezTo>
                      <a:pt x="22892" y="13100"/>
                      <a:pt x="22882" y="13110"/>
                      <a:pt x="22882" y="13130"/>
                    </a:cubicBezTo>
                    <a:lnTo>
                      <a:pt x="22772" y="13130"/>
                    </a:lnTo>
                    <a:cubicBezTo>
                      <a:pt x="22662" y="13120"/>
                      <a:pt x="22552" y="13120"/>
                      <a:pt x="22442" y="13110"/>
                    </a:cubicBezTo>
                    <a:cubicBezTo>
                      <a:pt x="22302" y="13090"/>
                      <a:pt x="22162" y="13080"/>
                      <a:pt x="22022" y="13060"/>
                    </a:cubicBezTo>
                    <a:cubicBezTo>
                      <a:pt x="21973" y="13050"/>
                      <a:pt x="21923" y="13040"/>
                      <a:pt x="21873" y="13040"/>
                    </a:cubicBezTo>
                    <a:cubicBezTo>
                      <a:pt x="21823" y="13030"/>
                      <a:pt x="21763" y="13020"/>
                      <a:pt x="21713" y="13010"/>
                    </a:cubicBezTo>
                    <a:lnTo>
                      <a:pt x="21563" y="12981"/>
                    </a:lnTo>
                    <a:cubicBezTo>
                      <a:pt x="21513" y="12961"/>
                      <a:pt x="21463" y="12950"/>
                      <a:pt x="21413" y="12941"/>
                    </a:cubicBezTo>
                    <a:cubicBezTo>
                      <a:pt x="21313" y="12910"/>
                      <a:pt x="21214" y="12881"/>
                      <a:pt x="21123" y="12850"/>
                    </a:cubicBezTo>
                    <a:cubicBezTo>
                      <a:pt x="21023" y="12821"/>
                      <a:pt x="20923" y="12781"/>
                      <a:pt x="20823" y="12741"/>
                    </a:cubicBezTo>
                    <a:lnTo>
                      <a:pt x="20803" y="12741"/>
                    </a:lnTo>
                    <a:cubicBezTo>
                      <a:pt x="20714" y="12690"/>
                      <a:pt x="20624" y="12650"/>
                      <a:pt x="20524" y="12601"/>
                    </a:cubicBezTo>
                    <a:cubicBezTo>
                      <a:pt x="20444" y="12561"/>
                      <a:pt x="20354" y="12501"/>
                      <a:pt x="20274" y="12441"/>
                    </a:cubicBezTo>
                    <a:cubicBezTo>
                      <a:pt x="20214" y="12391"/>
                      <a:pt x="20164" y="12341"/>
                      <a:pt x="20114" y="12291"/>
                    </a:cubicBezTo>
                    <a:cubicBezTo>
                      <a:pt x="20064" y="12251"/>
                      <a:pt x="20035" y="12201"/>
                      <a:pt x="19995" y="12151"/>
                    </a:cubicBezTo>
                    <a:cubicBezTo>
                      <a:pt x="19995" y="12141"/>
                      <a:pt x="20004" y="12121"/>
                      <a:pt x="20004" y="12111"/>
                    </a:cubicBezTo>
                    <a:cubicBezTo>
                      <a:pt x="20084" y="11921"/>
                      <a:pt x="20194" y="11751"/>
                      <a:pt x="20314" y="11591"/>
                    </a:cubicBezTo>
                    <a:cubicBezTo>
                      <a:pt x="20364" y="11522"/>
                      <a:pt x="20424" y="11451"/>
                      <a:pt x="20484" y="11391"/>
                    </a:cubicBezTo>
                    <a:cubicBezTo>
                      <a:pt x="20544" y="11331"/>
                      <a:pt x="20614" y="11262"/>
                      <a:pt x="20684" y="11212"/>
                    </a:cubicBezTo>
                    <a:cubicBezTo>
                      <a:pt x="20784" y="11142"/>
                      <a:pt x="20883" y="11072"/>
                      <a:pt x="20994" y="11012"/>
                    </a:cubicBezTo>
                    <a:cubicBezTo>
                      <a:pt x="21103" y="10952"/>
                      <a:pt x="21214" y="10902"/>
                      <a:pt x="21323" y="10862"/>
                    </a:cubicBezTo>
                    <a:cubicBezTo>
                      <a:pt x="21403" y="10822"/>
                      <a:pt x="21483" y="10792"/>
                      <a:pt x="21563" y="10762"/>
                    </a:cubicBezTo>
                    <a:cubicBezTo>
                      <a:pt x="21653" y="10742"/>
                      <a:pt x="21733" y="10712"/>
                      <a:pt x="21823" y="10692"/>
                    </a:cubicBezTo>
                    <a:cubicBezTo>
                      <a:pt x="21993" y="10642"/>
                      <a:pt x="22162" y="10612"/>
                      <a:pt x="22342" y="10592"/>
                    </a:cubicBezTo>
                    <a:cubicBezTo>
                      <a:pt x="22413" y="10582"/>
                      <a:pt x="22482" y="10572"/>
                      <a:pt x="22562" y="10572"/>
                    </a:cubicBezTo>
                    <a:cubicBezTo>
                      <a:pt x="22632" y="10572"/>
                      <a:pt x="22712" y="10563"/>
                      <a:pt x="22792" y="10563"/>
                    </a:cubicBezTo>
                    <a:close/>
                    <a:moveTo>
                      <a:pt x="23022" y="9153"/>
                    </a:moveTo>
                    <a:cubicBezTo>
                      <a:pt x="23052" y="9164"/>
                      <a:pt x="23082" y="9164"/>
                      <a:pt x="23122" y="9164"/>
                    </a:cubicBezTo>
                    <a:cubicBezTo>
                      <a:pt x="23312" y="9173"/>
                      <a:pt x="23501" y="9193"/>
                      <a:pt x="23691" y="9224"/>
                    </a:cubicBezTo>
                    <a:cubicBezTo>
                      <a:pt x="23781" y="9233"/>
                      <a:pt x="23871" y="9253"/>
                      <a:pt x="23961" y="9273"/>
                    </a:cubicBezTo>
                    <a:lnTo>
                      <a:pt x="24261" y="9333"/>
                    </a:lnTo>
                    <a:cubicBezTo>
                      <a:pt x="24371" y="9364"/>
                      <a:pt x="24460" y="9393"/>
                      <a:pt x="24560" y="9423"/>
                    </a:cubicBezTo>
                    <a:cubicBezTo>
                      <a:pt x="24660" y="9463"/>
                      <a:pt x="24751" y="9493"/>
                      <a:pt x="24851" y="9523"/>
                    </a:cubicBezTo>
                    <a:cubicBezTo>
                      <a:pt x="24970" y="9563"/>
                      <a:pt x="25090" y="9603"/>
                      <a:pt x="25200" y="9653"/>
                    </a:cubicBezTo>
                    <a:lnTo>
                      <a:pt x="25470" y="9773"/>
                    </a:lnTo>
                    <a:cubicBezTo>
                      <a:pt x="25550" y="9823"/>
                      <a:pt x="25630" y="9873"/>
                      <a:pt x="25699" y="9923"/>
                    </a:cubicBezTo>
                    <a:cubicBezTo>
                      <a:pt x="25750" y="9963"/>
                      <a:pt x="25799" y="10013"/>
                      <a:pt x="25850" y="10053"/>
                    </a:cubicBezTo>
                    <a:cubicBezTo>
                      <a:pt x="25859" y="10053"/>
                      <a:pt x="25859" y="10063"/>
                      <a:pt x="25870" y="10063"/>
                    </a:cubicBezTo>
                    <a:cubicBezTo>
                      <a:pt x="25879" y="10092"/>
                      <a:pt x="25890" y="10112"/>
                      <a:pt x="25910" y="10143"/>
                    </a:cubicBezTo>
                    <a:cubicBezTo>
                      <a:pt x="25919" y="10163"/>
                      <a:pt x="25939" y="10172"/>
                      <a:pt x="25959" y="10192"/>
                    </a:cubicBezTo>
                    <a:cubicBezTo>
                      <a:pt x="25970" y="10192"/>
                      <a:pt x="25990" y="10203"/>
                      <a:pt x="25999" y="10203"/>
                    </a:cubicBezTo>
                    <a:cubicBezTo>
                      <a:pt x="26050" y="10272"/>
                      <a:pt x="26099" y="10352"/>
                      <a:pt x="26149" y="10423"/>
                    </a:cubicBezTo>
                    <a:cubicBezTo>
                      <a:pt x="26169" y="10472"/>
                      <a:pt x="26199" y="10512"/>
                      <a:pt x="26229" y="10563"/>
                    </a:cubicBezTo>
                    <a:cubicBezTo>
                      <a:pt x="26249" y="10592"/>
                      <a:pt x="26259" y="10632"/>
                      <a:pt x="26279" y="10662"/>
                    </a:cubicBezTo>
                    <a:cubicBezTo>
                      <a:pt x="26329" y="10792"/>
                      <a:pt x="26359" y="10932"/>
                      <a:pt x="26379" y="11072"/>
                    </a:cubicBezTo>
                    <a:cubicBezTo>
                      <a:pt x="26389" y="11162"/>
                      <a:pt x="26399" y="11252"/>
                      <a:pt x="26399" y="11351"/>
                    </a:cubicBezTo>
                    <a:lnTo>
                      <a:pt x="26399" y="11522"/>
                    </a:lnTo>
                    <a:cubicBezTo>
                      <a:pt x="26389" y="11542"/>
                      <a:pt x="26379" y="11562"/>
                      <a:pt x="26379" y="11582"/>
                    </a:cubicBezTo>
                    <a:cubicBezTo>
                      <a:pt x="26369" y="11611"/>
                      <a:pt x="26349" y="11651"/>
                      <a:pt x="26339" y="11691"/>
                    </a:cubicBezTo>
                    <a:cubicBezTo>
                      <a:pt x="26329" y="11711"/>
                      <a:pt x="26319" y="11742"/>
                      <a:pt x="26309" y="11771"/>
                    </a:cubicBezTo>
                    <a:cubicBezTo>
                      <a:pt x="26289" y="11821"/>
                      <a:pt x="26259" y="11881"/>
                      <a:pt x="26229" y="11931"/>
                    </a:cubicBezTo>
                    <a:cubicBezTo>
                      <a:pt x="26199" y="11981"/>
                      <a:pt x="26169" y="12031"/>
                      <a:pt x="26139" y="12091"/>
                    </a:cubicBezTo>
                    <a:cubicBezTo>
                      <a:pt x="26099" y="12141"/>
                      <a:pt x="26070" y="12201"/>
                      <a:pt x="26030" y="12251"/>
                    </a:cubicBezTo>
                    <a:cubicBezTo>
                      <a:pt x="26019" y="12281"/>
                      <a:pt x="25999" y="12311"/>
                      <a:pt x="25979" y="12341"/>
                    </a:cubicBezTo>
                    <a:lnTo>
                      <a:pt x="25919" y="12431"/>
                    </a:lnTo>
                    <a:cubicBezTo>
                      <a:pt x="25890" y="12461"/>
                      <a:pt x="25870" y="12501"/>
                      <a:pt x="25839" y="12530"/>
                    </a:cubicBezTo>
                    <a:cubicBezTo>
                      <a:pt x="25799" y="12570"/>
                      <a:pt x="25759" y="12610"/>
                      <a:pt x="25730" y="12650"/>
                    </a:cubicBezTo>
                    <a:cubicBezTo>
                      <a:pt x="25690" y="12690"/>
                      <a:pt x="25650" y="12721"/>
                      <a:pt x="25610" y="12761"/>
                    </a:cubicBezTo>
                    <a:cubicBezTo>
                      <a:pt x="25580" y="12790"/>
                      <a:pt x="25540" y="12821"/>
                      <a:pt x="25510" y="12850"/>
                    </a:cubicBezTo>
                    <a:cubicBezTo>
                      <a:pt x="25410" y="12921"/>
                      <a:pt x="25300" y="13000"/>
                      <a:pt x="25200" y="13070"/>
                    </a:cubicBezTo>
                    <a:cubicBezTo>
                      <a:pt x="25100" y="13140"/>
                      <a:pt x="24990" y="13200"/>
                      <a:pt x="24880" y="13250"/>
                    </a:cubicBezTo>
                    <a:cubicBezTo>
                      <a:pt x="24851" y="13270"/>
                      <a:pt x="24820" y="13280"/>
                      <a:pt x="24780" y="13300"/>
                    </a:cubicBezTo>
                    <a:cubicBezTo>
                      <a:pt x="24671" y="13340"/>
                      <a:pt x="24551" y="13380"/>
                      <a:pt x="24431" y="13420"/>
                    </a:cubicBezTo>
                    <a:cubicBezTo>
                      <a:pt x="24301" y="13450"/>
                      <a:pt x="24181" y="13490"/>
                      <a:pt x="24051" y="13520"/>
                    </a:cubicBezTo>
                    <a:cubicBezTo>
                      <a:pt x="23991" y="13530"/>
                      <a:pt x="23941" y="13540"/>
                      <a:pt x="23891" y="13550"/>
                    </a:cubicBezTo>
                    <a:cubicBezTo>
                      <a:pt x="23851" y="13560"/>
                      <a:pt x="23801" y="13560"/>
                      <a:pt x="23751" y="13570"/>
                    </a:cubicBezTo>
                    <a:cubicBezTo>
                      <a:pt x="23741" y="13570"/>
                      <a:pt x="23721" y="13580"/>
                      <a:pt x="23721" y="13590"/>
                    </a:cubicBezTo>
                    <a:cubicBezTo>
                      <a:pt x="23721" y="13610"/>
                      <a:pt x="23741" y="13620"/>
                      <a:pt x="23751" y="13620"/>
                    </a:cubicBezTo>
                    <a:cubicBezTo>
                      <a:pt x="23821" y="13620"/>
                      <a:pt x="23891" y="13610"/>
                      <a:pt x="23961" y="13600"/>
                    </a:cubicBezTo>
                    <a:cubicBezTo>
                      <a:pt x="24031" y="13590"/>
                      <a:pt x="24091" y="13570"/>
                      <a:pt x="24161" y="13560"/>
                    </a:cubicBezTo>
                    <a:cubicBezTo>
                      <a:pt x="24291" y="13530"/>
                      <a:pt x="24411" y="13500"/>
                      <a:pt x="24540" y="13470"/>
                    </a:cubicBezTo>
                    <a:lnTo>
                      <a:pt x="24720" y="13410"/>
                    </a:lnTo>
                    <a:cubicBezTo>
                      <a:pt x="24780" y="13390"/>
                      <a:pt x="24851" y="13370"/>
                      <a:pt x="24910" y="13340"/>
                    </a:cubicBezTo>
                    <a:cubicBezTo>
                      <a:pt x="24970" y="13310"/>
                      <a:pt x="25020" y="13290"/>
                      <a:pt x="25080" y="13260"/>
                    </a:cubicBezTo>
                    <a:cubicBezTo>
                      <a:pt x="25140" y="13230"/>
                      <a:pt x="25190" y="13200"/>
                      <a:pt x="25250" y="13160"/>
                    </a:cubicBezTo>
                    <a:cubicBezTo>
                      <a:pt x="25360" y="13100"/>
                      <a:pt x="25460" y="13030"/>
                      <a:pt x="25570" y="12961"/>
                    </a:cubicBezTo>
                    <a:cubicBezTo>
                      <a:pt x="25620" y="12930"/>
                      <a:pt x="25679" y="12881"/>
                      <a:pt x="25730" y="12841"/>
                    </a:cubicBezTo>
                    <a:cubicBezTo>
                      <a:pt x="25779" y="12790"/>
                      <a:pt x="25830" y="12750"/>
                      <a:pt x="25879" y="12701"/>
                    </a:cubicBezTo>
                    <a:cubicBezTo>
                      <a:pt x="25919" y="12661"/>
                      <a:pt x="25959" y="12610"/>
                      <a:pt x="25999" y="12570"/>
                    </a:cubicBezTo>
                    <a:cubicBezTo>
                      <a:pt x="26030" y="12541"/>
                      <a:pt x="26050" y="12511"/>
                      <a:pt x="26070" y="12481"/>
                    </a:cubicBezTo>
                    <a:cubicBezTo>
                      <a:pt x="26099" y="12461"/>
                      <a:pt x="26119" y="12431"/>
                      <a:pt x="26139" y="12401"/>
                    </a:cubicBezTo>
                    <a:cubicBezTo>
                      <a:pt x="26159" y="12371"/>
                      <a:pt x="26169" y="12351"/>
                      <a:pt x="26189" y="12321"/>
                    </a:cubicBezTo>
                    <a:cubicBezTo>
                      <a:pt x="26190" y="12320"/>
                      <a:pt x="26192" y="12319"/>
                      <a:pt x="26193" y="12318"/>
                    </a:cubicBezTo>
                    <a:lnTo>
                      <a:pt x="26193" y="12318"/>
                    </a:lnTo>
                    <a:cubicBezTo>
                      <a:pt x="26156" y="12395"/>
                      <a:pt x="26114" y="12473"/>
                      <a:pt x="26079" y="12550"/>
                    </a:cubicBezTo>
                    <a:cubicBezTo>
                      <a:pt x="26039" y="12610"/>
                      <a:pt x="25999" y="12681"/>
                      <a:pt x="25970" y="12750"/>
                    </a:cubicBezTo>
                    <a:cubicBezTo>
                      <a:pt x="25930" y="12821"/>
                      <a:pt x="25890" y="12890"/>
                      <a:pt x="25839" y="12961"/>
                    </a:cubicBezTo>
                    <a:cubicBezTo>
                      <a:pt x="25810" y="13010"/>
                      <a:pt x="25770" y="13070"/>
                      <a:pt x="25739" y="13120"/>
                    </a:cubicBezTo>
                    <a:cubicBezTo>
                      <a:pt x="25699" y="13160"/>
                      <a:pt x="25670" y="13200"/>
                      <a:pt x="25630" y="13240"/>
                    </a:cubicBezTo>
                    <a:cubicBezTo>
                      <a:pt x="25580" y="13290"/>
                      <a:pt x="25540" y="13340"/>
                      <a:pt x="25500" y="13390"/>
                    </a:cubicBezTo>
                    <a:cubicBezTo>
                      <a:pt x="25400" y="13490"/>
                      <a:pt x="25310" y="13580"/>
                      <a:pt x="25210" y="13670"/>
                    </a:cubicBezTo>
                    <a:cubicBezTo>
                      <a:pt x="25130" y="13720"/>
                      <a:pt x="25050" y="13769"/>
                      <a:pt x="24970" y="13829"/>
                    </a:cubicBezTo>
                    <a:cubicBezTo>
                      <a:pt x="24910" y="13869"/>
                      <a:pt x="24840" y="13909"/>
                      <a:pt x="24771" y="13949"/>
                    </a:cubicBezTo>
                    <a:cubicBezTo>
                      <a:pt x="24711" y="13989"/>
                      <a:pt x="24640" y="14020"/>
                      <a:pt x="24580" y="14060"/>
                    </a:cubicBezTo>
                    <a:cubicBezTo>
                      <a:pt x="24551" y="14069"/>
                      <a:pt x="24520" y="14089"/>
                      <a:pt x="24491" y="14100"/>
                    </a:cubicBezTo>
                    <a:cubicBezTo>
                      <a:pt x="24451" y="14109"/>
                      <a:pt x="24420" y="14129"/>
                      <a:pt x="24391" y="14140"/>
                    </a:cubicBezTo>
                    <a:cubicBezTo>
                      <a:pt x="24341" y="14160"/>
                      <a:pt x="24291" y="14180"/>
                      <a:pt x="24231" y="14200"/>
                    </a:cubicBezTo>
                    <a:cubicBezTo>
                      <a:pt x="24161" y="14229"/>
                      <a:pt x="24091" y="14249"/>
                      <a:pt x="24021" y="14269"/>
                    </a:cubicBezTo>
                    <a:cubicBezTo>
                      <a:pt x="23961" y="14289"/>
                      <a:pt x="23901" y="14309"/>
                      <a:pt x="23851" y="14319"/>
                    </a:cubicBezTo>
                    <a:cubicBezTo>
                      <a:pt x="23811" y="14329"/>
                      <a:pt x="23781" y="14339"/>
                      <a:pt x="23741" y="14339"/>
                    </a:cubicBezTo>
                    <a:cubicBezTo>
                      <a:pt x="23721" y="14339"/>
                      <a:pt x="23691" y="14349"/>
                      <a:pt x="23672" y="14349"/>
                    </a:cubicBezTo>
                    <a:cubicBezTo>
                      <a:pt x="23561" y="14359"/>
                      <a:pt x="23461" y="14369"/>
                      <a:pt x="23361" y="14379"/>
                    </a:cubicBezTo>
                    <a:cubicBezTo>
                      <a:pt x="23252" y="14379"/>
                      <a:pt x="23152" y="14389"/>
                      <a:pt x="23052" y="14389"/>
                    </a:cubicBezTo>
                    <a:cubicBezTo>
                      <a:pt x="22832" y="14389"/>
                      <a:pt x="22622" y="14389"/>
                      <a:pt x="22402" y="14379"/>
                    </a:cubicBezTo>
                    <a:cubicBezTo>
                      <a:pt x="22373" y="14379"/>
                      <a:pt x="22333" y="14379"/>
                      <a:pt x="22302" y="14369"/>
                    </a:cubicBezTo>
                    <a:cubicBezTo>
                      <a:pt x="22262" y="14369"/>
                      <a:pt x="22222" y="14359"/>
                      <a:pt x="22182" y="14349"/>
                    </a:cubicBezTo>
                    <a:lnTo>
                      <a:pt x="22033" y="14319"/>
                    </a:lnTo>
                    <a:cubicBezTo>
                      <a:pt x="21923" y="14299"/>
                      <a:pt x="21823" y="14269"/>
                      <a:pt x="21713" y="14249"/>
                    </a:cubicBezTo>
                    <a:cubicBezTo>
                      <a:pt x="21613" y="14229"/>
                      <a:pt x="21513" y="14189"/>
                      <a:pt x="21413" y="14160"/>
                    </a:cubicBezTo>
                    <a:cubicBezTo>
                      <a:pt x="21313" y="14120"/>
                      <a:pt x="21214" y="14089"/>
                      <a:pt x="21123" y="14049"/>
                    </a:cubicBezTo>
                    <a:cubicBezTo>
                      <a:pt x="21054" y="14029"/>
                      <a:pt x="20983" y="14000"/>
                      <a:pt x="20914" y="13980"/>
                    </a:cubicBezTo>
                    <a:cubicBezTo>
                      <a:pt x="20883" y="13960"/>
                      <a:pt x="20854" y="13949"/>
                      <a:pt x="20823" y="13929"/>
                    </a:cubicBezTo>
                    <a:cubicBezTo>
                      <a:pt x="20794" y="13909"/>
                      <a:pt x="20754" y="13900"/>
                      <a:pt x="20714" y="13869"/>
                    </a:cubicBezTo>
                    <a:cubicBezTo>
                      <a:pt x="20644" y="13829"/>
                      <a:pt x="20564" y="13780"/>
                      <a:pt x="20494" y="13729"/>
                    </a:cubicBezTo>
                    <a:cubicBezTo>
                      <a:pt x="20424" y="13690"/>
                      <a:pt x="20364" y="13650"/>
                      <a:pt x="20294" y="13610"/>
                    </a:cubicBezTo>
                    <a:cubicBezTo>
                      <a:pt x="20254" y="13590"/>
                      <a:pt x="20224" y="13570"/>
                      <a:pt x="20194" y="13550"/>
                    </a:cubicBezTo>
                    <a:lnTo>
                      <a:pt x="20104" y="13490"/>
                    </a:lnTo>
                    <a:cubicBezTo>
                      <a:pt x="20064" y="13460"/>
                      <a:pt x="20024" y="13420"/>
                      <a:pt x="19984" y="13380"/>
                    </a:cubicBezTo>
                    <a:cubicBezTo>
                      <a:pt x="19944" y="13340"/>
                      <a:pt x="19915" y="13300"/>
                      <a:pt x="19875" y="13260"/>
                    </a:cubicBezTo>
                    <a:cubicBezTo>
                      <a:pt x="19795" y="13170"/>
                      <a:pt x="19704" y="13090"/>
                      <a:pt x="19635" y="13000"/>
                    </a:cubicBezTo>
                    <a:cubicBezTo>
                      <a:pt x="19515" y="12841"/>
                      <a:pt x="19425" y="12661"/>
                      <a:pt x="19345" y="12471"/>
                    </a:cubicBezTo>
                    <a:cubicBezTo>
                      <a:pt x="19305" y="12371"/>
                      <a:pt x="19255" y="12271"/>
                      <a:pt x="19225" y="12171"/>
                    </a:cubicBezTo>
                    <a:cubicBezTo>
                      <a:pt x="19185" y="12061"/>
                      <a:pt x="19165" y="11951"/>
                      <a:pt x="19145" y="11841"/>
                    </a:cubicBezTo>
                    <a:cubicBezTo>
                      <a:pt x="19135" y="11821"/>
                      <a:pt x="19135" y="11801"/>
                      <a:pt x="19135" y="11782"/>
                    </a:cubicBezTo>
                    <a:lnTo>
                      <a:pt x="19205" y="11771"/>
                    </a:lnTo>
                    <a:cubicBezTo>
                      <a:pt x="19195" y="11742"/>
                      <a:pt x="19185" y="11722"/>
                      <a:pt x="19185" y="11702"/>
                    </a:cubicBezTo>
                    <a:cubicBezTo>
                      <a:pt x="19175" y="11671"/>
                      <a:pt x="19165" y="11651"/>
                      <a:pt x="19155" y="11631"/>
                    </a:cubicBezTo>
                    <a:cubicBezTo>
                      <a:pt x="19145" y="11622"/>
                      <a:pt x="19145" y="11611"/>
                      <a:pt x="19135" y="11602"/>
                    </a:cubicBezTo>
                    <a:cubicBezTo>
                      <a:pt x="19145" y="11582"/>
                      <a:pt x="19145" y="11562"/>
                      <a:pt x="19145" y="11542"/>
                    </a:cubicBezTo>
                    <a:cubicBezTo>
                      <a:pt x="19145" y="11511"/>
                      <a:pt x="19145" y="11471"/>
                      <a:pt x="19155" y="11442"/>
                    </a:cubicBezTo>
                    <a:cubicBezTo>
                      <a:pt x="19155" y="11431"/>
                      <a:pt x="19165" y="11422"/>
                      <a:pt x="19165" y="11411"/>
                    </a:cubicBezTo>
                    <a:cubicBezTo>
                      <a:pt x="19185" y="11351"/>
                      <a:pt x="19205" y="11292"/>
                      <a:pt x="19215" y="11232"/>
                    </a:cubicBezTo>
                    <a:cubicBezTo>
                      <a:pt x="19235" y="11172"/>
                      <a:pt x="19245" y="11122"/>
                      <a:pt x="19265" y="11062"/>
                    </a:cubicBezTo>
                    <a:cubicBezTo>
                      <a:pt x="19295" y="10952"/>
                      <a:pt x="19345" y="10832"/>
                      <a:pt x="19375" y="10712"/>
                    </a:cubicBezTo>
                    <a:cubicBezTo>
                      <a:pt x="19395" y="10662"/>
                      <a:pt x="19405" y="10602"/>
                      <a:pt x="19425" y="10552"/>
                    </a:cubicBezTo>
                    <a:cubicBezTo>
                      <a:pt x="19465" y="10483"/>
                      <a:pt x="19505" y="10412"/>
                      <a:pt x="19555" y="10352"/>
                    </a:cubicBezTo>
                    <a:cubicBezTo>
                      <a:pt x="19604" y="10283"/>
                      <a:pt x="19664" y="10212"/>
                      <a:pt x="19724" y="10152"/>
                    </a:cubicBezTo>
                    <a:cubicBezTo>
                      <a:pt x="19795" y="10083"/>
                      <a:pt x="19875" y="10013"/>
                      <a:pt x="19944" y="9953"/>
                    </a:cubicBezTo>
                    <a:cubicBezTo>
                      <a:pt x="20064" y="9873"/>
                      <a:pt x="20184" y="9793"/>
                      <a:pt x="20304" y="9723"/>
                    </a:cubicBezTo>
                    <a:cubicBezTo>
                      <a:pt x="20424" y="9663"/>
                      <a:pt x="20554" y="9593"/>
                      <a:pt x="20674" y="9543"/>
                    </a:cubicBezTo>
                    <a:cubicBezTo>
                      <a:pt x="20684" y="9543"/>
                      <a:pt x="20684" y="9533"/>
                      <a:pt x="20684" y="9533"/>
                    </a:cubicBezTo>
                    <a:lnTo>
                      <a:pt x="20694" y="9533"/>
                    </a:lnTo>
                    <a:cubicBezTo>
                      <a:pt x="20704" y="9533"/>
                      <a:pt x="20704" y="9523"/>
                      <a:pt x="20714" y="9523"/>
                    </a:cubicBezTo>
                    <a:cubicBezTo>
                      <a:pt x="20823" y="9483"/>
                      <a:pt x="20934" y="9433"/>
                      <a:pt x="21054" y="9403"/>
                    </a:cubicBezTo>
                    <a:cubicBezTo>
                      <a:pt x="21143" y="9373"/>
                      <a:pt x="21243" y="9344"/>
                      <a:pt x="21333" y="9324"/>
                    </a:cubicBezTo>
                    <a:cubicBezTo>
                      <a:pt x="21383" y="9304"/>
                      <a:pt x="21423" y="9293"/>
                      <a:pt x="21473" y="9273"/>
                    </a:cubicBezTo>
                    <a:cubicBezTo>
                      <a:pt x="21523" y="9264"/>
                      <a:pt x="21573" y="9253"/>
                      <a:pt x="21613" y="9244"/>
                    </a:cubicBezTo>
                    <a:cubicBezTo>
                      <a:pt x="21713" y="9233"/>
                      <a:pt x="21813" y="9213"/>
                      <a:pt x="21913" y="9193"/>
                    </a:cubicBezTo>
                    <a:cubicBezTo>
                      <a:pt x="22002" y="9184"/>
                      <a:pt x="22102" y="9184"/>
                      <a:pt x="22193" y="9173"/>
                    </a:cubicBezTo>
                    <a:cubicBezTo>
                      <a:pt x="22293" y="9164"/>
                      <a:pt x="22393" y="9153"/>
                      <a:pt x="22492" y="9153"/>
                    </a:cubicBezTo>
                    <a:lnTo>
                      <a:pt x="22812" y="9153"/>
                    </a:lnTo>
                    <a:lnTo>
                      <a:pt x="22812" y="9313"/>
                    </a:lnTo>
                    <a:cubicBezTo>
                      <a:pt x="22782" y="9324"/>
                      <a:pt x="22762" y="9324"/>
                      <a:pt x="22742" y="9324"/>
                    </a:cubicBezTo>
                    <a:cubicBezTo>
                      <a:pt x="22642" y="9333"/>
                      <a:pt x="22542" y="9344"/>
                      <a:pt x="22442" y="9344"/>
                    </a:cubicBezTo>
                    <a:cubicBezTo>
                      <a:pt x="22342" y="9353"/>
                      <a:pt x="22242" y="9364"/>
                      <a:pt x="22153" y="9373"/>
                    </a:cubicBezTo>
                    <a:cubicBezTo>
                      <a:pt x="22042" y="9383"/>
                      <a:pt x="21943" y="9403"/>
                      <a:pt x="21843" y="9423"/>
                    </a:cubicBezTo>
                    <a:cubicBezTo>
                      <a:pt x="21743" y="9443"/>
                      <a:pt x="21653" y="9473"/>
                      <a:pt x="21563" y="9503"/>
                    </a:cubicBezTo>
                    <a:cubicBezTo>
                      <a:pt x="21473" y="9533"/>
                      <a:pt x="21383" y="9573"/>
                      <a:pt x="21303" y="9613"/>
                    </a:cubicBezTo>
                    <a:lnTo>
                      <a:pt x="21154" y="9673"/>
                    </a:lnTo>
                    <a:cubicBezTo>
                      <a:pt x="21143" y="9673"/>
                      <a:pt x="21143" y="9673"/>
                      <a:pt x="21143" y="9683"/>
                    </a:cubicBezTo>
                    <a:cubicBezTo>
                      <a:pt x="21114" y="9693"/>
                      <a:pt x="21094" y="9703"/>
                      <a:pt x="21063" y="9713"/>
                    </a:cubicBezTo>
                    <a:lnTo>
                      <a:pt x="20914" y="9773"/>
                    </a:lnTo>
                    <a:cubicBezTo>
                      <a:pt x="20874" y="9793"/>
                      <a:pt x="20823" y="9813"/>
                      <a:pt x="20784" y="9843"/>
                    </a:cubicBezTo>
                    <a:cubicBezTo>
                      <a:pt x="20684" y="9893"/>
                      <a:pt x="20594" y="9943"/>
                      <a:pt x="20504" y="10003"/>
                    </a:cubicBezTo>
                    <a:cubicBezTo>
                      <a:pt x="20414" y="10063"/>
                      <a:pt x="20334" y="10132"/>
                      <a:pt x="20254" y="10192"/>
                    </a:cubicBezTo>
                    <a:cubicBezTo>
                      <a:pt x="20204" y="10232"/>
                      <a:pt x="20164" y="10263"/>
                      <a:pt x="20124" y="10292"/>
                    </a:cubicBezTo>
                    <a:cubicBezTo>
                      <a:pt x="20084" y="10332"/>
                      <a:pt x="20055" y="10372"/>
                      <a:pt x="20015" y="10403"/>
                    </a:cubicBezTo>
                    <a:cubicBezTo>
                      <a:pt x="19955" y="10483"/>
                      <a:pt x="19895" y="10572"/>
                      <a:pt x="19844" y="10662"/>
                    </a:cubicBezTo>
                    <a:cubicBezTo>
                      <a:pt x="19795" y="10762"/>
                      <a:pt x="19735" y="10862"/>
                      <a:pt x="19695" y="10962"/>
                    </a:cubicBezTo>
                    <a:cubicBezTo>
                      <a:pt x="19655" y="11062"/>
                      <a:pt x="19635" y="11162"/>
                      <a:pt x="19615" y="11272"/>
                    </a:cubicBezTo>
                    <a:cubicBezTo>
                      <a:pt x="19584" y="11371"/>
                      <a:pt x="19575" y="11471"/>
                      <a:pt x="19575" y="11582"/>
                    </a:cubicBezTo>
                    <a:cubicBezTo>
                      <a:pt x="19575" y="11631"/>
                      <a:pt x="19584" y="11691"/>
                      <a:pt x="19595" y="11751"/>
                    </a:cubicBezTo>
                    <a:cubicBezTo>
                      <a:pt x="19604" y="11801"/>
                      <a:pt x="19615" y="11851"/>
                      <a:pt x="19635" y="11901"/>
                    </a:cubicBezTo>
                    <a:cubicBezTo>
                      <a:pt x="19644" y="11951"/>
                      <a:pt x="19664" y="11991"/>
                      <a:pt x="19684" y="12041"/>
                    </a:cubicBezTo>
                    <a:cubicBezTo>
                      <a:pt x="19695" y="12081"/>
                      <a:pt x="19704" y="12111"/>
                      <a:pt x="19724" y="12141"/>
                    </a:cubicBezTo>
                    <a:cubicBezTo>
                      <a:pt x="19744" y="12181"/>
                      <a:pt x="19764" y="12231"/>
                      <a:pt x="19795" y="12261"/>
                    </a:cubicBezTo>
                    <a:cubicBezTo>
                      <a:pt x="19815" y="12291"/>
                      <a:pt x="19835" y="12311"/>
                      <a:pt x="19844" y="12331"/>
                    </a:cubicBezTo>
                    <a:cubicBezTo>
                      <a:pt x="19855" y="12341"/>
                      <a:pt x="19855" y="12351"/>
                      <a:pt x="19864" y="12351"/>
                    </a:cubicBezTo>
                    <a:cubicBezTo>
                      <a:pt x="19915" y="12411"/>
                      <a:pt x="19964" y="12481"/>
                      <a:pt x="20015" y="12530"/>
                    </a:cubicBezTo>
                    <a:cubicBezTo>
                      <a:pt x="20094" y="12610"/>
                      <a:pt x="20184" y="12681"/>
                      <a:pt x="20274" y="12741"/>
                    </a:cubicBezTo>
                    <a:cubicBezTo>
                      <a:pt x="20314" y="12770"/>
                      <a:pt x="20354" y="12790"/>
                      <a:pt x="20404" y="12821"/>
                    </a:cubicBezTo>
                    <a:cubicBezTo>
                      <a:pt x="20454" y="12841"/>
                      <a:pt x="20494" y="12870"/>
                      <a:pt x="20544" y="12890"/>
                    </a:cubicBezTo>
                    <a:cubicBezTo>
                      <a:pt x="20644" y="12941"/>
                      <a:pt x="20744" y="12990"/>
                      <a:pt x="20843" y="13020"/>
                    </a:cubicBezTo>
                    <a:cubicBezTo>
                      <a:pt x="20943" y="13060"/>
                      <a:pt x="21034" y="13090"/>
                      <a:pt x="21134" y="13130"/>
                    </a:cubicBezTo>
                    <a:cubicBezTo>
                      <a:pt x="21243" y="13160"/>
                      <a:pt x="21343" y="13190"/>
                      <a:pt x="21443" y="13220"/>
                    </a:cubicBezTo>
                    <a:cubicBezTo>
                      <a:pt x="21503" y="13230"/>
                      <a:pt x="21553" y="13250"/>
                      <a:pt x="21613" y="13260"/>
                    </a:cubicBezTo>
                    <a:cubicBezTo>
                      <a:pt x="21663" y="13270"/>
                      <a:pt x="21713" y="13280"/>
                      <a:pt x="21773" y="13290"/>
                    </a:cubicBezTo>
                    <a:cubicBezTo>
                      <a:pt x="21873" y="13310"/>
                      <a:pt x="21973" y="13330"/>
                      <a:pt x="22082" y="13340"/>
                    </a:cubicBezTo>
                    <a:cubicBezTo>
                      <a:pt x="22193" y="13360"/>
                      <a:pt x="22302" y="13370"/>
                      <a:pt x="22413" y="13390"/>
                    </a:cubicBezTo>
                    <a:cubicBezTo>
                      <a:pt x="22522" y="13400"/>
                      <a:pt x="22642" y="13410"/>
                      <a:pt x="22752" y="13410"/>
                    </a:cubicBezTo>
                    <a:cubicBezTo>
                      <a:pt x="22802" y="13415"/>
                      <a:pt x="22855" y="13418"/>
                      <a:pt x="22907" y="13418"/>
                    </a:cubicBezTo>
                    <a:cubicBezTo>
                      <a:pt x="22959" y="13418"/>
                      <a:pt x="23012" y="13415"/>
                      <a:pt x="23062" y="13410"/>
                    </a:cubicBezTo>
                    <a:cubicBezTo>
                      <a:pt x="23172" y="13400"/>
                      <a:pt x="23272" y="13390"/>
                      <a:pt x="23372" y="13380"/>
                    </a:cubicBezTo>
                    <a:cubicBezTo>
                      <a:pt x="23481" y="13370"/>
                      <a:pt x="23592" y="13360"/>
                      <a:pt x="23691" y="13350"/>
                    </a:cubicBezTo>
                    <a:lnTo>
                      <a:pt x="23871" y="13320"/>
                    </a:lnTo>
                    <a:cubicBezTo>
                      <a:pt x="23901" y="13320"/>
                      <a:pt x="23931" y="13310"/>
                      <a:pt x="23951" y="13300"/>
                    </a:cubicBezTo>
                    <a:cubicBezTo>
                      <a:pt x="23981" y="13300"/>
                      <a:pt x="24001" y="13300"/>
                      <a:pt x="24021" y="13290"/>
                    </a:cubicBezTo>
                    <a:cubicBezTo>
                      <a:pt x="24071" y="13280"/>
                      <a:pt x="24131" y="13260"/>
                      <a:pt x="24181" y="13250"/>
                    </a:cubicBezTo>
                    <a:cubicBezTo>
                      <a:pt x="24231" y="13230"/>
                      <a:pt x="24291" y="13210"/>
                      <a:pt x="24341" y="13190"/>
                    </a:cubicBezTo>
                    <a:cubicBezTo>
                      <a:pt x="24401" y="13180"/>
                      <a:pt x="24451" y="13160"/>
                      <a:pt x="24500" y="13140"/>
                    </a:cubicBezTo>
                    <a:lnTo>
                      <a:pt x="24560" y="13110"/>
                    </a:lnTo>
                    <a:cubicBezTo>
                      <a:pt x="24591" y="13100"/>
                      <a:pt x="24631" y="13090"/>
                      <a:pt x="24660" y="13070"/>
                    </a:cubicBezTo>
                    <a:cubicBezTo>
                      <a:pt x="24691" y="13060"/>
                      <a:pt x="24711" y="13040"/>
                      <a:pt x="24740" y="13030"/>
                    </a:cubicBezTo>
                    <a:cubicBezTo>
                      <a:pt x="24771" y="13020"/>
                      <a:pt x="24791" y="13000"/>
                      <a:pt x="24820" y="12990"/>
                    </a:cubicBezTo>
                    <a:cubicBezTo>
                      <a:pt x="24860" y="12961"/>
                      <a:pt x="24900" y="12941"/>
                      <a:pt x="24940" y="12910"/>
                    </a:cubicBezTo>
                    <a:cubicBezTo>
                      <a:pt x="25040" y="12841"/>
                      <a:pt x="25130" y="12770"/>
                      <a:pt x="25230" y="12701"/>
                    </a:cubicBezTo>
                    <a:cubicBezTo>
                      <a:pt x="25270" y="12670"/>
                      <a:pt x="25310" y="12641"/>
                      <a:pt x="25350" y="12601"/>
                    </a:cubicBezTo>
                    <a:cubicBezTo>
                      <a:pt x="25380" y="12570"/>
                      <a:pt x="25420" y="12530"/>
                      <a:pt x="25450" y="12491"/>
                    </a:cubicBezTo>
                    <a:cubicBezTo>
                      <a:pt x="25530" y="12411"/>
                      <a:pt x="25600" y="12321"/>
                      <a:pt x="25670" y="12231"/>
                    </a:cubicBezTo>
                    <a:cubicBezTo>
                      <a:pt x="25730" y="12141"/>
                      <a:pt x="25790" y="12061"/>
                      <a:pt x="25839" y="11971"/>
                    </a:cubicBezTo>
                    <a:cubicBezTo>
                      <a:pt x="25890" y="11861"/>
                      <a:pt x="25939" y="11751"/>
                      <a:pt x="25979" y="11642"/>
                    </a:cubicBezTo>
                    <a:cubicBezTo>
                      <a:pt x="26010" y="11542"/>
                      <a:pt x="26030" y="11431"/>
                      <a:pt x="26039" y="11331"/>
                    </a:cubicBezTo>
                    <a:cubicBezTo>
                      <a:pt x="26059" y="11222"/>
                      <a:pt x="26070" y="11112"/>
                      <a:pt x="26070" y="10992"/>
                    </a:cubicBezTo>
                    <a:cubicBezTo>
                      <a:pt x="26070" y="10932"/>
                      <a:pt x="26050" y="10872"/>
                      <a:pt x="26030" y="10812"/>
                    </a:cubicBezTo>
                    <a:cubicBezTo>
                      <a:pt x="26019" y="10752"/>
                      <a:pt x="25999" y="10692"/>
                      <a:pt x="25970" y="10642"/>
                    </a:cubicBezTo>
                    <a:cubicBezTo>
                      <a:pt x="25950" y="10592"/>
                      <a:pt x="25919" y="10552"/>
                      <a:pt x="25899" y="10512"/>
                    </a:cubicBezTo>
                    <a:cubicBezTo>
                      <a:pt x="25870" y="10463"/>
                      <a:pt x="25839" y="10423"/>
                      <a:pt x="25810" y="10383"/>
                    </a:cubicBezTo>
                    <a:cubicBezTo>
                      <a:pt x="25770" y="10332"/>
                      <a:pt x="25739" y="10283"/>
                      <a:pt x="25699" y="10243"/>
                    </a:cubicBezTo>
                    <a:cubicBezTo>
                      <a:pt x="25670" y="10203"/>
                      <a:pt x="25630" y="10163"/>
                      <a:pt x="25600" y="10132"/>
                    </a:cubicBezTo>
                    <a:cubicBezTo>
                      <a:pt x="25520" y="10063"/>
                      <a:pt x="25440" y="9983"/>
                      <a:pt x="25350" y="9923"/>
                    </a:cubicBezTo>
                    <a:cubicBezTo>
                      <a:pt x="25270" y="9863"/>
                      <a:pt x="25180" y="9823"/>
                      <a:pt x="25090" y="9773"/>
                    </a:cubicBezTo>
                    <a:cubicBezTo>
                      <a:pt x="25000" y="9723"/>
                      <a:pt x="24910" y="9683"/>
                      <a:pt x="24811" y="9643"/>
                    </a:cubicBezTo>
                    <a:cubicBezTo>
                      <a:pt x="24711" y="9593"/>
                      <a:pt x="24611" y="9553"/>
                      <a:pt x="24511" y="9523"/>
                    </a:cubicBezTo>
                    <a:cubicBezTo>
                      <a:pt x="24411" y="9493"/>
                      <a:pt x="24311" y="9453"/>
                      <a:pt x="24201" y="9423"/>
                    </a:cubicBezTo>
                    <a:lnTo>
                      <a:pt x="24051" y="9393"/>
                    </a:lnTo>
                    <a:cubicBezTo>
                      <a:pt x="23991" y="9383"/>
                      <a:pt x="23931" y="9373"/>
                      <a:pt x="23881" y="9364"/>
                    </a:cubicBezTo>
                    <a:cubicBezTo>
                      <a:pt x="23791" y="9353"/>
                      <a:pt x="23711" y="9344"/>
                      <a:pt x="23621" y="9324"/>
                    </a:cubicBezTo>
                    <a:cubicBezTo>
                      <a:pt x="23572" y="9324"/>
                      <a:pt x="23512" y="9313"/>
                      <a:pt x="23452" y="9313"/>
                    </a:cubicBezTo>
                    <a:cubicBezTo>
                      <a:pt x="23401" y="9304"/>
                      <a:pt x="23352" y="9304"/>
                      <a:pt x="23301" y="9293"/>
                    </a:cubicBezTo>
                    <a:lnTo>
                      <a:pt x="23202" y="9293"/>
                    </a:lnTo>
                    <a:cubicBezTo>
                      <a:pt x="23142" y="9293"/>
                      <a:pt x="23082" y="9293"/>
                      <a:pt x="23022" y="9304"/>
                    </a:cubicBezTo>
                    <a:lnTo>
                      <a:pt x="23022" y="9213"/>
                    </a:lnTo>
                    <a:lnTo>
                      <a:pt x="23022" y="9153"/>
                    </a:lnTo>
                    <a:close/>
                    <a:moveTo>
                      <a:pt x="3798" y="12541"/>
                    </a:moveTo>
                    <a:cubicBezTo>
                      <a:pt x="3818" y="12590"/>
                      <a:pt x="3838" y="12641"/>
                      <a:pt x="3858" y="12701"/>
                    </a:cubicBezTo>
                    <a:cubicBezTo>
                      <a:pt x="3878" y="12761"/>
                      <a:pt x="3897" y="12821"/>
                      <a:pt x="3917" y="12890"/>
                    </a:cubicBezTo>
                    <a:cubicBezTo>
                      <a:pt x="3957" y="13030"/>
                      <a:pt x="3997" y="13170"/>
                      <a:pt x="4028" y="13310"/>
                    </a:cubicBezTo>
                    <a:cubicBezTo>
                      <a:pt x="4057" y="13460"/>
                      <a:pt x="4088" y="13600"/>
                      <a:pt x="4117" y="13749"/>
                    </a:cubicBezTo>
                    <a:cubicBezTo>
                      <a:pt x="4148" y="13889"/>
                      <a:pt x="4188" y="14020"/>
                      <a:pt x="4228" y="14160"/>
                    </a:cubicBezTo>
                    <a:cubicBezTo>
                      <a:pt x="4288" y="14389"/>
                      <a:pt x="4367" y="14619"/>
                      <a:pt x="4457" y="14839"/>
                    </a:cubicBezTo>
                    <a:cubicBezTo>
                      <a:pt x="4497" y="14948"/>
                      <a:pt x="4557" y="15068"/>
                      <a:pt x="4607" y="15188"/>
                    </a:cubicBezTo>
                    <a:cubicBezTo>
                      <a:pt x="4657" y="15279"/>
                      <a:pt x="4697" y="15379"/>
                      <a:pt x="4737" y="15478"/>
                    </a:cubicBezTo>
                    <a:cubicBezTo>
                      <a:pt x="4837" y="15718"/>
                      <a:pt x="4927" y="15958"/>
                      <a:pt x="5037" y="16198"/>
                    </a:cubicBezTo>
                    <a:cubicBezTo>
                      <a:pt x="5136" y="16427"/>
                      <a:pt x="5236" y="16657"/>
                      <a:pt x="5336" y="16877"/>
                    </a:cubicBezTo>
                    <a:cubicBezTo>
                      <a:pt x="5387" y="17007"/>
                      <a:pt x="5436" y="17137"/>
                      <a:pt x="5476" y="17267"/>
                    </a:cubicBezTo>
                    <a:cubicBezTo>
                      <a:pt x="5527" y="17406"/>
                      <a:pt x="5567" y="17546"/>
                      <a:pt x="5616" y="17677"/>
                    </a:cubicBezTo>
                    <a:cubicBezTo>
                      <a:pt x="5666" y="17817"/>
                      <a:pt x="5716" y="17956"/>
                      <a:pt x="5776" y="18096"/>
                    </a:cubicBezTo>
                    <a:cubicBezTo>
                      <a:pt x="5816" y="18226"/>
                      <a:pt x="5866" y="18356"/>
                      <a:pt x="5906" y="18486"/>
                    </a:cubicBezTo>
                    <a:cubicBezTo>
                      <a:pt x="5956" y="18625"/>
                      <a:pt x="6006" y="18765"/>
                      <a:pt x="6056" y="18896"/>
                    </a:cubicBezTo>
                    <a:cubicBezTo>
                      <a:pt x="6106" y="19036"/>
                      <a:pt x="6166" y="19175"/>
                      <a:pt x="6226" y="19305"/>
                    </a:cubicBezTo>
                    <a:cubicBezTo>
                      <a:pt x="6276" y="19425"/>
                      <a:pt x="6335" y="19555"/>
                      <a:pt x="6395" y="19675"/>
                    </a:cubicBezTo>
                    <a:cubicBezTo>
                      <a:pt x="6455" y="19795"/>
                      <a:pt x="6526" y="19915"/>
                      <a:pt x="6575" y="20044"/>
                    </a:cubicBezTo>
                    <a:cubicBezTo>
                      <a:pt x="6606" y="20104"/>
                      <a:pt x="6626" y="20164"/>
                      <a:pt x="6646" y="20224"/>
                    </a:cubicBezTo>
                    <a:cubicBezTo>
                      <a:pt x="6675" y="20294"/>
                      <a:pt x="6706" y="20354"/>
                      <a:pt x="6735" y="20424"/>
                    </a:cubicBezTo>
                    <a:cubicBezTo>
                      <a:pt x="6755" y="20484"/>
                      <a:pt x="6775" y="20544"/>
                      <a:pt x="6795" y="20614"/>
                    </a:cubicBezTo>
                    <a:cubicBezTo>
                      <a:pt x="6805" y="20644"/>
                      <a:pt x="6805" y="20674"/>
                      <a:pt x="6815" y="20694"/>
                    </a:cubicBezTo>
                    <a:cubicBezTo>
                      <a:pt x="6766" y="20664"/>
                      <a:pt x="6715" y="20624"/>
                      <a:pt x="6666" y="20584"/>
                    </a:cubicBezTo>
                    <a:cubicBezTo>
                      <a:pt x="6575" y="20514"/>
                      <a:pt x="6486" y="20454"/>
                      <a:pt x="6395" y="20404"/>
                    </a:cubicBezTo>
                    <a:cubicBezTo>
                      <a:pt x="6286" y="20344"/>
                      <a:pt x="6176" y="20304"/>
                      <a:pt x="6056" y="20255"/>
                    </a:cubicBezTo>
                    <a:cubicBezTo>
                      <a:pt x="5956" y="20215"/>
                      <a:pt x="5846" y="20175"/>
                      <a:pt x="5746" y="20144"/>
                    </a:cubicBezTo>
                    <a:cubicBezTo>
                      <a:pt x="5636" y="20115"/>
                      <a:pt x="5536" y="20084"/>
                      <a:pt x="5427" y="20064"/>
                    </a:cubicBezTo>
                    <a:cubicBezTo>
                      <a:pt x="5196" y="20015"/>
                      <a:pt x="4957" y="19975"/>
                      <a:pt x="4727" y="19944"/>
                    </a:cubicBezTo>
                    <a:cubicBezTo>
                      <a:pt x="4507" y="19915"/>
                      <a:pt x="4288" y="19915"/>
                      <a:pt x="4068" y="19904"/>
                    </a:cubicBezTo>
                    <a:cubicBezTo>
                      <a:pt x="3988" y="19895"/>
                      <a:pt x="3908" y="19895"/>
                      <a:pt x="3828" y="19895"/>
                    </a:cubicBezTo>
                    <a:cubicBezTo>
                      <a:pt x="3818" y="19804"/>
                      <a:pt x="3818" y="19715"/>
                      <a:pt x="3808" y="19625"/>
                    </a:cubicBezTo>
                    <a:lnTo>
                      <a:pt x="3778" y="19265"/>
                    </a:lnTo>
                    <a:cubicBezTo>
                      <a:pt x="3768" y="19145"/>
                      <a:pt x="3758" y="19025"/>
                      <a:pt x="3748" y="18896"/>
                    </a:cubicBezTo>
                    <a:cubicBezTo>
                      <a:pt x="3748" y="18756"/>
                      <a:pt x="3738" y="18616"/>
                      <a:pt x="3738" y="18476"/>
                    </a:cubicBezTo>
                    <a:cubicBezTo>
                      <a:pt x="3738" y="18366"/>
                      <a:pt x="3738" y="18256"/>
                      <a:pt x="3728" y="18136"/>
                    </a:cubicBezTo>
                    <a:cubicBezTo>
                      <a:pt x="3728" y="17996"/>
                      <a:pt x="3718" y="17856"/>
                      <a:pt x="3718" y="17717"/>
                    </a:cubicBezTo>
                    <a:cubicBezTo>
                      <a:pt x="3708" y="17606"/>
                      <a:pt x="3708" y="17486"/>
                      <a:pt x="3698" y="17377"/>
                    </a:cubicBezTo>
                    <a:cubicBezTo>
                      <a:pt x="3688" y="17117"/>
                      <a:pt x="3678" y="16867"/>
                      <a:pt x="3668" y="16607"/>
                    </a:cubicBezTo>
                    <a:cubicBezTo>
                      <a:pt x="3658" y="16358"/>
                      <a:pt x="3648" y="16108"/>
                      <a:pt x="3648" y="15858"/>
                    </a:cubicBezTo>
                    <a:cubicBezTo>
                      <a:pt x="3638" y="15598"/>
                      <a:pt x="3638" y="15348"/>
                      <a:pt x="3648" y="15099"/>
                    </a:cubicBezTo>
                    <a:cubicBezTo>
                      <a:pt x="3648" y="14849"/>
                      <a:pt x="3658" y="14589"/>
                      <a:pt x="3668" y="14329"/>
                    </a:cubicBezTo>
                    <a:cubicBezTo>
                      <a:pt x="3678" y="14200"/>
                      <a:pt x="3678" y="14069"/>
                      <a:pt x="3688" y="13929"/>
                    </a:cubicBezTo>
                    <a:cubicBezTo>
                      <a:pt x="3688" y="13809"/>
                      <a:pt x="3688" y="13700"/>
                      <a:pt x="3678" y="13580"/>
                    </a:cubicBezTo>
                    <a:cubicBezTo>
                      <a:pt x="3678" y="13410"/>
                      <a:pt x="3668" y="13250"/>
                      <a:pt x="3658" y="13080"/>
                    </a:cubicBezTo>
                    <a:cubicBezTo>
                      <a:pt x="3658" y="13010"/>
                      <a:pt x="3658" y="12930"/>
                      <a:pt x="3648" y="12861"/>
                    </a:cubicBezTo>
                    <a:cubicBezTo>
                      <a:pt x="3648" y="12770"/>
                      <a:pt x="3638" y="12690"/>
                      <a:pt x="3648" y="12610"/>
                    </a:cubicBezTo>
                    <a:lnTo>
                      <a:pt x="3648" y="12601"/>
                    </a:lnTo>
                    <a:cubicBezTo>
                      <a:pt x="3668" y="12590"/>
                      <a:pt x="3698" y="12581"/>
                      <a:pt x="3718" y="12570"/>
                    </a:cubicBezTo>
                    <a:cubicBezTo>
                      <a:pt x="3748" y="12570"/>
                      <a:pt x="3768" y="12550"/>
                      <a:pt x="3798" y="12541"/>
                    </a:cubicBezTo>
                    <a:close/>
                    <a:moveTo>
                      <a:pt x="3528" y="12641"/>
                    </a:moveTo>
                    <a:cubicBezTo>
                      <a:pt x="3528" y="12650"/>
                      <a:pt x="3528" y="12661"/>
                      <a:pt x="3518" y="12681"/>
                    </a:cubicBezTo>
                    <a:cubicBezTo>
                      <a:pt x="3518" y="12741"/>
                      <a:pt x="3528" y="12810"/>
                      <a:pt x="3528" y="12870"/>
                    </a:cubicBezTo>
                    <a:cubicBezTo>
                      <a:pt x="3528" y="13000"/>
                      <a:pt x="3528" y="13120"/>
                      <a:pt x="3538" y="13250"/>
                    </a:cubicBezTo>
                    <a:lnTo>
                      <a:pt x="3538" y="13610"/>
                    </a:lnTo>
                    <a:cubicBezTo>
                      <a:pt x="3538" y="13729"/>
                      <a:pt x="3528" y="13860"/>
                      <a:pt x="3528" y="13989"/>
                    </a:cubicBezTo>
                    <a:cubicBezTo>
                      <a:pt x="3518" y="14239"/>
                      <a:pt x="3498" y="14489"/>
                      <a:pt x="3488" y="14739"/>
                    </a:cubicBezTo>
                    <a:cubicBezTo>
                      <a:pt x="3468" y="14979"/>
                      <a:pt x="3468" y="15228"/>
                      <a:pt x="3458" y="15468"/>
                    </a:cubicBezTo>
                    <a:cubicBezTo>
                      <a:pt x="3448" y="15728"/>
                      <a:pt x="3448" y="15988"/>
                      <a:pt x="3448" y="16247"/>
                    </a:cubicBezTo>
                    <a:cubicBezTo>
                      <a:pt x="3448" y="16507"/>
                      <a:pt x="3458" y="16757"/>
                      <a:pt x="3468" y="17007"/>
                    </a:cubicBezTo>
                    <a:cubicBezTo>
                      <a:pt x="3468" y="17257"/>
                      <a:pt x="3478" y="17506"/>
                      <a:pt x="3488" y="17757"/>
                    </a:cubicBezTo>
                    <a:cubicBezTo>
                      <a:pt x="3498" y="18016"/>
                      <a:pt x="3498" y="18276"/>
                      <a:pt x="3498" y="18536"/>
                    </a:cubicBezTo>
                    <a:cubicBezTo>
                      <a:pt x="3508" y="18796"/>
                      <a:pt x="3518" y="19045"/>
                      <a:pt x="3538" y="19305"/>
                    </a:cubicBezTo>
                    <a:cubicBezTo>
                      <a:pt x="3548" y="19435"/>
                      <a:pt x="3558" y="19555"/>
                      <a:pt x="3558" y="19675"/>
                    </a:cubicBezTo>
                    <a:cubicBezTo>
                      <a:pt x="3568" y="19755"/>
                      <a:pt x="3568" y="19824"/>
                      <a:pt x="3568" y="19904"/>
                    </a:cubicBezTo>
                    <a:cubicBezTo>
                      <a:pt x="3518" y="19904"/>
                      <a:pt x="3458" y="19915"/>
                      <a:pt x="3408" y="19915"/>
                    </a:cubicBezTo>
                    <a:cubicBezTo>
                      <a:pt x="3288" y="19935"/>
                      <a:pt x="3178" y="19944"/>
                      <a:pt x="3069" y="19964"/>
                    </a:cubicBezTo>
                    <a:cubicBezTo>
                      <a:pt x="2958" y="19975"/>
                      <a:pt x="2849" y="19995"/>
                      <a:pt x="2738" y="20015"/>
                    </a:cubicBezTo>
                    <a:cubicBezTo>
                      <a:pt x="2639" y="20035"/>
                      <a:pt x="2529" y="20055"/>
                      <a:pt x="2429" y="20075"/>
                    </a:cubicBezTo>
                    <a:cubicBezTo>
                      <a:pt x="2309" y="20095"/>
                      <a:pt x="2209" y="20115"/>
                      <a:pt x="2099" y="20144"/>
                    </a:cubicBezTo>
                    <a:lnTo>
                      <a:pt x="1799" y="20235"/>
                    </a:lnTo>
                    <a:cubicBezTo>
                      <a:pt x="1699" y="20274"/>
                      <a:pt x="1590" y="20314"/>
                      <a:pt x="1490" y="20364"/>
                    </a:cubicBezTo>
                    <a:cubicBezTo>
                      <a:pt x="1390" y="20404"/>
                      <a:pt x="1300" y="20444"/>
                      <a:pt x="1210" y="20504"/>
                    </a:cubicBezTo>
                    <a:cubicBezTo>
                      <a:pt x="1120" y="20554"/>
                      <a:pt x="1030" y="20614"/>
                      <a:pt x="940" y="20684"/>
                    </a:cubicBezTo>
                    <a:cubicBezTo>
                      <a:pt x="920" y="20704"/>
                      <a:pt x="890" y="20724"/>
                      <a:pt x="860" y="20744"/>
                    </a:cubicBezTo>
                    <a:cubicBezTo>
                      <a:pt x="880" y="20684"/>
                      <a:pt x="910" y="20614"/>
                      <a:pt x="930" y="20554"/>
                    </a:cubicBezTo>
                    <a:cubicBezTo>
                      <a:pt x="970" y="20434"/>
                      <a:pt x="1010" y="20304"/>
                      <a:pt x="1050" y="20184"/>
                    </a:cubicBezTo>
                    <a:cubicBezTo>
                      <a:pt x="1100" y="20055"/>
                      <a:pt x="1160" y="19935"/>
                      <a:pt x="1210" y="19804"/>
                    </a:cubicBezTo>
                    <a:cubicBezTo>
                      <a:pt x="1270" y="19665"/>
                      <a:pt x="1320" y="19535"/>
                      <a:pt x="1370" y="19395"/>
                    </a:cubicBezTo>
                    <a:cubicBezTo>
                      <a:pt x="1420" y="19255"/>
                      <a:pt x="1470" y="19125"/>
                      <a:pt x="1510" y="18985"/>
                    </a:cubicBezTo>
                    <a:lnTo>
                      <a:pt x="1630" y="18565"/>
                    </a:lnTo>
                    <a:cubicBezTo>
                      <a:pt x="1670" y="18436"/>
                      <a:pt x="1719" y="18306"/>
                      <a:pt x="1759" y="18166"/>
                    </a:cubicBezTo>
                    <a:cubicBezTo>
                      <a:pt x="1799" y="18026"/>
                      <a:pt x="1850" y="17886"/>
                      <a:pt x="1899" y="17757"/>
                    </a:cubicBezTo>
                    <a:cubicBezTo>
                      <a:pt x="1989" y="17477"/>
                      <a:pt x="2059" y="17197"/>
                      <a:pt x="2139" y="16917"/>
                    </a:cubicBezTo>
                    <a:cubicBezTo>
                      <a:pt x="2209" y="16637"/>
                      <a:pt x="2309" y="16358"/>
                      <a:pt x="2409" y="16088"/>
                    </a:cubicBezTo>
                    <a:cubicBezTo>
                      <a:pt x="2499" y="15818"/>
                      <a:pt x="2579" y="15538"/>
                      <a:pt x="2659" y="15268"/>
                    </a:cubicBezTo>
                    <a:cubicBezTo>
                      <a:pt x="2749" y="14979"/>
                      <a:pt x="2838" y="14689"/>
                      <a:pt x="2909" y="14399"/>
                    </a:cubicBezTo>
                    <a:cubicBezTo>
                      <a:pt x="2949" y="14259"/>
                      <a:pt x="2978" y="14120"/>
                      <a:pt x="3018" y="13969"/>
                    </a:cubicBezTo>
                    <a:cubicBezTo>
                      <a:pt x="3049" y="13840"/>
                      <a:pt x="3089" y="13700"/>
                      <a:pt x="3138" y="13560"/>
                    </a:cubicBezTo>
                    <a:cubicBezTo>
                      <a:pt x="3178" y="13420"/>
                      <a:pt x="3238" y="13280"/>
                      <a:pt x="3278" y="13130"/>
                    </a:cubicBezTo>
                    <a:cubicBezTo>
                      <a:pt x="3298" y="13050"/>
                      <a:pt x="3308" y="12981"/>
                      <a:pt x="3328" y="12910"/>
                    </a:cubicBezTo>
                    <a:cubicBezTo>
                      <a:pt x="3348" y="12830"/>
                      <a:pt x="3368" y="12761"/>
                      <a:pt x="3398" y="12681"/>
                    </a:cubicBezTo>
                    <a:cubicBezTo>
                      <a:pt x="3438" y="12670"/>
                      <a:pt x="3478" y="12661"/>
                      <a:pt x="3528" y="12641"/>
                    </a:cubicBezTo>
                    <a:close/>
                    <a:moveTo>
                      <a:pt x="4033" y="20566"/>
                    </a:moveTo>
                    <a:cubicBezTo>
                      <a:pt x="4098" y="20566"/>
                      <a:pt x="4162" y="20569"/>
                      <a:pt x="4228" y="20574"/>
                    </a:cubicBezTo>
                    <a:cubicBezTo>
                      <a:pt x="4288" y="20574"/>
                      <a:pt x="4337" y="20574"/>
                      <a:pt x="4397" y="20584"/>
                    </a:cubicBezTo>
                    <a:cubicBezTo>
                      <a:pt x="4477" y="20594"/>
                      <a:pt x="4557" y="20614"/>
                      <a:pt x="4637" y="20624"/>
                    </a:cubicBezTo>
                    <a:cubicBezTo>
                      <a:pt x="4717" y="20644"/>
                      <a:pt x="4807" y="20664"/>
                      <a:pt x="4887" y="20684"/>
                    </a:cubicBezTo>
                    <a:cubicBezTo>
                      <a:pt x="5047" y="20744"/>
                      <a:pt x="5207" y="20794"/>
                      <a:pt x="5367" y="20854"/>
                    </a:cubicBezTo>
                    <a:lnTo>
                      <a:pt x="5786" y="21063"/>
                    </a:lnTo>
                    <a:cubicBezTo>
                      <a:pt x="5856" y="21103"/>
                      <a:pt x="5936" y="21143"/>
                      <a:pt x="6006" y="21194"/>
                    </a:cubicBezTo>
                    <a:cubicBezTo>
                      <a:pt x="6076" y="21234"/>
                      <a:pt x="6146" y="21283"/>
                      <a:pt x="6216" y="21334"/>
                    </a:cubicBezTo>
                    <a:cubicBezTo>
                      <a:pt x="6386" y="21463"/>
                      <a:pt x="6546" y="21603"/>
                      <a:pt x="6686" y="21773"/>
                    </a:cubicBezTo>
                    <a:cubicBezTo>
                      <a:pt x="6726" y="21833"/>
                      <a:pt x="6766" y="21893"/>
                      <a:pt x="6795" y="21943"/>
                    </a:cubicBezTo>
                    <a:cubicBezTo>
                      <a:pt x="6825" y="22003"/>
                      <a:pt x="6855" y="22063"/>
                      <a:pt x="6885" y="22113"/>
                    </a:cubicBezTo>
                    <a:cubicBezTo>
                      <a:pt x="6895" y="22143"/>
                      <a:pt x="6895" y="22163"/>
                      <a:pt x="6905" y="22183"/>
                    </a:cubicBezTo>
                    <a:lnTo>
                      <a:pt x="6905" y="22313"/>
                    </a:lnTo>
                    <a:cubicBezTo>
                      <a:pt x="6905" y="22362"/>
                      <a:pt x="6905" y="22413"/>
                      <a:pt x="6895" y="22462"/>
                    </a:cubicBezTo>
                    <a:lnTo>
                      <a:pt x="6895" y="22493"/>
                    </a:lnTo>
                    <a:cubicBezTo>
                      <a:pt x="6885" y="22482"/>
                      <a:pt x="6885" y="22473"/>
                      <a:pt x="6875" y="22453"/>
                    </a:cubicBezTo>
                    <a:cubicBezTo>
                      <a:pt x="6855" y="22402"/>
                      <a:pt x="6845" y="22362"/>
                      <a:pt x="6815" y="22313"/>
                    </a:cubicBezTo>
                    <a:cubicBezTo>
                      <a:pt x="6805" y="22273"/>
                      <a:pt x="6775" y="22233"/>
                      <a:pt x="6755" y="22193"/>
                    </a:cubicBezTo>
                    <a:cubicBezTo>
                      <a:pt x="6735" y="22163"/>
                      <a:pt x="6715" y="22123"/>
                      <a:pt x="6686" y="22083"/>
                    </a:cubicBezTo>
                    <a:cubicBezTo>
                      <a:pt x="6655" y="22043"/>
                      <a:pt x="6626" y="22013"/>
                      <a:pt x="6586" y="21973"/>
                    </a:cubicBezTo>
                    <a:cubicBezTo>
                      <a:pt x="6515" y="21903"/>
                      <a:pt x="6435" y="21833"/>
                      <a:pt x="6355" y="21773"/>
                    </a:cubicBezTo>
                    <a:cubicBezTo>
                      <a:pt x="6306" y="21733"/>
                      <a:pt x="6256" y="21693"/>
                      <a:pt x="6196" y="21663"/>
                    </a:cubicBezTo>
                    <a:cubicBezTo>
                      <a:pt x="6136" y="21633"/>
                      <a:pt x="6076" y="21613"/>
                      <a:pt x="6016" y="21583"/>
                    </a:cubicBezTo>
                    <a:cubicBezTo>
                      <a:pt x="5886" y="21523"/>
                      <a:pt x="5756" y="21473"/>
                      <a:pt x="5626" y="21423"/>
                    </a:cubicBezTo>
                    <a:cubicBezTo>
                      <a:pt x="5586" y="21403"/>
                      <a:pt x="5536" y="21383"/>
                      <a:pt x="5487" y="21363"/>
                    </a:cubicBezTo>
                    <a:cubicBezTo>
                      <a:pt x="5436" y="21343"/>
                      <a:pt x="5387" y="21334"/>
                      <a:pt x="5336" y="21314"/>
                    </a:cubicBezTo>
                    <a:cubicBezTo>
                      <a:pt x="5236" y="21283"/>
                      <a:pt x="5136" y="21274"/>
                      <a:pt x="5037" y="21254"/>
                    </a:cubicBezTo>
                    <a:cubicBezTo>
                      <a:pt x="4817" y="21214"/>
                      <a:pt x="4597" y="21174"/>
                      <a:pt x="4367" y="21154"/>
                    </a:cubicBezTo>
                    <a:cubicBezTo>
                      <a:pt x="4297" y="21154"/>
                      <a:pt x="4217" y="21143"/>
                      <a:pt x="4137" y="21143"/>
                    </a:cubicBezTo>
                    <a:lnTo>
                      <a:pt x="4057" y="21143"/>
                    </a:lnTo>
                    <a:cubicBezTo>
                      <a:pt x="3988" y="21143"/>
                      <a:pt x="3917" y="21154"/>
                      <a:pt x="3848" y="21154"/>
                    </a:cubicBezTo>
                    <a:cubicBezTo>
                      <a:pt x="3848" y="20954"/>
                      <a:pt x="3848" y="20764"/>
                      <a:pt x="3838" y="20574"/>
                    </a:cubicBezTo>
                    <a:cubicBezTo>
                      <a:pt x="3903" y="20569"/>
                      <a:pt x="3968" y="20566"/>
                      <a:pt x="4033" y="20566"/>
                    </a:cubicBezTo>
                    <a:close/>
                    <a:moveTo>
                      <a:pt x="12161" y="8414"/>
                    </a:moveTo>
                    <a:cubicBezTo>
                      <a:pt x="12171" y="8434"/>
                      <a:pt x="12171" y="8454"/>
                      <a:pt x="12181" y="8484"/>
                    </a:cubicBezTo>
                    <a:cubicBezTo>
                      <a:pt x="12191" y="8524"/>
                      <a:pt x="12211" y="8574"/>
                      <a:pt x="12241" y="8614"/>
                    </a:cubicBezTo>
                    <a:cubicBezTo>
                      <a:pt x="12291" y="8694"/>
                      <a:pt x="12361" y="8774"/>
                      <a:pt x="12450" y="8814"/>
                    </a:cubicBezTo>
                    <a:cubicBezTo>
                      <a:pt x="12501" y="8834"/>
                      <a:pt x="12561" y="8864"/>
                      <a:pt x="12621" y="8874"/>
                    </a:cubicBezTo>
                    <a:cubicBezTo>
                      <a:pt x="12681" y="8893"/>
                      <a:pt x="12750" y="8904"/>
                      <a:pt x="12820" y="8913"/>
                    </a:cubicBezTo>
                    <a:cubicBezTo>
                      <a:pt x="12910" y="8913"/>
                      <a:pt x="13010" y="8904"/>
                      <a:pt x="13090" y="8884"/>
                    </a:cubicBezTo>
                    <a:cubicBezTo>
                      <a:pt x="13240" y="8854"/>
                      <a:pt x="13380" y="8824"/>
                      <a:pt x="13510" y="8764"/>
                    </a:cubicBezTo>
                    <a:cubicBezTo>
                      <a:pt x="13640" y="8714"/>
                      <a:pt x="13769" y="8654"/>
                      <a:pt x="13889" y="8594"/>
                    </a:cubicBezTo>
                    <a:cubicBezTo>
                      <a:pt x="13900" y="8624"/>
                      <a:pt x="13900" y="8664"/>
                      <a:pt x="13900" y="8694"/>
                    </a:cubicBezTo>
                    <a:cubicBezTo>
                      <a:pt x="13909" y="8724"/>
                      <a:pt x="13909" y="8754"/>
                      <a:pt x="13909" y="8794"/>
                    </a:cubicBezTo>
                    <a:cubicBezTo>
                      <a:pt x="13909" y="8834"/>
                      <a:pt x="13909" y="8874"/>
                      <a:pt x="13920" y="8913"/>
                    </a:cubicBezTo>
                    <a:cubicBezTo>
                      <a:pt x="13920" y="8984"/>
                      <a:pt x="13929" y="9053"/>
                      <a:pt x="13940" y="9133"/>
                    </a:cubicBezTo>
                    <a:cubicBezTo>
                      <a:pt x="13940" y="9204"/>
                      <a:pt x="13949" y="9284"/>
                      <a:pt x="13949" y="9364"/>
                    </a:cubicBezTo>
                    <a:cubicBezTo>
                      <a:pt x="13960" y="9513"/>
                      <a:pt x="13969" y="9663"/>
                      <a:pt x="13980" y="9823"/>
                    </a:cubicBezTo>
                    <a:cubicBezTo>
                      <a:pt x="13989" y="9893"/>
                      <a:pt x="13989" y="9973"/>
                      <a:pt x="13989" y="10043"/>
                    </a:cubicBezTo>
                    <a:cubicBezTo>
                      <a:pt x="13989" y="10112"/>
                      <a:pt x="14000" y="10192"/>
                      <a:pt x="14000" y="10263"/>
                    </a:cubicBezTo>
                    <a:cubicBezTo>
                      <a:pt x="14039" y="10862"/>
                      <a:pt x="14029" y="11462"/>
                      <a:pt x="14020" y="12071"/>
                    </a:cubicBezTo>
                    <a:cubicBezTo>
                      <a:pt x="14009" y="12381"/>
                      <a:pt x="14000" y="12701"/>
                      <a:pt x="14000" y="13010"/>
                    </a:cubicBezTo>
                    <a:cubicBezTo>
                      <a:pt x="13989" y="13330"/>
                      <a:pt x="13989" y="13650"/>
                      <a:pt x="13989" y="13960"/>
                    </a:cubicBezTo>
                    <a:cubicBezTo>
                      <a:pt x="13989" y="14129"/>
                      <a:pt x="13989" y="14289"/>
                      <a:pt x="14000" y="14459"/>
                    </a:cubicBezTo>
                    <a:cubicBezTo>
                      <a:pt x="14000" y="14609"/>
                      <a:pt x="14009" y="14759"/>
                      <a:pt x="14000" y="14909"/>
                    </a:cubicBezTo>
                    <a:cubicBezTo>
                      <a:pt x="14000" y="15239"/>
                      <a:pt x="13989" y="15568"/>
                      <a:pt x="13980" y="15898"/>
                    </a:cubicBezTo>
                    <a:cubicBezTo>
                      <a:pt x="13980" y="16218"/>
                      <a:pt x="13960" y="16527"/>
                      <a:pt x="13940" y="16837"/>
                    </a:cubicBezTo>
                    <a:cubicBezTo>
                      <a:pt x="13940" y="16997"/>
                      <a:pt x="13929" y="17157"/>
                      <a:pt x="13929" y="17307"/>
                    </a:cubicBezTo>
                    <a:cubicBezTo>
                      <a:pt x="13920" y="17477"/>
                      <a:pt x="13909" y="17637"/>
                      <a:pt x="13909" y="17797"/>
                    </a:cubicBezTo>
                    <a:cubicBezTo>
                      <a:pt x="13900" y="17946"/>
                      <a:pt x="13900" y="18106"/>
                      <a:pt x="13909" y="18256"/>
                    </a:cubicBezTo>
                    <a:cubicBezTo>
                      <a:pt x="13909" y="18416"/>
                      <a:pt x="13920" y="18565"/>
                      <a:pt x="13920" y="18725"/>
                    </a:cubicBezTo>
                    <a:cubicBezTo>
                      <a:pt x="13929" y="18896"/>
                      <a:pt x="13929" y="19055"/>
                      <a:pt x="13929" y="19225"/>
                    </a:cubicBezTo>
                    <a:cubicBezTo>
                      <a:pt x="13929" y="19305"/>
                      <a:pt x="13940" y="19385"/>
                      <a:pt x="13940" y="19465"/>
                    </a:cubicBezTo>
                    <a:cubicBezTo>
                      <a:pt x="13949" y="19545"/>
                      <a:pt x="13949" y="19635"/>
                      <a:pt x="13949" y="19715"/>
                    </a:cubicBezTo>
                    <a:cubicBezTo>
                      <a:pt x="13949" y="19875"/>
                      <a:pt x="13940" y="20024"/>
                      <a:pt x="13929" y="20175"/>
                    </a:cubicBezTo>
                    <a:cubicBezTo>
                      <a:pt x="13929" y="20334"/>
                      <a:pt x="13920" y="20494"/>
                      <a:pt x="13920" y="20644"/>
                    </a:cubicBezTo>
                    <a:cubicBezTo>
                      <a:pt x="13909" y="20804"/>
                      <a:pt x="13909" y="20964"/>
                      <a:pt x="13889" y="21123"/>
                    </a:cubicBezTo>
                    <a:cubicBezTo>
                      <a:pt x="13880" y="21283"/>
                      <a:pt x="13869" y="21434"/>
                      <a:pt x="13860" y="21593"/>
                    </a:cubicBezTo>
                    <a:cubicBezTo>
                      <a:pt x="13860" y="21683"/>
                      <a:pt x="13860" y="21783"/>
                      <a:pt x="13849" y="21883"/>
                    </a:cubicBezTo>
                    <a:cubicBezTo>
                      <a:pt x="13849" y="21983"/>
                      <a:pt x="13840" y="22083"/>
                      <a:pt x="13829" y="22183"/>
                    </a:cubicBezTo>
                    <a:cubicBezTo>
                      <a:pt x="13820" y="22253"/>
                      <a:pt x="13809" y="22313"/>
                      <a:pt x="13789" y="22373"/>
                    </a:cubicBezTo>
                    <a:cubicBezTo>
                      <a:pt x="13780" y="22393"/>
                      <a:pt x="13769" y="22402"/>
                      <a:pt x="13760" y="22413"/>
                    </a:cubicBezTo>
                    <a:lnTo>
                      <a:pt x="13729" y="22442"/>
                    </a:lnTo>
                    <a:cubicBezTo>
                      <a:pt x="13720" y="22453"/>
                      <a:pt x="13700" y="22462"/>
                      <a:pt x="13680" y="22473"/>
                    </a:cubicBezTo>
                    <a:cubicBezTo>
                      <a:pt x="13589" y="22502"/>
                      <a:pt x="13490" y="22522"/>
                      <a:pt x="13390" y="22542"/>
                    </a:cubicBezTo>
                    <a:cubicBezTo>
                      <a:pt x="13340" y="22553"/>
                      <a:pt x="13280" y="22562"/>
                      <a:pt x="13230" y="22573"/>
                    </a:cubicBezTo>
                    <a:lnTo>
                      <a:pt x="13010" y="22573"/>
                    </a:lnTo>
                    <a:cubicBezTo>
                      <a:pt x="12970" y="22573"/>
                      <a:pt x="12940" y="22562"/>
                      <a:pt x="12900" y="22562"/>
                    </a:cubicBezTo>
                    <a:lnTo>
                      <a:pt x="12870" y="22562"/>
                    </a:lnTo>
                    <a:cubicBezTo>
                      <a:pt x="12801" y="22553"/>
                      <a:pt x="12741" y="22533"/>
                      <a:pt x="12681" y="22502"/>
                    </a:cubicBezTo>
                    <a:cubicBezTo>
                      <a:pt x="12570" y="22453"/>
                      <a:pt x="12461" y="22402"/>
                      <a:pt x="12361" y="22333"/>
                    </a:cubicBezTo>
                    <a:cubicBezTo>
                      <a:pt x="12321" y="22302"/>
                      <a:pt x="12291" y="22273"/>
                      <a:pt x="12261" y="22233"/>
                    </a:cubicBezTo>
                    <a:cubicBezTo>
                      <a:pt x="12241" y="22213"/>
                      <a:pt x="12231" y="22193"/>
                      <a:pt x="12221" y="22173"/>
                    </a:cubicBezTo>
                    <a:cubicBezTo>
                      <a:pt x="12201" y="22103"/>
                      <a:pt x="12191" y="22033"/>
                      <a:pt x="12181" y="21953"/>
                    </a:cubicBezTo>
                    <a:cubicBezTo>
                      <a:pt x="12161" y="21823"/>
                      <a:pt x="12161" y="21693"/>
                      <a:pt x="12161" y="21563"/>
                    </a:cubicBezTo>
                    <a:cubicBezTo>
                      <a:pt x="12151" y="21423"/>
                      <a:pt x="12151" y="21283"/>
                      <a:pt x="12151" y="21143"/>
                    </a:cubicBezTo>
                    <a:cubicBezTo>
                      <a:pt x="12141" y="20834"/>
                      <a:pt x="12131" y="20534"/>
                      <a:pt x="12121" y="20224"/>
                    </a:cubicBezTo>
                    <a:cubicBezTo>
                      <a:pt x="12121" y="19935"/>
                      <a:pt x="12111" y="19645"/>
                      <a:pt x="12091" y="19345"/>
                    </a:cubicBezTo>
                    <a:cubicBezTo>
                      <a:pt x="12091" y="19195"/>
                      <a:pt x="12081" y="19036"/>
                      <a:pt x="12081" y="18885"/>
                    </a:cubicBezTo>
                    <a:cubicBezTo>
                      <a:pt x="12081" y="18725"/>
                      <a:pt x="12091" y="18576"/>
                      <a:pt x="12091" y="18416"/>
                    </a:cubicBezTo>
                    <a:cubicBezTo>
                      <a:pt x="12111" y="18106"/>
                      <a:pt x="12101" y="17797"/>
                      <a:pt x="12111" y="17486"/>
                    </a:cubicBezTo>
                    <a:cubicBezTo>
                      <a:pt x="12121" y="17337"/>
                      <a:pt x="12121" y="17187"/>
                      <a:pt x="12131" y="17027"/>
                    </a:cubicBezTo>
                    <a:cubicBezTo>
                      <a:pt x="12131" y="16877"/>
                      <a:pt x="12131" y="16717"/>
                      <a:pt x="12141" y="16567"/>
                    </a:cubicBezTo>
                    <a:cubicBezTo>
                      <a:pt x="12151" y="16258"/>
                      <a:pt x="12171" y="15948"/>
                      <a:pt x="12181" y="15638"/>
                    </a:cubicBezTo>
                    <a:cubicBezTo>
                      <a:pt x="12181" y="15328"/>
                      <a:pt x="12191" y="15028"/>
                      <a:pt x="12191" y="14719"/>
                    </a:cubicBezTo>
                    <a:cubicBezTo>
                      <a:pt x="12201" y="14559"/>
                      <a:pt x="12201" y="14409"/>
                      <a:pt x="12211" y="14249"/>
                    </a:cubicBezTo>
                    <a:cubicBezTo>
                      <a:pt x="12211" y="14100"/>
                      <a:pt x="12221" y="13949"/>
                      <a:pt x="12221" y="13800"/>
                    </a:cubicBezTo>
                    <a:lnTo>
                      <a:pt x="12221" y="13340"/>
                    </a:lnTo>
                    <a:cubicBezTo>
                      <a:pt x="12221" y="13180"/>
                      <a:pt x="12231" y="13030"/>
                      <a:pt x="12221" y="12870"/>
                    </a:cubicBezTo>
                    <a:cubicBezTo>
                      <a:pt x="12211" y="12570"/>
                      <a:pt x="12191" y="12261"/>
                      <a:pt x="12181" y="11961"/>
                    </a:cubicBezTo>
                    <a:cubicBezTo>
                      <a:pt x="12181" y="11811"/>
                      <a:pt x="12181" y="11651"/>
                      <a:pt x="12171" y="11502"/>
                    </a:cubicBezTo>
                    <a:cubicBezTo>
                      <a:pt x="12171" y="11342"/>
                      <a:pt x="12161" y="11182"/>
                      <a:pt x="12151" y="11022"/>
                    </a:cubicBezTo>
                    <a:cubicBezTo>
                      <a:pt x="12141" y="10872"/>
                      <a:pt x="12141" y="10712"/>
                      <a:pt x="12131" y="10563"/>
                    </a:cubicBezTo>
                    <a:cubicBezTo>
                      <a:pt x="12131" y="10403"/>
                      <a:pt x="12121" y="10252"/>
                      <a:pt x="12111" y="10092"/>
                    </a:cubicBezTo>
                    <a:cubicBezTo>
                      <a:pt x="12101" y="9943"/>
                      <a:pt x="12091" y="9783"/>
                      <a:pt x="12091" y="9623"/>
                    </a:cubicBezTo>
                    <a:cubicBezTo>
                      <a:pt x="12081" y="9463"/>
                      <a:pt x="12071" y="9293"/>
                      <a:pt x="12071" y="9133"/>
                    </a:cubicBezTo>
                    <a:cubicBezTo>
                      <a:pt x="12061" y="9033"/>
                      <a:pt x="12051" y="8933"/>
                      <a:pt x="12051" y="8834"/>
                    </a:cubicBezTo>
                    <a:cubicBezTo>
                      <a:pt x="12041" y="8784"/>
                      <a:pt x="12041" y="8724"/>
                      <a:pt x="12041" y="8674"/>
                    </a:cubicBezTo>
                    <a:cubicBezTo>
                      <a:pt x="12041" y="8614"/>
                      <a:pt x="12051" y="8564"/>
                      <a:pt x="12051" y="8514"/>
                    </a:cubicBezTo>
                    <a:lnTo>
                      <a:pt x="12051" y="8484"/>
                    </a:lnTo>
                    <a:cubicBezTo>
                      <a:pt x="12071" y="8464"/>
                      <a:pt x="12091" y="8454"/>
                      <a:pt x="12111" y="8444"/>
                    </a:cubicBezTo>
                    <a:cubicBezTo>
                      <a:pt x="12131" y="8434"/>
                      <a:pt x="12151" y="8424"/>
                      <a:pt x="12161" y="8414"/>
                    </a:cubicBezTo>
                    <a:close/>
                    <a:moveTo>
                      <a:pt x="3588" y="20584"/>
                    </a:moveTo>
                    <a:lnTo>
                      <a:pt x="3588" y="20814"/>
                    </a:lnTo>
                    <a:lnTo>
                      <a:pt x="3588" y="21174"/>
                    </a:lnTo>
                    <a:cubicBezTo>
                      <a:pt x="3518" y="21183"/>
                      <a:pt x="3458" y="21194"/>
                      <a:pt x="3388" y="21203"/>
                    </a:cubicBezTo>
                    <a:cubicBezTo>
                      <a:pt x="3278" y="21223"/>
                      <a:pt x="3178" y="21254"/>
                      <a:pt x="3069" y="21283"/>
                    </a:cubicBezTo>
                    <a:cubicBezTo>
                      <a:pt x="2969" y="21314"/>
                      <a:pt x="2869" y="21343"/>
                      <a:pt x="2758" y="21374"/>
                    </a:cubicBezTo>
                    <a:cubicBezTo>
                      <a:pt x="2669" y="21403"/>
                      <a:pt x="2569" y="21434"/>
                      <a:pt x="2469" y="21473"/>
                    </a:cubicBezTo>
                    <a:cubicBezTo>
                      <a:pt x="2359" y="21503"/>
                      <a:pt x="2259" y="21553"/>
                      <a:pt x="2159" y="21593"/>
                    </a:cubicBezTo>
                    <a:cubicBezTo>
                      <a:pt x="2069" y="21643"/>
                      <a:pt x="1969" y="21693"/>
                      <a:pt x="1879" y="21753"/>
                    </a:cubicBezTo>
                    <a:cubicBezTo>
                      <a:pt x="1710" y="21863"/>
                      <a:pt x="1550" y="22003"/>
                      <a:pt x="1410" y="22163"/>
                    </a:cubicBezTo>
                    <a:lnTo>
                      <a:pt x="1200" y="22402"/>
                    </a:lnTo>
                    <a:cubicBezTo>
                      <a:pt x="1140" y="22473"/>
                      <a:pt x="1080" y="22542"/>
                      <a:pt x="1040" y="22622"/>
                    </a:cubicBezTo>
                    <a:cubicBezTo>
                      <a:pt x="1030" y="22573"/>
                      <a:pt x="1020" y="22533"/>
                      <a:pt x="1010" y="22482"/>
                    </a:cubicBezTo>
                    <a:cubicBezTo>
                      <a:pt x="1010" y="22453"/>
                      <a:pt x="1000" y="22413"/>
                      <a:pt x="1000" y="22373"/>
                    </a:cubicBezTo>
                    <a:cubicBezTo>
                      <a:pt x="1010" y="22342"/>
                      <a:pt x="1010" y="22302"/>
                      <a:pt x="1010" y="22262"/>
                    </a:cubicBezTo>
                    <a:cubicBezTo>
                      <a:pt x="1030" y="22163"/>
                      <a:pt x="1050" y="22063"/>
                      <a:pt x="1080" y="21973"/>
                    </a:cubicBezTo>
                    <a:cubicBezTo>
                      <a:pt x="1100" y="21883"/>
                      <a:pt x="1130" y="21793"/>
                      <a:pt x="1160" y="21713"/>
                    </a:cubicBezTo>
                    <a:lnTo>
                      <a:pt x="1220" y="21593"/>
                    </a:lnTo>
                    <a:cubicBezTo>
                      <a:pt x="1250" y="21563"/>
                      <a:pt x="1270" y="21523"/>
                      <a:pt x="1300" y="21493"/>
                    </a:cubicBezTo>
                    <a:cubicBezTo>
                      <a:pt x="1390" y="21374"/>
                      <a:pt x="1490" y="21263"/>
                      <a:pt x="1599" y="21174"/>
                    </a:cubicBezTo>
                    <a:cubicBezTo>
                      <a:pt x="1659" y="21123"/>
                      <a:pt x="1730" y="21083"/>
                      <a:pt x="1790" y="21043"/>
                    </a:cubicBezTo>
                    <a:cubicBezTo>
                      <a:pt x="1830" y="21023"/>
                      <a:pt x="1859" y="21003"/>
                      <a:pt x="1899" y="20983"/>
                    </a:cubicBezTo>
                    <a:cubicBezTo>
                      <a:pt x="1930" y="20974"/>
                      <a:pt x="1959" y="20954"/>
                      <a:pt x="1989" y="20944"/>
                    </a:cubicBezTo>
                    <a:cubicBezTo>
                      <a:pt x="2189" y="20864"/>
                      <a:pt x="2399" y="20794"/>
                      <a:pt x="2609" y="20734"/>
                    </a:cubicBezTo>
                    <a:cubicBezTo>
                      <a:pt x="2809" y="20674"/>
                      <a:pt x="3029" y="20634"/>
                      <a:pt x="3238" y="20604"/>
                    </a:cubicBezTo>
                    <a:lnTo>
                      <a:pt x="3248" y="20604"/>
                    </a:lnTo>
                    <a:cubicBezTo>
                      <a:pt x="3268" y="20604"/>
                      <a:pt x="3288" y="20594"/>
                      <a:pt x="3308" y="20594"/>
                    </a:cubicBezTo>
                    <a:lnTo>
                      <a:pt x="3348" y="20594"/>
                    </a:lnTo>
                    <a:cubicBezTo>
                      <a:pt x="3428" y="20584"/>
                      <a:pt x="3498" y="20584"/>
                      <a:pt x="3578" y="20584"/>
                    </a:cubicBezTo>
                    <a:close/>
                    <a:moveTo>
                      <a:pt x="3588" y="21443"/>
                    </a:moveTo>
                    <a:lnTo>
                      <a:pt x="3588" y="21563"/>
                    </a:lnTo>
                    <a:cubicBezTo>
                      <a:pt x="3598" y="21693"/>
                      <a:pt x="3608" y="21813"/>
                      <a:pt x="3608" y="21933"/>
                    </a:cubicBezTo>
                    <a:cubicBezTo>
                      <a:pt x="3608" y="22063"/>
                      <a:pt x="3608" y="22183"/>
                      <a:pt x="3618" y="22313"/>
                    </a:cubicBezTo>
                    <a:cubicBezTo>
                      <a:pt x="3618" y="22433"/>
                      <a:pt x="3628" y="22562"/>
                      <a:pt x="3638" y="22682"/>
                    </a:cubicBezTo>
                    <a:cubicBezTo>
                      <a:pt x="3638" y="22802"/>
                      <a:pt x="3648" y="22922"/>
                      <a:pt x="3648" y="23042"/>
                    </a:cubicBezTo>
                    <a:cubicBezTo>
                      <a:pt x="3648" y="23212"/>
                      <a:pt x="3648" y="23392"/>
                      <a:pt x="3638" y="23572"/>
                    </a:cubicBezTo>
                    <a:cubicBezTo>
                      <a:pt x="3628" y="23661"/>
                      <a:pt x="3628" y="23741"/>
                      <a:pt x="3628" y="23832"/>
                    </a:cubicBezTo>
                    <a:cubicBezTo>
                      <a:pt x="3618" y="23861"/>
                      <a:pt x="3628" y="23901"/>
                      <a:pt x="3628" y="23931"/>
                    </a:cubicBezTo>
                    <a:cubicBezTo>
                      <a:pt x="3538" y="23931"/>
                      <a:pt x="3438" y="23931"/>
                      <a:pt x="3348" y="23921"/>
                    </a:cubicBezTo>
                    <a:cubicBezTo>
                      <a:pt x="3268" y="23921"/>
                      <a:pt x="3188" y="23911"/>
                      <a:pt x="3109" y="23901"/>
                    </a:cubicBezTo>
                    <a:cubicBezTo>
                      <a:pt x="2929" y="23872"/>
                      <a:pt x="2749" y="23841"/>
                      <a:pt x="2569" y="23792"/>
                    </a:cubicBezTo>
                    <a:cubicBezTo>
                      <a:pt x="2479" y="23772"/>
                      <a:pt x="2389" y="23741"/>
                      <a:pt x="2299" y="23712"/>
                    </a:cubicBezTo>
                    <a:cubicBezTo>
                      <a:pt x="2209" y="23681"/>
                      <a:pt x="2129" y="23641"/>
                      <a:pt x="2039" y="23612"/>
                    </a:cubicBezTo>
                    <a:cubicBezTo>
                      <a:pt x="1959" y="23572"/>
                      <a:pt x="1870" y="23532"/>
                      <a:pt x="1790" y="23492"/>
                    </a:cubicBezTo>
                    <a:cubicBezTo>
                      <a:pt x="1739" y="23472"/>
                      <a:pt x="1699" y="23441"/>
                      <a:pt x="1659" y="23412"/>
                    </a:cubicBezTo>
                    <a:cubicBezTo>
                      <a:pt x="1619" y="23392"/>
                      <a:pt x="1579" y="23362"/>
                      <a:pt x="1539" y="23332"/>
                    </a:cubicBezTo>
                    <a:cubicBezTo>
                      <a:pt x="1510" y="23312"/>
                      <a:pt x="1479" y="23282"/>
                      <a:pt x="1450" y="23262"/>
                    </a:cubicBezTo>
                    <a:lnTo>
                      <a:pt x="1350" y="23162"/>
                    </a:lnTo>
                    <a:cubicBezTo>
                      <a:pt x="1300" y="23112"/>
                      <a:pt x="1240" y="23052"/>
                      <a:pt x="1190" y="22992"/>
                    </a:cubicBezTo>
                    <a:cubicBezTo>
                      <a:pt x="1160" y="22952"/>
                      <a:pt x="1140" y="22922"/>
                      <a:pt x="1120" y="22882"/>
                    </a:cubicBezTo>
                    <a:cubicBezTo>
                      <a:pt x="1110" y="22862"/>
                      <a:pt x="1110" y="22852"/>
                      <a:pt x="1100" y="22842"/>
                    </a:cubicBezTo>
                    <a:cubicBezTo>
                      <a:pt x="1100" y="22822"/>
                      <a:pt x="1090" y="22812"/>
                      <a:pt x="1090" y="22802"/>
                    </a:cubicBezTo>
                    <a:cubicBezTo>
                      <a:pt x="1090" y="22792"/>
                      <a:pt x="1100" y="22792"/>
                      <a:pt x="1100" y="22782"/>
                    </a:cubicBezTo>
                    <a:cubicBezTo>
                      <a:pt x="1130" y="22732"/>
                      <a:pt x="1160" y="22673"/>
                      <a:pt x="1200" y="22622"/>
                    </a:cubicBezTo>
                    <a:cubicBezTo>
                      <a:pt x="1300" y="22502"/>
                      <a:pt x="1400" y="22382"/>
                      <a:pt x="1510" y="22262"/>
                    </a:cubicBezTo>
                    <a:cubicBezTo>
                      <a:pt x="1550" y="22222"/>
                      <a:pt x="1599" y="22173"/>
                      <a:pt x="1650" y="22133"/>
                    </a:cubicBezTo>
                    <a:cubicBezTo>
                      <a:pt x="1699" y="22083"/>
                      <a:pt x="1750" y="22043"/>
                      <a:pt x="1799" y="22003"/>
                    </a:cubicBezTo>
                    <a:cubicBezTo>
                      <a:pt x="1859" y="21963"/>
                      <a:pt x="1919" y="21913"/>
                      <a:pt x="1979" y="21883"/>
                    </a:cubicBezTo>
                    <a:cubicBezTo>
                      <a:pt x="2049" y="21843"/>
                      <a:pt x="2119" y="21803"/>
                      <a:pt x="2199" y="21763"/>
                    </a:cubicBezTo>
                    <a:cubicBezTo>
                      <a:pt x="2239" y="21753"/>
                      <a:pt x="2269" y="21733"/>
                      <a:pt x="2309" y="21723"/>
                    </a:cubicBezTo>
                    <a:cubicBezTo>
                      <a:pt x="2359" y="21703"/>
                      <a:pt x="2419" y="21683"/>
                      <a:pt x="2469" y="21673"/>
                    </a:cubicBezTo>
                    <a:cubicBezTo>
                      <a:pt x="2569" y="21633"/>
                      <a:pt x="2669" y="21613"/>
                      <a:pt x="2778" y="21593"/>
                    </a:cubicBezTo>
                    <a:cubicBezTo>
                      <a:pt x="2978" y="21543"/>
                      <a:pt x="3178" y="21503"/>
                      <a:pt x="3388" y="21463"/>
                    </a:cubicBezTo>
                    <a:cubicBezTo>
                      <a:pt x="3458" y="21463"/>
                      <a:pt x="3518" y="21454"/>
                      <a:pt x="3588" y="21443"/>
                    </a:cubicBezTo>
                    <a:close/>
                    <a:moveTo>
                      <a:pt x="4337" y="21423"/>
                    </a:moveTo>
                    <a:cubicBezTo>
                      <a:pt x="4437" y="21423"/>
                      <a:pt x="4547" y="21423"/>
                      <a:pt x="4647" y="21434"/>
                    </a:cubicBezTo>
                    <a:cubicBezTo>
                      <a:pt x="4737" y="21443"/>
                      <a:pt x="4817" y="21454"/>
                      <a:pt x="4907" y="21454"/>
                    </a:cubicBezTo>
                    <a:cubicBezTo>
                      <a:pt x="4987" y="21463"/>
                      <a:pt x="5077" y="21473"/>
                      <a:pt x="5167" y="21483"/>
                    </a:cubicBezTo>
                    <a:cubicBezTo>
                      <a:pt x="5227" y="21493"/>
                      <a:pt x="5296" y="21503"/>
                      <a:pt x="5356" y="21523"/>
                    </a:cubicBezTo>
                    <a:cubicBezTo>
                      <a:pt x="5427" y="21533"/>
                      <a:pt x="5487" y="21553"/>
                      <a:pt x="5556" y="21583"/>
                    </a:cubicBezTo>
                    <a:cubicBezTo>
                      <a:pt x="5686" y="21623"/>
                      <a:pt x="5816" y="21673"/>
                      <a:pt x="5946" y="21723"/>
                    </a:cubicBezTo>
                    <a:cubicBezTo>
                      <a:pt x="5996" y="21743"/>
                      <a:pt x="6046" y="21763"/>
                      <a:pt x="6086" y="21793"/>
                    </a:cubicBezTo>
                    <a:cubicBezTo>
                      <a:pt x="6126" y="21813"/>
                      <a:pt x="6166" y="21843"/>
                      <a:pt x="6206" y="21873"/>
                    </a:cubicBezTo>
                    <a:cubicBezTo>
                      <a:pt x="6266" y="21913"/>
                      <a:pt x="6315" y="21963"/>
                      <a:pt x="6366" y="22013"/>
                    </a:cubicBezTo>
                    <a:lnTo>
                      <a:pt x="6515" y="22163"/>
                    </a:lnTo>
                    <a:lnTo>
                      <a:pt x="6575" y="22282"/>
                    </a:lnTo>
                    <a:lnTo>
                      <a:pt x="6635" y="22402"/>
                    </a:lnTo>
                    <a:cubicBezTo>
                      <a:pt x="6666" y="22462"/>
                      <a:pt x="6675" y="22513"/>
                      <a:pt x="6695" y="22573"/>
                    </a:cubicBezTo>
                    <a:cubicBezTo>
                      <a:pt x="6706" y="22602"/>
                      <a:pt x="6715" y="22633"/>
                      <a:pt x="6726" y="22653"/>
                    </a:cubicBezTo>
                    <a:cubicBezTo>
                      <a:pt x="6726" y="22673"/>
                      <a:pt x="6726" y="22682"/>
                      <a:pt x="6735" y="22692"/>
                    </a:cubicBezTo>
                    <a:cubicBezTo>
                      <a:pt x="6735" y="22712"/>
                      <a:pt x="6746" y="22732"/>
                      <a:pt x="6755" y="22752"/>
                    </a:cubicBezTo>
                    <a:cubicBezTo>
                      <a:pt x="6766" y="22762"/>
                      <a:pt x="6785" y="22782"/>
                      <a:pt x="6805" y="22792"/>
                    </a:cubicBezTo>
                    <a:cubicBezTo>
                      <a:pt x="6785" y="22812"/>
                      <a:pt x="6775" y="22842"/>
                      <a:pt x="6755" y="22862"/>
                    </a:cubicBezTo>
                    <a:cubicBezTo>
                      <a:pt x="6735" y="22902"/>
                      <a:pt x="6706" y="22942"/>
                      <a:pt x="6686" y="22972"/>
                    </a:cubicBezTo>
                    <a:cubicBezTo>
                      <a:pt x="6646" y="23032"/>
                      <a:pt x="6595" y="23082"/>
                      <a:pt x="6555" y="23132"/>
                    </a:cubicBezTo>
                    <a:cubicBezTo>
                      <a:pt x="6526" y="23162"/>
                      <a:pt x="6495" y="23192"/>
                      <a:pt x="6475" y="23222"/>
                    </a:cubicBezTo>
                    <a:cubicBezTo>
                      <a:pt x="6446" y="23252"/>
                      <a:pt x="6415" y="23272"/>
                      <a:pt x="6386" y="23292"/>
                    </a:cubicBezTo>
                    <a:cubicBezTo>
                      <a:pt x="6306" y="23352"/>
                      <a:pt x="6226" y="23412"/>
                      <a:pt x="6136" y="23461"/>
                    </a:cubicBezTo>
                    <a:cubicBezTo>
                      <a:pt x="6046" y="23512"/>
                      <a:pt x="5946" y="23561"/>
                      <a:pt x="5856" y="23601"/>
                    </a:cubicBezTo>
                    <a:cubicBezTo>
                      <a:pt x="5756" y="23641"/>
                      <a:pt x="5666" y="23672"/>
                      <a:pt x="5576" y="23701"/>
                    </a:cubicBezTo>
                    <a:cubicBezTo>
                      <a:pt x="5487" y="23732"/>
                      <a:pt x="5387" y="23752"/>
                      <a:pt x="5296" y="23772"/>
                    </a:cubicBezTo>
                    <a:cubicBezTo>
                      <a:pt x="5196" y="23792"/>
                      <a:pt x="5096" y="23821"/>
                      <a:pt x="4997" y="23841"/>
                    </a:cubicBezTo>
                    <a:cubicBezTo>
                      <a:pt x="4907" y="23852"/>
                      <a:pt x="4807" y="23872"/>
                      <a:pt x="4717" y="23881"/>
                    </a:cubicBezTo>
                    <a:cubicBezTo>
                      <a:pt x="4607" y="23891"/>
                      <a:pt x="4487" y="23911"/>
                      <a:pt x="4367" y="23921"/>
                    </a:cubicBezTo>
                    <a:cubicBezTo>
                      <a:pt x="4257" y="23921"/>
                      <a:pt x="4148" y="23931"/>
                      <a:pt x="4037" y="23931"/>
                    </a:cubicBezTo>
                    <a:lnTo>
                      <a:pt x="3937" y="23931"/>
                    </a:lnTo>
                    <a:lnTo>
                      <a:pt x="3937" y="23911"/>
                    </a:lnTo>
                    <a:cubicBezTo>
                      <a:pt x="3948" y="23852"/>
                      <a:pt x="3948" y="23801"/>
                      <a:pt x="3948" y="23741"/>
                    </a:cubicBezTo>
                    <a:lnTo>
                      <a:pt x="3948" y="23372"/>
                    </a:lnTo>
                    <a:cubicBezTo>
                      <a:pt x="3948" y="23122"/>
                      <a:pt x="3937" y="22882"/>
                      <a:pt x="3917" y="22633"/>
                    </a:cubicBezTo>
                    <a:cubicBezTo>
                      <a:pt x="3917" y="22573"/>
                      <a:pt x="3908" y="22513"/>
                      <a:pt x="3908" y="22453"/>
                    </a:cubicBezTo>
                    <a:cubicBezTo>
                      <a:pt x="3897" y="22393"/>
                      <a:pt x="3897" y="22342"/>
                      <a:pt x="3888" y="22282"/>
                    </a:cubicBezTo>
                    <a:cubicBezTo>
                      <a:pt x="3888" y="22153"/>
                      <a:pt x="3878" y="22023"/>
                      <a:pt x="3878" y="21893"/>
                    </a:cubicBezTo>
                    <a:cubicBezTo>
                      <a:pt x="3868" y="21763"/>
                      <a:pt x="3868" y="21633"/>
                      <a:pt x="3858" y="21513"/>
                    </a:cubicBezTo>
                    <a:lnTo>
                      <a:pt x="3858" y="21434"/>
                    </a:lnTo>
                    <a:cubicBezTo>
                      <a:pt x="3908" y="21434"/>
                      <a:pt x="3957" y="21434"/>
                      <a:pt x="4008" y="21423"/>
                    </a:cubicBezTo>
                    <a:close/>
                    <a:moveTo>
                      <a:pt x="4767" y="20224"/>
                    </a:moveTo>
                    <a:cubicBezTo>
                      <a:pt x="4797" y="20224"/>
                      <a:pt x="4837" y="20224"/>
                      <a:pt x="4867" y="20235"/>
                    </a:cubicBezTo>
                    <a:cubicBezTo>
                      <a:pt x="4927" y="20235"/>
                      <a:pt x="4987" y="20235"/>
                      <a:pt x="5037" y="20244"/>
                    </a:cubicBezTo>
                    <a:cubicBezTo>
                      <a:pt x="5147" y="20264"/>
                      <a:pt x="5256" y="20284"/>
                      <a:pt x="5356" y="20304"/>
                    </a:cubicBezTo>
                    <a:cubicBezTo>
                      <a:pt x="5467" y="20334"/>
                      <a:pt x="5567" y="20364"/>
                      <a:pt x="5676" y="20394"/>
                    </a:cubicBezTo>
                    <a:cubicBezTo>
                      <a:pt x="5776" y="20424"/>
                      <a:pt x="5886" y="20464"/>
                      <a:pt x="5986" y="20514"/>
                    </a:cubicBezTo>
                    <a:cubicBezTo>
                      <a:pt x="6026" y="20524"/>
                      <a:pt x="6056" y="20544"/>
                      <a:pt x="6096" y="20554"/>
                    </a:cubicBezTo>
                    <a:cubicBezTo>
                      <a:pt x="6146" y="20574"/>
                      <a:pt x="6196" y="20594"/>
                      <a:pt x="6236" y="20624"/>
                    </a:cubicBezTo>
                    <a:lnTo>
                      <a:pt x="6386" y="20714"/>
                    </a:lnTo>
                    <a:cubicBezTo>
                      <a:pt x="6466" y="20764"/>
                      <a:pt x="6546" y="20824"/>
                      <a:pt x="6626" y="20884"/>
                    </a:cubicBezTo>
                    <a:cubicBezTo>
                      <a:pt x="6686" y="20934"/>
                      <a:pt x="6755" y="20983"/>
                      <a:pt x="6805" y="21034"/>
                    </a:cubicBezTo>
                    <a:cubicBezTo>
                      <a:pt x="6865" y="21083"/>
                      <a:pt x="6915" y="21143"/>
                      <a:pt x="6955" y="21203"/>
                    </a:cubicBezTo>
                    <a:cubicBezTo>
                      <a:pt x="7005" y="21263"/>
                      <a:pt x="7055" y="21323"/>
                      <a:pt x="7095" y="21383"/>
                    </a:cubicBezTo>
                    <a:cubicBezTo>
                      <a:pt x="7115" y="21414"/>
                      <a:pt x="7125" y="21443"/>
                      <a:pt x="7145" y="21483"/>
                    </a:cubicBezTo>
                    <a:cubicBezTo>
                      <a:pt x="7155" y="21503"/>
                      <a:pt x="7175" y="21513"/>
                      <a:pt x="7195" y="21523"/>
                    </a:cubicBezTo>
                    <a:cubicBezTo>
                      <a:pt x="7235" y="21583"/>
                      <a:pt x="7265" y="21643"/>
                      <a:pt x="7285" y="21703"/>
                    </a:cubicBezTo>
                    <a:cubicBezTo>
                      <a:pt x="7315" y="21763"/>
                      <a:pt x="7335" y="21823"/>
                      <a:pt x="7355" y="21883"/>
                    </a:cubicBezTo>
                    <a:cubicBezTo>
                      <a:pt x="7375" y="21953"/>
                      <a:pt x="7405" y="22033"/>
                      <a:pt x="7425" y="22113"/>
                    </a:cubicBezTo>
                    <a:cubicBezTo>
                      <a:pt x="7435" y="22202"/>
                      <a:pt x="7435" y="22282"/>
                      <a:pt x="7435" y="22373"/>
                    </a:cubicBezTo>
                    <a:cubicBezTo>
                      <a:pt x="7435" y="22422"/>
                      <a:pt x="7425" y="22473"/>
                      <a:pt x="7425" y="22522"/>
                    </a:cubicBezTo>
                    <a:cubicBezTo>
                      <a:pt x="7425" y="22562"/>
                      <a:pt x="7425" y="22602"/>
                      <a:pt x="7415" y="22642"/>
                    </a:cubicBezTo>
                    <a:cubicBezTo>
                      <a:pt x="7415" y="22673"/>
                      <a:pt x="7405" y="22702"/>
                      <a:pt x="7405" y="22722"/>
                    </a:cubicBezTo>
                    <a:cubicBezTo>
                      <a:pt x="7405" y="22732"/>
                      <a:pt x="7395" y="22732"/>
                      <a:pt x="7395" y="22742"/>
                    </a:cubicBezTo>
                    <a:lnTo>
                      <a:pt x="7305" y="22892"/>
                    </a:lnTo>
                    <a:cubicBezTo>
                      <a:pt x="7245" y="22992"/>
                      <a:pt x="7175" y="23092"/>
                      <a:pt x="7105" y="23192"/>
                    </a:cubicBezTo>
                    <a:cubicBezTo>
                      <a:pt x="7025" y="23292"/>
                      <a:pt x="6945" y="23382"/>
                      <a:pt x="6855" y="23472"/>
                    </a:cubicBezTo>
                    <a:cubicBezTo>
                      <a:pt x="6805" y="23521"/>
                      <a:pt x="6766" y="23572"/>
                      <a:pt x="6726" y="23612"/>
                    </a:cubicBezTo>
                    <a:cubicBezTo>
                      <a:pt x="6675" y="23661"/>
                      <a:pt x="6635" y="23712"/>
                      <a:pt x="6595" y="23761"/>
                    </a:cubicBezTo>
                    <a:cubicBezTo>
                      <a:pt x="6566" y="23792"/>
                      <a:pt x="6526" y="23821"/>
                      <a:pt x="6486" y="23852"/>
                    </a:cubicBezTo>
                    <a:cubicBezTo>
                      <a:pt x="6426" y="23901"/>
                      <a:pt x="6355" y="23951"/>
                      <a:pt x="6286" y="23991"/>
                    </a:cubicBezTo>
                    <a:cubicBezTo>
                      <a:pt x="6206" y="24031"/>
                      <a:pt x="6136" y="24071"/>
                      <a:pt x="6056" y="24101"/>
                    </a:cubicBezTo>
                    <a:cubicBezTo>
                      <a:pt x="5936" y="24151"/>
                      <a:pt x="5806" y="24201"/>
                      <a:pt x="5686" y="24231"/>
                    </a:cubicBezTo>
                    <a:cubicBezTo>
                      <a:pt x="5616" y="24241"/>
                      <a:pt x="5547" y="24261"/>
                      <a:pt x="5487" y="24271"/>
                    </a:cubicBezTo>
                    <a:lnTo>
                      <a:pt x="5276" y="24301"/>
                    </a:lnTo>
                    <a:cubicBezTo>
                      <a:pt x="5127" y="24331"/>
                      <a:pt x="4977" y="24361"/>
                      <a:pt x="4827" y="24381"/>
                    </a:cubicBezTo>
                    <a:cubicBezTo>
                      <a:pt x="4757" y="24391"/>
                      <a:pt x="4697" y="24391"/>
                      <a:pt x="4637" y="24401"/>
                    </a:cubicBezTo>
                    <a:cubicBezTo>
                      <a:pt x="4567" y="24411"/>
                      <a:pt x="4497" y="24411"/>
                      <a:pt x="4427" y="24421"/>
                    </a:cubicBezTo>
                    <a:cubicBezTo>
                      <a:pt x="4288" y="24431"/>
                      <a:pt x="4157" y="24451"/>
                      <a:pt x="4017" y="24451"/>
                    </a:cubicBezTo>
                    <a:lnTo>
                      <a:pt x="3937" y="24451"/>
                    </a:lnTo>
                    <a:cubicBezTo>
                      <a:pt x="3917" y="24451"/>
                      <a:pt x="3897" y="24471"/>
                      <a:pt x="3897" y="24491"/>
                    </a:cubicBezTo>
                    <a:cubicBezTo>
                      <a:pt x="3897" y="24511"/>
                      <a:pt x="3917" y="24531"/>
                      <a:pt x="3937" y="24531"/>
                    </a:cubicBezTo>
                    <a:cubicBezTo>
                      <a:pt x="3984" y="24531"/>
                      <a:pt x="4031" y="24535"/>
                      <a:pt x="4078" y="24535"/>
                    </a:cubicBezTo>
                    <a:cubicBezTo>
                      <a:pt x="4101" y="24535"/>
                      <a:pt x="4124" y="24534"/>
                      <a:pt x="4148" y="24531"/>
                    </a:cubicBezTo>
                    <a:cubicBezTo>
                      <a:pt x="4217" y="24531"/>
                      <a:pt x="4288" y="24521"/>
                      <a:pt x="4357" y="24521"/>
                    </a:cubicBezTo>
                    <a:cubicBezTo>
                      <a:pt x="4497" y="24511"/>
                      <a:pt x="4627" y="24511"/>
                      <a:pt x="4767" y="24501"/>
                    </a:cubicBezTo>
                    <a:cubicBezTo>
                      <a:pt x="4907" y="24481"/>
                      <a:pt x="5047" y="24461"/>
                      <a:pt x="5187" y="24431"/>
                    </a:cubicBezTo>
                    <a:cubicBezTo>
                      <a:pt x="5327" y="24411"/>
                      <a:pt x="5456" y="24391"/>
                      <a:pt x="5596" y="24371"/>
                    </a:cubicBezTo>
                    <a:cubicBezTo>
                      <a:pt x="5666" y="24361"/>
                      <a:pt x="5726" y="24341"/>
                      <a:pt x="5796" y="24321"/>
                    </a:cubicBezTo>
                    <a:cubicBezTo>
                      <a:pt x="5856" y="24311"/>
                      <a:pt x="5916" y="24291"/>
                      <a:pt x="5986" y="24271"/>
                    </a:cubicBezTo>
                    <a:cubicBezTo>
                      <a:pt x="6116" y="24231"/>
                      <a:pt x="6246" y="24171"/>
                      <a:pt x="6366" y="24111"/>
                    </a:cubicBezTo>
                    <a:cubicBezTo>
                      <a:pt x="6426" y="24081"/>
                      <a:pt x="6486" y="24051"/>
                      <a:pt x="6546" y="24011"/>
                    </a:cubicBezTo>
                    <a:cubicBezTo>
                      <a:pt x="6606" y="23971"/>
                      <a:pt x="6655" y="23931"/>
                      <a:pt x="6715" y="23881"/>
                    </a:cubicBezTo>
                    <a:cubicBezTo>
                      <a:pt x="6755" y="23832"/>
                      <a:pt x="6795" y="23781"/>
                      <a:pt x="6845" y="23741"/>
                    </a:cubicBezTo>
                    <a:cubicBezTo>
                      <a:pt x="6885" y="23692"/>
                      <a:pt x="6935" y="23641"/>
                      <a:pt x="6975" y="23601"/>
                    </a:cubicBezTo>
                    <a:cubicBezTo>
                      <a:pt x="7075" y="23492"/>
                      <a:pt x="7165" y="23392"/>
                      <a:pt x="7235" y="23272"/>
                    </a:cubicBezTo>
                    <a:cubicBezTo>
                      <a:pt x="7255" y="23232"/>
                      <a:pt x="7285" y="23192"/>
                      <a:pt x="7305" y="23152"/>
                    </a:cubicBezTo>
                    <a:lnTo>
                      <a:pt x="7305" y="23152"/>
                    </a:lnTo>
                    <a:cubicBezTo>
                      <a:pt x="7275" y="23252"/>
                      <a:pt x="7245" y="23352"/>
                      <a:pt x="7205" y="23441"/>
                    </a:cubicBezTo>
                    <a:cubicBezTo>
                      <a:pt x="7155" y="23581"/>
                      <a:pt x="7085" y="23701"/>
                      <a:pt x="7015" y="23832"/>
                    </a:cubicBezTo>
                    <a:cubicBezTo>
                      <a:pt x="6955" y="23951"/>
                      <a:pt x="6875" y="24071"/>
                      <a:pt x="6795" y="24181"/>
                    </a:cubicBezTo>
                    <a:cubicBezTo>
                      <a:pt x="6706" y="24291"/>
                      <a:pt x="6615" y="24391"/>
                      <a:pt x="6506" y="24481"/>
                    </a:cubicBezTo>
                    <a:cubicBezTo>
                      <a:pt x="6455" y="24521"/>
                      <a:pt x="6395" y="24561"/>
                      <a:pt x="6346" y="24601"/>
                    </a:cubicBezTo>
                    <a:cubicBezTo>
                      <a:pt x="6276" y="24651"/>
                      <a:pt x="6206" y="24700"/>
                      <a:pt x="6136" y="24740"/>
                    </a:cubicBezTo>
                    <a:cubicBezTo>
                      <a:pt x="6006" y="24820"/>
                      <a:pt x="5876" y="24880"/>
                      <a:pt x="5736" y="24940"/>
                    </a:cubicBezTo>
                    <a:cubicBezTo>
                      <a:pt x="5556" y="25011"/>
                      <a:pt x="5376" y="25080"/>
                      <a:pt x="5196" y="25140"/>
                    </a:cubicBezTo>
                    <a:cubicBezTo>
                      <a:pt x="5096" y="25170"/>
                      <a:pt x="5007" y="25200"/>
                      <a:pt x="4907" y="25220"/>
                    </a:cubicBezTo>
                    <a:cubicBezTo>
                      <a:pt x="4827" y="25240"/>
                      <a:pt x="4747" y="25260"/>
                      <a:pt x="4667" y="25270"/>
                    </a:cubicBezTo>
                    <a:cubicBezTo>
                      <a:pt x="4507" y="25290"/>
                      <a:pt x="4348" y="25300"/>
                      <a:pt x="4188" y="25300"/>
                    </a:cubicBezTo>
                    <a:cubicBezTo>
                      <a:pt x="4017" y="25300"/>
                      <a:pt x="3858" y="25300"/>
                      <a:pt x="3688" y="25280"/>
                    </a:cubicBezTo>
                    <a:cubicBezTo>
                      <a:pt x="3578" y="25270"/>
                      <a:pt x="3468" y="25250"/>
                      <a:pt x="3368" y="25230"/>
                    </a:cubicBezTo>
                    <a:cubicBezTo>
                      <a:pt x="3258" y="25220"/>
                      <a:pt x="3149" y="25220"/>
                      <a:pt x="3038" y="25200"/>
                    </a:cubicBezTo>
                    <a:lnTo>
                      <a:pt x="3009" y="25200"/>
                    </a:lnTo>
                    <a:cubicBezTo>
                      <a:pt x="2918" y="25180"/>
                      <a:pt x="2829" y="25160"/>
                      <a:pt x="2738" y="25130"/>
                    </a:cubicBezTo>
                    <a:cubicBezTo>
                      <a:pt x="2659" y="25100"/>
                      <a:pt x="2569" y="25071"/>
                      <a:pt x="2489" y="25040"/>
                    </a:cubicBezTo>
                    <a:cubicBezTo>
                      <a:pt x="2399" y="25011"/>
                      <a:pt x="2309" y="24991"/>
                      <a:pt x="2219" y="24971"/>
                    </a:cubicBezTo>
                    <a:cubicBezTo>
                      <a:pt x="2179" y="24960"/>
                      <a:pt x="2129" y="24940"/>
                      <a:pt x="2089" y="24931"/>
                    </a:cubicBezTo>
                    <a:cubicBezTo>
                      <a:pt x="2049" y="24920"/>
                      <a:pt x="1999" y="24900"/>
                      <a:pt x="1959" y="24880"/>
                    </a:cubicBezTo>
                    <a:cubicBezTo>
                      <a:pt x="1819" y="24820"/>
                      <a:pt x="1690" y="24751"/>
                      <a:pt x="1559" y="24691"/>
                    </a:cubicBezTo>
                    <a:cubicBezTo>
                      <a:pt x="1490" y="24651"/>
                      <a:pt x="1420" y="24620"/>
                      <a:pt x="1350" y="24591"/>
                    </a:cubicBezTo>
                    <a:cubicBezTo>
                      <a:pt x="1280" y="24561"/>
                      <a:pt x="1220" y="24521"/>
                      <a:pt x="1160" y="24481"/>
                    </a:cubicBezTo>
                    <a:cubicBezTo>
                      <a:pt x="1080" y="24411"/>
                      <a:pt x="1010" y="24341"/>
                      <a:pt x="940" y="24271"/>
                    </a:cubicBezTo>
                    <a:cubicBezTo>
                      <a:pt x="900" y="24231"/>
                      <a:pt x="860" y="24201"/>
                      <a:pt x="820" y="24161"/>
                    </a:cubicBezTo>
                    <a:cubicBezTo>
                      <a:pt x="790" y="24131"/>
                      <a:pt x="760" y="24101"/>
                      <a:pt x="731" y="24061"/>
                    </a:cubicBezTo>
                    <a:cubicBezTo>
                      <a:pt x="671" y="23981"/>
                      <a:pt x="620" y="23891"/>
                      <a:pt x="560" y="23812"/>
                    </a:cubicBezTo>
                    <a:cubicBezTo>
                      <a:pt x="531" y="23761"/>
                      <a:pt x="500" y="23712"/>
                      <a:pt x="480" y="23672"/>
                    </a:cubicBezTo>
                    <a:cubicBezTo>
                      <a:pt x="451" y="23632"/>
                      <a:pt x="431" y="23581"/>
                      <a:pt x="411" y="23541"/>
                    </a:cubicBezTo>
                    <a:cubicBezTo>
                      <a:pt x="371" y="23432"/>
                      <a:pt x="340" y="23322"/>
                      <a:pt x="300" y="23202"/>
                    </a:cubicBezTo>
                    <a:cubicBezTo>
                      <a:pt x="291" y="23152"/>
                      <a:pt x="271" y="23092"/>
                      <a:pt x="251" y="23042"/>
                    </a:cubicBezTo>
                    <a:cubicBezTo>
                      <a:pt x="241" y="22982"/>
                      <a:pt x="221" y="22932"/>
                      <a:pt x="221" y="22872"/>
                    </a:cubicBezTo>
                    <a:cubicBezTo>
                      <a:pt x="211" y="22772"/>
                      <a:pt x="211" y="22682"/>
                      <a:pt x="211" y="22582"/>
                    </a:cubicBezTo>
                    <a:cubicBezTo>
                      <a:pt x="211" y="22482"/>
                      <a:pt x="211" y="22393"/>
                      <a:pt x="221" y="22293"/>
                    </a:cubicBezTo>
                    <a:cubicBezTo>
                      <a:pt x="231" y="22253"/>
                      <a:pt x="231" y="22213"/>
                      <a:pt x="251" y="22173"/>
                    </a:cubicBezTo>
                    <a:lnTo>
                      <a:pt x="311" y="22183"/>
                    </a:lnTo>
                    <a:lnTo>
                      <a:pt x="311" y="22113"/>
                    </a:lnTo>
                    <a:cubicBezTo>
                      <a:pt x="311" y="22053"/>
                      <a:pt x="311" y="21993"/>
                      <a:pt x="320" y="21943"/>
                    </a:cubicBezTo>
                    <a:lnTo>
                      <a:pt x="380" y="21763"/>
                    </a:lnTo>
                    <a:cubicBezTo>
                      <a:pt x="411" y="21753"/>
                      <a:pt x="431" y="21733"/>
                      <a:pt x="451" y="21713"/>
                    </a:cubicBezTo>
                    <a:cubicBezTo>
                      <a:pt x="480" y="21653"/>
                      <a:pt x="520" y="21593"/>
                      <a:pt x="560" y="21533"/>
                    </a:cubicBezTo>
                    <a:lnTo>
                      <a:pt x="651" y="21323"/>
                    </a:lnTo>
                    <a:cubicBezTo>
                      <a:pt x="660" y="21294"/>
                      <a:pt x="680" y="21254"/>
                      <a:pt x="691" y="21214"/>
                    </a:cubicBezTo>
                    <a:cubicBezTo>
                      <a:pt x="720" y="21183"/>
                      <a:pt x="740" y="21143"/>
                      <a:pt x="770" y="21114"/>
                    </a:cubicBezTo>
                    <a:cubicBezTo>
                      <a:pt x="800" y="21083"/>
                      <a:pt x="830" y="21043"/>
                      <a:pt x="860" y="21014"/>
                    </a:cubicBezTo>
                    <a:cubicBezTo>
                      <a:pt x="890" y="20983"/>
                      <a:pt x="920" y="20964"/>
                      <a:pt x="950" y="20934"/>
                    </a:cubicBezTo>
                    <a:cubicBezTo>
                      <a:pt x="1040" y="20864"/>
                      <a:pt x="1150" y="20804"/>
                      <a:pt x="1250" y="20744"/>
                    </a:cubicBezTo>
                    <a:cubicBezTo>
                      <a:pt x="1360" y="20684"/>
                      <a:pt x="1470" y="20624"/>
                      <a:pt x="1590" y="20574"/>
                    </a:cubicBezTo>
                    <a:cubicBezTo>
                      <a:pt x="1670" y="20544"/>
                      <a:pt x="1750" y="20514"/>
                      <a:pt x="1839" y="20494"/>
                    </a:cubicBezTo>
                    <a:cubicBezTo>
                      <a:pt x="1930" y="20454"/>
                      <a:pt x="2029" y="20424"/>
                      <a:pt x="2119" y="20394"/>
                    </a:cubicBezTo>
                    <a:cubicBezTo>
                      <a:pt x="2149" y="20384"/>
                      <a:pt x="2169" y="20384"/>
                      <a:pt x="2199" y="20374"/>
                    </a:cubicBezTo>
                    <a:cubicBezTo>
                      <a:pt x="2199" y="20374"/>
                      <a:pt x="2209" y="20374"/>
                      <a:pt x="2219" y="20364"/>
                    </a:cubicBezTo>
                    <a:cubicBezTo>
                      <a:pt x="2289" y="20354"/>
                      <a:pt x="2369" y="20344"/>
                      <a:pt x="2439" y="20334"/>
                    </a:cubicBezTo>
                    <a:cubicBezTo>
                      <a:pt x="2449" y="20334"/>
                      <a:pt x="2469" y="20334"/>
                      <a:pt x="2479" y="20324"/>
                    </a:cubicBezTo>
                    <a:cubicBezTo>
                      <a:pt x="2549" y="20324"/>
                      <a:pt x="2629" y="20314"/>
                      <a:pt x="2709" y="20304"/>
                    </a:cubicBezTo>
                    <a:cubicBezTo>
                      <a:pt x="2778" y="20304"/>
                      <a:pt x="2858" y="20294"/>
                      <a:pt x="2938" y="20284"/>
                    </a:cubicBezTo>
                    <a:cubicBezTo>
                      <a:pt x="3018" y="20274"/>
                      <a:pt x="3098" y="20274"/>
                      <a:pt x="3168" y="20274"/>
                    </a:cubicBezTo>
                    <a:lnTo>
                      <a:pt x="3398" y="20274"/>
                    </a:lnTo>
                    <a:cubicBezTo>
                      <a:pt x="3458" y="20264"/>
                      <a:pt x="3518" y="20264"/>
                      <a:pt x="3578" y="20264"/>
                    </a:cubicBezTo>
                    <a:lnTo>
                      <a:pt x="3578" y="20354"/>
                    </a:lnTo>
                    <a:cubicBezTo>
                      <a:pt x="3548" y="20364"/>
                      <a:pt x="3518" y="20364"/>
                      <a:pt x="3478" y="20364"/>
                    </a:cubicBezTo>
                    <a:cubicBezTo>
                      <a:pt x="3368" y="20374"/>
                      <a:pt x="3248" y="20394"/>
                      <a:pt x="3138" y="20404"/>
                    </a:cubicBezTo>
                    <a:cubicBezTo>
                      <a:pt x="3038" y="20424"/>
                      <a:pt x="2929" y="20444"/>
                      <a:pt x="2829" y="20474"/>
                    </a:cubicBezTo>
                    <a:cubicBezTo>
                      <a:pt x="2619" y="20514"/>
                      <a:pt x="2419" y="20574"/>
                      <a:pt x="2229" y="20664"/>
                    </a:cubicBezTo>
                    <a:lnTo>
                      <a:pt x="2139" y="20694"/>
                    </a:lnTo>
                    <a:cubicBezTo>
                      <a:pt x="2069" y="20734"/>
                      <a:pt x="1989" y="20764"/>
                      <a:pt x="1919" y="20794"/>
                    </a:cubicBezTo>
                    <a:cubicBezTo>
                      <a:pt x="1910" y="20794"/>
                      <a:pt x="1910" y="20794"/>
                      <a:pt x="1899" y="20804"/>
                    </a:cubicBezTo>
                    <a:cubicBezTo>
                      <a:pt x="1790" y="20844"/>
                      <a:pt x="1679" y="20894"/>
                      <a:pt x="1579" y="20964"/>
                    </a:cubicBezTo>
                    <a:cubicBezTo>
                      <a:pt x="1530" y="20994"/>
                      <a:pt x="1479" y="21023"/>
                      <a:pt x="1430" y="21063"/>
                    </a:cubicBezTo>
                    <a:cubicBezTo>
                      <a:pt x="1390" y="21103"/>
                      <a:pt x="1340" y="21143"/>
                      <a:pt x="1300" y="21183"/>
                    </a:cubicBezTo>
                    <a:cubicBezTo>
                      <a:pt x="1220" y="21263"/>
                      <a:pt x="1140" y="21354"/>
                      <a:pt x="1070" y="21434"/>
                    </a:cubicBezTo>
                    <a:cubicBezTo>
                      <a:pt x="1030" y="21483"/>
                      <a:pt x="1000" y="21533"/>
                      <a:pt x="970" y="21593"/>
                    </a:cubicBezTo>
                    <a:cubicBezTo>
                      <a:pt x="940" y="21643"/>
                      <a:pt x="920" y="21703"/>
                      <a:pt x="900" y="21753"/>
                    </a:cubicBezTo>
                    <a:cubicBezTo>
                      <a:pt x="860" y="21863"/>
                      <a:pt x="830" y="21973"/>
                      <a:pt x="800" y="22083"/>
                    </a:cubicBezTo>
                    <a:cubicBezTo>
                      <a:pt x="770" y="22193"/>
                      <a:pt x="750" y="22313"/>
                      <a:pt x="750" y="22422"/>
                    </a:cubicBezTo>
                    <a:cubicBezTo>
                      <a:pt x="750" y="22453"/>
                      <a:pt x="750" y="22482"/>
                      <a:pt x="760" y="22502"/>
                    </a:cubicBezTo>
                    <a:cubicBezTo>
                      <a:pt x="760" y="22542"/>
                      <a:pt x="770" y="22573"/>
                      <a:pt x="770" y="22613"/>
                    </a:cubicBezTo>
                    <a:cubicBezTo>
                      <a:pt x="780" y="22662"/>
                      <a:pt x="790" y="22722"/>
                      <a:pt x="810" y="22772"/>
                    </a:cubicBezTo>
                    <a:cubicBezTo>
                      <a:pt x="850" y="22932"/>
                      <a:pt x="920" y="23082"/>
                      <a:pt x="1040" y="23202"/>
                    </a:cubicBezTo>
                    <a:cubicBezTo>
                      <a:pt x="1120" y="23282"/>
                      <a:pt x="1200" y="23362"/>
                      <a:pt x="1290" y="23432"/>
                    </a:cubicBezTo>
                    <a:cubicBezTo>
                      <a:pt x="1340" y="23472"/>
                      <a:pt x="1390" y="23512"/>
                      <a:pt x="1450" y="23552"/>
                    </a:cubicBezTo>
                    <a:cubicBezTo>
                      <a:pt x="1499" y="23581"/>
                      <a:pt x="1550" y="23601"/>
                      <a:pt x="1599" y="23632"/>
                    </a:cubicBezTo>
                    <a:cubicBezTo>
                      <a:pt x="1699" y="23692"/>
                      <a:pt x="1819" y="23732"/>
                      <a:pt x="1930" y="23781"/>
                    </a:cubicBezTo>
                    <a:cubicBezTo>
                      <a:pt x="2039" y="23821"/>
                      <a:pt x="2139" y="23861"/>
                      <a:pt x="2249" y="23901"/>
                    </a:cubicBezTo>
                    <a:lnTo>
                      <a:pt x="2579" y="23991"/>
                    </a:lnTo>
                    <a:cubicBezTo>
                      <a:pt x="2698" y="24021"/>
                      <a:pt x="2818" y="24041"/>
                      <a:pt x="2938" y="24061"/>
                    </a:cubicBezTo>
                    <a:cubicBezTo>
                      <a:pt x="2989" y="24071"/>
                      <a:pt x="3049" y="24081"/>
                      <a:pt x="3109" y="24091"/>
                    </a:cubicBezTo>
                    <a:cubicBezTo>
                      <a:pt x="3168" y="24101"/>
                      <a:pt x="3218" y="24101"/>
                      <a:pt x="3278" y="24111"/>
                    </a:cubicBezTo>
                    <a:cubicBezTo>
                      <a:pt x="3388" y="24121"/>
                      <a:pt x="3508" y="24121"/>
                      <a:pt x="3618" y="24131"/>
                    </a:cubicBezTo>
                    <a:lnTo>
                      <a:pt x="3648" y="24131"/>
                    </a:lnTo>
                    <a:cubicBezTo>
                      <a:pt x="3648" y="24141"/>
                      <a:pt x="3658" y="24141"/>
                      <a:pt x="3668" y="24151"/>
                    </a:cubicBezTo>
                    <a:cubicBezTo>
                      <a:pt x="3678" y="24171"/>
                      <a:pt x="3698" y="24181"/>
                      <a:pt x="3728" y="24191"/>
                    </a:cubicBezTo>
                    <a:cubicBezTo>
                      <a:pt x="3740" y="24193"/>
                      <a:pt x="3751" y="24195"/>
                      <a:pt x="3763" y="24195"/>
                    </a:cubicBezTo>
                    <a:cubicBezTo>
                      <a:pt x="3800" y="24195"/>
                      <a:pt x="3835" y="24182"/>
                      <a:pt x="3858" y="24151"/>
                    </a:cubicBezTo>
                    <a:cubicBezTo>
                      <a:pt x="3868" y="24151"/>
                      <a:pt x="3868" y="24141"/>
                      <a:pt x="3878" y="24131"/>
                    </a:cubicBezTo>
                    <a:cubicBezTo>
                      <a:pt x="3947" y="24136"/>
                      <a:pt x="4017" y="24138"/>
                      <a:pt x="4087" y="24138"/>
                    </a:cubicBezTo>
                    <a:cubicBezTo>
                      <a:pt x="4157" y="24138"/>
                      <a:pt x="4227" y="24136"/>
                      <a:pt x="4297" y="24131"/>
                    </a:cubicBezTo>
                    <a:cubicBezTo>
                      <a:pt x="4777" y="24111"/>
                      <a:pt x="5247" y="24031"/>
                      <a:pt x="5696" y="23901"/>
                    </a:cubicBezTo>
                    <a:cubicBezTo>
                      <a:pt x="5926" y="23841"/>
                      <a:pt x="6136" y="23741"/>
                      <a:pt x="6335" y="23621"/>
                    </a:cubicBezTo>
                    <a:cubicBezTo>
                      <a:pt x="6435" y="23561"/>
                      <a:pt x="6535" y="23492"/>
                      <a:pt x="6635" y="23421"/>
                    </a:cubicBezTo>
                    <a:cubicBezTo>
                      <a:pt x="6675" y="23382"/>
                      <a:pt x="6706" y="23342"/>
                      <a:pt x="6746" y="23312"/>
                    </a:cubicBezTo>
                    <a:cubicBezTo>
                      <a:pt x="6785" y="23272"/>
                      <a:pt x="6815" y="23232"/>
                      <a:pt x="6855" y="23192"/>
                    </a:cubicBezTo>
                    <a:lnTo>
                      <a:pt x="6975" y="23042"/>
                    </a:lnTo>
                    <a:cubicBezTo>
                      <a:pt x="7015" y="22992"/>
                      <a:pt x="7045" y="22942"/>
                      <a:pt x="7065" y="22902"/>
                    </a:cubicBezTo>
                    <a:cubicBezTo>
                      <a:pt x="7125" y="22792"/>
                      <a:pt x="7165" y="22673"/>
                      <a:pt x="7195" y="22553"/>
                    </a:cubicBezTo>
                    <a:cubicBezTo>
                      <a:pt x="7215" y="22482"/>
                      <a:pt x="7215" y="22422"/>
                      <a:pt x="7225" y="22353"/>
                    </a:cubicBezTo>
                    <a:cubicBezTo>
                      <a:pt x="7235" y="22302"/>
                      <a:pt x="7235" y="22242"/>
                      <a:pt x="7235" y="22193"/>
                    </a:cubicBezTo>
                    <a:cubicBezTo>
                      <a:pt x="7225" y="22133"/>
                      <a:pt x="7225" y="22073"/>
                      <a:pt x="7205" y="22013"/>
                    </a:cubicBezTo>
                    <a:cubicBezTo>
                      <a:pt x="7185" y="21973"/>
                      <a:pt x="7175" y="21943"/>
                      <a:pt x="7155" y="21903"/>
                    </a:cubicBezTo>
                    <a:cubicBezTo>
                      <a:pt x="7135" y="21853"/>
                      <a:pt x="7105" y="21803"/>
                      <a:pt x="7075" y="21753"/>
                    </a:cubicBezTo>
                    <a:cubicBezTo>
                      <a:pt x="7055" y="21713"/>
                      <a:pt x="7025" y="21663"/>
                      <a:pt x="6995" y="21623"/>
                    </a:cubicBezTo>
                    <a:cubicBezTo>
                      <a:pt x="6955" y="21563"/>
                      <a:pt x="6905" y="21503"/>
                      <a:pt x="6865" y="21454"/>
                    </a:cubicBezTo>
                    <a:lnTo>
                      <a:pt x="6746" y="21334"/>
                    </a:lnTo>
                    <a:cubicBezTo>
                      <a:pt x="6706" y="21294"/>
                      <a:pt x="6675" y="21263"/>
                      <a:pt x="6635" y="21234"/>
                    </a:cubicBezTo>
                    <a:cubicBezTo>
                      <a:pt x="6546" y="21154"/>
                      <a:pt x="6446" y="21074"/>
                      <a:pt x="6346" y="21003"/>
                    </a:cubicBezTo>
                    <a:cubicBezTo>
                      <a:pt x="6295" y="20964"/>
                      <a:pt x="6256" y="20934"/>
                      <a:pt x="6206" y="20904"/>
                    </a:cubicBezTo>
                    <a:cubicBezTo>
                      <a:pt x="6156" y="20884"/>
                      <a:pt x="6106" y="20854"/>
                      <a:pt x="6066" y="20834"/>
                    </a:cubicBezTo>
                    <a:lnTo>
                      <a:pt x="5766" y="20684"/>
                    </a:lnTo>
                    <a:cubicBezTo>
                      <a:pt x="5666" y="20634"/>
                      <a:pt x="5556" y="20584"/>
                      <a:pt x="5456" y="20544"/>
                    </a:cubicBezTo>
                    <a:cubicBezTo>
                      <a:pt x="5347" y="20504"/>
                      <a:pt x="5247" y="20474"/>
                      <a:pt x="5136" y="20444"/>
                    </a:cubicBezTo>
                    <a:cubicBezTo>
                      <a:pt x="5027" y="20414"/>
                      <a:pt x="4927" y="20374"/>
                      <a:pt x="4827" y="20364"/>
                    </a:cubicBezTo>
                    <a:cubicBezTo>
                      <a:pt x="4697" y="20334"/>
                      <a:pt x="4577" y="20324"/>
                      <a:pt x="4447" y="20314"/>
                    </a:cubicBezTo>
                    <a:cubicBezTo>
                      <a:pt x="4387" y="20304"/>
                      <a:pt x="4328" y="20304"/>
                      <a:pt x="4268" y="20304"/>
                    </a:cubicBezTo>
                    <a:cubicBezTo>
                      <a:pt x="4217" y="20304"/>
                      <a:pt x="4168" y="20304"/>
                      <a:pt x="4128" y="20314"/>
                    </a:cubicBezTo>
                    <a:cubicBezTo>
                      <a:pt x="4028" y="20314"/>
                      <a:pt x="3928" y="20324"/>
                      <a:pt x="3838" y="20334"/>
                    </a:cubicBezTo>
                    <a:lnTo>
                      <a:pt x="3838" y="20264"/>
                    </a:lnTo>
                    <a:cubicBezTo>
                      <a:pt x="3848" y="20264"/>
                      <a:pt x="3848" y="20264"/>
                      <a:pt x="3858" y="20255"/>
                    </a:cubicBezTo>
                    <a:lnTo>
                      <a:pt x="4088" y="20255"/>
                    </a:lnTo>
                    <a:cubicBezTo>
                      <a:pt x="4168" y="20255"/>
                      <a:pt x="4248" y="20244"/>
                      <a:pt x="4328" y="20244"/>
                    </a:cubicBezTo>
                    <a:cubicBezTo>
                      <a:pt x="4377" y="20235"/>
                      <a:pt x="4437" y="20235"/>
                      <a:pt x="4497" y="20235"/>
                    </a:cubicBezTo>
                    <a:cubicBezTo>
                      <a:pt x="4557" y="20224"/>
                      <a:pt x="4617" y="20224"/>
                      <a:pt x="4677" y="20224"/>
                    </a:cubicBezTo>
                    <a:close/>
                    <a:moveTo>
                      <a:pt x="11791" y="20544"/>
                    </a:moveTo>
                    <a:cubicBezTo>
                      <a:pt x="11781" y="20834"/>
                      <a:pt x="11771" y="21114"/>
                      <a:pt x="11761" y="21394"/>
                    </a:cubicBezTo>
                    <a:lnTo>
                      <a:pt x="11761" y="21813"/>
                    </a:lnTo>
                    <a:cubicBezTo>
                      <a:pt x="11761" y="21883"/>
                      <a:pt x="11761" y="21943"/>
                      <a:pt x="11771" y="22013"/>
                    </a:cubicBezTo>
                    <a:cubicBezTo>
                      <a:pt x="11771" y="22063"/>
                      <a:pt x="11781" y="22103"/>
                      <a:pt x="11791" y="22153"/>
                    </a:cubicBezTo>
                    <a:cubicBezTo>
                      <a:pt x="11791" y="22193"/>
                      <a:pt x="11801" y="22233"/>
                      <a:pt x="11811" y="22262"/>
                    </a:cubicBezTo>
                    <a:cubicBezTo>
                      <a:pt x="11831" y="22313"/>
                      <a:pt x="11851" y="22362"/>
                      <a:pt x="11881" y="22402"/>
                    </a:cubicBezTo>
                    <a:cubicBezTo>
                      <a:pt x="11891" y="22433"/>
                      <a:pt x="11911" y="22453"/>
                      <a:pt x="11931" y="22482"/>
                    </a:cubicBezTo>
                    <a:lnTo>
                      <a:pt x="11971" y="22522"/>
                    </a:lnTo>
                    <a:cubicBezTo>
                      <a:pt x="12031" y="22582"/>
                      <a:pt x="12091" y="22633"/>
                      <a:pt x="12171" y="22682"/>
                    </a:cubicBezTo>
                    <a:cubicBezTo>
                      <a:pt x="12221" y="22712"/>
                      <a:pt x="12291" y="22742"/>
                      <a:pt x="12350" y="22772"/>
                    </a:cubicBezTo>
                    <a:cubicBezTo>
                      <a:pt x="12450" y="22822"/>
                      <a:pt x="12561" y="22872"/>
                      <a:pt x="12670" y="22902"/>
                    </a:cubicBezTo>
                    <a:cubicBezTo>
                      <a:pt x="12750" y="22912"/>
                      <a:pt x="12820" y="22922"/>
                      <a:pt x="12900" y="22922"/>
                    </a:cubicBezTo>
                    <a:cubicBezTo>
                      <a:pt x="12930" y="22932"/>
                      <a:pt x="12970" y="22932"/>
                      <a:pt x="13010" y="22932"/>
                    </a:cubicBezTo>
                    <a:lnTo>
                      <a:pt x="13090" y="22932"/>
                    </a:lnTo>
                    <a:cubicBezTo>
                      <a:pt x="13150" y="22932"/>
                      <a:pt x="13210" y="22922"/>
                      <a:pt x="13270" y="22912"/>
                    </a:cubicBezTo>
                    <a:cubicBezTo>
                      <a:pt x="13310" y="22902"/>
                      <a:pt x="13360" y="22902"/>
                      <a:pt x="13400" y="22892"/>
                    </a:cubicBezTo>
                    <a:cubicBezTo>
                      <a:pt x="13480" y="22872"/>
                      <a:pt x="13549" y="22852"/>
                      <a:pt x="13629" y="22822"/>
                    </a:cubicBezTo>
                    <a:cubicBezTo>
                      <a:pt x="13669" y="22812"/>
                      <a:pt x="13709" y="22802"/>
                      <a:pt x="13749" y="22782"/>
                    </a:cubicBezTo>
                    <a:cubicBezTo>
                      <a:pt x="13780" y="22772"/>
                      <a:pt x="13800" y="22762"/>
                      <a:pt x="13829" y="22742"/>
                    </a:cubicBezTo>
                    <a:cubicBezTo>
                      <a:pt x="13849" y="22732"/>
                      <a:pt x="13880" y="22712"/>
                      <a:pt x="13900" y="22692"/>
                    </a:cubicBezTo>
                    <a:cubicBezTo>
                      <a:pt x="13940" y="22662"/>
                      <a:pt x="13969" y="22622"/>
                      <a:pt x="14000" y="22582"/>
                    </a:cubicBezTo>
                    <a:cubicBezTo>
                      <a:pt x="14009" y="22562"/>
                      <a:pt x="14020" y="22533"/>
                      <a:pt x="14029" y="22513"/>
                    </a:cubicBezTo>
                    <a:cubicBezTo>
                      <a:pt x="14049" y="22482"/>
                      <a:pt x="14049" y="22453"/>
                      <a:pt x="14059" y="22422"/>
                    </a:cubicBezTo>
                    <a:lnTo>
                      <a:pt x="14089" y="22273"/>
                    </a:lnTo>
                    <a:cubicBezTo>
                      <a:pt x="14089" y="22222"/>
                      <a:pt x="14099" y="22173"/>
                      <a:pt x="14099" y="22123"/>
                    </a:cubicBezTo>
                    <a:lnTo>
                      <a:pt x="14099" y="22003"/>
                    </a:lnTo>
                    <a:lnTo>
                      <a:pt x="14099" y="21773"/>
                    </a:lnTo>
                    <a:cubicBezTo>
                      <a:pt x="14099" y="21613"/>
                      <a:pt x="14109" y="21463"/>
                      <a:pt x="14119" y="21314"/>
                    </a:cubicBezTo>
                    <a:lnTo>
                      <a:pt x="14149" y="20834"/>
                    </a:lnTo>
                    <a:cubicBezTo>
                      <a:pt x="14149" y="20774"/>
                      <a:pt x="14149" y="20714"/>
                      <a:pt x="14159" y="20664"/>
                    </a:cubicBezTo>
                    <a:lnTo>
                      <a:pt x="14169" y="20664"/>
                    </a:lnTo>
                    <a:cubicBezTo>
                      <a:pt x="14259" y="20664"/>
                      <a:pt x="14349" y="20664"/>
                      <a:pt x="14439" y="20674"/>
                    </a:cubicBezTo>
                    <a:cubicBezTo>
                      <a:pt x="14499" y="20684"/>
                      <a:pt x="14549" y="20694"/>
                      <a:pt x="14609" y="20694"/>
                    </a:cubicBezTo>
                    <a:cubicBezTo>
                      <a:pt x="14659" y="20694"/>
                      <a:pt x="14709" y="20704"/>
                      <a:pt x="14749" y="20704"/>
                    </a:cubicBezTo>
                    <a:cubicBezTo>
                      <a:pt x="14799" y="20714"/>
                      <a:pt x="14839" y="20724"/>
                      <a:pt x="14879" y="20734"/>
                    </a:cubicBezTo>
                    <a:cubicBezTo>
                      <a:pt x="14928" y="20744"/>
                      <a:pt x="14979" y="20764"/>
                      <a:pt x="15028" y="20784"/>
                    </a:cubicBezTo>
                    <a:cubicBezTo>
                      <a:pt x="15108" y="20814"/>
                      <a:pt x="15199" y="20844"/>
                      <a:pt x="15288" y="20884"/>
                    </a:cubicBezTo>
                    <a:cubicBezTo>
                      <a:pt x="15408" y="20934"/>
                      <a:pt x="15528" y="21003"/>
                      <a:pt x="15648" y="21083"/>
                    </a:cubicBezTo>
                    <a:cubicBezTo>
                      <a:pt x="15758" y="21143"/>
                      <a:pt x="15858" y="21214"/>
                      <a:pt x="15967" y="21294"/>
                    </a:cubicBezTo>
                    <a:cubicBezTo>
                      <a:pt x="16027" y="21343"/>
                      <a:pt x="16087" y="21403"/>
                      <a:pt x="16147" y="21463"/>
                    </a:cubicBezTo>
                    <a:cubicBezTo>
                      <a:pt x="16207" y="21523"/>
                      <a:pt x="16258" y="21583"/>
                      <a:pt x="16307" y="21643"/>
                    </a:cubicBezTo>
                    <a:lnTo>
                      <a:pt x="16487" y="21913"/>
                    </a:lnTo>
                    <a:cubicBezTo>
                      <a:pt x="16547" y="22013"/>
                      <a:pt x="16597" y="22113"/>
                      <a:pt x="16637" y="22213"/>
                    </a:cubicBezTo>
                    <a:cubicBezTo>
                      <a:pt x="16667" y="22282"/>
                      <a:pt x="16697" y="22353"/>
                      <a:pt x="16717" y="22422"/>
                    </a:cubicBezTo>
                    <a:cubicBezTo>
                      <a:pt x="16717" y="22502"/>
                      <a:pt x="16707" y="22593"/>
                      <a:pt x="16697" y="22673"/>
                    </a:cubicBezTo>
                    <a:cubicBezTo>
                      <a:pt x="16677" y="22782"/>
                      <a:pt x="16647" y="22882"/>
                      <a:pt x="16607" y="22992"/>
                    </a:cubicBezTo>
                    <a:cubicBezTo>
                      <a:pt x="16587" y="23042"/>
                      <a:pt x="16577" y="23102"/>
                      <a:pt x="16557" y="23152"/>
                    </a:cubicBezTo>
                    <a:lnTo>
                      <a:pt x="16707" y="23202"/>
                    </a:lnTo>
                    <a:cubicBezTo>
                      <a:pt x="16737" y="23132"/>
                      <a:pt x="16757" y="23062"/>
                      <a:pt x="16787" y="22992"/>
                    </a:cubicBezTo>
                    <a:lnTo>
                      <a:pt x="16787" y="22992"/>
                    </a:lnTo>
                    <a:cubicBezTo>
                      <a:pt x="16777" y="23032"/>
                      <a:pt x="16777" y="23082"/>
                      <a:pt x="16767" y="23132"/>
                    </a:cubicBezTo>
                    <a:cubicBezTo>
                      <a:pt x="16757" y="23222"/>
                      <a:pt x="16737" y="23312"/>
                      <a:pt x="16717" y="23392"/>
                    </a:cubicBezTo>
                    <a:cubicBezTo>
                      <a:pt x="16697" y="23481"/>
                      <a:pt x="16667" y="23561"/>
                      <a:pt x="16637" y="23641"/>
                    </a:cubicBezTo>
                    <a:cubicBezTo>
                      <a:pt x="16607" y="23692"/>
                      <a:pt x="16587" y="23752"/>
                      <a:pt x="16557" y="23801"/>
                    </a:cubicBezTo>
                    <a:cubicBezTo>
                      <a:pt x="16517" y="23852"/>
                      <a:pt x="16487" y="23901"/>
                      <a:pt x="16447" y="23951"/>
                    </a:cubicBezTo>
                    <a:cubicBezTo>
                      <a:pt x="16418" y="24001"/>
                      <a:pt x="16378" y="24041"/>
                      <a:pt x="16338" y="24081"/>
                    </a:cubicBezTo>
                    <a:cubicBezTo>
                      <a:pt x="16298" y="24131"/>
                      <a:pt x="16247" y="24181"/>
                      <a:pt x="16198" y="24231"/>
                    </a:cubicBezTo>
                    <a:cubicBezTo>
                      <a:pt x="16098" y="24331"/>
                      <a:pt x="15998" y="24431"/>
                      <a:pt x="15888" y="24521"/>
                    </a:cubicBezTo>
                    <a:cubicBezTo>
                      <a:pt x="15758" y="24620"/>
                      <a:pt x="15618" y="24700"/>
                      <a:pt x="15478" y="24791"/>
                    </a:cubicBezTo>
                    <a:cubicBezTo>
                      <a:pt x="15408" y="24831"/>
                      <a:pt x="15328" y="24880"/>
                      <a:pt x="15258" y="24931"/>
                    </a:cubicBezTo>
                    <a:cubicBezTo>
                      <a:pt x="15179" y="24971"/>
                      <a:pt x="15099" y="25011"/>
                      <a:pt x="15019" y="25040"/>
                    </a:cubicBezTo>
                    <a:cubicBezTo>
                      <a:pt x="14928" y="25080"/>
                      <a:pt x="14839" y="25110"/>
                      <a:pt x="14749" y="25130"/>
                    </a:cubicBezTo>
                    <a:cubicBezTo>
                      <a:pt x="14649" y="25160"/>
                      <a:pt x="14539" y="25190"/>
                      <a:pt x="14439" y="25220"/>
                    </a:cubicBezTo>
                    <a:cubicBezTo>
                      <a:pt x="14239" y="25270"/>
                      <a:pt x="14039" y="25320"/>
                      <a:pt x="13840" y="25360"/>
                    </a:cubicBezTo>
                    <a:cubicBezTo>
                      <a:pt x="13780" y="25360"/>
                      <a:pt x="13720" y="25370"/>
                      <a:pt x="13669" y="25370"/>
                    </a:cubicBezTo>
                    <a:cubicBezTo>
                      <a:pt x="13600" y="25380"/>
                      <a:pt x="13540" y="25380"/>
                      <a:pt x="13480" y="25380"/>
                    </a:cubicBezTo>
                    <a:cubicBezTo>
                      <a:pt x="13350" y="25380"/>
                      <a:pt x="13220" y="25370"/>
                      <a:pt x="13100" y="25370"/>
                    </a:cubicBezTo>
                    <a:cubicBezTo>
                      <a:pt x="12970" y="25360"/>
                      <a:pt x="12840" y="25360"/>
                      <a:pt x="12710" y="25360"/>
                    </a:cubicBezTo>
                    <a:lnTo>
                      <a:pt x="12501" y="25360"/>
                    </a:lnTo>
                    <a:cubicBezTo>
                      <a:pt x="12441" y="25350"/>
                      <a:pt x="12370" y="25350"/>
                      <a:pt x="12311" y="25340"/>
                    </a:cubicBezTo>
                    <a:cubicBezTo>
                      <a:pt x="12031" y="25300"/>
                      <a:pt x="11751" y="25240"/>
                      <a:pt x="11482" y="25180"/>
                    </a:cubicBezTo>
                    <a:cubicBezTo>
                      <a:pt x="11331" y="25150"/>
                      <a:pt x="11191" y="25110"/>
                      <a:pt x="11052" y="25071"/>
                    </a:cubicBezTo>
                    <a:cubicBezTo>
                      <a:pt x="10912" y="25031"/>
                      <a:pt x="10792" y="24991"/>
                      <a:pt x="10662" y="24931"/>
                    </a:cubicBezTo>
                    <a:cubicBezTo>
                      <a:pt x="10602" y="24911"/>
                      <a:pt x="10542" y="24891"/>
                      <a:pt x="10482" y="24860"/>
                    </a:cubicBezTo>
                    <a:cubicBezTo>
                      <a:pt x="10363" y="24811"/>
                      <a:pt x="10252" y="24760"/>
                      <a:pt x="10143" y="24700"/>
                    </a:cubicBezTo>
                    <a:cubicBezTo>
                      <a:pt x="10023" y="24631"/>
                      <a:pt x="9913" y="24561"/>
                      <a:pt x="9813" y="24481"/>
                    </a:cubicBezTo>
                    <a:cubicBezTo>
                      <a:pt x="9753" y="24431"/>
                      <a:pt x="9693" y="24381"/>
                      <a:pt x="9633" y="24321"/>
                    </a:cubicBezTo>
                    <a:cubicBezTo>
                      <a:pt x="9573" y="24271"/>
                      <a:pt x="9523" y="24211"/>
                      <a:pt x="9473" y="24151"/>
                    </a:cubicBezTo>
                    <a:cubicBezTo>
                      <a:pt x="9443" y="24101"/>
                      <a:pt x="9403" y="24051"/>
                      <a:pt x="9373" y="23991"/>
                    </a:cubicBezTo>
                    <a:cubicBezTo>
                      <a:pt x="9333" y="23931"/>
                      <a:pt x="9303" y="23861"/>
                      <a:pt x="9273" y="23792"/>
                    </a:cubicBezTo>
                    <a:cubicBezTo>
                      <a:pt x="9243" y="23721"/>
                      <a:pt x="9223" y="23652"/>
                      <a:pt x="9193" y="23581"/>
                    </a:cubicBezTo>
                    <a:cubicBezTo>
                      <a:pt x="9173" y="23512"/>
                      <a:pt x="9164" y="23441"/>
                      <a:pt x="9153" y="23362"/>
                    </a:cubicBezTo>
                    <a:cubicBezTo>
                      <a:pt x="9144" y="23312"/>
                      <a:pt x="9144" y="23262"/>
                      <a:pt x="9144" y="23212"/>
                    </a:cubicBezTo>
                    <a:cubicBezTo>
                      <a:pt x="9133" y="23142"/>
                      <a:pt x="9133" y="23082"/>
                      <a:pt x="9144" y="23012"/>
                    </a:cubicBezTo>
                    <a:cubicBezTo>
                      <a:pt x="9144" y="22892"/>
                      <a:pt x="9153" y="22772"/>
                      <a:pt x="9164" y="22653"/>
                    </a:cubicBezTo>
                    <a:lnTo>
                      <a:pt x="9193" y="22502"/>
                    </a:lnTo>
                    <a:lnTo>
                      <a:pt x="9253" y="22322"/>
                    </a:lnTo>
                    <a:lnTo>
                      <a:pt x="9253" y="22333"/>
                    </a:lnTo>
                    <a:cubicBezTo>
                      <a:pt x="9233" y="22402"/>
                      <a:pt x="9223" y="22473"/>
                      <a:pt x="9213" y="22542"/>
                    </a:cubicBezTo>
                    <a:lnTo>
                      <a:pt x="9333" y="22562"/>
                    </a:lnTo>
                    <a:cubicBezTo>
                      <a:pt x="9333" y="22553"/>
                      <a:pt x="9333" y="22542"/>
                      <a:pt x="9343" y="22533"/>
                    </a:cubicBezTo>
                    <a:cubicBezTo>
                      <a:pt x="9353" y="22433"/>
                      <a:pt x="9383" y="22333"/>
                      <a:pt x="9413" y="22233"/>
                    </a:cubicBezTo>
                    <a:cubicBezTo>
                      <a:pt x="9423" y="22183"/>
                      <a:pt x="9433" y="22133"/>
                      <a:pt x="9453" y="22083"/>
                    </a:cubicBezTo>
                    <a:cubicBezTo>
                      <a:pt x="9463" y="22033"/>
                      <a:pt x="9483" y="21993"/>
                      <a:pt x="9493" y="21943"/>
                    </a:cubicBezTo>
                    <a:cubicBezTo>
                      <a:pt x="9513" y="21923"/>
                      <a:pt x="9523" y="21903"/>
                      <a:pt x="9533" y="21883"/>
                    </a:cubicBezTo>
                    <a:cubicBezTo>
                      <a:pt x="9543" y="21873"/>
                      <a:pt x="9553" y="21863"/>
                      <a:pt x="9563" y="21863"/>
                    </a:cubicBezTo>
                    <a:cubicBezTo>
                      <a:pt x="9573" y="21843"/>
                      <a:pt x="9583" y="21823"/>
                      <a:pt x="9583" y="21813"/>
                    </a:cubicBezTo>
                    <a:cubicBezTo>
                      <a:pt x="9623" y="21773"/>
                      <a:pt x="9663" y="21723"/>
                      <a:pt x="9703" y="21683"/>
                    </a:cubicBezTo>
                    <a:cubicBezTo>
                      <a:pt x="9783" y="21603"/>
                      <a:pt x="9873" y="21523"/>
                      <a:pt x="9972" y="21443"/>
                    </a:cubicBezTo>
                    <a:cubicBezTo>
                      <a:pt x="10043" y="21383"/>
                      <a:pt x="10123" y="21334"/>
                      <a:pt x="10203" y="21274"/>
                    </a:cubicBezTo>
                    <a:cubicBezTo>
                      <a:pt x="10272" y="21223"/>
                      <a:pt x="10343" y="21163"/>
                      <a:pt x="10422" y="21114"/>
                    </a:cubicBezTo>
                    <a:cubicBezTo>
                      <a:pt x="10582" y="21003"/>
                      <a:pt x="10752" y="20914"/>
                      <a:pt x="10932" y="20834"/>
                    </a:cubicBezTo>
                    <a:cubicBezTo>
                      <a:pt x="11072" y="20774"/>
                      <a:pt x="11222" y="20724"/>
                      <a:pt x="11362" y="20664"/>
                    </a:cubicBezTo>
                    <a:cubicBezTo>
                      <a:pt x="11431" y="20644"/>
                      <a:pt x="11511" y="20614"/>
                      <a:pt x="11582" y="20594"/>
                    </a:cubicBezTo>
                    <a:cubicBezTo>
                      <a:pt x="11651" y="20574"/>
                      <a:pt x="11721" y="20564"/>
                      <a:pt x="11791" y="20544"/>
                    </a:cubicBezTo>
                    <a:close/>
                    <a:moveTo>
                      <a:pt x="14419" y="20224"/>
                    </a:moveTo>
                    <a:cubicBezTo>
                      <a:pt x="14549" y="20235"/>
                      <a:pt x="14669" y="20235"/>
                      <a:pt x="14788" y="20244"/>
                    </a:cubicBezTo>
                    <a:cubicBezTo>
                      <a:pt x="14919" y="20264"/>
                      <a:pt x="15039" y="20304"/>
                      <a:pt x="15159" y="20334"/>
                    </a:cubicBezTo>
                    <a:cubicBezTo>
                      <a:pt x="15219" y="20354"/>
                      <a:pt x="15278" y="20364"/>
                      <a:pt x="15338" y="20384"/>
                    </a:cubicBezTo>
                    <a:cubicBezTo>
                      <a:pt x="15398" y="20404"/>
                      <a:pt x="15458" y="20424"/>
                      <a:pt x="15508" y="20454"/>
                    </a:cubicBezTo>
                    <a:cubicBezTo>
                      <a:pt x="15778" y="20564"/>
                      <a:pt x="16038" y="20704"/>
                      <a:pt x="16298" y="20844"/>
                    </a:cubicBezTo>
                    <a:cubicBezTo>
                      <a:pt x="16427" y="20914"/>
                      <a:pt x="16567" y="20994"/>
                      <a:pt x="16697" y="21074"/>
                    </a:cubicBezTo>
                    <a:cubicBezTo>
                      <a:pt x="16827" y="21143"/>
                      <a:pt x="16957" y="21234"/>
                      <a:pt x="17087" y="21323"/>
                    </a:cubicBezTo>
                    <a:cubicBezTo>
                      <a:pt x="17157" y="21374"/>
                      <a:pt x="17237" y="21434"/>
                      <a:pt x="17306" y="21493"/>
                    </a:cubicBezTo>
                    <a:cubicBezTo>
                      <a:pt x="17477" y="21623"/>
                      <a:pt x="17646" y="21773"/>
                      <a:pt x="17786" y="21933"/>
                    </a:cubicBezTo>
                    <a:cubicBezTo>
                      <a:pt x="17816" y="21973"/>
                      <a:pt x="17836" y="22013"/>
                      <a:pt x="17866" y="22053"/>
                    </a:cubicBezTo>
                    <a:cubicBezTo>
                      <a:pt x="17866" y="22063"/>
                      <a:pt x="17866" y="22073"/>
                      <a:pt x="17876" y="22083"/>
                    </a:cubicBezTo>
                    <a:cubicBezTo>
                      <a:pt x="17886" y="22143"/>
                      <a:pt x="17896" y="22202"/>
                      <a:pt x="17896" y="22273"/>
                    </a:cubicBezTo>
                    <a:cubicBezTo>
                      <a:pt x="17896" y="22273"/>
                      <a:pt x="17906" y="22273"/>
                      <a:pt x="17906" y="22282"/>
                    </a:cubicBezTo>
                    <a:lnTo>
                      <a:pt x="17906" y="22413"/>
                    </a:lnTo>
                    <a:lnTo>
                      <a:pt x="17906" y="22573"/>
                    </a:lnTo>
                    <a:cubicBezTo>
                      <a:pt x="17906" y="22662"/>
                      <a:pt x="17896" y="22752"/>
                      <a:pt x="17886" y="22832"/>
                    </a:cubicBezTo>
                    <a:cubicBezTo>
                      <a:pt x="17866" y="22892"/>
                      <a:pt x="17856" y="22952"/>
                      <a:pt x="17846" y="23012"/>
                    </a:cubicBezTo>
                    <a:lnTo>
                      <a:pt x="17786" y="23192"/>
                    </a:lnTo>
                    <a:cubicBezTo>
                      <a:pt x="17766" y="23252"/>
                      <a:pt x="17756" y="23312"/>
                      <a:pt x="17726" y="23372"/>
                    </a:cubicBezTo>
                    <a:cubicBezTo>
                      <a:pt x="17706" y="23432"/>
                      <a:pt x="17686" y="23492"/>
                      <a:pt x="17656" y="23552"/>
                    </a:cubicBezTo>
                    <a:cubicBezTo>
                      <a:pt x="17566" y="23732"/>
                      <a:pt x="17466" y="23911"/>
                      <a:pt x="17346" y="24081"/>
                    </a:cubicBezTo>
                    <a:cubicBezTo>
                      <a:pt x="17286" y="24161"/>
                      <a:pt x="17217" y="24241"/>
                      <a:pt x="17157" y="24331"/>
                    </a:cubicBezTo>
                    <a:cubicBezTo>
                      <a:pt x="17097" y="24411"/>
                      <a:pt x="17037" y="24491"/>
                      <a:pt x="16977" y="24561"/>
                    </a:cubicBezTo>
                    <a:cubicBezTo>
                      <a:pt x="16937" y="24620"/>
                      <a:pt x="16887" y="24671"/>
                      <a:pt x="16847" y="24720"/>
                    </a:cubicBezTo>
                    <a:cubicBezTo>
                      <a:pt x="16807" y="24771"/>
                      <a:pt x="16757" y="24831"/>
                      <a:pt x="16707" y="24880"/>
                    </a:cubicBezTo>
                    <a:lnTo>
                      <a:pt x="16557" y="25031"/>
                    </a:lnTo>
                    <a:cubicBezTo>
                      <a:pt x="16527" y="25060"/>
                      <a:pt x="16497" y="25080"/>
                      <a:pt x="16467" y="25110"/>
                    </a:cubicBezTo>
                    <a:cubicBezTo>
                      <a:pt x="16438" y="25130"/>
                      <a:pt x="16407" y="25150"/>
                      <a:pt x="16387" y="25180"/>
                    </a:cubicBezTo>
                    <a:lnTo>
                      <a:pt x="16147" y="25330"/>
                    </a:lnTo>
                    <a:cubicBezTo>
                      <a:pt x="16078" y="25380"/>
                      <a:pt x="15998" y="25420"/>
                      <a:pt x="15928" y="25460"/>
                    </a:cubicBezTo>
                    <a:cubicBezTo>
                      <a:pt x="15878" y="25480"/>
                      <a:pt x="15838" y="25510"/>
                      <a:pt x="15788" y="25530"/>
                    </a:cubicBezTo>
                    <a:cubicBezTo>
                      <a:pt x="15748" y="25550"/>
                      <a:pt x="15698" y="25570"/>
                      <a:pt x="15648" y="25590"/>
                    </a:cubicBezTo>
                    <a:cubicBezTo>
                      <a:pt x="15558" y="25630"/>
                      <a:pt x="15468" y="25660"/>
                      <a:pt x="15388" y="25700"/>
                    </a:cubicBezTo>
                    <a:cubicBezTo>
                      <a:pt x="15288" y="25730"/>
                      <a:pt x="15199" y="25770"/>
                      <a:pt x="15099" y="25800"/>
                    </a:cubicBezTo>
                    <a:cubicBezTo>
                      <a:pt x="15048" y="25820"/>
                      <a:pt x="14999" y="25830"/>
                      <a:pt x="14948" y="25850"/>
                    </a:cubicBezTo>
                    <a:lnTo>
                      <a:pt x="14999" y="25999"/>
                    </a:lnTo>
                    <a:cubicBezTo>
                      <a:pt x="15079" y="25979"/>
                      <a:pt x="15148" y="25950"/>
                      <a:pt x="15228" y="25930"/>
                    </a:cubicBezTo>
                    <a:cubicBezTo>
                      <a:pt x="15438" y="25859"/>
                      <a:pt x="15648" y="25780"/>
                      <a:pt x="15848" y="25690"/>
                    </a:cubicBezTo>
                    <a:cubicBezTo>
                      <a:pt x="15898" y="25670"/>
                      <a:pt x="15958" y="25640"/>
                      <a:pt x="16007" y="25620"/>
                    </a:cubicBezTo>
                    <a:cubicBezTo>
                      <a:pt x="16027" y="25610"/>
                      <a:pt x="16047" y="25600"/>
                      <a:pt x="16058" y="25590"/>
                    </a:cubicBezTo>
                    <a:cubicBezTo>
                      <a:pt x="16087" y="25580"/>
                      <a:pt x="16107" y="25570"/>
                      <a:pt x="16127" y="25550"/>
                    </a:cubicBezTo>
                    <a:cubicBezTo>
                      <a:pt x="16227" y="25500"/>
                      <a:pt x="16318" y="25440"/>
                      <a:pt x="16407" y="25380"/>
                    </a:cubicBezTo>
                    <a:cubicBezTo>
                      <a:pt x="16497" y="25310"/>
                      <a:pt x="16587" y="25240"/>
                      <a:pt x="16667" y="25170"/>
                    </a:cubicBezTo>
                    <a:cubicBezTo>
                      <a:pt x="16747" y="25100"/>
                      <a:pt x="16817" y="25020"/>
                      <a:pt x="16887" y="24940"/>
                    </a:cubicBezTo>
                    <a:lnTo>
                      <a:pt x="17097" y="24700"/>
                    </a:lnTo>
                    <a:cubicBezTo>
                      <a:pt x="17167" y="24611"/>
                      <a:pt x="17237" y="24531"/>
                      <a:pt x="17306" y="24441"/>
                    </a:cubicBezTo>
                    <a:lnTo>
                      <a:pt x="17486" y="24201"/>
                    </a:lnTo>
                    <a:cubicBezTo>
                      <a:pt x="17526" y="24161"/>
                      <a:pt x="17557" y="24111"/>
                      <a:pt x="17586" y="24071"/>
                    </a:cubicBezTo>
                    <a:cubicBezTo>
                      <a:pt x="17617" y="24021"/>
                      <a:pt x="17646" y="23981"/>
                      <a:pt x="17676" y="23931"/>
                    </a:cubicBezTo>
                    <a:lnTo>
                      <a:pt x="17826" y="23661"/>
                    </a:lnTo>
                    <a:cubicBezTo>
                      <a:pt x="17876" y="23552"/>
                      <a:pt x="17916" y="23452"/>
                      <a:pt x="17956" y="23342"/>
                    </a:cubicBezTo>
                    <a:cubicBezTo>
                      <a:pt x="17986" y="23242"/>
                      <a:pt x="18016" y="23142"/>
                      <a:pt x="18046" y="23052"/>
                    </a:cubicBezTo>
                    <a:cubicBezTo>
                      <a:pt x="18066" y="22942"/>
                      <a:pt x="18096" y="22842"/>
                      <a:pt x="18106" y="22732"/>
                    </a:cubicBezTo>
                    <a:cubicBezTo>
                      <a:pt x="18106" y="22682"/>
                      <a:pt x="18106" y="22633"/>
                      <a:pt x="18116" y="22582"/>
                    </a:cubicBezTo>
                    <a:cubicBezTo>
                      <a:pt x="18116" y="22602"/>
                      <a:pt x="18126" y="22622"/>
                      <a:pt x="18136" y="22642"/>
                    </a:cubicBezTo>
                    <a:cubicBezTo>
                      <a:pt x="18156" y="22732"/>
                      <a:pt x="18176" y="22812"/>
                      <a:pt x="18186" y="22892"/>
                    </a:cubicBezTo>
                    <a:cubicBezTo>
                      <a:pt x="18206" y="23112"/>
                      <a:pt x="18196" y="23342"/>
                      <a:pt x="18166" y="23572"/>
                    </a:cubicBezTo>
                    <a:cubicBezTo>
                      <a:pt x="18136" y="23792"/>
                      <a:pt x="18076" y="24011"/>
                      <a:pt x="17986" y="24221"/>
                    </a:cubicBezTo>
                    <a:cubicBezTo>
                      <a:pt x="17946" y="24321"/>
                      <a:pt x="17896" y="24431"/>
                      <a:pt x="17836" y="24531"/>
                    </a:cubicBezTo>
                    <a:cubicBezTo>
                      <a:pt x="17816" y="24581"/>
                      <a:pt x="17776" y="24631"/>
                      <a:pt x="17736" y="24671"/>
                    </a:cubicBezTo>
                    <a:cubicBezTo>
                      <a:pt x="17706" y="24720"/>
                      <a:pt x="17676" y="24771"/>
                      <a:pt x="17637" y="24811"/>
                    </a:cubicBezTo>
                    <a:cubicBezTo>
                      <a:pt x="17626" y="24820"/>
                      <a:pt x="17617" y="24831"/>
                      <a:pt x="17617" y="24840"/>
                    </a:cubicBezTo>
                    <a:cubicBezTo>
                      <a:pt x="17617" y="24840"/>
                      <a:pt x="17606" y="24840"/>
                      <a:pt x="17606" y="24851"/>
                    </a:cubicBezTo>
                    <a:lnTo>
                      <a:pt x="17597" y="24860"/>
                    </a:lnTo>
                    <a:lnTo>
                      <a:pt x="17477" y="25011"/>
                    </a:lnTo>
                    <a:cubicBezTo>
                      <a:pt x="17417" y="25071"/>
                      <a:pt x="17357" y="25140"/>
                      <a:pt x="17297" y="25200"/>
                    </a:cubicBezTo>
                    <a:cubicBezTo>
                      <a:pt x="17237" y="25270"/>
                      <a:pt x="17167" y="25330"/>
                      <a:pt x="17097" y="25390"/>
                    </a:cubicBezTo>
                    <a:cubicBezTo>
                      <a:pt x="17037" y="25450"/>
                      <a:pt x="16977" y="25500"/>
                      <a:pt x="16907" y="25560"/>
                    </a:cubicBezTo>
                    <a:cubicBezTo>
                      <a:pt x="16777" y="25650"/>
                      <a:pt x="16647" y="25750"/>
                      <a:pt x="16517" y="25839"/>
                    </a:cubicBezTo>
                    <a:cubicBezTo>
                      <a:pt x="16447" y="25879"/>
                      <a:pt x="16378" y="25930"/>
                      <a:pt x="16307" y="25970"/>
                    </a:cubicBezTo>
                    <a:cubicBezTo>
                      <a:pt x="16238" y="26010"/>
                      <a:pt x="16158" y="26050"/>
                      <a:pt x="16078" y="26079"/>
                    </a:cubicBezTo>
                    <a:cubicBezTo>
                      <a:pt x="15967" y="26130"/>
                      <a:pt x="15858" y="26170"/>
                      <a:pt x="15738" y="26219"/>
                    </a:cubicBezTo>
                    <a:cubicBezTo>
                      <a:pt x="15618" y="26270"/>
                      <a:pt x="15488" y="26319"/>
                      <a:pt x="15358" y="26359"/>
                    </a:cubicBezTo>
                    <a:cubicBezTo>
                      <a:pt x="15228" y="26409"/>
                      <a:pt x="15108" y="26449"/>
                      <a:pt x="14979" y="26479"/>
                    </a:cubicBezTo>
                    <a:cubicBezTo>
                      <a:pt x="14848" y="26509"/>
                      <a:pt x="14709" y="26529"/>
                      <a:pt x="14569" y="26549"/>
                    </a:cubicBezTo>
                    <a:cubicBezTo>
                      <a:pt x="14439" y="26569"/>
                      <a:pt x="14299" y="26579"/>
                      <a:pt x="14159" y="26599"/>
                    </a:cubicBezTo>
                    <a:cubicBezTo>
                      <a:pt x="14000" y="26619"/>
                      <a:pt x="13840" y="26639"/>
                      <a:pt x="13680" y="26649"/>
                    </a:cubicBezTo>
                    <a:cubicBezTo>
                      <a:pt x="13563" y="26657"/>
                      <a:pt x="13446" y="26660"/>
                      <a:pt x="13329" y="26660"/>
                    </a:cubicBezTo>
                    <a:cubicBezTo>
                      <a:pt x="13136" y="26660"/>
                      <a:pt x="12943" y="26651"/>
                      <a:pt x="12750" y="26639"/>
                    </a:cubicBezTo>
                    <a:cubicBezTo>
                      <a:pt x="12501" y="26619"/>
                      <a:pt x="12261" y="26599"/>
                      <a:pt x="12021" y="26569"/>
                    </a:cubicBezTo>
                    <a:cubicBezTo>
                      <a:pt x="11871" y="26549"/>
                      <a:pt x="11721" y="26519"/>
                      <a:pt x="11571" y="26489"/>
                    </a:cubicBezTo>
                    <a:cubicBezTo>
                      <a:pt x="11422" y="26449"/>
                      <a:pt x="11271" y="26419"/>
                      <a:pt x="11131" y="26389"/>
                    </a:cubicBezTo>
                    <a:cubicBezTo>
                      <a:pt x="11052" y="26359"/>
                      <a:pt x="10972" y="26339"/>
                      <a:pt x="10892" y="26319"/>
                    </a:cubicBezTo>
                    <a:cubicBezTo>
                      <a:pt x="10822" y="26290"/>
                      <a:pt x="10752" y="26259"/>
                      <a:pt x="10682" y="26239"/>
                    </a:cubicBezTo>
                    <a:cubicBezTo>
                      <a:pt x="10602" y="26199"/>
                      <a:pt x="10532" y="26170"/>
                      <a:pt x="10452" y="26150"/>
                    </a:cubicBezTo>
                    <a:cubicBezTo>
                      <a:pt x="10383" y="26119"/>
                      <a:pt x="10312" y="26099"/>
                      <a:pt x="10243" y="26079"/>
                    </a:cubicBezTo>
                    <a:cubicBezTo>
                      <a:pt x="10143" y="26039"/>
                      <a:pt x="10043" y="26010"/>
                      <a:pt x="9952" y="25970"/>
                    </a:cubicBezTo>
                    <a:cubicBezTo>
                      <a:pt x="9663" y="25839"/>
                      <a:pt x="9403" y="25680"/>
                      <a:pt x="9153" y="25500"/>
                    </a:cubicBezTo>
                    <a:cubicBezTo>
                      <a:pt x="9013" y="25390"/>
                      <a:pt x="8864" y="25270"/>
                      <a:pt x="8724" y="25150"/>
                    </a:cubicBezTo>
                    <a:cubicBezTo>
                      <a:pt x="8584" y="25031"/>
                      <a:pt x="8464" y="24891"/>
                      <a:pt x="8354" y="24751"/>
                    </a:cubicBezTo>
                    <a:cubicBezTo>
                      <a:pt x="8304" y="24691"/>
                      <a:pt x="8264" y="24631"/>
                      <a:pt x="8224" y="24561"/>
                    </a:cubicBezTo>
                    <a:cubicBezTo>
                      <a:pt x="8184" y="24511"/>
                      <a:pt x="8154" y="24451"/>
                      <a:pt x="8124" y="24381"/>
                    </a:cubicBezTo>
                    <a:cubicBezTo>
                      <a:pt x="8084" y="24291"/>
                      <a:pt x="8054" y="24191"/>
                      <a:pt x="8024" y="24091"/>
                    </a:cubicBezTo>
                    <a:cubicBezTo>
                      <a:pt x="7994" y="23991"/>
                      <a:pt x="7974" y="23901"/>
                      <a:pt x="7954" y="23801"/>
                    </a:cubicBezTo>
                    <a:cubicBezTo>
                      <a:pt x="7945" y="23701"/>
                      <a:pt x="7945" y="23592"/>
                      <a:pt x="7945" y="23492"/>
                    </a:cubicBezTo>
                    <a:cubicBezTo>
                      <a:pt x="7945" y="23392"/>
                      <a:pt x="7954" y="23302"/>
                      <a:pt x="7965" y="23202"/>
                    </a:cubicBezTo>
                    <a:cubicBezTo>
                      <a:pt x="7974" y="23102"/>
                      <a:pt x="8004" y="22992"/>
                      <a:pt x="8044" y="22892"/>
                    </a:cubicBezTo>
                    <a:cubicBezTo>
                      <a:pt x="8074" y="22782"/>
                      <a:pt x="8114" y="22673"/>
                      <a:pt x="8154" y="22562"/>
                    </a:cubicBezTo>
                    <a:cubicBezTo>
                      <a:pt x="8184" y="22513"/>
                      <a:pt x="8204" y="22462"/>
                      <a:pt x="8234" y="22413"/>
                    </a:cubicBezTo>
                    <a:lnTo>
                      <a:pt x="8344" y="22442"/>
                    </a:lnTo>
                    <a:cubicBezTo>
                      <a:pt x="8344" y="22433"/>
                      <a:pt x="8354" y="22422"/>
                      <a:pt x="8354" y="22402"/>
                    </a:cubicBezTo>
                    <a:cubicBezTo>
                      <a:pt x="8384" y="22293"/>
                      <a:pt x="8424" y="22173"/>
                      <a:pt x="8474" y="22063"/>
                    </a:cubicBezTo>
                    <a:cubicBezTo>
                      <a:pt x="8494" y="22033"/>
                      <a:pt x="8514" y="22003"/>
                      <a:pt x="8534" y="21963"/>
                    </a:cubicBezTo>
                    <a:cubicBezTo>
                      <a:pt x="8544" y="21953"/>
                      <a:pt x="8544" y="21933"/>
                      <a:pt x="8534" y="21923"/>
                    </a:cubicBezTo>
                    <a:cubicBezTo>
                      <a:pt x="8544" y="21913"/>
                      <a:pt x="8554" y="21903"/>
                      <a:pt x="8554" y="21893"/>
                    </a:cubicBezTo>
                    <a:lnTo>
                      <a:pt x="8733" y="21683"/>
                    </a:lnTo>
                    <a:cubicBezTo>
                      <a:pt x="8804" y="21613"/>
                      <a:pt x="8864" y="21543"/>
                      <a:pt x="8933" y="21473"/>
                    </a:cubicBezTo>
                    <a:cubicBezTo>
                      <a:pt x="9064" y="21334"/>
                      <a:pt x="9213" y="21203"/>
                      <a:pt x="9363" y="21083"/>
                    </a:cubicBezTo>
                    <a:cubicBezTo>
                      <a:pt x="9413" y="21043"/>
                      <a:pt x="9463" y="21003"/>
                      <a:pt x="9523" y="20964"/>
                    </a:cubicBezTo>
                    <a:lnTo>
                      <a:pt x="9733" y="20844"/>
                    </a:lnTo>
                    <a:cubicBezTo>
                      <a:pt x="9873" y="20774"/>
                      <a:pt x="10003" y="20704"/>
                      <a:pt x="10143" y="20644"/>
                    </a:cubicBezTo>
                    <a:cubicBezTo>
                      <a:pt x="10263" y="20604"/>
                      <a:pt x="10372" y="20554"/>
                      <a:pt x="10482" y="20514"/>
                    </a:cubicBezTo>
                    <a:cubicBezTo>
                      <a:pt x="10612" y="20474"/>
                      <a:pt x="10742" y="20424"/>
                      <a:pt x="10882" y="20394"/>
                    </a:cubicBezTo>
                    <a:cubicBezTo>
                      <a:pt x="11142" y="20324"/>
                      <a:pt x="11402" y="20274"/>
                      <a:pt x="11671" y="20235"/>
                    </a:cubicBezTo>
                    <a:cubicBezTo>
                      <a:pt x="11711" y="20235"/>
                      <a:pt x="11751" y="20224"/>
                      <a:pt x="11801" y="20224"/>
                    </a:cubicBezTo>
                    <a:cubicBezTo>
                      <a:pt x="11791" y="20284"/>
                      <a:pt x="11791" y="20334"/>
                      <a:pt x="11791" y="20394"/>
                    </a:cubicBezTo>
                    <a:lnTo>
                      <a:pt x="11781" y="20394"/>
                    </a:lnTo>
                    <a:cubicBezTo>
                      <a:pt x="11701" y="20404"/>
                      <a:pt x="11621" y="20424"/>
                      <a:pt x="11551" y="20444"/>
                    </a:cubicBezTo>
                    <a:cubicBezTo>
                      <a:pt x="11482" y="20464"/>
                      <a:pt x="11411" y="20484"/>
                      <a:pt x="11351" y="20504"/>
                    </a:cubicBezTo>
                    <a:cubicBezTo>
                      <a:pt x="11211" y="20544"/>
                      <a:pt x="11082" y="20594"/>
                      <a:pt x="10952" y="20644"/>
                    </a:cubicBezTo>
                    <a:cubicBezTo>
                      <a:pt x="10802" y="20694"/>
                      <a:pt x="10672" y="20754"/>
                      <a:pt x="10542" y="20834"/>
                    </a:cubicBezTo>
                    <a:cubicBezTo>
                      <a:pt x="10412" y="20894"/>
                      <a:pt x="10303" y="20974"/>
                      <a:pt x="10192" y="21054"/>
                    </a:cubicBezTo>
                    <a:cubicBezTo>
                      <a:pt x="10072" y="21134"/>
                      <a:pt x="9963" y="21203"/>
                      <a:pt x="9853" y="21294"/>
                    </a:cubicBezTo>
                    <a:cubicBezTo>
                      <a:pt x="9783" y="21343"/>
                      <a:pt x="9713" y="21394"/>
                      <a:pt x="9653" y="21443"/>
                    </a:cubicBezTo>
                    <a:cubicBezTo>
                      <a:pt x="9593" y="21493"/>
                      <a:pt x="9543" y="21543"/>
                      <a:pt x="9493" y="21593"/>
                    </a:cubicBezTo>
                    <a:cubicBezTo>
                      <a:pt x="9433" y="21633"/>
                      <a:pt x="9393" y="21683"/>
                      <a:pt x="9343" y="21733"/>
                    </a:cubicBezTo>
                    <a:cubicBezTo>
                      <a:pt x="9293" y="21783"/>
                      <a:pt x="9243" y="21843"/>
                      <a:pt x="9193" y="21903"/>
                    </a:cubicBezTo>
                    <a:cubicBezTo>
                      <a:pt x="9153" y="21953"/>
                      <a:pt x="9113" y="22013"/>
                      <a:pt x="9073" y="22073"/>
                    </a:cubicBezTo>
                    <a:lnTo>
                      <a:pt x="9013" y="22163"/>
                    </a:lnTo>
                    <a:cubicBezTo>
                      <a:pt x="8993" y="22202"/>
                      <a:pt x="8973" y="22233"/>
                      <a:pt x="8964" y="22273"/>
                    </a:cubicBezTo>
                    <a:cubicBezTo>
                      <a:pt x="8933" y="22342"/>
                      <a:pt x="8904" y="22413"/>
                      <a:pt x="8884" y="22493"/>
                    </a:cubicBezTo>
                    <a:cubicBezTo>
                      <a:pt x="8864" y="22562"/>
                      <a:pt x="8844" y="22642"/>
                      <a:pt x="8833" y="22722"/>
                    </a:cubicBezTo>
                    <a:cubicBezTo>
                      <a:pt x="8824" y="22862"/>
                      <a:pt x="8813" y="23012"/>
                      <a:pt x="8813" y="23152"/>
                    </a:cubicBezTo>
                    <a:cubicBezTo>
                      <a:pt x="8824" y="23302"/>
                      <a:pt x="8844" y="23452"/>
                      <a:pt x="8884" y="23592"/>
                    </a:cubicBezTo>
                    <a:cubicBezTo>
                      <a:pt x="8904" y="23672"/>
                      <a:pt x="8933" y="23741"/>
                      <a:pt x="8964" y="23821"/>
                    </a:cubicBezTo>
                    <a:cubicBezTo>
                      <a:pt x="8993" y="23881"/>
                      <a:pt x="9024" y="23941"/>
                      <a:pt x="9064" y="24001"/>
                    </a:cubicBezTo>
                    <a:cubicBezTo>
                      <a:pt x="9124" y="24141"/>
                      <a:pt x="9223" y="24261"/>
                      <a:pt x="9323" y="24371"/>
                    </a:cubicBezTo>
                    <a:cubicBezTo>
                      <a:pt x="9433" y="24481"/>
                      <a:pt x="9543" y="24571"/>
                      <a:pt x="9663" y="24660"/>
                    </a:cubicBezTo>
                    <a:cubicBezTo>
                      <a:pt x="9773" y="24751"/>
                      <a:pt x="9903" y="24820"/>
                      <a:pt x="10023" y="24880"/>
                    </a:cubicBezTo>
                    <a:cubicBezTo>
                      <a:pt x="10143" y="24940"/>
                      <a:pt x="10263" y="25000"/>
                      <a:pt x="10383" y="25051"/>
                    </a:cubicBezTo>
                    <a:cubicBezTo>
                      <a:pt x="10522" y="25110"/>
                      <a:pt x="10652" y="25170"/>
                      <a:pt x="10792" y="25220"/>
                    </a:cubicBezTo>
                    <a:cubicBezTo>
                      <a:pt x="10852" y="25250"/>
                      <a:pt x="10922" y="25260"/>
                      <a:pt x="10982" y="25280"/>
                    </a:cubicBezTo>
                    <a:cubicBezTo>
                      <a:pt x="11062" y="25310"/>
                      <a:pt x="11131" y="25330"/>
                      <a:pt x="11211" y="25350"/>
                    </a:cubicBezTo>
                    <a:cubicBezTo>
                      <a:pt x="11351" y="25390"/>
                      <a:pt x="11491" y="25420"/>
                      <a:pt x="11641" y="25450"/>
                    </a:cubicBezTo>
                    <a:cubicBezTo>
                      <a:pt x="11771" y="25480"/>
                      <a:pt x="11911" y="25510"/>
                      <a:pt x="12051" y="25540"/>
                    </a:cubicBezTo>
                    <a:cubicBezTo>
                      <a:pt x="12201" y="25580"/>
                      <a:pt x="12350" y="25590"/>
                      <a:pt x="12501" y="25610"/>
                    </a:cubicBezTo>
                    <a:cubicBezTo>
                      <a:pt x="12641" y="25620"/>
                      <a:pt x="12781" y="25620"/>
                      <a:pt x="12920" y="25620"/>
                    </a:cubicBezTo>
                    <a:cubicBezTo>
                      <a:pt x="13060" y="25630"/>
                      <a:pt x="13200" y="25640"/>
                      <a:pt x="13350" y="25640"/>
                    </a:cubicBezTo>
                    <a:cubicBezTo>
                      <a:pt x="13420" y="25640"/>
                      <a:pt x="13490" y="25640"/>
                      <a:pt x="13560" y="25650"/>
                    </a:cubicBezTo>
                    <a:cubicBezTo>
                      <a:pt x="13629" y="25650"/>
                      <a:pt x="13700" y="25640"/>
                      <a:pt x="13769" y="25640"/>
                    </a:cubicBezTo>
                    <a:cubicBezTo>
                      <a:pt x="13840" y="25630"/>
                      <a:pt x="13920" y="25620"/>
                      <a:pt x="14000" y="25610"/>
                    </a:cubicBezTo>
                    <a:cubicBezTo>
                      <a:pt x="14059" y="25600"/>
                      <a:pt x="14129" y="25580"/>
                      <a:pt x="14199" y="25570"/>
                    </a:cubicBezTo>
                    <a:cubicBezTo>
                      <a:pt x="14339" y="25530"/>
                      <a:pt x="14469" y="25500"/>
                      <a:pt x="14609" y="25470"/>
                    </a:cubicBezTo>
                    <a:cubicBezTo>
                      <a:pt x="14749" y="25430"/>
                      <a:pt x="14888" y="25400"/>
                      <a:pt x="15028" y="25350"/>
                    </a:cubicBezTo>
                    <a:lnTo>
                      <a:pt x="15238" y="25260"/>
                    </a:lnTo>
                    <a:cubicBezTo>
                      <a:pt x="15308" y="25230"/>
                      <a:pt x="15368" y="25200"/>
                      <a:pt x="15428" y="25160"/>
                    </a:cubicBezTo>
                    <a:cubicBezTo>
                      <a:pt x="15558" y="25091"/>
                      <a:pt x="15688" y="25011"/>
                      <a:pt x="15818" y="24931"/>
                    </a:cubicBezTo>
                    <a:cubicBezTo>
                      <a:pt x="15868" y="24891"/>
                      <a:pt x="15928" y="24860"/>
                      <a:pt x="15987" y="24820"/>
                    </a:cubicBezTo>
                    <a:cubicBezTo>
                      <a:pt x="16058" y="24771"/>
                      <a:pt x="16118" y="24720"/>
                      <a:pt x="16187" y="24660"/>
                    </a:cubicBezTo>
                    <a:cubicBezTo>
                      <a:pt x="16238" y="24620"/>
                      <a:pt x="16287" y="24571"/>
                      <a:pt x="16338" y="24521"/>
                    </a:cubicBezTo>
                    <a:cubicBezTo>
                      <a:pt x="16387" y="24481"/>
                      <a:pt x="16438" y="24431"/>
                      <a:pt x="16477" y="24381"/>
                    </a:cubicBezTo>
                    <a:lnTo>
                      <a:pt x="16627" y="24231"/>
                    </a:lnTo>
                    <a:cubicBezTo>
                      <a:pt x="16677" y="24171"/>
                      <a:pt x="16737" y="24101"/>
                      <a:pt x="16777" y="24041"/>
                    </a:cubicBezTo>
                    <a:cubicBezTo>
                      <a:pt x="16817" y="23981"/>
                      <a:pt x="16857" y="23921"/>
                      <a:pt x="16887" y="23861"/>
                    </a:cubicBezTo>
                    <a:cubicBezTo>
                      <a:pt x="16927" y="23792"/>
                      <a:pt x="16957" y="23712"/>
                      <a:pt x="16987" y="23641"/>
                    </a:cubicBezTo>
                    <a:cubicBezTo>
                      <a:pt x="17007" y="23581"/>
                      <a:pt x="17027" y="23521"/>
                      <a:pt x="17047" y="23452"/>
                    </a:cubicBezTo>
                    <a:cubicBezTo>
                      <a:pt x="17057" y="23392"/>
                      <a:pt x="17077" y="23322"/>
                      <a:pt x="17087" y="23262"/>
                    </a:cubicBezTo>
                    <a:cubicBezTo>
                      <a:pt x="17117" y="23102"/>
                      <a:pt x="17137" y="22952"/>
                      <a:pt x="17137" y="22802"/>
                    </a:cubicBezTo>
                    <a:cubicBezTo>
                      <a:pt x="17137" y="22712"/>
                      <a:pt x="17117" y="22633"/>
                      <a:pt x="17107" y="22542"/>
                    </a:cubicBezTo>
                    <a:cubicBezTo>
                      <a:pt x="17097" y="22482"/>
                      <a:pt x="17087" y="22413"/>
                      <a:pt x="17067" y="22342"/>
                    </a:cubicBezTo>
                    <a:cubicBezTo>
                      <a:pt x="17037" y="22193"/>
                      <a:pt x="16977" y="22053"/>
                      <a:pt x="16917" y="21913"/>
                    </a:cubicBezTo>
                    <a:cubicBezTo>
                      <a:pt x="16857" y="21783"/>
                      <a:pt x="16787" y="21663"/>
                      <a:pt x="16707" y="21553"/>
                    </a:cubicBezTo>
                    <a:cubicBezTo>
                      <a:pt x="16657" y="21483"/>
                      <a:pt x="16607" y="21423"/>
                      <a:pt x="16557" y="21354"/>
                    </a:cubicBezTo>
                    <a:cubicBezTo>
                      <a:pt x="16517" y="21303"/>
                      <a:pt x="16477" y="21254"/>
                      <a:pt x="16438" y="21214"/>
                    </a:cubicBezTo>
                    <a:cubicBezTo>
                      <a:pt x="16327" y="21103"/>
                      <a:pt x="16218" y="21003"/>
                      <a:pt x="16087" y="20924"/>
                    </a:cubicBezTo>
                    <a:cubicBezTo>
                      <a:pt x="15967" y="20844"/>
                      <a:pt x="15848" y="20784"/>
                      <a:pt x="15738" y="20714"/>
                    </a:cubicBezTo>
                    <a:cubicBezTo>
                      <a:pt x="15678" y="20684"/>
                      <a:pt x="15618" y="20644"/>
                      <a:pt x="15548" y="20624"/>
                    </a:cubicBezTo>
                    <a:cubicBezTo>
                      <a:pt x="15478" y="20584"/>
                      <a:pt x="15408" y="20554"/>
                      <a:pt x="15328" y="20534"/>
                    </a:cubicBezTo>
                    <a:cubicBezTo>
                      <a:pt x="15208" y="20484"/>
                      <a:pt x="15088" y="20444"/>
                      <a:pt x="14968" y="20414"/>
                    </a:cubicBezTo>
                    <a:cubicBezTo>
                      <a:pt x="14888" y="20394"/>
                      <a:pt x="14808" y="20394"/>
                      <a:pt x="14729" y="20384"/>
                    </a:cubicBezTo>
                    <a:lnTo>
                      <a:pt x="14559" y="20384"/>
                    </a:lnTo>
                    <a:cubicBezTo>
                      <a:pt x="14549" y="20384"/>
                      <a:pt x="14539" y="20374"/>
                      <a:pt x="14529" y="20374"/>
                    </a:cubicBezTo>
                    <a:cubicBezTo>
                      <a:pt x="14459" y="20374"/>
                      <a:pt x="14399" y="20364"/>
                      <a:pt x="14339" y="20364"/>
                    </a:cubicBezTo>
                    <a:cubicBezTo>
                      <a:pt x="14299" y="20364"/>
                      <a:pt x="14249" y="20374"/>
                      <a:pt x="14209" y="20374"/>
                    </a:cubicBezTo>
                    <a:cubicBezTo>
                      <a:pt x="14199" y="20374"/>
                      <a:pt x="14179" y="20384"/>
                      <a:pt x="14169" y="20384"/>
                    </a:cubicBezTo>
                    <a:lnTo>
                      <a:pt x="14169" y="20354"/>
                    </a:lnTo>
                    <a:lnTo>
                      <a:pt x="14169" y="20224"/>
                    </a:lnTo>
                    <a:close/>
                    <a:moveTo>
                      <a:pt x="23152" y="1"/>
                    </a:moveTo>
                    <a:cubicBezTo>
                      <a:pt x="23112" y="1"/>
                      <a:pt x="23072" y="11"/>
                      <a:pt x="23042" y="11"/>
                    </a:cubicBezTo>
                    <a:cubicBezTo>
                      <a:pt x="23002" y="21"/>
                      <a:pt x="22972" y="31"/>
                      <a:pt x="22932" y="41"/>
                    </a:cubicBezTo>
                    <a:lnTo>
                      <a:pt x="22842" y="71"/>
                    </a:lnTo>
                    <a:cubicBezTo>
                      <a:pt x="22772" y="101"/>
                      <a:pt x="22702" y="131"/>
                      <a:pt x="22632" y="171"/>
                    </a:cubicBezTo>
                    <a:cubicBezTo>
                      <a:pt x="22572" y="201"/>
                      <a:pt x="22502" y="221"/>
                      <a:pt x="22442" y="251"/>
                    </a:cubicBezTo>
                    <a:cubicBezTo>
                      <a:pt x="22322" y="311"/>
                      <a:pt x="22213" y="361"/>
                      <a:pt x="22093" y="420"/>
                    </a:cubicBezTo>
                    <a:lnTo>
                      <a:pt x="21733" y="600"/>
                    </a:lnTo>
                    <a:cubicBezTo>
                      <a:pt x="21613" y="660"/>
                      <a:pt x="21493" y="731"/>
                      <a:pt x="21373" y="800"/>
                    </a:cubicBezTo>
                    <a:cubicBezTo>
                      <a:pt x="21263" y="871"/>
                      <a:pt x="21163" y="950"/>
                      <a:pt x="21074" y="1020"/>
                    </a:cubicBezTo>
                    <a:cubicBezTo>
                      <a:pt x="21070" y="1024"/>
                      <a:pt x="21066" y="1027"/>
                      <a:pt x="21063" y="1030"/>
                    </a:cubicBezTo>
                    <a:lnTo>
                      <a:pt x="21063" y="1030"/>
                    </a:lnTo>
                    <a:cubicBezTo>
                      <a:pt x="21063" y="1030"/>
                      <a:pt x="21063" y="1030"/>
                      <a:pt x="21063" y="1030"/>
                    </a:cubicBezTo>
                    <a:cubicBezTo>
                      <a:pt x="21063" y="1031"/>
                      <a:pt x="21062" y="1031"/>
                      <a:pt x="21062" y="1031"/>
                    </a:cubicBezTo>
                    <a:lnTo>
                      <a:pt x="21062" y="1031"/>
                    </a:lnTo>
                    <a:cubicBezTo>
                      <a:pt x="21062" y="1031"/>
                      <a:pt x="21062" y="1031"/>
                      <a:pt x="21063" y="1030"/>
                    </a:cubicBezTo>
                    <a:lnTo>
                      <a:pt x="21063" y="1030"/>
                    </a:lnTo>
                    <a:cubicBezTo>
                      <a:pt x="21053" y="1031"/>
                      <a:pt x="21043" y="1040"/>
                      <a:pt x="21043" y="1040"/>
                    </a:cubicBezTo>
                    <a:cubicBezTo>
                      <a:pt x="21045" y="1040"/>
                      <a:pt x="21047" y="1040"/>
                      <a:pt x="21049" y="1039"/>
                    </a:cubicBezTo>
                    <a:lnTo>
                      <a:pt x="21049" y="1039"/>
                    </a:lnTo>
                    <a:cubicBezTo>
                      <a:pt x="21004" y="1067"/>
                      <a:pt x="20958" y="1103"/>
                      <a:pt x="20903" y="1130"/>
                    </a:cubicBezTo>
                    <a:cubicBezTo>
                      <a:pt x="20843" y="1160"/>
                      <a:pt x="20784" y="1190"/>
                      <a:pt x="20734" y="1220"/>
                    </a:cubicBezTo>
                    <a:cubicBezTo>
                      <a:pt x="20604" y="1290"/>
                      <a:pt x="20484" y="1350"/>
                      <a:pt x="20364" y="1420"/>
                    </a:cubicBezTo>
                    <a:cubicBezTo>
                      <a:pt x="20254" y="1490"/>
                      <a:pt x="20134" y="1560"/>
                      <a:pt x="20015" y="1610"/>
                    </a:cubicBezTo>
                    <a:cubicBezTo>
                      <a:pt x="19884" y="1679"/>
                      <a:pt x="19755" y="1730"/>
                      <a:pt x="19635" y="1790"/>
                    </a:cubicBezTo>
                    <a:cubicBezTo>
                      <a:pt x="19385" y="1910"/>
                      <a:pt x="19135" y="2039"/>
                      <a:pt x="18885" y="2159"/>
                    </a:cubicBezTo>
                    <a:cubicBezTo>
                      <a:pt x="18765" y="2219"/>
                      <a:pt x="18636" y="2279"/>
                      <a:pt x="18505" y="2339"/>
                    </a:cubicBezTo>
                    <a:cubicBezTo>
                      <a:pt x="18376" y="2389"/>
                      <a:pt x="18256" y="2449"/>
                      <a:pt x="18126" y="2509"/>
                    </a:cubicBezTo>
                    <a:cubicBezTo>
                      <a:pt x="17886" y="2629"/>
                      <a:pt x="17656" y="2749"/>
                      <a:pt x="17406" y="2849"/>
                    </a:cubicBezTo>
                    <a:cubicBezTo>
                      <a:pt x="17277" y="2909"/>
                      <a:pt x="17147" y="2958"/>
                      <a:pt x="17027" y="3009"/>
                    </a:cubicBezTo>
                    <a:cubicBezTo>
                      <a:pt x="16897" y="3058"/>
                      <a:pt x="16767" y="3118"/>
                      <a:pt x="16637" y="3189"/>
                    </a:cubicBezTo>
                    <a:cubicBezTo>
                      <a:pt x="16507" y="3249"/>
                      <a:pt x="16387" y="3309"/>
                      <a:pt x="16258" y="3368"/>
                    </a:cubicBezTo>
                    <a:cubicBezTo>
                      <a:pt x="16147" y="3428"/>
                      <a:pt x="16038" y="3488"/>
                      <a:pt x="15918" y="3538"/>
                    </a:cubicBezTo>
                    <a:cubicBezTo>
                      <a:pt x="15818" y="3588"/>
                      <a:pt x="15718" y="3638"/>
                      <a:pt x="15608" y="3678"/>
                    </a:cubicBezTo>
                    <a:cubicBezTo>
                      <a:pt x="15518" y="3718"/>
                      <a:pt x="15428" y="3748"/>
                      <a:pt x="15338" y="3788"/>
                    </a:cubicBezTo>
                    <a:cubicBezTo>
                      <a:pt x="15248" y="3828"/>
                      <a:pt x="15168" y="3878"/>
                      <a:pt x="15079" y="3918"/>
                    </a:cubicBezTo>
                    <a:cubicBezTo>
                      <a:pt x="14999" y="3968"/>
                      <a:pt x="14919" y="4008"/>
                      <a:pt x="14828" y="4057"/>
                    </a:cubicBezTo>
                    <a:cubicBezTo>
                      <a:pt x="14788" y="4018"/>
                      <a:pt x="14729" y="3978"/>
                      <a:pt x="14679" y="3948"/>
                    </a:cubicBezTo>
                    <a:cubicBezTo>
                      <a:pt x="14649" y="3928"/>
                      <a:pt x="14609" y="3918"/>
                      <a:pt x="14579" y="3898"/>
                    </a:cubicBezTo>
                    <a:cubicBezTo>
                      <a:pt x="14559" y="3888"/>
                      <a:pt x="14529" y="3888"/>
                      <a:pt x="14509" y="3888"/>
                    </a:cubicBezTo>
                    <a:cubicBezTo>
                      <a:pt x="14579" y="3648"/>
                      <a:pt x="14629" y="3398"/>
                      <a:pt x="14679" y="3149"/>
                    </a:cubicBezTo>
                    <a:cubicBezTo>
                      <a:pt x="14709" y="2998"/>
                      <a:pt x="14749" y="2849"/>
                      <a:pt x="14768" y="2699"/>
                    </a:cubicBezTo>
                    <a:cubicBezTo>
                      <a:pt x="14788" y="2609"/>
                      <a:pt x="14799" y="2519"/>
                      <a:pt x="14808" y="2429"/>
                    </a:cubicBezTo>
                    <a:cubicBezTo>
                      <a:pt x="14808" y="2359"/>
                      <a:pt x="14808" y="2279"/>
                      <a:pt x="14819" y="2209"/>
                    </a:cubicBezTo>
                    <a:cubicBezTo>
                      <a:pt x="14828" y="2129"/>
                      <a:pt x="14828" y="2039"/>
                      <a:pt x="14839" y="1959"/>
                    </a:cubicBezTo>
                    <a:cubicBezTo>
                      <a:pt x="14848" y="1879"/>
                      <a:pt x="14859" y="1810"/>
                      <a:pt x="14868" y="1739"/>
                    </a:cubicBezTo>
                    <a:cubicBezTo>
                      <a:pt x="14879" y="1590"/>
                      <a:pt x="14879" y="1430"/>
                      <a:pt x="14888" y="1280"/>
                    </a:cubicBezTo>
                    <a:lnTo>
                      <a:pt x="14888" y="1080"/>
                    </a:lnTo>
                    <a:cubicBezTo>
                      <a:pt x="14879" y="1030"/>
                      <a:pt x="14868" y="970"/>
                      <a:pt x="14859" y="920"/>
                    </a:cubicBezTo>
                    <a:cubicBezTo>
                      <a:pt x="14859" y="910"/>
                      <a:pt x="14848" y="891"/>
                      <a:pt x="14839" y="880"/>
                    </a:cubicBezTo>
                    <a:cubicBezTo>
                      <a:pt x="14839" y="851"/>
                      <a:pt x="14828" y="831"/>
                      <a:pt x="14819" y="811"/>
                    </a:cubicBezTo>
                    <a:cubicBezTo>
                      <a:pt x="14799" y="780"/>
                      <a:pt x="14768" y="751"/>
                      <a:pt x="14749" y="720"/>
                    </a:cubicBezTo>
                    <a:cubicBezTo>
                      <a:pt x="14729" y="691"/>
                      <a:pt x="14699" y="671"/>
                      <a:pt x="14669" y="651"/>
                    </a:cubicBezTo>
                    <a:cubicBezTo>
                      <a:pt x="14629" y="611"/>
                      <a:pt x="14589" y="580"/>
                      <a:pt x="14549" y="551"/>
                    </a:cubicBezTo>
                    <a:cubicBezTo>
                      <a:pt x="14459" y="491"/>
                      <a:pt x="14359" y="451"/>
                      <a:pt x="14259" y="420"/>
                    </a:cubicBezTo>
                    <a:cubicBezTo>
                      <a:pt x="14189" y="391"/>
                      <a:pt x="14119" y="371"/>
                      <a:pt x="14039" y="351"/>
                    </a:cubicBezTo>
                    <a:cubicBezTo>
                      <a:pt x="13949" y="331"/>
                      <a:pt x="13860" y="311"/>
                      <a:pt x="13769" y="311"/>
                    </a:cubicBezTo>
                    <a:cubicBezTo>
                      <a:pt x="13700" y="301"/>
                      <a:pt x="13629" y="301"/>
                      <a:pt x="13560" y="301"/>
                    </a:cubicBezTo>
                    <a:lnTo>
                      <a:pt x="13330" y="301"/>
                    </a:lnTo>
                    <a:cubicBezTo>
                      <a:pt x="13170" y="311"/>
                      <a:pt x="13010" y="331"/>
                      <a:pt x="12850" y="371"/>
                    </a:cubicBezTo>
                    <a:cubicBezTo>
                      <a:pt x="12781" y="381"/>
                      <a:pt x="12710" y="401"/>
                      <a:pt x="12641" y="420"/>
                    </a:cubicBezTo>
                    <a:cubicBezTo>
                      <a:pt x="12561" y="451"/>
                      <a:pt x="12481" y="471"/>
                      <a:pt x="12410" y="511"/>
                    </a:cubicBezTo>
                    <a:cubicBezTo>
                      <a:pt x="12301" y="551"/>
                      <a:pt x="12201" y="600"/>
                      <a:pt x="12111" y="651"/>
                    </a:cubicBezTo>
                    <a:cubicBezTo>
                      <a:pt x="12041" y="671"/>
                      <a:pt x="11981" y="680"/>
                      <a:pt x="11911" y="700"/>
                    </a:cubicBezTo>
                    <a:cubicBezTo>
                      <a:pt x="11841" y="720"/>
                      <a:pt x="11771" y="751"/>
                      <a:pt x="11701" y="780"/>
                    </a:cubicBezTo>
                    <a:cubicBezTo>
                      <a:pt x="11621" y="811"/>
                      <a:pt x="11551" y="840"/>
                      <a:pt x="11482" y="880"/>
                    </a:cubicBezTo>
                    <a:cubicBezTo>
                      <a:pt x="11442" y="910"/>
                      <a:pt x="11411" y="930"/>
                      <a:pt x="11382" y="960"/>
                    </a:cubicBezTo>
                    <a:cubicBezTo>
                      <a:pt x="11311" y="1020"/>
                      <a:pt x="11262" y="1120"/>
                      <a:pt x="11242" y="1200"/>
                    </a:cubicBezTo>
                    <a:cubicBezTo>
                      <a:pt x="11231" y="1250"/>
                      <a:pt x="11222" y="1310"/>
                      <a:pt x="11222" y="1360"/>
                    </a:cubicBezTo>
                    <a:cubicBezTo>
                      <a:pt x="11211" y="1400"/>
                      <a:pt x="11211" y="1440"/>
                      <a:pt x="11211" y="1480"/>
                    </a:cubicBezTo>
                    <a:cubicBezTo>
                      <a:pt x="11222" y="1560"/>
                      <a:pt x="11231" y="1630"/>
                      <a:pt x="11231" y="1710"/>
                    </a:cubicBezTo>
                    <a:cubicBezTo>
                      <a:pt x="11251" y="1859"/>
                      <a:pt x="11262" y="2010"/>
                      <a:pt x="11271" y="2169"/>
                    </a:cubicBezTo>
                    <a:cubicBezTo>
                      <a:pt x="11282" y="2329"/>
                      <a:pt x="11322" y="2499"/>
                      <a:pt x="11351" y="2659"/>
                    </a:cubicBezTo>
                    <a:cubicBezTo>
                      <a:pt x="11382" y="2799"/>
                      <a:pt x="11402" y="2949"/>
                      <a:pt x="11431" y="3089"/>
                    </a:cubicBezTo>
                    <a:cubicBezTo>
                      <a:pt x="11462" y="3238"/>
                      <a:pt x="11502" y="3378"/>
                      <a:pt x="11542" y="3528"/>
                    </a:cubicBezTo>
                    <a:cubicBezTo>
                      <a:pt x="11562" y="3598"/>
                      <a:pt x="11582" y="3668"/>
                      <a:pt x="11611" y="3738"/>
                    </a:cubicBezTo>
                    <a:cubicBezTo>
                      <a:pt x="11631" y="3808"/>
                      <a:pt x="11651" y="3878"/>
                      <a:pt x="11671" y="3938"/>
                    </a:cubicBezTo>
                    <a:cubicBezTo>
                      <a:pt x="11681" y="3958"/>
                      <a:pt x="11691" y="3968"/>
                      <a:pt x="11691" y="3988"/>
                    </a:cubicBezTo>
                    <a:cubicBezTo>
                      <a:pt x="11582" y="4038"/>
                      <a:pt x="11462" y="4088"/>
                      <a:pt x="11351" y="4148"/>
                    </a:cubicBezTo>
                    <a:cubicBezTo>
                      <a:pt x="11291" y="4168"/>
                      <a:pt x="11242" y="4197"/>
                      <a:pt x="11182" y="4228"/>
                    </a:cubicBezTo>
                    <a:cubicBezTo>
                      <a:pt x="11112" y="4277"/>
                      <a:pt x="11062" y="4337"/>
                      <a:pt x="11032" y="4417"/>
                    </a:cubicBezTo>
                    <a:cubicBezTo>
                      <a:pt x="10992" y="4497"/>
                      <a:pt x="10972" y="4597"/>
                      <a:pt x="10952" y="4687"/>
                    </a:cubicBezTo>
                    <a:cubicBezTo>
                      <a:pt x="10902" y="4957"/>
                      <a:pt x="10882" y="5237"/>
                      <a:pt x="10902" y="5516"/>
                    </a:cubicBezTo>
                    <a:cubicBezTo>
                      <a:pt x="10912" y="5607"/>
                      <a:pt x="10922" y="5696"/>
                      <a:pt x="10932" y="5776"/>
                    </a:cubicBezTo>
                    <a:cubicBezTo>
                      <a:pt x="10942" y="5816"/>
                      <a:pt x="10952" y="5856"/>
                      <a:pt x="10962" y="5906"/>
                    </a:cubicBezTo>
                    <a:cubicBezTo>
                      <a:pt x="10972" y="5956"/>
                      <a:pt x="10982" y="6016"/>
                      <a:pt x="11012" y="6056"/>
                    </a:cubicBezTo>
                    <a:lnTo>
                      <a:pt x="11072" y="6116"/>
                    </a:lnTo>
                    <a:cubicBezTo>
                      <a:pt x="11082" y="6116"/>
                      <a:pt x="11082" y="6116"/>
                      <a:pt x="11082" y="6126"/>
                    </a:cubicBezTo>
                    <a:cubicBezTo>
                      <a:pt x="10992" y="6196"/>
                      <a:pt x="10912" y="6266"/>
                      <a:pt x="10812" y="6336"/>
                    </a:cubicBezTo>
                    <a:cubicBezTo>
                      <a:pt x="10712" y="6406"/>
                      <a:pt x="10612" y="6486"/>
                      <a:pt x="10512" y="6555"/>
                    </a:cubicBezTo>
                    <a:lnTo>
                      <a:pt x="10212" y="6766"/>
                    </a:lnTo>
                    <a:cubicBezTo>
                      <a:pt x="10112" y="6835"/>
                      <a:pt x="10003" y="6906"/>
                      <a:pt x="9903" y="6985"/>
                    </a:cubicBezTo>
                    <a:lnTo>
                      <a:pt x="9573" y="7225"/>
                    </a:lnTo>
                    <a:cubicBezTo>
                      <a:pt x="9373" y="7365"/>
                      <a:pt x="9173" y="7515"/>
                      <a:pt x="8973" y="7655"/>
                    </a:cubicBezTo>
                    <a:cubicBezTo>
                      <a:pt x="8773" y="7805"/>
                      <a:pt x="8564" y="7945"/>
                      <a:pt x="8354" y="8105"/>
                    </a:cubicBezTo>
                    <a:cubicBezTo>
                      <a:pt x="8254" y="8174"/>
                      <a:pt x="8164" y="8254"/>
                      <a:pt x="8054" y="8324"/>
                    </a:cubicBezTo>
                    <a:cubicBezTo>
                      <a:pt x="7965" y="8394"/>
                      <a:pt x="7854" y="8454"/>
                      <a:pt x="7754" y="8524"/>
                    </a:cubicBezTo>
                    <a:cubicBezTo>
                      <a:pt x="7545" y="8654"/>
                      <a:pt x="7335" y="8794"/>
                      <a:pt x="7125" y="8924"/>
                    </a:cubicBezTo>
                    <a:cubicBezTo>
                      <a:pt x="6905" y="9064"/>
                      <a:pt x="6695" y="9204"/>
                      <a:pt x="6486" y="9344"/>
                    </a:cubicBezTo>
                    <a:cubicBezTo>
                      <a:pt x="6276" y="9473"/>
                      <a:pt x="6076" y="9613"/>
                      <a:pt x="5866" y="9743"/>
                    </a:cubicBezTo>
                    <a:cubicBezTo>
                      <a:pt x="5756" y="9803"/>
                      <a:pt x="5646" y="9873"/>
                      <a:pt x="5536" y="9933"/>
                    </a:cubicBezTo>
                    <a:cubicBezTo>
                      <a:pt x="5436" y="10003"/>
                      <a:pt x="5327" y="10073"/>
                      <a:pt x="5216" y="10143"/>
                    </a:cubicBezTo>
                    <a:cubicBezTo>
                      <a:pt x="5007" y="10272"/>
                      <a:pt x="4797" y="10392"/>
                      <a:pt x="4587" y="10512"/>
                    </a:cubicBezTo>
                    <a:cubicBezTo>
                      <a:pt x="4477" y="10582"/>
                      <a:pt x="4377" y="10642"/>
                      <a:pt x="4268" y="10712"/>
                    </a:cubicBezTo>
                    <a:cubicBezTo>
                      <a:pt x="4168" y="10782"/>
                      <a:pt x="4068" y="10862"/>
                      <a:pt x="3957" y="10932"/>
                    </a:cubicBezTo>
                    <a:cubicBezTo>
                      <a:pt x="3858" y="11012"/>
                      <a:pt x="3748" y="11082"/>
                      <a:pt x="3648" y="11152"/>
                    </a:cubicBezTo>
                    <a:cubicBezTo>
                      <a:pt x="3538" y="11222"/>
                      <a:pt x="3438" y="11302"/>
                      <a:pt x="3328" y="11371"/>
                    </a:cubicBezTo>
                    <a:lnTo>
                      <a:pt x="3029" y="11611"/>
                    </a:lnTo>
                    <a:cubicBezTo>
                      <a:pt x="2929" y="11691"/>
                      <a:pt x="2829" y="11782"/>
                      <a:pt x="2738" y="11871"/>
                    </a:cubicBezTo>
                    <a:cubicBezTo>
                      <a:pt x="2639" y="11961"/>
                      <a:pt x="2559" y="12071"/>
                      <a:pt x="2519" y="12201"/>
                    </a:cubicBezTo>
                    <a:cubicBezTo>
                      <a:pt x="2509" y="12241"/>
                      <a:pt x="2509" y="12281"/>
                      <a:pt x="2509" y="12321"/>
                    </a:cubicBezTo>
                    <a:cubicBezTo>
                      <a:pt x="2509" y="12371"/>
                      <a:pt x="2519" y="12411"/>
                      <a:pt x="2539" y="12451"/>
                    </a:cubicBezTo>
                    <a:cubicBezTo>
                      <a:pt x="2559" y="12541"/>
                      <a:pt x="2609" y="12610"/>
                      <a:pt x="2689" y="12661"/>
                    </a:cubicBezTo>
                    <a:cubicBezTo>
                      <a:pt x="2778" y="12729"/>
                      <a:pt x="2886" y="12755"/>
                      <a:pt x="2997" y="12755"/>
                    </a:cubicBezTo>
                    <a:cubicBezTo>
                      <a:pt x="3047" y="12755"/>
                      <a:pt x="3098" y="12750"/>
                      <a:pt x="3149" y="12741"/>
                    </a:cubicBezTo>
                    <a:lnTo>
                      <a:pt x="3149" y="12741"/>
                    </a:lnTo>
                    <a:cubicBezTo>
                      <a:pt x="3138" y="12770"/>
                      <a:pt x="3129" y="12810"/>
                      <a:pt x="3118" y="12841"/>
                    </a:cubicBezTo>
                    <a:cubicBezTo>
                      <a:pt x="3098" y="12910"/>
                      <a:pt x="3089" y="12981"/>
                      <a:pt x="3069" y="13050"/>
                    </a:cubicBezTo>
                    <a:cubicBezTo>
                      <a:pt x="3029" y="13190"/>
                      <a:pt x="2978" y="13330"/>
                      <a:pt x="2929" y="13470"/>
                    </a:cubicBezTo>
                    <a:cubicBezTo>
                      <a:pt x="2889" y="13610"/>
                      <a:pt x="2838" y="13760"/>
                      <a:pt x="2798" y="13900"/>
                    </a:cubicBezTo>
                    <a:cubicBezTo>
                      <a:pt x="2749" y="14040"/>
                      <a:pt x="2718" y="14189"/>
                      <a:pt x="2678" y="14329"/>
                    </a:cubicBezTo>
                    <a:cubicBezTo>
                      <a:pt x="2609" y="14609"/>
                      <a:pt x="2519" y="14879"/>
                      <a:pt x="2429" y="15159"/>
                    </a:cubicBezTo>
                    <a:cubicBezTo>
                      <a:pt x="2339" y="15438"/>
                      <a:pt x="2249" y="15728"/>
                      <a:pt x="2149" y="16008"/>
                    </a:cubicBezTo>
                    <a:cubicBezTo>
                      <a:pt x="2049" y="16278"/>
                      <a:pt x="1949" y="16547"/>
                      <a:pt x="1870" y="16827"/>
                    </a:cubicBezTo>
                    <a:cubicBezTo>
                      <a:pt x="1830" y="16967"/>
                      <a:pt x="1790" y="17117"/>
                      <a:pt x="1739" y="17257"/>
                    </a:cubicBezTo>
                    <a:cubicBezTo>
                      <a:pt x="1699" y="17386"/>
                      <a:pt x="1659" y="17526"/>
                      <a:pt x="1610" y="17666"/>
                    </a:cubicBezTo>
                    <a:cubicBezTo>
                      <a:pt x="1570" y="17797"/>
                      <a:pt x="1519" y="17936"/>
                      <a:pt x="1470" y="18066"/>
                    </a:cubicBezTo>
                    <a:cubicBezTo>
                      <a:pt x="1420" y="18206"/>
                      <a:pt x="1380" y="18336"/>
                      <a:pt x="1340" y="18476"/>
                    </a:cubicBezTo>
                    <a:cubicBezTo>
                      <a:pt x="1290" y="18605"/>
                      <a:pt x="1250" y="18736"/>
                      <a:pt x="1210" y="18865"/>
                    </a:cubicBezTo>
                    <a:lnTo>
                      <a:pt x="1060" y="19285"/>
                    </a:lnTo>
                    <a:cubicBezTo>
                      <a:pt x="960" y="19555"/>
                      <a:pt x="850" y="19815"/>
                      <a:pt x="750" y="20084"/>
                    </a:cubicBezTo>
                    <a:cubicBezTo>
                      <a:pt x="700" y="20204"/>
                      <a:pt x="660" y="20334"/>
                      <a:pt x="631" y="20454"/>
                    </a:cubicBezTo>
                    <a:cubicBezTo>
                      <a:pt x="591" y="20584"/>
                      <a:pt x="540" y="20714"/>
                      <a:pt x="500" y="20844"/>
                    </a:cubicBezTo>
                    <a:cubicBezTo>
                      <a:pt x="451" y="20974"/>
                      <a:pt x="411" y="21103"/>
                      <a:pt x="371" y="21234"/>
                    </a:cubicBezTo>
                    <a:cubicBezTo>
                      <a:pt x="360" y="21254"/>
                      <a:pt x="351" y="21283"/>
                      <a:pt x="351" y="21303"/>
                    </a:cubicBezTo>
                    <a:cubicBezTo>
                      <a:pt x="340" y="21323"/>
                      <a:pt x="320" y="21343"/>
                      <a:pt x="311" y="21363"/>
                    </a:cubicBezTo>
                    <a:cubicBezTo>
                      <a:pt x="280" y="21403"/>
                      <a:pt x="260" y="21454"/>
                      <a:pt x="241" y="21503"/>
                    </a:cubicBezTo>
                    <a:cubicBezTo>
                      <a:pt x="221" y="21543"/>
                      <a:pt x="201" y="21593"/>
                      <a:pt x="181" y="21633"/>
                    </a:cubicBezTo>
                    <a:lnTo>
                      <a:pt x="181" y="21643"/>
                    </a:lnTo>
                    <a:cubicBezTo>
                      <a:pt x="161" y="21693"/>
                      <a:pt x="131" y="21743"/>
                      <a:pt x="111" y="21803"/>
                    </a:cubicBezTo>
                    <a:cubicBezTo>
                      <a:pt x="91" y="21853"/>
                      <a:pt x="81" y="21893"/>
                      <a:pt x="61" y="21943"/>
                    </a:cubicBezTo>
                    <a:cubicBezTo>
                      <a:pt x="41" y="22033"/>
                      <a:pt x="31" y="22123"/>
                      <a:pt x="21" y="22213"/>
                    </a:cubicBezTo>
                    <a:cubicBezTo>
                      <a:pt x="21" y="22253"/>
                      <a:pt x="11" y="22293"/>
                      <a:pt x="11" y="22322"/>
                    </a:cubicBezTo>
                    <a:cubicBezTo>
                      <a:pt x="1" y="22433"/>
                      <a:pt x="1" y="22533"/>
                      <a:pt x="1" y="22642"/>
                    </a:cubicBezTo>
                    <a:lnTo>
                      <a:pt x="1" y="22812"/>
                    </a:lnTo>
                    <a:cubicBezTo>
                      <a:pt x="1" y="22872"/>
                      <a:pt x="11" y="22932"/>
                      <a:pt x="21" y="22992"/>
                    </a:cubicBezTo>
                    <a:cubicBezTo>
                      <a:pt x="41" y="23092"/>
                      <a:pt x="81" y="23202"/>
                      <a:pt x="101" y="23302"/>
                    </a:cubicBezTo>
                    <a:cubicBezTo>
                      <a:pt x="131" y="23412"/>
                      <a:pt x="161" y="23512"/>
                      <a:pt x="191" y="23612"/>
                    </a:cubicBezTo>
                    <a:cubicBezTo>
                      <a:pt x="221" y="23672"/>
                      <a:pt x="241" y="23732"/>
                      <a:pt x="271" y="23781"/>
                    </a:cubicBezTo>
                    <a:cubicBezTo>
                      <a:pt x="300" y="23832"/>
                      <a:pt x="320" y="23872"/>
                      <a:pt x="351" y="23921"/>
                    </a:cubicBezTo>
                    <a:cubicBezTo>
                      <a:pt x="411" y="24011"/>
                      <a:pt x="460" y="24111"/>
                      <a:pt x="520" y="24201"/>
                    </a:cubicBezTo>
                    <a:cubicBezTo>
                      <a:pt x="591" y="24291"/>
                      <a:pt x="671" y="24371"/>
                      <a:pt x="750" y="24451"/>
                    </a:cubicBezTo>
                    <a:cubicBezTo>
                      <a:pt x="790" y="24501"/>
                      <a:pt x="830" y="24541"/>
                      <a:pt x="870" y="24581"/>
                    </a:cubicBezTo>
                    <a:cubicBezTo>
                      <a:pt x="910" y="24620"/>
                      <a:pt x="940" y="24660"/>
                      <a:pt x="980" y="24691"/>
                    </a:cubicBezTo>
                    <a:cubicBezTo>
                      <a:pt x="1040" y="24731"/>
                      <a:pt x="1090" y="24771"/>
                      <a:pt x="1150" y="24800"/>
                    </a:cubicBezTo>
                    <a:cubicBezTo>
                      <a:pt x="1190" y="24831"/>
                      <a:pt x="1240" y="24851"/>
                      <a:pt x="1290" y="24880"/>
                    </a:cubicBezTo>
                    <a:lnTo>
                      <a:pt x="1590" y="25031"/>
                    </a:lnTo>
                    <a:cubicBezTo>
                      <a:pt x="1639" y="25060"/>
                      <a:pt x="1690" y="25080"/>
                      <a:pt x="1750" y="25110"/>
                    </a:cubicBezTo>
                    <a:cubicBezTo>
                      <a:pt x="1799" y="25140"/>
                      <a:pt x="1859" y="25160"/>
                      <a:pt x="1919" y="25190"/>
                    </a:cubicBezTo>
                    <a:cubicBezTo>
                      <a:pt x="2029" y="25230"/>
                      <a:pt x="2129" y="25260"/>
                      <a:pt x="2239" y="25280"/>
                    </a:cubicBezTo>
                    <a:cubicBezTo>
                      <a:pt x="2349" y="25310"/>
                      <a:pt x="2449" y="25340"/>
                      <a:pt x="2549" y="25380"/>
                    </a:cubicBezTo>
                    <a:cubicBezTo>
                      <a:pt x="2649" y="25420"/>
                      <a:pt x="2749" y="25460"/>
                      <a:pt x="2858" y="25470"/>
                    </a:cubicBezTo>
                    <a:cubicBezTo>
                      <a:pt x="2918" y="25490"/>
                      <a:pt x="2989" y="25500"/>
                      <a:pt x="3058" y="25500"/>
                    </a:cubicBezTo>
                    <a:cubicBezTo>
                      <a:pt x="3109" y="25510"/>
                      <a:pt x="3168" y="25510"/>
                      <a:pt x="3218" y="25520"/>
                    </a:cubicBezTo>
                    <a:cubicBezTo>
                      <a:pt x="3268" y="25520"/>
                      <a:pt x="3318" y="25530"/>
                      <a:pt x="3368" y="25530"/>
                    </a:cubicBezTo>
                    <a:cubicBezTo>
                      <a:pt x="3488" y="25550"/>
                      <a:pt x="3598" y="25570"/>
                      <a:pt x="3708" y="25580"/>
                    </a:cubicBezTo>
                    <a:cubicBezTo>
                      <a:pt x="3818" y="25600"/>
                      <a:pt x="3928" y="25600"/>
                      <a:pt x="4037" y="25610"/>
                    </a:cubicBezTo>
                    <a:cubicBezTo>
                      <a:pt x="4148" y="25610"/>
                      <a:pt x="4257" y="25610"/>
                      <a:pt x="4367" y="25600"/>
                    </a:cubicBezTo>
                    <a:cubicBezTo>
                      <a:pt x="4477" y="25600"/>
                      <a:pt x="4577" y="25590"/>
                      <a:pt x="4677" y="25580"/>
                    </a:cubicBezTo>
                    <a:cubicBezTo>
                      <a:pt x="4747" y="25570"/>
                      <a:pt x="4807" y="25560"/>
                      <a:pt x="4877" y="25550"/>
                    </a:cubicBezTo>
                    <a:cubicBezTo>
                      <a:pt x="4927" y="25540"/>
                      <a:pt x="4987" y="25530"/>
                      <a:pt x="5047" y="25510"/>
                    </a:cubicBezTo>
                    <a:cubicBezTo>
                      <a:pt x="5147" y="25490"/>
                      <a:pt x="5247" y="25450"/>
                      <a:pt x="5347" y="25420"/>
                    </a:cubicBezTo>
                    <a:cubicBezTo>
                      <a:pt x="5447" y="25380"/>
                      <a:pt x="5556" y="25340"/>
                      <a:pt x="5656" y="25300"/>
                    </a:cubicBezTo>
                    <a:lnTo>
                      <a:pt x="5986" y="25150"/>
                    </a:lnTo>
                    <a:cubicBezTo>
                      <a:pt x="6086" y="25100"/>
                      <a:pt x="6186" y="25051"/>
                      <a:pt x="6276" y="24991"/>
                    </a:cubicBezTo>
                    <a:cubicBezTo>
                      <a:pt x="6366" y="24931"/>
                      <a:pt x="6455" y="24871"/>
                      <a:pt x="6546" y="24800"/>
                    </a:cubicBezTo>
                    <a:cubicBezTo>
                      <a:pt x="6595" y="24760"/>
                      <a:pt x="6655" y="24720"/>
                      <a:pt x="6706" y="24680"/>
                    </a:cubicBezTo>
                    <a:cubicBezTo>
                      <a:pt x="6746" y="24651"/>
                      <a:pt x="6785" y="24611"/>
                      <a:pt x="6825" y="24561"/>
                    </a:cubicBezTo>
                    <a:cubicBezTo>
                      <a:pt x="6905" y="24481"/>
                      <a:pt x="6975" y="24381"/>
                      <a:pt x="7045" y="24291"/>
                    </a:cubicBezTo>
                    <a:cubicBezTo>
                      <a:pt x="7175" y="24111"/>
                      <a:pt x="7285" y="23921"/>
                      <a:pt x="7385" y="23721"/>
                    </a:cubicBezTo>
                    <a:cubicBezTo>
                      <a:pt x="7435" y="23612"/>
                      <a:pt x="7485" y="23501"/>
                      <a:pt x="7514" y="23392"/>
                    </a:cubicBezTo>
                    <a:cubicBezTo>
                      <a:pt x="7554" y="23292"/>
                      <a:pt x="7574" y="23182"/>
                      <a:pt x="7605" y="23082"/>
                    </a:cubicBezTo>
                    <a:cubicBezTo>
                      <a:pt x="7614" y="23022"/>
                      <a:pt x="7625" y="22962"/>
                      <a:pt x="7634" y="22912"/>
                    </a:cubicBezTo>
                    <a:cubicBezTo>
                      <a:pt x="7654" y="22852"/>
                      <a:pt x="7665" y="22792"/>
                      <a:pt x="7665" y="22732"/>
                    </a:cubicBezTo>
                    <a:cubicBezTo>
                      <a:pt x="7674" y="22673"/>
                      <a:pt x="7685" y="22613"/>
                      <a:pt x="7685" y="22553"/>
                    </a:cubicBezTo>
                    <a:cubicBezTo>
                      <a:pt x="7694" y="22493"/>
                      <a:pt x="7685" y="22433"/>
                      <a:pt x="7685" y="22382"/>
                    </a:cubicBezTo>
                    <a:cubicBezTo>
                      <a:pt x="7685" y="22242"/>
                      <a:pt x="7685" y="22103"/>
                      <a:pt x="7645" y="21963"/>
                    </a:cubicBezTo>
                    <a:cubicBezTo>
                      <a:pt x="7634" y="21913"/>
                      <a:pt x="7614" y="21863"/>
                      <a:pt x="7594" y="21803"/>
                    </a:cubicBezTo>
                    <a:cubicBezTo>
                      <a:pt x="7574" y="21753"/>
                      <a:pt x="7565" y="21713"/>
                      <a:pt x="7545" y="21663"/>
                    </a:cubicBezTo>
                    <a:cubicBezTo>
                      <a:pt x="7514" y="21603"/>
                      <a:pt x="7495" y="21543"/>
                      <a:pt x="7465" y="21483"/>
                    </a:cubicBezTo>
                    <a:cubicBezTo>
                      <a:pt x="7435" y="21434"/>
                      <a:pt x="7415" y="21383"/>
                      <a:pt x="7385" y="21343"/>
                    </a:cubicBezTo>
                    <a:cubicBezTo>
                      <a:pt x="7345" y="21283"/>
                      <a:pt x="7295" y="21223"/>
                      <a:pt x="7255" y="21163"/>
                    </a:cubicBezTo>
                    <a:cubicBezTo>
                      <a:pt x="7245" y="21134"/>
                      <a:pt x="7225" y="21094"/>
                      <a:pt x="7215" y="21063"/>
                    </a:cubicBezTo>
                    <a:lnTo>
                      <a:pt x="7155" y="20884"/>
                    </a:lnTo>
                    <a:cubicBezTo>
                      <a:pt x="7135" y="20824"/>
                      <a:pt x="7125" y="20764"/>
                      <a:pt x="7105" y="20704"/>
                    </a:cubicBezTo>
                    <a:cubicBezTo>
                      <a:pt x="7085" y="20574"/>
                      <a:pt x="7065" y="20454"/>
                      <a:pt x="7025" y="20334"/>
                    </a:cubicBezTo>
                    <a:cubicBezTo>
                      <a:pt x="7005" y="20274"/>
                      <a:pt x="6975" y="20215"/>
                      <a:pt x="6955" y="20155"/>
                    </a:cubicBezTo>
                    <a:cubicBezTo>
                      <a:pt x="6935" y="20095"/>
                      <a:pt x="6915" y="20024"/>
                      <a:pt x="6885" y="19964"/>
                    </a:cubicBezTo>
                    <a:cubicBezTo>
                      <a:pt x="6855" y="19875"/>
                      <a:pt x="6805" y="19784"/>
                      <a:pt x="6766" y="19695"/>
                    </a:cubicBezTo>
                    <a:cubicBezTo>
                      <a:pt x="6726" y="19615"/>
                      <a:pt x="6686" y="19535"/>
                      <a:pt x="6646" y="19445"/>
                    </a:cubicBezTo>
                    <a:lnTo>
                      <a:pt x="6435" y="18996"/>
                    </a:lnTo>
                    <a:cubicBezTo>
                      <a:pt x="6335" y="18736"/>
                      <a:pt x="6246" y="18466"/>
                      <a:pt x="6156" y="18206"/>
                    </a:cubicBezTo>
                    <a:cubicBezTo>
                      <a:pt x="6116" y="18066"/>
                      <a:pt x="6056" y="17936"/>
                      <a:pt x="6006" y="17797"/>
                    </a:cubicBezTo>
                    <a:cubicBezTo>
                      <a:pt x="5956" y="17666"/>
                      <a:pt x="5916" y="17537"/>
                      <a:pt x="5866" y="17406"/>
                    </a:cubicBezTo>
                    <a:cubicBezTo>
                      <a:pt x="5826" y="17267"/>
                      <a:pt x="5776" y="17137"/>
                      <a:pt x="5726" y="16997"/>
                    </a:cubicBezTo>
                    <a:cubicBezTo>
                      <a:pt x="5666" y="16847"/>
                      <a:pt x="5606" y="16707"/>
                      <a:pt x="5547" y="16567"/>
                    </a:cubicBezTo>
                    <a:cubicBezTo>
                      <a:pt x="5427" y="16307"/>
                      <a:pt x="5316" y="16058"/>
                      <a:pt x="5207" y="15808"/>
                    </a:cubicBezTo>
                    <a:cubicBezTo>
                      <a:pt x="5127" y="15608"/>
                      <a:pt x="5047" y="15408"/>
                      <a:pt x="4957" y="15208"/>
                    </a:cubicBezTo>
                    <a:cubicBezTo>
                      <a:pt x="4867" y="15028"/>
                      <a:pt x="4777" y="14839"/>
                      <a:pt x="4697" y="14659"/>
                    </a:cubicBezTo>
                    <a:cubicBezTo>
                      <a:pt x="4587" y="14389"/>
                      <a:pt x="4507" y="14120"/>
                      <a:pt x="4427" y="13849"/>
                    </a:cubicBezTo>
                    <a:cubicBezTo>
                      <a:pt x="4348" y="13570"/>
                      <a:pt x="4297" y="13290"/>
                      <a:pt x="4208" y="13020"/>
                    </a:cubicBezTo>
                    <a:cubicBezTo>
                      <a:pt x="4148" y="12821"/>
                      <a:pt x="4077" y="12641"/>
                      <a:pt x="4008" y="12451"/>
                    </a:cubicBezTo>
                    <a:cubicBezTo>
                      <a:pt x="4028" y="12441"/>
                      <a:pt x="4048" y="12431"/>
                      <a:pt x="4068" y="12411"/>
                    </a:cubicBezTo>
                    <a:cubicBezTo>
                      <a:pt x="4188" y="12351"/>
                      <a:pt x="4308" y="12291"/>
                      <a:pt x="4417" y="12231"/>
                    </a:cubicBezTo>
                    <a:cubicBezTo>
                      <a:pt x="4527" y="12171"/>
                      <a:pt x="4627" y="12121"/>
                      <a:pt x="4727" y="12061"/>
                    </a:cubicBezTo>
                    <a:cubicBezTo>
                      <a:pt x="4957" y="11941"/>
                      <a:pt x="5176" y="11821"/>
                      <a:pt x="5407" y="11711"/>
                    </a:cubicBezTo>
                    <a:cubicBezTo>
                      <a:pt x="5636" y="11591"/>
                      <a:pt x="5866" y="11482"/>
                      <a:pt x="6096" y="11371"/>
                    </a:cubicBezTo>
                    <a:cubicBezTo>
                      <a:pt x="6326" y="11252"/>
                      <a:pt x="6546" y="11132"/>
                      <a:pt x="6766" y="11012"/>
                    </a:cubicBezTo>
                    <a:cubicBezTo>
                      <a:pt x="6875" y="10952"/>
                      <a:pt x="6995" y="10902"/>
                      <a:pt x="7105" y="10842"/>
                    </a:cubicBezTo>
                    <a:lnTo>
                      <a:pt x="7435" y="10692"/>
                    </a:lnTo>
                    <a:cubicBezTo>
                      <a:pt x="7554" y="10642"/>
                      <a:pt x="7674" y="10582"/>
                      <a:pt x="7794" y="10523"/>
                    </a:cubicBezTo>
                    <a:cubicBezTo>
                      <a:pt x="7905" y="10472"/>
                      <a:pt x="8004" y="10412"/>
                      <a:pt x="8114" y="10363"/>
                    </a:cubicBezTo>
                    <a:cubicBezTo>
                      <a:pt x="8224" y="10303"/>
                      <a:pt x="8344" y="10243"/>
                      <a:pt x="8454" y="10192"/>
                    </a:cubicBezTo>
                    <a:cubicBezTo>
                      <a:pt x="8574" y="10143"/>
                      <a:pt x="8684" y="10092"/>
                      <a:pt x="8804" y="10043"/>
                    </a:cubicBezTo>
                    <a:cubicBezTo>
                      <a:pt x="8993" y="9963"/>
                      <a:pt x="9184" y="9873"/>
                      <a:pt x="9373" y="9783"/>
                    </a:cubicBezTo>
                    <a:cubicBezTo>
                      <a:pt x="9453" y="9733"/>
                      <a:pt x="9543" y="9693"/>
                      <a:pt x="9633" y="9653"/>
                    </a:cubicBezTo>
                    <a:cubicBezTo>
                      <a:pt x="9723" y="9613"/>
                      <a:pt x="9803" y="9573"/>
                      <a:pt x="9893" y="9533"/>
                    </a:cubicBezTo>
                    <a:cubicBezTo>
                      <a:pt x="9943" y="9513"/>
                      <a:pt x="9983" y="9493"/>
                      <a:pt x="10032" y="9473"/>
                    </a:cubicBezTo>
                    <a:cubicBezTo>
                      <a:pt x="10163" y="9423"/>
                      <a:pt x="10283" y="9364"/>
                      <a:pt x="10412" y="9304"/>
                    </a:cubicBezTo>
                    <a:cubicBezTo>
                      <a:pt x="10522" y="9253"/>
                      <a:pt x="10632" y="9193"/>
                      <a:pt x="10732" y="9144"/>
                    </a:cubicBezTo>
                    <a:lnTo>
                      <a:pt x="11062" y="8993"/>
                    </a:lnTo>
                    <a:lnTo>
                      <a:pt x="11391" y="8844"/>
                    </a:lnTo>
                    <a:cubicBezTo>
                      <a:pt x="11431" y="8814"/>
                      <a:pt x="11471" y="8804"/>
                      <a:pt x="11522" y="8784"/>
                    </a:cubicBezTo>
                    <a:cubicBezTo>
                      <a:pt x="11562" y="8764"/>
                      <a:pt x="11602" y="8744"/>
                      <a:pt x="11641" y="8714"/>
                    </a:cubicBezTo>
                    <a:lnTo>
                      <a:pt x="11761" y="8654"/>
                    </a:lnTo>
                    <a:cubicBezTo>
                      <a:pt x="11781" y="8644"/>
                      <a:pt x="11801" y="8634"/>
                      <a:pt x="11831" y="8614"/>
                    </a:cubicBezTo>
                    <a:lnTo>
                      <a:pt x="11831" y="8734"/>
                    </a:lnTo>
                    <a:cubicBezTo>
                      <a:pt x="11831" y="8814"/>
                      <a:pt x="11841" y="8893"/>
                      <a:pt x="11841" y="8964"/>
                    </a:cubicBezTo>
                    <a:cubicBezTo>
                      <a:pt x="11851" y="9113"/>
                      <a:pt x="11861" y="9273"/>
                      <a:pt x="11861" y="9423"/>
                    </a:cubicBezTo>
                    <a:cubicBezTo>
                      <a:pt x="11871" y="9593"/>
                      <a:pt x="11871" y="9753"/>
                      <a:pt x="11881" y="9923"/>
                    </a:cubicBezTo>
                    <a:cubicBezTo>
                      <a:pt x="11881" y="10073"/>
                      <a:pt x="11891" y="10223"/>
                      <a:pt x="11901" y="10372"/>
                    </a:cubicBezTo>
                    <a:cubicBezTo>
                      <a:pt x="11921" y="10682"/>
                      <a:pt x="11931" y="11002"/>
                      <a:pt x="11941" y="11311"/>
                    </a:cubicBezTo>
                    <a:cubicBezTo>
                      <a:pt x="11951" y="11462"/>
                      <a:pt x="11951" y="11611"/>
                      <a:pt x="11951" y="11762"/>
                    </a:cubicBezTo>
                    <a:cubicBezTo>
                      <a:pt x="11951" y="11911"/>
                      <a:pt x="11941" y="12071"/>
                      <a:pt x="11941" y="12221"/>
                    </a:cubicBezTo>
                    <a:lnTo>
                      <a:pt x="11911" y="13150"/>
                    </a:lnTo>
                    <a:cubicBezTo>
                      <a:pt x="11891" y="13460"/>
                      <a:pt x="11901" y="13769"/>
                      <a:pt x="11891" y="14080"/>
                    </a:cubicBezTo>
                    <a:cubicBezTo>
                      <a:pt x="11891" y="14389"/>
                      <a:pt x="11901" y="14689"/>
                      <a:pt x="11911" y="14988"/>
                    </a:cubicBezTo>
                    <a:cubicBezTo>
                      <a:pt x="11911" y="15148"/>
                      <a:pt x="11911" y="15299"/>
                      <a:pt x="11921" y="15458"/>
                    </a:cubicBezTo>
                    <a:lnTo>
                      <a:pt x="11921" y="15918"/>
                    </a:lnTo>
                    <a:cubicBezTo>
                      <a:pt x="11921" y="16078"/>
                      <a:pt x="11911" y="16227"/>
                      <a:pt x="11911" y="16387"/>
                    </a:cubicBezTo>
                    <a:cubicBezTo>
                      <a:pt x="11901" y="16538"/>
                      <a:pt x="11901" y="16687"/>
                      <a:pt x="11901" y="16837"/>
                    </a:cubicBezTo>
                    <a:cubicBezTo>
                      <a:pt x="11901" y="17147"/>
                      <a:pt x="11881" y="17466"/>
                      <a:pt x="11881" y="17777"/>
                    </a:cubicBezTo>
                    <a:cubicBezTo>
                      <a:pt x="11871" y="17926"/>
                      <a:pt x="11871" y="18086"/>
                      <a:pt x="11861" y="18236"/>
                    </a:cubicBezTo>
                    <a:cubicBezTo>
                      <a:pt x="11851" y="18386"/>
                      <a:pt x="11841" y="18546"/>
                      <a:pt x="11831" y="18696"/>
                    </a:cubicBezTo>
                    <a:cubicBezTo>
                      <a:pt x="11821" y="18856"/>
                      <a:pt x="11811" y="19005"/>
                      <a:pt x="11811" y="19165"/>
                    </a:cubicBezTo>
                    <a:lnTo>
                      <a:pt x="11811" y="19615"/>
                    </a:lnTo>
                    <a:cubicBezTo>
                      <a:pt x="11811" y="19745"/>
                      <a:pt x="11801" y="19875"/>
                      <a:pt x="11801" y="20004"/>
                    </a:cubicBezTo>
                    <a:cubicBezTo>
                      <a:pt x="11761" y="20015"/>
                      <a:pt x="11731" y="20015"/>
                      <a:pt x="11691" y="20015"/>
                    </a:cubicBezTo>
                    <a:cubicBezTo>
                      <a:pt x="11651" y="20024"/>
                      <a:pt x="11602" y="20024"/>
                      <a:pt x="11562" y="20035"/>
                    </a:cubicBezTo>
                    <a:cubicBezTo>
                      <a:pt x="11482" y="20044"/>
                      <a:pt x="11391" y="20055"/>
                      <a:pt x="11311" y="20075"/>
                    </a:cubicBezTo>
                    <a:cubicBezTo>
                      <a:pt x="11162" y="20095"/>
                      <a:pt x="11012" y="20124"/>
                      <a:pt x="10862" y="20155"/>
                    </a:cubicBezTo>
                    <a:cubicBezTo>
                      <a:pt x="10712" y="20195"/>
                      <a:pt x="10562" y="20235"/>
                      <a:pt x="10412" y="20284"/>
                    </a:cubicBezTo>
                    <a:cubicBezTo>
                      <a:pt x="10272" y="20324"/>
                      <a:pt x="10132" y="20374"/>
                      <a:pt x="9992" y="20424"/>
                    </a:cubicBezTo>
                    <a:cubicBezTo>
                      <a:pt x="9843" y="20484"/>
                      <a:pt x="9693" y="20544"/>
                      <a:pt x="9543" y="20614"/>
                    </a:cubicBezTo>
                    <a:cubicBezTo>
                      <a:pt x="9473" y="20644"/>
                      <a:pt x="9413" y="20674"/>
                      <a:pt x="9343" y="20714"/>
                    </a:cubicBezTo>
                    <a:cubicBezTo>
                      <a:pt x="9273" y="20744"/>
                      <a:pt x="9203" y="20784"/>
                      <a:pt x="9144" y="20834"/>
                    </a:cubicBezTo>
                    <a:cubicBezTo>
                      <a:pt x="9073" y="20884"/>
                      <a:pt x="9004" y="20934"/>
                      <a:pt x="8944" y="20983"/>
                    </a:cubicBezTo>
                    <a:lnTo>
                      <a:pt x="8764" y="21134"/>
                    </a:lnTo>
                    <a:cubicBezTo>
                      <a:pt x="8654" y="21234"/>
                      <a:pt x="8544" y="21343"/>
                      <a:pt x="8444" y="21454"/>
                    </a:cubicBezTo>
                    <a:cubicBezTo>
                      <a:pt x="8384" y="21513"/>
                      <a:pt x="8334" y="21573"/>
                      <a:pt x="8284" y="21633"/>
                    </a:cubicBezTo>
                    <a:cubicBezTo>
                      <a:pt x="8234" y="21703"/>
                      <a:pt x="8174" y="21773"/>
                      <a:pt x="8124" y="21843"/>
                    </a:cubicBezTo>
                    <a:cubicBezTo>
                      <a:pt x="8084" y="21903"/>
                      <a:pt x="8044" y="21973"/>
                      <a:pt x="8004" y="22033"/>
                    </a:cubicBezTo>
                    <a:cubicBezTo>
                      <a:pt x="7974" y="22093"/>
                      <a:pt x="7934" y="22163"/>
                      <a:pt x="7894" y="22222"/>
                    </a:cubicBezTo>
                    <a:cubicBezTo>
                      <a:pt x="7825" y="22373"/>
                      <a:pt x="7765" y="22522"/>
                      <a:pt x="7725" y="22682"/>
                    </a:cubicBezTo>
                    <a:cubicBezTo>
                      <a:pt x="7705" y="22762"/>
                      <a:pt x="7685" y="22832"/>
                      <a:pt x="7665" y="22912"/>
                    </a:cubicBezTo>
                    <a:lnTo>
                      <a:pt x="7634" y="23152"/>
                    </a:lnTo>
                    <a:cubicBezTo>
                      <a:pt x="7634" y="23302"/>
                      <a:pt x="7645" y="23452"/>
                      <a:pt x="7665" y="23601"/>
                    </a:cubicBezTo>
                    <a:cubicBezTo>
                      <a:pt x="7674" y="23752"/>
                      <a:pt x="7705" y="23911"/>
                      <a:pt x="7754" y="24061"/>
                    </a:cubicBezTo>
                    <a:cubicBezTo>
                      <a:pt x="7774" y="24131"/>
                      <a:pt x="7805" y="24201"/>
                      <a:pt x="7825" y="24271"/>
                    </a:cubicBezTo>
                    <a:cubicBezTo>
                      <a:pt x="7854" y="24341"/>
                      <a:pt x="7885" y="24421"/>
                      <a:pt x="7925" y="24491"/>
                    </a:cubicBezTo>
                    <a:cubicBezTo>
                      <a:pt x="7954" y="24561"/>
                      <a:pt x="7994" y="24620"/>
                      <a:pt x="8034" y="24671"/>
                    </a:cubicBezTo>
                    <a:cubicBezTo>
                      <a:pt x="8084" y="24740"/>
                      <a:pt x="8134" y="24811"/>
                      <a:pt x="8194" y="24880"/>
                    </a:cubicBezTo>
                    <a:cubicBezTo>
                      <a:pt x="8284" y="24991"/>
                      <a:pt x="8374" y="25110"/>
                      <a:pt x="8484" y="25210"/>
                    </a:cubicBezTo>
                    <a:cubicBezTo>
                      <a:pt x="8594" y="25320"/>
                      <a:pt x="8713" y="25410"/>
                      <a:pt x="8833" y="25510"/>
                    </a:cubicBezTo>
                    <a:cubicBezTo>
                      <a:pt x="8953" y="25620"/>
                      <a:pt x="9084" y="25720"/>
                      <a:pt x="9213" y="25820"/>
                    </a:cubicBezTo>
                    <a:cubicBezTo>
                      <a:pt x="9343" y="25910"/>
                      <a:pt x="9473" y="25990"/>
                      <a:pt x="9603" y="26070"/>
                    </a:cubicBezTo>
                    <a:cubicBezTo>
                      <a:pt x="9753" y="26159"/>
                      <a:pt x="9913" y="26230"/>
                      <a:pt x="10072" y="26290"/>
                    </a:cubicBezTo>
                    <a:cubicBezTo>
                      <a:pt x="10143" y="26319"/>
                      <a:pt x="10212" y="26349"/>
                      <a:pt x="10283" y="26369"/>
                    </a:cubicBezTo>
                    <a:cubicBezTo>
                      <a:pt x="10363" y="26399"/>
                      <a:pt x="10432" y="26429"/>
                      <a:pt x="10502" y="26459"/>
                    </a:cubicBezTo>
                    <a:cubicBezTo>
                      <a:pt x="10652" y="26519"/>
                      <a:pt x="10802" y="26579"/>
                      <a:pt x="10952" y="26629"/>
                    </a:cubicBezTo>
                    <a:cubicBezTo>
                      <a:pt x="11102" y="26679"/>
                      <a:pt x="11242" y="26709"/>
                      <a:pt x="11391" y="26749"/>
                    </a:cubicBezTo>
                    <a:cubicBezTo>
                      <a:pt x="11551" y="26789"/>
                      <a:pt x="11711" y="26819"/>
                      <a:pt x="11871" y="26849"/>
                    </a:cubicBezTo>
                    <a:cubicBezTo>
                      <a:pt x="12031" y="26879"/>
                      <a:pt x="12191" y="26899"/>
                      <a:pt x="12350" y="26919"/>
                    </a:cubicBezTo>
                    <a:cubicBezTo>
                      <a:pt x="12501" y="26939"/>
                      <a:pt x="12641" y="26959"/>
                      <a:pt x="12790" y="26969"/>
                    </a:cubicBezTo>
                    <a:cubicBezTo>
                      <a:pt x="12940" y="26979"/>
                      <a:pt x="13100" y="26989"/>
                      <a:pt x="13250" y="26989"/>
                    </a:cubicBezTo>
                    <a:cubicBezTo>
                      <a:pt x="13330" y="26999"/>
                      <a:pt x="13410" y="26999"/>
                      <a:pt x="13490" y="26999"/>
                    </a:cubicBezTo>
                    <a:cubicBezTo>
                      <a:pt x="13569" y="26999"/>
                      <a:pt x="13649" y="26999"/>
                      <a:pt x="13729" y="26989"/>
                    </a:cubicBezTo>
                    <a:cubicBezTo>
                      <a:pt x="13880" y="26979"/>
                      <a:pt x="14029" y="26969"/>
                      <a:pt x="14179" y="26949"/>
                    </a:cubicBezTo>
                    <a:cubicBezTo>
                      <a:pt x="14349" y="26929"/>
                      <a:pt x="14509" y="26919"/>
                      <a:pt x="14679" y="26889"/>
                    </a:cubicBezTo>
                    <a:cubicBezTo>
                      <a:pt x="14828" y="26869"/>
                      <a:pt x="14988" y="26849"/>
                      <a:pt x="15139" y="26809"/>
                    </a:cubicBezTo>
                    <a:cubicBezTo>
                      <a:pt x="15219" y="26789"/>
                      <a:pt x="15288" y="26769"/>
                      <a:pt x="15368" y="26739"/>
                    </a:cubicBezTo>
                    <a:cubicBezTo>
                      <a:pt x="15438" y="26719"/>
                      <a:pt x="15518" y="26689"/>
                      <a:pt x="15598" y="26659"/>
                    </a:cubicBezTo>
                    <a:cubicBezTo>
                      <a:pt x="15748" y="26599"/>
                      <a:pt x="15888" y="26549"/>
                      <a:pt x="16027" y="26489"/>
                    </a:cubicBezTo>
                    <a:cubicBezTo>
                      <a:pt x="16187" y="26429"/>
                      <a:pt x="16347" y="26359"/>
                      <a:pt x="16497" y="26279"/>
                    </a:cubicBezTo>
                    <a:cubicBezTo>
                      <a:pt x="16627" y="26210"/>
                      <a:pt x="16757" y="26119"/>
                      <a:pt x="16877" y="26019"/>
                    </a:cubicBezTo>
                    <a:cubicBezTo>
                      <a:pt x="17007" y="25930"/>
                      <a:pt x="17147" y="25830"/>
                      <a:pt x="17266" y="25720"/>
                    </a:cubicBezTo>
                    <a:cubicBezTo>
                      <a:pt x="17377" y="25620"/>
                      <a:pt x="17486" y="25510"/>
                      <a:pt x="17597" y="25390"/>
                    </a:cubicBezTo>
                    <a:cubicBezTo>
                      <a:pt x="17686" y="25300"/>
                      <a:pt x="17776" y="25200"/>
                      <a:pt x="17846" y="25100"/>
                    </a:cubicBezTo>
                    <a:lnTo>
                      <a:pt x="17846" y="25100"/>
                    </a:lnTo>
                    <a:cubicBezTo>
                      <a:pt x="17846" y="25110"/>
                      <a:pt x="17836" y="25120"/>
                      <a:pt x="17826" y="25140"/>
                    </a:cubicBezTo>
                    <a:cubicBezTo>
                      <a:pt x="17846" y="25110"/>
                      <a:pt x="17866" y="25091"/>
                      <a:pt x="17886" y="25060"/>
                    </a:cubicBezTo>
                    <a:cubicBezTo>
                      <a:pt x="17886" y="25051"/>
                      <a:pt x="17896" y="25040"/>
                      <a:pt x="17906" y="25031"/>
                    </a:cubicBezTo>
                    <a:cubicBezTo>
                      <a:pt x="17916" y="25020"/>
                      <a:pt x="17926" y="25011"/>
                      <a:pt x="17926" y="25000"/>
                    </a:cubicBezTo>
                    <a:cubicBezTo>
                      <a:pt x="17956" y="24960"/>
                      <a:pt x="17976" y="24931"/>
                      <a:pt x="18006" y="24891"/>
                    </a:cubicBezTo>
                    <a:cubicBezTo>
                      <a:pt x="18046" y="24831"/>
                      <a:pt x="18096" y="24771"/>
                      <a:pt x="18126" y="24700"/>
                    </a:cubicBezTo>
                    <a:cubicBezTo>
                      <a:pt x="18156" y="24640"/>
                      <a:pt x="18186" y="24571"/>
                      <a:pt x="18216" y="24511"/>
                    </a:cubicBezTo>
                    <a:cubicBezTo>
                      <a:pt x="18246" y="24431"/>
                      <a:pt x="18286" y="24351"/>
                      <a:pt x="18316" y="24281"/>
                    </a:cubicBezTo>
                    <a:cubicBezTo>
                      <a:pt x="18366" y="24131"/>
                      <a:pt x="18416" y="23981"/>
                      <a:pt x="18445" y="23832"/>
                    </a:cubicBezTo>
                    <a:cubicBezTo>
                      <a:pt x="18476" y="23681"/>
                      <a:pt x="18496" y="23521"/>
                      <a:pt x="18505" y="23362"/>
                    </a:cubicBezTo>
                    <a:cubicBezTo>
                      <a:pt x="18505" y="23212"/>
                      <a:pt x="18516" y="23062"/>
                      <a:pt x="18496" y="22902"/>
                    </a:cubicBezTo>
                    <a:cubicBezTo>
                      <a:pt x="18485" y="22822"/>
                      <a:pt x="18476" y="22732"/>
                      <a:pt x="18456" y="22653"/>
                    </a:cubicBezTo>
                    <a:cubicBezTo>
                      <a:pt x="18425" y="22573"/>
                      <a:pt x="18405" y="22493"/>
                      <a:pt x="18376" y="22422"/>
                    </a:cubicBezTo>
                    <a:cubicBezTo>
                      <a:pt x="18316" y="22253"/>
                      <a:pt x="18236" y="22083"/>
                      <a:pt x="18156" y="21923"/>
                    </a:cubicBezTo>
                    <a:cubicBezTo>
                      <a:pt x="18046" y="21713"/>
                      <a:pt x="17876" y="21553"/>
                      <a:pt x="17706" y="21394"/>
                    </a:cubicBezTo>
                    <a:cubicBezTo>
                      <a:pt x="17586" y="21283"/>
                      <a:pt x="17477" y="21194"/>
                      <a:pt x="17357" y="21103"/>
                    </a:cubicBezTo>
                    <a:cubicBezTo>
                      <a:pt x="17226" y="20994"/>
                      <a:pt x="17097" y="20894"/>
                      <a:pt x="16957" y="20814"/>
                    </a:cubicBezTo>
                    <a:cubicBezTo>
                      <a:pt x="16827" y="20734"/>
                      <a:pt x="16697" y="20654"/>
                      <a:pt x="16567" y="20584"/>
                    </a:cubicBezTo>
                    <a:cubicBezTo>
                      <a:pt x="16438" y="20504"/>
                      <a:pt x="16298" y="20434"/>
                      <a:pt x="16158" y="20364"/>
                    </a:cubicBezTo>
                    <a:cubicBezTo>
                      <a:pt x="16027" y="20294"/>
                      <a:pt x="15898" y="20235"/>
                      <a:pt x="15768" y="20175"/>
                    </a:cubicBezTo>
                    <a:cubicBezTo>
                      <a:pt x="15678" y="20135"/>
                      <a:pt x="15598" y="20104"/>
                      <a:pt x="15518" y="20075"/>
                    </a:cubicBezTo>
                    <a:cubicBezTo>
                      <a:pt x="15448" y="20044"/>
                      <a:pt x="15378" y="20035"/>
                      <a:pt x="15298" y="20015"/>
                    </a:cubicBezTo>
                    <a:cubicBezTo>
                      <a:pt x="15148" y="19975"/>
                      <a:pt x="14999" y="19935"/>
                      <a:pt x="14839" y="19915"/>
                    </a:cubicBezTo>
                    <a:cubicBezTo>
                      <a:pt x="14759" y="19904"/>
                      <a:pt x="14669" y="19895"/>
                      <a:pt x="14579" y="19895"/>
                    </a:cubicBezTo>
                    <a:cubicBezTo>
                      <a:pt x="14539" y="19895"/>
                      <a:pt x="14489" y="19904"/>
                      <a:pt x="14439" y="19904"/>
                    </a:cubicBezTo>
                    <a:cubicBezTo>
                      <a:pt x="14379" y="19904"/>
                      <a:pt x="14319" y="19904"/>
                      <a:pt x="14269" y="19915"/>
                    </a:cubicBezTo>
                    <a:lnTo>
                      <a:pt x="14189" y="19915"/>
                    </a:lnTo>
                    <a:lnTo>
                      <a:pt x="14189" y="19895"/>
                    </a:lnTo>
                    <a:lnTo>
                      <a:pt x="14189" y="19645"/>
                    </a:lnTo>
                    <a:cubicBezTo>
                      <a:pt x="14189" y="19565"/>
                      <a:pt x="14189" y="19475"/>
                      <a:pt x="14179" y="19385"/>
                    </a:cubicBezTo>
                    <a:cubicBezTo>
                      <a:pt x="14179" y="19225"/>
                      <a:pt x="14169" y="19065"/>
                      <a:pt x="14169" y="18905"/>
                    </a:cubicBezTo>
                    <a:cubicBezTo>
                      <a:pt x="14169" y="18745"/>
                      <a:pt x="14159" y="18596"/>
                      <a:pt x="14149" y="18436"/>
                    </a:cubicBezTo>
                    <a:cubicBezTo>
                      <a:pt x="14149" y="18286"/>
                      <a:pt x="14139" y="18136"/>
                      <a:pt x="14139" y="17986"/>
                    </a:cubicBezTo>
                    <a:cubicBezTo>
                      <a:pt x="14139" y="17826"/>
                      <a:pt x="14149" y="17666"/>
                      <a:pt x="14149" y="17506"/>
                    </a:cubicBezTo>
                    <a:cubicBezTo>
                      <a:pt x="14159" y="17347"/>
                      <a:pt x="14159" y="17187"/>
                      <a:pt x="14169" y="17027"/>
                    </a:cubicBezTo>
                    <a:cubicBezTo>
                      <a:pt x="14169" y="16867"/>
                      <a:pt x="14179" y="16707"/>
                      <a:pt x="14189" y="16547"/>
                    </a:cubicBezTo>
                    <a:cubicBezTo>
                      <a:pt x="14199" y="16398"/>
                      <a:pt x="14219" y="16238"/>
                      <a:pt x="14219" y="16078"/>
                    </a:cubicBezTo>
                    <a:cubicBezTo>
                      <a:pt x="14229" y="15918"/>
                      <a:pt x="14239" y="15748"/>
                      <a:pt x="14239" y="15588"/>
                    </a:cubicBezTo>
                    <a:cubicBezTo>
                      <a:pt x="14249" y="15259"/>
                      <a:pt x="14269" y="14939"/>
                      <a:pt x="14269" y="14619"/>
                    </a:cubicBezTo>
                    <a:cubicBezTo>
                      <a:pt x="14269" y="14459"/>
                      <a:pt x="14259" y="14299"/>
                      <a:pt x="14249" y="14149"/>
                    </a:cubicBezTo>
                    <a:lnTo>
                      <a:pt x="14249" y="13680"/>
                    </a:lnTo>
                    <a:lnTo>
                      <a:pt x="14219" y="12721"/>
                    </a:lnTo>
                    <a:cubicBezTo>
                      <a:pt x="14209" y="12411"/>
                      <a:pt x="14209" y="12091"/>
                      <a:pt x="14209" y="11782"/>
                    </a:cubicBezTo>
                    <a:cubicBezTo>
                      <a:pt x="14199" y="11471"/>
                      <a:pt x="14199" y="11172"/>
                      <a:pt x="14209" y="10872"/>
                    </a:cubicBezTo>
                    <a:cubicBezTo>
                      <a:pt x="14209" y="10722"/>
                      <a:pt x="14219" y="10572"/>
                      <a:pt x="14219" y="10432"/>
                    </a:cubicBezTo>
                    <a:lnTo>
                      <a:pt x="14219" y="9993"/>
                    </a:lnTo>
                    <a:cubicBezTo>
                      <a:pt x="14209" y="9733"/>
                      <a:pt x="14199" y="9473"/>
                      <a:pt x="14199" y="9213"/>
                    </a:cubicBezTo>
                    <a:cubicBezTo>
                      <a:pt x="14199" y="9084"/>
                      <a:pt x="14189" y="8964"/>
                      <a:pt x="14179" y="8834"/>
                    </a:cubicBezTo>
                    <a:lnTo>
                      <a:pt x="14179" y="8654"/>
                    </a:lnTo>
                    <a:cubicBezTo>
                      <a:pt x="14169" y="8584"/>
                      <a:pt x="14159" y="8524"/>
                      <a:pt x="14139" y="8464"/>
                    </a:cubicBezTo>
                    <a:cubicBezTo>
                      <a:pt x="14179" y="8434"/>
                      <a:pt x="14219" y="8414"/>
                      <a:pt x="14259" y="8384"/>
                    </a:cubicBezTo>
                    <a:lnTo>
                      <a:pt x="14439" y="8264"/>
                    </a:lnTo>
                    <a:cubicBezTo>
                      <a:pt x="14479" y="8234"/>
                      <a:pt x="14519" y="8204"/>
                      <a:pt x="14549" y="8174"/>
                    </a:cubicBezTo>
                    <a:cubicBezTo>
                      <a:pt x="14579" y="8134"/>
                      <a:pt x="14609" y="8105"/>
                      <a:pt x="14639" y="8065"/>
                    </a:cubicBezTo>
                    <a:cubicBezTo>
                      <a:pt x="14669" y="8025"/>
                      <a:pt x="14699" y="7985"/>
                      <a:pt x="14719" y="7934"/>
                    </a:cubicBezTo>
                    <a:cubicBezTo>
                      <a:pt x="14799" y="7774"/>
                      <a:pt x="14839" y="7605"/>
                      <a:pt x="14879" y="7425"/>
                    </a:cubicBezTo>
                    <a:cubicBezTo>
                      <a:pt x="14899" y="7365"/>
                      <a:pt x="14919" y="7305"/>
                      <a:pt x="14928" y="7245"/>
                    </a:cubicBezTo>
                    <a:cubicBezTo>
                      <a:pt x="14948" y="7165"/>
                      <a:pt x="14959" y="7095"/>
                      <a:pt x="14968" y="7025"/>
                    </a:cubicBezTo>
                    <a:cubicBezTo>
                      <a:pt x="14968" y="7015"/>
                      <a:pt x="14979" y="7005"/>
                      <a:pt x="14979" y="6985"/>
                    </a:cubicBezTo>
                    <a:cubicBezTo>
                      <a:pt x="15008" y="6975"/>
                      <a:pt x="15028" y="6955"/>
                      <a:pt x="15048" y="6946"/>
                    </a:cubicBezTo>
                    <a:cubicBezTo>
                      <a:pt x="15099" y="6926"/>
                      <a:pt x="15148" y="6906"/>
                      <a:pt x="15188" y="6875"/>
                    </a:cubicBezTo>
                    <a:cubicBezTo>
                      <a:pt x="15228" y="6855"/>
                      <a:pt x="15258" y="6835"/>
                      <a:pt x="15298" y="6806"/>
                    </a:cubicBezTo>
                    <a:cubicBezTo>
                      <a:pt x="15318" y="6795"/>
                      <a:pt x="15338" y="6775"/>
                      <a:pt x="15348" y="6766"/>
                    </a:cubicBezTo>
                    <a:cubicBezTo>
                      <a:pt x="15368" y="6746"/>
                      <a:pt x="15388" y="6735"/>
                      <a:pt x="15398" y="6726"/>
                    </a:cubicBezTo>
                    <a:cubicBezTo>
                      <a:pt x="15408" y="6715"/>
                      <a:pt x="15408" y="6715"/>
                      <a:pt x="15418" y="6715"/>
                    </a:cubicBezTo>
                    <a:cubicBezTo>
                      <a:pt x="15478" y="6666"/>
                      <a:pt x="15548" y="6615"/>
                      <a:pt x="15618" y="6555"/>
                    </a:cubicBezTo>
                    <a:cubicBezTo>
                      <a:pt x="15658" y="6515"/>
                      <a:pt x="15708" y="6475"/>
                      <a:pt x="15748" y="6436"/>
                    </a:cubicBezTo>
                    <a:cubicBezTo>
                      <a:pt x="15848" y="6366"/>
                      <a:pt x="15958" y="6296"/>
                      <a:pt x="16058" y="6236"/>
                    </a:cubicBezTo>
                    <a:cubicBezTo>
                      <a:pt x="16167" y="6156"/>
                      <a:pt x="16278" y="6076"/>
                      <a:pt x="16387" y="6006"/>
                    </a:cubicBezTo>
                    <a:cubicBezTo>
                      <a:pt x="16497" y="5926"/>
                      <a:pt x="16607" y="5866"/>
                      <a:pt x="16717" y="5796"/>
                    </a:cubicBezTo>
                    <a:cubicBezTo>
                      <a:pt x="16837" y="5727"/>
                      <a:pt x="16957" y="5656"/>
                      <a:pt x="17067" y="5587"/>
                    </a:cubicBezTo>
                    <a:cubicBezTo>
                      <a:pt x="17186" y="5516"/>
                      <a:pt x="17297" y="5436"/>
                      <a:pt x="17406" y="5367"/>
                    </a:cubicBezTo>
                    <a:cubicBezTo>
                      <a:pt x="17526" y="5296"/>
                      <a:pt x="17646" y="5227"/>
                      <a:pt x="17756" y="5147"/>
                    </a:cubicBezTo>
                    <a:cubicBezTo>
                      <a:pt x="17866" y="5067"/>
                      <a:pt x="17976" y="4997"/>
                      <a:pt x="18076" y="4917"/>
                    </a:cubicBezTo>
                    <a:cubicBezTo>
                      <a:pt x="18186" y="4837"/>
                      <a:pt x="18286" y="4757"/>
                      <a:pt x="18385" y="4687"/>
                    </a:cubicBezTo>
                    <a:cubicBezTo>
                      <a:pt x="18485" y="4607"/>
                      <a:pt x="18596" y="4527"/>
                      <a:pt x="18696" y="4448"/>
                    </a:cubicBezTo>
                    <a:cubicBezTo>
                      <a:pt x="18776" y="4388"/>
                      <a:pt x="18865" y="4317"/>
                      <a:pt x="18955" y="4248"/>
                    </a:cubicBezTo>
                    <a:cubicBezTo>
                      <a:pt x="18995" y="4217"/>
                      <a:pt x="19035" y="4177"/>
                      <a:pt x="19085" y="4148"/>
                    </a:cubicBezTo>
                    <a:cubicBezTo>
                      <a:pt x="19135" y="4117"/>
                      <a:pt x="19195" y="4077"/>
                      <a:pt x="19245" y="4048"/>
                    </a:cubicBezTo>
                    <a:cubicBezTo>
                      <a:pt x="19365" y="3968"/>
                      <a:pt x="19485" y="3898"/>
                      <a:pt x="19595" y="3828"/>
                    </a:cubicBezTo>
                    <a:cubicBezTo>
                      <a:pt x="19715" y="3748"/>
                      <a:pt x="19824" y="3668"/>
                      <a:pt x="19935" y="3588"/>
                    </a:cubicBezTo>
                    <a:cubicBezTo>
                      <a:pt x="20064" y="3518"/>
                      <a:pt x="20184" y="3448"/>
                      <a:pt x="20304" y="3368"/>
                    </a:cubicBezTo>
                    <a:cubicBezTo>
                      <a:pt x="20544" y="3238"/>
                      <a:pt x="20774" y="3089"/>
                      <a:pt x="21003" y="2929"/>
                    </a:cubicBezTo>
                    <a:cubicBezTo>
                      <a:pt x="21123" y="2849"/>
                      <a:pt x="21243" y="2769"/>
                      <a:pt x="21373" y="2689"/>
                    </a:cubicBezTo>
                    <a:cubicBezTo>
                      <a:pt x="21483" y="2619"/>
                      <a:pt x="21593" y="2559"/>
                      <a:pt x="21693" y="2489"/>
                    </a:cubicBezTo>
                    <a:lnTo>
                      <a:pt x="21903" y="2339"/>
                    </a:lnTo>
                    <a:cubicBezTo>
                      <a:pt x="21973" y="2299"/>
                      <a:pt x="22042" y="2249"/>
                      <a:pt x="22102" y="2199"/>
                    </a:cubicBezTo>
                    <a:cubicBezTo>
                      <a:pt x="22233" y="2109"/>
                      <a:pt x="22353" y="2010"/>
                      <a:pt x="22473" y="1910"/>
                    </a:cubicBezTo>
                    <a:cubicBezTo>
                      <a:pt x="22482" y="1910"/>
                      <a:pt x="22492" y="1899"/>
                      <a:pt x="22502" y="1899"/>
                    </a:cubicBezTo>
                    <a:lnTo>
                      <a:pt x="22502" y="1890"/>
                    </a:lnTo>
                    <a:lnTo>
                      <a:pt x="22512" y="1890"/>
                    </a:lnTo>
                    <a:lnTo>
                      <a:pt x="22532" y="1870"/>
                    </a:lnTo>
                    <a:lnTo>
                      <a:pt x="22542" y="1859"/>
                    </a:lnTo>
                    <a:cubicBezTo>
                      <a:pt x="22552" y="1850"/>
                      <a:pt x="22562" y="1839"/>
                      <a:pt x="22572" y="1839"/>
                    </a:cubicBezTo>
                    <a:cubicBezTo>
                      <a:pt x="22592" y="1830"/>
                      <a:pt x="22602" y="1819"/>
                      <a:pt x="22612" y="1810"/>
                    </a:cubicBezTo>
                    <a:lnTo>
                      <a:pt x="22612" y="1810"/>
                    </a:lnTo>
                    <a:cubicBezTo>
                      <a:pt x="22572" y="1879"/>
                      <a:pt x="22532" y="1950"/>
                      <a:pt x="22502" y="2030"/>
                    </a:cubicBezTo>
                    <a:cubicBezTo>
                      <a:pt x="22442" y="2169"/>
                      <a:pt x="22393" y="2319"/>
                      <a:pt x="22333" y="2469"/>
                    </a:cubicBezTo>
                    <a:cubicBezTo>
                      <a:pt x="22302" y="2549"/>
                      <a:pt x="22262" y="2629"/>
                      <a:pt x="22222" y="2719"/>
                    </a:cubicBezTo>
                    <a:cubicBezTo>
                      <a:pt x="22173" y="2799"/>
                      <a:pt x="22133" y="2878"/>
                      <a:pt x="22082" y="2969"/>
                    </a:cubicBezTo>
                    <a:cubicBezTo>
                      <a:pt x="22042" y="3049"/>
                      <a:pt x="22002" y="3138"/>
                      <a:pt x="21963" y="3218"/>
                    </a:cubicBezTo>
                    <a:cubicBezTo>
                      <a:pt x="21933" y="3309"/>
                      <a:pt x="21893" y="3398"/>
                      <a:pt x="21863" y="3478"/>
                    </a:cubicBezTo>
                    <a:cubicBezTo>
                      <a:pt x="21813" y="3598"/>
                      <a:pt x="21763" y="3698"/>
                      <a:pt x="21703" y="3808"/>
                    </a:cubicBezTo>
                    <a:cubicBezTo>
                      <a:pt x="21643" y="3918"/>
                      <a:pt x="21583" y="4028"/>
                      <a:pt x="21523" y="4148"/>
                    </a:cubicBezTo>
                    <a:cubicBezTo>
                      <a:pt x="21463" y="4257"/>
                      <a:pt x="21413" y="4377"/>
                      <a:pt x="21363" y="4497"/>
                    </a:cubicBezTo>
                    <a:cubicBezTo>
                      <a:pt x="21303" y="4627"/>
                      <a:pt x="21254" y="4747"/>
                      <a:pt x="21194" y="4867"/>
                    </a:cubicBezTo>
                    <a:cubicBezTo>
                      <a:pt x="21154" y="4957"/>
                      <a:pt x="21114" y="5047"/>
                      <a:pt x="21074" y="5147"/>
                    </a:cubicBezTo>
                    <a:cubicBezTo>
                      <a:pt x="21023" y="5256"/>
                      <a:pt x="20983" y="5367"/>
                      <a:pt x="20943" y="5476"/>
                    </a:cubicBezTo>
                    <a:lnTo>
                      <a:pt x="20734" y="6016"/>
                    </a:lnTo>
                    <a:cubicBezTo>
                      <a:pt x="20624" y="6256"/>
                      <a:pt x="20494" y="6486"/>
                      <a:pt x="20394" y="6735"/>
                    </a:cubicBezTo>
                    <a:cubicBezTo>
                      <a:pt x="20334" y="6855"/>
                      <a:pt x="20284" y="6975"/>
                      <a:pt x="20234" y="7105"/>
                    </a:cubicBezTo>
                    <a:cubicBezTo>
                      <a:pt x="20194" y="7225"/>
                      <a:pt x="20144" y="7345"/>
                      <a:pt x="20104" y="7475"/>
                    </a:cubicBezTo>
                    <a:cubicBezTo>
                      <a:pt x="20055" y="7585"/>
                      <a:pt x="20004" y="7705"/>
                      <a:pt x="19964" y="7825"/>
                    </a:cubicBezTo>
                    <a:cubicBezTo>
                      <a:pt x="19915" y="7945"/>
                      <a:pt x="19875" y="8065"/>
                      <a:pt x="19835" y="8194"/>
                    </a:cubicBezTo>
                    <a:cubicBezTo>
                      <a:pt x="19795" y="8314"/>
                      <a:pt x="19755" y="8444"/>
                      <a:pt x="19715" y="8564"/>
                    </a:cubicBezTo>
                    <a:cubicBezTo>
                      <a:pt x="19675" y="8694"/>
                      <a:pt x="19624" y="8814"/>
                      <a:pt x="19584" y="8933"/>
                    </a:cubicBezTo>
                    <a:lnTo>
                      <a:pt x="19465" y="9293"/>
                    </a:lnTo>
                    <a:cubicBezTo>
                      <a:pt x="19425" y="9413"/>
                      <a:pt x="19385" y="9523"/>
                      <a:pt x="19345" y="9643"/>
                    </a:cubicBezTo>
                    <a:cubicBezTo>
                      <a:pt x="19335" y="9703"/>
                      <a:pt x="19315" y="9753"/>
                      <a:pt x="19305" y="9813"/>
                    </a:cubicBezTo>
                    <a:cubicBezTo>
                      <a:pt x="19285" y="9883"/>
                      <a:pt x="19275" y="9943"/>
                      <a:pt x="19255" y="10013"/>
                    </a:cubicBezTo>
                    <a:cubicBezTo>
                      <a:pt x="19225" y="10132"/>
                      <a:pt x="19185" y="10252"/>
                      <a:pt x="19155" y="10372"/>
                    </a:cubicBezTo>
                    <a:cubicBezTo>
                      <a:pt x="19135" y="10443"/>
                      <a:pt x="19115" y="10512"/>
                      <a:pt x="19095" y="10592"/>
                    </a:cubicBezTo>
                    <a:cubicBezTo>
                      <a:pt x="19085" y="10612"/>
                      <a:pt x="19085" y="10632"/>
                      <a:pt x="19075" y="10652"/>
                    </a:cubicBezTo>
                    <a:cubicBezTo>
                      <a:pt x="19045" y="10722"/>
                      <a:pt x="19015" y="10802"/>
                      <a:pt x="18985" y="10882"/>
                    </a:cubicBezTo>
                    <a:cubicBezTo>
                      <a:pt x="18955" y="10972"/>
                      <a:pt x="18935" y="11072"/>
                      <a:pt x="18915" y="11172"/>
                    </a:cubicBezTo>
                    <a:cubicBezTo>
                      <a:pt x="18905" y="11222"/>
                      <a:pt x="18905" y="11262"/>
                      <a:pt x="18895" y="11311"/>
                    </a:cubicBezTo>
                    <a:lnTo>
                      <a:pt x="18895" y="11331"/>
                    </a:lnTo>
                    <a:lnTo>
                      <a:pt x="18895" y="11382"/>
                    </a:lnTo>
                    <a:cubicBezTo>
                      <a:pt x="18885" y="11422"/>
                      <a:pt x="18885" y="11462"/>
                      <a:pt x="18885" y="11502"/>
                    </a:cubicBezTo>
                    <a:cubicBezTo>
                      <a:pt x="18875" y="11602"/>
                      <a:pt x="18865" y="11702"/>
                      <a:pt x="18875" y="11801"/>
                    </a:cubicBezTo>
                    <a:cubicBezTo>
                      <a:pt x="18875" y="11861"/>
                      <a:pt x="18885" y="11921"/>
                      <a:pt x="18895" y="11981"/>
                    </a:cubicBezTo>
                    <a:cubicBezTo>
                      <a:pt x="18905" y="12031"/>
                      <a:pt x="18915" y="12081"/>
                      <a:pt x="18935" y="12121"/>
                    </a:cubicBezTo>
                    <a:cubicBezTo>
                      <a:pt x="18955" y="12221"/>
                      <a:pt x="18985" y="12311"/>
                      <a:pt x="19015" y="12401"/>
                    </a:cubicBezTo>
                    <a:cubicBezTo>
                      <a:pt x="19055" y="12501"/>
                      <a:pt x="19095" y="12610"/>
                      <a:pt x="19145" y="12710"/>
                    </a:cubicBezTo>
                    <a:cubicBezTo>
                      <a:pt x="19185" y="12801"/>
                      <a:pt x="19225" y="12890"/>
                      <a:pt x="19275" y="12981"/>
                    </a:cubicBezTo>
                    <a:cubicBezTo>
                      <a:pt x="19325" y="13080"/>
                      <a:pt x="19395" y="13170"/>
                      <a:pt x="19465" y="13250"/>
                    </a:cubicBezTo>
                    <a:cubicBezTo>
                      <a:pt x="19525" y="13330"/>
                      <a:pt x="19595" y="13400"/>
                      <a:pt x="19664" y="13470"/>
                    </a:cubicBezTo>
                    <a:cubicBezTo>
                      <a:pt x="19704" y="13510"/>
                      <a:pt x="19735" y="13550"/>
                      <a:pt x="19775" y="13590"/>
                    </a:cubicBezTo>
                    <a:cubicBezTo>
                      <a:pt x="19804" y="13630"/>
                      <a:pt x="19844" y="13660"/>
                      <a:pt x="19875" y="13690"/>
                    </a:cubicBezTo>
                    <a:lnTo>
                      <a:pt x="20024" y="13809"/>
                    </a:lnTo>
                    <a:cubicBezTo>
                      <a:pt x="20064" y="13840"/>
                      <a:pt x="20114" y="13860"/>
                      <a:pt x="20154" y="13889"/>
                    </a:cubicBezTo>
                    <a:cubicBezTo>
                      <a:pt x="20234" y="13940"/>
                      <a:pt x="20324" y="13989"/>
                      <a:pt x="20404" y="14049"/>
                    </a:cubicBezTo>
                    <a:lnTo>
                      <a:pt x="20554" y="14140"/>
                    </a:lnTo>
                    <a:lnTo>
                      <a:pt x="20614" y="14169"/>
                    </a:lnTo>
                    <a:cubicBezTo>
                      <a:pt x="20634" y="14180"/>
                      <a:pt x="20654" y="14200"/>
                      <a:pt x="20684" y="14209"/>
                    </a:cubicBezTo>
                    <a:cubicBezTo>
                      <a:pt x="20744" y="14229"/>
                      <a:pt x="20803" y="14259"/>
                      <a:pt x="20863" y="14289"/>
                    </a:cubicBezTo>
                    <a:cubicBezTo>
                      <a:pt x="20914" y="14309"/>
                      <a:pt x="20974" y="14329"/>
                      <a:pt x="21023" y="14349"/>
                    </a:cubicBezTo>
                    <a:cubicBezTo>
                      <a:pt x="21123" y="14379"/>
                      <a:pt x="21214" y="14419"/>
                      <a:pt x="21313" y="14449"/>
                    </a:cubicBezTo>
                    <a:lnTo>
                      <a:pt x="21463" y="14509"/>
                    </a:lnTo>
                    <a:cubicBezTo>
                      <a:pt x="21513" y="14519"/>
                      <a:pt x="21573" y="14539"/>
                      <a:pt x="21623" y="14549"/>
                    </a:cubicBezTo>
                    <a:cubicBezTo>
                      <a:pt x="21733" y="14569"/>
                      <a:pt x="21833" y="14589"/>
                      <a:pt x="21943" y="14619"/>
                    </a:cubicBezTo>
                    <a:cubicBezTo>
                      <a:pt x="21993" y="14629"/>
                      <a:pt x="22033" y="14639"/>
                      <a:pt x="22082" y="14649"/>
                    </a:cubicBezTo>
                    <a:cubicBezTo>
                      <a:pt x="22142" y="14659"/>
                      <a:pt x="22193" y="14669"/>
                      <a:pt x="22253" y="14679"/>
                    </a:cubicBezTo>
                    <a:cubicBezTo>
                      <a:pt x="22373" y="14689"/>
                      <a:pt x="22482" y="14699"/>
                      <a:pt x="22602" y="14699"/>
                    </a:cubicBezTo>
                    <a:cubicBezTo>
                      <a:pt x="22712" y="14709"/>
                      <a:pt x="22822" y="14709"/>
                      <a:pt x="22922" y="14709"/>
                    </a:cubicBezTo>
                    <a:cubicBezTo>
                      <a:pt x="23142" y="14709"/>
                      <a:pt x="23352" y="14699"/>
                      <a:pt x="23561" y="14679"/>
                    </a:cubicBezTo>
                    <a:cubicBezTo>
                      <a:pt x="23681" y="14669"/>
                      <a:pt x="23791" y="14659"/>
                      <a:pt x="23911" y="14629"/>
                    </a:cubicBezTo>
                    <a:cubicBezTo>
                      <a:pt x="24011" y="14609"/>
                      <a:pt x="24111" y="14579"/>
                      <a:pt x="24221" y="14549"/>
                    </a:cubicBezTo>
                    <a:lnTo>
                      <a:pt x="24281" y="14519"/>
                    </a:lnTo>
                    <a:cubicBezTo>
                      <a:pt x="24311" y="14519"/>
                      <a:pt x="24331" y="14509"/>
                      <a:pt x="24361" y="14499"/>
                    </a:cubicBezTo>
                    <a:cubicBezTo>
                      <a:pt x="24420" y="14479"/>
                      <a:pt x="24480" y="14449"/>
                      <a:pt x="24531" y="14429"/>
                    </a:cubicBezTo>
                    <a:cubicBezTo>
                      <a:pt x="24631" y="14389"/>
                      <a:pt x="24731" y="14349"/>
                      <a:pt x="24820" y="14289"/>
                    </a:cubicBezTo>
                    <a:cubicBezTo>
                      <a:pt x="24910" y="14239"/>
                      <a:pt x="25010" y="14189"/>
                      <a:pt x="25100" y="14129"/>
                    </a:cubicBezTo>
                    <a:cubicBezTo>
                      <a:pt x="25150" y="14100"/>
                      <a:pt x="25190" y="14069"/>
                      <a:pt x="25240" y="14029"/>
                    </a:cubicBezTo>
                    <a:lnTo>
                      <a:pt x="25330" y="13969"/>
                    </a:lnTo>
                    <a:cubicBezTo>
                      <a:pt x="25370" y="13949"/>
                      <a:pt x="25400" y="13920"/>
                      <a:pt x="25430" y="13900"/>
                    </a:cubicBezTo>
                    <a:cubicBezTo>
                      <a:pt x="25460" y="13880"/>
                      <a:pt x="25480" y="13860"/>
                      <a:pt x="25500" y="13840"/>
                    </a:cubicBezTo>
                    <a:lnTo>
                      <a:pt x="25610" y="13729"/>
                    </a:lnTo>
                    <a:cubicBezTo>
                      <a:pt x="25650" y="13690"/>
                      <a:pt x="25690" y="13650"/>
                      <a:pt x="25730" y="13600"/>
                    </a:cubicBezTo>
                    <a:cubicBezTo>
                      <a:pt x="25770" y="13560"/>
                      <a:pt x="25799" y="13520"/>
                      <a:pt x="25839" y="13480"/>
                    </a:cubicBezTo>
                    <a:cubicBezTo>
                      <a:pt x="25879" y="13440"/>
                      <a:pt x="25910" y="13400"/>
                      <a:pt x="25950" y="13350"/>
                    </a:cubicBezTo>
                    <a:cubicBezTo>
                      <a:pt x="26019" y="13270"/>
                      <a:pt x="26090" y="13170"/>
                      <a:pt x="26139" y="13080"/>
                    </a:cubicBezTo>
                    <a:cubicBezTo>
                      <a:pt x="26199" y="12981"/>
                      <a:pt x="26249" y="12881"/>
                      <a:pt x="26299" y="12790"/>
                    </a:cubicBezTo>
                    <a:cubicBezTo>
                      <a:pt x="26359" y="12681"/>
                      <a:pt x="26409" y="12581"/>
                      <a:pt x="26469" y="12481"/>
                    </a:cubicBezTo>
                    <a:cubicBezTo>
                      <a:pt x="26529" y="12341"/>
                      <a:pt x="26569" y="12201"/>
                      <a:pt x="26609" y="12051"/>
                    </a:cubicBezTo>
                    <a:cubicBezTo>
                      <a:pt x="26619" y="12001"/>
                      <a:pt x="26629" y="11961"/>
                      <a:pt x="26639" y="11911"/>
                    </a:cubicBezTo>
                    <a:cubicBezTo>
                      <a:pt x="26659" y="11861"/>
                      <a:pt x="26669" y="11811"/>
                      <a:pt x="26679" y="11762"/>
                    </a:cubicBezTo>
                    <a:cubicBezTo>
                      <a:pt x="26689" y="11691"/>
                      <a:pt x="26699" y="11631"/>
                      <a:pt x="26699" y="11571"/>
                    </a:cubicBezTo>
                    <a:cubicBezTo>
                      <a:pt x="26709" y="11511"/>
                      <a:pt x="26709" y="11451"/>
                      <a:pt x="26709" y="11391"/>
                    </a:cubicBezTo>
                    <a:lnTo>
                      <a:pt x="26709" y="11311"/>
                    </a:lnTo>
                    <a:lnTo>
                      <a:pt x="26709" y="11232"/>
                    </a:lnTo>
                    <a:cubicBezTo>
                      <a:pt x="26709" y="11182"/>
                      <a:pt x="26699" y="11132"/>
                      <a:pt x="26699" y="11082"/>
                    </a:cubicBezTo>
                    <a:cubicBezTo>
                      <a:pt x="26689" y="10962"/>
                      <a:pt x="26669" y="10852"/>
                      <a:pt x="26639" y="10732"/>
                    </a:cubicBezTo>
                    <a:cubicBezTo>
                      <a:pt x="26629" y="10692"/>
                      <a:pt x="26619" y="10642"/>
                      <a:pt x="26599" y="10592"/>
                    </a:cubicBezTo>
                    <a:cubicBezTo>
                      <a:pt x="26579" y="10532"/>
                      <a:pt x="26559" y="10472"/>
                      <a:pt x="26529" y="10412"/>
                    </a:cubicBezTo>
                    <a:cubicBezTo>
                      <a:pt x="26509" y="10372"/>
                      <a:pt x="26479" y="10323"/>
                      <a:pt x="26449" y="10283"/>
                    </a:cubicBezTo>
                    <a:cubicBezTo>
                      <a:pt x="26429" y="10243"/>
                      <a:pt x="26399" y="10203"/>
                      <a:pt x="26369" y="10152"/>
                    </a:cubicBezTo>
                    <a:cubicBezTo>
                      <a:pt x="26349" y="10123"/>
                      <a:pt x="26329" y="10083"/>
                      <a:pt x="26309" y="10053"/>
                    </a:cubicBezTo>
                    <a:cubicBezTo>
                      <a:pt x="26289" y="10033"/>
                      <a:pt x="26279" y="10013"/>
                      <a:pt x="26269" y="9993"/>
                    </a:cubicBezTo>
                    <a:cubicBezTo>
                      <a:pt x="26249" y="9973"/>
                      <a:pt x="26229" y="9943"/>
                      <a:pt x="26209" y="9923"/>
                    </a:cubicBezTo>
                    <a:cubicBezTo>
                      <a:pt x="26169" y="9883"/>
                      <a:pt x="26129" y="9853"/>
                      <a:pt x="26090" y="9823"/>
                    </a:cubicBezTo>
                    <a:cubicBezTo>
                      <a:pt x="26070" y="9773"/>
                      <a:pt x="26059" y="9723"/>
                      <a:pt x="26039" y="9683"/>
                    </a:cubicBezTo>
                    <a:cubicBezTo>
                      <a:pt x="25999" y="9563"/>
                      <a:pt x="25959" y="9443"/>
                      <a:pt x="25919" y="9333"/>
                    </a:cubicBezTo>
                    <a:cubicBezTo>
                      <a:pt x="25899" y="9273"/>
                      <a:pt x="25879" y="9213"/>
                      <a:pt x="25859" y="9164"/>
                    </a:cubicBezTo>
                    <a:cubicBezTo>
                      <a:pt x="25839" y="9104"/>
                      <a:pt x="25819" y="9044"/>
                      <a:pt x="25790" y="8984"/>
                    </a:cubicBezTo>
                    <a:cubicBezTo>
                      <a:pt x="25750" y="8864"/>
                      <a:pt x="25699" y="8744"/>
                      <a:pt x="25659" y="8624"/>
                    </a:cubicBezTo>
                    <a:cubicBezTo>
                      <a:pt x="25639" y="8534"/>
                      <a:pt x="25610" y="8444"/>
                      <a:pt x="25570" y="8354"/>
                    </a:cubicBezTo>
                    <a:cubicBezTo>
                      <a:pt x="25530" y="8264"/>
                      <a:pt x="25490" y="8174"/>
                      <a:pt x="25450" y="8074"/>
                    </a:cubicBezTo>
                    <a:cubicBezTo>
                      <a:pt x="25410" y="7985"/>
                      <a:pt x="25370" y="7885"/>
                      <a:pt x="25340" y="7785"/>
                    </a:cubicBezTo>
                    <a:cubicBezTo>
                      <a:pt x="25290" y="7665"/>
                      <a:pt x="25240" y="7555"/>
                      <a:pt x="25200" y="7445"/>
                    </a:cubicBezTo>
                    <a:cubicBezTo>
                      <a:pt x="25180" y="7425"/>
                      <a:pt x="25170" y="7395"/>
                      <a:pt x="25160" y="7365"/>
                    </a:cubicBezTo>
                    <a:cubicBezTo>
                      <a:pt x="25060" y="7115"/>
                      <a:pt x="24960" y="6875"/>
                      <a:pt x="24860" y="6635"/>
                    </a:cubicBezTo>
                    <a:cubicBezTo>
                      <a:pt x="24811" y="6515"/>
                      <a:pt x="24760" y="6386"/>
                      <a:pt x="24700" y="6266"/>
                    </a:cubicBezTo>
                    <a:cubicBezTo>
                      <a:pt x="24651" y="6146"/>
                      <a:pt x="24591" y="6026"/>
                      <a:pt x="24540" y="5906"/>
                    </a:cubicBezTo>
                    <a:cubicBezTo>
                      <a:pt x="24520" y="5856"/>
                      <a:pt x="24491" y="5796"/>
                      <a:pt x="24471" y="5746"/>
                    </a:cubicBezTo>
                    <a:cubicBezTo>
                      <a:pt x="24420" y="5636"/>
                      <a:pt x="24381" y="5516"/>
                      <a:pt x="24331" y="5396"/>
                    </a:cubicBezTo>
                    <a:cubicBezTo>
                      <a:pt x="24281" y="5267"/>
                      <a:pt x="24231" y="5147"/>
                      <a:pt x="24181" y="5017"/>
                    </a:cubicBezTo>
                    <a:lnTo>
                      <a:pt x="23911" y="4268"/>
                    </a:lnTo>
                    <a:cubicBezTo>
                      <a:pt x="23821" y="4008"/>
                      <a:pt x="23721" y="3758"/>
                      <a:pt x="23621" y="3508"/>
                    </a:cubicBezTo>
                    <a:cubicBezTo>
                      <a:pt x="23521" y="3258"/>
                      <a:pt x="23432" y="2998"/>
                      <a:pt x="23341" y="2739"/>
                    </a:cubicBezTo>
                    <a:cubicBezTo>
                      <a:pt x="23281" y="2539"/>
                      <a:pt x="23212" y="2349"/>
                      <a:pt x="23152" y="2149"/>
                    </a:cubicBezTo>
                    <a:cubicBezTo>
                      <a:pt x="23122" y="2050"/>
                      <a:pt x="23092" y="1950"/>
                      <a:pt x="23052" y="1850"/>
                    </a:cubicBezTo>
                    <a:cubicBezTo>
                      <a:pt x="23042" y="1799"/>
                      <a:pt x="23022" y="1750"/>
                      <a:pt x="23012" y="1710"/>
                    </a:cubicBezTo>
                    <a:cubicBezTo>
                      <a:pt x="22992" y="1659"/>
                      <a:pt x="22972" y="1610"/>
                      <a:pt x="22942" y="1560"/>
                    </a:cubicBezTo>
                    <a:lnTo>
                      <a:pt x="22942" y="1550"/>
                    </a:lnTo>
                    <a:cubicBezTo>
                      <a:pt x="23022" y="1490"/>
                      <a:pt x="23092" y="1420"/>
                      <a:pt x="23172" y="1340"/>
                    </a:cubicBezTo>
                    <a:cubicBezTo>
                      <a:pt x="23261" y="1250"/>
                      <a:pt x="23352" y="1150"/>
                      <a:pt x="23441" y="1050"/>
                    </a:cubicBezTo>
                    <a:cubicBezTo>
                      <a:pt x="23472" y="1030"/>
                      <a:pt x="23492" y="1000"/>
                      <a:pt x="23512" y="970"/>
                    </a:cubicBezTo>
                    <a:cubicBezTo>
                      <a:pt x="23541" y="940"/>
                      <a:pt x="23561" y="900"/>
                      <a:pt x="23581" y="871"/>
                    </a:cubicBezTo>
                    <a:cubicBezTo>
                      <a:pt x="23601" y="831"/>
                      <a:pt x="23621" y="780"/>
                      <a:pt x="23641" y="731"/>
                    </a:cubicBezTo>
                    <a:cubicBezTo>
                      <a:pt x="23691" y="560"/>
                      <a:pt x="23681" y="341"/>
                      <a:pt x="23561" y="201"/>
                    </a:cubicBezTo>
                    <a:cubicBezTo>
                      <a:pt x="23512" y="141"/>
                      <a:pt x="23432" y="91"/>
                      <a:pt x="23361" y="61"/>
                    </a:cubicBezTo>
                    <a:cubicBezTo>
                      <a:pt x="23312" y="31"/>
                      <a:pt x="23272" y="21"/>
                      <a:pt x="23221" y="11"/>
                    </a:cubicBezTo>
                    <a:cubicBezTo>
                      <a:pt x="23202" y="11"/>
                      <a:pt x="23172" y="1"/>
                      <a:pt x="23152"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8"/>
              <p:cNvSpPr/>
              <p:nvPr/>
            </p:nvSpPr>
            <p:spPr>
              <a:xfrm>
                <a:off x="3621325" y="4223325"/>
                <a:ext cx="1407350" cy="1069950"/>
              </a:xfrm>
              <a:custGeom>
                <a:rect b="b" l="l" r="r" t="t"/>
                <a:pathLst>
                  <a:path extrusionOk="0" h="42798" w="56294">
                    <a:moveTo>
                      <a:pt x="20568" y="3500"/>
                    </a:moveTo>
                    <a:cubicBezTo>
                      <a:pt x="20603" y="3500"/>
                      <a:pt x="20638" y="3503"/>
                      <a:pt x="20673" y="3508"/>
                    </a:cubicBezTo>
                    <a:lnTo>
                      <a:pt x="20972" y="3568"/>
                    </a:lnTo>
                    <a:cubicBezTo>
                      <a:pt x="21072" y="3588"/>
                      <a:pt x="21183" y="3608"/>
                      <a:pt x="21292" y="3637"/>
                    </a:cubicBezTo>
                    <a:cubicBezTo>
                      <a:pt x="21402" y="3677"/>
                      <a:pt x="21512" y="3728"/>
                      <a:pt x="21612" y="3768"/>
                    </a:cubicBezTo>
                    <a:cubicBezTo>
                      <a:pt x="21712" y="3808"/>
                      <a:pt x="21812" y="3837"/>
                      <a:pt x="21902" y="3877"/>
                    </a:cubicBezTo>
                    <a:cubicBezTo>
                      <a:pt x="21971" y="3907"/>
                      <a:pt x="22031" y="3937"/>
                      <a:pt x="22091" y="3977"/>
                    </a:cubicBezTo>
                    <a:lnTo>
                      <a:pt x="22271" y="4067"/>
                    </a:lnTo>
                    <a:cubicBezTo>
                      <a:pt x="22402" y="4137"/>
                      <a:pt x="22531" y="4197"/>
                      <a:pt x="22661" y="4267"/>
                    </a:cubicBezTo>
                    <a:cubicBezTo>
                      <a:pt x="22731" y="4297"/>
                      <a:pt x="22791" y="4327"/>
                      <a:pt x="22841" y="4367"/>
                    </a:cubicBezTo>
                    <a:cubicBezTo>
                      <a:pt x="22901" y="4407"/>
                      <a:pt x="22961" y="4447"/>
                      <a:pt x="23011" y="4487"/>
                    </a:cubicBezTo>
                    <a:lnTo>
                      <a:pt x="23341" y="4727"/>
                    </a:lnTo>
                    <a:cubicBezTo>
                      <a:pt x="23401" y="4767"/>
                      <a:pt x="23450" y="4807"/>
                      <a:pt x="23510" y="4847"/>
                    </a:cubicBezTo>
                    <a:cubicBezTo>
                      <a:pt x="23610" y="4927"/>
                      <a:pt x="23710" y="5016"/>
                      <a:pt x="23810" y="5106"/>
                    </a:cubicBezTo>
                    <a:lnTo>
                      <a:pt x="24110" y="5406"/>
                    </a:lnTo>
                    <a:cubicBezTo>
                      <a:pt x="24310" y="5606"/>
                      <a:pt x="24509" y="5806"/>
                      <a:pt x="24689" y="6026"/>
                    </a:cubicBezTo>
                    <a:lnTo>
                      <a:pt x="25079" y="6505"/>
                    </a:lnTo>
                    <a:lnTo>
                      <a:pt x="25549" y="7134"/>
                    </a:lnTo>
                    <a:cubicBezTo>
                      <a:pt x="25628" y="7245"/>
                      <a:pt x="25699" y="7365"/>
                      <a:pt x="25759" y="7484"/>
                    </a:cubicBezTo>
                    <a:cubicBezTo>
                      <a:pt x="25828" y="7594"/>
                      <a:pt x="25888" y="7714"/>
                      <a:pt x="25959" y="7834"/>
                    </a:cubicBezTo>
                    <a:cubicBezTo>
                      <a:pt x="26028" y="7954"/>
                      <a:pt x="26088" y="8074"/>
                      <a:pt x="26158" y="8204"/>
                    </a:cubicBezTo>
                    <a:cubicBezTo>
                      <a:pt x="26198" y="8264"/>
                      <a:pt x="26228" y="8324"/>
                      <a:pt x="26258" y="8384"/>
                    </a:cubicBezTo>
                    <a:cubicBezTo>
                      <a:pt x="26288" y="8444"/>
                      <a:pt x="26318" y="8493"/>
                      <a:pt x="26338" y="8553"/>
                    </a:cubicBezTo>
                    <a:cubicBezTo>
                      <a:pt x="26368" y="8624"/>
                      <a:pt x="26388" y="8683"/>
                      <a:pt x="26408" y="8753"/>
                    </a:cubicBezTo>
                    <a:cubicBezTo>
                      <a:pt x="26428" y="8813"/>
                      <a:pt x="26448" y="8873"/>
                      <a:pt x="26468" y="8943"/>
                    </a:cubicBezTo>
                    <a:cubicBezTo>
                      <a:pt x="26498" y="9073"/>
                      <a:pt x="26538" y="9203"/>
                      <a:pt x="26578" y="9323"/>
                    </a:cubicBezTo>
                    <a:cubicBezTo>
                      <a:pt x="26658" y="9583"/>
                      <a:pt x="26748" y="9843"/>
                      <a:pt x="26818" y="10112"/>
                    </a:cubicBezTo>
                    <a:cubicBezTo>
                      <a:pt x="26867" y="10282"/>
                      <a:pt x="26898" y="10462"/>
                      <a:pt x="26927" y="10642"/>
                    </a:cubicBezTo>
                    <a:cubicBezTo>
                      <a:pt x="26947" y="10842"/>
                      <a:pt x="26967" y="11042"/>
                      <a:pt x="26978" y="11241"/>
                    </a:cubicBezTo>
                    <a:cubicBezTo>
                      <a:pt x="26987" y="11431"/>
                      <a:pt x="26998" y="11621"/>
                      <a:pt x="26967" y="11810"/>
                    </a:cubicBezTo>
                    <a:cubicBezTo>
                      <a:pt x="26967" y="11841"/>
                      <a:pt x="26958" y="11861"/>
                      <a:pt x="26958" y="11890"/>
                    </a:cubicBezTo>
                    <a:cubicBezTo>
                      <a:pt x="26938" y="11881"/>
                      <a:pt x="26918" y="11881"/>
                      <a:pt x="26907" y="11870"/>
                    </a:cubicBezTo>
                    <a:cubicBezTo>
                      <a:pt x="26798" y="11821"/>
                      <a:pt x="26698" y="11761"/>
                      <a:pt x="26588" y="11711"/>
                    </a:cubicBezTo>
                    <a:lnTo>
                      <a:pt x="26618" y="11681"/>
                    </a:lnTo>
                    <a:cubicBezTo>
                      <a:pt x="26658" y="11621"/>
                      <a:pt x="26668" y="11551"/>
                      <a:pt x="26668" y="11481"/>
                    </a:cubicBezTo>
                    <a:cubicBezTo>
                      <a:pt x="26678" y="11441"/>
                      <a:pt x="26668" y="11391"/>
                      <a:pt x="26658" y="11351"/>
                    </a:cubicBezTo>
                    <a:cubicBezTo>
                      <a:pt x="26648" y="11321"/>
                      <a:pt x="26648" y="11291"/>
                      <a:pt x="26638" y="11261"/>
                    </a:cubicBezTo>
                    <a:cubicBezTo>
                      <a:pt x="26578" y="11002"/>
                      <a:pt x="26498" y="10731"/>
                      <a:pt x="26398" y="10472"/>
                    </a:cubicBezTo>
                    <a:cubicBezTo>
                      <a:pt x="26348" y="10332"/>
                      <a:pt x="26288" y="10192"/>
                      <a:pt x="26228" y="10052"/>
                    </a:cubicBezTo>
                    <a:cubicBezTo>
                      <a:pt x="26178" y="9912"/>
                      <a:pt x="26128" y="9763"/>
                      <a:pt x="26068" y="9623"/>
                    </a:cubicBezTo>
                    <a:cubicBezTo>
                      <a:pt x="25999" y="9463"/>
                      <a:pt x="25928" y="9313"/>
                      <a:pt x="25859" y="9153"/>
                    </a:cubicBezTo>
                    <a:cubicBezTo>
                      <a:pt x="25799" y="9013"/>
                      <a:pt x="25728" y="8873"/>
                      <a:pt x="25659" y="8733"/>
                    </a:cubicBezTo>
                    <a:cubicBezTo>
                      <a:pt x="25599" y="8593"/>
                      <a:pt x="25529" y="8453"/>
                      <a:pt x="25459" y="8304"/>
                    </a:cubicBezTo>
                    <a:cubicBezTo>
                      <a:pt x="25389" y="8164"/>
                      <a:pt x="25319" y="8024"/>
                      <a:pt x="25239" y="7894"/>
                    </a:cubicBezTo>
                    <a:cubicBezTo>
                      <a:pt x="25169" y="7754"/>
                      <a:pt x="25079" y="7624"/>
                      <a:pt x="24979" y="7504"/>
                    </a:cubicBezTo>
                    <a:cubicBezTo>
                      <a:pt x="24869" y="7365"/>
                      <a:pt x="24769" y="7225"/>
                      <a:pt x="24660" y="7085"/>
                    </a:cubicBezTo>
                    <a:lnTo>
                      <a:pt x="24360" y="6725"/>
                    </a:lnTo>
                    <a:cubicBezTo>
                      <a:pt x="24250" y="6605"/>
                      <a:pt x="24150" y="6495"/>
                      <a:pt x="24050" y="6375"/>
                    </a:cubicBezTo>
                    <a:lnTo>
                      <a:pt x="23780" y="6106"/>
                    </a:lnTo>
                    <a:cubicBezTo>
                      <a:pt x="23690" y="6006"/>
                      <a:pt x="23590" y="5906"/>
                      <a:pt x="23501" y="5815"/>
                    </a:cubicBezTo>
                    <a:lnTo>
                      <a:pt x="23350" y="5666"/>
                    </a:lnTo>
                    <a:cubicBezTo>
                      <a:pt x="23290" y="5616"/>
                      <a:pt x="23230" y="5566"/>
                      <a:pt x="23161" y="5516"/>
                    </a:cubicBezTo>
                    <a:cubicBezTo>
                      <a:pt x="23061" y="5436"/>
                      <a:pt x="22951" y="5366"/>
                      <a:pt x="22851" y="5286"/>
                    </a:cubicBezTo>
                    <a:cubicBezTo>
                      <a:pt x="22731" y="5196"/>
                      <a:pt x="22621" y="5096"/>
                      <a:pt x="22501" y="4996"/>
                    </a:cubicBezTo>
                    <a:cubicBezTo>
                      <a:pt x="22441" y="4947"/>
                      <a:pt x="22371" y="4896"/>
                      <a:pt x="22302" y="4847"/>
                    </a:cubicBezTo>
                    <a:cubicBezTo>
                      <a:pt x="22242" y="4796"/>
                      <a:pt x="22171" y="4756"/>
                      <a:pt x="22102" y="4716"/>
                    </a:cubicBezTo>
                    <a:cubicBezTo>
                      <a:pt x="21982" y="4636"/>
                      <a:pt x="21852" y="4556"/>
                      <a:pt x="21732" y="4477"/>
                    </a:cubicBezTo>
                    <a:cubicBezTo>
                      <a:pt x="21602" y="4387"/>
                      <a:pt x="21462" y="4307"/>
                      <a:pt x="21322" y="4247"/>
                    </a:cubicBezTo>
                    <a:cubicBezTo>
                      <a:pt x="21242" y="4207"/>
                      <a:pt x="21163" y="4177"/>
                      <a:pt x="21083" y="4147"/>
                    </a:cubicBezTo>
                    <a:cubicBezTo>
                      <a:pt x="21012" y="4117"/>
                      <a:pt x="20943" y="4087"/>
                      <a:pt x="20863" y="4057"/>
                    </a:cubicBezTo>
                    <a:cubicBezTo>
                      <a:pt x="20723" y="4007"/>
                      <a:pt x="20583" y="3947"/>
                      <a:pt x="20443" y="3887"/>
                    </a:cubicBezTo>
                    <a:lnTo>
                      <a:pt x="20203" y="3797"/>
                    </a:lnTo>
                    <a:cubicBezTo>
                      <a:pt x="20123" y="3777"/>
                      <a:pt x="20053" y="3757"/>
                      <a:pt x="19973" y="3728"/>
                    </a:cubicBezTo>
                    <a:lnTo>
                      <a:pt x="19793" y="3668"/>
                    </a:lnTo>
                    <a:cubicBezTo>
                      <a:pt x="19833" y="3657"/>
                      <a:pt x="19864" y="3637"/>
                      <a:pt x="19904" y="3628"/>
                    </a:cubicBezTo>
                    <a:cubicBezTo>
                      <a:pt x="19964" y="3608"/>
                      <a:pt x="20033" y="3597"/>
                      <a:pt x="20093" y="3588"/>
                    </a:cubicBezTo>
                    <a:cubicBezTo>
                      <a:pt x="20213" y="3548"/>
                      <a:pt x="20343" y="3528"/>
                      <a:pt x="20463" y="3508"/>
                    </a:cubicBezTo>
                    <a:cubicBezTo>
                      <a:pt x="20498" y="3503"/>
                      <a:pt x="20533" y="3500"/>
                      <a:pt x="20568" y="3500"/>
                    </a:cubicBezTo>
                    <a:close/>
                    <a:moveTo>
                      <a:pt x="23350" y="300"/>
                    </a:moveTo>
                    <a:cubicBezTo>
                      <a:pt x="23450" y="300"/>
                      <a:pt x="23541" y="310"/>
                      <a:pt x="23640" y="320"/>
                    </a:cubicBezTo>
                    <a:cubicBezTo>
                      <a:pt x="23730" y="330"/>
                      <a:pt x="23810" y="350"/>
                      <a:pt x="23890" y="370"/>
                    </a:cubicBezTo>
                    <a:cubicBezTo>
                      <a:pt x="23990" y="390"/>
                      <a:pt x="24070" y="420"/>
                      <a:pt x="24160" y="460"/>
                    </a:cubicBezTo>
                    <a:lnTo>
                      <a:pt x="24609" y="640"/>
                    </a:lnTo>
                    <a:cubicBezTo>
                      <a:pt x="24680" y="680"/>
                      <a:pt x="24749" y="710"/>
                      <a:pt x="24820" y="740"/>
                    </a:cubicBezTo>
                    <a:cubicBezTo>
                      <a:pt x="24899" y="790"/>
                      <a:pt x="24979" y="830"/>
                      <a:pt x="25059" y="870"/>
                    </a:cubicBezTo>
                    <a:cubicBezTo>
                      <a:pt x="25219" y="959"/>
                      <a:pt x="25379" y="1019"/>
                      <a:pt x="25539" y="1099"/>
                    </a:cubicBezTo>
                    <a:cubicBezTo>
                      <a:pt x="25619" y="1139"/>
                      <a:pt x="25699" y="1179"/>
                      <a:pt x="25768" y="1219"/>
                    </a:cubicBezTo>
                    <a:cubicBezTo>
                      <a:pt x="25848" y="1270"/>
                      <a:pt x="25928" y="1310"/>
                      <a:pt x="26008" y="1359"/>
                    </a:cubicBezTo>
                    <a:cubicBezTo>
                      <a:pt x="26158" y="1459"/>
                      <a:pt x="26318" y="1549"/>
                      <a:pt x="26478" y="1639"/>
                    </a:cubicBezTo>
                    <a:cubicBezTo>
                      <a:pt x="26568" y="1689"/>
                      <a:pt x="26648" y="1739"/>
                      <a:pt x="26738" y="1789"/>
                    </a:cubicBezTo>
                    <a:cubicBezTo>
                      <a:pt x="26818" y="1839"/>
                      <a:pt x="26887" y="1889"/>
                      <a:pt x="26958" y="1949"/>
                    </a:cubicBezTo>
                    <a:cubicBezTo>
                      <a:pt x="27158" y="2109"/>
                      <a:pt x="27347" y="2269"/>
                      <a:pt x="27537" y="2438"/>
                    </a:cubicBezTo>
                    <a:cubicBezTo>
                      <a:pt x="27727" y="2598"/>
                      <a:pt x="27907" y="2788"/>
                      <a:pt x="28066" y="2988"/>
                    </a:cubicBezTo>
                    <a:lnTo>
                      <a:pt x="28426" y="3468"/>
                    </a:lnTo>
                    <a:cubicBezTo>
                      <a:pt x="28546" y="3617"/>
                      <a:pt x="28676" y="3768"/>
                      <a:pt x="28796" y="3927"/>
                    </a:cubicBezTo>
                    <a:cubicBezTo>
                      <a:pt x="28986" y="4177"/>
                      <a:pt x="29146" y="4457"/>
                      <a:pt x="29305" y="4736"/>
                    </a:cubicBezTo>
                    <a:cubicBezTo>
                      <a:pt x="29385" y="4876"/>
                      <a:pt x="29465" y="5016"/>
                      <a:pt x="29536" y="5166"/>
                    </a:cubicBezTo>
                    <a:cubicBezTo>
                      <a:pt x="29605" y="5296"/>
                      <a:pt x="29675" y="5436"/>
                      <a:pt x="29735" y="5586"/>
                    </a:cubicBezTo>
                    <a:cubicBezTo>
                      <a:pt x="29795" y="5746"/>
                      <a:pt x="29865" y="5915"/>
                      <a:pt x="29925" y="6086"/>
                    </a:cubicBezTo>
                    <a:cubicBezTo>
                      <a:pt x="29975" y="6255"/>
                      <a:pt x="30025" y="6435"/>
                      <a:pt x="30065" y="6605"/>
                    </a:cubicBezTo>
                    <a:cubicBezTo>
                      <a:pt x="30115" y="6775"/>
                      <a:pt x="30165" y="6935"/>
                      <a:pt x="30205" y="7094"/>
                    </a:cubicBezTo>
                    <a:cubicBezTo>
                      <a:pt x="30255" y="7274"/>
                      <a:pt x="30305" y="7444"/>
                      <a:pt x="30345" y="7624"/>
                    </a:cubicBezTo>
                    <a:cubicBezTo>
                      <a:pt x="30385" y="7754"/>
                      <a:pt x="30415" y="7894"/>
                      <a:pt x="30455" y="8024"/>
                    </a:cubicBezTo>
                    <a:cubicBezTo>
                      <a:pt x="30484" y="8173"/>
                      <a:pt x="30515" y="8313"/>
                      <a:pt x="30544" y="8464"/>
                    </a:cubicBezTo>
                    <a:cubicBezTo>
                      <a:pt x="30575" y="8604"/>
                      <a:pt x="30595" y="8743"/>
                      <a:pt x="30615" y="8883"/>
                    </a:cubicBezTo>
                    <a:cubicBezTo>
                      <a:pt x="30635" y="9013"/>
                      <a:pt x="30664" y="9143"/>
                      <a:pt x="30684" y="9273"/>
                    </a:cubicBezTo>
                    <a:lnTo>
                      <a:pt x="30715" y="9692"/>
                    </a:lnTo>
                    <a:cubicBezTo>
                      <a:pt x="30735" y="9832"/>
                      <a:pt x="30744" y="9972"/>
                      <a:pt x="30755" y="10112"/>
                    </a:cubicBezTo>
                    <a:cubicBezTo>
                      <a:pt x="30764" y="10252"/>
                      <a:pt x="30775" y="10402"/>
                      <a:pt x="30775" y="10552"/>
                    </a:cubicBezTo>
                    <a:cubicBezTo>
                      <a:pt x="30775" y="10682"/>
                      <a:pt x="30775" y="10822"/>
                      <a:pt x="30764" y="10962"/>
                    </a:cubicBezTo>
                    <a:cubicBezTo>
                      <a:pt x="30735" y="11121"/>
                      <a:pt x="30675" y="11281"/>
                      <a:pt x="30615" y="11431"/>
                    </a:cubicBezTo>
                    <a:cubicBezTo>
                      <a:pt x="30535" y="11611"/>
                      <a:pt x="30444" y="11781"/>
                      <a:pt x="30335" y="11941"/>
                    </a:cubicBezTo>
                    <a:cubicBezTo>
                      <a:pt x="30215" y="12081"/>
                      <a:pt x="30095" y="12210"/>
                      <a:pt x="29955" y="12330"/>
                    </a:cubicBezTo>
                    <a:cubicBezTo>
                      <a:pt x="29905" y="12360"/>
                      <a:pt x="29855" y="12390"/>
                      <a:pt x="29815" y="12420"/>
                    </a:cubicBezTo>
                    <a:cubicBezTo>
                      <a:pt x="29745" y="12460"/>
                      <a:pt x="29685" y="12490"/>
                      <a:pt x="29616" y="12530"/>
                    </a:cubicBezTo>
                    <a:cubicBezTo>
                      <a:pt x="29496" y="12580"/>
                      <a:pt x="29385" y="12650"/>
                      <a:pt x="29265" y="12700"/>
                    </a:cubicBezTo>
                    <a:cubicBezTo>
                      <a:pt x="29146" y="12750"/>
                      <a:pt x="29016" y="12790"/>
                      <a:pt x="28896" y="12830"/>
                    </a:cubicBezTo>
                    <a:cubicBezTo>
                      <a:pt x="28756" y="12880"/>
                      <a:pt x="28626" y="12940"/>
                      <a:pt x="28486" y="12990"/>
                    </a:cubicBezTo>
                    <a:cubicBezTo>
                      <a:pt x="28456" y="13009"/>
                      <a:pt x="28426" y="13009"/>
                      <a:pt x="28386" y="13020"/>
                    </a:cubicBezTo>
                    <a:lnTo>
                      <a:pt x="28366" y="13020"/>
                    </a:lnTo>
                    <a:cubicBezTo>
                      <a:pt x="28306" y="12950"/>
                      <a:pt x="28237" y="12880"/>
                      <a:pt x="28166" y="12810"/>
                    </a:cubicBezTo>
                    <a:cubicBezTo>
                      <a:pt x="28086" y="12740"/>
                      <a:pt x="28006" y="12680"/>
                      <a:pt x="27937" y="12620"/>
                    </a:cubicBezTo>
                    <a:cubicBezTo>
                      <a:pt x="27717" y="12460"/>
                      <a:pt x="27497" y="12300"/>
                      <a:pt x="27267" y="12161"/>
                    </a:cubicBezTo>
                    <a:cubicBezTo>
                      <a:pt x="27247" y="12141"/>
                      <a:pt x="27218" y="12130"/>
                      <a:pt x="27198" y="12110"/>
                    </a:cubicBezTo>
                    <a:cubicBezTo>
                      <a:pt x="27198" y="12101"/>
                      <a:pt x="27207" y="12090"/>
                      <a:pt x="27218" y="12081"/>
                    </a:cubicBezTo>
                    <a:cubicBezTo>
                      <a:pt x="27227" y="12050"/>
                      <a:pt x="27238" y="12030"/>
                      <a:pt x="27238" y="12010"/>
                    </a:cubicBezTo>
                    <a:cubicBezTo>
                      <a:pt x="27257" y="11970"/>
                      <a:pt x="27257" y="11941"/>
                      <a:pt x="27267" y="11910"/>
                    </a:cubicBezTo>
                    <a:cubicBezTo>
                      <a:pt x="27277" y="11830"/>
                      <a:pt x="27287" y="11751"/>
                      <a:pt x="27287" y="11671"/>
                    </a:cubicBezTo>
                    <a:lnTo>
                      <a:pt x="27287" y="11481"/>
                    </a:lnTo>
                    <a:cubicBezTo>
                      <a:pt x="27287" y="11341"/>
                      <a:pt x="27277" y="11201"/>
                      <a:pt x="27257" y="11062"/>
                    </a:cubicBezTo>
                    <a:cubicBezTo>
                      <a:pt x="27247" y="10922"/>
                      <a:pt x="27227" y="10782"/>
                      <a:pt x="27207" y="10631"/>
                    </a:cubicBezTo>
                    <a:cubicBezTo>
                      <a:pt x="27187" y="10502"/>
                      <a:pt x="27158" y="10372"/>
                      <a:pt x="27127" y="10242"/>
                    </a:cubicBezTo>
                    <a:cubicBezTo>
                      <a:pt x="27098" y="10112"/>
                      <a:pt x="27067" y="9992"/>
                      <a:pt x="27018" y="9863"/>
                    </a:cubicBezTo>
                    <a:cubicBezTo>
                      <a:pt x="26978" y="9732"/>
                      <a:pt x="26938" y="9612"/>
                      <a:pt x="26898" y="9483"/>
                    </a:cubicBezTo>
                    <a:lnTo>
                      <a:pt x="26778" y="9093"/>
                    </a:lnTo>
                    <a:cubicBezTo>
                      <a:pt x="26738" y="8963"/>
                      <a:pt x="26708" y="8833"/>
                      <a:pt x="26668" y="8693"/>
                    </a:cubicBezTo>
                    <a:cubicBezTo>
                      <a:pt x="26648" y="8624"/>
                      <a:pt x="26618" y="8553"/>
                      <a:pt x="26598" y="8493"/>
                    </a:cubicBezTo>
                    <a:cubicBezTo>
                      <a:pt x="26568" y="8424"/>
                      <a:pt x="26538" y="8353"/>
                      <a:pt x="26508" y="8293"/>
                    </a:cubicBezTo>
                    <a:cubicBezTo>
                      <a:pt x="26438" y="8164"/>
                      <a:pt x="26378" y="8044"/>
                      <a:pt x="26308" y="7924"/>
                    </a:cubicBezTo>
                    <a:cubicBezTo>
                      <a:pt x="26238" y="7794"/>
                      <a:pt x="26168" y="7674"/>
                      <a:pt x="26098" y="7554"/>
                    </a:cubicBezTo>
                    <a:cubicBezTo>
                      <a:pt x="26039" y="7444"/>
                      <a:pt x="25979" y="7325"/>
                      <a:pt x="25908" y="7214"/>
                    </a:cubicBezTo>
                    <a:cubicBezTo>
                      <a:pt x="25839" y="7094"/>
                      <a:pt x="25768" y="6985"/>
                      <a:pt x="25688" y="6885"/>
                    </a:cubicBezTo>
                    <a:cubicBezTo>
                      <a:pt x="25599" y="6775"/>
                      <a:pt x="25519" y="6655"/>
                      <a:pt x="25429" y="6545"/>
                    </a:cubicBezTo>
                    <a:cubicBezTo>
                      <a:pt x="25259" y="6315"/>
                      <a:pt x="25089" y="6106"/>
                      <a:pt x="24899" y="5886"/>
                    </a:cubicBezTo>
                    <a:cubicBezTo>
                      <a:pt x="24720" y="5666"/>
                      <a:pt x="24520" y="5456"/>
                      <a:pt x="24310" y="5256"/>
                    </a:cubicBezTo>
                    <a:cubicBezTo>
                      <a:pt x="24220" y="5166"/>
                      <a:pt x="24120" y="5076"/>
                      <a:pt x="24020" y="4987"/>
                    </a:cubicBezTo>
                    <a:cubicBezTo>
                      <a:pt x="23910" y="4887"/>
                      <a:pt x="23800" y="4787"/>
                      <a:pt x="23690" y="4696"/>
                    </a:cubicBezTo>
                    <a:cubicBezTo>
                      <a:pt x="23570" y="4607"/>
                      <a:pt x="23450" y="4517"/>
                      <a:pt x="23321" y="4427"/>
                    </a:cubicBezTo>
                    <a:cubicBezTo>
                      <a:pt x="23210" y="4347"/>
                      <a:pt x="23111" y="4267"/>
                      <a:pt x="22991" y="4187"/>
                    </a:cubicBezTo>
                    <a:cubicBezTo>
                      <a:pt x="22881" y="4117"/>
                      <a:pt x="22761" y="4057"/>
                      <a:pt x="22631" y="3997"/>
                    </a:cubicBezTo>
                    <a:cubicBezTo>
                      <a:pt x="22501" y="3937"/>
                      <a:pt x="22371" y="3867"/>
                      <a:pt x="22242" y="3797"/>
                    </a:cubicBezTo>
                    <a:cubicBezTo>
                      <a:pt x="22182" y="3768"/>
                      <a:pt x="22122" y="3728"/>
                      <a:pt x="22071" y="3708"/>
                    </a:cubicBezTo>
                    <a:cubicBezTo>
                      <a:pt x="21991" y="3668"/>
                      <a:pt x="21922" y="3648"/>
                      <a:pt x="21852" y="3617"/>
                    </a:cubicBezTo>
                    <a:lnTo>
                      <a:pt x="21462" y="3468"/>
                    </a:lnTo>
                    <a:cubicBezTo>
                      <a:pt x="21402" y="3437"/>
                      <a:pt x="21332" y="3417"/>
                      <a:pt x="21262" y="3397"/>
                    </a:cubicBezTo>
                    <a:cubicBezTo>
                      <a:pt x="21203" y="3377"/>
                      <a:pt x="21132" y="3368"/>
                      <a:pt x="21063" y="3357"/>
                    </a:cubicBezTo>
                    <a:cubicBezTo>
                      <a:pt x="20932" y="3328"/>
                      <a:pt x="20792" y="3298"/>
                      <a:pt x="20653" y="3288"/>
                    </a:cubicBezTo>
                    <a:lnTo>
                      <a:pt x="20623" y="3288"/>
                    </a:lnTo>
                    <a:cubicBezTo>
                      <a:pt x="20573" y="3288"/>
                      <a:pt x="20513" y="3298"/>
                      <a:pt x="20463" y="3308"/>
                    </a:cubicBezTo>
                    <a:cubicBezTo>
                      <a:pt x="20403" y="3308"/>
                      <a:pt x="20353" y="3328"/>
                      <a:pt x="20293" y="3348"/>
                    </a:cubicBezTo>
                    <a:cubicBezTo>
                      <a:pt x="20223" y="3357"/>
                      <a:pt x="20163" y="3368"/>
                      <a:pt x="20093" y="3388"/>
                    </a:cubicBezTo>
                    <a:cubicBezTo>
                      <a:pt x="20033" y="3408"/>
                      <a:pt x="19964" y="3417"/>
                      <a:pt x="19904" y="3437"/>
                    </a:cubicBezTo>
                    <a:cubicBezTo>
                      <a:pt x="19844" y="3448"/>
                      <a:pt x="19793" y="3468"/>
                      <a:pt x="19733" y="3488"/>
                    </a:cubicBezTo>
                    <a:cubicBezTo>
                      <a:pt x="19664" y="3517"/>
                      <a:pt x="19604" y="3548"/>
                      <a:pt x="19533" y="3577"/>
                    </a:cubicBezTo>
                    <a:cubicBezTo>
                      <a:pt x="19524" y="3568"/>
                      <a:pt x="19524" y="3568"/>
                      <a:pt x="19514" y="3568"/>
                    </a:cubicBezTo>
                    <a:cubicBezTo>
                      <a:pt x="19454" y="3548"/>
                      <a:pt x="19394" y="3528"/>
                      <a:pt x="19324" y="3508"/>
                    </a:cubicBezTo>
                    <a:cubicBezTo>
                      <a:pt x="19404" y="3357"/>
                      <a:pt x="19494" y="3208"/>
                      <a:pt x="19584" y="3058"/>
                    </a:cubicBezTo>
                    <a:cubicBezTo>
                      <a:pt x="19713" y="2858"/>
                      <a:pt x="19844" y="2668"/>
                      <a:pt x="19993" y="2478"/>
                    </a:cubicBezTo>
                    <a:cubicBezTo>
                      <a:pt x="20083" y="2358"/>
                      <a:pt x="20183" y="2238"/>
                      <a:pt x="20283" y="2119"/>
                    </a:cubicBezTo>
                    <a:cubicBezTo>
                      <a:pt x="20333" y="2059"/>
                      <a:pt x="20373" y="1989"/>
                      <a:pt x="20423" y="1929"/>
                    </a:cubicBezTo>
                    <a:lnTo>
                      <a:pt x="20543" y="1749"/>
                    </a:lnTo>
                    <a:cubicBezTo>
                      <a:pt x="20563" y="1719"/>
                      <a:pt x="20583" y="1689"/>
                      <a:pt x="20613" y="1669"/>
                    </a:cubicBezTo>
                    <a:cubicBezTo>
                      <a:pt x="20643" y="1629"/>
                      <a:pt x="20683" y="1599"/>
                      <a:pt x="20713" y="1569"/>
                    </a:cubicBezTo>
                    <a:cubicBezTo>
                      <a:pt x="20783" y="1509"/>
                      <a:pt x="20852" y="1439"/>
                      <a:pt x="20923" y="1379"/>
                    </a:cubicBezTo>
                    <a:cubicBezTo>
                      <a:pt x="20992" y="1319"/>
                      <a:pt x="21052" y="1259"/>
                      <a:pt x="21112" y="1199"/>
                    </a:cubicBezTo>
                    <a:cubicBezTo>
                      <a:pt x="21172" y="1139"/>
                      <a:pt x="21242" y="1090"/>
                      <a:pt x="21302" y="1039"/>
                    </a:cubicBezTo>
                    <a:cubicBezTo>
                      <a:pt x="21442" y="939"/>
                      <a:pt x="21582" y="860"/>
                      <a:pt x="21722" y="770"/>
                    </a:cubicBezTo>
                    <a:cubicBezTo>
                      <a:pt x="21852" y="690"/>
                      <a:pt x="21991" y="620"/>
                      <a:pt x="22131" y="560"/>
                    </a:cubicBezTo>
                    <a:cubicBezTo>
                      <a:pt x="22282" y="500"/>
                      <a:pt x="22441" y="460"/>
                      <a:pt x="22601" y="420"/>
                    </a:cubicBezTo>
                    <a:cubicBezTo>
                      <a:pt x="22751" y="380"/>
                      <a:pt x="22911" y="340"/>
                      <a:pt x="23071" y="320"/>
                    </a:cubicBezTo>
                    <a:cubicBezTo>
                      <a:pt x="23161" y="310"/>
                      <a:pt x="23261" y="300"/>
                      <a:pt x="23350" y="300"/>
                    </a:cubicBezTo>
                    <a:close/>
                    <a:moveTo>
                      <a:pt x="29345" y="13180"/>
                    </a:moveTo>
                    <a:cubicBezTo>
                      <a:pt x="29396" y="13220"/>
                      <a:pt x="29436" y="13249"/>
                      <a:pt x="29485" y="13289"/>
                    </a:cubicBezTo>
                    <a:cubicBezTo>
                      <a:pt x="29536" y="13329"/>
                      <a:pt x="29585" y="13380"/>
                      <a:pt x="29636" y="13420"/>
                    </a:cubicBezTo>
                    <a:cubicBezTo>
                      <a:pt x="29695" y="13469"/>
                      <a:pt x="29745" y="13519"/>
                      <a:pt x="29795" y="13579"/>
                    </a:cubicBezTo>
                    <a:cubicBezTo>
                      <a:pt x="29845" y="13639"/>
                      <a:pt x="29895" y="13699"/>
                      <a:pt x="29955" y="13759"/>
                    </a:cubicBezTo>
                    <a:cubicBezTo>
                      <a:pt x="30015" y="13809"/>
                      <a:pt x="30075" y="13869"/>
                      <a:pt x="30125" y="13929"/>
                    </a:cubicBezTo>
                    <a:cubicBezTo>
                      <a:pt x="30175" y="13979"/>
                      <a:pt x="30225" y="14039"/>
                      <a:pt x="30275" y="14099"/>
                    </a:cubicBezTo>
                    <a:cubicBezTo>
                      <a:pt x="30345" y="14209"/>
                      <a:pt x="30415" y="14319"/>
                      <a:pt x="30475" y="14428"/>
                    </a:cubicBezTo>
                    <a:cubicBezTo>
                      <a:pt x="30504" y="14488"/>
                      <a:pt x="30535" y="14559"/>
                      <a:pt x="30575" y="14619"/>
                    </a:cubicBezTo>
                    <a:cubicBezTo>
                      <a:pt x="30604" y="14668"/>
                      <a:pt x="30644" y="14728"/>
                      <a:pt x="30684" y="14788"/>
                    </a:cubicBezTo>
                    <a:cubicBezTo>
                      <a:pt x="30755" y="14898"/>
                      <a:pt x="30804" y="15018"/>
                      <a:pt x="30864" y="15138"/>
                    </a:cubicBezTo>
                    <a:cubicBezTo>
                      <a:pt x="30894" y="15178"/>
                      <a:pt x="30924" y="15228"/>
                      <a:pt x="30944" y="15278"/>
                    </a:cubicBezTo>
                    <a:cubicBezTo>
                      <a:pt x="30974" y="15328"/>
                      <a:pt x="30994" y="15388"/>
                      <a:pt x="31024" y="15438"/>
                    </a:cubicBezTo>
                    <a:cubicBezTo>
                      <a:pt x="31074" y="15547"/>
                      <a:pt x="31114" y="15647"/>
                      <a:pt x="31154" y="15747"/>
                    </a:cubicBezTo>
                    <a:cubicBezTo>
                      <a:pt x="31194" y="15858"/>
                      <a:pt x="31224" y="15967"/>
                      <a:pt x="31244" y="16087"/>
                    </a:cubicBezTo>
                    <a:cubicBezTo>
                      <a:pt x="31214" y="16067"/>
                      <a:pt x="31174" y="16047"/>
                      <a:pt x="31144" y="16027"/>
                    </a:cubicBezTo>
                    <a:lnTo>
                      <a:pt x="30695" y="15758"/>
                    </a:lnTo>
                    <a:cubicBezTo>
                      <a:pt x="30735" y="15738"/>
                      <a:pt x="30764" y="15698"/>
                      <a:pt x="30775" y="15647"/>
                    </a:cubicBezTo>
                    <a:cubicBezTo>
                      <a:pt x="30775" y="15587"/>
                      <a:pt x="30764" y="15538"/>
                      <a:pt x="30755" y="15478"/>
                    </a:cubicBezTo>
                    <a:cubicBezTo>
                      <a:pt x="30755" y="15438"/>
                      <a:pt x="30744" y="15398"/>
                      <a:pt x="30724" y="15358"/>
                    </a:cubicBezTo>
                    <a:cubicBezTo>
                      <a:pt x="30704" y="15268"/>
                      <a:pt x="30675" y="15178"/>
                      <a:pt x="30644" y="15088"/>
                    </a:cubicBezTo>
                    <a:lnTo>
                      <a:pt x="30584" y="14938"/>
                    </a:lnTo>
                    <a:cubicBezTo>
                      <a:pt x="30564" y="14898"/>
                      <a:pt x="30535" y="14858"/>
                      <a:pt x="30515" y="14818"/>
                    </a:cubicBezTo>
                    <a:cubicBezTo>
                      <a:pt x="30464" y="14738"/>
                      <a:pt x="30424" y="14648"/>
                      <a:pt x="30365" y="14568"/>
                    </a:cubicBezTo>
                    <a:cubicBezTo>
                      <a:pt x="30325" y="14508"/>
                      <a:pt x="30265" y="14459"/>
                      <a:pt x="30215" y="14408"/>
                    </a:cubicBezTo>
                    <a:lnTo>
                      <a:pt x="30125" y="14319"/>
                    </a:lnTo>
                    <a:cubicBezTo>
                      <a:pt x="30105" y="14288"/>
                      <a:pt x="30085" y="14268"/>
                      <a:pt x="30065" y="14239"/>
                    </a:cubicBezTo>
                    <a:cubicBezTo>
                      <a:pt x="30035" y="14179"/>
                      <a:pt x="29995" y="14119"/>
                      <a:pt x="29955" y="14059"/>
                    </a:cubicBezTo>
                    <a:cubicBezTo>
                      <a:pt x="29915" y="13999"/>
                      <a:pt x="29875" y="13929"/>
                      <a:pt x="29825" y="13869"/>
                    </a:cubicBezTo>
                    <a:cubicBezTo>
                      <a:pt x="29775" y="13809"/>
                      <a:pt x="29725" y="13759"/>
                      <a:pt x="29665" y="13699"/>
                    </a:cubicBezTo>
                    <a:cubicBezTo>
                      <a:pt x="29616" y="13639"/>
                      <a:pt x="29556" y="13579"/>
                      <a:pt x="29505" y="13529"/>
                    </a:cubicBezTo>
                    <a:cubicBezTo>
                      <a:pt x="29496" y="13519"/>
                      <a:pt x="29476" y="13509"/>
                      <a:pt x="29465" y="13509"/>
                    </a:cubicBezTo>
                    <a:cubicBezTo>
                      <a:pt x="29456" y="13509"/>
                      <a:pt x="29445" y="13509"/>
                      <a:pt x="29436" y="13519"/>
                    </a:cubicBezTo>
                    <a:cubicBezTo>
                      <a:pt x="29405" y="13539"/>
                      <a:pt x="29405" y="13579"/>
                      <a:pt x="29425" y="13599"/>
                    </a:cubicBezTo>
                    <a:cubicBezTo>
                      <a:pt x="29485" y="13659"/>
                      <a:pt x="29556" y="13729"/>
                      <a:pt x="29605" y="13789"/>
                    </a:cubicBezTo>
                    <a:cubicBezTo>
                      <a:pt x="29665" y="13859"/>
                      <a:pt x="29715" y="13919"/>
                      <a:pt x="29765" y="13979"/>
                    </a:cubicBezTo>
                    <a:cubicBezTo>
                      <a:pt x="29805" y="14039"/>
                      <a:pt x="29835" y="14099"/>
                      <a:pt x="29875" y="14149"/>
                    </a:cubicBezTo>
                    <a:cubicBezTo>
                      <a:pt x="29905" y="14219"/>
                      <a:pt x="29935" y="14279"/>
                      <a:pt x="29975" y="14328"/>
                    </a:cubicBezTo>
                    <a:cubicBezTo>
                      <a:pt x="30015" y="14388"/>
                      <a:pt x="30065" y="14448"/>
                      <a:pt x="30115" y="14499"/>
                    </a:cubicBezTo>
                    <a:cubicBezTo>
                      <a:pt x="30155" y="14548"/>
                      <a:pt x="30205" y="14588"/>
                      <a:pt x="30245" y="14648"/>
                    </a:cubicBezTo>
                    <a:cubicBezTo>
                      <a:pt x="30285" y="14708"/>
                      <a:pt x="30315" y="14768"/>
                      <a:pt x="30345" y="14838"/>
                    </a:cubicBezTo>
                    <a:cubicBezTo>
                      <a:pt x="30375" y="14898"/>
                      <a:pt x="30404" y="14968"/>
                      <a:pt x="30435" y="15028"/>
                    </a:cubicBezTo>
                    <a:cubicBezTo>
                      <a:pt x="30455" y="15098"/>
                      <a:pt x="30475" y="15178"/>
                      <a:pt x="30484" y="15248"/>
                    </a:cubicBezTo>
                    <a:cubicBezTo>
                      <a:pt x="30495" y="15308"/>
                      <a:pt x="30504" y="15378"/>
                      <a:pt x="30515" y="15438"/>
                    </a:cubicBezTo>
                    <a:lnTo>
                      <a:pt x="30515" y="15527"/>
                    </a:lnTo>
                    <a:cubicBezTo>
                      <a:pt x="30515" y="15567"/>
                      <a:pt x="30515" y="15607"/>
                      <a:pt x="30524" y="15647"/>
                    </a:cubicBezTo>
                    <a:cubicBezTo>
                      <a:pt x="30464" y="15618"/>
                      <a:pt x="30415" y="15578"/>
                      <a:pt x="30355" y="15547"/>
                    </a:cubicBezTo>
                    <a:cubicBezTo>
                      <a:pt x="30265" y="15498"/>
                      <a:pt x="30185" y="15447"/>
                      <a:pt x="30095" y="15388"/>
                    </a:cubicBezTo>
                    <a:cubicBezTo>
                      <a:pt x="30035" y="15358"/>
                      <a:pt x="29965" y="15318"/>
                      <a:pt x="29905" y="15278"/>
                    </a:cubicBezTo>
                    <a:cubicBezTo>
                      <a:pt x="29905" y="15258"/>
                      <a:pt x="29915" y="15238"/>
                      <a:pt x="29915" y="15208"/>
                    </a:cubicBezTo>
                    <a:cubicBezTo>
                      <a:pt x="29915" y="15188"/>
                      <a:pt x="29915" y="15158"/>
                      <a:pt x="29905" y="15128"/>
                    </a:cubicBezTo>
                    <a:cubicBezTo>
                      <a:pt x="29905" y="15078"/>
                      <a:pt x="29895" y="15018"/>
                      <a:pt x="29875" y="14958"/>
                    </a:cubicBezTo>
                    <a:cubicBezTo>
                      <a:pt x="29865" y="14908"/>
                      <a:pt x="29845" y="14848"/>
                      <a:pt x="29825" y="14798"/>
                    </a:cubicBezTo>
                    <a:cubicBezTo>
                      <a:pt x="29805" y="14748"/>
                      <a:pt x="29785" y="14708"/>
                      <a:pt x="29765" y="14659"/>
                    </a:cubicBezTo>
                    <a:cubicBezTo>
                      <a:pt x="29745" y="14619"/>
                      <a:pt x="29725" y="14568"/>
                      <a:pt x="29705" y="14519"/>
                    </a:cubicBezTo>
                    <a:cubicBezTo>
                      <a:pt x="29685" y="14479"/>
                      <a:pt x="29656" y="14428"/>
                      <a:pt x="29636" y="14388"/>
                    </a:cubicBezTo>
                    <a:cubicBezTo>
                      <a:pt x="29605" y="14339"/>
                      <a:pt x="29576" y="14288"/>
                      <a:pt x="29536" y="14248"/>
                    </a:cubicBezTo>
                    <a:cubicBezTo>
                      <a:pt x="29505" y="14209"/>
                      <a:pt x="29476" y="14179"/>
                      <a:pt x="29445" y="14139"/>
                    </a:cubicBezTo>
                    <a:cubicBezTo>
                      <a:pt x="29416" y="14109"/>
                      <a:pt x="29376" y="14089"/>
                      <a:pt x="29345" y="14059"/>
                    </a:cubicBezTo>
                    <a:cubicBezTo>
                      <a:pt x="29336" y="14049"/>
                      <a:pt x="29336" y="14049"/>
                      <a:pt x="29325" y="14049"/>
                    </a:cubicBezTo>
                    <a:cubicBezTo>
                      <a:pt x="29305" y="14049"/>
                      <a:pt x="29285" y="14059"/>
                      <a:pt x="29276" y="14079"/>
                    </a:cubicBezTo>
                    <a:cubicBezTo>
                      <a:pt x="29256" y="14099"/>
                      <a:pt x="29276" y="14129"/>
                      <a:pt x="29296" y="14149"/>
                    </a:cubicBezTo>
                    <a:cubicBezTo>
                      <a:pt x="29296" y="14149"/>
                      <a:pt x="29305" y="14159"/>
                      <a:pt x="29316" y="14159"/>
                    </a:cubicBezTo>
                    <a:cubicBezTo>
                      <a:pt x="29336" y="14189"/>
                      <a:pt x="29365" y="14209"/>
                      <a:pt x="29385" y="14239"/>
                    </a:cubicBezTo>
                    <a:cubicBezTo>
                      <a:pt x="29396" y="14268"/>
                      <a:pt x="29416" y="14288"/>
                      <a:pt x="29436" y="14328"/>
                    </a:cubicBezTo>
                    <a:cubicBezTo>
                      <a:pt x="29456" y="14359"/>
                      <a:pt x="29465" y="14399"/>
                      <a:pt x="29476" y="14428"/>
                    </a:cubicBezTo>
                    <a:cubicBezTo>
                      <a:pt x="29505" y="14508"/>
                      <a:pt x="29536" y="14588"/>
                      <a:pt x="29556" y="14668"/>
                    </a:cubicBezTo>
                    <a:cubicBezTo>
                      <a:pt x="29565" y="14718"/>
                      <a:pt x="29576" y="14768"/>
                      <a:pt x="29596" y="14808"/>
                    </a:cubicBezTo>
                    <a:cubicBezTo>
                      <a:pt x="29605" y="14848"/>
                      <a:pt x="29616" y="14888"/>
                      <a:pt x="29616" y="14928"/>
                    </a:cubicBezTo>
                    <a:cubicBezTo>
                      <a:pt x="29625" y="14978"/>
                      <a:pt x="29616" y="15038"/>
                      <a:pt x="29616" y="15088"/>
                    </a:cubicBezTo>
                    <a:cubicBezTo>
                      <a:pt x="29605" y="15098"/>
                      <a:pt x="29605" y="15108"/>
                      <a:pt x="29605" y="15108"/>
                    </a:cubicBezTo>
                    <a:cubicBezTo>
                      <a:pt x="29585" y="15098"/>
                      <a:pt x="29565" y="15088"/>
                      <a:pt x="29545" y="15068"/>
                    </a:cubicBezTo>
                    <a:cubicBezTo>
                      <a:pt x="29365" y="14958"/>
                      <a:pt x="29196" y="14858"/>
                      <a:pt x="29016" y="14758"/>
                    </a:cubicBezTo>
                    <a:cubicBezTo>
                      <a:pt x="28886" y="14668"/>
                      <a:pt x="28756" y="14588"/>
                      <a:pt x="28626" y="14499"/>
                    </a:cubicBezTo>
                    <a:cubicBezTo>
                      <a:pt x="28636" y="14499"/>
                      <a:pt x="28646" y="14488"/>
                      <a:pt x="28646" y="14479"/>
                    </a:cubicBezTo>
                    <a:cubicBezTo>
                      <a:pt x="28706" y="14428"/>
                      <a:pt x="28756" y="14368"/>
                      <a:pt x="28776" y="14288"/>
                    </a:cubicBezTo>
                    <a:cubicBezTo>
                      <a:pt x="28786" y="14248"/>
                      <a:pt x="28796" y="14209"/>
                      <a:pt x="28796" y="14159"/>
                    </a:cubicBezTo>
                    <a:cubicBezTo>
                      <a:pt x="28806" y="14129"/>
                      <a:pt x="28806" y="14099"/>
                      <a:pt x="28806" y="14069"/>
                    </a:cubicBezTo>
                    <a:cubicBezTo>
                      <a:pt x="28806" y="13989"/>
                      <a:pt x="28806" y="13919"/>
                      <a:pt x="28786" y="13839"/>
                    </a:cubicBezTo>
                    <a:cubicBezTo>
                      <a:pt x="28786" y="13769"/>
                      <a:pt x="28766" y="13699"/>
                      <a:pt x="28746" y="13639"/>
                    </a:cubicBezTo>
                    <a:cubicBezTo>
                      <a:pt x="28716" y="13559"/>
                      <a:pt x="28676" y="13489"/>
                      <a:pt x="28636" y="13409"/>
                    </a:cubicBezTo>
                    <a:cubicBezTo>
                      <a:pt x="28636" y="13409"/>
                      <a:pt x="28636" y="13400"/>
                      <a:pt x="28626" y="13400"/>
                    </a:cubicBezTo>
                    <a:cubicBezTo>
                      <a:pt x="28646" y="13389"/>
                      <a:pt x="28666" y="13380"/>
                      <a:pt x="28676" y="13380"/>
                    </a:cubicBezTo>
                    <a:cubicBezTo>
                      <a:pt x="28756" y="13360"/>
                      <a:pt x="28826" y="13340"/>
                      <a:pt x="28906" y="13309"/>
                    </a:cubicBezTo>
                    <a:cubicBezTo>
                      <a:pt x="28976" y="13289"/>
                      <a:pt x="29056" y="13280"/>
                      <a:pt x="29136" y="13249"/>
                    </a:cubicBezTo>
                    <a:cubicBezTo>
                      <a:pt x="29205" y="13229"/>
                      <a:pt x="29276" y="13209"/>
                      <a:pt x="29345" y="13180"/>
                    </a:cubicBezTo>
                    <a:close/>
                    <a:moveTo>
                      <a:pt x="18824" y="3668"/>
                    </a:moveTo>
                    <a:cubicBezTo>
                      <a:pt x="18874" y="3668"/>
                      <a:pt x="18934" y="3677"/>
                      <a:pt x="18984" y="3688"/>
                    </a:cubicBezTo>
                    <a:cubicBezTo>
                      <a:pt x="19034" y="3688"/>
                      <a:pt x="19084" y="3697"/>
                      <a:pt x="19144" y="3708"/>
                    </a:cubicBezTo>
                    <a:lnTo>
                      <a:pt x="19154" y="3708"/>
                    </a:lnTo>
                    <a:lnTo>
                      <a:pt x="19304" y="3737"/>
                    </a:lnTo>
                    <a:cubicBezTo>
                      <a:pt x="19434" y="3768"/>
                      <a:pt x="19553" y="3797"/>
                      <a:pt x="19673" y="3837"/>
                    </a:cubicBezTo>
                    <a:cubicBezTo>
                      <a:pt x="19793" y="3877"/>
                      <a:pt x="19924" y="3917"/>
                      <a:pt x="20043" y="3947"/>
                    </a:cubicBezTo>
                    <a:cubicBezTo>
                      <a:pt x="20103" y="3967"/>
                      <a:pt x="20153" y="3977"/>
                      <a:pt x="20213" y="3997"/>
                    </a:cubicBezTo>
                    <a:cubicBezTo>
                      <a:pt x="20273" y="4017"/>
                      <a:pt x="20333" y="4047"/>
                      <a:pt x="20393" y="4067"/>
                    </a:cubicBezTo>
                    <a:cubicBezTo>
                      <a:pt x="20503" y="4117"/>
                      <a:pt x="20613" y="4157"/>
                      <a:pt x="20713" y="4207"/>
                    </a:cubicBezTo>
                    <a:lnTo>
                      <a:pt x="21043" y="4357"/>
                    </a:lnTo>
                    <a:cubicBezTo>
                      <a:pt x="21143" y="4397"/>
                      <a:pt x="21242" y="4457"/>
                      <a:pt x="21342" y="4517"/>
                    </a:cubicBezTo>
                    <a:cubicBezTo>
                      <a:pt x="21442" y="4576"/>
                      <a:pt x="21542" y="4647"/>
                      <a:pt x="21632" y="4716"/>
                    </a:cubicBezTo>
                    <a:lnTo>
                      <a:pt x="21902" y="4927"/>
                    </a:lnTo>
                    <a:cubicBezTo>
                      <a:pt x="21982" y="4987"/>
                      <a:pt x="22071" y="5046"/>
                      <a:pt x="22162" y="5116"/>
                    </a:cubicBezTo>
                    <a:cubicBezTo>
                      <a:pt x="22222" y="5156"/>
                      <a:pt x="22271" y="5206"/>
                      <a:pt x="22322" y="5256"/>
                    </a:cubicBezTo>
                    <a:cubicBezTo>
                      <a:pt x="22382" y="5306"/>
                      <a:pt x="22441" y="5366"/>
                      <a:pt x="22491" y="5416"/>
                    </a:cubicBezTo>
                    <a:cubicBezTo>
                      <a:pt x="22611" y="5536"/>
                      <a:pt x="22741" y="5636"/>
                      <a:pt x="22871" y="5736"/>
                    </a:cubicBezTo>
                    <a:cubicBezTo>
                      <a:pt x="22931" y="5775"/>
                      <a:pt x="22981" y="5815"/>
                      <a:pt x="23031" y="5866"/>
                    </a:cubicBezTo>
                    <a:cubicBezTo>
                      <a:pt x="23091" y="5915"/>
                      <a:pt x="23150" y="5975"/>
                      <a:pt x="23201" y="6026"/>
                    </a:cubicBezTo>
                    <a:cubicBezTo>
                      <a:pt x="23310" y="6146"/>
                      <a:pt x="23421" y="6265"/>
                      <a:pt x="23521" y="6375"/>
                    </a:cubicBezTo>
                    <a:cubicBezTo>
                      <a:pt x="23630" y="6495"/>
                      <a:pt x="23740" y="6605"/>
                      <a:pt x="23840" y="6725"/>
                    </a:cubicBezTo>
                    <a:cubicBezTo>
                      <a:pt x="23950" y="6845"/>
                      <a:pt x="24050" y="6974"/>
                      <a:pt x="24150" y="7094"/>
                    </a:cubicBezTo>
                    <a:lnTo>
                      <a:pt x="24270" y="7245"/>
                    </a:lnTo>
                    <a:cubicBezTo>
                      <a:pt x="24360" y="7354"/>
                      <a:pt x="24449" y="7464"/>
                      <a:pt x="24529" y="7584"/>
                    </a:cubicBezTo>
                    <a:cubicBezTo>
                      <a:pt x="24629" y="7704"/>
                      <a:pt x="24720" y="7834"/>
                      <a:pt x="24800" y="7964"/>
                    </a:cubicBezTo>
                    <a:cubicBezTo>
                      <a:pt x="24969" y="8233"/>
                      <a:pt x="25099" y="8524"/>
                      <a:pt x="25239" y="8813"/>
                    </a:cubicBezTo>
                    <a:cubicBezTo>
                      <a:pt x="25309" y="8953"/>
                      <a:pt x="25369" y="9093"/>
                      <a:pt x="25439" y="9233"/>
                    </a:cubicBezTo>
                    <a:cubicBezTo>
                      <a:pt x="25509" y="9373"/>
                      <a:pt x="25579" y="9523"/>
                      <a:pt x="25639" y="9672"/>
                    </a:cubicBezTo>
                    <a:cubicBezTo>
                      <a:pt x="25699" y="9803"/>
                      <a:pt x="25748" y="9922"/>
                      <a:pt x="25799" y="10052"/>
                    </a:cubicBezTo>
                    <a:cubicBezTo>
                      <a:pt x="25848" y="10192"/>
                      <a:pt x="25908" y="10332"/>
                      <a:pt x="25959" y="10472"/>
                    </a:cubicBezTo>
                    <a:cubicBezTo>
                      <a:pt x="26068" y="10742"/>
                      <a:pt x="26148" y="11011"/>
                      <a:pt x="26218" y="11291"/>
                    </a:cubicBezTo>
                    <a:lnTo>
                      <a:pt x="26248" y="11411"/>
                    </a:lnTo>
                    <a:cubicBezTo>
                      <a:pt x="26258" y="11451"/>
                      <a:pt x="26268" y="11481"/>
                      <a:pt x="26278" y="11511"/>
                    </a:cubicBezTo>
                    <a:cubicBezTo>
                      <a:pt x="26268" y="11531"/>
                      <a:pt x="26258" y="11551"/>
                      <a:pt x="26248" y="11561"/>
                    </a:cubicBezTo>
                    <a:lnTo>
                      <a:pt x="26238" y="11571"/>
                    </a:lnTo>
                    <a:cubicBezTo>
                      <a:pt x="26218" y="11581"/>
                      <a:pt x="26198" y="11601"/>
                      <a:pt x="26178" y="11611"/>
                    </a:cubicBezTo>
                    <a:cubicBezTo>
                      <a:pt x="26039" y="11661"/>
                      <a:pt x="25899" y="11721"/>
                      <a:pt x="25748" y="11761"/>
                    </a:cubicBezTo>
                    <a:cubicBezTo>
                      <a:pt x="25679" y="11791"/>
                      <a:pt x="25608" y="11810"/>
                      <a:pt x="25539" y="11830"/>
                    </a:cubicBezTo>
                    <a:cubicBezTo>
                      <a:pt x="25469" y="11850"/>
                      <a:pt x="25389" y="11870"/>
                      <a:pt x="25319" y="11890"/>
                    </a:cubicBezTo>
                    <a:cubicBezTo>
                      <a:pt x="25159" y="11930"/>
                      <a:pt x="24999" y="11990"/>
                      <a:pt x="24849" y="12061"/>
                    </a:cubicBezTo>
                    <a:cubicBezTo>
                      <a:pt x="24709" y="12130"/>
                      <a:pt x="24580" y="12201"/>
                      <a:pt x="24440" y="12270"/>
                    </a:cubicBezTo>
                    <a:cubicBezTo>
                      <a:pt x="24300" y="12350"/>
                      <a:pt x="24160" y="12410"/>
                      <a:pt x="24020" y="12490"/>
                    </a:cubicBezTo>
                    <a:lnTo>
                      <a:pt x="23930" y="12550"/>
                    </a:lnTo>
                    <a:lnTo>
                      <a:pt x="23810" y="12640"/>
                    </a:lnTo>
                    <a:cubicBezTo>
                      <a:pt x="23750" y="12690"/>
                      <a:pt x="23690" y="12740"/>
                      <a:pt x="23640" y="12790"/>
                    </a:cubicBezTo>
                    <a:cubicBezTo>
                      <a:pt x="23581" y="12850"/>
                      <a:pt x="23530" y="12920"/>
                      <a:pt x="23481" y="12990"/>
                    </a:cubicBezTo>
                    <a:cubicBezTo>
                      <a:pt x="23430" y="13040"/>
                      <a:pt x="23390" y="13109"/>
                      <a:pt x="23361" y="13169"/>
                    </a:cubicBezTo>
                    <a:cubicBezTo>
                      <a:pt x="23321" y="13249"/>
                      <a:pt x="23281" y="13329"/>
                      <a:pt x="23261" y="13409"/>
                    </a:cubicBezTo>
                    <a:cubicBezTo>
                      <a:pt x="23241" y="13449"/>
                      <a:pt x="23230" y="13489"/>
                      <a:pt x="23221" y="13529"/>
                    </a:cubicBezTo>
                    <a:lnTo>
                      <a:pt x="23190" y="13649"/>
                    </a:lnTo>
                    <a:cubicBezTo>
                      <a:pt x="23170" y="13729"/>
                      <a:pt x="23150" y="13809"/>
                      <a:pt x="23141" y="13889"/>
                    </a:cubicBezTo>
                    <a:cubicBezTo>
                      <a:pt x="23131" y="13939"/>
                      <a:pt x="23121" y="13989"/>
                      <a:pt x="23121" y="14049"/>
                    </a:cubicBezTo>
                    <a:cubicBezTo>
                      <a:pt x="23101" y="13969"/>
                      <a:pt x="23091" y="13889"/>
                      <a:pt x="23071" y="13809"/>
                    </a:cubicBezTo>
                    <a:cubicBezTo>
                      <a:pt x="23051" y="13689"/>
                      <a:pt x="23021" y="13579"/>
                      <a:pt x="22981" y="13460"/>
                    </a:cubicBezTo>
                    <a:cubicBezTo>
                      <a:pt x="22941" y="13360"/>
                      <a:pt x="22911" y="13249"/>
                      <a:pt x="22871" y="13149"/>
                    </a:cubicBezTo>
                    <a:cubicBezTo>
                      <a:pt x="22841" y="13040"/>
                      <a:pt x="22801" y="12930"/>
                      <a:pt x="22761" y="12830"/>
                    </a:cubicBezTo>
                    <a:cubicBezTo>
                      <a:pt x="22711" y="12720"/>
                      <a:pt x="22661" y="12600"/>
                      <a:pt x="22611" y="12490"/>
                    </a:cubicBezTo>
                    <a:lnTo>
                      <a:pt x="22461" y="12190"/>
                    </a:lnTo>
                    <a:cubicBezTo>
                      <a:pt x="22421" y="12081"/>
                      <a:pt x="22371" y="11981"/>
                      <a:pt x="22322" y="11881"/>
                    </a:cubicBezTo>
                    <a:cubicBezTo>
                      <a:pt x="22271" y="11791"/>
                      <a:pt x="22202" y="11691"/>
                      <a:pt x="22151" y="11591"/>
                    </a:cubicBezTo>
                    <a:cubicBezTo>
                      <a:pt x="22091" y="11501"/>
                      <a:pt x="22042" y="11401"/>
                      <a:pt x="21982" y="11291"/>
                    </a:cubicBezTo>
                    <a:cubicBezTo>
                      <a:pt x="21951" y="11241"/>
                      <a:pt x="21932" y="11191"/>
                      <a:pt x="21902" y="11141"/>
                    </a:cubicBezTo>
                    <a:cubicBezTo>
                      <a:pt x="21872" y="11101"/>
                      <a:pt x="21842" y="11051"/>
                      <a:pt x="21812" y="11011"/>
                    </a:cubicBezTo>
                    <a:cubicBezTo>
                      <a:pt x="21752" y="10911"/>
                      <a:pt x="21692" y="10822"/>
                      <a:pt x="21632" y="10731"/>
                    </a:cubicBezTo>
                    <a:cubicBezTo>
                      <a:pt x="21572" y="10631"/>
                      <a:pt x="21512" y="10542"/>
                      <a:pt x="21462" y="10442"/>
                    </a:cubicBezTo>
                    <a:cubicBezTo>
                      <a:pt x="21402" y="10342"/>
                      <a:pt x="21352" y="10242"/>
                      <a:pt x="21302" y="10142"/>
                    </a:cubicBezTo>
                    <a:cubicBezTo>
                      <a:pt x="21262" y="10052"/>
                      <a:pt x="21222" y="9962"/>
                      <a:pt x="21172" y="9863"/>
                    </a:cubicBezTo>
                    <a:cubicBezTo>
                      <a:pt x="21152" y="9823"/>
                      <a:pt x="21132" y="9772"/>
                      <a:pt x="21112" y="9732"/>
                    </a:cubicBezTo>
                    <a:cubicBezTo>
                      <a:pt x="21083" y="9683"/>
                      <a:pt x="21052" y="9632"/>
                      <a:pt x="21032" y="9583"/>
                    </a:cubicBezTo>
                    <a:cubicBezTo>
                      <a:pt x="20923" y="9403"/>
                      <a:pt x="20792" y="9243"/>
                      <a:pt x="20663" y="9073"/>
                    </a:cubicBezTo>
                    <a:cubicBezTo>
                      <a:pt x="20633" y="9033"/>
                      <a:pt x="20593" y="8983"/>
                      <a:pt x="20563" y="8933"/>
                    </a:cubicBezTo>
                    <a:lnTo>
                      <a:pt x="20443" y="9023"/>
                    </a:lnTo>
                    <a:cubicBezTo>
                      <a:pt x="20453" y="9033"/>
                      <a:pt x="20463" y="9053"/>
                      <a:pt x="20473" y="9063"/>
                    </a:cubicBezTo>
                    <a:cubicBezTo>
                      <a:pt x="20543" y="9153"/>
                      <a:pt x="20613" y="9243"/>
                      <a:pt x="20683" y="9343"/>
                    </a:cubicBezTo>
                    <a:cubicBezTo>
                      <a:pt x="20743" y="9423"/>
                      <a:pt x="20812" y="9523"/>
                      <a:pt x="20863" y="9612"/>
                    </a:cubicBezTo>
                    <a:cubicBezTo>
                      <a:pt x="20892" y="9663"/>
                      <a:pt x="20923" y="9723"/>
                      <a:pt x="20952" y="9772"/>
                    </a:cubicBezTo>
                    <a:lnTo>
                      <a:pt x="21012" y="9922"/>
                    </a:lnTo>
                    <a:cubicBezTo>
                      <a:pt x="21063" y="10022"/>
                      <a:pt x="21103" y="10132"/>
                      <a:pt x="21143" y="10242"/>
                    </a:cubicBezTo>
                    <a:cubicBezTo>
                      <a:pt x="21192" y="10342"/>
                      <a:pt x="21232" y="10442"/>
                      <a:pt x="21292" y="10542"/>
                    </a:cubicBezTo>
                    <a:cubicBezTo>
                      <a:pt x="21342" y="10642"/>
                      <a:pt x="21392" y="10742"/>
                      <a:pt x="21452" y="10831"/>
                    </a:cubicBezTo>
                    <a:cubicBezTo>
                      <a:pt x="21502" y="10931"/>
                      <a:pt x="21562" y="11022"/>
                      <a:pt x="21622" y="11121"/>
                    </a:cubicBezTo>
                    <a:cubicBezTo>
                      <a:pt x="21682" y="11201"/>
                      <a:pt x="21732" y="11291"/>
                      <a:pt x="21782" y="11391"/>
                    </a:cubicBezTo>
                    <a:cubicBezTo>
                      <a:pt x="21832" y="11481"/>
                      <a:pt x="21882" y="11571"/>
                      <a:pt x="21932" y="11671"/>
                    </a:cubicBezTo>
                    <a:cubicBezTo>
                      <a:pt x="21982" y="11761"/>
                      <a:pt x="22031" y="11850"/>
                      <a:pt x="22091" y="11950"/>
                    </a:cubicBezTo>
                    <a:cubicBezTo>
                      <a:pt x="22142" y="12041"/>
                      <a:pt x="22182" y="12130"/>
                      <a:pt x="22222" y="12221"/>
                    </a:cubicBezTo>
                    <a:cubicBezTo>
                      <a:pt x="22262" y="12320"/>
                      <a:pt x="22302" y="12420"/>
                      <a:pt x="22351" y="12520"/>
                    </a:cubicBezTo>
                    <a:cubicBezTo>
                      <a:pt x="22391" y="12620"/>
                      <a:pt x="22441" y="12720"/>
                      <a:pt x="22481" y="12820"/>
                    </a:cubicBezTo>
                    <a:cubicBezTo>
                      <a:pt x="22491" y="12830"/>
                      <a:pt x="22491" y="12840"/>
                      <a:pt x="22501" y="12850"/>
                    </a:cubicBezTo>
                    <a:lnTo>
                      <a:pt x="22501" y="12860"/>
                    </a:lnTo>
                    <a:cubicBezTo>
                      <a:pt x="22581" y="13069"/>
                      <a:pt x="22651" y="13280"/>
                      <a:pt x="22721" y="13489"/>
                    </a:cubicBezTo>
                    <a:cubicBezTo>
                      <a:pt x="22761" y="13599"/>
                      <a:pt x="22791" y="13709"/>
                      <a:pt x="22811" y="13819"/>
                    </a:cubicBezTo>
                    <a:cubicBezTo>
                      <a:pt x="22841" y="13929"/>
                      <a:pt x="22861" y="14039"/>
                      <a:pt x="22881" y="14149"/>
                    </a:cubicBezTo>
                    <a:cubicBezTo>
                      <a:pt x="22911" y="14328"/>
                      <a:pt x="22961" y="14499"/>
                      <a:pt x="22981" y="14679"/>
                    </a:cubicBezTo>
                    <a:cubicBezTo>
                      <a:pt x="23001" y="14798"/>
                      <a:pt x="23011" y="14918"/>
                      <a:pt x="23021" y="15038"/>
                    </a:cubicBezTo>
                    <a:cubicBezTo>
                      <a:pt x="23031" y="15108"/>
                      <a:pt x="23031" y="15178"/>
                      <a:pt x="23041" y="15248"/>
                    </a:cubicBezTo>
                    <a:lnTo>
                      <a:pt x="23071" y="15428"/>
                    </a:lnTo>
                    <a:cubicBezTo>
                      <a:pt x="23081" y="15518"/>
                      <a:pt x="23091" y="15598"/>
                      <a:pt x="23091" y="15687"/>
                    </a:cubicBezTo>
                    <a:cubicBezTo>
                      <a:pt x="23101" y="15778"/>
                      <a:pt x="23111" y="15867"/>
                      <a:pt x="23131" y="15957"/>
                    </a:cubicBezTo>
                    <a:cubicBezTo>
                      <a:pt x="23131" y="16007"/>
                      <a:pt x="23141" y="16047"/>
                      <a:pt x="23131" y="16097"/>
                    </a:cubicBezTo>
                    <a:cubicBezTo>
                      <a:pt x="23131" y="16157"/>
                      <a:pt x="23121" y="16207"/>
                      <a:pt x="23121" y="16257"/>
                    </a:cubicBezTo>
                    <a:cubicBezTo>
                      <a:pt x="23111" y="16317"/>
                      <a:pt x="23111" y="16367"/>
                      <a:pt x="23101" y="16427"/>
                    </a:cubicBezTo>
                    <a:cubicBezTo>
                      <a:pt x="23101" y="16457"/>
                      <a:pt x="23101" y="16477"/>
                      <a:pt x="23091" y="16507"/>
                    </a:cubicBezTo>
                    <a:lnTo>
                      <a:pt x="23091" y="16537"/>
                    </a:lnTo>
                    <a:lnTo>
                      <a:pt x="23091" y="16577"/>
                    </a:lnTo>
                    <a:cubicBezTo>
                      <a:pt x="23081" y="16587"/>
                      <a:pt x="23061" y="16597"/>
                      <a:pt x="23051" y="16597"/>
                    </a:cubicBezTo>
                    <a:cubicBezTo>
                      <a:pt x="22991" y="16627"/>
                      <a:pt x="22941" y="16637"/>
                      <a:pt x="22881" y="16657"/>
                    </a:cubicBezTo>
                    <a:cubicBezTo>
                      <a:pt x="22831" y="16677"/>
                      <a:pt x="22771" y="16697"/>
                      <a:pt x="22721" y="16706"/>
                    </a:cubicBezTo>
                    <a:cubicBezTo>
                      <a:pt x="22691" y="16677"/>
                      <a:pt x="22681" y="16637"/>
                      <a:pt x="22661" y="16597"/>
                    </a:cubicBezTo>
                    <a:cubicBezTo>
                      <a:pt x="22621" y="16487"/>
                      <a:pt x="22591" y="16377"/>
                      <a:pt x="22551" y="16267"/>
                    </a:cubicBezTo>
                    <a:cubicBezTo>
                      <a:pt x="22511" y="16157"/>
                      <a:pt x="22491" y="16037"/>
                      <a:pt x="22471" y="15917"/>
                    </a:cubicBezTo>
                    <a:cubicBezTo>
                      <a:pt x="22461" y="15838"/>
                      <a:pt x="22451" y="15767"/>
                      <a:pt x="22441" y="15687"/>
                    </a:cubicBezTo>
                    <a:cubicBezTo>
                      <a:pt x="22421" y="15618"/>
                      <a:pt x="22402" y="15547"/>
                      <a:pt x="22371" y="15467"/>
                    </a:cubicBezTo>
                    <a:cubicBezTo>
                      <a:pt x="22351" y="15398"/>
                      <a:pt x="22331" y="15318"/>
                      <a:pt x="22311" y="15248"/>
                    </a:cubicBezTo>
                    <a:cubicBezTo>
                      <a:pt x="22291" y="15178"/>
                      <a:pt x="22282" y="15098"/>
                      <a:pt x="22271" y="15028"/>
                    </a:cubicBezTo>
                    <a:cubicBezTo>
                      <a:pt x="22251" y="14898"/>
                      <a:pt x="22242" y="14768"/>
                      <a:pt x="22222" y="14648"/>
                    </a:cubicBezTo>
                    <a:cubicBezTo>
                      <a:pt x="22202" y="14519"/>
                      <a:pt x="22182" y="14388"/>
                      <a:pt x="22162" y="14268"/>
                    </a:cubicBezTo>
                    <a:cubicBezTo>
                      <a:pt x="22142" y="14129"/>
                      <a:pt x="22131" y="13989"/>
                      <a:pt x="22122" y="13849"/>
                    </a:cubicBezTo>
                    <a:cubicBezTo>
                      <a:pt x="22122" y="13679"/>
                      <a:pt x="22111" y="13519"/>
                      <a:pt x="22082" y="13349"/>
                    </a:cubicBezTo>
                    <a:cubicBezTo>
                      <a:pt x="22051" y="13200"/>
                      <a:pt x="22011" y="13040"/>
                      <a:pt x="21982" y="12890"/>
                    </a:cubicBezTo>
                    <a:cubicBezTo>
                      <a:pt x="21951" y="12730"/>
                      <a:pt x="21912" y="12570"/>
                      <a:pt x="21872" y="12420"/>
                    </a:cubicBezTo>
                    <a:cubicBezTo>
                      <a:pt x="21792" y="12110"/>
                      <a:pt x="21682" y="11810"/>
                      <a:pt x="21572" y="11511"/>
                    </a:cubicBezTo>
                    <a:cubicBezTo>
                      <a:pt x="21512" y="11351"/>
                      <a:pt x="21442" y="11201"/>
                      <a:pt x="21362" y="11062"/>
                    </a:cubicBezTo>
                    <a:cubicBezTo>
                      <a:pt x="21282" y="10922"/>
                      <a:pt x="21203" y="10791"/>
                      <a:pt x="21123" y="10651"/>
                    </a:cubicBezTo>
                    <a:cubicBezTo>
                      <a:pt x="21043" y="10522"/>
                      <a:pt x="20952" y="10382"/>
                      <a:pt x="20863" y="10252"/>
                    </a:cubicBezTo>
                    <a:cubicBezTo>
                      <a:pt x="20763" y="10112"/>
                      <a:pt x="20663" y="9972"/>
                      <a:pt x="20553" y="9843"/>
                    </a:cubicBezTo>
                    <a:cubicBezTo>
                      <a:pt x="20443" y="9723"/>
                      <a:pt x="20333" y="9592"/>
                      <a:pt x="20223" y="9472"/>
                    </a:cubicBezTo>
                    <a:cubicBezTo>
                      <a:pt x="20123" y="9363"/>
                      <a:pt x="20023" y="9243"/>
                      <a:pt x="19913" y="9143"/>
                    </a:cubicBezTo>
                    <a:cubicBezTo>
                      <a:pt x="19844" y="9083"/>
                      <a:pt x="19784" y="9023"/>
                      <a:pt x="19724" y="8973"/>
                    </a:cubicBezTo>
                    <a:cubicBezTo>
                      <a:pt x="19653" y="8913"/>
                      <a:pt x="19584" y="8863"/>
                      <a:pt x="19514" y="8813"/>
                    </a:cubicBezTo>
                    <a:cubicBezTo>
                      <a:pt x="19424" y="8743"/>
                      <a:pt x="19334" y="8673"/>
                      <a:pt x="19244" y="8593"/>
                    </a:cubicBezTo>
                    <a:lnTo>
                      <a:pt x="18974" y="8353"/>
                    </a:lnTo>
                    <a:cubicBezTo>
                      <a:pt x="18785" y="8193"/>
                      <a:pt x="18585" y="8064"/>
                      <a:pt x="18394" y="7914"/>
                    </a:cubicBezTo>
                    <a:cubicBezTo>
                      <a:pt x="18275" y="7824"/>
                      <a:pt x="18165" y="7724"/>
                      <a:pt x="18045" y="7624"/>
                    </a:cubicBezTo>
                    <a:cubicBezTo>
                      <a:pt x="17925" y="7514"/>
                      <a:pt x="17795" y="7414"/>
                      <a:pt x="17655" y="7314"/>
                    </a:cubicBezTo>
                    <a:cubicBezTo>
                      <a:pt x="17526" y="7225"/>
                      <a:pt x="17386" y="7145"/>
                      <a:pt x="17255" y="7065"/>
                    </a:cubicBezTo>
                    <a:cubicBezTo>
                      <a:pt x="17115" y="6994"/>
                      <a:pt x="16986" y="6915"/>
                      <a:pt x="16856" y="6845"/>
                    </a:cubicBezTo>
                    <a:cubicBezTo>
                      <a:pt x="16706" y="6775"/>
                      <a:pt x="16546" y="6705"/>
                      <a:pt x="16396" y="6645"/>
                    </a:cubicBezTo>
                    <a:cubicBezTo>
                      <a:pt x="16256" y="6585"/>
                      <a:pt x="16096" y="6535"/>
                      <a:pt x="15947" y="6505"/>
                    </a:cubicBezTo>
                    <a:cubicBezTo>
                      <a:pt x="15787" y="6475"/>
                      <a:pt x="15627" y="6445"/>
                      <a:pt x="15467" y="6435"/>
                    </a:cubicBezTo>
                    <a:cubicBezTo>
                      <a:pt x="15387" y="6435"/>
                      <a:pt x="15317" y="6425"/>
                      <a:pt x="15237" y="6425"/>
                    </a:cubicBezTo>
                    <a:cubicBezTo>
                      <a:pt x="15157" y="6435"/>
                      <a:pt x="15088" y="6435"/>
                      <a:pt x="15008" y="6445"/>
                    </a:cubicBezTo>
                    <a:cubicBezTo>
                      <a:pt x="14828" y="6465"/>
                      <a:pt x="14648" y="6485"/>
                      <a:pt x="14478" y="6525"/>
                    </a:cubicBezTo>
                    <a:cubicBezTo>
                      <a:pt x="14398" y="6545"/>
                      <a:pt x="14318" y="6565"/>
                      <a:pt x="14248" y="6585"/>
                    </a:cubicBezTo>
                    <a:cubicBezTo>
                      <a:pt x="14208" y="6595"/>
                      <a:pt x="14178" y="6605"/>
                      <a:pt x="14138" y="6615"/>
                    </a:cubicBezTo>
                    <a:lnTo>
                      <a:pt x="14128" y="6615"/>
                    </a:lnTo>
                    <a:cubicBezTo>
                      <a:pt x="14138" y="6605"/>
                      <a:pt x="14138" y="6595"/>
                      <a:pt x="14148" y="6585"/>
                    </a:cubicBezTo>
                    <a:cubicBezTo>
                      <a:pt x="14158" y="6545"/>
                      <a:pt x="14178" y="6525"/>
                      <a:pt x="14198" y="6495"/>
                    </a:cubicBezTo>
                    <a:cubicBezTo>
                      <a:pt x="14218" y="6465"/>
                      <a:pt x="14248" y="6445"/>
                      <a:pt x="14268" y="6415"/>
                    </a:cubicBezTo>
                    <a:cubicBezTo>
                      <a:pt x="14318" y="6395"/>
                      <a:pt x="14368" y="6365"/>
                      <a:pt x="14418" y="6345"/>
                    </a:cubicBezTo>
                    <a:lnTo>
                      <a:pt x="14568" y="6285"/>
                    </a:lnTo>
                    <a:cubicBezTo>
                      <a:pt x="14638" y="6265"/>
                      <a:pt x="14697" y="6245"/>
                      <a:pt x="14757" y="6235"/>
                    </a:cubicBezTo>
                    <a:cubicBezTo>
                      <a:pt x="14877" y="6206"/>
                      <a:pt x="15008" y="6186"/>
                      <a:pt x="15128" y="6175"/>
                    </a:cubicBezTo>
                    <a:cubicBezTo>
                      <a:pt x="15187" y="6166"/>
                      <a:pt x="15257" y="6155"/>
                      <a:pt x="15317" y="6146"/>
                    </a:cubicBezTo>
                    <a:lnTo>
                      <a:pt x="15307" y="6026"/>
                    </a:lnTo>
                    <a:cubicBezTo>
                      <a:pt x="15148" y="6035"/>
                      <a:pt x="14988" y="6066"/>
                      <a:pt x="14817" y="6095"/>
                    </a:cubicBezTo>
                    <a:cubicBezTo>
                      <a:pt x="14740" y="6105"/>
                      <a:pt x="14653" y="6125"/>
                      <a:pt x="14565" y="6153"/>
                    </a:cubicBezTo>
                    <a:lnTo>
                      <a:pt x="14565" y="6153"/>
                    </a:lnTo>
                    <a:cubicBezTo>
                      <a:pt x="14569" y="6149"/>
                      <a:pt x="14571" y="6143"/>
                      <a:pt x="14578" y="6135"/>
                    </a:cubicBezTo>
                    <a:cubicBezTo>
                      <a:pt x="14688" y="6035"/>
                      <a:pt x="14808" y="5935"/>
                      <a:pt x="14928" y="5846"/>
                    </a:cubicBezTo>
                    <a:cubicBezTo>
                      <a:pt x="15057" y="5755"/>
                      <a:pt x="15197" y="5666"/>
                      <a:pt x="15327" y="5576"/>
                    </a:cubicBezTo>
                    <a:cubicBezTo>
                      <a:pt x="15457" y="5496"/>
                      <a:pt x="15577" y="5396"/>
                      <a:pt x="15707" y="5316"/>
                    </a:cubicBezTo>
                    <a:lnTo>
                      <a:pt x="16546" y="4747"/>
                    </a:lnTo>
                    <a:cubicBezTo>
                      <a:pt x="16776" y="4587"/>
                      <a:pt x="17026" y="4447"/>
                      <a:pt x="17266" y="4297"/>
                    </a:cubicBezTo>
                    <a:cubicBezTo>
                      <a:pt x="17395" y="4227"/>
                      <a:pt x="17526" y="4147"/>
                      <a:pt x="17655" y="4067"/>
                    </a:cubicBezTo>
                    <a:cubicBezTo>
                      <a:pt x="17775" y="3997"/>
                      <a:pt x="17885" y="3927"/>
                      <a:pt x="18015" y="3867"/>
                    </a:cubicBezTo>
                    <a:cubicBezTo>
                      <a:pt x="18115" y="3827"/>
                      <a:pt x="18215" y="3797"/>
                      <a:pt x="18325" y="3768"/>
                    </a:cubicBezTo>
                    <a:cubicBezTo>
                      <a:pt x="18434" y="3728"/>
                      <a:pt x="18554" y="3697"/>
                      <a:pt x="18665" y="3677"/>
                    </a:cubicBezTo>
                    <a:cubicBezTo>
                      <a:pt x="18725" y="3677"/>
                      <a:pt x="18774" y="3668"/>
                      <a:pt x="18824" y="3668"/>
                    </a:cubicBezTo>
                    <a:close/>
                    <a:moveTo>
                      <a:pt x="29805" y="12980"/>
                    </a:moveTo>
                    <a:cubicBezTo>
                      <a:pt x="29815" y="12990"/>
                      <a:pt x="29835" y="13000"/>
                      <a:pt x="29845" y="13009"/>
                    </a:cubicBezTo>
                    <a:cubicBezTo>
                      <a:pt x="29885" y="13049"/>
                      <a:pt x="29915" y="13080"/>
                      <a:pt x="29955" y="13100"/>
                    </a:cubicBezTo>
                    <a:cubicBezTo>
                      <a:pt x="30015" y="13149"/>
                      <a:pt x="30075" y="13189"/>
                      <a:pt x="30135" y="13229"/>
                    </a:cubicBezTo>
                    <a:cubicBezTo>
                      <a:pt x="30175" y="13269"/>
                      <a:pt x="30225" y="13309"/>
                      <a:pt x="30265" y="13349"/>
                    </a:cubicBezTo>
                    <a:lnTo>
                      <a:pt x="30385" y="13469"/>
                    </a:lnTo>
                    <a:cubicBezTo>
                      <a:pt x="30475" y="13549"/>
                      <a:pt x="30575" y="13619"/>
                      <a:pt x="30675" y="13699"/>
                    </a:cubicBezTo>
                    <a:cubicBezTo>
                      <a:pt x="30724" y="13749"/>
                      <a:pt x="30784" y="13799"/>
                      <a:pt x="30835" y="13849"/>
                    </a:cubicBezTo>
                    <a:cubicBezTo>
                      <a:pt x="30894" y="13909"/>
                      <a:pt x="30944" y="13979"/>
                      <a:pt x="30994" y="14039"/>
                    </a:cubicBezTo>
                    <a:cubicBezTo>
                      <a:pt x="31094" y="14169"/>
                      <a:pt x="31204" y="14288"/>
                      <a:pt x="31324" y="14399"/>
                    </a:cubicBezTo>
                    <a:cubicBezTo>
                      <a:pt x="31434" y="14519"/>
                      <a:pt x="31544" y="14628"/>
                      <a:pt x="31654" y="14748"/>
                    </a:cubicBezTo>
                    <a:cubicBezTo>
                      <a:pt x="31763" y="14868"/>
                      <a:pt x="31863" y="14978"/>
                      <a:pt x="31954" y="15108"/>
                    </a:cubicBezTo>
                    <a:cubicBezTo>
                      <a:pt x="32023" y="15198"/>
                      <a:pt x="32083" y="15288"/>
                      <a:pt x="32143" y="15378"/>
                    </a:cubicBezTo>
                    <a:cubicBezTo>
                      <a:pt x="32203" y="15467"/>
                      <a:pt x="32263" y="15578"/>
                      <a:pt x="32313" y="15678"/>
                    </a:cubicBezTo>
                    <a:cubicBezTo>
                      <a:pt x="32353" y="15767"/>
                      <a:pt x="32393" y="15867"/>
                      <a:pt x="32443" y="15967"/>
                    </a:cubicBezTo>
                    <a:cubicBezTo>
                      <a:pt x="32473" y="16057"/>
                      <a:pt x="32513" y="16137"/>
                      <a:pt x="32553" y="16227"/>
                    </a:cubicBezTo>
                    <a:cubicBezTo>
                      <a:pt x="32593" y="16347"/>
                      <a:pt x="32633" y="16477"/>
                      <a:pt x="32673" y="16607"/>
                    </a:cubicBezTo>
                    <a:cubicBezTo>
                      <a:pt x="32683" y="16677"/>
                      <a:pt x="32703" y="16757"/>
                      <a:pt x="32723" y="16826"/>
                    </a:cubicBezTo>
                    <a:cubicBezTo>
                      <a:pt x="32733" y="16866"/>
                      <a:pt x="32743" y="16917"/>
                      <a:pt x="32753" y="16957"/>
                    </a:cubicBezTo>
                    <a:cubicBezTo>
                      <a:pt x="32573" y="16846"/>
                      <a:pt x="32393" y="16746"/>
                      <a:pt x="32223" y="16646"/>
                    </a:cubicBezTo>
                    <a:cubicBezTo>
                      <a:pt x="32034" y="16547"/>
                      <a:pt x="31854" y="16447"/>
                      <a:pt x="31674" y="16347"/>
                    </a:cubicBezTo>
                    <a:cubicBezTo>
                      <a:pt x="31634" y="16327"/>
                      <a:pt x="31594" y="16307"/>
                      <a:pt x="31564" y="16277"/>
                    </a:cubicBezTo>
                    <a:cubicBezTo>
                      <a:pt x="31564" y="16237"/>
                      <a:pt x="31574" y="16197"/>
                      <a:pt x="31574" y="16157"/>
                    </a:cubicBezTo>
                    <a:cubicBezTo>
                      <a:pt x="31574" y="16117"/>
                      <a:pt x="31574" y="16077"/>
                      <a:pt x="31564" y="16027"/>
                    </a:cubicBezTo>
                    <a:cubicBezTo>
                      <a:pt x="31554" y="15967"/>
                      <a:pt x="31544" y="15907"/>
                      <a:pt x="31534" y="15838"/>
                    </a:cubicBezTo>
                    <a:cubicBezTo>
                      <a:pt x="31514" y="15767"/>
                      <a:pt x="31484" y="15698"/>
                      <a:pt x="31454" y="15627"/>
                    </a:cubicBezTo>
                    <a:cubicBezTo>
                      <a:pt x="31424" y="15567"/>
                      <a:pt x="31404" y="15507"/>
                      <a:pt x="31374" y="15447"/>
                    </a:cubicBezTo>
                    <a:cubicBezTo>
                      <a:pt x="31344" y="15388"/>
                      <a:pt x="31314" y="15328"/>
                      <a:pt x="31284" y="15278"/>
                    </a:cubicBezTo>
                    <a:cubicBezTo>
                      <a:pt x="31254" y="15228"/>
                      <a:pt x="31234" y="15168"/>
                      <a:pt x="31204" y="15118"/>
                    </a:cubicBezTo>
                    <a:cubicBezTo>
                      <a:pt x="31174" y="15078"/>
                      <a:pt x="31144" y="15028"/>
                      <a:pt x="31114" y="14978"/>
                    </a:cubicBezTo>
                    <a:cubicBezTo>
                      <a:pt x="31074" y="14928"/>
                      <a:pt x="31044" y="14868"/>
                      <a:pt x="31014" y="14818"/>
                    </a:cubicBezTo>
                    <a:lnTo>
                      <a:pt x="30924" y="14668"/>
                    </a:lnTo>
                    <a:cubicBezTo>
                      <a:pt x="30894" y="14628"/>
                      <a:pt x="30864" y="14588"/>
                      <a:pt x="30835" y="14539"/>
                    </a:cubicBezTo>
                    <a:cubicBezTo>
                      <a:pt x="30755" y="14428"/>
                      <a:pt x="30695" y="14308"/>
                      <a:pt x="30624" y="14199"/>
                    </a:cubicBezTo>
                    <a:cubicBezTo>
                      <a:pt x="30584" y="14139"/>
                      <a:pt x="30555" y="14089"/>
                      <a:pt x="30515" y="14039"/>
                    </a:cubicBezTo>
                    <a:cubicBezTo>
                      <a:pt x="30475" y="13969"/>
                      <a:pt x="30424" y="13909"/>
                      <a:pt x="30375" y="13849"/>
                    </a:cubicBezTo>
                    <a:cubicBezTo>
                      <a:pt x="30325" y="13789"/>
                      <a:pt x="30275" y="13739"/>
                      <a:pt x="30225" y="13689"/>
                    </a:cubicBezTo>
                    <a:cubicBezTo>
                      <a:pt x="30175" y="13649"/>
                      <a:pt x="30125" y="13599"/>
                      <a:pt x="30085" y="13559"/>
                    </a:cubicBezTo>
                    <a:cubicBezTo>
                      <a:pt x="30035" y="13499"/>
                      <a:pt x="29985" y="13449"/>
                      <a:pt x="29935" y="13389"/>
                    </a:cubicBezTo>
                    <a:cubicBezTo>
                      <a:pt x="29885" y="13329"/>
                      <a:pt x="29835" y="13280"/>
                      <a:pt x="29775" y="13240"/>
                    </a:cubicBezTo>
                    <a:lnTo>
                      <a:pt x="29625" y="13120"/>
                    </a:lnTo>
                    <a:cubicBezTo>
                      <a:pt x="29605" y="13109"/>
                      <a:pt x="29596" y="13100"/>
                      <a:pt x="29576" y="13080"/>
                    </a:cubicBezTo>
                    <a:cubicBezTo>
                      <a:pt x="29656" y="13049"/>
                      <a:pt x="29735" y="13009"/>
                      <a:pt x="29805" y="12980"/>
                    </a:cubicBezTo>
                    <a:close/>
                    <a:moveTo>
                      <a:pt x="26328" y="11990"/>
                    </a:moveTo>
                    <a:cubicBezTo>
                      <a:pt x="26368" y="12001"/>
                      <a:pt x="26418" y="12021"/>
                      <a:pt x="26458" y="12030"/>
                    </a:cubicBezTo>
                    <a:cubicBezTo>
                      <a:pt x="26568" y="12081"/>
                      <a:pt x="26678" y="12141"/>
                      <a:pt x="26787" y="12181"/>
                    </a:cubicBezTo>
                    <a:lnTo>
                      <a:pt x="26878" y="12210"/>
                    </a:lnTo>
                    <a:cubicBezTo>
                      <a:pt x="26907" y="12210"/>
                      <a:pt x="26927" y="12210"/>
                      <a:pt x="26958" y="12221"/>
                    </a:cubicBezTo>
                    <a:cubicBezTo>
                      <a:pt x="26987" y="12241"/>
                      <a:pt x="27027" y="12261"/>
                      <a:pt x="27058" y="12281"/>
                    </a:cubicBezTo>
                    <a:cubicBezTo>
                      <a:pt x="27147" y="12330"/>
                      <a:pt x="27238" y="12390"/>
                      <a:pt x="27327" y="12460"/>
                    </a:cubicBezTo>
                    <a:cubicBezTo>
                      <a:pt x="27417" y="12520"/>
                      <a:pt x="27507" y="12590"/>
                      <a:pt x="27597" y="12660"/>
                    </a:cubicBezTo>
                    <a:cubicBezTo>
                      <a:pt x="27697" y="12730"/>
                      <a:pt x="27797" y="12810"/>
                      <a:pt x="27897" y="12900"/>
                    </a:cubicBezTo>
                    <a:cubicBezTo>
                      <a:pt x="27937" y="12930"/>
                      <a:pt x="27977" y="12980"/>
                      <a:pt x="28017" y="13020"/>
                    </a:cubicBezTo>
                    <a:cubicBezTo>
                      <a:pt x="27967" y="13009"/>
                      <a:pt x="27907" y="13000"/>
                      <a:pt x="27857" y="12990"/>
                    </a:cubicBezTo>
                    <a:cubicBezTo>
                      <a:pt x="27807" y="12990"/>
                      <a:pt x="27757" y="12980"/>
                      <a:pt x="27707" y="12970"/>
                    </a:cubicBezTo>
                    <a:lnTo>
                      <a:pt x="27557" y="12970"/>
                    </a:lnTo>
                    <a:cubicBezTo>
                      <a:pt x="27497" y="12970"/>
                      <a:pt x="27447" y="12960"/>
                      <a:pt x="27387" y="12960"/>
                    </a:cubicBezTo>
                    <a:lnTo>
                      <a:pt x="27317" y="12960"/>
                    </a:lnTo>
                    <a:cubicBezTo>
                      <a:pt x="27267" y="12960"/>
                      <a:pt x="27227" y="12980"/>
                      <a:pt x="27178" y="12990"/>
                    </a:cubicBezTo>
                    <a:cubicBezTo>
                      <a:pt x="27127" y="13000"/>
                      <a:pt x="27078" y="13009"/>
                      <a:pt x="27027" y="13029"/>
                    </a:cubicBezTo>
                    <a:cubicBezTo>
                      <a:pt x="26967" y="13040"/>
                      <a:pt x="26918" y="13049"/>
                      <a:pt x="26867" y="13069"/>
                    </a:cubicBezTo>
                    <a:cubicBezTo>
                      <a:pt x="26807" y="13100"/>
                      <a:pt x="26748" y="13120"/>
                      <a:pt x="26698" y="13160"/>
                    </a:cubicBezTo>
                    <a:cubicBezTo>
                      <a:pt x="26598" y="13209"/>
                      <a:pt x="26508" y="13269"/>
                      <a:pt x="26408" y="13329"/>
                    </a:cubicBezTo>
                    <a:cubicBezTo>
                      <a:pt x="26308" y="13380"/>
                      <a:pt x="26218" y="13440"/>
                      <a:pt x="26128" y="13509"/>
                    </a:cubicBezTo>
                    <a:cubicBezTo>
                      <a:pt x="26039" y="13569"/>
                      <a:pt x="25948" y="13649"/>
                      <a:pt x="25859" y="13719"/>
                    </a:cubicBezTo>
                    <a:cubicBezTo>
                      <a:pt x="25779" y="13789"/>
                      <a:pt x="25688" y="13869"/>
                      <a:pt x="25608" y="13949"/>
                    </a:cubicBezTo>
                    <a:cubicBezTo>
                      <a:pt x="25529" y="14019"/>
                      <a:pt x="25449" y="14099"/>
                      <a:pt x="25369" y="14189"/>
                    </a:cubicBezTo>
                    <a:cubicBezTo>
                      <a:pt x="25289" y="14279"/>
                      <a:pt x="25219" y="14379"/>
                      <a:pt x="25149" y="14468"/>
                    </a:cubicBezTo>
                    <a:cubicBezTo>
                      <a:pt x="25089" y="14568"/>
                      <a:pt x="25039" y="14679"/>
                      <a:pt x="24999" y="14788"/>
                    </a:cubicBezTo>
                    <a:cubicBezTo>
                      <a:pt x="24979" y="14838"/>
                      <a:pt x="24959" y="14888"/>
                      <a:pt x="24949" y="14948"/>
                    </a:cubicBezTo>
                    <a:cubicBezTo>
                      <a:pt x="24939" y="14998"/>
                      <a:pt x="24929" y="15058"/>
                      <a:pt x="24919" y="15108"/>
                    </a:cubicBezTo>
                    <a:cubicBezTo>
                      <a:pt x="24899" y="15168"/>
                      <a:pt x="24889" y="15228"/>
                      <a:pt x="24879" y="15288"/>
                    </a:cubicBezTo>
                    <a:cubicBezTo>
                      <a:pt x="24879" y="15318"/>
                      <a:pt x="24869" y="15358"/>
                      <a:pt x="24869" y="15388"/>
                    </a:cubicBezTo>
                    <a:cubicBezTo>
                      <a:pt x="24869" y="15418"/>
                      <a:pt x="24859" y="15447"/>
                      <a:pt x="24859" y="15478"/>
                    </a:cubicBezTo>
                    <a:lnTo>
                      <a:pt x="24859" y="15558"/>
                    </a:lnTo>
                    <a:cubicBezTo>
                      <a:pt x="24869" y="15578"/>
                      <a:pt x="24869" y="15607"/>
                      <a:pt x="24869" y="15638"/>
                    </a:cubicBezTo>
                    <a:cubicBezTo>
                      <a:pt x="24869" y="15678"/>
                      <a:pt x="24879" y="15718"/>
                      <a:pt x="24879" y="15758"/>
                    </a:cubicBezTo>
                    <a:cubicBezTo>
                      <a:pt x="24889" y="15787"/>
                      <a:pt x="24889" y="15818"/>
                      <a:pt x="24899" y="15838"/>
                    </a:cubicBezTo>
                    <a:cubicBezTo>
                      <a:pt x="24909" y="15898"/>
                      <a:pt x="24919" y="15957"/>
                      <a:pt x="24929" y="16007"/>
                    </a:cubicBezTo>
                    <a:lnTo>
                      <a:pt x="24989" y="16187"/>
                    </a:lnTo>
                    <a:cubicBezTo>
                      <a:pt x="25019" y="16287"/>
                      <a:pt x="25059" y="16377"/>
                      <a:pt x="25099" y="16477"/>
                    </a:cubicBezTo>
                    <a:cubicBezTo>
                      <a:pt x="25149" y="16587"/>
                      <a:pt x="25199" y="16686"/>
                      <a:pt x="25259" y="16797"/>
                    </a:cubicBezTo>
                    <a:lnTo>
                      <a:pt x="25319" y="16917"/>
                    </a:lnTo>
                    <a:cubicBezTo>
                      <a:pt x="25349" y="16957"/>
                      <a:pt x="25369" y="17006"/>
                      <a:pt x="25399" y="17046"/>
                    </a:cubicBezTo>
                    <a:cubicBezTo>
                      <a:pt x="25419" y="17077"/>
                      <a:pt x="25439" y="17097"/>
                      <a:pt x="25459" y="17126"/>
                    </a:cubicBezTo>
                    <a:cubicBezTo>
                      <a:pt x="25459" y="17126"/>
                      <a:pt x="25459" y="17132"/>
                      <a:pt x="25464" y="17135"/>
                    </a:cubicBezTo>
                    <a:lnTo>
                      <a:pt x="25464" y="17135"/>
                    </a:lnTo>
                    <a:cubicBezTo>
                      <a:pt x="25386" y="17116"/>
                      <a:pt x="25318" y="17096"/>
                      <a:pt x="25249" y="17077"/>
                    </a:cubicBezTo>
                    <a:cubicBezTo>
                      <a:pt x="25169" y="17057"/>
                      <a:pt x="25089" y="17026"/>
                      <a:pt x="25019" y="16997"/>
                    </a:cubicBezTo>
                    <a:cubicBezTo>
                      <a:pt x="24919" y="16957"/>
                      <a:pt x="24829" y="16906"/>
                      <a:pt x="24740" y="16866"/>
                    </a:cubicBezTo>
                    <a:cubicBezTo>
                      <a:pt x="24629" y="16817"/>
                      <a:pt x="24520" y="16777"/>
                      <a:pt x="24420" y="16717"/>
                    </a:cubicBezTo>
                    <a:cubicBezTo>
                      <a:pt x="24320" y="16666"/>
                      <a:pt x="24240" y="16607"/>
                      <a:pt x="24150" y="16537"/>
                    </a:cubicBezTo>
                    <a:cubicBezTo>
                      <a:pt x="24110" y="16507"/>
                      <a:pt x="24070" y="16487"/>
                      <a:pt x="24030" y="16457"/>
                    </a:cubicBezTo>
                    <a:cubicBezTo>
                      <a:pt x="23980" y="16427"/>
                      <a:pt x="23930" y="16397"/>
                      <a:pt x="23890" y="16367"/>
                    </a:cubicBezTo>
                    <a:cubicBezTo>
                      <a:pt x="23860" y="16347"/>
                      <a:pt x="23830" y="16317"/>
                      <a:pt x="23800" y="16287"/>
                    </a:cubicBezTo>
                    <a:cubicBezTo>
                      <a:pt x="23780" y="16277"/>
                      <a:pt x="23770" y="16267"/>
                      <a:pt x="23750" y="16247"/>
                    </a:cubicBezTo>
                    <a:cubicBezTo>
                      <a:pt x="23770" y="16157"/>
                      <a:pt x="23770" y="16067"/>
                      <a:pt x="23760" y="15977"/>
                    </a:cubicBezTo>
                    <a:cubicBezTo>
                      <a:pt x="23750" y="15887"/>
                      <a:pt x="23720" y="15787"/>
                      <a:pt x="23690" y="15698"/>
                    </a:cubicBezTo>
                    <a:cubicBezTo>
                      <a:pt x="23670" y="15627"/>
                      <a:pt x="23640" y="15558"/>
                      <a:pt x="23621" y="15487"/>
                    </a:cubicBezTo>
                    <a:lnTo>
                      <a:pt x="23501" y="15098"/>
                    </a:lnTo>
                    <a:cubicBezTo>
                      <a:pt x="23481" y="15028"/>
                      <a:pt x="23461" y="14958"/>
                      <a:pt x="23450" y="14888"/>
                    </a:cubicBezTo>
                    <a:cubicBezTo>
                      <a:pt x="23430" y="14828"/>
                      <a:pt x="23421" y="14768"/>
                      <a:pt x="23421" y="14708"/>
                    </a:cubicBezTo>
                    <a:cubicBezTo>
                      <a:pt x="23410" y="14659"/>
                      <a:pt x="23410" y="14599"/>
                      <a:pt x="23410" y="14548"/>
                    </a:cubicBezTo>
                    <a:cubicBezTo>
                      <a:pt x="23401" y="14479"/>
                      <a:pt x="23401" y="14419"/>
                      <a:pt x="23410" y="14348"/>
                    </a:cubicBezTo>
                    <a:cubicBezTo>
                      <a:pt x="23410" y="14228"/>
                      <a:pt x="23421" y="14109"/>
                      <a:pt x="23430" y="13989"/>
                    </a:cubicBezTo>
                    <a:cubicBezTo>
                      <a:pt x="23430" y="13949"/>
                      <a:pt x="23441" y="13899"/>
                      <a:pt x="23450" y="13859"/>
                    </a:cubicBezTo>
                    <a:cubicBezTo>
                      <a:pt x="23461" y="13789"/>
                      <a:pt x="23470" y="13719"/>
                      <a:pt x="23490" y="13659"/>
                    </a:cubicBezTo>
                    <a:cubicBezTo>
                      <a:pt x="23510" y="13559"/>
                      <a:pt x="23550" y="13460"/>
                      <a:pt x="23590" y="13369"/>
                    </a:cubicBezTo>
                    <a:cubicBezTo>
                      <a:pt x="23610" y="13320"/>
                      <a:pt x="23630" y="13269"/>
                      <a:pt x="23660" y="13229"/>
                    </a:cubicBezTo>
                    <a:cubicBezTo>
                      <a:pt x="23680" y="13189"/>
                      <a:pt x="23710" y="13149"/>
                      <a:pt x="23730" y="13120"/>
                    </a:cubicBezTo>
                    <a:cubicBezTo>
                      <a:pt x="23770" y="13060"/>
                      <a:pt x="23820" y="13009"/>
                      <a:pt x="23860" y="12970"/>
                    </a:cubicBezTo>
                    <a:cubicBezTo>
                      <a:pt x="23900" y="12920"/>
                      <a:pt x="23950" y="12880"/>
                      <a:pt x="24000" y="12840"/>
                    </a:cubicBezTo>
                    <a:cubicBezTo>
                      <a:pt x="24070" y="12790"/>
                      <a:pt x="24150" y="12740"/>
                      <a:pt x="24230" y="12690"/>
                    </a:cubicBezTo>
                    <a:cubicBezTo>
                      <a:pt x="24320" y="12640"/>
                      <a:pt x="24400" y="12600"/>
                      <a:pt x="24489" y="12560"/>
                    </a:cubicBezTo>
                    <a:cubicBezTo>
                      <a:pt x="24669" y="12470"/>
                      <a:pt x="24849" y="12370"/>
                      <a:pt x="25039" y="12290"/>
                    </a:cubicBezTo>
                    <a:cubicBezTo>
                      <a:pt x="25099" y="12261"/>
                      <a:pt x="25159" y="12241"/>
                      <a:pt x="25219" y="12221"/>
                    </a:cubicBezTo>
                    <a:cubicBezTo>
                      <a:pt x="25299" y="12190"/>
                      <a:pt x="25379" y="12170"/>
                      <a:pt x="25449" y="12150"/>
                    </a:cubicBezTo>
                    <a:cubicBezTo>
                      <a:pt x="25529" y="12141"/>
                      <a:pt x="25599" y="12121"/>
                      <a:pt x="25668" y="12101"/>
                    </a:cubicBezTo>
                    <a:cubicBezTo>
                      <a:pt x="25748" y="12081"/>
                      <a:pt x="25819" y="12061"/>
                      <a:pt x="25888" y="12041"/>
                    </a:cubicBezTo>
                    <a:cubicBezTo>
                      <a:pt x="25908" y="12041"/>
                      <a:pt x="25928" y="12030"/>
                      <a:pt x="25939" y="12030"/>
                    </a:cubicBezTo>
                    <a:cubicBezTo>
                      <a:pt x="25999" y="12021"/>
                      <a:pt x="26058" y="12010"/>
                      <a:pt x="26128" y="12001"/>
                    </a:cubicBezTo>
                    <a:cubicBezTo>
                      <a:pt x="26188" y="12001"/>
                      <a:pt x="26258" y="11990"/>
                      <a:pt x="26328" y="11990"/>
                    </a:cubicBezTo>
                    <a:close/>
                    <a:moveTo>
                      <a:pt x="15227" y="6825"/>
                    </a:moveTo>
                    <a:cubicBezTo>
                      <a:pt x="15387" y="6825"/>
                      <a:pt x="15547" y="6835"/>
                      <a:pt x="15697" y="6855"/>
                    </a:cubicBezTo>
                    <a:cubicBezTo>
                      <a:pt x="15857" y="6875"/>
                      <a:pt x="16007" y="6915"/>
                      <a:pt x="16156" y="6955"/>
                    </a:cubicBezTo>
                    <a:lnTo>
                      <a:pt x="16396" y="7045"/>
                    </a:lnTo>
                    <a:cubicBezTo>
                      <a:pt x="16466" y="7074"/>
                      <a:pt x="16536" y="7094"/>
                      <a:pt x="16606" y="7125"/>
                    </a:cubicBezTo>
                    <a:cubicBezTo>
                      <a:pt x="16696" y="7165"/>
                      <a:pt x="16786" y="7205"/>
                      <a:pt x="16876" y="7254"/>
                    </a:cubicBezTo>
                    <a:cubicBezTo>
                      <a:pt x="16976" y="7305"/>
                      <a:pt x="17076" y="7354"/>
                      <a:pt x="17175" y="7414"/>
                    </a:cubicBezTo>
                    <a:cubicBezTo>
                      <a:pt x="17275" y="7464"/>
                      <a:pt x="17366" y="7514"/>
                      <a:pt x="17466" y="7574"/>
                    </a:cubicBezTo>
                    <a:cubicBezTo>
                      <a:pt x="17555" y="7634"/>
                      <a:pt x="17655" y="7704"/>
                      <a:pt x="17745" y="7774"/>
                    </a:cubicBezTo>
                    <a:cubicBezTo>
                      <a:pt x="17885" y="7884"/>
                      <a:pt x="18025" y="7994"/>
                      <a:pt x="18175" y="8104"/>
                    </a:cubicBezTo>
                    <a:cubicBezTo>
                      <a:pt x="18334" y="8213"/>
                      <a:pt x="18485" y="8324"/>
                      <a:pt x="18645" y="8433"/>
                    </a:cubicBezTo>
                    <a:cubicBezTo>
                      <a:pt x="18765" y="8533"/>
                      <a:pt x="18874" y="8633"/>
                      <a:pt x="18984" y="8733"/>
                    </a:cubicBezTo>
                    <a:cubicBezTo>
                      <a:pt x="19094" y="8833"/>
                      <a:pt x="19214" y="8933"/>
                      <a:pt x="19334" y="9033"/>
                    </a:cubicBezTo>
                    <a:cubicBezTo>
                      <a:pt x="19404" y="9083"/>
                      <a:pt x="19464" y="9143"/>
                      <a:pt x="19533" y="9193"/>
                    </a:cubicBezTo>
                    <a:lnTo>
                      <a:pt x="19704" y="9363"/>
                    </a:lnTo>
                    <a:cubicBezTo>
                      <a:pt x="19753" y="9412"/>
                      <a:pt x="19804" y="9472"/>
                      <a:pt x="19853" y="9532"/>
                    </a:cubicBezTo>
                    <a:lnTo>
                      <a:pt x="20003" y="9712"/>
                    </a:lnTo>
                    <a:cubicBezTo>
                      <a:pt x="20083" y="9803"/>
                      <a:pt x="20153" y="9892"/>
                      <a:pt x="20223" y="9982"/>
                    </a:cubicBezTo>
                    <a:cubicBezTo>
                      <a:pt x="20393" y="10212"/>
                      <a:pt x="20543" y="10462"/>
                      <a:pt x="20693" y="10711"/>
                    </a:cubicBezTo>
                    <a:cubicBezTo>
                      <a:pt x="20763" y="10842"/>
                      <a:pt x="20843" y="10962"/>
                      <a:pt x="20912" y="11091"/>
                    </a:cubicBezTo>
                    <a:cubicBezTo>
                      <a:pt x="20983" y="11221"/>
                      <a:pt x="21052" y="11341"/>
                      <a:pt x="21112" y="11481"/>
                    </a:cubicBezTo>
                    <a:lnTo>
                      <a:pt x="21262" y="11870"/>
                    </a:lnTo>
                    <a:cubicBezTo>
                      <a:pt x="21322" y="12021"/>
                      <a:pt x="21372" y="12170"/>
                      <a:pt x="21422" y="12320"/>
                    </a:cubicBezTo>
                    <a:cubicBezTo>
                      <a:pt x="21482" y="12470"/>
                      <a:pt x="21522" y="12630"/>
                      <a:pt x="21572" y="12790"/>
                    </a:cubicBezTo>
                    <a:cubicBezTo>
                      <a:pt x="21612" y="12940"/>
                      <a:pt x="21642" y="13089"/>
                      <a:pt x="21682" y="13240"/>
                    </a:cubicBezTo>
                    <a:cubicBezTo>
                      <a:pt x="21712" y="13329"/>
                      <a:pt x="21732" y="13420"/>
                      <a:pt x="21752" y="13509"/>
                    </a:cubicBezTo>
                    <a:cubicBezTo>
                      <a:pt x="21772" y="13579"/>
                      <a:pt x="21782" y="13659"/>
                      <a:pt x="21792" y="13739"/>
                    </a:cubicBezTo>
                    <a:cubicBezTo>
                      <a:pt x="21812" y="13899"/>
                      <a:pt x="21832" y="14059"/>
                      <a:pt x="21862" y="14228"/>
                    </a:cubicBezTo>
                    <a:cubicBezTo>
                      <a:pt x="21892" y="14379"/>
                      <a:pt x="21932" y="14519"/>
                      <a:pt x="21962" y="14668"/>
                    </a:cubicBezTo>
                    <a:cubicBezTo>
                      <a:pt x="22002" y="14818"/>
                      <a:pt x="22022" y="14978"/>
                      <a:pt x="22051" y="15128"/>
                    </a:cubicBezTo>
                    <a:cubicBezTo>
                      <a:pt x="22082" y="15278"/>
                      <a:pt x="22131" y="15418"/>
                      <a:pt x="22182" y="15558"/>
                    </a:cubicBezTo>
                    <a:cubicBezTo>
                      <a:pt x="22211" y="15627"/>
                      <a:pt x="22231" y="15698"/>
                      <a:pt x="22242" y="15767"/>
                    </a:cubicBezTo>
                    <a:lnTo>
                      <a:pt x="22271" y="16007"/>
                    </a:lnTo>
                    <a:cubicBezTo>
                      <a:pt x="22282" y="16077"/>
                      <a:pt x="22302" y="16157"/>
                      <a:pt x="22322" y="16227"/>
                    </a:cubicBezTo>
                    <a:cubicBezTo>
                      <a:pt x="22342" y="16297"/>
                      <a:pt x="22362" y="16377"/>
                      <a:pt x="22382" y="16447"/>
                    </a:cubicBezTo>
                    <a:lnTo>
                      <a:pt x="22411" y="16657"/>
                    </a:lnTo>
                    <a:cubicBezTo>
                      <a:pt x="22402" y="16657"/>
                      <a:pt x="22382" y="16666"/>
                      <a:pt x="22362" y="16677"/>
                    </a:cubicBezTo>
                    <a:cubicBezTo>
                      <a:pt x="22342" y="16686"/>
                      <a:pt x="22322" y="16706"/>
                      <a:pt x="22302" y="16717"/>
                    </a:cubicBezTo>
                    <a:cubicBezTo>
                      <a:pt x="22262" y="16746"/>
                      <a:pt x="22222" y="16777"/>
                      <a:pt x="22171" y="16806"/>
                    </a:cubicBezTo>
                    <a:cubicBezTo>
                      <a:pt x="22062" y="16886"/>
                      <a:pt x="21951" y="16966"/>
                      <a:pt x="21852" y="17057"/>
                    </a:cubicBezTo>
                    <a:cubicBezTo>
                      <a:pt x="21802" y="17097"/>
                      <a:pt x="21742" y="17146"/>
                      <a:pt x="21692" y="17186"/>
                    </a:cubicBezTo>
                    <a:cubicBezTo>
                      <a:pt x="21702" y="17136"/>
                      <a:pt x="21702" y="17086"/>
                      <a:pt x="21702" y="17037"/>
                    </a:cubicBezTo>
                    <a:cubicBezTo>
                      <a:pt x="21712" y="16886"/>
                      <a:pt x="21702" y="16737"/>
                      <a:pt x="21702" y="16587"/>
                    </a:cubicBezTo>
                    <a:cubicBezTo>
                      <a:pt x="21692" y="16427"/>
                      <a:pt x="21682" y="16257"/>
                      <a:pt x="21672" y="16097"/>
                    </a:cubicBezTo>
                    <a:cubicBezTo>
                      <a:pt x="21662" y="15947"/>
                      <a:pt x="21652" y="15787"/>
                      <a:pt x="21632" y="15638"/>
                    </a:cubicBezTo>
                    <a:cubicBezTo>
                      <a:pt x="21602" y="15467"/>
                      <a:pt x="21572" y="15288"/>
                      <a:pt x="21552" y="15118"/>
                    </a:cubicBezTo>
                    <a:cubicBezTo>
                      <a:pt x="21532" y="14968"/>
                      <a:pt x="21512" y="14818"/>
                      <a:pt x="21482" y="14659"/>
                    </a:cubicBezTo>
                    <a:cubicBezTo>
                      <a:pt x="21412" y="14348"/>
                      <a:pt x="21342" y="14039"/>
                      <a:pt x="21242" y="13739"/>
                    </a:cubicBezTo>
                    <a:cubicBezTo>
                      <a:pt x="21132" y="13409"/>
                      <a:pt x="20983" y="13089"/>
                      <a:pt x="20812" y="12780"/>
                    </a:cubicBezTo>
                    <a:cubicBezTo>
                      <a:pt x="20723" y="12630"/>
                      <a:pt x="20643" y="12490"/>
                      <a:pt x="20553" y="12340"/>
                    </a:cubicBezTo>
                    <a:cubicBezTo>
                      <a:pt x="20473" y="12201"/>
                      <a:pt x="20403" y="12050"/>
                      <a:pt x="20313" y="11921"/>
                    </a:cubicBezTo>
                    <a:cubicBezTo>
                      <a:pt x="20223" y="11781"/>
                      <a:pt x="20123" y="11651"/>
                      <a:pt x="20023" y="11511"/>
                    </a:cubicBezTo>
                    <a:cubicBezTo>
                      <a:pt x="19933" y="11371"/>
                      <a:pt x="19844" y="11231"/>
                      <a:pt x="19764" y="11091"/>
                    </a:cubicBezTo>
                    <a:cubicBezTo>
                      <a:pt x="19673" y="10951"/>
                      <a:pt x="19593" y="10802"/>
                      <a:pt x="19504" y="10651"/>
                    </a:cubicBezTo>
                    <a:cubicBezTo>
                      <a:pt x="19414" y="10522"/>
                      <a:pt x="19324" y="10392"/>
                      <a:pt x="19224" y="10252"/>
                    </a:cubicBezTo>
                    <a:cubicBezTo>
                      <a:pt x="19124" y="10122"/>
                      <a:pt x="19034" y="9972"/>
                      <a:pt x="18944" y="9832"/>
                    </a:cubicBezTo>
                    <a:cubicBezTo>
                      <a:pt x="18854" y="9703"/>
                      <a:pt x="18765" y="9572"/>
                      <a:pt x="18665" y="9443"/>
                    </a:cubicBezTo>
                    <a:cubicBezTo>
                      <a:pt x="18565" y="9303"/>
                      <a:pt x="18465" y="9173"/>
                      <a:pt x="18345" y="9043"/>
                    </a:cubicBezTo>
                    <a:cubicBezTo>
                      <a:pt x="18235" y="8913"/>
                      <a:pt x="18125" y="8803"/>
                      <a:pt x="18005" y="8683"/>
                    </a:cubicBezTo>
                    <a:cubicBezTo>
                      <a:pt x="17885" y="8573"/>
                      <a:pt x="17755" y="8464"/>
                      <a:pt x="17625" y="8364"/>
                    </a:cubicBezTo>
                    <a:cubicBezTo>
                      <a:pt x="17486" y="8244"/>
                      <a:pt x="17326" y="8144"/>
                      <a:pt x="17175" y="8054"/>
                    </a:cubicBezTo>
                    <a:cubicBezTo>
                      <a:pt x="16886" y="7874"/>
                      <a:pt x="16576" y="7734"/>
                      <a:pt x="16276" y="7594"/>
                    </a:cubicBezTo>
                    <a:cubicBezTo>
                      <a:pt x="16116" y="7524"/>
                      <a:pt x="15947" y="7454"/>
                      <a:pt x="15777" y="7385"/>
                    </a:cubicBezTo>
                    <a:cubicBezTo>
                      <a:pt x="15627" y="7325"/>
                      <a:pt x="15467" y="7265"/>
                      <a:pt x="15317" y="7205"/>
                    </a:cubicBezTo>
                    <a:cubicBezTo>
                      <a:pt x="15167" y="7145"/>
                      <a:pt x="15017" y="7085"/>
                      <a:pt x="14868" y="7034"/>
                    </a:cubicBezTo>
                    <a:cubicBezTo>
                      <a:pt x="14728" y="6994"/>
                      <a:pt x="14578" y="6955"/>
                      <a:pt x="14428" y="6925"/>
                    </a:cubicBezTo>
                    <a:lnTo>
                      <a:pt x="14458" y="6925"/>
                    </a:lnTo>
                    <a:lnTo>
                      <a:pt x="14757" y="6865"/>
                    </a:lnTo>
                    <a:cubicBezTo>
                      <a:pt x="14828" y="6855"/>
                      <a:pt x="14897" y="6855"/>
                      <a:pt x="14968" y="6845"/>
                    </a:cubicBezTo>
                    <a:cubicBezTo>
                      <a:pt x="15057" y="6835"/>
                      <a:pt x="15148" y="6835"/>
                      <a:pt x="15227" y="6825"/>
                    </a:cubicBezTo>
                    <a:close/>
                    <a:moveTo>
                      <a:pt x="27370" y="13205"/>
                    </a:moveTo>
                    <a:cubicBezTo>
                      <a:pt x="27413" y="13205"/>
                      <a:pt x="27457" y="13209"/>
                      <a:pt x="27497" y="13209"/>
                    </a:cubicBezTo>
                    <a:cubicBezTo>
                      <a:pt x="27557" y="13220"/>
                      <a:pt x="27617" y="13220"/>
                      <a:pt x="27677" y="13229"/>
                    </a:cubicBezTo>
                    <a:cubicBezTo>
                      <a:pt x="27717" y="13229"/>
                      <a:pt x="27767" y="13240"/>
                      <a:pt x="27807" y="13249"/>
                    </a:cubicBezTo>
                    <a:cubicBezTo>
                      <a:pt x="27867" y="13260"/>
                      <a:pt x="27917" y="13280"/>
                      <a:pt x="27977" y="13289"/>
                    </a:cubicBezTo>
                    <a:cubicBezTo>
                      <a:pt x="28026" y="13300"/>
                      <a:pt x="28086" y="13300"/>
                      <a:pt x="28137" y="13320"/>
                    </a:cubicBezTo>
                    <a:lnTo>
                      <a:pt x="28177" y="13320"/>
                    </a:lnTo>
                    <a:cubicBezTo>
                      <a:pt x="28197" y="13349"/>
                      <a:pt x="28217" y="13369"/>
                      <a:pt x="28237" y="13389"/>
                    </a:cubicBezTo>
                    <a:cubicBezTo>
                      <a:pt x="28266" y="13409"/>
                      <a:pt x="28286" y="13420"/>
                      <a:pt x="28317" y="13420"/>
                    </a:cubicBezTo>
                    <a:cubicBezTo>
                      <a:pt x="28346" y="13469"/>
                      <a:pt x="28366" y="13509"/>
                      <a:pt x="28386" y="13549"/>
                    </a:cubicBezTo>
                    <a:cubicBezTo>
                      <a:pt x="28406" y="13599"/>
                      <a:pt x="28417" y="13649"/>
                      <a:pt x="28437" y="13699"/>
                    </a:cubicBezTo>
                    <a:lnTo>
                      <a:pt x="28466" y="13849"/>
                    </a:lnTo>
                    <a:cubicBezTo>
                      <a:pt x="28466" y="13899"/>
                      <a:pt x="28476" y="13939"/>
                      <a:pt x="28476" y="13989"/>
                    </a:cubicBezTo>
                    <a:cubicBezTo>
                      <a:pt x="28476" y="14029"/>
                      <a:pt x="28476" y="14069"/>
                      <a:pt x="28466" y="14109"/>
                    </a:cubicBezTo>
                    <a:cubicBezTo>
                      <a:pt x="28466" y="14139"/>
                      <a:pt x="28456" y="14179"/>
                      <a:pt x="28446" y="14209"/>
                    </a:cubicBezTo>
                    <a:cubicBezTo>
                      <a:pt x="28446" y="14219"/>
                      <a:pt x="28437" y="14219"/>
                      <a:pt x="28437" y="14228"/>
                    </a:cubicBezTo>
                    <a:cubicBezTo>
                      <a:pt x="28417" y="14219"/>
                      <a:pt x="28406" y="14199"/>
                      <a:pt x="28397" y="14189"/>
                    </a:cubicBezTo>
                    <a:cubicBezTo>
                      <a:pt x="28377" y="14159"/>
                      <a:pt x="28337" y="14139"/>
                      <a:pt x="28306" y="14119"/>
                    </a:cubicBezTo>
                    <a:cubicBezTo>
                      <a:pt x="28297" y="14109"/>
                      <a:pt x="28277" y="14099"/>
                      <a:pt x="28257" y="14089"/>
                    </a:cubicBezTo>
                    <a:cubicBezTo>
                      <a:pt x="28197" y="14049"/>
                      <a:pt x="28126" y="14009"/>
                      <a:pt x="28066" y="13969"/>
                    </a:cubicBezTo>
                    <a:cubicBezTo>
                      <a:pt x="27887" y="13869"/>
                      <a:pt x="27677" y="13819"/>
                      <a:pt x="27477" y="13809"/>
                    </a:cubicBezTo>
                    <a:cubicBezTo>
                      <a:pt x="27451" y="13806"/>
                      <a:pt x="27425" y="13805"/>
                      <a:pt x="27400" y="13805"/>
                    </a:cubicBezTo>
                    <a:cubicBezTo>
                      <a:pt x="27351" y="13805"/>
                      <a:pt x="27304" y="13809"/>
                      <a:pt x="27257" y="13809"/>
                    </a:cubicBezTo>
                    <a:cubicBezTo>
                      <a:pt x="27178" y="13819"/>
                      <a:pt x="27098" y="13839"/>
                      <a:pt x="27018" y="13859"/>
                    </a:cubicBezTo>
                    <a:cubicBezTo>
                      <a:pt x="26938" y="13879"/>
                      <a:pt x="26858" y="13909"/>
                      <a:pt x="26787" y="13949"/>
                    </a:cubicBezTo>
                    <a:cubicBezTo>
                      <a:pt x="26728" y="13979"/>
                      <a:pt x="26668" y="14009"/>
                      <a:pt x="26608" y="14049"/>
                    </a:cubicBezTo>
                    <a:cubicBezTo>
                      <a:pt x="26538" y="14089"/>
                      <a:pt x="26478" y="14139"/>
                      <a:pt x="26428" y="14199"/>
                    </a:cubicBezTo>
                    <a:cubicBezTo>
                      <a:pt x="26368" y="14248"/>
                      <a:pt x="26328" y="14319"/>
                      <a:pt x="26288" y="14379"/>
                    </a:cubicBezTo>
                    <a:cubicBezTo>
                      <a:pt x="26218" y="14499"/>
                      <a:pt x="26148" y="14628"/>
                      <a:pt x="26098" y="14758"/>
                    </a:cubicBezTo>
                    <a:cubicBezTo>
                      <a:pt x="26048" y="14898"/>
                      <a:pt x="26008" y="15028"/>
                      <a:pt x="25988" y="15168"/>
                    </a:cubicBezTo>
                    <a:cubicBezTo>
                      <a:pt x="25979" y="15248"/>
                      <a:pt x="25968" y="15318"/>
                      <a:pt x="25968" y="15388"/>
                    </a:cubicBezTo>
                    <a:cubicBezTo>
                      <a:pt x="25968" y="15467"/>
                      <a:pt x="25988" y="15538"/>
                      <a:pt x="25999" y="15607"/>
                    </a:cubicBezTo>
                    <a:cubicBezTo>
                      <a:pt x="26008" y="15747"/>
                      <a:pt x="26039" y="15887"/>
                      <a:pt x="26068" y="16017"/>
                    </a:cubicBezTo>
                    <a:cubicBezTo>
                      <a:pt x="26078" y="16077"/>
                      <a:pt x="26098" y="16147"/>
                      <a:pt x="26118" y="16207"/>
                    </a:cubicBezTo>
                    <a:cubicBezTo>
                      <a:pt x="26148" y="16267"/>
                      <a:pt x="26178" y="16327"/>
                      <a:pt x="26218" y="16377"/>
                    </a:cubicBezTo>
                    <a:lnTo>
                      <a:pt x="26338" y="16527"/>
                    </a:lnTo>
                    <a:cubicBezTo>
                      <a:pt x="26378" y="16577"/>
                      <a:pt x="26428" y="16627"/>
                      <a:pt x="26488" y="16666"/>
                    </a:cubicBezTo>
                    <a:cubicBezTo>
                      <a:pt x="26538" y="16706"/>
                      <a:pt x="26588" y="16737"/>
                      <a:pt x="26638" y="16757"/>
                    </a:cubicBezTo>
                    <a:cubicBezTo>
                      <a:pt x="26698" y="16797"/>
                      <a:pt x="26767" y="16826"/>
                      <a:pt x="26838" y="16846"/>
                    </a:cubicBezTo>
                    <a:cubicBezTo>
                      <a:pt x="26887" y="16866"/>
                      <a:pt x="26938" y="16886"/>
                      <a:pt x="26987" y="16897"/>
                    </a:cubicBezTo>
                    <a:cubicBezTo>
                      <a:pt x="27007" y="16906"/>
                      <a:pt x="27027" y="16926"/>
                      <a:pt x="27047" y="16937"/>
                    </a:cubicBezTo>
                    <a:cubicBezTo>
                      <a:pt x="27058" y="16946"/>
                      <a:pt x="27067" y="16957"/>
                      <a:pt x="27087" y="16966"/>
                    </a:cubicBezTo>
                    <a:cubicBezTo>
                      <a:pt x="27078" y="16966"/>
                      <a:pt x="27078" y="16977"/>
                      <a:pt x="27078" y="16977"/>
                    </a:cubicBezTo>
                    <a:cubicBezTo>
                      <a:pt x="27058" y="17006"/>
                      <a:pt x="27038" y="17046"/>
                      <a:pt x="27018" y="17077"/>
                    </a:cubicBezTo>
                    <a:cubicBezTo>
                      <a:pt x="27007" y="17086"/>
                      <a:pt x="26998" y="17106"/>
                      <a:pt x="26978" y="17117"/>
                    </a:cubicBezTo>
                    <a:cubicBezTo>
                      <a:pt x="26967" y="17126"/>
                      <a:pt x="26947" y="17136"/>
                      <a:pt x="26938" y="17136"/>
                    </a:cubicBezTo>
                    <a:cubicBezTo>
                      <a:pt x="26887" y="17156"/>
                      <a:pt x="26847" y="17166"/>
                      <a:pt x="26807" y="17176"/>
                    </a:cubicBezTo>
                    <a:cubicBezTo>
                      <a:pt x="26748" y="17186"/>
                      <a:pt x="26698" y="17206"/>
                      <a:pt x="26648" y="17216"/>
                    </a:cubicBezTo>
                    <a:cubicBezTo>
                      <a:pt x="26558" y="17246"/>
                      <a:pt x="26458" y="17266"/>
                      <a:pt x="26358" y="17276"/>
                    </a:cubicBezTo>
                    <a:cubicBezTo>
                      <a:pt x="26277" y="17291"/>
                      <a:pt x="26197" y="17300"/>
                      <a:pt x="26116" y="17300"/>
                    </a:cubicBezTo>
                    <a:cubicBezTo>
                      <a:pt x="26087" y="17300"/>
                      <a:pt x="26057" y="17299"/>
                      <a:pt x="26028" y="17296"/>
                    </a:cubicBezTo>
                    <a:cubicBezTo>
                      <a:pt x="25988" y="17276"/>
                      <a:pt x="25948" y="17256"/>
                      <a:pt x="25908" y="17226"/>
                    </a:cubicBezTo>
                    <a:cubicBezTo>
                      <a:pt x="25839" y="17166"/>
                      <a:pt x="25779" y="17106"/>
                      <a:pt x="25728" y="17037"/>
                    </a:cubicBezTo>
                    <a:lnTo>
                      <a:pt x="25608" y="16857"/>
                    </a:lnTo>
                    <a:cubicBezTo>
                      <a:pt x="25588" y="16837"/>
                      <a:pt x="25579" y="16806"/>
                      <a:pt x="25568" y="16786"/>
                    </a:cubicBezTo>
                    <a:cubicBezTo>
                      <a:pt x="25549" y="16757"/>
                      <a:pt x="25529" y="16726"/>
                      <a:pt x="25519" y="16697"/>
                    </a:cubicBezTo>
                    <a:cubicBezTo>
                      <a:pt x="25499" y="16677"/>
                      <a:pt x="25489" y="16646"/>
                      <a:pt x="25479" y="16617"/>
                    </a:cubicBezTo>
                    <a:cubicBezTo>
                      <a:pt x="25459" y="16587"/>
                      <a:pt x="25439" y="16557"/>
                      <a:pt x="25429" y="16527"/>
                    </a:cubicBezTo>
                    <a:cubicBezTo>
                      <a:pt x="25399" y="16477"/>
                      <a:pt x="25379" y="16427"/>
                      <a:pt x="25349" y="16367"/>
                    </a:cubicBezTo>
                    <a:cubicBezTo>
                      <a:pt x="25299" y="16257"/>
                      <a:pt x="25259" y="16137"/>
                      <a:pt x="25209" y="16017"/>
                    </a:cubicBezTo>
                    <a:cubicBezTo>
                      <a:pt x="25189" y="15957"/>
                      <a:pt x="25169" y="15887"/>
                      <a:pt x="25149" y="15827"/>
                    </a:cubicBezTo>
                    <a:cubicBezTo>
                      <a:pt x="25129" y="15758"/>
                      <a:pt x="25119" y="15687"/>
                      <a:pt x="25109" y="15627"/>
                    </a:cubicBezTo>
                    <a:cubicBezTo>
                      <a:pt x="25099" y="15558"/>
                      <a:pt x="25099" y="15487"/>
                      <a:pt x="25089" y="15418"/>
                    </a:cubicBezTo>
                    <a:cubicBezTo>
                      <a:pt x="25089" y="15378"/>
                      <a:pt x="25099" y="15348"/>
                      <a:pt x="25099" y="15318"/>
                    </a:cubicBezTo>
                    <a:cubicBezTo>
                      <a:pt x="25099" y="15278"/>
                      <a:pt x="25109" y="15238"/>
                      <a:pt x="25109" y="15198"/>
                    </a:cubicBezTo>
                    <a:cubicBezTo>
                      <a:pt x="25119" y="15128"/>
                      <a:pt x="25129" y="15048"/>
                      <a:pt x="25139" y="14978"/>
                    </a:cubicBezTo>
                    <a:cubicBezTo>
                      <a:pt x="25149" y="14928"/>
                      <a:pt x="25159" y="14888"/>
                      <a:pt x="25169" y="14838"/>
                    </a:cubicBezTo>
                    <a:cubicBezTo>
                      <a:pt x="25179" y="14808"/>
                      <a:pt x="25189" y="14768"/>
                      <a:pt x="25209" y="14728"/>
                    </a:cubicBezTo>
                    <a:cubicBezTo>
                      <a:pt x="25219" y="14708"/>
                      <a:pt x="25229" y="14679"/>
                      <a:pt x="25239" y="14648"/>
                    </a:cubicBezTo>
                    <a:cubicBezTo>
                      <a:pt x="25259" y="14619"/>
                      <a:pt x="25279" y="14588"/>
                      <a:pt x="25289" y="14559"/>
                    </a:cubicBezTo>
                    <a:cubicBezTo>
                      <a:pt x="25329" y="14499"/>
                      <a:pt x="25369" y="14439"/>
                      <a:pt x="25409" y="14388"/>
                    </a:cubicBezTo>
                    <a:cubicBezTo>
                      <a:pt x="25499" y="14279"/>
                      <a:pt x="25588" y="14179"/>
                      <a:pt x="25688" y="14079"/>
                    </a:cubicBezTo>
                    <a:cubicBezTo>
                      <a:pt x="25799" y="13979"/>
                      <a:pt x="25919" y="13879"/>
                      <a:pt x="26028" y="13789"/>
                    </a:cubicBezTo>
                    <a:cubicBezTo>
                      <a:pt x="26088" y="13739"/>
                      <a:pt x="26148" y="13699"/>
                      <a:pt x="26208" y="13659"/>
                    </a:cubicBezTo>
                    <a:cubicBezTo>
                      <a:pt x="26268" y="13619"/>
                      <a:pt x="26348" y="13579"/>
                      <a:pt x="26418" y="13539"/>
                    </a:cubicBezTo>
                    <a:cubicBezTo>
                      <a:pt x="26558" y="13469"/>
                      <a:pt x="26688" y="13389"/>
                      <a:pt x="26838" y="13329"/>
                    </a:cubicBezTo>
                    <a:cubicBezTo>
                      <a:pt x="26867" y="13309"/>
                      <a:pt x="26898" y="13300"/>
                      <a:pt x="26938" y="13289"/>
                    </a:cubicBezTo>
                    <a:lnTo>
                      <a:pt x="27058" y="13260"/>
                    </a:lnTo>
                    <a:cubicBezTo>
                      <a:pt x="27138" y="13240"/>
                      <a:pt x="27218" y="13220"/>
                      <a:pt x="27307" y="13209"/>
                    </a:cubicBezTo>
                    <a:cubicBezTo>
                      <a:pt x="27327" y="13206"/>
                      <a:pt x="27348" y="13205"/>
                      <a:pt x="27370" y="13205"/>
                    </a:cubicBezTo>
                    <a:close/>
                    <a:moveTo>
                      <a:pt x="23581" y="16627"/>
                    </a:moveTo>
                    <a:lnTo>
                      <a:pt x="23670" y="16686"/>
                    </a:lnTo>
                    <a:cubicBezTo>
                      <a:pt x="23710" y="16717"/>
                      <a:pt x="23760" y="16737"/>
                      <a:pt x="23810" y="16766"/>
                    </a:cubicBezTo>
                    <a:cubicBezTo>
                      <a:pt x="23850" y="16786"/>
                      <a:pt x="23890" y="16806"/>
                      <a:pt x="23930" y="16837"/>
                    </a:cubicBezTo>
                    <a:cubicBezTo>
                      <a:pt x="24020" y="16886"/>
                      <a:pt x="24100" y="16946"/>
                      <a:pt x="24180" y="16997"/>
                    </a:cubicBezTo>
                    <a:cubicBezTo>
                      <a:pt x="24280" y="17046"/>
                      <a:pt x="24389" y="17086"/>
                      <a:pt x="24489" y="17126"/>
                    </a:cubicBezTo>
                    <a:cubicBezTo>
                      <a:pt x="24629" y="17186"/>
                      <a:pt x="24760" y="17256"/>
                      <a:pt x="24899" y="17316"/>
                    </a:cubicBezTo>
                    <a:cubicBezTo>
                      <a:pt x="25029" y="17366"/>
                      <a:pt x="25169" y="17396"/>
                      <a:pt x="25299" y="17436"/>
                    </a:cubicBezTo>
                    <a:lnTo>
                      <a:pt x="25509" y="17496"/>
                    </a:lnTo>
                    <a:cubicBezTo>
                      <a:pt x="25579" y="17516"/>
                      <a:pt x="25639" y="17546"/>
                      <a:pt x="25708" y="17566"/>
                    </a:cubicBezTo>
                    <a:cubicBezTo>
                      <a:pt x="25788" y="17586"/>
                      <a:pt x="25859" y="17596"/>
                      <a:pt x="25939" y="17606"/>
                    </a:cubicBezTo>
                    <a:lnTo>
                      <a:pt x="26138" y="17606"/>
                    </a:lnTo>
                    <a:cubicBezTo>
                      <a:pt x="26288" y="17596"/>
                      <a:pt x="26438" y="17586"/>
                      <a:pt x="26578" y="17556"/>
                    </a:cubicBezTo>
                    <a:cubicBezTo>
                      <a:pt x="26648" y="17546"/>
                      <a:pt x="26718" y="17536"/>
                      <a:pt x="26787" y="17516"/>
                    </a:cubicBezTo>
                    <a:cubicBezTo>
                      <a:pt x="26847" y="17506"/>
                      <a:pt x="26918" y="17496"/>
                      <a:pt x="26987" y="17476"/>
                    </a:cubicBezTo>
                    <a:cubicBezTo>
                      <a:pt x="27038" y="17456"/>
                      <a:pt x="27098" y="17436"/>
                      <a:pt x="27147" y="17416"/>
                    </a:cubicBezTo>
                    <a:cubicBezTo>
                      <a:pt x="27187" y="17396"/>
                      <a:pt x="27218" y="17366"/>
                      <a:pt x="27247" y="17336"/>
                    </a:cubicBezTo>
                    <a:cubicBezTo>
                      <a:pt x="27267" y="17326"/>
                      <a:pt x="27277" y="17306"/>
                      <a:pt x="27297" y="17296"/>
                    </a:cubicBezTo>
                    <a:cubicBezTo>
                      <a:pt x="27327" y="17256"/>
                      <a:pt x="27357" y="17226"/>
                      <a:pt x="27377" y="17186"/>
                    </a:cubicBezTo>
                    <a:cubicBezTo>
                      <a:pt x="27397" y="17156"/>
                      <a:pt x="27417" y="17126"/>
                      <a:pt x="27427" y="17097"/>
                    </a:cubicBezTo>
                    <a:cubicBezTo>
                      <a:pt x="27447" y="17117"/>
                      <a:pt x="27477" y="17126"/>
                      <a:pt x="27507" y="17146"/>
                    </a:cubicBezTo>
                    <a:cubicBezTo>
                      <a:pt x="27597" y="17196"/>
                      <a:pt x="27697" y="17256"/>
                      <a:pt x="27787" y="17306"/>
                    </a:cubicBezTo>
                    <a:cubicBezTo>
                      <a:pt x="27877" y="17366"/>
                      <a:pt x="27977" y="17416"/>
                      <a:pt x="28077" y="17466"/>
                    </a:cubicBezTo>
                    <a:cubicBezTo>
                      <a:pt x="28177" y="17526"/>
                      <a:pt x="28266" y="17566"/>
                      <a:pt x="28366" y="17626"/>
                    </a:cubicBezTo>
                    <a:cubicBezTo>
                      <a:pt x="28456" y="17686"/>
                      <a:pt x="28546" y="17756"/>
                      <a:pt x="28646" y="17806"/>
                    </a:cubicBezTo>
                    <a:cubicBezTo>
                      <a:pt x="28676" y="17836"/>
                      <a:pt x="28716" y="17856"/>
                      <a:pt x="28746" y="17876"/>
                    </a:cubicBezTo>
                    <a:cubicBezTo>
                      <a:pt x="28676" y="17956"/>
                      <a:pt x="28596" y="18036"/>
                      <a:pt x="28526" y="18116"/>
                    </a:cubicBezTo>
                    <a:lnTo>
                      <a:pt x="28397" y="18245"/>
                    </a:lnTo>
                    <a:cubicBezTo>
                      <a:pt x="28346" y="18296"/>
                      <a:pt x="28297" y="18335"/>
                      <a:pt x="28246" y="18385"/>
                    </a:cubicBezTo>
                    <a:cubicBezTo>
                      <a:pt x="28157" y="18465"/>
                      <a:pt x="28066" y="18545"/>
                      <a:pt x="27967" y="18625"/>
                    </a:cubicBezTo>
                    <a:cubicBezTo>
                      <a:pt x="27927" y="18655"/>
                      <a:pt x="27877" y="18695"/>
                      <a:pt x="27837" y="18735"/>
                    </a:cubicBezTo>
                    <a:cubicBezTo>
                      <a:pt x="27807" y="18755"/>
                      <a:pt x="27787" y="18775"/>
                      <a:pt x="27757" y="18795"/>
                    </a:cubicBezTo>
                    <a:cubicBezTo>
                      <a:pt x="27737" y="18805"/>
                      <a:pt x="27727" y="18825"/>
                      <a:pt x="27707" y="18835"/>
                    </a:cubicBezTo>
                    <a:cubicBezTo>
                      <a:pt x="27687" y="18845"/>
                      <a:pt x="27667" y="18865"/>
                      <a:pt x="27647" y="18875"/>
                    </a:cubicBezTo>
                    <a:cubicBezTo>
                      <a:pt x="27627" y="18885"/>
                      <a:pt x="27597" y="18905"/>
                      <a:pt x="27577" y="18915"/>
                    </a:cubicBezTo>
                    <a:cubicBezTo>
                      <a:pt x="27557" y="18935"/>
                      <a:pt x="27527" y="18945"/>
                      <a:pt x="27507" y="18955"/>
                    </a:cubicBezTo>
                    <a:cubicBezTo>
                      <a:pt x="27477" y="18975"/>
                      <a:pt x="27457" y="18985"/>
                      <a:pt x="27437" y="18995"/>
                    </a:cubicBezTo>
                    <a:cubicBezTo>
                      <a:pt x="27387" y="19025"/>
                      <a:pt x="27347" y="19045"/>
                      <a:pt x="27297" y="19064"/>
                    </a:cubicBezTo>
                    <a:cubicBezTo>
                      <a:pt x="27247" y="19084"/>
                      <a:pt x="27207" y="19104"/>
                      <a:pt x="27158" y="19124"/>
                    </a:cubicBezTo>
                    <a:cubicBezTo>
                      <a:pt x="27138" y="19135"/>
                      <a:pt x="27118" y="19135"/>
                      <a:pt x="27107" y="19144"/>
                    </a:cubicBezTo>
                    <a:cubicBezTo>
                      <a:pt x="27038" y="19175"/>
                      <a:pt x="26967" y="19195"/>
                      <a:pt x="26907" y="19224"/>
                    </a:cubicBezTo>
                    <a:cubicBezTo>
                      <a:pt x="26847" y="19244"/>
                      <a:pt x="26798" y="19264"/>
                      <a:pt x="26738" y="19295"/>
                    </a:cubicBezTo>
                    <a:cubicBezTo>
                      <a:pt x="26618" y="19344"/>
                      <a:pt x="26498" y="19404"/>
                      <a:pt x="26378" y="19464"/>
                    </a:cubicBezTo>
                    <a:cubicBezTo>
                      <a:pt x="26268" y="19515"/>
                      <a:pt x="26148" y="19564"/>
                      <a:pt x="26028" y="19614"/>
                    </a:cubicBezTo>
                    <a:cubicBezTo>
                      <a:pt x="25968" y="19644"/>
                      <a:pt x="25908" y="19664"/>
                      <a:pt x="25848" y="19684"/>
                    </a:cubicBezTo>
                    <a:cubicBezTo>
                      <a:pt x="25788" y="19714"/>
                      <a:pt x="25728" y="19734"/>
                      <a:pt x="25668" y="19754"/>
                    </a:cubicBezTo>
                    <a:cubicBezTo>
                      <a:pt x="25659" y="19764"/>
                      <a:pt x="25648" y="19764"/>
                      <a:pt x="25648" y="19764"/>
                    </a:cubicBezTo>
                    <a:cubicBezTo>
                      <a:pt x="25628" y="19774"/>
                      <a:pt x="25619" y="19774"/>
                      <a:pt x="25619" y="19784"/>
                    </a:cubicBezTo>
                    <a:cubicBezTo>
                      <a:pt x="25608" y="19794"/>
                      <a:pt x="25608" y="19804"/>
                      <a:pt x="25608" y="19814"/>
                    </a:cubicBezTo>
                    <a:cubicBezTo>
                      <a:pt x="25608" y="19824"/>
                      <a:pt x="25619" y="19834"/>
                      <a:pt x="25619" y="19834"/>
                    </a:cubicBezTo>
                    <a:cubicBezTo>
                      <a:pt x="25628" y="19854"/>
                      <a:pt x="25648" y="19854"/>
                      <a:pt x="25668" y="19854"/>
                    </a:cubicBezTo>
                    <a:cubicBezTo>
                      <a:pt x="25728" y="19824"/>
                      <a:pt x="25799" y="19804"/>
                      <a:pt x="25859" y="19784"/>
                    </a:cubicBezTo>
                    <a:cubicBezTo>
                      <a:pt x="25928" y="19764"/>
                      <a:pt x="25988" y="19734"/>
                      <a:pt x="26048" y="19714"/>
                    </a:cubicBezTo>
                    <a:cubicBezTo>
                      <a:pt x="26178" y="19664"/>
                      <a:pt x="26298" y="19614"/>
                      <a:pt x="26418" y="19554"/>
                    </a:cubicBezTo>
                    <a:cubicBezTo>
                      <a:pt x="26588" y="19484"/>
                      <a:pt x="26758" y="19404"/>
                      <a:pt x="26927" y="19335"/>
                    </a:cubicBezTo>
                    <a:cubicBezTo>
                      <a:pt x="27058" y="19295"/>
                      <a:pt x="27187" y="19255"/>
                      <a:pt x="27307" y="19204"/>
                    </a:cubicBezTo>
                    <a:cubicBezTo>
                      <a:pt x="27367" y="19184"/>
                      <a:pt x="27427" y="19155"/>
                      <a:pt x="27487" y="19124"/>
                    </a:cubicBezTo>
                    <a:cubicBezTo>
                      <a:pt x="27507" y="19115"/>
                      <a:pt x="27537" y="19104"/>
                      <a:pt x="27567" y="19084"/>
                    </a:cubicBezTo>
                    <a:cubicBezTo>
                      <a:pt x="27577" y="19075"/>
                      <a:pt x="27597" y="19075"/>
                      <a:pt x="27607" y="19064"/>
                    </a:cubicBezTo>
                    <a:cubicBezTo>
                      <a:pt x="27617" y="19055"/>
                      <a:pt x="27637" y="19055"/>
                      <a:pt x="27647" y="19045"/>
                    </a:cubicBezTo>
                    <a:cubicBezTo>
                      <a:pt x="27677" y="19025"/>
                      <a:pt x="27707" y="19015"/>
                      <a:pt x="27727" y="18995"/>
                    </a:cubicBezTo>
                    <a:lnTo>
                      <a:pt x="27817" y="18935"/>
                    </a:lnTo>
                    <a:cubicBezTo>
                      <a:pt x="27867" y="18895"/>
                      <a:pt x="27927" y="18855"/>
                      <a:pt x="27977" y="18815"/>
                    </a:cubicBezTo>
                    <a:cubicBezTo>
                      <a:pt x="28077" y="18725"/>
                      <a:pt x="28177" y="18645"/>
                      <a:pt x="28277" y="18555"/>
                    </a:cubicBezTo>
                    <a:cubicBezTo>
                      <a:pt x="28366" y="18475"/>
                      <a:pt x="28466" y="18385"/>
                      <a:pt x="28556" y="18285"/>
                    </a:cubicBezTo>
                    <a:cubicBezTo>
                      <a:pt x="28596" y="18245"/>
                      <a:pt x="28636" y="18196"/>
                      <a:pt x="28676" y="18156"/>
                    </a:cubicBezTo>
                    <a:cubicBezTo>
                      <a:pt x="28716" y="18105"/>
                      <a:pt x="28766" y="18056"/>
                      <a:pt x="28806" y="18005"/>
                    </a:cubicBezTo>
                    <a:lnTo>
                      <a:pt x="28866" y="17945"/>
                    </a:lnTo>
                    <a:cubicBezTo>
                      <a:pt x="28886" y="17956"/>
                      <a:pt x="28896" y="17965"/>
                      <a:pt x="28916" y="17976"/>
                    </a:cubicBezTo>
                    <a:cubicBezTo>
                      <a:pt x="28926" y="17985"/>
                      <a:pt x="28936" y="17985"/>
                      <a:pt x="28956" y="17996"/>
                    </a:cubicBezTo>
                    <a:lnTo>
                      <a:pt x="28836" y="18145"/>
                    </a:lnTo>
                    <a:cubicBezTo>
                      <a:pt x="28686" y="18316"/>
                      <a:pt x="28526" y="18475"/>
                      <a:pt x="28346" y="18625"/>
                    </a:cubicBezTo>
                    <a:cubicBezTo>
                      <a:pt x="28246" y="18695"/>
                      <a:pt x="28146" y="18775"/>
                      <a:pt x="28046" y="18845"/>
                    </a:cubicBezTo>
                    <a:cubicBezTo>
                      <a:pt x="27957" y="18915"/>
                      <a:pt x="27857" y="18995"/>
                      <a:pt x="27757" y="19064"/>
                    </a:cubicBezTo>
                    <a:cubicBezTo>
                      <a:pt x="27637" y="19144"/>
                      <a:pt x="27517" y="19224"/>
                      <a:pt x="27387" y="19304"/>
                    </a:cubicBezTo>
                    <a:cubicBezTo>
                      <a:pt x="27327" y="19344"/>
                      <a:pt x="27267" y="19384"/>
                      <a:pt x="27198" y="19424"/>
                    </a:cubicBezTo>
                    <a:cubicBezTo>
                      <a:pt x="27138" y="19455"/>
                      <a:pt x="27078" y="19495"/>
                      <a:pt x="27007" y="19524"/>
                    </a:cubicBezTo>
                    <a:cubicBezTo>
                      <a:pt x="26938" y="19564"/>
                      <a:pt x="26867" y="19594"/>
                      <a:pt x="26798" y="19624"/>
                    </a:cubicBezTo>
                    <a:cubicBezTo>
                      <a:pt x="26728" y="19654"/>
                      <a:pt x="26668" y="19694"/>
                      <a:pt x="26608" y="19734"/>
                    </a:cubicBezTo>
                    <a:cubicBezTo>
                      <a:pt x="26538" y="19764"/>
                      <a:pt x="26478" y="19804"/>
                      <a:pt x="26418" y="19844"/>
                    </a:cubicBezTo>
                    <a:cubicBezTo>
                      <a:pt x="26358" y="19884"/>
                      <a:pt x="26288" y="19914"/>
                      <a:pt x="26228" y="19954"/>
                    </a:cubicBezTo>
                    <a:cubicBezTo>
                      <a:pt x="26118" y="20014"/>
                      <a:pt x="25999" y="20074"/>
                      <a:pt x="25879" y="20124"/>
                    </a:cubicBezTo>
                    <a:cubicBezTo>
                      <a:pt x="25848" y="20134"/>
                      <a:pt x="25828" y="20144"/>
                      <a:pt x="25799" y="20154"/>
                    </a:cubicBezTo>
                    <a:lnTo>
                      <a:pt x="25708" y="20184"/>
                    </a:lnTo>
                    <a:cubicBezTo>
                      <a:pt x="25708" y="20154"/>
                      <a:pt x="25699" y="20114"/>
                      <a:pt x="25699" y="20084"/>
                    </a:cubicBezTo>
                    <a:cubicBezTo>
                      <a:pt x="25688" y="20014"/>
                      <a:pt x="25639" y="19954"/>
                      <a:pt x="25588" y="19904"/>
                    </a:cubicBezTo>
                    <a:cubicBezTo>
                      <a:pt x="25568" y="19894"/>
                      <a:pt x="25539" y="19874"/>
                      <a:pt x="25519" y="19854"/>
                    </a:cubicBezTo>
                    <a:cubicBezTo>
                      <a:pt x="25479" y="19824"/>
                      <a:pt x="25439" y="19804"/>
                      <a:pt x="25399" y="19784"/>
                    </a:cubicBezTo>
                    <a:cubicBezTo>
                      <a:pt x="25349" y="19764"/>
                      <a:pt x="25299" y="19744"/>
                      <a:pt x="25239" y="19744"/>
                    </a:cubicBezTo>
                    <a:cubicBezTo>
                      <a:pt x="25225" y="19741"/>
                      <a:pt x="25211" y="19740"/>
                      <a:pt x="25198" y="19740"/>
                    </a:cubicBezTo>
                    <a:cubicBezTo>
                      <a:pt x="25166" y="19740"/>
                      <a:pt x="25137" y="19747"/>
                      <a:pt x="25109" y="19754"/>
                    </a:cubicBezTo>
                    <a:cubicBezTo>
                      <a:pt x="25099" y="19754"/>
                      <a:pt x="25079" y="19764"/>
                      <a:pt x="25069" y="19764"/>
                    </a:cubicBezTo>
                    <a:cubicBezTo>
                      <a:pt x="25039" y="19774"/>
                      <a:pt x="25019" y="19784"/>
                      <a:pt x="24999" y="19804"/>
                    </a:cubicBezTo>
                    <a:cubicBezTo>
                      <a:pt x="24949" y="19824"/>
                      <a:pt x="24909" y="19854"/>
                      <a:pt x="24859" y="19884"/>
                    </a:cubicBezTo>
                    <a:cubicBezTo>
                      <a:pt x="24849" y="19874"/>
                      <a:pt x="24839" y="19874"/>
                      <a:pt x="24829" y="19874"/>
                    </a:cubicBezTo>
                    <a:cubicBezTo>
                      <a:pt x="24780" y="19864"/>
                      <a:pt x="24740" y="19854"/>
                      <a:pt x="24689" y="19854"/>
                    </a:cubicBezTo>
                    <a:cubicBezTo>
                      <a:pt x="24660" y="19854"/>
                      <a:pt x="24640" y="19854"/>
                      <a:pt x="24609" y="19844"/>
                    </a:cubicBezTo>
                    <a:cubicBezTo>
                      <a:pt x="24589" y="19844"/>
                      <a:pt x="24560" y="19834"/>
                      <a:pt x="24540" y="19834"/>
                    </a:cubicBezTo>
                    <a:cubicBezTo>
                      <a:pt x="24500" y="19824"/>
                      <a:pt x="24460" y="19824"/>
                      <a:pt x="24429" y="19814"/>
                    </a:cubicBezTo>
                    <a:cubicBezTo>
                      <a:pt x="24349" y="19794"/>
                      <a:pt x="24260" y="19774"/>
                      <a:pt x="24180" y="19754"/>
                    </a:cubicBezTo>
                    <a:cubicBezTo>
                      <a:pt x="24100" y="19734"/>
                      <a:pt x="24020" y="19704"/>
                      <a:pt x="23940" y="19674"/>
                    </a:cubicBezTo>
                    <a:cubicBezTo>
                      <a:pt x="23870" y="19644"/>
                      <a:pt x="23790" y="19624"/>
                      <a:pt x="23710" y="19594"/>
                    </a:cubicBezTo>
                    <a:cubicBezTo>
                      <a:pt x="23650" y="19564"/>
                      <a:pt x="23590" y="19524"/>
                      <a:pt x="23530" y="19475"/>
                    </a:cubicBezTo>
                    <a:cubicBezTo>
                      <a:pt x="23421" y="19395"/>
                      <a:pt x="23321" y="19295"/>
                      <a:pt x="23241" y="19195"/>
                    </a:cubicBezTo>
                    <a:cubicBezTo>
                      <a:pt x="23210" y="19155"/>
                      <a:pt x="23181" y="19104"/>
                      <a:pt x="23161" y="19055"/>
                    </a:cubicBezTo>
                    <a:cubicBezTo>
                      <a:pt x="23141" y="19025"/>
                      <a:pt x="23131" y="18985"/>
                      <a:pt x="23121" y="18945"/>
                    </a:cubicBezTo>
                    <a:cubicBezTo>
                      <a:pt x="23101" y="18905"/>
                      <a:pt x="23091" y="18865"/>
                      <a:pt x="23081" y="18835"/>
                    </a:cubicBezTo>
                    <a:cubicBezTo>
                      <a:pt x="23101" y="18815"/>
                      <a:pt x="23111" y="18795"/>
                      <a:pt x="23121" y="18775"/>
                    </a:cubicBezTo>
                    <a:cubicBezTo>
                      <a:pt x="23131" y="18755"/>
                      <a:pt x="23141" y="18735"/>
                      <a:pt x="23141" y="18715"/>
                    </a:cubicBezTo>
                    <a:cubicBezTo>
                      <a:pt x="23150" y="18715"/>
                      <a:pt x="23150" y="18705"/>
                      <a:pt x="23150" y="18695"/>
                    </a:cubicBezTo>
                    <a:cubicBezTo>
                      <a:pt x="23161" y="18675"/>
                      <a:pt x="23161" y="18655"/>
                      <a:pt x="23161" y="18625"/>
                    </a:cubicBezTo>
                    <a:lnTo>
                      <a:pt x="23161" y="18585"/>
                    </a:lnTo>
                    <a:cubicBezTo>
                      <a:pt x="23161" y="18565"/>
                      <a:pt x="23150" y="18555"/>
                      <a:pt x="23141" y="18535"/>
                    </a:cubicBezTo>
                    <a:cubicBezTo>
                      <a:pt x="23131" y="18515"/>
                      <a:pt x="23131" y="18505"/>
                      <a:pt x="23121" y="18495"/>
                    </a:cubicBezTo>
                    <a:cubicBezTo>
                      <a:pt x="23111" y="18465"/>
                      <a:pt x="23091" y="18445"/>
                      <a:pt x="23081" y="18415"/>
                    </a:cubicBezTo>
                    <a:cubicBezTo>
                      <a:pt x="23061" y="18365"/>
                      <a:pt x="23031" y="18325"/>
                      <a:pt x="22991" y="18285"/>
                    </a:cubicBezTo>
                    <a:cubicBezTo>
                      <a:pt x="22961" y="18265"/>
                      <a:pt x="22931" y="18236"/>
                      <a:pt x="22891" y="18216"/>
                    </a:cubicBezTo>
                    <a:cubicBezTo>
                      <a:pt x="22861" y="18196"/>
                      <a:pt x="22831" y="18185"/>
                      <a:pt x="22801" y="18176"/>
                    </a:cubicBezTo>
                    <a:cubicBezTo>
                      <a:pt x="22771" y="18165"/>
                      <a:pt x="22751" y="18165"/>
                      <a:pt x="22721" y="18165"/>
                    </a:cubicBezTo>
                    <a:lnTo>
                      <a:pt x="22651" y="18165"/>
                    </a:lnTo>
                    <a:cubicBezTo>
                      <a:pt x="22611" y="18176"/>
                      <a:pt x="22561" y="18185"/>
                      <a:pt x="22531" y="18196"/>
                    </a:cubicBezTo>
                    <a:cubicBezTo>
                      <a:pt x="22491" y="18205"/>
                      <a:pt x="22461" y="18216"/>
                      <a:pt x="22431" y="18225"/>
                    </a:cubicBezTo>
                    <a:lnTo>
                      <a:pt x="22282" y="18285"/>
                    </a:lnTo>
                    <a:cubicBezTo>
                      <a:pt x="22222" y="18305"/>
                      <a:pt x="22162" y="18335"/>
                      <a:pt x="22111" y="18365"/>
                    </a:cubicBezTo>
                    <a:cubicBezTo>
                      <a:pt x="22051" y="18395"/>
                      <a:pt x="22002" y="18425"/>
                      <a:pt x="21942" y="18455"/>
                    </a:cubicBezTo>
                    <a:cubicBezTo>
                      <a:pt x="21892" y="18485"/>
                      <a:pt x="21832" y="18515"/>
                      <a:pt x="21782" y="18545"/>
                    </a:cubicBezTo>
                    <a:cubicBezTo>
                      <a:pt x="21722" y="18585"/>
                      <a:pt x="21672" y="18615"/>
                      <a:pt x="21612" y="18645"/>
                    </a:cubicBezTo>
                    <a:cubicBezTo>
                      <a:pt x="21562" y="18675"/>
                      <a:pt x="21502" y="18705"/>
                      <a:pt x="21452" y="18735"/>
                    </a:cubicBezTo>
                    <a:cubicBezTo>
                      <a:pt x="21402" y="18765"/>
                      <a:pt x="21342" y="18795"/>
                      <a:pt x="21292" y="18825"/>
                    </a:cubicBezTo>
                    <a:cubicBezTo>
                      <a:pt x="21272" y="18845"/>
                      <a:pt x="21242" y="18865"/>
                      <a:pt x="21222" y="18875"/>
                    </a:cubicBezTo>
                    <a:cubicBezTo>
                      <a:pt x="21152" y="18915"/>
                      <a:pt x="21092" y="18945"/>
                      <a:pt x="21023" y="18975"/>
                    </a:cubicBezTo>
                    <a:cubicBezTo>
                      <a:pt x="20943" y="19025"/>
                      <a:pt x="20852" y="19075"/>
                      <a:pt x="20763" y="19124"/>
                    </a:cubicBezTo>
                    <a:cubicBezTo>
                      <a:pt x="20752" y="19124"/>
                      <a:pt x="20743" y="19135"/>
                      <a:pt x="20732" y="19144"/>
                    </a:cubicBezTo>
                    <a:cubicBezTo>
                      <a:pt x="20812" y="19045"/>
                      <a:pt x="20903" y="18945"/>
                      <a:pt x="20983" y="18835"/>
                    </a:cubicBezTo>
                    <a:cubicBezTo>
                      <a:pt x="21083" y="18705"/>
                      <a:pt x="21183" y="18575"/>
                      <a:pt x="21262" y="18445"/>
                    </a:cubicBezTo>
                    <a:cubicBezTo>
                      <a:pt x="21352" y="18316"/>
                      <a:pt x="21432" y="18176"/>
                      <a:pt x="21492" y="18036"/>
                    </a:cubicBezTo>
                    <a:cubicBezTo>
                      <a:pt x="21522" y="17976"/>
                      <a:pt x="21542" y="17905"/>
                      <a:pt x="21562" y="17846"/>
                    </a:cubicBezTo>
                    <a:cubicBezTo>
                      <a:pt x="21582" y="17826"/>
                      <a:pt x="21592" y="17816"/>
                      <a:pt x="21602" y="17796"/>
                    </a:cubicBezTo>
                    <a:lnTo>
                      <a:pt x="21662" y="17706"/>
                    </a:lnTo>
                    <a:cubicBezTo>
                      <a:pt x="21732" y="17636"/>
                      <a:pt x="21792" y="17556"/>
                      <a:pt x="21872" y="17496"/>
                    </a:cubicBezTo>
                    <a:cubicBezTo>
                      <a:pt x="21951" y="17426"/>
                      <a:pt x="22031" y="17356"/>
                      <a:pt x="22111" y="17296"/>
                    </a:cubicBezTo>
                    <a:cubicBezTo>
                      <a:pt x="22202" y="17226"/>
                      <a:pt x="22291" y="17166"/>
                      <a:pt x="22382" y="17106"/>
                    </a:cubicBezTo>
                    <a:lnTo>
                      <a:pt x="22531" y="16986"/>
                    </a:lnTo>
                    <a:cubicBezTo>
                      <a:pt x="22531" y="16977"/>
                      <a:pt x="22541" y="16977"/>
                      <a:pt x="22541" y="16977"/>
                    </a:cubicBezTo>
                    <a:cubicBezTo>
                      <a:pt x="22561" y="16986"/>
                      <a:pt x="22571" y="16997"/>
                      <a:pt x="22591" y="17006"/>
                    </a:cubicBezTo>
                    <a:cubicBezTo>
                      <a:pt x="22611" y="17026"/>
                      <a:pt x="22651" y="17026"/>
                      <a:pt x="22671" y="17037"/>
                    </a:cubicBezTo>
                    <a:cubicBezTo>
                      <a:pt x="22698" y="17037"/>
                      <a:pt x="22720" y="17041"/>
                      <a:pt x="22744" y="17041"/>
                    </a:cubicBezTo>
                    <a:cubicBezTo>
                      <a:pt x="22756" y="17041"/>
                      <a:pt x="22768" y="17040"/>
                      <a:pt x="22781" y="17037"/>
                    </a:cubicBezTo>
                    <a:cubicBezTo>
                      <a:pt x="22871" y="17026"/>
                      <a:pt x="22951" y="17006"/>
                      <a:pt x="23041" y="16977"/>
                    </a:cubicBezTo>
                    <a:cubicBezTo>
                      <a:pt x="23081" y="16966"/>
                      <a:pt x="23121" y="16957"/>
                      <a:pt x="23161" y="16937"/>
                    </a:cubicBezTo>
                    <a:cubicBezTo>
                      <a:pt x="23261" y="16906"/>
                      <a:pt x="23341" y="16857"/>
                      <a:pt x="23421" y="16786"/>
                    </a:cubicBezTo>
                    <a:cubicBezTo>
                      <a:pt x="23461" y="16757"/>
                      <a:pt x="23501" y="16726"/>
                      <a:pt x="23541" y="16686"/>
                    </a:cubicBezTo>
                    <a:cubicBezTo>
                      <a:pt x="23550" y="16666"/>
                      <a:pt x="23570" y="16646"/>
                      <a:pt x="23581" y="16627"/>
                    </a:cubicBezTo>
                    <a:close/>
                    <a:moveTo>
                      <a:pt x="13460" y="7222"/>
                    </a:moveTo>
                    <a:cubicBezTo>
                      <a:pt x="13617" y="7222"/>
                      <a:pt x="13764" y="7238"/>
                      <a:pt x="13918" y="7254"/>
                    </a:cubicBezTo>
                    <a:cubicBezTo>
                      <a:pt x="14078" y="7274"/>
                      <a:pt x="14248" y="7294"/>
                      <a:pt x="14398" y="7334"/>
                    </a:cubicBezTo>
                    <a:cubicBezTo>
                      <a:pt x="14478" y="7354"/>
                      <a:pt x="14568" y="7374"/>
                      <a:pt x="14648" y="7394"/>
                    </a:cubicBezTo>
                    <a:cubicBezTo>
                      <a:pt x="14728" y="7425"/>
                      <a:pt x="14808" y="7454"/>
                      <a:pt x="14877" y="7474"/>
                    </a:cubicBezTo>
                    <a:cubicBezTo>
                      <a:pt x="15037" y="7534"/>
                      <a:pt x="15187" y="7594"/>
                      <a:pt x="15347" y="7654"/>
                    </a:cubicBezTo>
                    <a:cubicBezTo>
                      <a:pt x="15497" y="7724"/>
                      <a:pt x="15657" y="7774"/>
                      <a:pt x="15807" y="7834"/>
                    </a:cubicBezTo>
                    <a:cubicBezTo>
                      <a:pt x="15817" y="7844"/>
                      <a:pt x="15837" y="7844"/>
                      <a:pt x="15847" y="7854"/>
                    </a:cubicBezTo>
                    <a:cubicBezTo>
                      <a:pt x="15987" y="7914"/>
                      <a:pt x="16127" y="7974"/>
                      <a:pt x="16256" y="8044"/>
                    </a:cubicBezTo>
                    <a:cubicBezTo>
                      <a:pt x="16406" y="8104"/>
                      <a:pt x="16556" y="8173"/>
                      <a:pt x="16696" y="8244"/>
                    </a:cubicBezTo>
                    <a:cubicBezTo>
                      <a:pt x="16986" y="8393"/>
                      <a:pt x="17266" y="8553"/>
                      <a:pt x="17535" y="8743"/>
                    </a:cubicBezTo>
                    <a:cubicBezTo>
                      <a:pt x="17715" y="8893"/>
                      <a:pt x="17905" y="9053"/>
                      <a:pt x="18075" y="9223"/>
                    </a:cubicBezTo>
                    <a:cubicBezTo>
                      <a:pt x="18245" y="9383"/>
                      <a:pt x="18394" y="9563"/>
                      <a:pt x="18534" y="9752"/>
                    </a:cubicBezTo>
                    <a:cubicBezTo>
                      <a:pt x="18634" y="9882"/>
                      <a:pt x="18725" y="10022"/>
                      <a:pt x="18824" y="10152"/>
                    </a:cubicBezTo>
                    <a:lnTo>
                      <a:pt x="19094" y="10542"/>
                    </a:lnTo>
                    <a:cubicBezTo>
                      <a:pt x="19194" y="10682"/>
                      <a:pt x="19284" y="10822"/>
                      <a:pt x="19374" y="10971"/>
                    </a:cubicBezTo>
                    <a:cubicBezTo>
                      <a:pt x="19454" y="11121"/>
                      <a:pt x="19533" y="11271"/>
                      <a:pt x="19613" y="11411"/>
                    </a:cubicBezTo>
                    <a:cubicBezTo>
                      <a:pt x="19704" y="11561"/>
                      <a:pt x="19793" y="11691"/>
                      <a:pt x="19884" y="11830"/>
                    </a:cubicBezTo>
                    <a:cubicBezTo>
                      <a:pt x="19973" y="11961"/>
                      <a:pt x="20063" y="12101"/>
                      <a:pt x="20143" y="12241"/>
                    </a:cubicBezTo>
                    <a:cubicBezTo>
                      <a:pt x="20213" y="12390"/>
                      <a:pt x="20293" y="12540"/>
                      <a:pt x="20373" y="12680"/>
                    </a:cubicBezTo>
                    <a:cubicBezTo>
                      <a:pt x="20453" y="12830"/>
                      <a:pt x="20533" y="12980"/>
                      <a:pt x="20603" y="13129"/>
                    </a:cubicBezTo>
                    <a:cubicBezTo>
                      <a:pt x="20633" y="13200"/>
                      <a:pt x="20673" y="13280"/>
                      <a:pt x="20703" y="13349"/>
                    </a:cubicBezTo>
                    <a:cubicBezTo>
                      <a:pt x="20752" y="13480"/>
                      <a:pt x="20803" y="13609"/>
                      <a:pt x="20843" y="13739"/>
                    </a:cubicBezTo>
                    <a:cubicBezTo>
                      <a:pt x="20883" y="13869"/>
                      <a:pt x="20912" y="14009"/>
                      <a:pt x="20943" y="14139"/>
                    </a:cubicBezTo>
                    <a:cubicBezTo>
                      <a:pt x="21003" y="14388"/>
                      <a:pt x="21063" y="14648"/>
                      <a:pt x="21103" y="14908"/>
                    </a:cubicBezTo>
                    <a:cubicBezTo>
                      <a:pt x="21112" y="15048"/>
                      <a:pt x="21132" y="15188"/>
                      <a:pt x="21143" y="15338"/>
                    </a:cubicBezTo>
                    <a:cubicBezTo>
                      <a:pt x="21163" y="15487"/>
                      <a:pt x="21183" y="15647"/>
                      <a:pt x="21192" y="15807"/>
                    </a:cubicBezTo>
                    <a:cubicBezTo>
                      <a:pt x="21212" y="16127"/>
                      <a:pt x="21222" y="16437"/>
                      <a:pt x="21222" y="16757"/>
                    </a:cubicBezTo>
                    <a:cubicBezTo>
                      <a:pt x="21222" y="16926"/>
                      <a:pt x="21212" y="17086"/>
                      <a:pt x="21203" y="17246"/>
                    </a:cubicBezTo>
                    <a:cubicBezTo>
                      <a:pt x="21172" y="17456"/>
                      <a:pt x="21123" y="17666"/>
                      <a:pt x="21043" y="17865"/>
                    </a:cubicBezTo>
                    <a:cubicBezTo>
                      <a:pt x="20923" y="18145"/>
                      <a:pt x="20752" y="18395"/>
                      <a:pt x="20563" y="18645"/>
                    </a:cubicBezTo>
                    <a:cubicBezTo>
                      <a:pt x="20503" y="18715"/>
                      <a:pt x="20433" y="18795"/>
                      <a:pt x="20373" y="18875"/>
                    </a:cubicBezTo>
                    <a:cubicBezTo>
                      <a:pt x="20293" y="18965"/>
                      <a:pt x="20213" y="19055"/>
                      <a:pt x="20133" y="19135"/>
                    </a:cubicBezTo>
                    <a:cubicBezTo>
                      <a:pt x="20053" y="19224"/>
                      <a:pt x="19984" y="19315"/>
                      <a:pt x="19904" y="19384"/>
                    </a:cubicBezTo>
                    <a:cubicBezTo>
                      <a:pt x="19804" y="19475"/>
                      <a:pt x="19713" y="19554"/>
                      <a:pt x="19613" y="19634"/>
                    </a:cubicBezTo>
                    <a:cubicBezTo>
                      <a:pt x="19533" y="19704"/>
                      <a:pt x="19444" y="19764"/>
                      <a:pt x="19354" y="19824"/>
                    </a:cubicBezTo>
                    <a:cubicBezTo>
                      <a:pt x="19244" y="19904"/>
                      <a:pt x="19124" y="19974"/>
                      <a:pt x="19014" y="20044"/>
                    </a:cubicBezTo>
                    <a:cubicBezTo>
                      <a:pt x="18994" y="20054"/>
                      <a:pt x="18984" y="20064"/>
                      <a:pt x="18974" y="20084"/>
                    </a:cubicBezTo>
                    <a:cubicBezTo>
                      <a:pt x="18854" y="20144"/>
                      <a:pt x="18745" y="20214"/>
                      <a:pt x="18625" y="20274"/>
                    </a:cubicBezTo>
                    <a:cubicBezTo>
                      <a:pt x="18474" y="20363"/>
                      <a:pt x="18325" y="20443"/>
                      <a:pt x="18175" y="20534"/>
                    </a:cubicBezTo>
                    <a:cubicBezTo>
                      <a:pt x="18215" y="20483"/>
                      <a:pt x="18245" y="20423"/>
                      <a:pt x="18285" y="20374"/>
                    </a:cubicBezTo>
                    <a:cubicBezTo>
                      <a:pt x="18325" y="20303"/>
                      <a:pt x="18354" y="20234"/>
                      <a:pt x="18385" y="20154"/>
                    </a:cubicBezTo>
                    <a:cubicBezTo>
                      <a:pt x="18414" y="20094"/>
                      <a:pt x="18434" y="20024"/>
                      <a:pt x="18454" y="19954"/>
                    </a:cubicBezTo>
                    <a:cubicBezTo>
                      <a:pt x="18474" y="19904"/>
                      <a:pt x="18485" y="19834"/>
                      <a:pt x="18505" y="19774"/>
                    </a:cubicBezTo>
                    <a:cubicBezTo>
                      <a:pt x="18514" y="19714"/>
                      <a:pt x="18534" y="19644"/>
                      <a:pt x="18545" y="19584"/>
                    </a:cubicBezTo>
                    <a:cubicBezTo>
                      <a:pt x="18574" y="19455"/>
                      <a:pt x="18594" y="19315"/>
                      <a:pt x="18614" y="19184"/>
                    </a:cubicBezTo>
                    <a:cubicBezTo>
                      <a:pt x="18634" y="19035"/>
                      <a:pt x="18665" y="18875"/>
                      <a:pt x="18674" y="18725"/>
                    </a:cubicBezTo>
                    <a:cubicBezTo>
                      <a:pt x="18694" y="18585"/>
                      <a:pt x="18694" y="18455"/>
                      <a:pt x="18685" y="18316"/>
                    </a:cubicBezTo>
                    <a:cubicBezTo>
                      <a:pt x="18685" y="18185"/>
                      <a:pt x="18674" y="18056"/>
                      <a:pt x="18665" y="17936"/>
                    </a:cubicBezTo>
                    <a:cubicBezTo>
                      <a:pt x="18645" y="17846"/>
                      <a:pt x="18634" y="17766"/>
                      <a:pt x="18625" y="17676"/>
                    </a:cubicBezTo>
                    <a:cubicBezTo>
                      <a:pt x="18614" y="17606"/>
                      <a:pt x="18605" y="17536"/>
                      <a:pt x="18585" y="17476"/>
                    </a:cubicBezTo>
                    <a:cubicBezTo>
                      <a:pt x="18565" y="17346"/>
                      <a:pt x="18525" y="17216"/>
                      <a:pt x="18505" y="17086"/>
                    </a:cubicBezTo>
                    <a:cubicBezTo>
                      <a:pt x="18474" y="16957"/>
                      <a:pt x="18454" y="16826"/>
                      <a:pt x="18425" y="16697"/>
                    </a:cubicBezTo>
                    <a:cubicBezTo>
                      <a:pt x="18385" y="16557"/>
                      <a:pt x="18345" y="16417"/>
                      <a:pt x="18305" y="16287"/>
                    </a:cubicBezTo>
                    <a:cubicBezTo>
                      <a:pt x="18265" y="16167"/>
                      <a:pt x="18215" y="16037"/>
                      <a:pt x="18175" y="15917"/>
                    </a:cubicBezTo>
                    <a:cubicBezTo>
                      <a:pt x="18135" y="15787"/>
                      <a:pt x="18085" y="15658"/>
                      <a:pt x="18035" y="15527"/>
                    </a:cubicBezTo>
                    <a:cubicBezTo>
                      <a:pt x="18005" y="15458"/>
                      <a:pt x="17985" y="15388"/>
                      <a:pt x="17955" y="15318"/>
                    </a:cubicBezTo>
                    <a:cubicBezTo>
                      <a:pt x="17925" y="15248"/>
                      <a:pt x="17895" y="15178"/>
                      <a:pt x="17865" y="15098"/>
                    </a:cubicBezTo>
                    <a:lnTo>
                      <a:pt x="17775" y="14888"/>
                    </a:lnTo>
                    <a:cubicBezTo>
                      <a:pt x="17715" y="14758"/>
                      <a:pt x="17665" y="14628"/>
                      <a:pt x="17615" y="14508"/>
                    </a:cubicBezTo>
                    <a:cubicBezTo>
                      <a:pt x="17575" y="14379"/>
                      <a:pt x="17526" y="14259"/>
                      <a:pt x="17475" y="14139"/>
                    </a:cubicBezTo>
                    <a:lnTo>
                      <a:pt x="17295" y="13779"/>
                    </a:lnTo>
                    <a:cubicBezTo>
                      <a:pt x="17246" y="13679"/>
                      <a:pt x="17195" y="13589"/>
                      <a:pt x="17146" y="13489"/>
                    </a:cubicBezTo>
                    <a:lnTo>
                      <a:pt x="17006" y="13569"/>
                    </a:lnTo>
                    <a:cubicBezTo>
                      <a:pt x="17036" y="13629"/>
                      <a:pt x="17076" y="13689"/>
                      <a:pt x="17106" y="13749"/>
                    </a:cubicBezTo>
                    <a:cubicBezTo>
                      <a:pt x="17166" y="13869"/>
                      <a:pt x="17235" y="13999"/>
                      <a:pt x="17286" y="14119"/>
                    </a:cubicBezTo>
                    <a:cubicBezTo>
                      <a:pt x="17306" y="14159"/>
                      <a:pt x="17315" y="14199"/>
                      <a:pt x="17335" y="14239"/>
                    </a:cubicBezTo>
                    <a:cubicBezTo>
                      <a:pt x="17435" y="14479"/>
                      <a:pt x="17515" y="14728"/>
                      <a:pt x="17615" y="14978"/>
                    </a:cubicBezTo>
                    <a:cubicBezTo>
                      <a:pt x="17645" y="15038"/>
                      <a:pt x="17665" y="15108"/>
                      <a:pt x="17695" y="15178"/>
                    </a:cubicBezTo>
                    <a:cubicBezTo>
                      <a:pt x="17715" y="15238"/>
                      <a:pt x="17745" y="15308"/>
                      <a:pt x="17765" y="15368"/>
                    </a:cubicBezTo>
                    <a:cubicBezTo>
                      <a:pt x="17795" y="15438"/>
                      <a:pt x="17815" y="15507"/>
                      <a:pt x="17845" y="15578"/>
                    </a:cubicBezTo>
                    <a:cubicBezTo>
                      <a:pt x="17865" y="15647"/>
                      <a:pt x="17885" y="15718"/>
                      <a:pt x="17905" y="15778"/>
                    </a:cubicBezTo>
                    <a:cubicBezTo>
                      <a:pt x="17955" y="15907"/>
                      <a:pt x="17985" y="16037"/>
                      <a:pt x="18025" y="16167"/>
                    </a:cubicBezTo>
                    <a:cubicBezTo>
                      <a:pt x="18065" y="16297"/>
                      <a:pt x="18105" y="16427"/>
                      <a:pt x="18135" y="16557"/>
                    </a:cubicBezTo>
                    <a:cubicBezTo>
                      <a:pt x="18155" y="16627"/>
                      <a:pt x="18175" y="16706"/>
                      <a:pt x="18185" y="16777"/>
                    </a:cubicBezTo>
                    <a:cubicBezTo>
                      <a:pt x="18195" y="16846"/>
                      <a:pt x="18215" y="16917"/>
                      <a:pt x="18225" y="16986"/>
                    </a:cubicBezTo>
                    <a:cubicBezTo>
                      <a:pt x="18245" y="17117"/>
                      <a:pt x="18255" y="17246"/>
                      <a:pt x="18285" y="17386"/>
                    </a:cubicBezTo>
                    <a:cubicBezTo>
                      <a:pt x="18295" y="17476"/>
                      <a:pt x="18314" y="17576"/>
                      <a:pt x="18334" y="17676"/>
                    </a:cubicBezTo>
                    <a:cubicBezTo>
                      <a:pt x="18334" y="17726"/>
                      <a:pt x="18345" y="17766"/>
                      <a:pt x="18345" y="17806"/>
                    </a:cubicBezTo>
                    <a:cubicBezTo>
                      <a:pt x="18354" y="17856"/>
                      <a:pt x="18354" y="17905"/>
                      <a:pt x="18354" y="17945"/>
                    </a:cubicBezTo>
                    <a:cubicBezTo>
                      <a:pt x="18365" y="18036"/>
                      <a:pt x="18365" y="18125"/>
                      <a:pt x="18365" y="18216"/>
                    </a:cubicBezTo>
                    <a:lnTo>
                      <a:pt x="18365" y="18515"/>
                    </a:lnTo>
                    <a:cubicBezTo>
                      <a:pt x="18365" y="18595"/>
                      <a:pt x="18354" y="18675"/>
                      <a:pt x="18345" y="18755"/>
                    </a:cubicBezTo>
                    <a:cubicBezTo>
                      <a:pt x="18305" y="18975"/>
                      <a:pt x="18275" y="19195"/>
                      <a:pt x="18225" y="19415"/>
                    </a:cubicBezTo>
                    <a:cubicBezTo>
                      <a:pt x="18175" y="19634"/>
                      <a:pt x="18125" y="19844"/>
                      <a:pt x="18045" y="20054"/>
                    </a:cubicBezTo>
                    <a:cubicBezTo>
                      <a:pt x="18005" y="20144"/>
                      <a:pt x="17955" y="20244"/>
                      <a:pt x="17905" y="20334"/>
                    </a:cubicBezTo>
                    <a:cubicBezTo>
                      <a:pt x="17845" y="20434"/>
                      <a:pt x="17785" y="20523"/>
                      <a:pt x="17725" y="20614"/>
                    </a:cubicBezTo>
                    <a:cubicBezTo>
                      <a:pt x="17695" y="20663"/>
                      <a:pt x="17665" y="20703"/>
                      <a:pt x="17635" y="20753"/>
                    </a:cubicBezTo>
                    <a:cubicBezTo>
                      <a:pt x="17605" y="20803"/>
                      <a:pt x="17566" y="20843"/>
                      <a:pt x="17535" y="20893"/>
                    </a:cubicBezTo>
                    <a:cubicBezTo>
                      <a:pt x="17533" y="20893"/>
                      <a:pt x="17531" y="20893"/>
                      <a:pt x="17530" y="20893"/>
                    </a:cubicBezTo>
                    <a:lnTo>
                      <a:pt x="17530" y="20893"/>
                    </a:lnTo>
                    <a:lnTo>
                      <a:pt x="17555" y="20843"/>
                    </a:lnTo>
                    <a:cubicBezTo>
                      <a:pt x="17585" y="20773"/>
                      <a:pt x="17615" y="20714"/>
                      <a:pt x="17645" y="20643"/>
                    </a:cubicBezTo>
                    <a:cubicBezTo>
                      <a:pt x="17675" y="20534"/>
                      <a:pt x="17715" y="20423"/>
                      <a:pt x="17745" y="20314"/>
                    </a:cubicBezTo>
                    <a:cubicBezTo>
                      <a:pt x="17775" y="20204"/>
                      <a:pt x="17805" y="20084"/>
                      <a:pt x="17825" y="19964"/>
                    </a:cubicBezTo>
                    <a:cubicBezTo>
                      <a:pt x="17855" y="19834"/>
                      <a:pt x="17875" y="19704"/>
                      <a:pt x="17885" y="19574"/>
                    </a:cubicBezTo>
                    <a:cubicBezTo>
                      <a:pt x="17905" y="19444"/>
                      <a:pt x="17905" y="19324"/>
                      <a:pt x="17905" y="19204"/>
                    </a:cubicBezTo>
                    <a:cubicBezTo>
                      <a:pt x="17895" y="18945"/>
                      <a:pt x="17875" y="18685"/>
                      <a:pt x="17835" y="18425"/>
                    </a:cubicBezTo>
                    <a:cubicBezTo>
                      <a:pt x="17795" y="18185"/>
                      <a:pt x="17725" y="17945"/>
                      <a:pt x="17685" y="17696"/>
                    </a:cubicBezTo>
                    <a:cubicBezTo>
                      <a:pt x="17655" y="17576"/>
                      <a:pt x="17635" y="17446"/>
                      <a:pt x="17595" y="17316"/>
                    </a:cubicBezTo>
                    <a:cubicBezTo>
                      <a:pt x="17566" y="17196"/>
                      <a:pt x="17526" y="17077"/>
                      <a:pt x="17486" y="16946"/>
                    </a:cubicBezTo>
                    <a:cubicBezTo>
                      <a:pt x="17446" y="16826"/>
                      <a:pt x="17415" y="16697"/>
                      <a:pt x="17386" y="16577"/>
                    </a:cubicBezTo>
                    <a:cubicBezTo>
                      <a:pt x="17355" y="16457"/>
                      <a:pt x="17315" y="16347"/>
                      <a:pt x="17275" y="16227"/>
                    </a:cubicBezTo>
                    <a:lnTo>
                      <a:pt x="17246" y="16137"/>
                    </a:lnTo>
                    <a:lnTo>
                      <a:pt x="17096" y="16197"/>
                    </a:lnTo>
                    <a:cubicBezTo>
                      <a:pt x="17096" y="16217"/>
                      <a:pt x="17106" y="16237"/>
                      <a:pt x="17115" y="16257"/>
                    </a:cubicBezTo>
                    <a:cubicBezTo>
                      <a:pt x="17155" y="16367"/>
                      <a:pt x="17186" y="16487"/>
                      <a:pt x="17215" y="16597"/>
                    </a:cubicBezTo>
                    <a:cubicBezTo>
                      <a:pt x="17246" y="16726"/>
                      <a:pt x="17275" y="16866"/>
                      <a:pt x="17315" y="16997"/>
                    </a:cubicBezTo>
                    <a:cubicBezTo>
                      <a:pt x="17346" y="17117"/>
                      <a:pt x="17386" y="17236"/>
                      <a:pt x="17415" y="17356"/>
                    </a:cubicBezTo>
                    <a:cubicBezTo>
                      <a:pt x="17446" y="17486"/>
                      <a:pt x="17455" y="17606"/>
                      <a:pt x="17475" y="17736"/>
                    </a:cubicBezTo>
                    <a:cubicBezTo>
                      <a:pt x="17495" y="17865"/>
                      <a:pt x="17526" y="17996"/>
                      <a:pt x="17546" y="18125"/>
                    </a:cubicBezTo>
                    <a:cubicBezTo>
                      <a:pt x="17575" y="18256"/>
                      <a:pt x="17595" y="18375"/>
                      <a:pt x="17605" y="18505"/>
                    </a:cubicBezTo>
                    <a:cubicBezTo>
                      <a:pt x="17635" y="18685"/>
                      <a:pt x="17645" y="18855"/>
                      <a:pt x="17645" y="19035"/>
                    </a:cubicBezTo>
                    <a:cubicBezTo>
                      <a:pt x="17645" y="19124"/>
                      <a:pt x="17655" y="19215"/>
                      <a:pt x="17645" y="19304"/>
                    </a:cubicBezTo>
                    <a:cubicBezTo>
                      <a:pt x="17645" y="19384"/>
                      <a:pt x="17645" y="19475"/>
                      <a:pt x="17635" y="19554"/>
                    </a:cubicBezTo>
                    <a:cubicBezTo>
                      <a:pt x="17605" y="19734"/>
                      <a:pt x="17575" y="19914"/>
                      <a:pt x="17526" y="20084"/>
                    </a:cubicBezTo>
                    <a:cubicBezTo>
                      <a:pt x="17486" y="20264"/>
                      <a:pt x="17426" y="20443"/>
                      <a:pt x="17366" y="20614"/>
                    </a:cubicBezTo>
                    <a:cubicBezTo>
                      <a:pt x="17346" y="20663"/>
                      <a:pt x="17315" y="20703"/>
                      <a:pt x="17295" y="20753"/>
                    </a:cubicBezTo>
                    <a:cubicBezTo>
                      <a:pt x="17266" y="20803"/>
                      <a:pt x="17246" y="20853"/>
                      <a:pt x="17215" y="20903"/>
                    </a:cubicBezTo>
                    <a:cubicBezTo>
                      <a:pt x="17195" y="20953"/>
                      <a:pt x="17166" y="20993"/>
                      <a:pt x="17135" y="21043"/>
                    </a:cubicBezTo>
                    <a:cubicBezTo>
                      <a:pt x="17106" y="21093"/>
                      <a:pt x="17076" y="21133"/>
                      <a:pt x="17056" y="21183"/>
                    </a:cubicBezTo>
                    <a:lnTo>
                      <a:pt x="17046" y="21183"/>
                    </a:lnTo>
                    <a:cubicBezTo>
                      <a:pt x="16956" y="21233"/>
                      <a:pt x="16866" y="21283"/>
                      <a:pt x="16786" y="21333"/>
                    </a:cubicBezTo>
                    <a:cubicBezTo>
                      <a:pt x="16776" y="21343"/>
                      <a:pt x="16756" y="21353"/>
                      <a:pt x="16746" y="21353"/>
                    </a:cubicBezTo>
                    <a:cubicBezTo>
                      <a:pt x="16736" y="21363"/>
                      <a:pt x="16736" y="21363"/>
                      <a:pt x="16726" y="21363"/>
                    </a:cubicBezTo>
                    <a:cubicBezTo>
                      <a:pt x="16616" y="21373"/>
                      <a:pt x="16516" y="21373"/>
                      <a:pt x="16406" y="21373"/>
                    </a:cubicBezTo>
                    <a:cubicBezTo>
                      <a:pt x="16307" y="21363"/>
                      <a:pt x="16196" y="21363"/>
                      <a:pt x="16096" y="21353"/>
                    </a:cubicBezTo>
                    <a:cubicBezTo>
                      <a:pt x="15987" y="21343"/>
                      <a:pt x="15887" y="21333"/>
                      <a:pt x="15787" y="21323"/>
                    </a:cubicBezTo>
                    <a:cubicBezTo>
                      <a:pt x="15757" y="21323"/>
                      <a:pt x="15727" y="21313"/>
                      <a:pt x="15707" y="21313"/>
                    </a:cubicBezTo>
                    <a:cubicBezTo>
                      <a:pt x="15677" y="21303"/>
                      <a:pt x="15637" y="21303"/>
                      <a:pt x="15607" y="21293"/>
                    </a:cubicBezTo>
                    <a:cubicBezTo>
                      <a:pt x="15547" y="21273"/>
                      <a:pt x="15487" y="21253"/>
                      <a:pt x="15427" y="21243"/>
                    </a:cubicBezTo>
                    <a:cubicBezTo>
                      <a:pt x="15297" y="21203"/>
                      <a:pt x="15177" y="21163"/>
                      <a:pt x="15057" y="21113"/>
                    </a:cubicBezTo>
                    <a:cubicBezTo>
                      <a:pt x="14928" y="21053"/>
                      <a:pt x="14808" y="21003"/>
                      <a:pt x="14678" y="20943"/>
                    </a:cubicBezTo>
                    <a:cubicBezTo>
                      <a:pt x="14538" y="20883"/>
                      <a:pt x="14398" y="20823"/>
                      <a:pt x="14258" y="20753"/>
                    </a:cubicBezTo>
                    <a:cubicBezTo>
                      <a:pt x="14118" y="20683"/>
                      <a:pt x="13988" y="20614"/>
                      <a:pt x="13849" y="20543"/>
                    </a:cubicBezTo>
                    <a:cubicBezTo>
                      <a:pt x="13718" y="20463"/>
                      <a:pt x="13589" y="20394"/>
                      <a:pt x="13459" y="20314"/>
                    </a:cubicBezTo>
                    <a:cubicBezTo>
                      <a:pt x="13349" y="20244"/>
                      <a:pt x="13249" y="20174"/>
                      <a:pt x="13149" y="20114"/>
                    </a:cubicBezTo>
                    <a:cubicBezTo>
                      <a:pt x="13049" y="20044"/>
                      <a:pt x="12959" y="19974"/>
                      <a:pt x="12859" y="19904"/>
                    </a:cubicBezTo>
                    <a:cubicBezTo>
                      <a:pt x="12750" y="19824"/>
                      <a:pt x="12650" y="19734"/>
                      <a:pt x="12539" y="19644"/>
                    </a:cubicBezTo>
                    <a:lnTo>
                      <a:pt x="12180" y="19344"/>
                    </a:lnTo>
                    <a:cubicBezTo>
                      <a:pt x="11930" y="19135"/>
                      <a:pt x="11700" y="18905"/>
                      <a:pt x="11471" y="18695"/>
                    </a:cubicBezTo>
                    <a:cubicBezTo>
                      <a:pt x="11360" y="18585"/>
                      <a:pt x="11251" y="18485"/>
                      <a:pt x="11140" y="18375"/>
                    </a:cubicBezTo>
                    <a:cubicBezTo>
                      <a:pt x="11091" y="18325"/>
                      <a:pt x="11031" y="18265"/>
                      <a:pt x="10981" y="18205"/>
                    </a:cubicBezTo>
                    <a:cubicBezTo>
                      <a:pt x="10951" y="18185"/>
                      <a:pt x="10931" y="18156"/>
                      <a:pt x="10911" y="18125"/>
                    </a:cubicBezTo>
                    <a:cubicBezTo>
                      <a:pt x="10881" y="18105"/>
                      <a:pt x="10861" y="18076"/>
                      <a:pt x="10831" y="18045"/>
                    </a:cubicBezTo>
                    <a:cubicBezTo>
                      <a:pt x="10781" y="17985"/>
                      <a:pt x="10731" y="17936"/>
                      <a:pt x="10691" y="17876"/>
                    </a:cubicBezTo>
                    <a:lnTo>
                      <a:pt x="10541" y="17696"/>
                    </a:lnTo>
                    <a:cubicBezTo>
                      <a:pt x="10441" y="17566"/>
                      <a:pt x="10341" y="17446"/>
                      <a:pt x="10232" y="17316"/>
                    </a:cubicBezTo>
                    <a:cubicBezTo>
                      <a:pt x="10221" y="17296"/>
                      <a:pt x="10212" y="17286"/>
                      <a:pt x="10192" y="17266"/>
                    </a:cubicBezTo>
                    <a:lnTo>
                      <a:pt x="10132" y="17176"/>
                    </a:lnTo>
                    <a:cubicBezTo>
                      <a:pt x="10112" y="17146"/>
                      <a:pt x="10092" y="17126"/>
                      <a:pt x="10072" y="17097"/>
                    </a:cubicBezTo>
                    <a:lnTo>
                      <a:pt x="9952" y="16886"/>
                    </a:lnTo>
                    <a:cubicBezTo>
                      <a:pt x="9912" y="16817"/>
                      <a:pt x="9861" y="16746"/>
                      <a:pt x="9822" y="16666"/>
                    </a:cubicBezTo>
                    <a:lnTo>
                      <a:pt x="9702" y="16487"/>
                    </a:lnTo>
                    <a:cubicBezTo>
                      <a:pt x="9622" y="16367"/>
                      <a:pt x="9532" y="16247"/>
                      <a:pt x="9452" y="16117"/>
                    </a:cubicBezTo>
                    <a:cubicBezTo>
                      <a:pt x="9372" y="15987"/>
                      <a:pt x="9312" y="15847"/>
                      <a:pt x="9242" y="15707"/>
                    </a:cubicBezTo>
                    <a:cubicBezTo>
                      <a:pt x="9192" y="15587"/>
                      <a:pt x="9142" y="15467"/>
                      <a:pt x="9082" y="15348"/>
                    </a:cubicBezTo>
                    <a:lnTo>
                      <a:pt x="8993" y="15168"/>
                    </a:lnTo>
                    <a:lnTo>
                      <a:pt x="8993" y="15158"/>
                    </a:lnTo>
                    <a:cubicBezTo>
                      <a:pt x="8993" y="15138"/>
                      <a:pt x="8982" y="15108"/>
                      <a:pt x="8962" y="15098"/>
                    </a:cubicBezTo>
                    <a:cubicBezTo>
                      <a:pt x="8942" y="15068"/>
                      <a:pt x="8933" y="15038"/>
                      <a:pt x="8922" y="15008"/>
                    </a:cubicBezTo>
                    <a:cubicBezTo>
                      <a:pt x="8873" y="14888"/>
                      <a:pt x="8833" y="14768"/>
                      <a:pt x="8802" y="14648"/>
                    </a:cubicBezTo>
                    <a:cubicBezTo>
                      <a:pt x="8762" y="14519"/>
                      <a:pt x="8733" y="14379"/>
                      <a:pt x="8702" y="14239"/>
                    </a:cubicBezTo>
                    <a:cubicBezTo>
                      <a:pt x="8643" y="13989"/>
                      <a:pt x="8593" y="13729"/>
                      <a:pt x="8553" y="13469"/>
                    </a:cubicBezTo>
                    <a:cubicBezTo>
                      <a:pt x="8513" y="13169"/>
                      <a:pt x="8473" y="12870"/>
                      <a:pt x="8443" y="12570"/>
                    </a:cubicBezTo>
                    <a:cubicBezTo>
                      <a:pt x="8423" y="12420"/>
                      <a:pt x="8413" y="12270"/>
                      <a:pt x="8403" y="12121"/>
                    </a:cubicBezTo>
                    <a:cubicBezTo>
                      <a:pt x="8393" y="12041"/>
                      <a:pt x="8393" y="11961"/>
                      <a:pt x="8393" y="11881"/>
                    </a:cubicBezTo>
                    <a:cubicBezTo>
                      <a:pt x="8383" y="11810"/>
                      <a:pt x="8383" y="11741"/>
                      <a:pt x="8383" y="11671"/>
                    </a:cubicBezTo>
                    <a:cubicBezTo>
                      <a:pt x="8383" y="11491"/>
                      <a:pt x="8393" y="11301"/>
                      <a:pt x="8403" y="11121"/>
                    </a:cubicBezTo>
                    <a:cubicBezTo>
                      <a:pt x="8413" y="10962"/>
                      <a:pt x="8433" y="10802"/>
                      <a:pt x="8453" y="10631"/>
                    </a:cubicBezTo>
                    <a:cubicBezTo>
                      <a:pt x="8483" y="10472"/>
                      <a:pt x="8503" y="10302"/>
                      <a:pt x="8543" y="10142"/>
                    </a:cubicBezTo>
                    <a:cubicBezTo>
                      <a:pt x="8573" y="10032"/>
                      <a:pt x="8603" y="9922"/>
                      <a:pt x="8633" y="9823"/>
                    </a:cubicBezTo>
                    <a:cubicBezTo>
                      <a:pt x="8682" y="9763"/>
                      <a:pt x="8742" y="9712"/>
                      <a:pt x="8802" y="9672"/>
                    </a:cubicBezTo>
                    <a:cubicBezTo>
                      <a:pt x="8873" y="9612"/>
                      <a:pt x="8942" y="9563"/>
                      <a:pt x="9013" y="9512"/>
                    </a:cubicBezTo>
                    <a:cubicBezTo>
                      <a:pt x="9093" y="9463"/>
                      <a:pt x="9172" y="9412"/>
                      <a:pt x="9262" y="9373"/>
                    </a:cubicBezTo>
                    <a:cubicBezTo>
                      <a:pt x="9362" y="9333"/>
                      <a:pt x="9462" y="9323"/>
                      <a:pt x="9572" y="9303"/>
                    </a:cubicBezTo>
                    <a:cubicBezTo>
                      <a:pt x="9662" y="9283"/>
                      <a:pt x="9762" y="9263"/>
                      <a:pt x="9852" y="9253"/>
                    </a:cubicBezTo>
                    <a:cubicBezTo>
                      <a:pt x="9912" y="9243"/>
                      <a:pt x="9961" y="9243"/>
                      <a:pt x="10021" y="9233"/>
                    </a:cubicBezTo>
                    <a:lnTo>
                      <a:pt x="10021" y="9133"/>
                    </a:lnTo>
                    <a:cubicBezTo>
                      <a:pt x="9932" y="9133"/>
                      <a:pt x="9842" y="9143"/>
                      <a:pt x="9752" y="9163"/>
                    </a:cubicBezTo>
                    <a:cubicBezTo>
                      <a:pt x="9642" y="9173"/>
                      <a:pt x="9532" y="9203"/>
                      <a:pt x="9422" y="9223"/>
                    </a:cubicBezTo>
                    <a:cubicBezTo>
                      <a:pt x="9352" y="9233"/>
                      <a:pt x="9282" y="9243"/>
                      <a:pt x="9222" y="9273"/>
                    </a:cubicBezTo>
                    <a:cubicBezTo>
                      <a:pt x="9162" y="9303"/>
                      <a:pt x="9102" y="9333"/>
                      <a:pt x="9042" y="9373"/>
                    </a:cubicBezTo>
                    <a:cubicBezTo>
                      <a:pt x="9002" y="9392"/>
                      <a:pt x="8953" y="9432"/>
                      <a:pt x="8913" y="9463"/>
                    </a:cubicBezTo>
                    <a:cubicBezTo>
                      <a:pt x="8862" y="9492"/>
                      <a:pt x="8822" y="9523"/>
                      <a:pt x="8773" y="9563"/>
                    </a:cubicBezTo>
                    <a:cubicBezTo>
                      <a:pt x="8753" y="9572"/>
                      <a:pt x="8733" y="9592"/>
                      <a:pt x="8713" y="9603"/>
                    </a:cubicBezTo>
                    <a:cubicBezTo>
                      <a:pt x="8722" y="9592"/>
                      <a:pt x="8722" y="9583"/>
                      <a:pt x="8733" y="9563"/>
                    </a:cubicBezTo>
                    <a:lnTo>
                      <a:pt x="8742" y="9563"/>
                    </a:lnTo>
                    <a:cubicBezTo>
                      <a:pt x="8833" y="9452"/>
                      <a:pt x="8942" y="9343"/>
                      <a:pt x="9053" y="9253"/>
                    </a:cubicBezTo>
                    <a:cubicBezTo>
                      <a:pt x="9062" y="9243"/>
                      <a:pt x="9082" y="9233"/>
                      <a:pt x="9093" y="9223"/>
                    </a:cubicBezTo>
                    <a:lnTo>
                      <a:pt x="9022" y="9103"/>
                    </a:lnTo>
                    <a:cubicBezTo>
                      <a:pt x="9082" y="9033"/>
                      <a:pt x="9142" y="8963"/>
                      <a:pt x="9202" y="8903"/>
                    </a:cubicBezTo>
                    <a:cubicBezTo>
                      <a:pt x="9272" y="8843"/>
                      <a:pt x="9332" y="8793"/>
                      <a:pt x="9402" y="8733"/>
                    </a:cubicBezTo>
                    <a:cubicBezTo>
                      <a:pt x="9522" y="8653"/>
                      <a:pt x="9642" y="8573"/>
                      <a:pt x="9762" y="8504"/>
                    </a:cubicBezTo>
                    <a:cubicBezTo>
                      <a:pt x="9832" y="8473"/>
                      <a:pt x="9901" y="8433"/>
                      <a:pt x="9961" y="8393"/>
                    </a:cubicBezTo>
                    <a:cubicBezTo>
                      <a:pt x="10021" y="8364"/>
                      <a:pt x="10081" y="8324"/>
                      <a:pt x="10141" y="8273"/>
                    </a:cubicBezTo>
                    <a:cubicBezTo>
                      <a:pt x="10161" y="8264"/>
                      <a:pt x="10181" y="8244"/>
                      <a:pt x="10212" y="8224"/>
                    </a:cubicBezTo>
                    <a:cubicBezTo>
                      <a:pt x="10232" y="8213"/>
                      <a:pt x="10252" y="8204"/>
                      <a:pt x="10281" y="8193"/>
                    </a:cubicBezTo>
                    <a:cubicBezTo>
                      <a:pt x="10421" y="8114"/>
                      <a:pt x="10571" y="8044"/>
                      <a:pt x="10721" y="7984"/>
                    </a:cubicBezTo>
                    <a:cubicBezTo>
                      <a:pt x="10871" y="7914"/>
                      <a:pt x="11011" y="7844"/>
                      <a:pt x="11160" y="7784"/>
                    </a:cubicBezTo>
                    <a:lnTo>
                      <a:pt x="11550" y="7634"/>
                    </a:lnTo>
                    <a:cubicBezTo>
                      <a:pt x="11690" y="7584"/>
                      <a:pt x="11830" y="7544"/>
                      <a:pt x="11980" y="7494"/>
                    </a:cubicBezTo>
                    <a:cubicBezTo>
                      <a:pt x="12110" y="7444"/>
                      <a:pt x="12250" y="7394"/>
                      <a:pt x="12390" y="7354"/>
                    </a:cubicBezTo>
                    <a:cubicBezTo>
                      <a:pt x="12530" y="7325"/>
                      <a:pt x="12659" y="7305"/>
                      <a:pt x="12789" y="7285"/>
                    </a:cubicBezTo>
                    <a:cubicBezTo>
                      <a:pt x="12979" y="7254"/>
                      <a:pt x="13169" y="7234"/>
                      <a:pt x="13349" y="7225"/>
                    </a:cubicBezTo>
                    <a:cubicBezTo>
                      <a:pt x="13387" y="7223"/>
                      <a:pt x="13424" y="7222"/>
                      <a:pt x="13460" y="7222"/>
                    </a:cubicBezTo>
                    <a:close/>
                    <a:moveTo>
                      <a:pt x="31084" y="18615"/>
                    </a:moveTo>
                    <a:lnTo>
                      <a:pt x="31234" y="18645"/>
                    </a:lnTo>
                    <a:cubicBezTo>
                      <a:pt x="31294" y="18655"/>
                      <a:pt x="31364" y="18675"/>
                      <a:pt x="31414" y="18695"/>
                    </a:cubicBezTo>
                    <a:cubicBezTo>
                      <a:pt x="31444" y="18715"/>
                      <a:pt x="31474" y="18725"/>
                      <a:pt x="31504" y="18735"/>
                    </a:cubicBezTo>
                    <a:cubicBezTo>
                      <a:pt x="31524" y="18745"/>
                      <a:pt x="31554" y="18755"/>
                      <a:pt x="31574" y="18765"/>
                    </a:cubicBezTo>
                    <a:cubicBezTo>
                      <a:pt x="31643" y="18795"/>
                      <a:pt x="31703" y="18835"/>
                      <a:pt x="31774" y="18865"/>
                    </a:cubicBezTo>
                    <a:cubicBezTo>
                      <a:pt x="31834" y="18895"/>
                      <a:pt x="31894" y="18935"/>
                      <a:pt x="31954" y="18975"/>
                    </a:cubicBezTo>
                    <a:cubicBezTo>
                      <a:pt x="31974" y="18995"/>
                      <a:pt x="31983" y="19015"/>
                      <a:pt x="32003" y="19025"/>
                    </a:cubicBezTo>
                    <a:cubicBezTo>
                      <a:pt x="32014" y="19045"/>
                      <a:pt x="32023" y="19055"/>
                      <a:pt x="32034" y="19064"/>
                    </a:cubicBezTo>
                    <a:cubicBezTo>
                      <a:pt x="32043" y="19095"/>
                      <a:pt x="32063" y="19115"/>
                      <a:pt x="32074" y="19144"/>
                    </a:cubicBezTo>
                    <a:cubicBezTo>
                      <a:pt x="32083" y="19164"/>
                      <a:pt x="32093" y="19195"/>
                      <a:pt x="32103" y="19215"/>
                    </a:cubicBezTo>
                    <a:cubicBezTo>
                      <a:pt x="32103" y="19244"/>
                      <a:pt x="32113" y="19264"/>
                      <a:pt x="32113" y="19295"/>
                    </a:cubicBezTo>
                    <a:cubicBezTo>
                      <a:pt x="32123" y="19344"/>
                      <a:pt x="32123" y="19395"/>
                      <a:pt x="32123" y="19444"/>
                    </a:cubicBezTo>
                    <a:lnTo>
                      <a:pt x="32123" y="19515"/>
                    </a:lnTo>
                    <a:lnTo>
                      <a:pt x="32123" y="19604"/>
                    </a:lnTo>
                    <a:lnTo>
                      <a:pt x="32153" y="19694"/>
                    </a:lnTo>
                    <a:cubicBezTo>
                      <a:pt x="32163" y="19714"/>
                      <a:pt x="32173" y="19724"/>
                      <a:pt x="32183" y="19744"/>
                    </a:cubicBezTo>
                    <a:cubicBezTo>
                      <a:pt x="32193" y="19754"/>
                      <a:pt x="32203" y="19774"/>
                      <a:pt x="32223" y="19784"/>
                    </a:cubicBezTo>
                    <a:cubicBezTo>
                      <a:pt x="32233" y="19804"/>
                      <a:pt x="32253" y="19814"/>
                      <a:pt x="32263" y="19834"/>
                    </a:cubicBezTo>
                    <a:cubicBezTo>
                      <a:pt x="32273" y="19864"/>
                      <a:pt x="32283" y="19884"/>
                      <a:pt x="32303" y="19914"/>
                    </a:cubicBezTo>
                    <a:lnTo>
                      <a:pt x="32363" y="20034"/>
                    </a:lnTo>
                    <a:cubicBezTo>
                      <a:pt x="32373" y="20064"/>
                      <a:pt x="32383" y="20084"/>
                      <a:pt x="32383" y="20114"/>
                    </a:cubicBezTo>
                    <a:cubicBezTo>
                      <a:pt x="32393" y="20144"/>
                      <a:pt x="32393" y="20164"/>
                      <a:pt x="32393" y="20194"/>
                    </a:cubicBezTo>
                    <a:cubicBezTo>
                      <a:pt x="32383" y="20244"/>
                      <a:pt x="32383" y="20294"/>
                      <a:pt x="32373" y="20343"/>
                    </a:cubicBezTo>
                    <a:lnTo>
                      <a:pt x="32373" y="20414"/>
                    </a:lnTo>
                    <a:cubicBezTo>
                      <a:pt x="32373" y="20454"/>
                      <a:pt x="32373" y="20483"/>
                      <a:pt x="32393" y="20523"/>
                    </a:cubicBezTo>
                    <a:cubicBezTo>
                      <a:pt x="32403" y="20554"/>
                      <a:pt x="32423" y="20594"/>
                      <a:pt x="32443" y="20634"/>
                    </a:cubicBezTo>
                    <a:cubicBezTo>
                      <a:pt x="32443" y="20674"/>
                      <a:pt x="32453" y="20714"/>
                      <a:pt x="32463" y="20753"/>
                    </a:cubicBezTo>
                    <a:cubicBezTo>
                      <a:pt x="32463" y="20783"/>
                      <a:pt x="32473" y="20813"/>
                      <a:pt x="32473" y="20843"/>
                    </a:cubicBezTo>
                    <a:lnTo>
                      <a:pt x="32473" y="20923"/>
                    </a:lnTo>
                    <a:cubicBezTo>
                      <a:pt x="32463" y="20973"/>
                      <a:pt x="32453" y="21033"/>
                      <a:pt x="32433" y="21093"/>
                    </a:cubicBezTo>
                    <a:cubicBezTo>
                      <a:pt x="32433" y="21073"/>
                      <a:pt x="32423" y="21063"/>
                      <a:pt x="32413" y="21043"/>
                    </a:cubicBezTo>
                    <a:cubicBezTo>
                      <a:pt x="32403" y="21013"/>
                      <a:pt x="32393" y="20983"/>
                      <a:pt x="32373" y="20953"/>
                    </a:cubicBezTo>
                    <a:cubicBezTo>
                      <a:pt x="32373" y="20933"/>
                      <a:pt x="32363" y="20913"/>
                      <a:pt x="32363" y="20893"/>
                    </a:cubicBezTo>
                    <a:cubicBezTo>
                      <a:pt x="32353" y="20853"/>
                      <a:pt x="32353" y="20823"/>
                      <a:pt x="32353" y="20783"/>
                    </a:cubicBezTo>
                    <a:cubicBezTo>
                      <a:pt x="32353" y="20743"/>
                      <a:pt x="32343" y="20703"/>
                      <a:pt x="32333" y="20663"/>
                    </a:cubicBezTo>
                    <a:cubicBezTo>
                      <a:pt x="32333" y="20614"/>
                      <a:pt x="32323" y="20563"/>
                      <a:pt x="32323" y="20503"/>
                    </a:cubicBezTo>
                    <a:cubicBezTo>
                      <a:pt x="32313" y="20463"/>
                      <a:pt x="32303" y="20414"/>
                      <a:pt x="32293" y="20374"/>
                    </a:cubicBezTo>
                    <a:cubicBezTo>
                      <a:pt x="32283" y="20303"/>
                      <a:pt x="32273" y="20234"/>
                      <a:pt x="32253" y="20164"/>
                    </a:cubicBezTo>
                    <a:cubicBezTo>
                      <a:pt x="32253" y="20124"/>
                      <a:pt x="32233" y="20084"/>
                      <a:pt x="32213" y="20044"/>
                    </a:cubicBezTo>
                    <a:cubicBezTo>
                      <a:pt x="32203" y="20004"/>
                      <a:pt x="32173" y="19974"/>
                      <a:pt x="32153" y="19944"/>
                    </a:cubicBezTo>
                    <a:cubicBezTo>
                      <a:pt x="32133" y="19934"/>
                      <a:pt x="32123" y="19924"/>
                      <a:pt x="32103" y="19914"/>
                    </a:cubicBezTo>
                    <a:cubicBezTo>
                      <a:pt x="32083" y="19894"/>
                      <a:pt x="32074" y="19894"/>
                      <a:pt x="32054" y="19884"/>
                    </a:cubicBezTo>
                    <a:cubicBezTo>
                      <a:pt x="32023" y="19874"/>
                      <a:pt x="31983" y="19864"/>
                      <a:pt x="31954" y="19854"/>
                    </a:cubicBezTo>
                    <a:cubicBezTo>
                      <a:pt x="31883" y="19844"/>
                      <a:pt x="31803" y="19844"/>
                      <a:pt x="31734" y="19844"/>
                    </a:cubicBezTo>
                    <a:cubicBezTo>
                      <a:pt x="31683" y="19854"/>
                      <a:pt x="31623" y="19854"/>
                      <a:pt x="31574" y="19864"/>
                    </a:cubicBezTo>
                    <a:lnTo>
                      <a:pt x="31394" y="19894"/>
                    </a:lnTo>
                    <a:cubicBezTo>
                      <a:pt x="31334" y="19904"/>
                      <a:pt x="31284" y="19914"/>
                      <a:pt x="31234" y="19924"/>
                    </a:cubicBezTo>
                    <a:cubicBezTo>
                      <a:pt x="31224" y="19924"/>
                      <a:pt x="31204" y="19934"/>
                      <a:pt x="31194" y="19934"/>
                    </a:cubicBezTo>
                    <a:lnTo>
                      <a:pt x="31134" y="19964"/>
                    </a:lnTo>
                    <a:cubicBezTo>
                      <a:pt x="31114" y="19974"/>
                      <a:pt x="31094" y="19994"/>
                      <a:pt x="31074" y="20004"/>
                    </a:cubicBezTo>
                    <a:cubicBezTo>
                      <a:pt x="31044" y="20024"/>
                      <a:pt x="31014" y="20044"/>
                      <a:pt x="30994" y="20074"/>
                    </a:cubicBezTo>
                    <a:cubicBezTo>
                      <a:pt x="30974" y="20104"/>
                      <a:pt x="30954" y="20134"/>
                      <a:pt x="30944" y="20174"/>
                    </a:cubicBezTo>
                    <a:cubicBezTo>
                      <a:pt x="30934" y="20204"/>
                      <a:pt x="30924" y="20234"/>
                      <a:pt x="30924" y="20264"/>
                    </a:cubicBezTo>
                    <a:lnTo>
                      <a:pt x="30894" y="20354"/>
                    </a:lnTo>
                    <a:cubicBezTo>
                      <a:pt x="30874" y="20383"/>
                      <a:pt x="30864" y="20414"/>
                      <a:pt x="30844" y="20443"/>
                    </a:cubicBezTo>
                    <a:lnTo>
                      <a:pt x="30764" y="20523"/>
                    </a:lnTo>
                    <a:cubicBezTo>
                      <a:pt x="30755" y="20534"/>
                      <a:pt x="30744" y="20543"/>
                      <a:pt x="30724" y="20554"/>
                    </a:cubicBezTo>
                    <a:cubicBezTo>
                      <a:pt x="30704" y="20574"/>
                      <a:pt x="30695" y="20594"/>
                      <a:pt x="30675" y="20614"/>
                    </a:cubicBezTo>
                    <a:cubicBezTo>
                      <a:pt x="30644" y="20663"/>
                      <a:pt x="30624" y="20714"/>
                      <a:pt x="30604" y="20773"/>
                    </a:cubicBezTo>
                    <a:cubicBezTo>
                      <a:pt x="30604" y="20793"/>
                      <a:pt x="30595" y="20813"/>
                      <a:pt x="30595" y="20833"/>
                    </a:cubicBezTo>
                    <a:cubicBezTo>
                      <a:pt x="30584" y="20853"/>
                      <a:pt x="30584" y="20873"/>
                      <a:pt x="30575" y="20893"/>
                    </a:cubicBezTo>
                    <a:cubicBezTo>
                      <a:pt x="30564" y="20973"/>
                      <a:pt x="30564" y="21053"/>
                      <a:pt x="30564" y="21143"/>
                    </a:cubicBezTo>
                    <a:lnTo>
                      <a:pt x="30564" y="21253"/>
                    </a:lnTo>
                    <a:cubicBezTo>
                      <a:pt x="30564" y="21293"/>
                      <a:pt x="30575" y="21333"/>
                      <a:pt x="30575" y="21373"/>
                    </a:cubicBezTo>
                    <a:lnTo>
                      <a:pt x="30575" y="21443"/>
                    </a:lnTo>
                    <a:lnTo>
                      <a:pt x="30575" y="21453"/>
                    </a:lnTo>
                    <a:cubicBezTo>
                      <a:pt x="30564" y="21453"/>
                      <a:pt x="30564" y="21463"/>
                      <a:pt x="30564" y="21473"/>
                    </a:cubicBezTo>
                    <a:cubicBezTo>
                      <a:pt x="30555" y="21473"/>
                      <a:pt x="30555" y="21482"/>
                      <a:pt x="30544" y="21482"/>
                    </a:cubicBezTo>
                    <a:cubicBezTo>
                      <a:pt x="30535" y="21493"/>
                      <a:pt x="30524" y="21493"/>
                      <a:pt x="30515" y="21502"/>
                    </a:cubicBezTo>
                    <a:cubicBezTo>
                      <a:pt x="30464" y="21522"/>
                      <a:pt x="30404" y="21522"/>
                      <a:pt x="30345" y="21533"/>
                    </a:cubicBezTo>
                    <a:cubicBezTo>
                      <a:pt x="30305" y="21542"/>
                      <a:pt x="30255" y="21553"/>
                      <a:pt x="30205" y="21553"/>
                    </a:cubicBezTo>
                    <a:cubicBezTo>
                      <a:pt x="30165" y="21562"/>
                      <a:pt x="30125" y="21562"/>
                      <a:pt x="30085" y="21562"/>
                    </a:cubicBezTo>
                    <a:cubicBezTo>
                      <a:pt x="30065" y="21553"/>
                      <a:pt x="30045" y="21553"/>
                      <a:pt x="30015" y="21542"/>
                    </a:cubicBezTo>
                    <a:cubicBezTo>
                      <a:pt x="29995" y="21533"/>
                      <a:pt x="29975" y="21513"/>
                      <a:pt x="29945" y="21502"/>
                    </a:cubicBezTo>
                    <a:cubicBezTo>
                      <a:pt x="29885" y="21443"/>
                      <a:pt x="29825" y="21393"/>
                      <a:pt x="29765" y="21323"/>
                    </a:cubicBezTo>
                    <a:cubicBezTo>
                      <a:pt x="29745" y="21283"/>
                      <a:pt x="29715" y="21253"/>
                      <a:pt x="29695" y="21203"/>
                    </a:cubicBezTo>
                    <a:cubicBezTo>
                      <a:pt x="29675" y="21163"/>
                      <a:pt x="29656" y="21123"/>
                      <a:pt x="29636" y="21073"/>
                    </a:cubicBezTo>
                    <a:cubicBezTo>
                      <a:pt x="29625" y="21043"/>
                      <a:pt x="29605" y="21003"/>
                      <a:pt x="29596" y="20963"/>
                    </a:cubicBezTo>
                    <a:lnTo>
                      <a:pt x="29596" y="20953"/>
                    </a:lnTo>
                    <a:cubicBezTo>
                      <a:pt x="29585" y="20933"/>
                      <a:pt x="29576" y="20903"/>
                      <a:pt x="29565" y="20873"/>
                    </a:cubicBezTo>
                    <a:cubicBezTo>
                      <a:pt x="29556" y="20853"/>
                      <a:pt x="29556" y="20823"/>
                      <a:pt x="29545" y="20793"/>
                    </a:cubicBezTo>
                    <a:cubicBezTo>
                      <a:pt x="29536" y="20793"/>
                      <a:pt x="29536" y="20783"/>
                      <a:pt x="29536" y="20773"/>
                    </a:cubicBezTo>
                    <a:cubicBezTo>
                      <a:pt x="29536" y="20763"/>
                      <a:pt x="29525" y="20753"/>
                      <a:pt x="29525" y="20734"/>
                    </a:cubicBezTo>
                    <a:lnTo>
                      <a:pt x="29516" y="20723"/>
                    </a:lnTo>
                    <a:cubicBezTo>
                      <a:pt x="29516" y="20694"/>
                      <a:pt x="29505" y="20674"/>
                      <a:pt x="29505" y="20654"/>
                    </a:cubicBezTo>
                    <a:cubicBezTo>
                      <a:pt x="29496" y="20603"/>
                      <a:pt x="29496" y="20554"/>
                      <a:pt x="29485" y="20503"/>
                    </a:cubicBezTo>
                    <a:cubicBezTo>
                      <a:pt x="29485" y="20454"/>
                      <a:pt x="29485" y="20403"/>
                      <a:pt x="29496" y="20354"/>
                    </a:cubicBezTo>
                    <a:cubicBezTo>
                      <a:pt x="29505" y="20254"/>
                      <a:pt x="29545" y="20154"/>
                      <a:pt x="29576" y="20054"/>
                    </a:cubicBezTo>
                    <a:cubicBezTo>
                      <a:pt x="29605" y="20014"/>
                      <a:pt x="29636" y="19974"/>
                      <a:pt x="29665" y="19924"/>
                    </a:cubicBezTo>
                    <a:cubicBezTo>
                      <a:pt x="29685" y="19894"/>
                      <a:pt x="29705" y="19854"/>
                      <a:pt x="29735" y="19824"/>
                    </a:cubicBezTo>
                    <a:cubicBezTo>
                      <a:pt x="29755" y="19794"/>
                      <a:pt x="29785" y="19764"/>
                      <a:pt x="29805" y="19734"/>
                    </a:cubicBezTo>
                    <a:cubicBezTo>
                      <a:pt x="29835" y="19694"/>
                      <a:pt x="29865" y="19664"/>
                      <a:pt x="29895" y="19644"/>
                    </a:cubicBezTo>
                    <a:cubicBezTo>
                      <a:pt x="29915" y="19634"/>
                      <a:pt x="29925" y="19624"/>
                      <a:pt x="29935" y="19604"/>
                    </a:cubicBezTo>
                    <a:lnTo>
                      <a:pt x="29945" y="19604"/>
                    </a:lnTo>
                    <a:cubicBezTo>
                      <a:pt x="29955" y="19594"/>
                      <a:pt x="29955" y="19594"/>
                      <a:pt x="29965" y="19594"/>
                    </a:cubicBezTo>
                    <a:lnTo>
                      <a:pt x="30025" y="19535"/>
                    </a:lnTo>
                    <a:cubicBezTo>
                      <a:pt x="30035" y="19515"/>
                      <a:pt x="30045" y="19495"/>
                      <a:pt x="30065" y="19464"/>
                    </a:cubicBezTo>
                    <a:cubicBezTo>
                      <a:pt x="30125" y="19364"/>
                      <a:pt x="30195" y="19275"/>
                      <a:pt x="30265" y="19184"/>
                    </a:cubicBezTo>
                    <a:cubicBezTo>
                      <a:pt x="30265" y="19184"/>
                      <a:pt x="30275" y="19175"/>
                      <a:pt x="30275" y="19164"/>
                    </a:cubicBezTo>
                    <a:cubicBezTo>
                      <a:pt x="30325" y="19104"/>
                      <a:pt x="30375" y="19045"/>
                      <a:pt x="30435" y="18985"/>
                    </a:cubicBezTo>
                    <a:cubicBezTo>
                      <a:pt x="30495" y="18925"/>
                      <a:pt x="30555" y="18865"/>
                      <a:pt x="30615" y="18815"/>
                    </a:cubicBezTo>
                    <a:cubicBezTo>
                      <a:pt x="30655" y="18785"/>
                      <a:pt x="30695" y="18755"/>
                      <a:pt x="30735" y="18735"/>
                    </a:cubicBezTo>
                    <a:cubicBezTo>
                      <a:pt x="30775" y="18705"/>
                      <a:pt x="30815" y="18685"/>
                      <a:pt x="30855" y="18665"/>
                    </a:cubicBezTo>
                    <a:cubicBezTo>
                      <a:pt x="30894" y="18655"/>
                      <a:pt x="30924" y="18645"/>
                      <a:pt x="30964" y="18635"/>
                    </a:cubicBezTo>
                    <a:cubicBezTo>
                      <a:pt x="30984" y="18625"/>
                      <a:pt x="31014" y="18625"/>
                      <a:pt x="31034" y="18615"/>
                    </a:cubicBezTo>
                    <a:close/>
                    <a:moveTo>
                      <a:pt x="32353" y="21223"/>
                    </a:moveTo>
                    <a:cubicBezTo>
                      <a:pt x="32353" y="21233"/>
                      <a:pt x="32353" y="21233"/>
                      <a:pt x="32363" y="21243"/>
                    </a:cubicBezTo>
                    <a:cubicBezTo>
                      <a:pt x="32363" y="21243"/>
                      <a:pt x="32373" y="21253"/>
                      <a:pt x="32383" y="21253"/>
                    </a:cubicBezTo>
                    <a:cubicBezTo>
                      <a:pt x="32393" y="21263"/>
                      <a:pt x="32393" y="21263"/>
                      <a:pt x="32403" y="21263"/>
                    </a:cubicBezTo>
                    <a:lnTo>
                      <a:pt x="32453" y="21263"/>
                    </a:lnTo>
                    <a:cubicBezTo>
                      <a:pt x="32463" y="21263"/>
                      <a:pt x="32463" y="21263"/>
                      <a:pt x="32473" y="21253"/>
                    </a:cubicBezTo>
                    <a:cubicBezTo>
                      <a:pt x="32483" y="21263"/>
                      <a:pt x="32483" y="21273"/>
                      <a:pt x="32483" y="21273"/>
                    </a:cubicBezTo>
                    <a:lnTo>
                      <a:pt x="32483" y="21333"/>
                    </a:lnTo>
                    <a:cubicBezTo>
                      <a:pt x="32483" y="21383"/>
                      <a:pt x="32483" y="21423"/>
                      <a:pt x="32493" y="21463"/>
                    </a:cubicBezTo>
                    <a:lnTo>
                      <a:pt x="32493" y="21482"/>
                    </a:lnTo>
                    <a:cubicBezTo>
                      <a:pt x="32483" y="21493"/>
                      <a:pt x="32483" y="21502"/>
                      <a:pt x="32473" y="21513"/>
                    </a:cubicBezTo>
                    <a:lnTo>
                      <a:pt x="32463" y="21513"/>
                    </a:lnTo>
                    <a:cubicBezTo>
                      <a:pt x="32463" y="21522"/>
                      <a:pt x="32453" y="21522"/>
                      <a:pt x="32453" y="21522"/>
                    </a:cubicBezTo>
                    <a:cubicBezTo>
                      <a:pt x="32433" y="21533"/>
                      <a:pt x="32403" y="21542"/>
                      <a:pt x="32383" y="21542"/>
                    </a:cubicBezTo>
                    <a:cubicBezTo>
                      <a:pt x="32363" y="21553"/>
                      <a:pt x="32343" y="21562"/>
                      <a:pt x="32323" y="21562"/>
                    </a:cubicBezTo>
                    <a:lnTo>
                      <a:pt x="32313" y="21562"/>
                    </a:lnTo>
                    <a:lnTo>
                      <a:pt x="32323" y="21553"/>
                    </a:lnTo>
                    <a:cubicBezTo>
                      <a:pt x="32323" y="21502"/>
                      <a:pt x="32323" y="21443"/>
                      <a:pt x="32333" y="21393"/>
                    </a:cubicBezTo>
                    <a:cubicBezTo>
                      <a:pt x="32333" y="21343"/>
                      <a:pt x="32343" y="21293"/>
                      <a:pt x="32353" y="21233"/>
                    </a:cubicBezTo>
                    <a:lnTo>
                      <a:pt x="32353" y="21223"/>
                    </a:lnTo>
                    <a:close/>
                    <a:moveTo>
                      <a:pt x="32503" y="21633"/>
                    </a:moveTo>
                    <a:lnTo>
                      <a:pt x="32503" y="21662"/>
                    </a:lnTo>
                    <a:lnTo>
                      <a:pt x="32503" y="21713"/>
                    </a:lnTo>
                    <a:lnTo>
                      <a:pt x="32503" y="21733"/>
                    </a:lnTo>
                    <a:cubicBezTo>
                      <a:pt x="32503" y="21762"/>
                      <a:pt x="32513" y="21773"/>
                      <a:pt x="32523" y="21793"/>
                    </a:cubicBezTo>
                    <a:lnTo>
                      <a:pt x="32523" y="21802"/>
                    </a:lnTo>
                    <a:cubicBezTo>
                      <a:pt x="32513" y="21822"/>
                      <a:pt x="32503" y="21833"/>
                      <a:pt x="32493" y="21853"/>
                    </a:cubicBezTo>
                    <a:lnTo>
                      <a:pt x="32483" y="21862"/>
                    </a:lnTo>
                    <a:cubicBezTo>
                      <a:pt x="32473" y="21873"/>
                      <a:pt x="32473" y="21873"/>
                      <a:pt x="32463" y="21873"/>
                    </a:cubicBezTo>
                    <a:cubicBezTo>
                      <a:pt x="32443" y="21882"/>
                      <a:pt x="32423" y="21882"/>
                      <a:pt x="32403" y="21893"/>
                    </a:cubicBezTo>
                    <a:lnTo>
                      <a:pt x="32353" y="21842"/>
                    </a:lnTo>
                    <a:cubicBezTo>
                      <a:pt x="32343" y="21833"/>
                      <a:pt x="32343" y="21833"/>
                      <a:pt x="32343" y="21822"/>
                    </a:cubicBezTo>
                    <a:cubicBezTo>
                      <a:pt x="32333" y="21802"/>
                      <a:pt x="32333" y="21782"/>
                      <a:pt x="32323" y="21762"/>
                    </a:cubicBezTo>
                    <a:cubicBezTo>
                      <a:pt x="32313" y="21753"/>
                      <a:pt x="32313" y="21742"/>
                      <a:pt x="32303" y="21733"/>
                    </a:cubicBezTo>
                    <a:lnTo>
                      <a:pt x="32303" y="21682"/>
                    </a:lnTo>
                    <a:lnTo>
                      <a:pt x="32363" y="21682"/>
                    </a:lnTo>
                    <a:cubicBezTo>
                      <a:pt x="32383" y="21673"/>
                      <a:pt x="32403" y="21662"/>
                      <a:pt x="32423" y="21662"/>
                    </a:cubicBezTo>
                    <a:cubicBezTo>
                      <a:pt x="32443" y="21653"/>
                      <a:pt x="32473" y="21642"/>
                      <a:pt x="32493" y="21633"/>
                    </a:cubicBezTo>
                    <a:close/>
                    <a:moveTo>
                      <a:pt x="29525" y="21233"/>
                    </a:moveTo>
                    <a:cubicBezTo>
                      <a:pt x="29536" y="21263"/>
                      <a:pt x="29545" y="21303"/>
                      <a:pt x="29565" y="21333"/>
                    </a:cubicBezTo>
                    <a:cubicBezTo>
                      <a:pt x="29585" y="21363"/>
                      <a:pt x="29605" y="21403"/>
                      <a:pt x="29625" y="21443"/>
                    </a:cubicBezTo>
                    <a:cubicBezTo>
                      <a:pt x="29656" y="21473"/>
                      <a:pt x="29685" y="21513"/>
                      <a:pt x="29715" y="21542"/>
                    </a:cubicBezTo>
                    <a:cubicBezTo>
                      <a:pt x="29735" y="21573"/>
                      <a:pt x="29765" y="21602"/>
                      <a:pt x="29795" y="21633"/>
                    </a:cubicBezTo>
                    <a:cubicBezTo>
                      <a:pt x="29815" y="21642"/>
                      <a:pt x="29825" y="21653"/>
                      <a:pt x="29845" y="21673"/>
                    </a:cubicBezTo>
                    <a:cubicBezTo>
                      <a:pt x="29855" y="21682"/>
                      <a:pt x="29875" y="21693"/>
                      <a:pt x="29895" y="21702"/>
                    </a:cubicBezTo>
                    <a:cubicBezTo>
                      <a:pt x="29915" y="21722"/>
                      <a:pt x="29945" y="21733"/>
                      <a:pt x="29975" y="21753"/>
                    </a:cubicBezTo>
                    <a:cubicBezTo>
                      <a:pt x="30025" y="21762"/>
                      <a:pt x="30085" y="21773"/>
                      <a:pt x="30135" y="21773"/>
                    </a:cubicBezTo>
                    <a:lnTo>
                      <a:pt x="30205" y="21773"/>
                    </a:lnTo>
                    <a:lnTo>
                      <a:pt x="30355" y="21742"/>
                    </a:lnTo>
                    <a:cubicBezTo>
                      <a:pt x="30385" y="21742"/>
                      <a:pt x="30424" y="21733"/>
                      <a:pt x="30464" y="21722"/>
                    </a:cubicBezTo>
                    <a:cubicBezTo>
                      <a:pt x="30475" y="21722"/>
                      <a:pt x="30484" y="21713"/>
                      <a:pt x="30504" y="21713"/>
                    </a:cubicBezTo>
                    <a:cubicBezTo>
                      <a:pt x="30495" y="21722"/>
                      <a:pt x="30495" y="21733"/>
                      <a:pt x="30495" y="21753"/>
                    </a:cubicBezTo>
                    <a:cubicBezTo>
                      <a:pt x="30475" y="21762"/>
                      <a:pt x="30464" y="21782"/>
                      <a:pt x="30444" y="21793"/>
                    </a:cubicBezTo>
                    <a:cubicBezTo>
                      <a:pt x="30424" y="21802"/>
                      <a:pt x="30415" y="21813"/>
                      <a:pt x="30404" y="21822"/>
                    </a:cubicBezTo>
                    <a:cubicBezTo>
                      <a:pt x="30385" y="21833"/>
                      <a:pt x="30375" y="21842"/>
                      <a:pt x="30355" y="21853"/>
                    </a:cubicBezTo>
                    <a:cubicBezTo>
                      <a:pt x="30325" y="21873"/>
                      <a:pt x="30295" y="21893"/>
                      <a:pt x="30265" y="21902"/>
                    </a:cubicBezTo>
                    <a:cubicBezTo>
                      <a:pt x="30255" y="21902"/>
                      <a:pt x="30245" y="21913"/>
                      <a:pt x="30235" y="21913"/>
                    </a:cubicBezTo>
                    <a:cubicBezTo>
                      <a:pt x="30195" y="21913"/>
                      <a:pt x="30165" y="21913"/>
                      <a:pt x="30135" y="21922"/>
                    </a:cubicBezTo>
                    <a:cubicBezTo>
                      <a:pt x="30105" y="21922"/>
                      <a:pt x="30065" y="21922"/>
                      <a:pt x="30025" y="21913"/>
                    </a:cubicBezTo>
                    <a:cubicBezTo>
                      <a:pt x="30015" y="21913"/>
                      <a:pt x="29995" y="21913"/>
                      <a:pt x="29985" y="21902"/>
                    </a:cubicBezTo>
                    <a:cubicBezTo>
                      <a:pt x="29955" y="21902"/>
                      <a:pt x="29945" y="21893"/>
                      <a:pt x="29925" y="21882"/>
                    </a:cubicBezTo>
                    <a:cubicBezTo>
                      <a:pt x="29885" y="21873"/>
                      <a:pt x="29855" y="21862"/>
                      <a:pt x="29815" y="21853"/>
                    </a:cubicBezTo>
                    <a:cubicBezTo>
                      <a:pt x="29735" y="21813"/>
                      <a:pt x="29656" y="21762"/>
                      <a:pt x="29585" y="21713"/>
                    </a:cubicBezTo>
                    <a:cubicBezTo>
                      <a:pt x="29565" y="21702"/>
                      <a:pt x="29556" y="21682"/>
                      <a:pt x="29536" y="21673"/>
                    </a:cubicBezTo>
                    <a:lnTo>
                      <a:pt x="29536" y="21662"/>
                    </a:lnTo>
                    <a:cubicBezTo>
                      <a:pt x="29536" y="21653"/>
                      <a:pt x="29525" y="21633"/>
                      <a:pt x="29525" y="21613"/>
                    </a:cubicBezTo>
                    <a:cubicBezTo>
                      <a:pt x="29516" y="21593"/>
                      <a:pt x="29505" y="21573"/>
                      <a:pt x="29496" y="21562"/>
                    </a:cubicBezTo>
                    <a:cubicBezTo>
                      <a:pt x="29496" y="21542"/>
                      <a:pt x="29485" y="21533"/>
                      <a:pt x="29485" y="21522"/>
                    </a:cubicBezTo>
                    <a:cubicBezTo>
                      <a:pt x="29476" y="21513"/>
                      <a:pt x="29476" y="21502"/>
                      <a:pt x="29476" y="21482"/>
                    </a:cubicBezTo>
                    <a:cubicBezTo>
                      <a:pt x="29476" y="21453"/>
                      <a:pt x="29465" y="21423"/>
                      <a:pt x="29476" y="21393"/>
                    </a:cubicBezTo>
                    <a:lnTo>
                      <a:pt x="29476" y="21313"/>
                    </a:lnTo>
                    <a:cubicBezTo>
                      <a:pt x="29476" y="21313"/>
                      <a:pt x="29485" y="21303"/>
                      <a:pt x="29485" y="21293"/>
                    </a:cubicBezTo>
                    <a:cubicBezTo>
                      <a:pt x="29496" y="21273"/>
                      <a:pt x="29505" y="21253"/>
                      <a:pt x="29516" y="21243"/>
                    </a:cubicBezTo>
                    <a:cubicBezTo>
                      <a:pt x="29516" y="21233"/>
                      <a:pt x="29516" y="21233"/>
                      <a:pt x="29525" y="21233"/>
                    </a:cubicBezTo>
                    <a:close/>
                    <a:moveTo>
                      <a:pt x="8613" y="14858"/>
                    </a:moveTo>
                    <a:cubicBezTo>
                      <a:pt x="8633" y="14918"/>
                      <a:pt x="8653" y="14978"/>
                      <a:pt x="8682" y="15028"/>
                    </a:cubicBezTo>
                    <a:lnTo>
                      <a:pt x="8682" y="15038"/>
                    </a:lnTo>
                    <a:cubicBezTo>
                      <a:pt x="8713" y="15108"/>
                      <a:pt x="8742" y="15188"/>
                      <a:pt x="8782" y="15258"/>
                    </a:cubicBezTo>
                    <a:cubicBezTo>
                      <a:pt x="8782" y="15268"/>
                      <a:pt x="8793" y="15268"/>
                      <a:pt x="8793" y="15278"/>
                    </a:cubicBezTo>
                    <a:cubicBezTo>
                      <a:pt x="8793" y="15288"/>
                      <a:pt x="8793" y="15288"/>
                      <a:pt x="8782" y="15298"/>
                    </a:cubicBezTo>
                    <a:cubicBezTo>
                      <a:pt x="8773" y="15348"/>
                      <a:pt x="8753" y="15408"/>
                      <a:pt x="8742" y="15458"/>
                    </a:cubicBezTo>
                    <a:lnTo>
                      <a:pt x="8893" y="15487"/>
                    </a:lnTo>
                    <a:cubicBezTo>
                      <a:pt x="8962" y="15618"/>
                      <a:pt x="9022" y="15747"/>
                      <a:pt x="9073" y="15878"/>
                    </a:cubicBezTo>
                    <a:cubicBezTo>
                      <a:pt x="9102" y="15947"/>
                      <a:pt x="9142" y="16007"/>
                      <a:pt x="9172" y="16077"/>
                    </a:cubicBezTo>
                    <a:cubicBezTo>
                      <a:pt x="9202" y="16147"/>
                      <a:pt x="9242" y="16207"/>
                      <a:pt x="9282" y="16267"/>
                    </a:cubicBezTo>
                    <a:cubicBezTo>
                      <a:pt x="9322" y="16337"/>
                      <a:pt x="9362" y="16397"/>
                      <a:pt x="9412" y="16467"/>
                    </a:cubicBezTo>
                    <a:cubicBezTo>
                      <a:pt x="9452" y="16527"/>
                      <a:pt x="9492" y="16587"/>
                      <a:pt x="9542" y="16657"/>
                    </a:cubicBezTo>
                    <a:cubicBezTo>
                      <a:pt x="9632" y="16786"/>
                      <a:pt x="9702" y="16917"/>
                      <a:pt x="9782" y="17057"/>
                    </a:cubicBezTo>
                    <a:cubicBezTo>
                      <a:pt x="9852" y="17186"/>
                      <a:pt x="9932" y="17306"/>
                      <a:pt x="10032" y="17426"/>
                    </a:cubicBezTo>
                    <a:cubicBezTo>
                      <a:pt x="10121" y="17556"/>
                      <a:pt x="10232" y="17676"/>
                      <a:pt x="10332" y="17806"/>
                    </a:cubicBezTo>
                    <a:cubicBezTo>
                      <a:pt x="10431" y="17936"/>
                      <a:pt x="10531" y="18056"/>
                      <a:pt x="10631" y="18185"/>
                    </a:cubicBezTo>
                    <a:cubicBezTo>
                      <a:pt x="10731" y="18305"/>
                      <a:pt x="10831" y="18425"/>
                      <a:pt x="10941" y="18535"/>
                    </a:cubicBezTo>
                    <a:cubicBezTo>
                      <a:pt x="11041" y="18645"/>
                      <a:pt x="11151" y="18745"/>
                      <a:pt x="11251" y="18855"/>
                    </a:cubicBezTo>
                    <a:lnTo>
                      <a:pt x="11570" y="19175"/>
                    </a:lnTo>
                    <a:cubicBezTo>
                      <a:pt x="11680" y="19284"/>
                      <a:pt x="11790" y="19395"/>
                      <a:pt x="11910" y="19495"/>
                    </a:cubicBezTo>
                    <a:cubicBezTo>
                      <a:pt x="12020" y="19604"/>
                      <a:pt x="12140" y="19704"/>
                      <a:pt x="12250" y="19814"/>
                    </a:cubicBezTo>
                    <a:cubicBezTo>
                      <a:pt x="12379" y="19914"/>
                      <a:pt x="12499" y="20024"/>
                      <a:pt x="12619" y="20134"/>
                    </a:cubicBezTo>
                    <a:cubicBezTo>
                      <a:pt x="12670" y="20174"/>
                      <a:pt x="12730" y="20224"/>
                      <a:pt x="12789" y="20274"/>
                    </a:cubicBezTo>
                    <a:cubicBezTo>
                      <a:pt x="12859" y="20314"/>
                      <a:pt x="12919" y="20363"/>
                      <a:pt x="12989" y="20414"/>
                    </a:cubicBezTo>
                    <a:cubicBezTo>
                      <a:pt x="13119" y="20503"/>
                      <a:pt x="13249" y="20603"/>
                      <a:pt x="13389" y="20683"/>
                    </a:cubicBezTo>
                    <a:cubicBezTo>
                      <a:pt x="13518" y="20773"/>
                      <a:pt x="13649" y="20843"/>
                      <a:pt x="13778" y="20923"/>
                    </a:cubicBezTo>
                    <a:cubicBezTo>
                      <a:pt x="13909" y="20993"/>
                      <a:pt x="14028" y="21063"/>
                      <a:pt x="14158" y="21123"/>
                    </a:cubicBezTo>
                    <a:cubicBezTo>
                      <a:pt x="14298" y="21193"/>
                      <a:pt x="14438" y="21263"/>
                      <a:pt x="14578" y="21323"/>
                    </a:cubicBezTo>
                    <a:cubicBezTo>
                      <a:pt x="14728" y="21393"/>
                      <a:pt x="14877" y="21473"/>
                      <a:pt x="15037" y="21533"/>
                    </a:cubicBezTo>
                    <a:cubicBezTo>
                      <a:pt x="15177" y="21593"/>
                      <a:pt x="15317" y="21642"/>
                      <a:pt x="15467" y="21682"/>
                    </a:cubicBezTo>
                    <a:cubicBezTo>
                      <a:pt x="15627" y="21733"/>
                      <a:pt x="15787" y="21753"/>
                      <a:pt x="15947" y="21773"/>
                    </a:cubicBezTo>
                    <a:lnTo>
                      <a:pt x="16016" y="21773"/>
                    </a:lnTo>
                    <a:cubicBezTo>
                      <a:pt x="16007" y="21782"/>
                      <a:pt x="15987" y="21793"/>
                      <a:pt x="15976" y="21802"/>
                    </a:cubicBezTo>
                    <a:cubicBezTo>
                      <a:pt x="15896" y="21842"/>
                      <a:pt x="15817" y="21882"/>
                      <a:pt x="15737" y="21933"/>
                    </a:cubicBezTo>
                    <a:cubicBezTo>
                      <a:pt x="15657" y="21982"/>
                      <a:pt x="15567" y="22032"/>
                      <a:pt x="15487" y="22072"/>
                    </a:cubicBezTo>
                    <a:cubicBezTo>
                      <a:pt x="15397" y="22122"/>
                      <a:pt x="15307" y="22162"/>
                      <a:pt x="15227" y="22212"/>
                    </a:cubicBezTo>
                    <a:lnTo>
                      <a:pt x="15217" y="22212"/>
                    </a:lnTo>
                    <a:cubicBezTo>
                      <a:pt x="15108" y="22152"/>
                      <a:pt x="15008" y="22072"/>
                      <a:pt x="14897" y="22002"/>
                    </a:cubicBezTo>
                    <a:cubicBezTo>
                      <a:pt x="14768" y="21913"/>
                      <a:pt x="14618" y="21833"/>
                      <a:pt x="14478" y="21742"/>
                    </a:cubicBezTo>
                    <a:lnTo>
                      <a:pt x="14268" y="21622"/>
                    </a:lnTo>
                    <a:cubicBezTo>
                      <a:pt x="14198" y="21582"/>
                      <a:pt x="14118" y="21553"/>
                      <a:pt x="14048" y="21513"/>
                    </a:cubicBezTo>
                    <a:cubicBezTo>
                      <a:pt x="13898" y="21453"/>
                      <a:pt x="13758" y="21383"/>
                      <a:pt x="13609" y="21313"/>
                    </a:cubicBezTo>
                    <a:cubicBezTo>
                      <a:pt x="13518" y="21273"/>
                      <a:pt x="13439" y="21223"/>
                      <a:pt x="13339" y="21193"/>
                    </a:cubicBezTo>
                    <a:cubicBezTo>
                      <a:pt x="13329" y="21193"/>
                      <a:pt x="13309" y="21193"/>
                      <a:pt x="13289" y="21183"/>
                    </a:cubicBezTo>
                    <a:cubicBezTo>
                      <a:pt x="13259" y="21183"/>
                      <a:pt x="13229" y="21173"/>
                      <a:pt x="13189" y="21173"/>
                    </a:cubicBezTo>
                    <a:cubicBezTo>
                      <a:pt x="13069" y="21173"/>
                      <a:pt x="12959" y="21223"/>
                      <a:pt x="12859" y="21283"/>
                    </a:cubicBezTo>
                    <a:cubicBezTo>
                      <a:pt x="12710" y="21363"/>
                      <a:pt x="12570" y="21463"/>
                      <a:pt x="12430" y="21542"/>
                    </a:cubicBezTo>
                    <a:cubicBezTo>
                      <a:pt x="12330" y="21613"/>
                      <a:pt x="12230" y="21673"/>
                      <a:pt x="12120" y="21733"/>
                    </a:cubicBezTo>
                    <a:cubicBezTo>
                      <a:pt x="12120" y="21722"/>
                      <a:pt x="12110" y="21713"/>
                      <a:pt x="12100" y="21702"/>
                    </a:cubicBezTo>
                    <a:cubicBezTo>
                      <a:pt x="12080" y="21682"/>
                      <a:pt x="12060" y="21673"/>
                      <a:pt x="12040" y="21653"/>
                    </a:cubicBezTo>
                    <a:cubicBezTo>
                      <a:pt x="12010" y="21633"/>
                      <a:pt x="11990" y="21613"/>
                      <a:pt x="11960" y="21593"/>
                    </a:cubicBezTo>
                    <a:cubicBezTo>
                      <a:pt x="11910" y="21553"/>
                      <a:pt x="11860" y="21513"/>
                      <a:pt x="11800" y="21463"/>
                    </a:cubicBezTo>
                    <a:cubicBezTo>
                      <a:pt x="11750" y="21423"/>
                      <a:pt x="11690" y="21373"/>
                      <a:pt x="11630" y="21333"/>
                    </a:cubicBezTo>
                    <a:cubicBezTo>
                      <a:pt x="11580" y="21303"/>
                      <a:pt x="11531" y="21263"/>
                      <a:pt x="11480" y="21223"/>
                    </a:cubicBezTo>
                    <a:cubicBezTo>
                      <a:pt x="11391" y="21143"/>
                      <a:pt x="11300" y="21053"/>
                      <a:pt x="11211" y="20973"/>
                    </a:cubicBezTo>
                    <a:cubicBezTo>
                      <a:pt x="11100" y="20883"/>
                      <a:pt x="10991" y="20793"/>
                      <a:pt x="10881" y="20714"/>
                    </a:cubicBezTo>
                    <a:cubicBezTo>
                      <a:pt x="10771" y="20614"/>
                      <a:pt x="10671" y="20514"/>
                      <a:pt x="10571" y="20414"/>
                    </a:cubicBezTo>
                    <a:lnTo>
                      <a:pt x="10301" y="20084"/>
                    </a:lnTo>
                    <a:cubicBezTo>
                      <a:pt x="10252" y="19994"/>
                      <a:pt x="10192" y="19914"/>
                      <a:pt x="10141" y="19824"/>
                    </a:cubicBezTo>
                    <a:cubicBezTo>
                      <a:pt x="10081" y="19734"/>
                      <a:pt x="10021" y="19644"/>
                      <a:pt x="9972" y="19544"/>
                    </a:cubicBezTo>
                    <a:cubicBezTo>
                      <a:pt x="9921" y="19464"/>
                      <a:pt x="9872" y="19364"/>
                      <a:pt x="9832" y="19275"/>
                    </a:cubicBezTo>
                    <a:cubicBezTo>
                      <a:pt x="9802" y="19204"/>
                      <a:pt x="9772" y="19135"/>
                      <a:pt x="9732" y="19064"/>
                    </a:cubicBezTo>
                    <a:lnTo>
                      <a:pt x="9622" y="19115"/>
                    </a:lnTo>
                    <a:cubicBezTo>
                      <a:pt x="9632" y="19124"/>
                      <a:pt x="9632" y="19144"/>
                      <a:pt x="9642" y="19155"/>
                    </a:cubicBezTo>
                    <a:cubicBezTo>
                      <a:pt x="9682" y="19244"/>
                      <a:pt x="9722" y="19344"/>
                      <a:pt x="9772" y="19435"/>
                    </a:cubicBezTo>
                    <a:cubicBezTo>
                      <a:pt x="9861" y="19624"/>
                      <a:pt x="9972" y="19804"/>
                      <a:pt x="10072" y="19994"/>
                    </a:cubicBezTo>
                    <a:cubicBezTo>
                      <a:pt x="10121" y="20084"/>
                      <a:pt x="10172" y="20174"/>
                      <a:pt x="10232" y="20254"/>
                    </a:cubicBezTo>
                    <a:cubicBezTo>
                      <a:pt x="10292" y="20343"/>
                      <a:pt x="10361" y="20434"/>
                      <a:pt x="10431" y="20523"/>
                    </a:cubicBezTo>
                    <a:lnTo>
                      <a:pt x="10521" y="20643"/>
                    </a:lnTo>
                    <a:cubicBezTo>
                      <a:pt x="10561" y="20683"/>
                      <a:pt x="10591" y="20723"/>
                      <a:pt x="10621" y="20753"/>
                    </a:cubicBezTo>
                    <a:lnTo>
                      <a:pt x="10731" y="20863"/>
                    </a:lnTo>
                    <a:cubicBezTo>
                      <a:pt x="10771" y="20903"/>
                      <a:pt x="10811" y="20943"/>
                      <a:pt x="10851" y="20973"/>
                    </a:cubicBezTo>
                    <a:cubicBezTo>
                      <a:pt x="10911" y="21023"/>
                      <a:pt x="10981" y="21083"/>
                      <a:pt x="11031" y="21133"/>
                    </a:cubicBezTo>
                    <a:lnTo>
                      <a:pt x="11211" y="21313"/>
                    </a:lnTo>
                    <a:cubicBezTo>
                      <a:pt x="11271" y="21373"/>
                      <a:pt x="11340" y="21433"/>
                      <a:pt x="11411" y="21482"/>
                    </a:cubicBezTo>
                    <a:cubicBezTo>
                      <a:pt x="11440" y="21513"/>
                      <a:pt x="11471" y="21533"/>
                      <a:pt x="11500" y="21553"/>
                    </a:cubicBezTo>
                    <a:cubicBezTo>
                      <a:pt x="11531" y="21573"/>
                      <a:pt x="11560" y="21602"/>
                      <a:pt x="11590" y="21622"/>
                    </a:cubicBezTo>
                    <a:cubicBezTo>
                      <a:pt x="11650" y="21673"/>
                      <a:pt x="11710" y="21722"/>
                      <a:pt x="11760" y="21773"/>
                    </a:cubicBezTo>
                    <a:cubicBezTo>
                      <a:pt x="11790" y="21793"/>
                      <a:pt x="11820" y="21822"/>
                      <a:pt x="11840" y="21842"/>
                    </a:cubicBezTo>
                    <a:lnTo>
                      <a:pt x="11860" y="21862"/>
                    </a:lnTo>
                    <a:cubicBezTo>
                      <a:pt x="11800" y="21902"/>
                      <a:pt x="11730" y="21933"/>
                      <a:pt x="11660" y="21972"/>
                    </a:cubicBezTo>
                    <a:cubicBezTo>
                      <a:pt x="11660" y="21942"/>
                      <a:pt x="11650" y="21913"/>
                      <a:pt x="11640" y="21893"/>
                    </a:cubicBezTo>
                    <a:cubicBezTo>
                      <a:pt x="11610" y="21842"/>
                      <a:pt x="11580" y="21813"/>
                      <a:pt x="11531" y="21782"/>
                    </a:cubicBezTo>
                    <a:cubicBezTo>
                      <a:pt x="11491" y="21753"/>
                      <a:pt x="11440" y="21722"/>
                      <a:pt x="11400" y="21693"/>
                    </a:cubicBezTo>
                    <a:cubicBezTo>
                      <a:pt x="11300" y="21622"/>
                      <a:pt x="11200" y="21562"/>
                      <a:pt x="11111" y="21493"/>
                    </a:cubicBezTo>
                    <a:cubicBezTo>
                      <a:pt x="11011" y="21413"/>
                      <a:pt x="10901" y="21343"/>
                      <a:pt x="10811" y="21263"/>
                    </a:cubicBezTo>
                    <a:cubicBezTo>
                      <a:pt x="10721" y="21193"/>
                      <a:pt x="10641" y="21123"/>
                      <a:pt x="10551" y="21063"/>
                    </a:cubicBezTo>
                    <a:cubicBezTo>
                      <a:pt x="10471" y="20983"/>
                      <a:pt x="10381" y="20903"/>
                      <a:pt x="10301" y="20823"/>
                    </a:cubicBezTo>
                    <a:cubicBezTo>
                      <a:pt x="10221" y="20734"/>
                      <a:pt x="10132" y="20643"/>
                      <a:pt x="10052" y="20554"/>
                    </a:cubicBezTo>
                    <a:cubicBezTo>
                      <a:pt x="9972" y="20463"/>
                      <a:pt x="9901" y="20363"/>
                      <a:pt x="9822" y="20274"/>
                    </a:cubicBezTo>
                    <a:cubicBezTo>
                      <a:pt x="9752" y="20184"/>
                      <a:pt x="9682" y="20084"/>
                      <a:pt x="9612" y="19994"/>
                    </a:cubicBezTo>
                    <a:cubicBezTo>
                      <a:pt x="9522" y="19854"/>
                      <a:pt x="9432" y="19724"/>
                      <a:pt x="9342" y="19584"/>
                    </a:cubicBezTo>
                    <a:cubicBezTo>
                      <a:pt x="9262" y="19444"/>
                      <a:pt x="9162" y="19315"/>
                      <a:pt x="9082" y="19164"/>
                    </a:cubicBezTo>
                    <a:cubicBezTo>
                      <a:pt x="9002" y="19025"/>
                      <a:pt x="8922" y="18875"/>
                      <a:pt x="8842" y="18735"/>
                    </a:cubicBezTo>
                    <a:cubicBezTo>
                      <a:pt x="8762" y="18585"/>
                      <a:pt x="8682" y="18425"/>
                      <a:pt x="8613" y="18276"/>
                    </a:cubicBezTo>
                    <a:cubicBezTo>
                      <a:pt x="8563" y="18165"/>
                      <a:pt x="8523" y="18056"/>
                      <a:pt x="8473" y="17945"/>
                    </a:cubicBezTo>
                    <a:cubicBezTo>
                      <a:pt x="8423" y="17786"/>
                      <a:pt x="8373" y="17626"/>
                      <a:pt x="8343" y="17456"/>
                    </a:cubicBezTo>
                    <a:cubicBezTo>
                      <a:pt x="8313" y="17296"/>
                      <a:pt x="8283" y="17136"/>
                      <a:pt x="8263" y="16977"/>
                    </a:cubicBezTo>
                    <a:cubicBezTo>
                      <a:pt x="8253" y="16797"/>
                      <a:pt x="8253" y="16627"/>
                      <a:pt x="8263" y="16447"/>
                    </a:cubicBezTo>
                    <a:cubicBezTo>
                      <a:pt x="8273" y="16277"/>
                      <a:pt x="8293" y="16107"/>
                      <a:pt x="8313" y="15927"/>
                    </a:cubicBezTo>
                    <a:cubicBezTo>
                      <a:pt x="8343" y="15767"/>
                      <a:pt x="8383" y="15607"/>
                      <a:pt x="8423" y="15458"/>
                    </a:cubicBezTo>
                    <a:lnTo>
                      <a:pt x="8483" y="15188"/>
                    </a:lnTo>
                    <a:cubicBezTo>
                      <a:pt x="8513" y="15078"/>
                      <a:pt x="8563" y="14968"/>
                      <a:pt x="8613" y="14858"/>
                    </a:cubicBezTo>
                    <a:close/>
                    <a:moveTo>
                      <a:pt x="29505" y="21793"/>
                    </a:moveTo>
                    <a:cubicBezTo>
                      <a:pt x="29525" y="21802"/>
                      <a:pt x="29536" y="21813"/>
                      <a:pt x="29545" y="21822"/>
                    </a:cubicBezTo>
                    <a:cubicBezTo>
                      <a:pt x="29605" y="21862"/>
                      <a:pt x="29656" y="21893"/>
                      <a:pt x="29715" y="21922"/>
                    </a:cubicBezTo>
                    <a:cubicBezTo>
                      <a:pt x="29775" y="21953"/>
                      <a:pt x="29845" y="21972"/>
                      <a:pt x="29905" y="21992"/>
                    </a:cubicBezTo>
                    <a:cubicBezTo>
                      <a:pt x="29935" y="22012"/>
                      <a:pt x="29965" y="22022"/>
                      <a:pt x="30005" y="22022"/>
                    </a:cubicBezTo>
                    <a:cubicBezTo>
                      <a:pt x="30035" y="22032"/>
                      <a:pt x="30075" y="22042"/>
                      <a:pt x="30115" y="22042"/>
                    </a:cubicBezTo>
                    <a:cubicBezTo>
                      <a:pt x="30145" y="22042"/>
                      <a:pt x="30175" y="22042"/>
                      <a:pt x="30205" y="22052"/>
                    </a:cubicBezTo>
                    <a:lnTo>
                      <a:pt x="30225" y="22052"/>
                    </a:lnTo>
                    <a:cubicBezTo>
                      <a:pt x="30245" y="22052"/>
                      <a:pt x="30265" y="22052"/>
                      <a:pt x="30275" y="22042"/>
                    </a:cubicBezTo>
                    <a:cubicBezTo>
                      <a:pt x="30305" y="22042"/>
                      <a:pt x="30325" y="22032"/>
                      <a:pt x="30345" y="22022"/>
                    </a:cubicBezTo>
                    <a:cubicBezTo>
                      <a:pt x="30385" y="22012"/>
                      <a:pt x="30415" y="21992"/>
                      <a:pt x="30444" y="21982"/>
                    </a:cubicBezTo>
                    <a:cubicBezTo>
                      <a:pt x="30455" y="22012"/>
                      <a:pt x="30455" y="22042"/>
                      <a:pt x="30455" y="22062"/>
                    </a:cubicBezTo>
                    <a:cubicBezTo>
                      <a:pt x="30444" y="22072"/>
                      <a:pt x="30444" y="22082"/>
                      <a:pt x="30444" y="22092"/>
                    </a:cubicBezTo>
                    <a:cubicBezTo>
                      <a:pt x="30424" y="22122"/>
                      <a:pt x="30415" y="22152"/>
                      <a:pt x="30395" y="22182"/>
                    </a:cubicBezTo>
                    <a:lnTo>
                      <a:pt x="30345" y="22232"/>
                    </a:lnTo>
                    <a:cubicBezTo>
                      <a:pt x="30325" y="22242"/>
                      <a:pt x="30305" y="22252"/>
                      <a:pt x="30285" y="22272"/>
                    </a:cubicBezTo>
                    <a:lnTo>
                      <a:pt x="30165" y="22272"/>
                    </a:lnTo>
                    <a:cubicBezTo>
                      <a:pt x="30135" y="22262"/>
                      <a:pt x="30105" y="22262"/>
                      <a:pt x="30085" y="22262"/>
                    </a:cubicBezTo>
                    <a:cubicBezTo>
                      <a:pt x="30025" y="22252"/>
                      <a:pt x="29965" y="22242"/>
                      <a:pt x="29905" y="22222"/>
                    </a:cubicBezTo>
                    <a:cubicBezTo>
                      <a:pt x="29825" y="22202"/>
                      <a:pt x="29735" y="22192"/>
                      <a:pt x="29656" y="22162"/>
                    </a:cubicBezTo>
                    <a:cubicBezTo>
                      <a:pt x="29636" y="22152"/>
                      <a:pt x="29616" y="22142"/>
                      <a:pt x="29596" y="22122"/>
                    </a:cubicBezTo>
                    <a:cubicBezTo>
                      <a:pt x="29596" y="22112"/>
                      <a:pt x="29585" y="22112"/>
                      <a:pt x="29585" y="22102"/>
                    </a:cubicBezTo>
                    <a:lnTo>
                      <a:pt x="29576" y="22102"/>
                    </a:lnTo>
                    <a:cubicBezTo>
                      <a:pt x="29545" y="22082"/>
                      <a:pt x="29525" y="22062"/>
                      <a:pt x="29505" y="22032"/>
                    </a:cubicBezTo>
                    <a:cubicBezTo>
                      <a:pt x="29496" y="22022"/>
                      <a:pt x="29485" y="22002"/>
                      <a:pt x="29485" y="21992"/>
                    </a:cubicBezTo>
                    <a:cubicBezTo>
                      <a:pt x="29476" y="21972"/>
                      <a:pt x="29465" y="21953"/>
                      <a:pt x="29465" y="21933"/>
                    </a:cubicBezTo>
                    <a:lnTo>
                      <a:pt x="29465" y="21882"/>
                    </a:lnTo>
                    <a:cubicBezTo>
                      <a:pt x="29465" y="21862"/>
                      <a:pt x="29476" y="21842"/>
                      <a:pt x="29485" y="21813"/>
                    </a:cubicBezTo>
                    <a:lnTo>
                      <a:pt x="29496" y="21813"/>
                    </a:lnTo>
                    <a:cubicBezTo>
                      <a:pt x="29505" y="21802"/>
                      <a:pt x="29505" y="21802"/>
                      <a:pt x="29505" y="21793"/>
                    </a:cubicBezTo>
                    <a:close/>
                    <a:moveTo>
                      <a:pt x="32263" y="21922"/>
                    </a:moveTo>
                    <a:lnTo>
                      <a:pt x="32303" y="21962"/>
                    </a:lnTo>
                    <a:lnTo>
                      <a:pt x="32313" y="21972"/>
                    </a:lnTo>
                    <a:cubicBezTo>
                      <a:pt x="32323" y="21982"/>
                      <a:pt x="32333" y="21982"/>
                      <a:pt x="32343" y="21992"/>
                    </a:cubicBezTo>
                    <a:cubicBezTo>
                      <a:pt x="32343" y="21992"/>
                      <a:pt x="32353" y="22002"/>
                      <a:pt x="32363" y="22002"/>
                    </a:cubicBezTo>
                    <a:cubicBezTo>
                      <a:pt x="32370" y="22006"/>
                      <a:pt x="32377" y="22007"/>
                      <a:pt x="32386" y="22007"/>
                    </a:cubicBezTo>
                    <a:cubicBezTo>
                      <a:pt x="32402" y="22007"/>
                      <a:pt x="32420" y="22002"/>
                      <a:pt x="32433" y="22002"/>
                    </a:cubicBezTo>
                    <a:cubicBezTo>
                      <a:pt x="32443" y="22002"/>
                      <a:pt x="32443" y="21992"/>
                      <a:pt x="32453" y="21992"/>
                    </a:cubicBezTo>
                    <a:cubicBezTo>
                      <a:pt x="32473" y="21992"/>
                      <a:pt x="32483" y="21982"/>
                      <a:pt x="32493" y="21972"/>
                    </a:cubicBezTo>
                    <a:cubicBezTo>
                      <a:pt x="32503" y="21992"/>
                      <a:pt x="32503" y="22002"/>
                      <a:pt x="32503" y="22012"/>
                    </a:cubicBezTo>
                    <a:lnTo>
                      <a:pt x="32503" y="22092"/>
                    </a:lnTo>
                    <a:cubicBezTo>
                      <a:pt x="32503" y="22112"/>
                      <a:pt x="32493" y="22132"/>
                      <a:pt x="32483" y="22152"/>
                    </a:cubicBezTo>
                    <a:cubicBezTo>
                      <a:pt x="32483" y="22162"/>
                      <a:pt x="32473" y="22182"/>
                      <a:pt x="32463" y="22192"/>
                    </a:cubicBezTo>
                    <a:cubicBezTo>
                      <a:pt x="32443" y="22212"/>
                      <a:pt x="32423" y="22242"/>
                      <a:pt x="32403" y="22262"/>
                    </a:cubicBezTo>
                    <a:cubicBezTo>
                      <a:pt x="32393" y="22262"/>
                      <a:pt x="32383" y="22272"/>
                      <a:pt x="32373" y="22272"/>
                    </a:cubicBezTo>
                    <a:lnTo>
                      <a:pt x="32353" y="22272"/>
                    </a:lnTo>
                    <a:cubicBezTo>
                      <a:pt x="32353" y="22282"/>
                      <a:pt x="32343" y="22282"/>
                      <a:pt x="32343" y="22282"/>
                    </a:cubicBezTo>
                    <a:cubicBezTo>
                      <a:pt x="32333" y="22272"/>
                      <a:pt x="32323" y="22272"/>
                      <a:pt x="32313" y="22272"/>
                    </a:cubicBezTo>
                    <a:cubicBezTo>
                      <a:pt x="32303" y="22262"/>
                      <a:pt x="32283" y="22252"/>
                      <a:pt x="32273" y="22252"/>
                    </a:cubicBezTo>
                    <a:cubicBezTo>
                      <a:pt x="32273" y="22242"/>
                      <a:pt x="32263" y="22232"/>
                      <a:pt x="32253" y="22232"/>
                    </a:cubicBezTo>
                    <a:cubicBezTo>
                      <a:pt x="32253" y="22222"/>
                      <a:pt x="32253" y="22212"/>
                      <a:pt x="32243" y="22212"/>
                    </a:cubicBezTo>
                    <a:cubicBezTo>
                      <a:pt x="32243" y="22202"/>
                      <a:pt x="32243" y="22192"/>
                      <a:pt x="32233" y="22182"/>
                    </a:cubicBezTo>
                    <a:lnTo>
                      <a:pt x="32233" y="22082"/>
                    </a:lnTo>
                    <a:cubicBezTo>
                      <a:pt x="32243" y="22052"/>
                      <a:pt x="32243" y="22022"/>
                      <a:pt x="32253" y="21992"/>
                    </a:cubicBezTo>
                    <a:cubicBezTo>
                      <a:pt x="32263" y="21972"/>
                      <a:pt x="32263" y="21953"/>
                      <a:pt x="32263" y="21922"/>
                    </a:cubicBezTo>
                    <a:close/>
                    <a:moveTo>
                      <a:pt x="32193" y="22232"/>
                    </a:moveTo>
                    <a:cubicBezTo>
                      <a:pt x="32213" y="22272"/>
                      <a:pt x="32233" y="22292"/>
                      <a:pt x="32263" y="22312"/>
                    </a:cubicBezTo>
                    <a:cubicBezTo>
                      <a:pt x="32283" y="22332"/>
                      <a:pt x="32303" y="22332"/>
                      <a:pt x="32323" y="22342"/>
                    </a:cubicBezTo>
                    <a:cubicBezTo>
                      <a:pt x="32336" y="22350"/>
                      <a:pt x="32351" y="22353"/>
                      <a:pt x="32365" y="22353"/>
                    </a:cubicBezTo>
                    <a:cubicBezTo>
                      <a:pt x="32385" y="22353"/>
                      <a:pt x="32406" y="22348"/>
                      <a:pt x="32423" y="22342"/>
                    </a:cubicBezTo>
                    <a:cubicBezTo>
                      <a:pt x="32433" y="22332"/>
                      <a:pt x="32443" y="22332"/>
                      <a:pt x="32443" y="22322"/>
                    </a:cubicBezTo>
                    <a:lnTo>
                      <a:pt x="32443" y="22332"/>
                    </a:lnTo>
                    <a:lnTo>
                      <a:pt x="32443" y="22372"/>
                    </a:lnTo>
                    <a:cubicBezTo>
                      <a:pt x="32433" y="22392"/>
                      <a:pt x="32433" y="22412"/>
                      <a:pt x="32423" y="22422"/>
                    </a:cubicBezTo>
                    <a:cubicBezTo>
                      <a:pt x="32413" y="22452"/>
                      <a:pt x="32403" y="22472"/>
                      <a:pt x="32393" y="22492"/>
                    </a:cubicBezTo>
                    <a:cubicBezTo>
                      <a:pt x="32383" y="22502"/>
                      <a:pt x="32373" y="22512"/>
                      <a:pt x="32353" y="22522"/>
                    </a:cubicBezTo>
                    <a:cubicBezTo>
                      <a:pt x="32353" y="22532"/>
                      <a:pt x="32343" y="22532"/>
                      <a:pt x="32333" y="22542"/>
                    </a:cubicBezTo>
                    <a:lnTo>
                      <a:pt x="32313" y="22542"/>
                    </a:lnTo>
                    <a:cubicBezTo>
                      <a:pt x="32303" y="22542"/>
                      <a:pt x="32293" y="22542"/>
                      <a:pt x="32283" y="22532"/>
                    </a:cubicBezTo>
                    <a:cubicBezTo>
                      <a:pt x="32263" y="22532"/>
                      <a:pt x="32253" y="22522"/>
                      <a:pt x="32243" y="22512"/>
                    </a:cubicBezTo>
                    <a:cubicBezTo>
                      <a:pt x="32223" y="22502"/>
                      <a:pt x="32213" y="22502"/>
                      <a:pt x="32203" y="22492"/>
                    </a:cubicBezTo>
                    <a:cubicBezTo>
                      <a:pt x="32203" y="22492"/>
                      <a:pt x="32203" y="22482"/>
                      <a:pt x="32193" y="22482"/>
                    </a:cubicBezTo>
                    <a:cubicBezTo>
                      <a:pt x="32193" y="22472"/>
                      <a:pt x="32193" y="22472"/>
                      <a:pt x="32183" y="22462"/>
                    </a:cubicBezTo>
                    <a:cubicBezTo>
                      <a:pt x="32173" y="22442"/>
                      <a:pt x="32173" y="22412"/>
                      <a:pt x="32163" y="22392"/>
                    </a:cubicBezTo>
                    <a:cubicBezTo>
                      <a:pt x="32173" y="22342"/>
                      <a:pt x="32183" y="22282"/>
                      <a:pt x="32193" y="22232"/>
                    </a:cubicBezTo>
                    <a:close/>
                    <a:moveTo>
                      <a:pt x="31734" y="19994"/>
                    </a:moveTo>
                    <a:cubicBezTo>
                      <a:pt x="31794" y="19994"/>
                      <a:pt x="31843" y="20004"/>
                      <a:pt x="31894" y="20004"/>
                    </a:cubicBezTo>
                    <a:cubicBezTo>
                      <a:pt x="31923" y="20014"/>
                      <a:pt x="31963" y="20024"/>
                      <a:pt x="31994" y="20034"/>
                    </a:cubicBezTo>
                    <a:cubicBezTo>
                      <a:pt x="32003" y="20044"/>
                      <a:pt x="32014" y="20044"/>
                      <a:pt x="32014" y="20044"/>
                    </a:cubicBezTo>
                    <a:cubicBezTo>
                      <a:pt x="32034" y="20064"/>
                      <a:pt x="32054" y="20074"/>
                      <a:pt x="32063" y="20094"/>
                    </a:cubicBezTo>
                    <a:cubicBezTo>
                      <a:pt x="32063" y="20104"/>
                      <a:pt x="32074" y="20114"/>
                      <a:pt x="32074" y="20114"/>
                    </a:cubicBezTo>
                    <a:lnTo>
                      <a:pt x="32103" y="20204"/>
                    </a:lnTo>
                    <a:cubicBezTo>
                      <a:pt x="32103" y="20224"/>
                      <a:pt x="32113" y="20254"/>
                      <a:pt x="32113" y="20274"/>
                    </a:cubicBezTo>
                    <a:cubicBezTo>
                      <a:pt x="32123" y="20303"/>
                      <a:pt x="32133" y="20334"/>
                      <a:pt x="32133" y="20363"/>
                    </a:cubicBezTo>
                    <a:cubicBezTo>
                      <a:pt x="32143" y="20394"/>
                      <a:pt x="32143" y="20423"/>
                      <a:pt x="32153" y="20454"/>
                    </a:cubicBezTo>
                    <a:lnTo>
                      <a:pt x="32183" y="20543"/>
                    </a:lnTo>
                    <a:cubicBezTo>
                      <a:pt x="32193" y="20574"/>
                      <a:pt x="32193" y="20614"/>
                      <a:pt x="32193" y="20643"/>
                    </a:cubicBezTo>
                    <a:cubicBezTo>
                      <a:pt x="32213" y="20703"/>
                      <a:pt x="32223" y="20763"/>
                      <a:pt x="32233" y="20823"/>
                    </a:cubicBezTo>
                    <a:cubicBezTo>
                      <a:pt x="32243" y="20843"/>
                      <a:pt x="32243" y="20853"/>
                      <a:pt x="32243" y="20873"/>
                    </a:cubicBezTo>
                    <a:cubicBezTo>
                      <a:pt x="32233" y="20883"/>
                      <a:pt x="32233" y="20893"/>
                      <a:pt x="32233" y="20903"/>
                    </a:cubicBezTo>
                    <a:cubicBezTo>
                      <a:pt x="32233" y="20973"/>
                      <a:pt x="32243" y="21033"/>
                      <a:pt x="32243" y="21093"/>
                    </a:cubicBezTo>
                    <a:cubicBezTo>
                      <a:pt x="32243" y="21153"/>
                      <a:pt x="32243" y="21213"/>
                      <a:pt x="32233" y="21263"/>
                    </a:cubicBezTo>
                    <a:cubicBezTo>
                      <a:pt x="32223" y="21333"/>
                      <a:pt x="32213" y="21393"/>
                      <a:pt x="32203" y="21453"/>
                    </a:cubicBezTo>
                    <a:cubicBezTo>
                      <a:pt x="32203" y="21513"/>
                      <a:pt x="32193" y="21573"/>
                      <a:pt x="32183" y="21633"/>
                    </a:cubicBezTo>
                    <a:cubicBezTo>
                      <a:pt x="32173" y="21762"/>
                      <a:pt x="32143" y="21893"/>
                      <a:pt x="32103" y="22022"/>
                    </a:cubicBezTo>
                    <a:cubicBezTo>
                      <a:pt x="32083" y="22082"/>
                      <a:pt x="32063" y="22152"/>
                      <a:pt x="32054" y="22222"/>
                    </a:cubicBezTo>
                    <a:cubicBezTo>
                      <a:pt x="32034" y="22292"/>
                      <a:pt x="32023" y="22352"/>
                      <a:pt x="31994" y="22412"/>
                    </a:cubicBezTo>
                    <a:cubicBezTo>
                      <a:pt x="31983" y="22442"/>
                      <a:pt x="31974" y="22472"/>
                      <a:pt x="31954" y="22492"/>
                    </a:cubicBezTo>
                    <a:cubicBezTo>
                      <a:pt x="31943" y="22492"/>
                      <a:pt x="31943" y="22502"/>
                      <a:pt x="31934" y="22502"/>
                    </a:cubicBezTo>
                    <a:cubicBezTo>
                      <a:pt x="31903" y="22512"/>
                      <a:pt x="31883" y="22522"/>
                      <a:pt x="31854" y="22522"/>
                    </a:cubicBezTo>
                    <a:lnTo>
                      <a:pt x="31834" y="22522"/>
                    </a:lnTo>
                    <a:cubicBezTo>
                      <a:pt x="31823" y="22522"/>
                      <a:pt x="31814" y="22532"/>
                      <a:pt x="31803" y="22532"/>
                    </a:cubicBezTo>
                    <a:lnTo>
                      <a:pt x="31794" y="22532"/>
                    </a:lnTo>
                    <a:cubicBezTo>
                      <a:pt x="31734" y="22542"/>
                      <a:pt x="31683" y="22552"/>
                      <a:pt x="31623" y="22562"/>
                    </a:cubicBezTo>
                    <a:lnTo>
                      <a:pt x="31284" y="22562"/>
                    </a:lnTo>
                    <a:cubicBezTo>
                      <a:pt x="31214" y="22552"/>
                      <a:pt x="31134" y="22522"/>
                      <a:pt x="31064" y="22492"/>
                    </a:cubicBezTo>
                    <a:cubicBezTo>
                      <a:pt x="31004" y="22472"/>
                      <a:pt x="30944" y="22442"/>
                      <a:pt x="30884" y="22402"/>
                    </a:cubicBezTo>
                    <a:cubicBezTo>
                      <a:pt x="30855" y="22392"/>
                      <a:pt x="30835" y="22372"/>
                      <a:pt x="30804" y="22352"/>
                    </a:cubicBezTo>
                    <a:cubicBezTo>
                      <a:pt x="30784" y="22342"/>
                      <a:pt x="30755" y="22322"/>
                      <a:pt x="30735" y="22302"/>
                    </a:cubicBezTo>
                    <a:cubicBezTo>
                      <a:pt x="30715" y="22292"/>
                      <a:pt x="30704" y="22282"/>
                      <a:pt x="30695" y="22272"/>
                    </a:cubicBezTo>
                    <a:cubicBezTo>
                      <a:pt x="30684" y="22262"/>
                      <a:pt x="30675" y="22252"/>
                      <a:pt x="30675" y="22242"/>
                    </a:cubicBezTo>
                    <a:cubicBezTo>
                      <a:pt x="30655" y="22232"/>
                      <a:pt x="30644" y="22222"/>
                      <a:pt x="30624" y="22212"/>
                    </a:cubicBezTo>
                    <a:cubicBezTo>
                      <a:pt x="30615" y="22202"/>
                      <a:pt x="30595" y="22202"/>
                      <a:pt x="30584" y="22202"/>
                    </a:cubicBezTo>
                    <a:lnTo>
                      <a:pt x="30584" y="22182"/>
                    </a:lnTo>
                    <a:cubicBezTo>
                      <a:pt x="30595" y="22172"/>
                      <a:pt x="30604" y="22162"/>
                      <a:pt x="30604" y="22152"/>
                    </a:cubicBezTo>
                    <a:cubicBezTo>
                      <a:pt x="30615" y="22122"/>
                      <a:pt x="30624" y="22092"/>
                      <a:pt x="30624" y="22062"/>
                    </a:cubicBezTo>
                    <a:cubicBezTo>
                      <a:pt x="30635" y="22022"/>
                      <a:pt x="30635" y="21972"/>
                      <a:pt x="30624" y="21933"/>
                    </a:cubicBezTo>
                    <a:cubicBezTo>
                      <a:pt x="30615" y="21913"/>
                      <a:pt x="30604" y="21893"/>
                      <a:pt x="30584" y="21882"/>
                    </a:cubicBezTo>
                    <a:cubicBezTo>
                      <a:pt x="30595" y="21873"/>
                      <a:pt x="30604" y="21873"/>
                      <a:pt x="30615" y="21862"/>
                    </a:cubicBezTo>
                    <a:cubicBezTo>
                      <a:pt x="30615" y="21853"/>
                      <a:pt x="30624" y="21842"/>
                      <a:pt x="30635" y="21833"/>
                    </a:cubicBezTo>
                    <a:cubicBezTo>
                      <a:pt x="30644" y="21822"/>
                      <a:pt x="30644" y="21802"/>
                      <a:pt x="30655" y="21793"/>
                    </a:cubicBezTo>
                    <a:cubicBezTo>
                      <a:pt x="30655" y="21762"/>
                      <a:pt x="30664" y="21742"/>
                      <a:pt x="30664" y="21722"/>
                    </a:cubicBezTo>
                    <a:cubicBezTo>
                      <a:pt x="30664" y="21682"/>
                      <a:pt x="30675" y="21653"/>
                      <a:pt x="30664" y="21622"/>
                    </a:cubicBezTo>
                    <a:cubicBezTo>
                      <a:pt x="30695" y="21582"/>
                      <a:pt x="30715" y="21553"/>
                      <a:pt x="30724" y="21502"/>
                    </a:cubicBezTo>
                    <a:cubicBezTo>
                      <a:pt x="30735" y="21473"/>
                      <a:pt x="30735" y="21433"/>
                      <a:pt x="30724" y="21403"/>
                    </a:cubicBezTo>
                    <a:cubicBezTo>
                      <a:pt x="30724" y="21373"/>
                      <a:pt x="30715" y="21353"/>
                      <a:pt x="30715" y="21323"/>
                    </a:cubicBezTo>
                    <a:cubicBezTo>
                      <a:pt x="30704" y="21263"/>
                      <a:pt x="30704" y="21213"/>
                      <a:pt x="30715" y="21153"/>
                    </a:cubicBezTo>
                    <a:cubicBezTo>
                      <a:pt x="30715" y="21093"/>
                      <a:pt x="30715" y="21033"/>
                      <a:pt x="30724" y="20973"/>
                    </a:cubicBezTo>
                    <a:lnTo>
                      <a:pt x="30724" y="20943"/>
                    </a:lnTo>
                    <a:cubicBezTo>
                      <a:pt x="30735" y="20923"/>
                      <a:pt x="30735" y="20903"/>
                      <a:pt x="30744" y="20893"/>
                    </a:cubicBezTo>
                    <a:cubicBezTo>
                      <a:pt x="30755" y="20853"/>
                      <a:pt x="30764" y="20823"/>
                      <a:pt x="30775" y="20793"/>
                    </a:cubicBezTo>
                    <a:cubicBezTo>
                      <a:pt x="30775" y="20783"/>
                      <a:pt x="30784" y="20773"/>
                      <a:pt x="30795" y="20763"/>
                    </a:cubicBezTo>
                    <a:cubicBezTo>
                      <a:pt x="30795" y="20743"/>
                      <a:pt x="30804" y="20734"/>
                      <a:pt x="30815" y="20714"/>
                    </a:cubicBezTo>
                    <a:cubicBezTo>
                      <a:pt x="30844" y="20683"/>
                      <a:pt x="30884" y="20654"/>
                      <a:pt x="30914" y="20623"/>
                    </a:cubicBezTo>
                    <a:cubicBezTo>
                      <a:pt x="30944" y="20583"/>
                      <a:pt x="30974" y="20534"/>
                      <a:pt x="31004" y="20494"/>
                    </a:cubicBezTo>
                    <a:cubicBezTo>
                      <a:pt x="31024" y="20463"/>
                      <a:pt x="31034" y="20434"/>
                      <a:pt x="31034" y="20403"/>
                    </a:cubicBezTo>
                    <a:cubicBezTo>
                      <a:pt x="31044" y="20374"/>
                      <a:pt x="31044" y="20354"/>
                      <a:pt x="31054" y="20323"/>
                    </a:cubicBezTo>
                    <a:lnTo>
                      <a:pt x="31054" y="20244"/>
                    </a:lnTo>
                    <a:cubicBezTo>
                      <a:pt x="31064" y="20224"/>
                      <a:pt x="31064" y="20194"/>
                      <a:pt x="31064" y="20174"/>
                    </a:cubicBezTo>
                    <a:cubicBezTo>
                      <a:pt x="31064" y="20164"/>
                      <a:pt x="31064" y="20154"/>
                      <a:pt x="31074" y="20144"/>
                    </a:cubicBezTo>
                    <a:cubicBezTo>
                      <a:pt x="31094" y="20144"/>
                      <a:pt x="31104" y="20144"/>
                      <a:pt x="31124" y="20124"/>
                    </a:cubicBezTo>
                    <a:cubicBezTo>
                      <a:pt x="31144" y="20114"/>
                      <a:pt x="31164" y="20094"/>
                      <a:pt x="31184" y="20074"/>
                    </a:cubicBezTo>
                    <a:cubicBezTo>
                      <a:pt x="31194" y="20074"/>
                      <a:pt x="31194" y="20064"/>
                      <a:pt x="31204" y="20064"/>
                    </a:cubicBezTo>
                    <a:cubicBezTo>
                      <a:pt x="31234" y="20054"/>
                      <a:pt x="31264" y="20044"/>
                      <a:pt x="31294" y="20044"/>
                    </a:cubicBezTo>
                    <a:cubicBezTo>
                      <a:pt x="31324" y="20034"/>
                      <a:pt x="31354" y="20034"/>
                      <a:pt x="31374" y="20024"/>
                    </a:cubicBezTo>
                    <a:cubicBezTo>
                      <a:pt x="31414" y="20024"/>
                      <a:pt x="31444" y="20024"/>
                      <a:pt x="31484" y="20014"/>
                    </a:cubicBezTo>
                    <a:cubicBezTo>
                      <a:pt x="31514" y="20014"/>
                      <a:pt x="31534" y="20004"/>
                      <a:pt x="31564" y="20004"/>
                    </a:cubicBezTo>
                    <a:cubicBezTo>
                      <a:pt x="31603" y="19994"/>
                      <a:pt x="31654" y="19994"/>
                      <a:pt x="31694" y="19994"/>
                    </a:cubicBezTo>
                    <a:close/>
                    <a:moveTo>
                      <a:pt x="29585" y="22262"/>
                    </a:moveTo>
                    <a:lnTo>
                      <a:pt x="29645" y="22292"/>
                    </a:lnTo>
                    <a:cubicBezTo>
                      <a:pt x="29695" y="22312"/>
                      <a:pt x="29755" y="22322"/>
                      <a:pt x="29805" y="22332"/>
                    </a:cubicBezTo>
                    <a:cubicBezTo>
                      <a:pt x="29875" y="22352"/>
                      <a:pt x="29945" y="22372"/>
                      <a:pt x="30025" y="22392"/>
                    </a:cubicBezTo>
                    <a:cubicBezTo>
                      <a:pt x="30065" y="22392"/>
                      <a:pt x="30105" y="22402"/>
                      <a:pt x="30155" y="22412"/>
                    </a:cubicBezTo>
                    <a:lnTo>
                      <a:pt x="30205" y="22412"/>
                    </a:lnTo>
                    <a:cubicBezTo>
                      <a:pt x="30235" y="22422"/>
                      <a:pt x="30265" y="22422"/>
                      <a:pt x="30295" y="22422"/>
                    </a:cubicBezTo>
                    <a:cubicBezTo>
                      <a:pt x="30305" y="22412"/>
                      <a:pt x="30315" y="22412"/>
                      <a:pt x="30315" y="22412"/>
                    </a:cubicBezTo>
                    <a:cubicBezTo>
                      <a:pt x="30335" y="22412"/>
                      <a:pt x="30345" y="22402"/>
                      <a:pt x="30365" y="22392"/>
                    </a:cubicBezTo>
                    <a:cubicBezTo>
                      <a:pt x="30375" y="22392"/>
                      <a:pt x="30395" y="22382"/>
                      <a:pt x="30404" y="22372"/>
                    </a:cubicBezTo>
                    <a:cubicBezTo>
                      <a:pt x="30424" y="22362"/>
                      <a:pt x="30435" y="22352"/>
                      <a:pt x="30455" y="22342"/>
                    </a:cubicBezTo>
                    <a:lnTo>
                      <a:pt x="30455" y="22392"/>
                    </a:lnTo>
                    <a:cubicBezTo>
                      <a:pt x="30455" y="22422"/>
                      <a:pt x="30444" y="22442"/>
                      <a:pt x="30435" y="22462"/>
                    </a:cubicBezTo>
                    <a:cubicBezTo>
                      <a:pt x="30435" y="22472"/>
                      <a:pt x="30424" y="22482"/>
                      <a:pt x="30424" y="22492"/>
                    </a:cubicBezTo>
                    <a:lnTo>
                      <a:pt x="30375" y="22542"/>
                    </a:lnTo>
                    <a:cubicBezTo>
                      <a:pt x="30355" y="22552"/>
                      <a:pt x="30345" y="22562"/>
                      <a:pt x="30335" y="22562"/>
                    </a:cubicBezTo>
                    <a:cubicBezTo>
                      <a:pt x="30295" y="22582"/>
                      <a:pt x="30265" y="22582"/>
                      <a:pt x="30225" y="22592"/>
                    </a:cubicBezTo>
                    <a:cubicBezTo>
                      <a:pt x="30198" y="22592"/>
                      <a:pt x="30171" y="22596"/>
                      <a:pt x="30148" y="22596"/>
                    </a:cubicBezTo>
                    <a:cubicBezTo>
                      <a:pt x="30136" y="22596"/>
                      <a:pt x="30125" y="22595"/>
                      <a:pt x="30115" y="22592"/>
                    </a:cubicBezTo>
                    <a:cubicBezTo>
                      <a:pt x="30065" y="22592"/>
                      <a:pt x="30025" y="22592"/>
                      <a:pt x="29975" y="22582"/>
                    </a:cubicBezTo>
                    <a:cubicBezTo>
                      <a:pt x="29915" y="22572"/>
                      <a:pt x="29855" y="22562"/>
                      <a:pt x="29795" y="22542"/>
                    </a:cubicBezTo>
                    <a:cubicBezTo>
                      <a:pt x="29755" y="22522"/>
                      <a:pt x="29715" y="22502"/>
                      <a:pt x="29675" y="22472"/>
                    </a:cubicBezTo>
                    <a:lnTo>
                      <a:pt x="29625" y="22422"/>
                    </a:lnTo>
                    <a:cubicBezTo>
                      <a:pt x="29616" y="22412"/>
                      <a:pt x="29605" y="22392"/>
                      <a:pt x="29605" y="22372"/>
                    </a:cubicBezTo>
                    <a:cubicBezTo>
                      <a:pt x="29596" y="22362"/>
                      <a:pt x="29596" y="22342"/>
                      <a:pt x="29585" y="22322"/>
                    </a:cubicBezTo>
                    <a:lnTo>
                      <a:pt x="29585" y="22262"/>
                    </a:lnTo>
                    <a:close/>
                    <a:moveTo>
                      <a:pt x="31963" y="22662"/>
                    </a:moveTo>
                    <a:cubicBezTo>
                      <a:pt x="31954" y="22672"/>
                      <a:pt x="31954" y="22672"/>
                      <a:pt x="31954" y="22682"/>
                    </a:cubicBezTo>
                    <a:cubicBezTo>
                      <a:pt x="31954" y="22682"/>
                      <a:pt x="31954" y="22672"/>
                      <a:pt x="31943" y="22672"/>
                    </a:cubicBezTo>
                    <a:cubicBezTo>
                      <a:pt x="31954" y="22672"/>
                      <a:pt x="31954" y="22662"/>
                      <a:pt x="31963" y="22662"/>
                    </a:cubicBezTo>
                    <a:close/>
                    <a:moveTo>
                      <a:pt x="29136" y="18105"/>
                    </a:moveTo>
                    <a:cubicBezTo>
                      <a:pt x="29156" y="18116"/>
                      <a:pt x="29176" y="18125"/>
                      <a:pt x="29196" y="18145"/>
                    </a:cubicBezTo>
                    <a:cubicBezTo>
                      <a:pt x="29285" y="18196"/>
                      <a:pt x="29365" y="18256"/>
                      <a:pt x="29456" y="18316"/>
                    </a:cubicBezTo>
                    <a:cubicBezTo>
                      <a:pt x="29496" y="18345"/>
                      <a:pt x="29545" y="18365"/>
                      <a:pt x="29585" y="18395"/>
                    </a:cubicBezTo>
                    <a:cubicBezTo>
                      <a:pt x="29625" y="18425"/>
                      <a:pt x="29675" y="18455"/>
                      <a:pt x="29715" y="18485"/>
                    </a:cubicBezTo>
                    <a:cubicBezTo>
                      <a:pt x="29755" y="18505"/>
                      <a:pt x="29795" y="18535"/>
                      <a:pt x="29835" y="18555"/>
                    </a:cubicBezTo>
                    <a:cubicBezTo>
                      <a:pt x="29875" y="18575"/>
                      <a:pt x="29915" y="18605"/>
                      <a:pt x="29955" y="18625"/>
                    </a:cubicBezTo>
                    <a:cubicBezTo>
                      <a:pt x="29995" y="18655"/>
                      <a:pt x="30025" y="18675"/>
                      <a:pt x="30065" y="18695"/>
                    </a:cubicBezTo>
                    <a:cubicBezTo>
                      <a:pt x="30095" y="18715"/>
                      <a:pt x="30135" y="18735"/>
                      <a:pt x="30175" y="18755"/>
                    </a:cubicBezTo>
                    <a:cubicBezTo>
                      <a:pt x="30205" y="18775"/>
                      <a:pt x="30245" y="18795"/>
                      <a:pt x="30285" y="18815"/>
                    </a:cubicBezTo>
                    <a:lnTo>
                      <a:pt x="30275" y="18825"/>
                    </a:lnTo>
                    <a:cubicBezTo>
                      <a:pt x="30215" y="18885"/>
                      <a:pt x="30155" y="18945"/>
                      <a:pt x="30105" y="19005"/>
                    </a:cubicBezTo>
                    <a:cubicBezTo>
                      <a:pt x="30045" y="19075"/>
                      <a:pt x="29985" y="19144"/>
                      <a:pt x="29935" y="19224"/>
                    </a:cubicBezTo>
                    <a:cubicBezTo>
                      <a:pt x="29905" y="19255"/>
                      <a:pt x="29885" y="19295"/>
                      <a:pt x="29865" y="19324"/>
                    </a:cubicBezTo>
                    <a:cubicBezTo>
                      <a:pt x="29865" y="19344"/>
                      <a:pt x="29855" y="19364"/>
                      <a:pt x="29845" y="19384"/>
                    </a:cubicBezTo>
                    <a:lnTo>
                      <a:pt x="29835" y="19384"/>
                    </a:lnTo>
                    <a:cubicBezTo>
                      <a:pt x="29815" y="19404"/>
                      <a:pt x="29795" y="19415"/>
                      <a:pt x="29765" y="19435"/>
                    </a:cubicBezTo>
                    <a:cubicBezTo>
                      <a:pt x="29755" y="19444"/>
                      <a:pt x="29745" y="19464"/>
                      <a:pt x="29725" y="19484"/>
                    </a:cubicBezTo>
                    <a:cubicBezTo>
                      <a:pt x="29715" y="19504"/>
                      <a:pt x="29695" y="19524"/>
                      <a:pt x="29675" y="19544"/>
                    </a:cubicBezTo>
                    <a:cubicBezTo>
                      <a:pt x="29656" y="19564"/>
                      <a:pt x="29636" y="19594"/>
                      <a:pt x="29616" y="19614"/>
                    </a:cubicBezTo>
                    <a:lnTo>
                      <a:pt x="29525" y="19734"/>
                    </a:lnTo>
                    <a:cubicBezTo>
                      <a:pt x="29496" y="19774"/>
                      <a:pt x="29476" y="19814"/>
                      <a:pt x="29445" y="19854"/>
                    </a:cubicBezTo>
                    <a:cubicBezTo>
                      <a:pt x="29425" y="19874"/>
                      <a:pt x="29416" y="19894"/>
                      <a:pt x="29396" y="19914"/>
                    </a:cubicBezTo>
                    <a:cubicBezTo>
                      <a:pt x="29376" y="19954"/>
                      <a:pt x="29365" y="19984"/>
                      <a:pt x="29345" y="20024"/>
                    </a:cubicBezTo>
                    <a:cubicBezTo>
                      <a:pt x="29336" y="20074"/>
                      <a:pt x="29316" y="20114"/>
                      <a:pt x="29296" y="20164"/>
                    </a:cubicBezTo>
                    <a:cubicBezTo>
                      <a:pt x="29285" y="20204"/>
                      <a:pt x="29276" y="20254"/>
                      <a:pt x="29265" y="20294"/>
                    </a:cubicBezTo>
                    <a:cubicBezTo>
                      <a:pt x="29256" y="20343"/>
                      <a:pt x="29256" y="20403"/>
                      <a:pt x="29245" y="20454"/>
                    </a:cubicBezTo>
                    <a:cubicBezTo>
                      <a:pt x="29236" y="20563"/>
                      <a:pt x="29236" y="20674"/>
                      <a:pt x="29256" y="20773"/>
                    </a:cubicBezTo>
                    <a:cubicBezTo>
                      <a:pt x="29265" y="20813"/>
                      <a:pt x="29276" y="20843"/>
                      <a:pt x="29285" y="20873"/>
                    </a:cubicBezTo>
                    <a:cubicBezTo>
                      <a:pt x="29245" y="20913"/>
                      <a:pt x="29205" y="20943"/>
                      <a:pt x="29176" y="20983"/>
                    </a:cubicBezTo>
                    <a:cubicBezTo>
                      <a:pt x="29146" y="21003"/>
                      <a:pt x="29126" y="21023"/>
                      <a:pt x="29106" y="21043"/>
                    </a:cubicBezTo>
                    <a:cubicBezTo>
                      <a:pt x="29076" y="21073"/>
                      <a:pt x="29056" y="21093"/>
                      <a:pt x="29026" y="21113"/>
                    </a:cubicBezTo>
                    <a:cubicBezTo>
                      <a:pt x="28976" y="21153"/>
                      <a:pt x="28926" y="21203"/>
                      <a:pt x="28876" y="21243"/>
                    </a:cubicBezTo>
                    <a:cubicBezTo>
                      <a:pt x="28836" y="21293"/>
                      <a:pt x="28796" y="21323"/>
                      <a:pt x="28746" y="21363"/>
                    </a:cubicBezTo>
                    <a:cubicBezTo>
                      <a:pt x="28716" y="21383"/>
                      <a:pt x="28686" y="21403"/>
                      <a:pt x="28646" y="21423"/>
                    </a:cubicBezTo>
                    <a:lnTo>
                      <a:pt x="28526" y="21513"/>
                    </a:lnTo>
                    <a:cubicBezTo>
                      <a:pt x="28426" y="21582"/>
                      <a:pt x="28317" y="21642"/>
                      <a:pt x="28206" y="21713"/>
                    </a:cubicBezTo>
                    <a:cubicBezTo>
                      <a:pt x="28106" y="21782"/>
                      <a:pt x="28006" y="21862"/>
                      <a:pt x="27887" y="21922"/>
                    </a:cubicBezTo>
                    <a:cubicBezTo>
                      <a:pt x="27837" y="21953"/>
                      <a:pt x="27777" y="21972"/>
                      <a:pt x="27727" y="22002"/>
                    </a:cubicBezTo>
                    <a:lnTo>
                      <a:pt x="27547" y="22092"/>
                    </a:lnTo>
                    <a:cubicBezTo>
                      <a:pt x="27427" y="22152"/>
                      <a:pt x="27317" y="22212"/>
                      <a:pt x="27198" y="22282"/>
                    </a:cubicBezTo>
                    <a:cubicBezTo>
                      <a:pt x="27107" y="22342"/>
                      <a:pt x="27018" y="22402"/>
                      <a:pt x="26918" y="22452"/>
                    </a:cubicBezTo>
                    <a:cubicBezTo>
                      <a:pt x="26818" y="22502"/>
                      <a:pt x="26708" y="22542"/>
                      <a:pt x="26608" y="22582"/>
                    </a:cubicBezTo>
                    <a:cubicBezTo>
                      <a:pt x="26508" y="22622"/>
                      <a:pt x="26408" y="22662"/>
                      <a:pt x="26308" y="22712"/>
                    </a:cubicBezTo>
                    <a:cubicBezTo>
                      <a:pt x="26218" y="22752"/>
                      <a:pt x="26118" y="22801"/>
                      <a:pt x="26019" y="22832"/>
                    </a:cubicBezTo>
                    <a:cubicBezTo>
                      <a:pt x="25948" y="22861"/>
                      <a:pt x="25888" y="22881"/>
                      <a:pt x="25819" y="22901"/>
                    </a:cubicBezTo>
                    <a:cubicBezTo>
                      <a:pt x="25788" y="22921"/>
                      <a:pt x="25759" y="22932"/>
                      <a:pt x="25719" y="22941"/>
                    </a:cubicBezTo>
                    <a:lnTo>
                      <a:pt x="25719" y="22921"/>
                    </a:lnTo>
                    <a:cubicBezTo>
                      <a:pt x="25708" y="22801"/>
                      <a:pt x="25708" y="22682"/>
                      <a:pt x="25699" y="22552"/>
                    </a:cubicBezTo>
                    <a:lnTo>
                      <a:pt x="25719" y="22552"/>
                    </a:lnTo>
                    <a:cubicBezTo>
                      <a:pt x="25779" y="22522"/>
                      <a:pt x="25848" y="22502"/>
                      <a:pt x="25908" y="22472"/>
                    </a:cubicBezTo>
                    <a:cubicBezTo>
                      <a:pt x="25939" y="22462"/>
                      <a:pt x="25979" y="22452"/>
                      <a:pt x="26008" y="22442"/>
                    </a:cubicBezTo>
                    <a:cubicBezTo>
                      <a:pt x="26039" y="22432"/>
                      <a:pt x="26068" y="22432"/>
                      <a:pt x="26088" y="22422"/>
                    </a:cubicBezTo>
                    <a:cubicBezTo>
                      <a:pt x="26158" y="22402"/>
                      <a:pt x="26218" y="22382"/>
                      <a:pt x="26278" y="22362"/>
                    </a:cubicBezTo>
                    <a:cubicBezTo>
                      <a:pt x="26338" y="22342"/>
                      <a:pt x="26408" y="22312"/>
                      <a:pt x="26468" y="22282"/>
                    </a:cubicBezTo>
                    <a:cubicBezTo>
                      <a:pt x="26538" y="22262"/>
                      <a:pt x="26598" y="22232"/>
                      <a:pt x="26658" y="22202"/>
                    </a:cubicBezTo>
                    <a:cubicBezTo>
                      <a:pt x="26778" y="22142"/>
                      <a:pt x="26887" y="22082"/>
                      <a:pt x="27007" y="22032"/>
                    </a:cubicBezTo>
                    <a:cubicBezTo>
                      <a:pt x="27138" y="21982"/>
                      <a:pt x="27267" y="21922"/>
                      <a:pt x="27387" y="21873"/>
                    </a:cubicBezTo>
                    <a:cubicBezTo>
                      <a:pt x="27507" y="21813"/>
                      <a:pt x="27627" y="21753"/>
                      <a:pt x="27737" y="21682"/>
                    </a:cubicBezTo>
                    <a:cubicBezTo>
                      <a:pt x="27857" y="21622"/>
                      <a:pt x="27957" y="21553"/>
                      <a:pt x="28066" y="21473"/>
                    </a:cubicBezTo>
                    <a:cubicBezTo>
                      <a:pt x="28166" y="21403"/>
                      <a:pt x="28266" y="21333"/>
                      <a:pt x="28377" y="21263"/>
                    </a:cubicBezTo>
                    <a:cubicBezTo>
                      <a:pt x="28426" y="21233"/>
                      <a:pt x="28486" y="21193"/>
                      <a:pt x="28536" y="21163"/>
                    </a:cubicBezTo>
                    <a:cubicBezTo>
                      <a:pt x="28606" y="21133"/>
                      <a:pt x="28666" y="21093"/>
                      <a:pt x="28726" y="21063"/>
                    </a:cubicBezTo>
                    <a:cubicBezTo>
                      <a:pt x="28756" y="21053"/>
                      <a:pt x="28766" y="21023"/>
                      <a:pt x="28746" y="20993"/>
                    </a:cubicBezTo>
                    <a:cubicBezTo>
                      <a:pt x="28736" y="20973"/>
                      <a:pt x="28726" y="20963"/>
                      <a:pt x="28706" y="20963"/>
                    </a:cubicBezTo>
                    <a:cubicBezTo>
                      <a:pt x="28696" y="20963"/>
                      <a:pt x="28686" y="20973"/>
                      <a:pt x="28676" y="20973"/>
                    </a:cubicBezTo>
                    <a:cubicBezTo>
                      <a:pt x="28556" y="21033"/>
                      <a:pt x="28426" y="21093"/>
                      <a:pt x="28306" y="21153"/>
                    </a:cubicBezTo>
                    <a:cubicBezTo>
                      <a:pt x="28257" y="21183"/>
                      <a:pt x="28206" y="21223"/>
                      <a:pt x="28146" y="21253"/>
                    </a:cubicBezTo>
                    <a:cubicBezTo>
                      <a:pt x="28097" y="21293"/>
                      <a:pt x="28037" y="21333"/>
                      <a:pt x="27977" y="21373"/>
                    </a:cubicBezTo>
                    <a:cubicBezTo>
                      <a:pt x="27867" y="21443"/>
                      <a:pt x="27767" y="21513"/>
                      <a:pt x="27657" y="21573"/>
                    </a:cubicBezTo>
                    <a:cubicBezTo>
                      <a:pt x="27537" y="21642"/>
                      <a:pt x="27417" y="21702"/>
                      <a:pt x="27297" y="21762"/>
                    </a:cubicBezTo>
                    <a:cubicBezTo>
                      <a:pt x="27178" y="21813"/>
                      <a:pt x="27058" y="21862"/>
                      <a:pt x="26938" y="21922"/>
                    </a:cubicBezTo>
                    <a:cubicBezTo>
                      <a:pt x="26827" y="21982"/>
                      <a:pt x="26708" y="22032"/>
                      <a:pt x="26598" y="22092"/>
                    </a:cubicBezTo>
                    <a:cubicBezTo>
                      <a:pt x="26528" y="22122"/>
                      <a:pt x="26458" y="22162"/>
                      <a:pt x="26398" y="22192"/>
                    </a:cubicBezTo>
                    <a:cubicBezTo>
                      <a:pt x="26338" y="22212"/>
                      <a:pt x="26278" y="22242"/>
                      <a:pt x="26218" y="22262"/>
                    </a:cubicBezTo>
                    <a:cubicBezTo>
                      <a:pt x="26178" y="22272"/>
                      <a:pt x="26138" y="22292"/>
                      <a:pt x="26088" y="22302"/>
                    </a:cubicBezTo>
                    <a:cubicBezTo>
                      <a:pt x="26048" y="22322"/>
                      <a:pt x="25999" y="22332"/>
                      <a:pt x="25959" y="22342"/>
                    </a:cubicBezTo>
                    <a:cubicBezTo>
                      <a:pt x="25868" y="22372"/>
                      <a:pt x="25788" y="22412"/>
                      <a:pt x="25699" y="22442"/>
                    </a:cubicBezTo>
                    <a:cubicBezTo>
                      <a:pt x="25699" y="22352"/>
                      <a:pt x="25688" y="22262"/>
                      <a:pt x="25688" y="22182"/>
                    </a:cubicBezTo>
                    <a:cubicBezTo>
                      <a:pt x="25688" y="22042"/>
                      <a:pt x="25688" y="21913"/>
                      <a:pt x="25679" y="21782"/>
                    </a:cubicBezTo>
                    <a:lnTo>
                      <a:pt x="25679" y="21413"/>
                    </a:lnTo>
                    <a:lnTo>
                      <a:pt x="25679" y="21033"/>
                    </a:lnTo>
                    <a:cubicBezTo>
                      <a:pt x="25688" y="20913"/>
                      <a:pt x="25688" y="20783"/>
                      <a:pt x="25699" y="20654"/>
                    </a:cubicBezTo>
                    <a:lnTo>
                      <a:pt x="25699" y="20503"/>
                    </a:lnTo>
                    <a:cubicBezTo>
                      <a:pt x="25739" y="20494"/>
                      <a:pt x="25788" y="20494"/>
                      <a:pt x="25828" y="20483"/>
                    </a:cubicBezTo>
                    <a:cubicBezTo>
                      <a:pt x="25899" y="20474"/>
                      <a:pt x="25959" y="20463"/>
                      <a:pt x="26028" y="20434"/>
                    </a:cubicBezTo>
                    <a:cubicBezTo>
                      <a:pt x="26108" y="20414"/>
                      <a:pt x="26178" y="20383"/>
                      <a:pt x="26248" y="20354"/>
                    </a:cubicBezTo>
                    <a:cubicBezTo>
                      <a:pt x="26308" y="20334"/>
                      <a:pt x="26368" y="20303"/>
                      <a:pt x="26418" y="20274"/>
                    </a:cubicBezTo>
                    <a:cubicBezTo>
                      <a:pt x="26488" y="20244"/>
                      <a:pt x="26558" y="20204"/>
                      <a:pt x="26618" y="20164"/>
                    </a:cubicBezTo>
                    <a:cubicBezTo>
                      <a:pt x="26678" y="20134"/>
                      <a:pt x="26748" y="20094"/>
                      <a:pt x="26807" y="20064"/>
                    </a:cubicBezTo>
                    <a:cubicBezTo>
                      <a:pt x="26867" y="20024"/>
                      <a:pt x="26938" y="19984"/>
                      <a:pt x="26998" y="19954"/>
                    </a:cubicBezTo>
                    <a:lnTo>
                      <a:pt x="27207" y="19864"/>
                    </a:lnTo>
                    <a:cubicBezTo>
                      <a:pt x="27277" y="19834"/>
                      <a:pt x="27337" y="19794"/>
                      <a:pt x="27407" y="19754"/>
                    </a:cubicBezTo>
                    <a:cubicBezTo>
                      <a:pt x="27477" y="19714"/>
                      <a:pt x="27547" y="19654"/>
                      <a:pt x="27617" y="19604"/>
                    </a:cubicBezTo>
                    <a:cubicBezTo>
                      <a:pt x="27737" y="19515"/>
                      <a:pt x="27867" y="19424"/>
                      <a:pt x="27977" y="19335"/>
                    </a:cubicBezTo>
                    <a:cubicBezTo>
                      <a:pt x="28097" y="19224"/>
                      <a:pt x="28217" y="19124"/>
                      <a:pt x="28326" y="19015"/>
                    </a:cubicBezTo>
                    <a:cubicBezTo>
                      <a:pt x="28446" y="18915"/>
                      <a:pt x="28556" y="18815"/>
                      <a:pt x="28666" y="18705"/>
                    </a:cubicBezTo>
                    <a:lnTo>
                      <a:pt x="28786" y="18555"/>
                    </a:lnTo>
                    <a:cubicBezTo>
                      <a:pt x="28846" y="18495"/>
                      <a:pt x="28896" y="18435"/>
                      <a:pt x="28936" y="18375"/>
                    </a:cubicBezTo>
                    <a:cubicBezTo>
                      <a:pt x="29006" y="18285"/>
                      <a:pt x="29066" y="18196"/>
                      <a:pt x="29136" y="18105"/>
                    </a:cubicBezTo>
                    <a:close/>
                    <a:moveTo>
                      <a:pt x="29685" y="22632"/>
                    </a:moveTo>
                    <a:lnTo>
                      <a:pt x="29685" y="22632"/>
                    </a:lnTo>
                    <a:cubicBezTo>
                      <a:pt x="29725" y="22652"/>
                      <a:pt x="29775" y="22672"/>
                      <a:pt x="29815" y="22692"/>
                    </a:cubicBezTo>
                    <a:cubicBezTo>
                      <a:pt x="29845" y="22701"/>
                      <a:pt x="29875" y="22712"/>
                      <a:pt x="29915" y="22721"/>
                    </a:cubicBezTo>
                    <a:cubicBezTo>
                      <a:pt x="29945" y="22721"/>
                      <a:pt x="29985" y="22732"/>
                      <a:pt x="30025" y="22732"/>
                    </a:cubicBezTo>
                    <a:cubicBezTo>
                      <a:pt x="30095" y="22741"/>
                      <a:pt x="30155" y="22752"/>
                      <a:pt x="30225" y="22752"/>
                    </a:cubicBezTo>
                    <a:cubicBezTo>
                      <a:pt x="30265" y="22741"/>
                      <a:pt x="30295" y="22741"/>
                      <a:pt x="30335" y="22732"/>
                    </a:cubicBezTo>
                    <a:cubicBezTo>
                      <a:pt x="30365" y="22721"/>
                      <a:pt x="30395" y="22712"/>
                      <a:pt x="30435" y="22701"/>
                    </a:cubicBezTo>
                    <a:cubicBezTo>
                      <a:pt x="30444" y="22692"/>
                      <a:pt x="30455" y="22682"/>
                      <a:pt x="30475" y="22672"/>
                    </a:cubicBezTo>
                    <a:lnTo>
                      <a:pt x="30475" y="22692"/>
                    </a:lnTo>
                    <a:cubicBezTo>
                      <a:pt x="30475" y="22732"/>
                      <a:pt x="30484" y="22772"/>
                      <a:pt x="30484" y="22801"/>
                    </a:cubicBezTo>
                    <a:cubicBezTo>
                      <a:pt x="30475" y="22821"/>
                      <a:pt x="30475" y="22832"/>
                      <a:pt x="30464" y="22841"/>
                    </a:cubicBezTo>
                    <a:cubicBezTo>
                      <a:pt x="30455" y="22872"/>
                      <a:pt x="30444" y="22901"/>
                      <a:pt x="30424" y="22932"/>
                    </a:cubicBezTo>
                    <a:cubicBezTo>
                      <a:pt x="30404" y="22941"/>
                      <a:pt x="30395" y="22961"/>
                      <a:pt x="30375" y="22972"/>
                    </a:cubicBezTo>
                    <a:cubicBezTo>
                      <a:pt x="30365" y="22981"/>
                      <a:pt x="30355" y="22992"/>
                      <a:pt x="30345" y="22992"/>
                    </a:cubicBezTo>
                    <a:cubicBezTo>
                      <a:pt x="30335" y="22992"/>
                      <a:pt x="30325" y="23001"/>
                      <a:pt x="30315" y="23001"/>
                    </a:cubicBezTo>
                    <a:lnTo>
                      <a:pt x="30095" y="23001"/>
                    </a:lnTo>
                    <a:cubicBezTo>
                      <a:pt x="30045" y="22992"/>
                      <a:pt x="30005" y="22981"/>
                      <a:pt x="29965" y="22961"/>
                    </a:cubicBezTo>
                    <a:cubicBezTo>
                      <a:pt x="29935" y="22952"/>
                      <a:pt x="29915" y="22941"/>
                      <a:pt x="29895" y="22932"/>
                    </a:cubicBezTo>
                    <a:cubicBezTo>
                      <a:pt x="29865" y="22921"/>
                      <a:pt x="29835" y="22901"/>
                      <a:pt x="29805" y="22881"/>
                    </a:cubicBezTo>
                    <a:lnTo>
                      <a:pt x="29745" y="22821"/>
                    </a:lnTo>
                    <a:lnTo>
                      <a:pt x="29715" y="22761"/>
                    </a:lnTo>
                    <a:cubicBezTo>
                      <a:pt x="29705" y="22741"/>
                      <a:pt x="29695" y="22721"/>
                      <a:pt x="29695" y="22692"/>
                    </a:cubicBezTo>
                    <a:cubicBezTo>
                      <a:pt x="29685" y="22672"/>
                      <a:pt x="29685" y="22652"/>
                      <a:pt x="29685" y="22632"/>
                    </a:cubicBezTo>
                    <a:close/>
                    <a:moveTo>
                      <a:pt x="8343" y="13879"/>
                    </a:moveTo>
                    <a:cubicBezTo>
                      <a:pt x="8343" y="13919"/>
                      <a:pt x="8353" y="13949"/>
                      <a:pt x="8363" y="13979"/>
                    </a:cubicBezTo>
                    <a:cubicBezTo>
                      <a:pt x="8393" y="14119"/>
                      <a:pt x="8433" y="14259"/>
                      <a:pt x="8473" y="14399"/>
                    </a:cubicBezTo>
                    <a:cubicBezTo>
                      <a:pt x="8493" y="14459"/>
                      <a:pt x="8503" y="14508"/>
                      <a:pt x="8523" y="14568"/>
                    </a:cubicBezTo>
                    <a:cubicBezTo>
                      <a:pt x="8513" y="14599"/>
                      <a:pt x="8493" y="14628"/>
                      <a:pt x="8483" y="14648"/>
                    </a:cubicBezTo>
                    <a:lnTo>
                      <a:pt x="8423" y="14768"/>
                    </a:lnTo>
                    <a:cubicBezTo>
                      <a:pt x="8403" y="14818"/>
                      <a:pt x="8383" y="14858"/>
                      <a:pt x="8363" y="14908"/>
                    </a:cubicBezTo>
                    <a:cubicBezTo>
                      <a:pt x="8333" y="14988"/>
                      <a:pt x="8303" y="15068"/>
                      <a:pt x="8283" y="15158"/>
                    </a:cubicBezTo>
                    <a:cubicBezTo>
                      <a:pt x="8243" y="15318"/>
                      <a:pt x="8193" y="15487"/>
                      <a:pt x="8153" y="15658"/>
                    </a:cubicBezTo>
                    <a:cubicBezTo>
                      <a:pt x="8133" y="15727"/>
                      <a:pt x="8113" y="15807"/>
                      <a:pt x="8103" y="15898"/>
                    </a:cubicBezTo>
                    <a:cubicBezTo>
                      <a:pt x="8083" y="15977"/>
                      <a:pt x="8073" y="16067"/>
                      <a:pt x="8053" y="16157"/>
                    </a:cubicBezTo>
                    <a:cubicBezTo>
                      <a:pt x="8033" y="16327"/>
                      <a:pt x="8023" y="16487"/>
                      <a:pt x="8013" y="16657"/>
                    </a:cubicBezTo>
                    <a:cubicBezTo>
                      <a:pt x="8003" y="16737"/>
                      <a:pt x="8003" y="16817"/>
                      <a:pt x="8003" y="16906"/>
                    </a:cubicBezTo>
                    <a:cubicBezTo>
                      <a:pt x="8003" y="16997"/>
                      <a:pt x="8013" y="17086"/>
                      <a:pt x="8023" y="17166"/>
                    </a:cubicBezTo>
                    <a:lnTo>
                      <a:pt x="8053" y="17406"/>
                    </a:lnTo>
                    <a:cubicBezTo>
                      <a:pt x="8063" y="17486"/>
                      <a:pt x="8073" y="17566"/>
                      <a:pt x="8093" y="17656"/>
                    </a:cubicBezTo>
                    <a:cubicBezTo>
                      <a:pt x="8123" y="17816"/>
                      <a:pt x="8173" y="17976"/>
                      <a:pt x="8233" y="18136"/>
                    </a:cubicBezTo>
                    <a:cubicBezTo>
                      <a:pt x="8293" y="18305"/>
                      <a:pt x="8363" y="18465"/>
                      <a:pt x="8433" y="18625"/>
                    </a:cubicBezTo>
                    <a:cubicBezTo>
                      <a:pt x="8503" y="18775"/>
                      <a:pt x="8573" y="18935"/>
                      <a:pt x="8653" y="19084"/>
                    </a:cubicBezTo>
                    <a:cubicBezTo>
                      <a:pt x="8733" y="19235"/>
                      <a:pt x="8813" y="19375"/>
                      <a:pt x="8902" y="19524"/>
                    </a:cubicBezTo>
                    <a:cubicBezTo>
                      <a:pt x="8993" y="19664"/>
                      <a:pt x="9073" y="19804"/>
                      <a:pt x="9162" y="19944"/>
                    </a:cubicBezTo>
                    <a:cubicBezTo>
                      <a:pt x="9262" y="20104"/>
                      <a:pt x="9362" y="20254"/>
                      <a:pt x="9472" y="20403"/>
                    </a:cubicBezTo>
                    <a:cubicBezTo>
                      <a:pt x="9572" y="20543"/>
                      <a:pt x="9682" y="20674"/>
                      <a:pt x="9792" y="20793"/>
                    </a:cubicBezTo>
                    <a:cubicBezTo>
                      <a:pt x="9842" y="20863"/>
                      <a:pt x="9901" y="20923"/>
                      <a:pt x="9952" y="20983"/>
                    </a:cubicBezTo>
                    <a:cubicBezTo>
                      <a:pt x="10012" y="21043"/>
                      <a:pt x="10072" y="21113"/>
                      <a:pt x="10141" y="21173"/>
                    </a:cubicBezTo>
                    <a:cubicBezTo>
                      <a:pt x="10252" y="21293"/>
                      <a:pt x="10371" y="21403"/>
                      <a:pt x="10501" y="21513"/>
                    </a:cubicBezTo>
                    <a:cubicBezTo>
                      <a:pt x="10631" y="21633"/>
                      <a:pt x="10771" y="21753"/>
                      <a:pt x="10921" y="21862"/>
                    </a:cubicBezTo>
                    <a:cubicBezTo>
                      <a:pt x="11001" y="21933"/>
                      <a:pt x="11091" y="21992"/>
                      <a:pt x="11171" y="22052"/>
                    </a:cubicBezTo>
                    <a:cubicBezTo>
                      <a:pt x="11220" y="22082"/>
                      <a:pt x="11251" y="22112"/>
                      <a:pt x="11300" y="22142"/>
                    </a:cubicBezTo>
                    <a:lnTo>
                      <a:pt x="11300" y="22152"/>
                    </a:lnTo>
                    <a:cubicBezTo>
                      <a:pt x="11060" y="22272"/>
                      <a:pt x="10811" y="22392"/>
                      <a:pt x="10561" y="22512"/>
                    </a:cubicBezTo>
                    <a:cubicBezTo>
                      <a:pt x="10261" y="22652"/>
                      <a:pt x="9972" y="22812"/>
                      <a:pt x="9662" y="22961"/>
                    </a:cubicBezTo>
                    <a:lnTo>
                      <a:pt x="9542" y="23021"/>
                    </a:lnTo>
                    <a:cubicBezTo>
                      <a:pt x="9532" y="23001"/>
                      <a:pt x="9522" y="22981"/>
                      <a:pt x="9512" y="22972"/>
                    </a:cubicBezTo>
                    <a:lnTo>
                      <a:pt x="9482" y="22941"/>
                    </a:lnTo>
                    <a:cubicBezTo>
                      <a:pt x="9452" y="22921"/>
                      <a:pt x="9422" y="22892"/>
                      <a:pt x="9392" y="22872"/>
                    </a:cubicBezTo>
                    <a:cubicBezTo>
                      <a:pt x="9352" y="22841"/>
                      <a:pt x="9302" y="22801"/>
                      <a:pt x="9262" y="22772"/>
                    </a:cubicBezTo>
                    <a:lnTo>
                      <a:pt x="9262" y="22761"/>
                    </a:lnTo>
                    <a:cubicBezTo>
                      <a:pt x="9252" y="22761"/>
                      <a:pt x="9252" y="22761"/>
                      <a:pt x="9242" y="22752"/>
                    </a:cubicBezTo>
                    <a:lnTo>
                      <a:pt x="9232" y="22741"/>
                    </a:lnTo>
                    <a:cubicBezTo>
                      <a:pt x="9162" y="22682"/>
                      <a:pt x="9102" y="22622"/>
                      <a:pt x="9033" y="22552"/>
                    </a:cubicBezTo>
                    <a:cubicBezTo>
                      <a:pt x="8962" y="22492"/>
                      <a:pt x="8882" y="22422"/>
                      <a:pt x="8813" y="22352"/>
                    </a:cubicBezTo>
                    <a:cubicBezTo>
                      <a:pt x="8742" y="22282"/>
                      <a:pt x="8673" y="22212"/>
                      <a:pt x="8603" y="22132"/>
                    </a:cubicBezTo>
                    <a:cubicBezTo>
                      <a:pt x="8583" y="22112"/>
                      <a:pt x="8563" y="22092"/>
                      <a:pt x="8553" y="22072"/>
                    </a:cubicBezTo>
                    <a:cubicBezTo>
                      <a:pt x="8533" y="22052"/>
                      <a:pt x="8513" y="22022"/>
                      <a:pt x="8493" y="22002"/>
                    </a:cubicBezTo>
                    <a:lnTo>
                      <a:pt x="8403" y="21882"/>
                    </a:lnTo>
                    <a:cubicBezTo>
                      <a:pt x="8353" y="21813"/>
                      <a:pt x="8303" y="21753"/>
                      <a:pt x="8253" y="21682"/>
                    </a:cubicBezTo>
                    <a:cubicBezTo>
                      <a:pt x="8203" y="21602"/>
                      <a:pt x="8143" y="21522"/>
                      <a:pt x="8083" y="21433"/>
                    </a:cubicBezTo>
                    <a:cubicBezTo>
                      <a:pt x="8053" y="21393"/>
                      <a:pt x="8023" y="21343"/>
                      <a:pt x="8003" y="21303"/>
                    </a:cubicBezTo>
                    <a:cubicBezTo>
                      <a:pt x="7973" y="21253"/>
                      <a:pt x="7943" y="21213"/>
                      <a:pt x="7923" y="21163"/>
                    </a:cubicBezTo>
                    <a:cubicBezTo>
                      <a:pt x="7874" y="21083"/>
                      <a:pt x="7834" y="20993"/>
                      <a:pt x="7783" y="20903"/>
                    </a:cubicBezTo>
                    <a:cubicBezTo>
                      <a:pt x="7743" y="20823"/>
                      <a:pt x="7703" y="20734"/>
                      <a:pt x="7674" y="20643"/>
                    </a:cubicBezTo>
                    <a:cubicBezTo>
                      <a:pt x="7643" y="20583"/>
                      <a:pt x="7623" y="20523"/>
                      <a:pt x="7594" y="20463"/>
                    </a:cubicBezTo>
                    <a:cubicBezTo>
                      <a:pt x="7574" y="20394"/>
                      <a:pt x="7543" y="20334"/>
                      <a:pt x="7523" y="20264"/>
                    </a:cubicBezTo>
                    <a:cubicBezTo>
                      <a:pt x="7503" y="20214"/>
                      <a:pt x="7494" y="20174"/>
                      <a:pt x="7474" y="20124"/>
                    </a:cubicBezTo>
                    <a:cubicBezTo>
                      <a:pt x="7463" y="20084"/>
                      <a:pt x="7443" y="20034"/>
                      <a:pt x="7434" y="19984"/>
                    </a:cubicBezTo>
                    <a:cubicBezTo>
                      <a:pt x="7404" y="19884"/>
                      <a:pt x="7384" y="19794"/>
                      <a:pt x="7354" y="19694"/>
                    </a:cubicBezTo>
                    <a:cubicBezTo>
                      <a:pt x="7334" y="19594"/>
                      <a:pt x="7304" y="19504"/>
                      <a:pt x="7284" y="19404"/>
                    </a:cubicBezTo>
                    <a:cubicBezTo>
                      <a:pt x="7254" y="19304"/>
                      <a:pt x="7224" y="19215"/>
                      <a:pt x="7204" y="19115"/>
                    </a:cubicBezTo>
                    <a:cubicBezTo>
                      <a:pt x="7194" y="19064"/>
                      <a:pt x="7184" y="19005"/>
                      <a:pt x="7174" y="18955"/>
                    </a:cubicBezTo>
                    <a:cubicBezTo>
                      <a:pt x="7164" y="18895"/>
                      <a:pt x="7164" y="18835"/>
                      <a:pt x="7154" y="18775"/>
                    </a:cubicBezTo>
                    <a:cubicBezTo>
                      <a:pt x="7154" y="18735"/>
                      <a:pt x="7144" y="18685"/>
                      <a:pt x="7144" y="18645"/>
                    </a:cubicBezTo>
                    <a:lnTo>
                      <a:pt x="7144" y="18475"/>
                    </a:lnTo>
                    <a:lnTo>
                      <a:pt x="7144" y="18176"/>
                    </a:lnTo>
                    <a:cubicBezTo>
                      <a:pt x="7144" y="17976"/>
                      <a:pt x="7154" y="17766"/>
                      <a:pt x="7174" y="17566"/>
                    </a:cubicBezTo>
                    <a:lnTo>
                      <a:pt x="7234" y="17117"/>
                    </a:lnTo>
                    <a:cubicBezTo>
                      <a:pt x="7274" y="16917"/>
                      <a:pt x="7314" y="16726"/>
                      <a:pt x="7354" y="16527"/>
                    </a:cubicBezTo>
                    <a:cubicBezTo>
                      <a:pt x="7404" y="16337"/>
                      <a:pt x="7443" y="16137"/>
                      <a:pt x="7483" y="15937"/>
                    </a:cubicBezTo>
                    <a:cubicBezTo>
                      <a:pt x="7514" y="15767"/>
                      <a:pt x="7554" y="15587"/>
                      <a:pt x="7594" y="15408"/>
                    </a:cubicBezTo>
                    <a:cubicBezTo>
                      <a:pt x="7603" y="15368"/>
                      <a:pt x="7614" y="15318"/>
                      <a:pt x="7623" y="15268"/>
                    </a:cubicBezTo>
                    <a:cubicBezTo>
                      <a:pt x="7634" y="15218"/>
                      <a:pt x="7654" y="15168"/>
                      <a:pt x="7663" y="15118"/>
                    </a:cubicBezTo>
                    <a:cubicBezTo>
                      <a:pt x="7683" y="15058"/>
                      <a:pt x="7703" y="14988"/>
                      <a:pt x="7723" y="14918"/>
                    </a:cubicBezTo>
                    <a:cubicBezTo>
                      <a:pt x="7763" y="14798"/>
                      <a:pt x="7814" y="14679"/>
                      <a:pt x="7874" y="14559"/>
                    </a:cubicBezTo>
                    <a:cubicBezTo>
                      <a:pt x="7903" y="14488"/>
                      <a:pt x="7943" y="14419"/>
                      <a:pt x="7973" y="14348"/>
                    </a:cubicBezTo>
                    <a:cubicBezTo>
                      <a:pt x="7993" y="14319"/>
                      <a:pt x="8003" y="14299"/>
                      <a:pt x="8023" y="14268"/>
                    </a:cubicBezTo>
                    <a:cubicBezTo>
                      <a:pt x="8033" y="14239"/>
                      <a:pt x="8053" y="14209"/>
                      <a:pt x="8073" y="14169"/>
                    </a:cubicBezTo>
                    <a:lnTo>
                      <a:pt x="8093" y="14149"/>
                    </a:lnTo>
                    <a:cubicBezTo>
                      <a:pt x="8103" y="14139"/>
                      <a:pt x="8103" y="14129"/>
                      <a:pt x="8113" y="14119"/>
                    </a:cubicBezTo>
                    <a:cubicBezTo>
                      <a:pt x="8193" y="14039"/>
                      <a:pt x="8263" y="13959"/>
                      <a:pt x="8343" y="13879"/>
                    </a:cubicBezTo>
                    <a:close/>
                    <a:moveTo>
                      <a:pt x="31834" y="22692"/>
                    </a:moveTo>
                    <a:lnTo>
                      <a:pt x="31834" y="22712"/>
                    </a:lnTo>
                    <a:lnTo>
                      <a:pt x="31834" y="22721"/>
                    </a:lnTo>
                    <a:cubicBezTo>
                      <a:pt x="31843" y="22732"/>
                      <a:pt x="31843" y="22741"/>
                      <a:pt x="31843" y="22752"/>
                    </a:cubicBezTo>
                    <a:cubicBezTo>
                      <a:pt x="31843" y="22792"/>
                      <a:pt x="31854" y="22832"/>
                      <a:pt x="31854" y="22872"/>
                    </a:cubicBezTo>
                    <a:cubicBezTo>
                      <a:pt x="31854" y="22912"/>
                      <a:pt x="31843" y="22952"/>
                      <a:pt x="31843" y="22992"/>
                    </a:cubicBezTo>
                    <a:cubicBezTo>
                      <a:pt x="31843" y="23012"/>
                      <a:pt x="31843" y="23021"/>
                      <a:pt x="31834" y="23032"/>
                    </a:cubicBezTo>
                    <a:cubicBezTo>
                      <a:pt x="31834" y="23021"/>
                      <a:pt x="31823" y="23021"/>
                      <a:pt x="31823" y="23012"/>
                    </a:cubicBezTo>
                    <a:cubicBezTo>
                      <a:pt x="31803" y="23001"/>
                      <a:pt x="31794" y="22992"/>
                      <a:pt x="31783" y="22981"/>
                    </a:cubicBezTo>
                    <a:cubicBezTo>
                      <a:pt x="31754" y="22952"/>
                      <a:pt x="31734" y="22932"/>
                      <a:pt x="31714" y="22901"/>
                    </a:cubicBezTo>
                    <a:cubicBezTo>
                      <a:pt x="31683" y="22861"/>
                      <a:pt x="31643" y="22812"/>
                      <a:pt x="31614" y="22772"/>
                    </a:cubicBezTo>
                    <a:cubicBezTo>
                      <a:pt x="31594" y="22761"/>
                      <a:pt x="31584" y="22752"/>
                      <a:pt x="31564" y="22732"/>
                    </a:cubicBezTo>
                    <a:cubicBezTo>
                      <a:pt x="31623" y="22732"/>
                      <a:pt x="31694" y="22721"/>
                      <a:pt x="31754" y="22701"/>
                    </a:cubicBezTo>
                    <a:cubicBezTo>
                      <a:pt x="31774" y="22701"/>
                      <a:pt x="31803" y="22692"/>
                      <a:pt x="31823" y="22692"/>
                    </a:cubicBezTo>
                    <a:close/>
                    <a:moveTo>
                      <a:pt x="30615" y="22452"/>
                    </a:moveTo>
                    <a:cubicBezTo>
                      <a:pt x="30635" y="22472"/>
                      <a:pt x="30664" y="22482"/>
                      <a:pt x="30684" y="22502"/>
                    </a:cubicBezTo>
                    <a:cubicBezTo>
                      <a:pt x="30715" y="22522"/>
                      <a:pt x="30735" y="22532"/>
                      <a:pt x="30764" y="22552"/>
                    </a:cubicBezTo>
                    <a:cubicBezTo>
                      <a:pt x="30795" y="22572"/>
                      <a:pt x="30824" y="22582"/>
                      <a:pt x="30855" y="22592"/>
                    </a:cubicBezTo>
                    <a:cubicBezTo>
                      <a:pt x="30994" y="22662"/>
                      <a:pt x="31144" y="22721"/>
                      <a:pt x="31294" y="22732"/>
                    </a:cubicBezTo>
                    <a:cubicBezTo>
                      <a:pt x="31324" y="22741"/>
                      <a:pt x="31354" y="22741"/>
                      <a:pt x="31384" y="22741"/>
                    </a:cubicBezTo>
                    <a:cubicBezTo>
                      <a:pt x="31374" y="22752"/>
                      <a:pt x="31374" y="22761"/>
                      <a:pt x="31364" y="22772"/>
                    </a:cubicBezTo>
                    <a:cubicBezTo>
                      <a:pt x="31364" y="22781"/>
                      <a:pt x="31354" y="22801"/>
                      <a:pt x="31354" y="22812"/>
                    </a:cubicBezTo>
                    <a:cubicBezTo>
                      <a:pt x="31344" y="22841"/>
                      <a:pt x="31334" y="22861"/>
                      <a:pt x="31324" y="22892"/>
                    </a:cubicBezTo>
                    <a:lnTo>
                      <a:pt x="31264" y="23041"/>
                    </a:lnTo>
                    <a:cubicBezTo>
                      <a:pt x="31244" y="23101"/>
                      <a:pt x="31214" y="23161"/>
                      <a:pt x="31174" y="23211"/>
                    </a:cubicBezTo>
                    <a:lnTo>
                      <a:pt x="31134" y="23251"/>
                    </a:lnTo>
                    <a:cubicBezTo>
                      <a:pt x="31124" y="23251"/>
                      <a:pt x="31114" y="23261"/>
                      <a:pt x="31114" y="23261"/>
                    </a:cubicBezTo>
                    <a:lnTo>
                      <a:pt x="31094" y="23261"/>
                    </a:lnTo>
                    <a:lnTo>
                      <a:pt x="31004" y="23201"/>
                    </a:lnTo>
                    <a:lnTo>
                      <a:pt x="30884" y="23141"/>
                    </a:lnTo>
                    <a:lnTo>
                      <a:pt x="30764" y="23081"/>
                    </a:lnTo>
                    <a:cubicBezTo>
                      <a:pt x="30744" y="23072"/>
                      <a:pt x="30735" y="23061"/>
                      <a:pt x="30715" y="23041"/>
                    </a:cubicBezTo>
                    <a:cubicBezTo>
                      <a:pt x="30695" y="23032"/>
                      <a:pt x="30675" y="23012"/>
                      <a:pt x="30655" y="22992"/>
                    </a:cubicBezTo>
                    <a:cubicBezTo>
                      <a:pt x="30644" y="22992"/>
                      <a:pt x="30635" y="22981"/>
                      <a:pt x="30624" y="22972"/>
                    </a:cubicBezTo>
                    <a:cubicBezTo>
                      <a:pt x="30624" y="22972"/>
                      <a:pt x="30615" y="22972"/>
                      <a:pt x="30615" y="22961"/>
                    </a:cubicBezTo>
                    <a:lnTo>
                      <a:pt x="30595" y="22941"/>
                    </a:lnTo>
                    <a:lnTo>
                      <a:pt x="30624" y="22881"/>
                    </a:lnTo>
                    <a:cubicBezTo>
                      <a:pt x="30635" y="22852"/>
                      <a:pt x="30644" y="22821"/>
                      <a:pt x="30644" y="22781"/>
                    </a:cubicBezTo>
                    <a:lnTo>
                      <a:pt x="30644" y="22732"/>
                    </a:lnTo>
                    <a:cubicBezTo>
                      <a:pt x="30644" y="22701"/>
                      <a:pt x="30635" y="22672"/>
                      <a:pt x="30635" y="22642"/>
                    </a:cubicBezTo>
                    <a:cubicBezTo>
                      <a:pt x="30624" y="22622"/>
                      <a:pt x="30615" y="22592"/>
                      <a:pt x="30595" y="22572"/>
                    </a:cubicBezTo>
                    <a:cubicBezTo>
                      <a:pt x="30595" y="22562"/>
                      <a:pt x="30584" y="22552"/>
                      <a:pt x="30584" y="22552"/>
                    </a:cubicBezTo>
                    <a:cubicBezTo>
                      <a:pt x="30595" y="22532"/>
                      <a:pt x="30595" y="22512"/>
                      <a:pt x="30604" y="22492"/>
                    </a:cubicBezTo>
                    <a:cubicBezTo>
                      <a:pt x="30604" y="22482"/>
                      <a:pt x="30615" y="22462"/>
                      <a:pt x="30615" y="22452"/>
                    </a:cubicBezTo>
                    <a:close/>
                    <a:moveTo>
                      <a:pt x="31494" y="22841"/>
                    </a:moveTo>
                    <a:cubicBezTo>
                      <a:pt x="31534" y="22872"/>
                      <a:pt x="31574" y="22912"/>
                      <a:pt x="31603" y="22961"/>
                    </a:cubicBezTo>
                    <a:lnTo>
                      <a:pt x="31663" y="23021"/>
                    </a:lnTo>
                    <a:lnTo>
                      <a:pt x="31723" y="23081"/>
                    </a:lnTo>
                    <a:lnTo>
                      <a:pt x="31723" y="23101"/>
                    </a:lnTo>
                    <a:lnTo>
                      <a:pt x="31723" y="23152"/>
                    </a:lnTo>
                    <a:cubicBezTo>
                      <a:pt x="31714" y="23161"/>
                      <a:pt x="31714" y="23181"/>
                      <a:pt x="31714" y="23191"/>
                    </a:cubicBezTo>
                    <a:cubicBezTo>
                      <a:pt x="31714" y="23211"/>
                      <a:pt x="31703" y="23221"/>
                      <a:pt x="31703" y="23241"/>
                    </a:cubicBezTo>
                    <a:cubicBezTo>
                      <a:pt x="31703" y="23261"/>
                      <a:pt x="31694" y="23281"/>
                      <a:pt x="31694" y="23311"/>
                    </a:cubicBezTo>
                    <a:cubicBezTo>
                      <a:pt x="31694" y="23331"/>
                      <a:pt x="31683" y="23361"/>
                      <a:pt x="31683" y="23381"/>
                    </a:cubicBezTo>
                    <a:lnTo>
                      <a:pt x="31683" y="23401"/>
                    </a:lnTo>
                    <a:lnTo>
                      <a:pt x="31663" y="23401"/>
                    </a:lnTo>
                    <a:cubicBezTo>
                      <a:pt x="31643" y="23401"/>
                      <a:pt x="31634" y="23411"/>
                      <a:pt x="31623" y="23411"/>
                    </a:cubicBezTo>
                    <a:cubicBezTo>
                      <a:pt x="31603" y="23411"/>
                      <a:pt x="31594" y="23411"/>
                      <a:pt x="31584" y="23421"/>
                    </a:cubicBezTo>
                    <a:lnTo>
                      <a:pt x="31494" y="23421"/>
                    </a:lnTo>
                    <a:cubicBezTo>
                      <a:pt x="31484" y="23411"/>
                      <a:pt x="31474" y="23401"/>
                      <a:pt x="31474" y="23381"/>
                    </a:cubicBezTo>
                    <a:cubicBezTo>
                      <a:pt x="31464" y="23361"/>
                      <a:pt x="31454" y="23351"/>
                      <a:pt x="31444" y="23331"/>
                    </a:cubicBezTo>
                    <a:cubicBezTo>
                      <a:pt x="31434" y="23301"/>
                      <a:pt x="31434" y="23281"/>
                      <a:pt x="31424" y="23251"/>
                    </a:cubicBezTo>
                    <a:cubicBezTo>
                      <a:pt x="31404" y="23221"/>
                      <a:pt x="31394" y="23201"/>
                      <a:pt x="31384" y="23171"/>
                    </a:cubicBezTo>
                    <a:cubicBezTo>
                      <a:pt x="31374" y="23161"/>
                      <a:pt x="31374" y="23161"/>
                      <a:pt x="31374" y="23152"/>
                    </a:cubicBezTo>
                    <a:cubicBezTo>
                      <a:pt x="31374" y="23141"/>
                      <a:pt x="31374" y="23132"/>
                      <a:pt x="31384" y="23132"/>
                    </a:cubicBezTo>
                    <a:cubicBezTo>
                      <a:pt x="31414" y="23072"/>
                      <a:pt x="31434" y="23012"/>
                      <a:pt x="31454" y="22952"/>
                    </a:cubicBezTo>
                    <a:cubicBezTo>
                      <a:pt x="31474" y="22921"/>
                      <a:pt x="31484" y="22892"/>
                      <a:pt x="31494" y="22861"/>
                    </a:cubicBezTo>
                    <a:lnTo>
                      <a:pt x="31494" y="22841"/>
                    </a:lnTo>
                    <a:close/>
                    <a:moveTo>
                      <a:pt x="29356" y="21893"/>
                    </a:moveTo>
                    <a:cubicBezTo>
                      <a:pt x="29356" y="21913"/>
                      <a:pt x="29356" y="21942"/>
                      <a:pt x="29365" y="21962"/>
                    </a:cubicBezTo>
                    <a:cubicBezTo>
                      <a:pt x="29365" y="22012"/>
                      <a:pt x="29385" y="22052"/>
                      <a:pt x="29416" y="22092"/>
                    </a:cubicBezTo>
                    <a:cubicBezTo>
                      <a:pt x="29436" y="22132"/>
                      <a:pt x="29465" y="22172"/>
                      <a:pt x="29496" y="22202"/>
                    </a:cubicBezTo>
                    <a:lnTo>
                      <a:pt x="29496" y="22262"/>
                    </a:lnTo>
                    <a:lnTo>
                      <a:pt x="29496" y="22302"/>
                    </a:lnTo>
                    <a:cubicBezTo>
                      <a:pt x="29496" y="22342"/>
                      <a:pt x="29496" y="22372"/>
                      <a:pt x="29505" y="22412"/>
                    </a:cubicBezTo>
                    <a:cubicBezTo>
                      <a:pt x="29505" y="22412"/>
                      <a:pt x="29505" y="22422"/>
                      <a:pt x="29496" y="22422"/>
                    </a:cubicBezTo>
                    <a:cubicBezTo>
                      <a:pt x="29445" y="22462"/>
                      <a:pt x="29396" y="22512"/>
                      <a:pt x="29345" y="22562"/>
                    </a:cubicBezTo>
                    <a:cubicBezTo>
                      <a:pt x="29296" y="22622"/>
                      <a:pt x="29236" y="22672"/>
                      <a:pt x="29176" y="22721"/>
                    </a:cubicBezTo>
                    <a:cubicBezTo>
                      <a:pt x="29066" y="22812"/>
                      <a:pt x="28956" y="22912"/>
                      <a:pt x="28836" y="23001"/>
                    </a:cubicBezTo>
                    <a:cubicBezTo>
                      <a:pt x="28766" y="23052"/>
                      <a:pt x="28706" y="23101"/>
                      <a:pt x="28636" y="23152"/>
                    </a:cubicBezTo>
                    <a:cubicBezTo>
                      <a:pt x="28566" y="23211"/>
                      <a:pt x="28486" y="23261"/>
                      <a:pt x="28417" y="23311"/>
                    </a:cubicBezTo>
                    <a:cubicBezTo>
                      <a:pt x="28386" y="23331"/>
                      <a:pt x="28366" y="23351"/>
                      <a:pt x="28346" y="23361"/>
                    </a:cubicBezTo>
                    <a:cubicBezTo>
                      <a:pt x="28317" y="23391"/>
                      <a:pt x="28297" y="23431"/>
                      <a:pt x="28286" y="23471"/>
                    </a:cubicBezTo>
                    <a:cubicBezTo>
                      <a:pt x="28286" y="23461"/>
                      <a:pt x="28277" y="23461"/>
                      <a:pt x="28266" y="23451"/>
                    </a:cubicBezTo>
                    <a:cubicBezTo>
                      <a:pt x="28246" y="23431"/>
                      <a:pt x="28226" y="23421"/>
                      <a:pt x="28206" y="23401"/>
                    </a:cubicBezTo>
                    <a:cubicBezTo>
                      <a:pt x="28137" y="23351"/>
                      <a:pt x="28057" y="23321"/>
                      <a:pt x="27977" y="23281"/>
                    </a:cubicBezTo>
                    <a:cubicBezTo>
                      <a:pt x="27947" y="23271"/>
                      <a:pt x="27917" y="23261"/>
                      <a:pt x="27877" y="23241"/>
                    </a:cubicBezTo>
                    <a:cubicBezTo>
                      <a:pt x="27847" y="23231"/>
                      <a:pt x="27817" y="23231"/>
                      <a:pt x="27787" y="23221"/>
                    </a:cubicBezTo>
                    <a:cubicBezTo>
                      <a:pt x="27717" y="23201"/>
                      <a:pt x="27647" y="23171"/>
                      <a:pt x="27577" y="23161"/>
                    </a:cubicBezTo>
                    <a:cubicBezTo>
                      <a:pt x="27537" y="23152"/>
                      <a:pt x="27507" y="23141"/>
                      <a:pt x="27467" y="23132"/>
                    </a:cubicBezTo>
                    <a:cubicBezTo>
                      <a:pt x="27437" y="23132"/>
                      <a:pt x="27397" y="23121"/>
                      <a:pt x="27367" y="23112"/>
                    </a:cubicBezTo>
                    <a:cubicBezTo>
                      <a:pt x="27337" y="23112"/>
                      <a:pt x="27307" y="23101"/>
                      <a:pt x="27277" y="23101"/>
                    </a:cubicBezTo>
                    <a:cubicBezTo>
                      <a:pt x="27297" y="23081"/>
                      <a:pt x="27327" y="23061"/>
                      <a:pt x="27367" y="23052"/>
                    </a:cubicBezTo>
                    <a:cubicBezTo>
                      <a:pt x="27407" y="23021"/>
                      <a:pt x="27447" y="23001"/>
                      <a:pt x="27497" y="22981"/>
                    </a:cubicBezTo>
                    <a:cubicBezTo>
                      <a:pt x="27537" y="22961"/>
                      <a:pt x="27577" y="22932"/>
                      <a:pt x="27617" y="22901"/>
                    </a:cubicBezTo>
                    <a:cubicBezTo>
                      <a:pt x="27697" y="22841"/>
                      <a:pt x="27787" y="22792"/>
                      <a:pt x="27877" y="22741"/>
                    </a:cubicBezTo>
                    <a:cubicBezTo>
                      <a:pt x="27967" y="22682"/>
                      <a:pt x="28057" y="22632"/>
                      <a:pt x="28146" y="22572"/>
                    </a:cubicBezTo>
                    <a:cubicBezTo>
                      <a:pt x="28226" y="22522"/>
                      <a:pt x="28317" y="22462"/>
                      <a:pt x="28397" y="22412"/>
                    </a:cubicBezTo>
                    <a:cubicBezTo>
                      <a:pt x="28486" y="22362"/>
                      <a:pt x="28576" y="22322"/>
                      <a:pt x="28666" y="22272"/>
                    </a:cubicBezTo>
                    <a:cubicBezTo>
                      <a:pt x="28846" y="22182"/>
                      <a:pt x="29026" y="22082"/>
                      <a:pt x="29205" y="21982"/>
                    </a:cubicBezTo>
                    <a:lnTo>
                      <a:pt x="29356" y="21893"/>
                    </a:lnTo>
                    <a:close/>
                    <a:moveTo>
                      <a:pt x="7923" y="14328"/>
                    </a:moveTo>
                    <a:cubicBezTo>
                      <a:pt x="7903" y="14359"/>
                      <a:pt x="7894" y="14388"/>
                      <a:pt x="7883" y="14419"/>
                    </a:cubicBezTo>
                    <a:cubicBezTo>
                      <a:pt x="7854" y="14468"/>
                      <a:pt x="7823" y="14528"/>
                      <a:pt x="7794" y="14588"/>
                    </a:cubicBezTo>
                    <a:cubicBezTo>
                      <a:pt x="7734" y="14718"/>
                      <a:pt x="7674" y="14858"/>
                      <a:pt x="7634" y="14998"/>
                    </a:cubicBezTo>
                    <a:cubicBezTo>
                      <a:pt x="7614" y="15058"/>
                      <a:pt x="7603" y="15118"/>
                      <a:pt x="7583" y="15178"/>
                    </a:cubicBezTo>
                    <a:cubicBezTo>
                      <a:pt x="7534" y="15378"/>
                      <a:pt x="7483" y="15578"/>
                      <a:pt x="7443" y="15787"/>
                    </a:cubicBezTo>
                    <a:lnTo>
                      <a:pt x="7324" y="16357"/>
                    </a:lnTo>
                    <a:cubicBezTo>
                      <a:pt x="7274" y="16567"/>
                      <a:pt x="7224" y="16766"/>
                      <a:pt x="7184" y="16977"/>
                    </a:cubicBezTo>
                    <a:cubicBezTo>
                      <a:pt x="7144" y="17166"/>
                      <a:pt x="7114" y="17366"/>
                      <a:pt x="7094" y="17556"/>
                    </a:cubicBezTo>
                    <a:cubicBezTo>
                      <a:pt x="7074" y="17766"/>
                      <a:pt x="7054" y="17965"/>
                      <a:pt x="7044" y="18176"/>
                    </a:cubicBezTo>
                    <a:cubicBezTo>
                      <a:pt x="7044" y="18276"/>
                      <a:pt x="7034" y="18375"/>
                      <a:pt x="7034" y="18475"/>
                    </a:cubicBezTo>
                    <a:cubicBezTo>
                      <a:pt x="7034" y="18525"/>
                      <a:pt x="7034" y="18585"/>
                      <a:pt x="7044" y="18635"/>
                    </a:cubicBezTo>
                    <a:lnTo>
                      <a:pt x="7044" y="18775"/>
                    </a:lnTo>
                    <a:lnTo>
                      <a:pt x="7044" y="18785"/>
                    </a:lnTo>
                    <a:cubicBezTo>
                      <a:pt x="7054" y="18835"/>
                      <a:pt x="7054" y="18885"/>
                      <a:pt x="7064" y="18945"/>
                    </a:cubicBezTo>
                    <a:cubicBezTo>
                      <a:pt x="7064" y="18995"/>
                      <a:pt x="7074" y="19045"/>
                      <a:pt x="7084" y="19095"/>
                    </a:cubicBezTo>
                    <a:cubicBezTo>
                      <a:pt x="7094" y="19195"/>
                      <a:pt x="7124" y="19295"/>
                      <a:pt x="7144" y="19395"/>
                    </a:cubicBezTo>
                    <a:cubicBezTo>
                      <a:pt x="7194" y="19584"/>
                      <a:pt x="7234" y="19784"/>
                      <a:pt x="7284" y="19984"/>
                    </a:cubicBezTo>
                    <a:cubicBezTo>
                      <a:pt x="7294" y="20024"/>
                      <a:pt x="7314" y="20074"/>
                      <a:pt x="7324" y="20124"/>
                    </a:cubicBezTo>
                    <a:cubicBezTo>
                      <a:pt x="7334" y="20174"/>
                      <a:pt x="7354" y="20224"/>
                      <a:pt x="7374" y="20283"/>
                    </a:cubicBezTo>
                    <a:cubicBezTo>
                      <a:pt x="7384" y="20323"/>
                      <a:pt x="7404" y="20363"/>
                      <a:pt x="7414" y="20414"/>
                    </a:cubicBezTo>
                    <a:cubicBezTo>
                      <a:pt x="7434" y="20454"/>
                      <a:pt x="7454" y="20503"/>
                      <a:pt x="7463" y="20554"/>
                    </a:cubicBezTo>
                    <a:cubicBezTo>
                      <a:pt x="7494" y="20614"/>
                      <a:pt x="7514" y="20674"/>
                      <a:pt x="7534" y="20734"/>
                    </a:cubicBezTo>
                    <a:cubicBezTo>
                      <a:pt x="7554" y="20773"/>
                      <a:pt x="7574" y="20823"/>
                      <a:pt x="7594" y="20863"/>
                    </a:cubicBezTo>
                    <a:cubicBezTo>
                      <a:pt x="7634" y="20953"/>
                      <a:pt x="7674" y="21043"/>
                      <a:pt x="7714" y="21123"/>
                    </a:cubicBezTo>
                    <a:cubicBezTo>
                      <a:pt x="7734" y="21173"/>
                      <a:pt x="7754" y="21213"/>
                      <a:pt x="7783" y="21263"/>
                    </a:cubicBezTo>
                    <a:cubicBezTo>
                      <a:pt x="7803" y="21303"/>
                      <a:pt x="7823" y="21353"/>
                      <a:pt x="7854" y="21393"/>
                    </a:cubicBezTo>
                    <a:cubicBezTo>
                      <a:pt x="7874" y="21433"/>
                      <a:pt x="7903" y="21482"/>
                      <a:pt x="7933" y="21522"/>
                    </a:cubicBezTo>
                    <a:cubicBezTo>
                      <a:pt x="7963" y="21573"/>
                      <a:pt x="7993" y="21613"/>
                      <a:pt x="8023" y="21662"/>
                    </a:cubicBezTo>
                    <a:cubicBezTo>
                      <a:pt x="8073" y="21742"/>
                      <a:pt x="8123" y="21822"/>
                      <a:pt x="8183" y="21913"/>
                    </a:cubicBezTo>
                    <a:cubicBezTo>
                      <a:pt x="8243" y="22002"/>
                      <a:pt x="8313" y="22102"/>
                      <a:pt x="8373" y="22192"/>
                    </a:cubicBezTo>
                    <a:cubicBezTo>
                      <a:pt x="8433" y="22272"/>
                      <a:pt x="8503" y="22342"/>
                      <a:pt x="8573" y="22422"/>
                    </a:cubicBezTo>
                    <a:cubicBezTo>
                      <a:pt x="8633" y="22492"/>
                      <a:pt x="8702" y="22562"/>
                      <a:pt x="8773" y="22642"/>
                    </a:cubicBezTo>
                    <a:lnTo>
                      <a:pt x="8982" y="22852"/>
                    </a:lnTo>
                    <a:cubicBezTo>
                      <a:pt x="9022" y="22881"/>
                      <a:pt x="9053" y="22921"/>
                      <a:pt x="9093" y="22952"/>
                    </a:cubicBezTo>
                    <a:cubicBezTo>
                      <a:pt x="9132" y="22992"/>
                      <a:pt x="9182" y="23032"/>
                      <a:pt x="9222" y="23061"/>
                    </a:cubicBezTo>
                    <a:cubicBezTo>
                      <a:pt x="9242" y="23081"/>
                      <a:pt x="9262" y="23092"/>
                      <a:pt x="9282" y="23112"/>
                    </a:cubicBezTo>
                    <a:cubicBezTo>
                      <a:pt x="9292" y="23121"/>
                      <a:pt x="9302" y="23121"/>
                      <a:pt x="9302" y="23132"/>
                    </a:cubicBezTo>
                    <a:cubicBezTo>
                      <a:pt x="9272" y="23152"/>
                      <a:pt x="9232" y="23161"/>
                      <a:pt x="9202" y="23181"/>
                    </a:cubicBezTo>
                    <a:cubicBezTo>
                      <a:pt x="9033" y="23261"/>
                      <a:pt x="8873" y="23341"/>
                      <a:pt x="8702" y="23421"/>
                    </a:cubicBezTo>
                    <a:cubicBezTo>
                      <a:pt x="8653" y="23451"/>
                      <a:pt x="8593" y="23481"/>
                      <a:pt x="8533" y="23511"/>
                    </a:cubicBezTo>
                    <a:cubicBezTo>
                      <a:pt x="8523" y="23491"/>
                      <a:pt x="8513" y="23481"/>
                      <a:pt x="8503" y="23461"/>
                    </a:cubicBezTo>
                    <a:cubicBezTo>
                      <a:pt x="8443" y="23391"/>
                      <a:pt x="8363" y="23331"/>
                      <a:pt x="8303" y="23271"/>
                    </a:cubicBezTo>
                    <a:cubicBezTo>
                      <a:pt x="8233" y="23211"/>
                      <a:pt x="8163" y="23141"/>
                      <a:pt x="8103" y="23072"/>
                    </a:cubicBezTo>
                    <a:cubicBezTo>
                      <a:pt x="8033" y="23001"/>
                      <a:pt x="7983" y="22921"/>
                      <a:pt x="7923" y="22841"/>
                    </a:cubicBezTo>
                    <a:cubicBezTo>
                      <a:pt x="7874" y="22772"/>
                      <a:pt x="7814" y="22701"/>
                      <a:pt x="7763" y="22622"/>
                    </a:cubicBezTo>
                    <a:cubicBezTo>
                      <a:pt x="7683" y="22512"/>
                      <a:pt x="7614" y="22402"/>
                      <a:pt x="7543" y="22292"/>
                    </a:cubicBezTo>
                    <a:cubicBezTo>
                      <a:pt x="7474" y="22172"/>
                      <a:pt x="7394" y="22052"/>
                      <a:pt x="7324" y="21933"/>
                    </a:cubicBezTo>
                    <a:cubicBezTo>
                      <a:pt x="7254" y="21822"/>
                      <a:pt x="7184" y="21713"/>
                      <a:pt x="7134" y="21593"/>
                    </a:cubicBezTo>
                    <a:cubicBezTo>
                      <a:pt x="7104" y="21522"/>
                      <a:pt x="7074" y="21463"/>
                      <a:pt x="7044" y="21393"/>
                    </a:cubicBezTo>
                    <a:cubicBezTo>
                      <a:pt x="7024" y="21323"/>
                      <a:pt x="6994" y="21253"/>
                      <a:pt x="6964" y="21183"/>
                    </a:cubicBezTo>
                    <a:cubicBezTo>
                      <a:pt x="6914" y="21033"/>
                      <a:pt x="6854" y="20883"/>
                      <a:pt x="6814" y="20734"/>
                    </a:cubicBezTo>
                    <a:cubicBezTo>
                      <a:pt x="6764" y="20563"/>
                      <a:pt x="6714" y="20403"/>
                      <a:pt x="6675" y="20234"/>
                    </a:cubicBezTo>
                    <a:cubicBezTo>
                      <a:pt x="6655" y="20154"/>
                      <a:pt x="6644" y="20064"/>
                      <a:pt x="6624" y="19984"/>
                    </a:cubicBezTo>
                    <a:cubicBezTo>
                      <a:pt x="6604" y="19904"/>
                      <a:pt x="6595" y="19824"/>
                      <a:pt x="6575" y="19744"/>
                    </a:cubicBezTo>
                    <a:cubicBezTo>
                      <a:pt x="6544" y="19584"/>
                      <a:pt x="6524" y="19424"/>
                      <a:pt x="6504" y="19264"/>
                    </a:cubicBezTo>
                    <a:cubicBezTo>
                      <a:pt x="6504" y="19195"/>
                      <a:pt x="6495" y="19115"/>
                      <a:pt x="6495" y="19045"/>
                    </a:cubicBezTo>
                    <a:cubicBezTo>
                      <a:pt x="6484" y="18965"/>
                      <a:pt x="6484" y="18895"/>
                      <a:pt x="6484" y="18815"/>
                    </a:cubicBezTo>
                    <a:cubicBezTo>
                      <a:pt x="6484" y="18665"/>
                      <a:pt x="6495" y="18505"/>
                      <a:pt x="6504" y="18355"/>
                    </a:cubicBezTo>
                    <a:cubicBezTo>
                      <a:pt x="6515" y="18216"/>
                      <a:pt x="6515" y="18085"/>
                      <a:pt x="6535" y="17945"/>
                    </a:cubicBezTo>
                    <a:cubicBezTo>
                      <a:pt x="6535" y="17896"/>
                      <a:pt x="6544" y="17846"/>
                      <a:pt x="6544" y="17796"/>
                    </a:cubicBezTo>
                    <a:cubicBezTo>
                      <a:pt x="6555" y="17766"/>
                      <a:pt x="6555" y="17736"/>
                      <a:pt x="6555" y="17706"/>
                    </a:cubicBezTo>
                    <a:cubicBezTo>
                      <a:pt x="6564" y="17636"/>
                      <a:pt x="6584" y="17566"/>
                      <a:pt x="6595" y="17486"/>
                    </a:cubicBezTo>
                    <a:cubicBezTo>
                      <a:pt x="6604" y="17416"/>
                      <a:pt x="6624" y="17336"/>
                      <a:pt x="6644" y="17256"/>
                    </a:cubicBezTo>
                    <a:cubicBezTo>
                      <a:pt x="6655" y="17166"/>
                      <a:pt x="6684" y="17077"/>
                      <a:pt x="6704" y="16986"/>
                    </a:cubicBezTo>
                    <a:lnTo>
                      <a:pt x="6824" y="16537"/>
                    </a:lnTo>
                    <a:cubicBezTo>
                      <a:pt x="6874" y="16367"/>
                      <a:pt x="6924" y="16207"/>
                      <a:pt x="6984" y="16047"/>
                    </a:cubicBezTo>
                    <a:cubicBezTo>
                      <a:pt x="7044" y="15887"/>
                      <a:pt x="7104" y="15738"/>
                      <a:pt x="7174" y="15578"/>
                    </a:cubicBezTo>
                    <a:cubicBezTo>
                      <a:pt x="7214" y="15498"/>
                      <a:pt x="7254" y="15408"/>
                      <a:pt x="7284" y="15328"/>
                    </a:cubicBezTo>
                    <a:cubicBezTo>
                      <a:pt x="7324" y="15258"/>
                      <a:pt x="7364" y="15188"/>
                      <a:pt x="7394" y="15118"/>
                    </a:cubicBezTo>
                    <a:cubicBezTo>
                      <a:pt x="7424" y="15058"/>
                      <a:pt x="7463" y="14998"/>
                      <a:pt x="7503" y="14928"/>
                    </a:cubicBezTo>
                    <a:cubicBezTo>
                      <a:pt x="7534" y="14878"/>
                      <a:pt x="7563" y="14818"/>
                      <a:pt x="7603" y="14758"/>
                    </a:cubicBezTo>
                    <a:cubicBezTo>
                      <a:pt x="7674" y="14648"/>
                      <a:pt x="7743" y="14539"/>
                      <a:pt x="7834" y="14428"/>
                    </a:cubicBezTo>
                    <a:cubicBezTo>
                      <a:pt x="7863" y="14399"/>
                      <a:pt x="7894" y="14368"/>
                      <a:pt x="7923" y="14328"/>
                    </a:cubicBezTo>
                    <a:close/>
                    <a:moveTo>
                      <a:pt x="31932" y="23094"/>
                    </a:moveTo>
                    <a:lnTo>
                      <a:pt x="31932" y="23094"/>
                    </a:lnTo>
                    <a:cubicBezTo>
                      <a:pt x="31922" y="23190"/>
                      <a:pt x="31914" y="23285"/>
                      <a:pt x="31914" y="23381"/>
                    </a:cubicBezTo>
                    <a:cubicBezTo>
                      <a:pt x="31903" y="23511"/>
                      <a:pt x="31894" y="23631"/>
                      <a:pt x="31894" y="23751"/>
                    </a:cubicBezTo>
                    <a:lnTo>
                      <a:pt x="31894" y="23761"/>
                    </a:lnTo>
                    <a:cubicBezTo>
                      <a:pt x="31874" y="23721"/>
                      <a:pt x="31863" y="23671"/>
                      <a:pt x="31843" y="23631"/>
                    </a:cubicBezTo>
                    <a:cubicBezTo>
                      <a:pt x="31834" y="23591"/>
                      <a:pt x="31814" y="23551"/>
                      <a:pt x="31803" y="23501"/>
                    </a:cubicBezTo>
                    <a:cubicBezTo>
                      <a:pt x="31794" y="23481"/>
                      <a:pt x="31783" y="23461"/>
                      <a:pt x="31783" y="23441"/>
                    </a:cubicBezTo>
                    <a:lnTo>
                      <a:pt x="31783" y="23411"/>
                    </a:lnTo>
                    <a:lnTo>
                      <a:pt x="31783" y="23351"/>
                    </a:lnTo>
                    <a:cubicBezTo>
                      <a:pt x="31783" y="23331"/>
                      <a:pt x="31783" y="23311"/>
                      <a:pt x="31794" y="23291"/>
                    </a:cubicBezTo>
                    <a:cubicBezTo>
                      <a:pt x="31794" y="23251"/>
                      <a:pt x="31794" y="23211"/>
                      <a:pt x="31803" y="23171"/>
                    </a:cubicBezTo>
                    <a:lnTo>
                      <a:pt x="31803" y="23141"/>
                    </a:lnTo>
                    <a:cubicBezTo>
                      <a:pt x="31814" y="23152"/>
                      <a:pt x="31834" y="23152"/>
                      <a:pt x="31843" y="23152"/>
                    </a:cubicBezTo>
                    <a:cubicBezTo>
                      <a:pt x="31854" y="23152"/>
                      <a:pt x="31863" y="23152"/>
                      <a:pt x="31874" y="23141"/>
                    </a:cubicBezTo>
                    <a:cubicBezTo>
                      <a:pt x="31883" y="23141"/>
                      <a:pt x="31883" y="23141"/>
                      <a:pt x="31894" y="23132"/>
                    </a:cubicBezTo>
                    <a:cubicBezTo>
                      <a:pt x="31913" y="23122"/>
                      <a:pt x="31922" y="23112"/>
                      <a:pt x="31932" y="23094"/>
                    </a:cubicBezTo>
                    <a:close/>
                    <a:moveTo>
                      <a:pt x="31324" y="23231"/>
                    </a:moveTo>
                    <a:cubicBezTo>
                      <a:pt x="31324" y="23231"/>
                      <a:pt x="31334" y="23241"/>
                      <a:pt x="31334" y="23251"/>
                    </a:cubicBezTo>
                    <a:cubicBezTo>
                      <a:pt x="31344" y="23271"/>
                      <a:pt x="31344" y="23281"/>
                      <a:pt x="31354" y="23301"/>
                    </a:cubicBezTo>
                    <a:cubicBezTo>
                      <a:pt x="31354" y="23311"/>
                      <a:pt x="31364" y="23331"/>
                      <a:pt x="31364" y="23351"/>
                    </a:cubicBezTo>
                    <a:cubicBezTo>
                      <a:pt x="31374" y="23361"/>
                      <a:pt x="31374" y="23381"/>
                      <a:pt x="31384" y="23391"/>
                    </a:cubicBezTo>
                    <a:cubicBezTo>
                      <a:pt x="31384" y="23411"/>
                      <a:pt x="31394" y="23421"/>
                      <a:pt x="31404" y="23441"/>
                    </a:cubicBezTo>
                    <a:lnTo>
                      <a:pt x="31404" y="23451"/>
                    </a:lnTo>
                    <a:lnTo>
                      <a:pt x="31404" y="23461"/>
                    </a:lnTo>
                    <a:cubicBezTo>
                      <a:pt x="31404" y="23491"/>
                      <a:pt x="31394" y="23511"/>
                      <a:pt x="31394" y="23541"/>
                    </a:cubicBezTo>
                    <a:cubicBezTo>
                      <a:pt x="31404" y="23571"/>
                      <a:pt x="31404" y="23591"/>
                      <a:pt x="31404" y="23621"/>
                    </a:cubicBezTo>
                    <a:lnTo>
                      <a:pt x="31404" y="23791"/>
                    </a:lnTo>
                    <a:lnTo>
                      <a:pt x="31404" y="23943"/>
                    </a:lnTo>
                    <a:lnTo>
                      <a:pt x="31404" y="23943"/>
                    </a:lnTo>
                    <a:cubicBezTo>
                      <a:pt x="31379" y="23901"/>
                      <a:pt x="31360" y="23865"/>
                      <a:pt x="31334" y="23821"/>
                    </a:cubicBezTo>
                    <a:cubicBezTo>
                      <a:pt x="31294" y="23761"/>
                      <a:pt x="31254" y="23701"/>
                      <a:pt x="31204" y="23641"/>
                    </a:cubicBezTo>
                    <a:cubicBezTo>
                      <a:pt x="31174" y="23591"/>
                      <a:pt x="31134" y="23551"/>
                      <a:pt x="31094" y="23501"/>
                    </a:cubicBezTo>
                    <a:cubicBezTo>
                      <a:pt x="31064" y="23441"/>
                      <a:pt x="31024" y="23391"/>
                      <a:pt x="30984" y="23341"/>
                    </a:cubicBezTo>
                    <a:cubicBezTo>
                      <a:pt x="30975" y="23321"/>
                      <a:pt x="30964" y="23312"/>
                      <a:pt x="30955" y="23301"/>
                    </a:cubicBezTo>
                    <a:lnTo>
                      <a:pt x="30955" y="23301"/>
                    </a:lnTo>
                    <a:cubicBezTo>
                      <a:pt x="30964" y="23312"/>
                      <a:pt x="30984" y="23331"/>
                      <a:pt x="31004" y="23341"/>
                    </a:cubicBezTo>
                    <a:lnTo>
                      <a:pt x="31034" y="23371"/>
                    </a:lnTo>
                    <a:cubicBezTo>
                      <a:pt x="31054" y="23381"/>
                      <a:pt x="31074" y="23381"/>
                      <a:pt x="31094" y="23391"/>
                    </a:cubicBezTo>
                    <a:cubicBezTo>
                      <a:pt x="31100" y="23393"/>
                      <a:pt x="31105" y="23394"/>
                      <a:pt x="31111" y="23394"/>
                    </a:cubicBezTo>
                    <a:cubicBezTo>
                      <a:pt x="31138" y="23394"/>
                      <a:pt x="31169" y="23377"/>
                      <a:pt x="31194" y="23361"/>
                    </a:cubicBezTo>
                    <a:cubicBezTo>
                      <a:pt x="31224" y="23351"/>
                      <a:pt x="31244" y="23321"/>
                      <a:pt x="31274" y="23301"/>
                    </a:cubicBezTo>
                    <a:cubicBezTo>
                      <a:pt x="31294" y="23271"/>
                      <a:pt x="31304" y="23251"/>
                      <a:pt x="31324" y="23231"/>
                    </a:cubicBezTo>
                    <a:close/>
                    <a:moveTo>
                      <a:pt x="32663" y="20374"/>
                    </a:moveTo>
                    <a:lnTo>
                      <a:pt x="32663" y="20374"/>
                    </a:lnTo>
                    <a:cubicBezTo>
                      <a:pt x="32703" y="20394"/>
                      <a:pt x="32733" y="20423"/>
                      <a:pt x="32763" y="20443"/>
                    </a:cubicBezTo>
                    <a:cubicBezTo>
                      <a:pt x="32873" y="20534"/>
                      <a:pt x="32982" y="20614"/>
                      <a:pt x="33093" y="20683"/>
                    </a:cubicBezTo>
                    <a:cubicBezTo>
                      <a:pt x="33202" y="20763"/>
                      <a:pt x="33322" y="20833"/>
                      <a:pt x="33432" y="20913"/>
                    </a:cubicBezTo>
                    <a:cubicBezTo>
                      <a:pt x="33542" y="20993"/>
                      <a:pt x="33652" y="21073"/>
                      <a:pt x="33762" y="21143"/>
                    </a:cubicBezTo>
                    <a:cubicBezTo>
                      <a:pt x="33872" y="21223"/>
                      <a:pt x="33992" y="21293"/>
                      <a:pt x="34101" y="21363"/>
                    </a:cubicBezTo>
                    <a:cubicBezTo>
                      <a:pt x="34212" y="21433"/>
                      <a:pt x="34332" y="21502"/>
                      <a:pt x="34441" y="21573"/>
                    </a:cubicBezTo>
                    <a:cubicBezTo>
                      <a:pt x="34551" y="21642"/>
                      <a:pt x="34661" y="21713"/>
                      <a:pt x="34781" y="21782"/>
                    </a:cubicBezTo>
                    <a:cubicBezTo>
                      <a:pt x="34901" y="21853"/>
                      <a:pt x="35011" y="21922"/>
                      <a:pt x="35131" y="21992"/>
                    </a:cubicBezTo>
                    <a:cubicBezTo>
                      <a:pt x="35240" y="22062"/>
                      <a:pt x="35351" y="22122"/>
                      <a:pt x="35460" y="22192"/>
                    </a:cubicBezTo>
                    <a:cubicBezTo>
                      <a:pt x="35580" y="22252"/>
                      <a:pt x="35680" y="22332"/>
                      <a:pt x="35800" y="22402"/>
                    </a:cubicBezTo>
                    <a:cubicBezTo>
                      <a:pt x="35850" y="22432"/>
                      <a:pt x="35910" y="22462"/>
                      <a:pt x="35970" y="22502"/>
                    </a:cubicBezTo>
                    <a:cubicBezTo>
                      <a:pt x="36020" y="22532"/>
                      <a:pt x="36080" y="22562"/>
                      <a:pt x="36130" y="22592"/>
                    </a:cubicBezTo>
                    <a:cubicBezTo>
                      <a:pt x="36240" y="22662"/>
                      <a:pt x="36350" y="22721"/>
                      <a:pt x="36450" y="22792"/>
                    </a:cubicBezTo>
                    <a:cubicBezTo>
                      <a:pt x="36539" y="22841"/>
                      <a:pt x="36630" y="22901"/>
                      <a:pt x="36730" y="22952"/>
                    </a:cubicBezTo>
                    <a:cubicBezTo>
                      <a:pt x="36819" y="22992"/>
                      <a:pt x="36899" y="23041"/>
                      <a:pt x="36989" y="23092"/>
                    </a:cubicBezTo>
                    <a:cubicBezTo>
                      <a:pt x="37029" y="23112"/>
                      <a:pt x="37069" y="23141"/>
                      <a:pt x="37119" y="23161"/>
                    </a:cubicBezTo>
                    <a:lnTo>
                      <a:pt x="37149" y="23191"/>
                    </a:lnTo>
                    <a:cubicBezTo>
                      <a:pt x="37109" y="23211"/>
                      <a:pt x="37079" y="23251"/>
                      <a:pt x="37039" y="23281"/>
                    </a:cubicBezTo>
                    <a:cubicBezTo>
                      <a:pt x="36969" y="23331"/>
                      <a:pt x="36879" y="23371"/>
                      <a:pt x="36810" y="23411"/>
                    </a:cubicBezTo>
                    <a:cubicBezTo>
                      <a:pt x="36770" y="23431"/>
                      <a:pt x="36719" y="23461"/>
                      <a:pt x="36679" y="23481"/>
                    </a:cubicBezTo>
                    <a:cubicBezTo>
                      <a:pt x="36639" y="23511"/>
                      <a:pt x="36599" y="23531"/>
                      <a:pt x="36559" y="23551"/>
                    </a:cubicBezTo>
                    <a:cubicBezTo>
                      <a:pt x="36479" y="23591"/>
                      <a:pt x="36410" y="23641"/>
                      <a:pt x="36330" y="23681"/>
                    </a:cubicBezTo>
                    <a:cubicBezTo>
                      <a:pt x="36260" y="23731"/>
                      <a:pt x="36190" y="23771"/>
                      <a:pt x="36120" y="23821"/>
                    </a:cubicBezTo>
                    <a:cubicBezTo>
                      <a:pt x="36070" y="23841"/>
                      <a:pt x="36030" y="23871"/>
                      <a:pt x="35980" y="23891"/>
                    </a:cubicBezTo>
                    <a:cubicBezTo>
                      <a:pt x="35940" y="23911"/>
                      <a:pt x="35900" y="23931"/>
                      <a:pt x="35870" y="23951"/>
                    </a:cubicBezTo>
                    <a:cubicBezTo>
                      <a:pt x="35840" y="23920"/>
                      <a:pt x="35810" y="23900"/>
                      <a:pt x="35780" y="23881"/>
                    </a:cubicBezTo>
                    <a:cubicBezTo>
                      <a:pt x="35740" y="23841"/>
                      <a:pt x="35700" y="23811"/>
                      <a:pt x="35651" y="23781"/>
                    </a:cubicBezTo>
                    <a:cubicBezTo>
                      <a:pt x="35600" y="23751"/>
                      <a:pt x="35551" y="23731"/>
                      <a:pt x="35500" y="23711"/>
                    </a:cubicBezTo>
                    <a:lnTo>
                      <a:pt x="35491" y="23711"/>
                    </a:lnTo>
                    <a:lnTo>
                      <a:pt x="35431" y="23681"/>
                    </a:lnTo>
                    <a:cubicBezTo>
                      <a:pt x="35400" y="23671"/>
                      <a:pt x="35371" y="23651"/>
                      <a:pt x="35340" y="23641"/>
                    </a:cubicBezTo>
                    <a:cubicBezTo>
                      <a:pt x="35311" y="23621"/>
                      <a:pt x="35271" y="23611"/>
                      <a:pt x="35240" y="23591"/>
                    </a:cubicBezTo>
                    <a:cubicBezTo>
                      <a:pt x="35201" y="23571"/>
                      <a:pt x="35161" y="23561"/>
                      <a:pt x="35121" y="23541"/>
                    </a:cubicBezTo>
                    <a:cubicBezTo>
                      <a:pt x="35081" y="23521"/>
                      <a:pt x="35031" y="23501"/>
                      <a:pt x="34981" y="23481"/>
                    </a:cubicBezTo>
                    <a:cubicBezTo>
                      <a:pt x="34941" y="23471"/>
                      <a:pt x="34911" y="23451"/>
                      <a:pt x="34871" y="23441"/>
                    </a:cubicBezTo>
                    <a:cubicBezTo>
                      <a:pt x="34781" y="23401"/>
                      <a:pt x="34701" y="23381"/>
                      <a:pt x="34621" y="23341"/>
                    </a:cubicBezTo>
                    <a:cubicBezTo>
                      <a:pt x="34601" y="23331"/>
                      <a:pt x="34581" y="23331"/>
                      <a:pt x="34561" y="23321"/>
                    </a:cubicBezTo>
                    <a:cubicBezTo>
                      <a:pt x="34551" y="23311"/>
                      <a:pt x="34531" y="23311"/>
                      <a:pt x="34521" y="23301"/>
                    </a:cubicBezTo>
                    <a:cubicBezTo>
                      <a:pt x="34481" y="23291"/>
                      <a:pt x="34441" y="23271"/>
                      <a:pt x="34401" y="23241"/>
                    </a:cubicBezTo>
                    <a:cubicBezTo>
                      <a:pt x="34372" y="23221"/>
                      <a:pt x="34332" y="23191"/>
                      <a:pt x="34292" y="23171"/>
                    </a:cubicBezTo>
                    <a:cubicBezTo>
                      <a:pt x="34272" y="23161"/>
                      <a:pt x="34252" y="23152"/>
                      <a:pt x="34232" y="23132"/>
                    </a:cubicBezTo>
                    <a:cubicBezTo>
                      <a:pt x="34181" y="23092"/>
                      <a:pt x="34132" y="23052"/>
                      <a:pt x="34081" y="23001"/>
                    </a:cubicBezTo>
                    <a:cubicBezTo>
                      <a:pt x="34021" y="22941"/>
                      <a:pt x="33962" y="22892"/>
                      <a:pt x="33902" y="22832"/>
                    </a:cubicBezTo>
                    <a:cubicBezTo>
                      <a:pt x="33852" y="22792"/>
                      <a:pt x="33802" y="22732"/>
                      <a:pt x="33752" y="22682"/>
                    </a:cubicBezTo>
                    <a:lnTo>
                      <a:pt x="33722" y="22652"/>
                    </a:lnTo>
                    <a:cubicBezTo>
                      <a:pt x="33662" y="22582"/>
                      <a:pt x="33612" y="22512"/>
                      <a:pt x="33552" y="22442"/>
                    </a:cubicBezTo>
                    <a:cubicBezTo>
                      <a:pt x="33522" y="22412"/>
                      <a:pt x="33492" y="22382"/>
                      <a:pt x="33472" y="22342"/>
                    </a:cubicBezTo>
                    <a:cubicBezTo>
                      <a:pt x="33442" y="22312"/>
                      <a:pt x="33412" y="22282"/>
                      <a:pt x="33392" y="22252"/>
                    </a:cubicBezTo>
                    <a:lnTo>
                      <a:pt x="33312" y="22172"/>
                    </a:lnTo>
                    <a:cubicBezTo>
                      <a:pt x="33282" y="22152"/>
                      <a:pt x="33253" y="22122"/>
                      <a:pt x="33222" y="22092"/>
                    </a:cubicBezTo>
                    <a:cubicBezTo>
                      <a:pt x="33173" y="22052"/>
                      <a:pt x="33113" y="22002"/>
                      <a:pt x="33053" y="21953"/>
                    </a:cubicBezTo>
                    <a:cubicBezTo>
                      <a:pt x="33022" y="21922"/>
                      <a:pt x="32982" y="21902"/>
                      <a:pt x="32953" y="21873"/>
                    </a:cubicBezTo>
                    <a:cubicBezTo>
                      <a:pt x="32913" y="21853"/>
                      <a:pt x="32882" y="21822"/>
                      <a:pt x="32842" y="21802"/>
                    </a:cubicBezTo>
                    <a:cubicBezTo>
                      <a:pt x="32822" y="21793"/>
                      <a:pt x="32803" y="21782"/>
                      <a:pt x="32783" y="21762"/>
                    </a:cubicBezTo>
                    <a:cubicBezTo>
                      <a:pt x="32753" y="21753"/>
                      <a:pt x="32723" y="21733"/>
                      <a:pt x="32703" y="21722"/>
                    </a:cubicBezTo>
                    <a:lnTo>
                      <a:pt x="32703" y="21722"/>
                    </a:lnTo>
                    <a:cubicBezTo>
                      <a:pt x="32703" y="21722"/>
                      <a:pt x="32712" y="21722"/>
                      <a:pt x="32721" y="21731"/>
                    </a:cubicBezTo>
                    <a:lnTo>
                      <a:pt x="32721" y="21731"/>
                    </a:lnTo>
                    <a:cubicBezTo>
                      <a:pt x="32712" y="21722"/>
                      <a:pt x="32702" y="21722"/>
                      <a:pt x="32693" y="21713"/>
                    </a:cubicBezTo>
                    <a:cubicBezTo>
                      <a:pt x="32703" y="21682"/>
                      <a:pt x="32703" y="21662"/>
                      <a:pt x="32703" y="21633"/>
                    </a:cubicBezTo>
                    <a:lnTo>
                      <a:pt x="32703" y="21493"/>
                    </a:lnTo>
                    <a:cubicBezTo>
                      <a:pt x="32693" y="21423"/>
                      <a:pt x="32693" y="21343"/>
                      <a:pt x="32693" y="21273"/>
                    </a:cubicBezTo>
                    <a:lnTo>
                      <a:pt x="32693" y="21173"/>
                    </a:lnTo>
                    <a:lnTo>
                      <a:pt x="32693" y="21063"/>
                    </a:lnTo>
                    <a:lnTo>
                      <a:pt x="32693" y="20943"/>
                    </a:lnTo>
                    <a:cubicBezTo>
                      <a:pt x="32693" y="20893"/>
                      <a:pt x="32683" y="20843"/>
                      <a:pt x="32673" y="20783"/>
                    </a:cubicBezTo>
                    <a:cubicBezTo>
                      <a:pt x="32663" y="20753"/>
                      <a:pt x="32663" y="20723"/>
                      <a:pt x="32663" y="20694"/>
                    </a:cubicBezTo>
                    <a:lnTo>
                      <a:pt x="32663" y="20563"/>
                    </a:lnTo>
                    <a:cubicBezTo>
                      <a:pt x="32673" y="20503"/>
                      <a:pt x="32663" y="20434"/>
                      <a:pt x="32663" y="20374"/>
                    </a:cubicBezTo>
                    <a:close/>
                    <a:moveTo>
                      <a:pt x="22901" y="19005"/>
                    </a:moveTo>
                    <a:cubicBezTo>
                      <a:pt x="22911" y="19045"/>
                      <a:pt x="22931" y="19095"/>
                      <a:pt x="22941" y="19135"/>
                    </a:cubicBezTo>
                    <a:cubicBezTo>
                      <a:pt x="22961" y="19175"/>
                      <a:pt x="22971" y="19204"/>
                      <a:pt x="22991" y="19235"/>
                    </a:cubicBezTo>
                    <a:cubicBezTo>
                      <a:pt x="23001" y="19244"/>
                      <a:pt x="23011" y="19264"/>
                      <a:pt x="23021" y="19275"/>
                    </a:cubicBezTo>
                    <a:cubicBezTo>
                      <a:pt x="23011" y="19284"/>
                      <a:pt x="23001" y="19284"/>
                      <a:pt x="22991" y="19295"/>
                    </a:cubicBezTo>
                    <a:cubicBezTo>
                      <a:pt x="22951" y="19315"/>
                      <a:pt x="22911" y="19344"/>
                      <a:pt x="22871" y="19364"/>
                    </a:cubicBezTo>
                    <a:lnTo>
                      <a:pt x="22631" y="19515"/>
                    </a:lnTo>
                    <a:cubicBezTo>
                      <a:pt x="22551" y="19554"/>
                      <a:pt x="22471" y="19604"/>
                      <a:pt x="22391" y="19644"/>
                    </a:cubicBezTo>
                    <a:cubicBezTo>
                      <a:pt x="22311" y="19694"/>
                      <a:pt x="22231" y="19734"/>
                      <a:pt x="22151" y="19784"/>
                    </a:cubicBezTo>
                    <a:cubicBezTo>
                      <a:pt x="22071" y="19834"/>
                      <a:pt x="21982" y="19874"/>
                      <a:pt x="21902" y="19924"/>
                    </a:cubicBezTo>
                    <a:cubicBezTo>
                      <a:pt x="21822" y="19964"/>
                      <a:pt x="21742" y="20004"/>
                      <a:pt x="21662" y="20054"/>
                    </a:cubicBezTo>
                    <a:lnTo>
                      <a:pt x="21422" y="20204"/>
                    </a:lnTo>
                    <a:cubicBezTo>
                      <a:pt x="21342" y="20244"/>
                      <a:pt x="21262" y="20294"/>
                      <a:pt x="21172" y="20334"/>
                    </a:cubicBezTo>
                    <a:cubicBezTo>
                      <a:pt x="21012" y="20414"/>
                      <a:pt x="20843" y="20503"/>
                      <a:pt x="20683" y="20603"/>
                    </a:cubicBezTo>
                    <a:cubicBezTo>
                      <a:pt x="20633" y="20623"/>
                      <a:pt x="20593" y="20654"/>
                      <a:pt x="20543" y="20674"/>
                    </a:cubicBezTo>
                    <a:cubicBezTo>
                      <a:pt x="20503" y="20703"/>
                      <a:pt x="20473" y="20723"/>
                      <a:pt x="20433" y="20743"/>
                    </a:cubicBezTo>
                    <a:cubicBezTo>
                      <a:pt x="20343" y="20783"/>
                      <a:pt x="20263" y="20833"/>
                      <a:pt x="20173" y="20873"/>
                    </a:cubicBezTo>
                    <a:cubicBezTo>
                      <a:pt x="20093" y="20913"/>
                      <a:pt x="20003" y="20953"/>
                      <a:pt x="19924" y="20993"/>
                    </a:cubicBezTo>
                    <a:cubicBezTo>
                      <a:pt x="19833" y="21033"/>
                      <a:pt x="19744" y="21083"/>
                      <a:pt x="19664" y="21123"/>
                    </a:cubicBezTo>
                    <a:cubicBezTo>
                      <a:pt x="19644" y="21133"/>
                      <a:pt x="19613" y="21143"/>
                      <a:pt x="19593" y="21163"/>
                    </a:cubicBezTo>
                    <a:cubicBezTo>
                      <a:pt x="19573" y="21173"/>
                      <a:pt x="19564" y="21203"/>
                      <a:pt x="19584" y="21223"/>
                    </a:cubicBezTo>
                    <a:cubicBezTo>
                      <a:pt x="19590" y="21235"/>
                      <a:pt x="19602" y="21239"/>
                      <a:pt x="19616" y="21239"/>
                    </a:cubicBezTo>
                    <a:cubicBezTo>
                      <a:pt x="19626" y="21239"/>
                      <a:pt x="19636" y="21237"/>
                      <a:pt x="19644" y="21233"/>
                    </a:cubicBezTo>
                    <a:cubicBezTo>
                      <a:pt x="19733" y="21183"/>
                      <a:pt x="19824" y="21143"/>
                      <a:pt x="19924" y="21093"/>
                    </a:cubicBezTo>
                    <a:cubicBezTo>
                      <a:pt x="20003" y="21053"/>
                      <a:pt x="20093" y="21003"/>
                      <a:pt x="20173" y="20963"/>
                    </a:cubicBezTo>
                    <a:cubicBezTo>
                      <a:pt x="20253" y="20923"/>
                      <a:pt x="20333" y="20883"/>
                      <a:pt x="20413" y="20833"/>
                    </a:cubicBezTo>
                    <a:cubicBezTo>
                      <a:pt x="20493" y="20793"/>
                      <a:pt x="20573" y="20743"/>
                      <a:pt x="20653" y="20694"/>
                    </a:cubicBezTo>
                    <a:cubicBezTo>
                      <a:pt x="20823" y="20603"/>
                      <a:pt x="20983" y="20503"/>
                      <a:pt x="21152" y="20414"/>
                    </a:cubicBezTo>
                    <a:cubicBezTo>
                      <a:pt x="21242" y="20374"/>
                      <a:pt x="21322" y="20323"/>
                      <a:pt x="21412" y="20283"/>
                    </a:cubicBezTo>
                    <a:lnTo>
                      <a:pt x="21652" y="20134"/>
                    </a:lnTo>
                    <a:cubicBezTo>
                      <a:pt x="21732" y="20094"/>
                      <a:pt x="21812" y="20044"/>
                      <a:pt x="21902" y="20004"/>
                    </a:cubicBezTo>
                    <a:lnTo>
                      <a:pt x="22022" y="19944"/>
                    </a:lnTo>
                    <a:cubicBezTo>
                      <a:pt x="22062" y="19914"/>
                      <a:pt x="22102" y="19894"/>
                      <a:pt x="22142" y="19874"/>
                    </a:cubicBezTo>
                    <a:cubicBezTo>
                      <a:pt x="22222" y="19824"/>
                      <a:pt x="22302" y="19784"/>
                      <a:pt x="22391" y="19734"/>
                    </a:cubicBezTo>
                    <a:lnTo>
                      <a:pt x="22631" y="19614"/>
                    </a:lnTo>
                    <a:cubicBezTo>
                      <a:pt x="22711" y="19564"/>
                      <a:pt x="22791" y="19515"/>
                      <a:pt x="22881" y="19475"/>
                    </a:cubicBezTo>
                    <a:cubicBezTo>
                      <a:pt x="22941" y="19435"/>
                      <a:pt x="23011" y="19404"/>
                      <a:pt x="23081" y="19364"/>
                    </a:cubicBezTo>
                    <a:cubicBezTo>
                      <a:pt x="23101" y="19395"/>
                      <a:pt x="23121" y="19424"/>
                      <a:pt x="23150" y="19455"/>
                    </a:cubicBezTo>
                    <a:cubicBezTo>
                      <a:pt x="23230" y="19544"/>
                      <a:pt x="23321" y="19634"/>
                      <a:pt x="23410" y="19704"/>
                    </a:cubicBezTo>
                    <a:cubicBezTo>
                      <a:pt x="23461" y="19734"/>
                      <a:pt x="23510" y="19774"/>
                      <a:pt x="23561" y="19794"/>
                    </a:cubicBezTo>
                    <a:cubicBezTo>
                      <a:pt x="23621" y="19824"/>
                      <a:pt x="23680" y="19854"/>
                      <a:pt x="23740" y="19874"/>
                    </a:cubicBezTo>
                    <a:cubicBezTo>
                      <a:pt x="23770" y="19884"/>
                      <a:pt x="23800" y="19904"/>
                      <a:pt x="23820" y="19914"/>
                    </a:cubicBezTo>
                    <a:lnTo>
                      <a:pt x="23730" y="19974"/>
                    </a:lnTo>
                    <a:cubicBezTo>
                      <a:pt x="23710" y="19984"/>
                      <a:pt x="23700" y="19994"/>
                      <a:pt x="23680" y="20004"/>
                    </a:cubicBezTo>
                    <a:cubicBezTo>
                      <a:pt x="23660" y="20014"/>
                      <a:pt x="23650" y="20024"/>
                      <a:pt x="23630" y="20044"/>
                    </a:cubicBezTo>
                    <a:cubicBezTo>
                      <a:pt x="23590" y="20064"/>
                      <a:pt x="23550" y="20084"/>
                      <a:pt x="23521" y="20104"/>
                    </a:cubicBezTo>
                    <a:cubicBezTo>
                      <a:pt x="23430" y="20154"/>
                      <a:pt x="23350" y="20194"/>
                      <a:pt x="23261" y="20244"/>
                    </a:cubicBezTo>
                    <a:cubicBezTo>
                      <a:pt x="23190" y="20283"/>
                      <a:pt x="23111" y="20314"/>
                      <a:pt x="23031" y="20354"/>
                    </a:cubicBezTo>
                    <a:cubicBezTo>
                      <a:pt x="22951" y="20394"/>
                      <a:pt x="22881" y="20434"/>
                      <a:pt x="22801" y="20474"/>
                    </a:cubicBezTo>
                    <a:cubicBezTo>
                      <a:pt x="22721" y="20523"/>
                      <a:pt x="22641" y="20563"/>
                      <a:pt x="22561" y="20614"/>
                    </a:cubicBezTo>
                    <a:cubicBezTo>
                      <a:pt x="22402" y="20703"/>
                      <a:pt x="22242" y="20793"/>
                      <a:pt x="22082" y="20873"/>
                    </a:cubicBezTo>
                    <a:cubicBezTo>
                      <a:pt x="22002" y="20913"/>
                      <a:pt x="21922" y="20953"/>
                      <a:pt x="21852" y="21003"/>
                    </a:cubicBezTo>
                    <a:cubicBezTo>
                      <a:pt x="21772" y="21043"/>
                      <a:pt x="21692" y="21083"/>
                      <a:pt x="21612" y="21133"/>
                    </a:cubicBezTo>
                    <a:cubicBezTo>
                      <a:pt x="21532" y="21183"/>
                      <a:pt x="21452" y="21223"/>
                      <a:pt x="21372" y="21273"/>
                    </a:cubicBezTo>
                    <a:cubicBezTo>
                      <a:pt x="21292" y="21313"/>
                      <a:pt x="21212" y="21353"/>
                      <a:pt x="21132" y="21403"/>
                    </a:cubicBezTo>
                    <a:cubicBezTo>
                      <a:pt x="21103" y="21413"/>
                      <a:pt x="21072" y="21433"/>
                      <a:pt x="21032" y="21453"/>
                    </a:cubicBezTo>
                    <a:cubicBezTo>
                      <a:pt x="21023" y="21463"/>
                      <a:pt x="21012" y="21482"/>
                      <a:pt x="21023" y="21493"/>
                    </a:cubicBezTo>
                    <a:cubicBezTo>
                      <a:pt x="21032" y="21513"/>
                      <a:pt x="21052" y="21513"/>
                      <a:pt x="21072" y="21513"/>
                    </a:cubicBezTo>
                    <a:lnTo>
                      <a:pt x="21582" y="21243"/>
                    </a:lnTo>
                    <a:cubicBezTo>
                      <a:pt x="21652" y="21203"/>
                      <a:pt x="21722" y="21163"/>
                      <a:pt x="21802" y="21133"/>
                    </a:cubicBezTo>
                    <a:cubicBezTo>
                      <a:pt x="21882" y="21083"/>
                      <a:pt x="21962" y="21043"/>
                      <a:pt x="22042" y="21003"/>
                    </a:cubicBezTo>
                    <a:cubicBezTo>
                      <a:pt x="22202" y="20923"/>
                      <a:pt x="22362" y="20833"/>
                      <a:pt x="22511" y="20743"/>
                    </a:cubicBezTo>
                    <a:cubicBezTo>
                      <a:pt x="22681" y="20654"/>
                      <a:pt x="22841" y="20563"/>
                      <a:pt x="23001" y="20483"/>
                    </a:cubicBezTo>
                    <a:lnTo>
                      <a:pt x="23241" y="20363"/>
                    </a:lnTo>
                    <a:cubicBezTo>
                      <a:pt x="23321" y="20323"/>
                      <a:pt x="23401" y="20274"/>
                      <a:pt x="23481" y="20234"/>
                    </a:cubicBezTo>
                    <a:cubicBezTo>
                      <a:pt x="23510" y="20214"/>
                      <a:pt x="23550" y="20194"/>
                      <a:pt x="23590" y="20174"/>
                    </a:cubicBezTo>
                    <a:cubicBezTo>
                      <a:pt x="23621" y="20154"/>
                      <a:pt x="23660" y="20134"/>
                      <a:pt x="23700" y="20104"/>
                    </a:cubicBezTo>
                    <a:cubicBezTo>
                      <a:pt x="23720" y="20094"/>
                      <a:pt x="23750" y="20084"/>
                      <a:pt x="23770" y="20064"/>
                    </a:cubicBezTo>
                    <a:cubicBezTo>
                      <a:pt x="23790" y="20054"/>
                      <a:pt x="23810" y="20044"/>
                      <a:pt x="23830" y="20024"/>
                    </a:cubicBezTo>
                    <a:cubicBezTo>
                      <a:pt x="23860" y="20004"/>
                      <a:pt x="23900" y="19984"/>
                      <a:pt x="23930" y="19954"/>
                    </a:cubicBezTo>
                    <a:cubicBezTo>
                      <a:pt x="23950" y="19964"/>
                      <a:pt x="23980" y="19974"/>
                      <a:pt x="24000" y="19984"/>
                    </a:cubicBezTo>
                    <a:cubicBezTo>
                      <a:pt x="24040" y="20004"/>
                      <a:pt x="24070" y="20014"/>
                      <a:pt x="24110" y="20024"/>
                    </a:cubicBezTo>
                    <a:cubicBezTo>
                      <a:pt x="24160" y="20044"/>
                      <a:pt x="24210" y="20054"/>
                      <a:pt x="24250" y="20074"/>
                    </a:cubicBezTo>
                    <a:cubicBezTo>
                      <a:pt x="24320" y="20094"/>
                      <a:pt x="24380" y="20104"/>
                      <a:pt x="24449" y="20124"/>
                    </a:cubicBezTo>
                    <a:cubicBezTo>
                      <a:pt x="24420" y="20144"/>
                      <a:pt x="24389" y="20164"/>
                      <a:pt x="24360" y="20174"/>
                    </a:cubicBezTo>
                    <a:lnTo>
                      <a:pt x="23670" y="20594"/>
                    </a:lnTo>
                    <a:cubicBezTo>
                      <a:pt x="23570" y="20663"/>
                      <a:pt x="23461" y="20734"/>
                      <a:pt x="23350" y="20793"/>
                    </a:cubicBezTo>
                    <a:cubicBezTo>
                      <a:pt x="23250" y="20863"/>
                      <a:pt x="23141" y="20923"/>
                      <a:pt x="23031" y="20993"/>
                    </a:cubicBezTo>
                    <a:lnTo>
                      <a:pt x="22701" y="21203"/>
                    </a:lnTo>
                    <a:cubicBezTo>
                      <a:pt x="22591" y="21273"/>
                      <a:pt x="22491" y="21353"/>
                      <a:pt x="22382" y="21423"/>
                    </a:cubicBezTo>
                    <a:cubicBezTo>
                      <a:pt x="22171" y="21562"/>
                      <a:pt x="21951" y="21713"/>
                      <a:pt x="21732" y="21853"/>
                    </a:cubicBezTo>
                    <a:cubicBezTo>
                      <a:pt x="21632" y="21922"/>
                      <a:pt x="21522" y="21992"/>
                      <a:pt x="21412" y="22052"/>
                    </a:cubicBezTo>
                    <a:cubicBezTo>
                      <a:pt x="21362" y="22082"/>
                      <a:pt x="21302" y="22112"/>
                      <a:pt x="21242" y="22142"/>
                    </a:cubicBezTo>
                    <a:cubicBezTo>
                      <a:pt x="21183" y="22172"/>
                      <a:pt x="21132" y="22202"/>
                      <a:pt x="21083" y="22232"/>
                    </a:cubicBezTo>
                    <a:cubicBezTo>
                      <a:pt x="20972" y="22302"/>
                      <a:pt x="20863" y="22352"/>
                      <a:pt x="20743" y="22412"/>
                    </a:cubicBezTo>
                    <a:cubicBezTo>
                      <a:pt x="20633" y="22482"/>
                      <a:pt x="20513" y="22542"/>
                      <a:pt x="20393" y="22602"/>
                    </a:cubicBezTo>
                    <a:cubicBezTo>
                      <a:pt x="20283" y="22652"/>
                      <a:pt x="20163" y="22712"/>
                      <a:pt x="20053" y="22772"/>
                    </a:cubicBezTo>
                    <a:cubicBezTo>
                      <a:pt x="19933" y="22841"/>
                      <a:pt x="19813" y="22901"/>
                      <a:pt x="19704" y="22972"/>
                    </a:cubicBezTo>
                    <a:cubicBezTo>
                      <a:pt x="19584" y="23032"/>
                      <a:pt x="19474" y="23092"/>
                      <a:pt x="19354" y="23141"/>
                    </a:cubicBezTo>
                    <a:cubicBezTo>
                      <a:pt x="19244" y="23201"/>
                      <a:pt x="19134" y="23251"/>
                      <a:pt x="19014" y="23301"/>
                    </a:cubicBezTo>
                    <a:cubicBezTo>
                      <a:pt x="18894" y="23361"/>
                      <a:pt x="18765" y="23411"/>
                      <a:pt x="18634" y="23481"/>
                    </a:cubicBezTo>
                    <a:cubicBezTo>
                      <a:pt x="18525" y="23531"/>
                      <a:pt x="18414" y="23591"/>
                      <a:pt x="18305" y="23641"/>
                    </a:cubicBezTo>
                    <a:cubicBezTo>
                      <a:pt x="18105" y="23731"/>
                      <a:pt x="17915" y="23821"/>
                      <a:pt x="17725" y="23920"/>
                    </a:cubicBezTo>
                    <a:cubicBezTo>
                      <a:pt x="17635" y="23960"/>
                      <a:pt x="17555" y="24020"/>
                      <a:pt x="17466" y="24060"/>
                    </a:cubicBezTo>
                    <a:cubicBezTo>
                      <a:pt x="17415" y="24091"/>
                      <a:pt x="17366" y="24111"/>
                      <a:pt x="17315" y="24131"/>
                    </a:cubicBezTo>
                    <a:lnTo>
                      <a:pt x="17195" y="24191"/>
                    </a:lnTo>
                    <a:cubicBezTo>
                      <a:pt x="17155" y="24200"/>
                      <a:pt x="17115" y="24220"/>
                      <a:pt x="17076" y="24231"/>
                    </a:cubicBezTo>
                    <a:cubicBezTo>
                      <a:pt x="17036" y="24251"/>
                      <a:pt x="16986" y="24260"/>
                      <a:pt x="16946" y="24271"/>
                    </a:cubicBezTo>
                    <a:cubicBezTo>
                      <a:pt x="16856" y="24280"/>
                      <a:pt x="16776" y="24300"/>
                      <a:pt x="16686" y="24311"/>
                    </a:cubicBezTo>
                    <a:cubicBezTo>
                      <a:pt x="16626" y="24320"/>
                      <a:pt x="16576" y="24320"/>
                      <a:pt x="16516" y="24320"/>
                    </a:cubicBezTo>
                    <a:cubicBezTo>
                      <a:pt x="16526" y="24311"/>
                      <a:pt x="16546" y="24311"/>
                      <a:pt x="16556" y="24300"/>
                    </a:cubicBezTo>
                    <a:cubicBezTo>
                      <a:pt x="16636" y="24260"/>
                      <a:pt x="16716" y="24211"/>
                      <a:pt x="16806" y="24171"/>
                    </a:cubicBezTo>
                    <a:cubicBezTo>
                      <a:pt x="16836" y="24151"/>
                      <a:pt x="16876" y="24131"/>
                      <a:pt x="16906" y="24111"/>
                    </a:cubicBezTo>
                    <a:cubicBezTo>
                      <a:pt x="16936" y="24091"/>
                      <a:pt x="16966" y="24071"/>
                      <a:pt x="16996" y="24060"/>
                    </a:cubicBezTo>
                    <a:cubicBezTo>
                      <a:pt x="17076" y="24011"/>
                      <a:pt x="17146" y="23971"/>
                      <a:pt x="17215" y="23920"/>
                    </a:cubicBezTo>
                    <a:cubicBezTo>
                      <a:pt x="17295" y="23881"/>
                      <a:pt x="17366" y="23831"/>
                      <a:pt x="17446" y="23791"/>
                    </a:cubicBezTo>
                    <a:cubicBezTo>
                      <a:pt x="17526" y="23741"/>
                      <a:pt x="17605" y="23701"/>
                      <a:pt x="17675" y="23651"/>
                    </a:cubicBezTo>
                    <a:cubicBezTo>
                      <a:pt x="17755" y="23611"/>
                      <a:pt x="17835" y="23571"/>
                      <a:pt x="17915" y="23521"/>
                    </a:cubicBezTo>
                    <a:cubicBezTo>
                      <a:pt x="17945" y="23511"/>
                      <a:pt x="17965" y="23491"/>
                      <a:pt x="17995" y="23471"/>
                    </a:cubicBezTo>
                    <a:cubicBezTo>
                      <a:pt x="18045" y="23441"/>
                      <a:pt x="18095" y="23421"/>
                      <a:pt x="18145" y="23391"/>
                    </a:cubicBezTo>
                    <a:cubicBezTo>
                      <a:pt x="18215" y="23341"/>
                      <a:pt x="18285" y="23301"/>
                      <a:pt x="18354" y="23251"/>
                    </a:cubicBezTo>
                    <a:cubicBezTo>
                      <a:pt x="18414" y="23211"/>
                      <a:pt x="18485" y="23171"/>
                      <a:pt x="18545" y="23132"/>
                    </a:cubicBezTo>
                    <a:cubicBezTo>
                      <a:pt x="18594" y="23101"/>
                      <a:pt x="18634" y="23072"/>
                      <a:pt x="18685" y="23041"/>
                    </a:cubicBezTo>
                    <a:cubicBezTo>
                      <a:pt x="18714" y="23021"/>
                      <a:pt x="18745" y="23001"/>
                      <a:pt x="18774" y="22992"/>
                    </a:cubicBezTo>
                    <a:cubicBezTo>
                      <a:pt x="18844" y="22941"/>
                      <a:pt x="18914" y="22901"/>
                      <a:pt x="18994" y="22861"/>
                    </a:cubicBezTo>
                    <a:cubicBezTo>
                      <a:pt x="19114" y="22792"/>
                      <a:pt x="19244" y="22732"/>
                      <a:pt x="19364" y="22662"/>
                    </a:cubicBezTo>
                    <a:cubicBezTo>
                      <a:pt x="19384" y="22652"/>
                      <a:pt x="19384" y="22632"/>
                      <a:pt x="19374" y="22612"/>
                    </a:cubicBezTo>
                    <a:cubicBezTo>
                      <a:pt x="19374" y="22602"/>
                      <a:pt x="19364" y="22602"/>
                      <a:pt x="19354" y="22602"/>
                    </a:cubicBezTo>
                    <a:lnTo>
                      <a:pt x="19334" y="22602"/>
                    </a:lnTo>
                    <a:cubicBezTo>
                      <a:pt x="19254" y="22652"/>
                      <a:pt x="19164" y="22692"/>
                      <a:pt x="19074" y="22732"/>
                    </a:cubicBezTo>
                    <a:cubicBezTo>
                      <a:pt x="19034" y="22752"/>
                      <a:pt x="18994" y="22772"/>
                      <a:pt x="18964" y="22792"/>
                    </a:cubicBezTo>
                    <a:lnTo>
                      <a:pt x="18844" y="22852"/>
                    </a:lnTo>
                    <a:cubicBezTo>
                      <a:pt x="18814" y="22872"/>
                      <a:pt x="18785" y="22892"/>
                      <a:pt x="18754" y="22901"/>
                    </a:cubicBezTo>
                    <a:cubicBezTo>
                      <a:pt x="18714" y="22921"/>
                      <a:pt x="18685" y="22941"/>
                      <a:pt x="18645" y="22961"/>
                    </a:cubicBezTo>
                    <a:cubicBezTo>
                      <a:pt x="18574" y="23012"/>
                      <a:pt x="18505" y="23052"/>
                      <a:pt x="18425" y="23101"/>
                    </a:cubicBezTo>
                    <a:lnTo>
                      <a:pt x="18185" y="23251"/>
                    </a:lnTo>
                    <a:cubicBezTo>
                      <a:pt x="18115" y="23291"/>
                      <a:pt x="18035" y="23341"/>
                      <a:pt x="17955" y="23391"/>
                    </a:cubicBezTo>
                    <a:lnTo>
                      <a:pt x="17745" y="23511"/>
                    </a:lnTo>
                    <a:cubicBezTo>
                      <a:pt x="17665" y="23551"/>
                      <a:pt x="17595" y="23591"/>
                      <a:pt x="17526" y="23631"/>
                    </a:cubicBezTo>
                    <a:cubicBezTo>
                      <a:pt x="17495" y="23651"/>
                      <a:pt x="17455" y="23671"/>
                      <a:pt x="17415" y="23701"/>
                    </a:cubicBezTo>
                    <a:cubicBezTo>
                      <a:pt x="17386" y="23711"/>
                      <a:pt x="17355" y="23731"/>
                      <a:pt x="17326" y="23751"/>
                    </a:cubicBezTo>
                    <a:cubicBezTo>
                      <a:pt x="17255" y="23791"/>
                      <a:pt x="17186" y="23841"/>
                      <a:pt x="17106" y="23881"/>
                    </a:cubicBezTo>
                    <a:cubicBezTo>
                      <a:pt x="17056" y="23911"/>
                      <a:pt x="17016" y="23940"/>
                      <a:pt x="16966" y="23971"/>
                    </a:cubicBezTo>
                    <a:cubicBezTo>
                      <a:pt x="16936" y="23991"/>
                      <a:pt x="16906" y="24011"/>
                      <a:pt x="16876" y="24020"/>
                    </a:cubicBezTo>
                    <a:cubicBezTo>
                      <a:pt x="16836" y="24040"/>
                      <a:pt x="16806" y="24071"/>
                      <a:pt x="16766" y="24091"/>
                    </a:cubicBezTo>
                    <a:cubicBezTo>
                      <a:pt x="16716" y="24111"/>
                      <a:pt x="16676" y="24140"/>
                      <a:pt x="16636" y="24160"/>
                    </a:cubicBezTo>
                    <a:cubicBezTo>
                      <a:pt x="16586" y="24191"/>
                      <a:pt x="16526" y="24220"/>
                      <a:pt x="16486" y="24240"/>
                    </a:cubicBezTo>
                    <a:lnTo>
                      <a:pt x="16396" y="24300"/>
                    </a:lnTo>
                    <a:lnTo>
                      <a:pt x="16367" y="24300"/>
                    </a:lnTo>
                    <a:cubicBezTo>
                      <a:pt x="16327" y="24291"/>
                      <a:pt x="16276" y="24271"/>
                      <a:pt x="16236" y="24260"/>
                    </a:cubicBezTo>
                    <a:cubicBezTo>
                      <a:pt x="16147" y="24231"/>
                      <a:pt x="16067" y="24200"/>
                      <a:pt x="15976" y="24171"/>
                    </a:cubicBezTo>
                    <a:cubicBezTo>
                      <a:pt x="15967" y="24160"/>
                      <a:pt x="15956" y="24160"/>
                      <a:pt x="15947" y="24151"/>
                    </a:cubicBezTo>
                    <a:cubicBezTo>
                      <a:pt x="15956" y="24151"/>
                      <a:pt x="15976" y="24140"/>
                      <a:pt x="15987" y="24131"/>
                    </a:cubicBezTo>
                    <a:cubicBezTo>
                      <a:pt x="16027" y="24111"/>
                      <a:pt x="16067" y="24091"/>
                      <a:pt x="16096" y="24060"/>
                    </a:cubicBezTo>
                    <a:cubicBezTo>
                      <a:pt x="16187" y="24011"/>
                      <a:pt x="16267" y="23951"/>
                      <a:pt x="16347" y="23891"/>
                    </a:cubicBezTo>
                    <a:cubicBezTo>
                      <a:pt x="16496" y="23781"/>
                      <a:pt x="16646" y="23671"/>
                      <a:pt x="16806" y="23571"/>
                    </a:cubicBezTo>
                    <a:cubicBezTo>
                      <a:pt x="16896" y="23521"/>
                      <a:pt x="16976" y="23461"/>
                      <a:pt x="17066" y="23411"/>
                    </a:cubicBezTo>
                    <a:cubicBezTo>
                      <a:pt x="17146" y="23361"/>
                      <a:pt x="17226" y="23311"/>
                      <a:pt x="17306" y="23271"/>
                    </a:cubicBezTo>
                    <a:cubicBezTo>
                      <a:pt x="17386" y="23221"/>
                      <a:pt x="17475" y="23181"/>
                      <a:pt x="17555" y="23141"/>
                    </a:cubicBezTo>
                    <a:cubicBezTo>
                      <a:pt x="17645" y="23092"/>
                      <a:pt x="17735" y="23041"/>
                      <a:pt x="17815" y="22992"/>
                    </a:cubicBezTo>
                    <a:cubicBezTo>
                      <a:pt x="17905" y="22941"/>
                      <a:pt x="17985" y="22901"/>
                      <a:pt x="18075" y="22852"/>
                    </a:cubicBezTo>
                    <a:cubicBezTo>
                      <a:pt x="18155" y="22812"/>
                      <a:pt x="18235" y="22761"/>
                      <a:pt x="18314" y="22721"/>
                    </a:cubicBezTo>
                    <a:lnTo>
                      <a:pt x="18585" y="22572"/>
                    </a:lnTo>
                    <a:lnTo>
                      <a:pt x="18824" y="22422"/>
                    </a:lnTo>
                    <a:cubicBezTo>
                      <a:pt x="18904" y="22372"/>
                      <a:pt x="18984" y="22322"/>
                      <a:pt x="19064" y="22282"/>
                    </a:cubicBezTo>
                    <a:cubicBezTo>
                      <a:pt x="19144" y="22232"/>
                      <a:pt x="19224" y="22182"/>
                      <a:pt x="19314" y="22132"/>
                    </a:cubicBezTo>
                    <a:cubicBezTo>
                      <a:pt x="19394" y="22092"/>
                      <a:pt x="19484" y="22042"/>
                      <a:pt x="19564" y="22002"/>
                    </a:cubicBezTo>
                    <a:cubicBezTo>
                      <a:pt x="19613" y="21972"/>
                      <a:pt x="19653" y="21953"/>
                      <a:pt x="19704" y="21922"/>
                    </a:cubicBezTo>
                    <a:cubicBezTo>
                      <a:pt x="19753" y="21893"/>
                      <a:pt x="19793" y="21873"/>
                      <a:pt x="19833" y="21842"/>
                    </a:cubicBezTo>
                    <a:cubicBezTo>
                      <a:pt x="19893" y="21813"/>
                      <a:pt x="19953" y="21773"/>
                      <a:pt x="20003" y="21733"/>
                    </a:cubicBezTo>
                    <a:lnTo>
                      <a:pt x="20213" y="21613"/>
                    </a:lnTo>
                    <a:cubicBezTo>
                      <a:pt x="20223" y="21602"/>
                      <a:pt x="20213" y="21582"/>
                      <a:pt x="20203" y="21582"/>
                    </a:cubicBezTo>
                    <a:lnTo>
                      <a:pt x="20203" y="21593"/>
                    </a:lnTo>
                    <a:cubicBezTo>
                      <a:pt x="20113" y="21642"/>
                      <a:pt x="20033" y="21693"/>
                      <a:pt x="19953" y="21742"/>
                    </a:cubicBezTo>
                    <a:cubicBezTo>
                      <a:pt x="19913" y="21762"/>
                      <a:pt x="19873" y="21793"/>
                      <a:pt x="19833" y="21813"/>
                    </a:cubicBezTo>
                    <a:cubicBezTo>
                      <a:pt x="19784" y="21842"/>
                      <a:pt x="19744" y="21862"/>
                      <a:pt x="19704" y="21893"/>
                    </a:cubicBezTo>
                    <a:cubicBezTo>
                      <a:pt x="19533" y="21982"/>
                      <a:pt x="19354" y="22072"/>
                      <a:pt x="19184" y="22162"/>
                    </a:cubicBezTo>
                    <a:cubicBezTo>
                      <a:pt x="19104" y="22202"/>
                      <a:pt x="19014" y="22252"/>
                      <a:pt x="18934" y="22302"/>
                    </a:cubicBezTo>
                    <a:cubicBezTo>
                      <a:pt x="18844" y="22352"/>
                      <a:pt x="18754" y="22402"/>
                      <a:pt x="18674" y="22452"/>
                    </a:cubicBezTo>
                    <a:cubicBezTo>
                      <a:pt x="18594" y="22502"/>
                      <a:pt x="18505" y="22542"/>
                      <a:pt x="18425" y="22582"/>
                    </a:cubicBezTo>
                    <a:cubicBezTo>
                      <a:pt x="18345" y="22632"/>
                      <a:pt x="18255" y="22672"/>
                      <a:pt x="18175" y="22721"/>
                    </a:cubicBezTo>
                    <a:cubicBezTo>
                      <a:pt x="17995" y="22812"/>
                      <a:pt x="17825" y="22901"/>
                      <a:pt x="17645" y="22992"/>
                    </a:cubicBezTo>
                    <a:cubicBezTo>
                      <a:pt x="17566" y="23032"/>
                      <a:pt x="17475" y="23072"/>
                      <a:pt x="17395" y="23121"/>
                    </a:cubicBezTo>
                    <a:cubicBezTo>
                      <a:pt x="17315" y="23161"/>
                      <a:pt x="17226" y="23201"/>
                      <a:pt x="17146" y="23241"/>
                    </a:cubicBezTo>
                    <a:cubicBezTo>
                      <a:pt x="17056" y="23291"/>
                      <a:pt x="16976" y="23341"/>
                      <a:pt x="16896" y="23391"/>
                    </a:cubicBezTo>
                    <a:cubicBezTo>
                      <a:pt x="16816" y="23441"/>
                      <a:pt x="16726" y="23491"/>
                      <a:pt x="16646" y="23541"/>
                    </a:cubicBezTo>
                    <a:cubicBezTo>
                      <a:pt x="16566" y="23591"/>
                      <a:pt x="16486" y="23651"/>
                      <a:pt x="16406" y="23711"/>
                    </a:cubicBezTo>
                    <a:cubicBezTo>
                      <a:pt x="16327" y="23761"/>
                      <a:pt x="16247" y="23821"/>
                      <a:pt x="16156" y="23881"/>
                    </a:cubicBezTo>
                    <a:cubicBezTo>
                      <a:pt x="16136" y="23900"/>
                      <a:pt x="16107" y="23920"/>
                      <a:pt x="16076" y="23940"/>
                    </a:cubicBezTo>
                    <a:cubicBezTo>
                      <a:pt x="16047" y="23960"/>
                      <a:pt x="16027" y="23980"/>
                      <a:pt x="15996" y="23991"/>
                    </a:cubicBezTo>
                    <a:cubicBezTo>
                      <a:pt x="15976" y="24011"/>
                      <a:pt x="15956" y="24020"/>
                      <a:pt x="15936" y="24031"/>
                    </a:cubicBezTo>
                    <a:cubicBezTo>
                      <a:pt x="15916" y="24040"/>
                      <a:pt x="15907" y="24051"/>
                      <a:pt x="15887" y="24060"/>
                    </a:cubicBezTo>
                    <a:cubicBezTo>
                      <a:pt x="15867" y="24071"/>
                      <a:pt x="15847" y="24071"/>
                      <a:pt x="15827" y="24080"/>
                    </a:cubicBezTo>
                    <a:cubicBezTo>
                      <a:pt x="15827" y="24080"/>
                      <a:pt x="15817" y="24071"/>
                      <a:pt x="15807" y="24071"/>
                    </a:cubicBezTo>
                    <a:cubicBezTo>
                      <a:pt x="15757" y="24020"/>
                      <a:pt x="15697" y="23980"/>
                      <a:pt x="15637" y="23931"/>
                    </a:cubicBezTo>
                    <a:cubicBezTo>
                      <a:pt x="15577" y="23881"/>
                      <a:pt x="15527" y="23821"/>
                      <a:pt x="15477" y="23761"/>
                    </a:cubicBezTo>
                    <a:cubicBezTo>
                      <a:pt x="15467" y="23751"/>
                      <a:pt x="15457" y="23731"/>
                      <a:pt x="15447" y="23711"/>
                    </a:cubicBezTo>
                    <a:cubicBezTo>
                      <a:pt x="15437" y="23691"/>
                      <a:pt x="15427" y="23681"/>
                      <a:pt x="15417" y="23661"/>
                    </a:cubicBezTo>
                    <a:cubicBezTo>
                      <a:pt x="15407" y="23641"/>
                      <a:pt x="15407" y="23621"/>
                      <a:pt x="15397" y="23591"/>
                    </a:cubicBezTo>
                    <a:cubicBezTo>
                      <a:pt x="15397" y="23571"/>
                      <a:pt x="15397" y="23541"/>
                      <a:pt x="15407" y="23511"/>
                    </a:cubicBezTo>
                    <a:cubicBezTo>
                      <a:pt x="15407" y="23471"/>
                      <a:pt x="15417" y="23431"/>
                      <a:pt x="15427" y="23391"/>
                    </a:cubicBezTo>
                    <a:cubicBezTo>
                      <a:pt x="15437" y="23371"/>
                      <a:pt x="15447" y="23361"/>
                      <a:pt x="15457" y="23351"/>
                    </a:cubicBezTo>
                    <a:cubicBezTo>
                      <a:pt x="15497" y="23301"/>
                      <a:pt x="15547" y="23261"/>
                      <a:pt x="15597" y="23221"/>
                    </a:cubicBezTo>
                    <a:cubicBezTo>
                      <a:pt x="15687" y="23152"/>
                      <a:pt x="15797" y="23092"/>
                      <a:pt x="15896" y="23021"/>
                    </a:cubicBezTo>
                    <a:cubicBezTo>
                      <a:pt x="15947" y="22992"/>
                      <a:pt x="15996" y="22961"/>
                      <a:pt x="16047" y="22921"/>
                    </a:cubicBezTo>
                    <a:lnTo>
                      <a:pt x="16196" y="22832"/>
                    </a:lnTo>
                    <a:cubicBezTo>
                      <a:pt x="16307" y="22772"/>
                      <a:pt x="16396" y="22692"/>
                      <a:pt x="16506" y="22632"/>
                    </a:cubicBezTo>
                    <a:cubicBezTo>
                      <a:pt x="16616" y="22562"/>
                      <a:pt x="16726" y="22512"/>
                      <a:pt x="16836" y="22442"/>
                    </a:cubicBezTo>
                    <a:cubicBezTo>
                      <a:pt x="16946" y="22382"/>
                      <a:pt x="17046" y="22312"/>
                      <a:pt x="17146" y="22252"/>
                    </a:cubicBezTo>
                    <a:cubicBezTo>
                      <a:pt x="17255" y="22192"/>
                      <a:pt x="17355" y="22112"/>
                      <a:pt x="17466" y="22042"/>
                    </a:cubicBezTo>
                    <a:cubicBezTo>
                      <a:pt x="17555" y="21982"/>
                      <a:pt x="17665" y="21922"/>
                      <a:pt x="17765" y="21862"/>
                    </a:cubicBezTo>
                    <a:cubicBezTo>
                      <a:pt x="17865" y="21802"/>
                      <a:pt x="17965" y="21722"/>
                      <a:pt x="18075" y="21662"/>
                    </a:cubicBezTo>
                    <a:cubicBezTo>
                      <a:pt x="18175" y="21593"/>
                      <a:pt x="18275" y="21533"/>
                      <a:pt x="18385" y="21463"/>
                    </a:cubicBezTo>
                    <a:cubicBezTo>
                      <a:pt x="18494" y="21403"/>
                      <a:pt x="18605" y="21343"/>
                      <a:pt x="18714" y="21273"/>
                    </a:cubicBezTo>
                    <a:cubicBezTo>
                      <a:pt x="18824" y="21213"/>
                      <a:pt x="18934" y="21143"/>
                      <a:pt x="19044" y="21083"/>
                    </a:cubicBezTo>
                    <a:cubicBezTo>
                      <a:pt x="19164" y="21023"/>
                      <a:pt x="19274" y="20963"/>
                      <a:pt x="19384" y="20903"/>
                    </a:cubicBezTo>
                    <a:cubicBezTo>
                      <a:pt x="19494" y="20843"/>
                      <a:pt x="19613" y="20783"/>
                      <a:pt x="19733" y="20723"/>
                    </a:cubicBezTo>
                    <a:lnTo>
                      <a:pt x="20093" y="20543"/>
                    </a:lnTo>
                    <a:cubicBezTo>
                      <a:pt x="20203" y="20483"/>
                      <a:pt x="20313" y="20423"/>
                      <a:pt x="20433" y="20363"/>
                    </a:cubicBezTo>
                    <a:cubicBezTo>
                      <a:pt x="20553" y="20303"/>
                      <a:pt x="20663" y="20244"/>
                      <a:pt x="20783" y="20174"/>
                    </a:cubicBezTo>
                    <a:cubicBezTo>
                      <a:pt x="20883" y="20114"/>
                      <a:pt x="20992" y="20054"/>
                      <a:pt x="21103" y="19994"/>
                    </a:cubicBezTo>
                    <a:cubicBezTo>
                      <a:pt x="21212" y="19934"/>
                      <a:pt x="21332" y="19884"/>
                      <a:pt x="21442" y="19824"/>
                    </a:cubicBezTo>
                    <a:cubicBezTo>
                      <a:pt x="21682" y="19714"/>
                      <a:pt x="21902" y="19594"/>
                      <a:pt x="22142" y="19475"/>
                    </a:cubicBezTo>
                    <a:cubicBezTo>
                      <a:pt x="22262" y="19415"/>
                      <a:pt x="22382" y="19355"/>
                      <a:pt x="22491" y="19284"/>
                    </a:cubicBezTo>
                    <a:cubicBezTo>
                      <a:pt x="22601" y="19224"/>
                      <a:pt x="22701" y="19155"/>
                      <a:pt x="22801" y="19075"/>
                    </a:cubicBezTo>
                    <a:cubicBezTo>
                      <a:pt x="22831" y="19055"/>
                      <a:pt x="22871" y="19025"/>
                      <a:pt x="22901" y="19005"/>
                    </a:cubicBezTo>
                    <a:close/>
                    <a:moveTo>
                      <a:pt x="31714" y="23501"/>
                    </a:moveTo>
                    <a:lnTo>
                      <a:pt x="31743" y="23591"/>
                    </a:lnTo>
                    <a:cubicBezTo>
                      <a:pt x="31754" y="23631"/>
                      <a:pt x="31774" y="23681"/>
                      <a:pt x="31794" y="23721"/>
                    </a:cubicBezTo>
                    <a:cubicBezTo>
                      <a:pt x="31803" y="23771"/>
                      <a:pt x="31814" y="23811"/>
                      <a:pt x="31823" y="23861"/>
                    </a:cubicBezTo>
                    <a:cubicBezTo>
                      <a:pt x="31834" y="23881"/>
                      <a:pt x="31834" y="23900"/>
                      <a:pt x="31843" y="23931"/>
                    </a:cubicBezTo>
                    <a:cubicBezTo>
                      <a:pt x="31843" y="23951"/>
                      <a:pt x="31854" y="23971"/>
                      <a:pt x="31854" y="23991"/>
                    </a:cubicBezTo>
                    <a:cubicBezTo>
                      <a:pt x="31863" y="24011"/>
                      <a:pt x="31874" y="24031"/>
                      <a:pt x="31874" y="24051"/>
                    </a:cubicBezTo>
                    <a:cubicBezTo>
                      <a:pt x="31874" y="24060"/>
                      <a:pt x="31883" y="24060"/>
                      <a:pt x="31883" y="24060"/>
                    </a:cubicBezTo>
                    <a:lnTo>
                      <a:pt x="31883" y="24091"/>
                    </a:lnTo>
                    <a:cubicBezTo>
                      <a:pt x="31874" y="24331"/>
                      <a:pt x="31843" y="24560"/>
                      <a:pt x="31854" y="24800"/>
                    </a:cubicBezTo>
                    <a:cubicBezTo>
                      <a:pt x="31854" y="24870"/>
                      <a:pt x="31854" y="24940"/>
                      <a:pt x="31863" y="25000"/>
                    </a:cubicBezTo>
                    <a:cubicBezTo>
                      <a:pt x="31854" y="24970"/>
                      <a:pt x="31843" y="24940"/>
                      <a:pt x="31834" y="24900"/>
                    </a:cubicBezTo>
                    <a:cubicBezTo>
                      <a:pt x="31803" y="24840"/>
                      <a:pt x="31783" y="24790"/>
                      <a:pt x="31754" y="24730"/>
                    </a:cubicBezTo>
                    <a:cubicBezTo>
                      <a:pt x="31734" y="24660"/>
                      <a:pt x="31703" y="24600"/>
                      <a:pt x="31674" y="24540"/>
                    </a:cubicBezTo>
                    <a:cubicBezTo>
                      <a:pt x="31654" y="24480"/>
                      <a:pt x="31623" y="24420"/>
                      <a:pt x="31603" y="24371"/>
                    </a:cubicBezTo>
                    <a:cubicBezTo>
                      <a:pt x="31574" y="24320"/>
                      <a:pt x="31554" y="24271"/>
                      <a:pt x="31534" y="24220"/>
                    </a:cubicBezTo>
                    <a:lnTo>
                      <a:pt x="31534" y="24180"/>
                    </a:lnTo>
                    <a:lnTo>
                      <a:pt x="31534" y="24140"/>
                    </a:lnTo>
                    <a:cubicBezTo>
                      <a:pt x="31524" y="24120"/>
                      <a:pt x="31524" y="24091"/>
                      <a:pt x="31524" y="24060"/>
                    </a:cubicBezTo>
                    <a:cubicBezTo>
                      <a:pt x="31514" y="24011"/>
                      <a:pt x="31514" y="23960"/>
                      <a:pt x="31514" y="23911"/>
                    </a:cubicBezTo>
                    <a:cubicBezTo>
                      <a:pt x="31504" y="23851"/>
                      <a:pt x="31504" y="23801"/>
                      <a:pt x="31504" y="23751"/>
                    </a:cubicBezTo>
                    <a:cubicBezTo>
                      <a:pt x="31494" y="23691"/>
                      <a:pt x="31494" y="23641"/>
                      <a:pt x="31494" y="23581"/>
                    </a:cubicBezTo>
                    <a:lnTo>
                      <a:pt x="31494" y="23531"/>
                    </a:lnTo>
                    <a:lnTo>
                      <a:pt x="31494" y="23521"/>
                    </a:lnTo>
                    <a:lnTo>
                      <a:pt x="31544" y="23521"/>
                    </a:lnTo>
                    <a:cubicBezTo>
                      <a:pt x="31554" y="23511"/>
                      <a:pt x="31574" y="23511"/>
                      <a:pt x="31594" y="23511"/>
                    </a:cubicBezTo>
                    <a:cubicBezTo>
                      <a:pt x="31614" y="23511"/>
                      <a:pt x="31634" y="23501"/>
                      <a:pt x="31654" y="23501"/>
                    </a:cubicBezTo>
                    <a:close/>
                    <a:moveTo>
                      <a:pt x="32113" y="22522"/>
                    </a:moveTo>
                    <a:lnTo>
                      <a:pt x="32123" y="22532"/>
                    </a:lnTo>
                    <a:cubicBezTo>
                      <a:pt x="32143" y="22562"/>
                      <a:pt x="32163" y="22572"/>
                      <a:pt x="32193" y="22592"/>
                    </a:cubicBezTo>
                    <a:cubicBezTo>
                      <a:pt x="32203" y="22602"/>
                      <a:pt x="32213" y="22602"/>
                      <a:pt x="32223" y="22612"/>
                    </a:cubicBezTo>
                    <a:cubicBezTo>
                      <a:pt x="32233" y="22622"/>
                      <a:pt x="32253" y="22622"/>
                      <a:pt x="32263" y="22632"/>
                    </a:cubicBezTo>
                    <a:cubicBezTo>
                      <a:pt x="32273" y="22632"/>
                      <a:pt x="32283" y="22632"/>
                      <a:pt x="32293" y="22642"/>
                    </a:cubicBezTo>
                    <a:lnTo>
                      <a:pt x="32323" y="22642"/>
                    </a:lnTo>
                    <a:lnTo>
                      <a:pt x="32323" y="22652"/>
                    </a:lnTo>
                    <a:cubicBezTo>
                      <a:pt x="32333" y="22682"/>
                      <a:pt x="32353" y="22721"/>
                      <a:pt x="32363" y="22752"/>
                    </a:cubicBezTo>
                    <a:cubicBezTo>
                      <a:pt x="32373" y="22792"/>
                      <a:pt x="32383" y="22821"/>
                      <a:pt x="32393" y="22861"/>
                    </a:cubicBezTo>
                    <a:cubicBezTo>
                      <a:pt x="32403" y="22892"/>
                      <a:pt x="32423" y="22932"/>
                      <a:pt x="32433" y="22972"/>
                    </a:cubicBezTo>
                    <a:cubicBezTo>
                      <a:pt x="32433" y="23001"/>
                      <a:pt x="32443" y="23032"/>
                      <a:pt x="32453" y="23072"/>
                    </a:cubicBezTo>
                    <a:lnTo>
                      <a:pt x="32453" y="23121"/>
                    </a:lnTo>
                    <a:lnTo>
                      <a:pt x="32453" y="23181"/>
                    </a:lnTo>
                    <a:cubicBezTo>
                      <a:pt x="32453" y="23221"/>
                      <a:pt x="32453" y="23261"/>
                      <a:pt x="32443" y="23301"/>
                    </a:cubicBezTo>
                    <a:lnTo>
                      <a:pt x="32443" y="23311"/>
                    </a:lnTo>
                    <a:cubicBezTo>
                      <a:pt x="32423" y="23321"/>
                      <a:pt x="32413" y="23341"/>
                      <a:pt x="32393" y="23351"/>
                    </a:cubicBezTo>
                    <a:cubicBezTo>
                      <a:pt x="32373" y="23371"/>
                      <a:pt x="32363" y="23391"/>
                      <a:pt x="32343" y="23401"/>
                    </a:cubicBezTo>
                    <a:cubicBezTo>
                      <a:pt x="32303" y="23441"/>
                      <a:pt x="32263" y="23471"/>
                      <a:pt x="32223" y="23511"/>
                    </a:cubicBezTo>
                    <a:cubicBezTo>
                      <a:pt x="32203" y="23531"/>
                      <a:pt x="32183" y="23561"/>
                      <a:pt x="32163" y="23581"/>
                    </a:cubicBezTo>
                    <a:cubicBezTo>
                      <a:pt x="32163" y="23591"/>
                      <a:pt x="32153" y="23601"/>
                      <a:pt x="32153" y="23611"/>
                    </a:cubicBezTo>
                    <a:cubicBezTo>
                      <a:pt x="32143" y="23621"/>
                      <a:pt x="32133" y="23641"/>
                      <a:pt x="32133" y="23661"/>
                    </a:cubicBezTo>
                    <a:cubicBezTo>
                      <a:pt x="32133" y="23671"/>
                      <a:pt x="32133" y="23691"/>
                      <a:pt x="32143" y="23701"/>
                    </a:cubicBezTo>
                    <a:lnTo>
                      <a:pt x="32163" y="23721"/>
                    </a:lnTo>
                    <a:cubicBezTo>
                      <a:pt x="32163" y="23731"/>
                      <a:pt x="32173" y="23731"/>
                      <a:pt x="32173" y="23741"/>
                    </a:cubicBezTo>
                    <a:cubicBezTo>
                      <a:pt x="32213" y="23771"/>
                      <a:pt x="32263" y="23801"/>
                      <a:pt x="32313" y="23831"/>
                    </a:cubicBezTo>
                    <a:cubicBezTo>
                      <a:pt x="32333" y="23841"/>
                      <a:pt x="32343" y="23851"/>
                      <a:pt x="32363" y="23861"/>
                    </a:cubicBezTo>
                    <a:cubicBezTo>
                      <a:pt x="32383" y="23871"/>
                      <a:pt x="32393" y="23891"/>
                      <a:pt x="32413" y="23900"/>
                    </a:cubicBezTo>
                    <a:cubicBezTo>
                      <a:pt x="32423" y="23920"/>
                      <a:pt x="32453" y="23931"/>
                      <a:pt x="32473" y="23951"/>
                    </a:cubicBezTo>
                    <a:lnTo>
                      <a:pt x="32443" y="24011"/>
                    </a:lnTo>
                    <a:cubicBezTo>
                      <a:pt x="32433" y="24040"/>
                      <a:pt x="32413" y="24060"/>
                      <a:pt x="32403" y="24080"/>
                    </a:cubicBezTo>
                    <a:cubicBezTo>
                      <a:pt x="32383" y="24131"/>
                      <a:pt x="32353" y="24171"/>
                      <a:pt x="32323" y="24220"/>
                    </a:cubicBezTo>
                    <a:cubicBezTo>
                      <a:pt x="32303" y="24260"/>
                      <a:pt x="32273" y="24311"/>
                      <a:pt x="32253" y="24351"/>
                    </a:cubicBezTo>
                    <a:cubicBezTo>
                      <a:pt x="32233" y="24380"/>
                      <a:pt x="32223" y="24400"/>
                      <a:pt x="32213" y="24430"/>
                    </a:cubicBezTo>
                    <a:cubicBezTo>
                      <a:pt x="32203" y="24440"/>
                      <a:pt x="32203" y="24450"/>
                      <a:pt x="32193" y="24460"/>
                    </a:cubicBezTo>
                    <a:cubicBezTo>
                      <a:pt x="32193" y="24470"/>
                      <a:pt x="32183" y="24490"/>
                      <a:pt x="32183" y="24500"/>
                    </a:cubicBezTo>
                    <a:cubicBezTo>
                      <a:pt x="32163" y="24550"/>
                      <a:pt x="32143" y="24600"/>
                      <a:pt x="32133" y="24650"/>
                    </a:cubicBezTo>
                    <a:lnTo>
                      <a:pt x="32103" y="24740"/>
                    </a:lnTo>
                    <a:lnTo>
                      <a:pt x="32103" y="24770"/>
                    </a:lnTo>
                    <a:cubicBezTo>
                      <a:pt x="32093" y="24790"/>
                      <a:pt x="32093" y="24800"/>
                      <a:pt x="32083" y="24820"/>
                    </a:cubicBezTo>
                    <a:cubicBezTo>
                      <a:pt x="32083" y="24850"/>
                      <a:pt x="32074" y="24870"/>
                      <a:pt x="32074" y="24890"/>
                    </a:cubicBezTo>
                    <a:cubicBezTo>
                      <a:pt x="32074" y="24920"/>
                      <a:pt x="32063" y="24950"/>
                      <a:pt x="32063" y="24970"/>
                    </a:cubicBezTo>
                    <a:cubicBezTo>
                      <a:pt x="32054" y="25030"/>
                      <a:pt x="32054" y="25080"/>
                      <a:pt x="32043" y="25139"/>
                    </a:cubicBezTo>
                    <a:lnTo>
                      <a:pt x="32043" y="25190"/>
                    </a:lnTo>
                    <a:cubicBezTo>
                      <a:pt x="32034" y="25159"/>
                      <a:pt x="32034" y="25130"/>
                      <a:pt x="32023" y="25110"/>
                    </a:cubicBezTo>
                    <a:cubicBezTo>
                      <a:pt x="32014" y="25060"/>
                      <a:pt x="32014" y="25020"/>
                      <a:pt x="32003" y="24980"/>
                    </a:cubicBezTo>
                    <a:cubicBezTo>
                      <a:pt x="31994" y="24870"/>
                      <a:pt x="31983" y="24760"/>
                      <a:pt x="31983" y="24640"/>
                    </a:cubicBezTo>
                    <a:cubicBezTo>
                      <a:pt x="31983" y="24530"/>
                      <a:pt x="31994" y="24410"/>
                      <a:pt x="31994" y="24291"/>
                    </a:cubicBezTo>
                    <a:cubicBezTo>
                      <a:pt x="32003" y="24171"/>
                      <a:pt x="32003" y="24051"/>
                      <a:pt x="32003" y="23931"/>
                    </a:cubicBezTo>
                    <a:lnTo>
                      <a:pt x="32003" y="23591"/>
                    </a:lnTo>
                    <a:cubicBezTo>
                      <a:pt x="32003" y="23471"/>
                      <a:pt x="32003" y="23351"/>
                      <a:pt x="32014" y="23241"/>
                    </a:cubicBezTo>
                    <a:cubicBezTo>
                      <a:pt x="32014" y="23121"/>
                      <a:pt x="32023" y="23001"/>
                      <a:pt x="32023" y="22881"/>
                    </a:cubicBezTo>
                    <a:cubicBezTo>
                      <a:pt x="32023" y="22821"/>
                      <a:pt x="32034" y="22752"/>
                      <a:pt x="32034" y="22682"/>
                    </a:cubicBezTo>
                    <a:cubicBezTo>
                      <a:pt x="32034" y="22662"/>
                      <a:pt x="32014" y="22652"/>
                      <a:pt x="32003" y="22652"/>
                    </a:cubicBezTo>
                    <a:cubicBezTo>
                      <a:pt x="32023" y="22642"/>
                      <a:pt x="32034" y="22632"/>
                      <a:pt x="32054" y="22612"/>
                    </a:cubicBezTo>
                    <a:cubicBezTo>
                      <a:pt x="32083" y="22592"/>
                      <a:pt x="32093" y="22562"/>
                      <a:pt x="32103" y="22542"/>
                    </a:cubicBezTo>
                    <a:cubicBezTo>
                      <a:pt x="32113" y="22532"/>
                      <a:pt x="32113" y="22522"/>
                      <a:pt x="32113" y="22522"/>
                    </a:cubicBezTo>
                    <a:close/>
                    <a:moveTo>
                      <a:pt x="30544" y="23021"/>
                    </a:moveTo>
                    <a:lnTo>
                      <a:pt x="30564" y="23041"/>
                    </a:lnTo>
                    <a:cubicBezTo>
                      <a:pt x="30584" y="23061"/>
                      <a:pt x="30604" y="23081"/>
                      <a:pt x="30624" y="23092"/>
                    </a:cubicBezTo>
                    <a:cubicBezTo>
                      <a:pt x="30664" y="23132"/>
                      <a:pt x="30715" y="23161"/>
                      <a:pt x="30755" y="23191"/>
                    </a:cubicBezTo>
                    <a:cubicBezTo>
                      <a:pt x="30764" y="23191"/>
                      <a:pt x="30775" y="23201"/>
                      <a:pt x="30775" y="23201"/>
                    </a:cubicBezTo>
                    <a:cubicBezTo>
                      <a:pt x="30815" y="23241"/>
                      <a:pt x="30844" y="23281"/>
                      <a:pt x="30884" y="23321"/>
                    </a:cubicBezTo>
                    <a:cubicBezTo>
                      <a:pt x="30954" y="23421"/>
                      <a:pt x="31024" y="23531"/>
                      <a:pt x="31094" y="23631"/>
                    </a:cubicBezTo>
                    <a:cubicBezTo>
                      <a:pt x="31124" y="23691"/>
                      <a:pt x="31164" y="23741"/>
                      <a:pt x="31204" y="23791"/>
                    </a:cubicBezTo>
                    <a:cubicBezTo>
                      <a:pt x="31234" y="23851"/>
                      <a:pt x="31264" y="23900"/>
                      <a:pt x="31294" y="23960"/>
                    </a:cubicBezTo>
                    <a:cubicBezTo>
                      <a:pt x="31294" y="23971"/>
                      <a:pt x="31304" y="23980"/>
                      <a:pt x="31314" y="24000"/>
                    </a:cubicBezTo>
                    <a:cubicBezTo>
                      <a:pt x="31334" y="24051"/>
                      <a:pt x="31354" y="24100"/>
                      <a:pt x="31374" y="24160"/>
                    </a:cubicBezTo>
                    <a:cubicBezTo>
                      <a:pt x="31394" y="24220"/>
                      <a:pt x="31424" y="24280"/>
                      <a:pt x="31444" y="24340"/>
                    </a:cubicBezTo>
                    <a:cubicBezTo>
                      <a:pt x="31494" y="24450"/>
                      <a:pt x="31534" y="24570"/>
                      <a:pt x="31584" y="24690"/>
                    </a:cubicBezTo>
                    <a:lnTo>
                      <a:pt x="31703" y="25050"/>
                    </a:lnTo>
                    <a:cubicBezTo>
                      <a:pt x="31714" y="25100"/>
                      <a:pt x="31723" y="25150"/>
                      <a:pt x="31743" y="25199"/>
                    </a:cubicBezTo>
                    <a:lnTo>
                      <a:pt x="31734" y="25190"/>
                    </a:lnTo>
                    <a:cubicBezTo>
                      <a:pt x="31703" y="25159"/>
                      <a:pt x="31683" y="25139"/>
                      <a:pt x="31654" y="25119"/>
                    </a:cubicBezTo>
                    <a:cubicBezTo>
                      <a:pt x="31603" y="25090"/>
                      <a:pt x="31554" y="25060"/>
                      <a:pt x="31504" y="25020"/>
                    </a:cubicBezTo>
                    <a:cubicBezTo>
                      <a:pt x="31434" y="24970"/>
                      <a:pt x="31364" y="24910"/>
                      <a:pt x="31284" y="24860"/>
                    </a:cubicBezTo>
                    <a:cubicBezTo>
                      <a:pt x="31244" y="24840"/>
                      <a:pt x="31204" y="24820"/>
                      <a:pt x="31174" y="24790"/>
                    </a:cubicBezTo>
                    <a:cubicBezTo>
                      <a:pt x="31134" y="24770"/>
                      <a:pt x="31094" y="24750"/>
                      <a:pt x="31064" y="24720"/>
                    </a:cubicBezTo>
                    <a:cubicBezTo>
                      <a:pt x="31034" y="24690"/>
                      <a:pt x="31004" y="24670"/>
                      <a:pt x="30964" y="24640"/>
                    </a:cubicBezTo>
                    <a:cubicBezTo>
                      <a:pt x="30934" y="24610"/>
                      <a:pt x="30904" y="24590"/>
                      <a:pt x="30864" y="24560"/>
                    </a:cubicBezTo>
                    <a:lnTo>
                      <a:pt x="30824" y="24520"/>
                    </a:lnTo>
                    <a:lnTo>
                      <a:pt x="30824" y="24510"/>
                    </a:lnTo>
                    <a:cubicBezTo>
                      <a:pt x="30815" y="24510"/>
                      <a:pt x="30815" y="24510"/>
                      <a:pt x="30815" y="24500"/>
                    </a:cubicBezTo>
                    <a:lnTo>
                      <a:pt x="30815" y="24490"/>
                    </a:lnTo>
                    <a:cubicBezTo>
                      <a:pt x="30824" y="24460"/>
                      <a:pt x="30835" y="24440"/>
                      <a:pt x="30844" y="24420"/>
                    </a:cubicBezTo>
                    <a:lnTo>
                      <a:pt x="30934" y="24240"/>
                    </a:lnTo>
                    <a:cubicBezTo>
                      <a:pt x="30944" y="24220"/>
                      <a:pt x="30964" y="24191"/>
                      <a:pt x="30974" y="24160"/>
                    </a:cubicBezTo>
                    <a:cubicBezTo>
                      <a:pt x="30984" y="24131"/>
                      <a:pt x="31004" y="24100"/>
                      <a:pt x="31004" y="24071"/>
                    </a:cubicBezTo>
                    <a:cubicBezTo>
                      <a:pt x="31014" y="24051"/>
                      <a:pt x="31014" y="24031"/>
                      <a:pt x="31014" y="24011"/>
                    </a:cubicBezTo>
                    <a:cubicBezTo>
                      <a:pt x="31014" y="23980"/>
                      <a:pt x="31014" y="23960"/>
                      <a:pt x="31004" y="23940"/>
                    </a:cubicBezTo>
                    <a:cubicBezTo>
                      <a:pt x="30994" y="23931"/>
                      <a:pt x="30984" y="23931"/>
                      <a:pt x="30984" y="23920"/>
                    </a:cubicBezTo>
                    <a:cubicBezTo>
                      <a:pt x="30974" y="23911"/>
                      <a:pt x="30964" y="23911"/>
                      <a:pt x="30954" y="23900"/>
                    </a:cubicBezTo>
                    <a:cubicBezTo>
                      <a:pt x="30934" y="23891"/>
                      <a:pt x="30914" y="23891"/>
                      <a:pt x="30894" y="23891"/>
                    </a:cubicBezTo>
                    <a:cubicBezTo>
                      <a:pt x="30888" y="23887"/>
                      <a:pt x="30882" y="23886"/>
                      <a:pt x="30877" y="23886"/>
                    </a:cubicBezTo>
                    <a:cubicBezTo>
                      <a:pt x="30867" y="23886"/>
                      <a:pt x="30857" y="23891"/>
                      <a:pt x="30844" y="23891"/>
                    </a:cubicBezTo>
                    <a:cubicBezTo>
                      <a:pt x="30815" y="23891"/>
                      <a:pt x="30775" y="23900"/>
                      <a:pt x="30744" y="23900"/>
                    </a:cubicBezTo>
                    <a:cubicBezTo>
                      <a:pt x="30675" y="23911"/>
                      <a:pt x="30615" y="23920"/>
                      <a:pt x="30555" y="23940"/>
                    </a:cubicBezTo>
                    <a:lnTo>
                      <a:pt x="30404" y="24000"/>
                    </a:lnTo>
                    <a:cubicBezTo>
                      <a:pt x="30365" y="24011"/>
                      <a:pt x="30325" y="24031"/>
                      <a:pt x="30285" y="24040"/>
                    </a:cubicBezTo>
                    <a:lnTo>
                      <a:pt x="30245" y="24040"/>
                    </a:lnTo>
                    <a:lnTo>
                      <a:pt x="30245" y="24031"/>
                    </a:lnTo>
                    <a:cubicBezTo>
                      <a:pt x="30245" y="24031"/>
                      <a:pt x="30245" y="24020"/>
                      <a:pt x="30235" y="24020"/>
                    </a:cubicBezTo>
                    <a:cubicBezTo>
                      <a:pt x="30215" y="23960"/>
                      <a:pt x="30205" y="23900"/>
                      <a:pt x="30195" y="23851"/>
                    </a:cubicBezTo>
                    <a:cubicBezTo>
                      <a:pt x="30185" y="23781"/>
                      <a:pt x="30175" y="23721"/>
                      <a:pt x="30165" y="23651"/>
                    </a:cubicBezTo>
                    <a:lnTo>
                      <a:pt x="30135" y="23471"/>
                    </a:lnTo>
                    <a:cubicBezTo>
                      <a:pt x="30115" y="23401"/>
                      <a:pt x="30105" y="23341"/>
                      <a:pt x="30085" y="23281"/>
                    </a:cubicBezTo>
                    <a:cubicBezTo>
                      <a:pt x="30075" y="23241"/>
                      <a:pt x="30065" y="23201"/>
                      <a:pt x="30045" y="23171"/>
                    </a:cubicBezTo>
                    <a:cubicBezTo>
                      <a:pt x="30045" y="23152"/>
                      <a:pt x="30035" y="23132"/>
                      <a:pt x="30025" y="23121"/>
                    </a:cubicBezTo>
                    <a:lnTo>
                      <a:pt x="30025" y="23121"/>
                    </a:lnTo>
                    <a:cubicBezTo>
                      <a:pt x="30055" y="23132"/>
                      <a:pt x="30085" y="23132"/>
                      <a:pt x="30105" y="23132"/>
                    </a:cubicBezTo>
                    <a:cubicBezTo>
                      <a:pt x="30145" y="23141"/>
                      <a:pt x="30185" y="23141"/>
                      <a:pt x="30225" y="23141"/>
                    </a:cubicBezTo>
                    <a:cubicBezTo>
                      <a:pt x="30246" y="23145"/>
                      <a:pt x="30267" y="23148"/>
                      <a:pt x="30288" y="23148"/>
                    </a:cubicBezTo>
                    <a:cubicBezTo>
                      <a:pt x="30317" y="23148"/>
                      <a:pt x="30346" y="23143"/>
                      <a:pt x="30375" y="23132"/>
                    </a:cubicBezTo>
                    <a:cubicBezTo>
                      <a:pt x="30424" y="23121"/>
                      <a:pt x="30464" y="23101"/>
                      <a:pt x="30495" y="23072"/>
                    </a:cubicBezTo>
                    <a:cubicBezTo>
                      <a:pt x="30515" y="23061"/>
                      <a:pt x="30535" y="23041"/>
                      <a:pt x="30544" y="23021"/>
                    </a:cubicBezTo>
                    <a:close/>
                    <a:moveTo>
                      <a:pt x="33253" y="24111"/>
                    </a:moveTo>
                    <a:cubicBezTo>
                      <a:pt x="33262" y="24111"/>
                      <a:pt x="33262" y="24120"/>
                      <a:pt x="33273" y="24131"/>
                    </a:cubicBezTo>
                    <a:cubicBezTo>
                      <a:pt x="33292" y="24140"/>
                      <a:pt x="33302" y="24151"/>
                      <a:pt x="33312" y="24171"/>
                    </a:cubicBezTo>
                    <a:cubicBezTo>
                      <a:pt x="33332" y="24200"/>
                      <a:pt x="33362" y="24220"/>
                      <a:pt x="33392" y="24240"/>
                    </a:cubicBezTo>
                    <a:cubicBezTo>
                      <a:pt x="33412" y="24260"/>
                      <a:pt x="33442" y="24280"/>
                      <a:pt x="33462" y="24300"/>
                    </a:cubicBezTo>
                    <a:cubicBezTo>
                      <a:pt x="33492" y="24331"/>
                      <a:pt x="33522" y="24351"/>
                      <a:pt x="33562" y="24371"/>
                    </a:cubicBezTo>
                    <a:cubicBezTo>
                      <a:pt x="33592" y="24390"/>
                      <a:pt x="33622" y="24410"/>
                      <a:pt x="33662" y="24430"/>
                    </a:cubicBezTo>
                    <a:cubicBezTo>
                      <a:pt x="33692" y="24450"/>
                      <a:pt x="33722" y="24480"/>
                      <a:pt x="33752" y="24490"/>
                    </a:cubicBezTo>
                    <a:cubicBezTo>
                      <a:pt x="33782" y="24510"/>
                      <a:pt x="33822" y="24530"/>
                      <a:pt x="33852" y="24550"/>
                    </a:cubicBezTo>
                    <a:cubicBezTo>
                      <a:pt x="33892" y="24580"/>
                      <a:pt x="33932" y="24600"/>
                      <a:pt x="33972" y="24630"/>
                    </a:cubicBezTo>
                    <a:cubicBezTo>
                      <a:pt x="34012" y="24650"/>
                      <a:pt x="34041" y="24670"/>
                      <a:pt x="34081" y="24700"/>
                    </a:cubicBezTo>
                    <a:cubicBezTo>
                      <a:pt x="34112" y="24730"/>
                      <a:pt x="34152" y="24760"/>
                      <a:pt x="34192" y="24790"/>
                    </a:cubicBezTo>
                    <a:cubicBezTo>
                      <a:pt x="34221" y="24820"/>
                      <a:pt x="34252" y="24840"/>
                      <a:pt x="34281" y="24880"/>
                    </a:cubicBezTo>
                    <a:cubicBezTo>
                      <a:pt x="34281" y="24880"/>
                      <a:pt x="34292" y="24880"/>
                      <a:pt x="34292" y="24890"/>
                    </a:cubicBezTo>
                    <a:cubicBezTo>
                      <a:pt x="34301" y="24900"/>
                      <a:pt x="34312" y="24920"/>
                      <a:pt x="34332" y="24930"/>
                    </a:cubicBezTo>
                    <a:cubicBezTo>
                      <a:pt x="34301" y="24950"/>
                      <a:pt x="34272" y="24970"/>
                      <a:pt x="34232" y="24990"/>
                    </a:cubicBezTo>
                    <a:cubicBezTo>
                      <a:pt x="34192" y="25010"/>
                      <a:pt x="34152" y="25040"/>
                      <a:pt x="34101" y="25060"/>
                    </a:cubicBezTo>
                    <a:cubicBezTo>
                      <a:pt x="34012" y="25119"/>
                      <a:pt x="33932" y="25170"/>
                      <a:pt x="33842" y="25219"/>
                    </a:cubicBezTo>
                    <a:cubicBezTo>
                      <a:pt x="33742" y="25270"/>
                      <a:pt x="33652" y="25330"/>
                      <a:pt x="33552" y="25379"/>
                    </a:cubicBezTo>
                    <a:cubicBezTo>
                      <a:pt x="33502" y="25399"/>
                      <a:pt x="33442" y="25430"/>
                      <a:pt x="33392" y="25450"/>
                    </a:cubicBezTo>
                    <a:lnTo>
                      <a:pt x="33392" y="25439"/>
                    </a:lnTo>
                    <a:cubicBezTo>
                      <a:pt x="33382" y="25399"/>
                      <a:pt x="33382" y="25359"/>
                      <a:pt x="33372" y="25319"/>
                    </a:cubicBezTo>
                    <a:cubicBezTo>
                      <a:pt x="33362" y="25250"/>
                      <a:pt x="33352" y="25170"/>
                      <a:pt x="33342" y="25090"/>
                    </a:cubicBezTo>
                    <a:cubicBezTo>
                      <a:pt x="33332" y="24990"/>
                      <a:pt x="33322" y="24900"/>
                      <a:pt x="33322" y="24810"/>
                    </a:cubicBezTo>
                    <a:cubicBezTo>
                      <a:pt x="33312" y="24710"/>
                      <a:pt x="33292" y="24610"/>
                      <a:pt x="33282" y="24510"/>
                    </a:cubicBezTo>
                    <a:cubicBezTo>
                      <a:pt x="33273" y="24410"/>
                      <a:pt x="33262" y="24320"/>
                      <a:pt x="33253" y="24220"/>
                    </a:cubicBezTo>
                    <a:lnTo>
                      <a:pt x="33253" y="24111"/>
                    </a:lnTo>
                    <a:close/>
                    <a:moveTo>
                      <a:pt x="39297" y="25450"/>
                    </a:moveTo>
                    <a:cubicBezTo>
                      <a:pt x="39328" y="25459"/>
                      <a:pt x="39357" y="25459"/>
                      <a:pt x="39377" y="25470"/>
                    </a:cubicBezTo>
                    <a:lnTo>
                      <a:pt x="39427" y="25470"/>
                    </a:lnTo>
                    <a:cubicBezTo>
                      <a:pt x="39447" y="25479"/>
                      <a:pt x="39467" y="25490"/>
                      <a:pt x="39477" y="25499"/>
                    </a:cubicBezTo>
                    <a:cubicBezTo>
                      <a:pt x="39457" y="25510"/>
                      <a:pt x="39447" y="25519"/>
                      <a:pt x="39437" y="25519"/>
                    </a:cubicBezTo>
                    <a:cubicBezTo>
                      <a:pt x="39427" y="25530"/>
                      <a:pt x="39417" y="25539"/>
                      <a:pt x="39397" y="25539"/>
                    </a:cubicBezTo>
                    <a:cubicBezTo>
                      <a:pt x="39377" y="25550"/>
                      <a:pt x="39357" y="25570"/>
                      <a:pt x="39328" y="25579"/>
                    </a:cubicBezTo>
                    <a:cubicBezTo>
                      <a:pt x="39288" y="25590"/>
                      <a:pt x="39237" y="25609"/>
                      <a:pt x="39188" y="25629"/>
                    </a:cubicBezTo>
                    <a:cubicBezTo>
                      <a:pt x="39148" y="25649"/>
                      <a:pt x="39097" y="25659"/>
                      <a:pt x="39057" y="25669"/>
                    </a:cubicBezTo>
                    <a:lnTo>
                      <a:pt x="38928" y="25669"/>
                    </a:lnTo>
                    <a:cubicBezTo>
                      <a:pt x="38908" y="25659"/>
                      <a:pt x="38888" y="25659"/>
                      <a:pt x="38857" y="25649"/>
                    </a:cubicBezTo>
                    <a:cubicBezTo>
                      <a:pt x="38838" y="25639"/>
                      <a:pt x="38818" y="25639"/>
                      <a:pt x="38798" y="25629"/>
                    </a:cubicBezTo>
                    <a:cubicBezTo>
                      <a:pt x="38788" y="25629"/>
                      <a:pt x="38788" y="25619"/>
                      <a:pt x="38778" y="25619"/>
                    </a:cubicBezTo>
                    <a:lnTo>
                      <a:pt x="38778" y="25609"/>
                    </a:lnTo>
                    <a:lnTo>
                      <a:pt x="38768" y="25609"/>
                    </a:lnTo>
                    <a:cubicBezTo>
                      <a:pt x="38778" y="25599"/>
                      <a:pt x="38778" y="25590"/>
                      <a:pt x="38778" y="25579"/>
                    </a:cubicBezTo>
                    <a:cubicBezTo>
                      <a:pt x="38778" y="25579"/>
                      <a:pt x="38788" y="25579"/>
                      <a:pt x="38788" y="25570"/>
                    </a:cubicBezTo>
                    <a:cubicBezTo>
                      <a:pt x="38838" y="25539"/>
                      <a:pt x="38888" y="25519"/>
                      <a:pt x="38937" y="25490"/>
                    </a:cubicBezTo>
                    <a:cubicBezTo>
                      <a:pt x="38948" y="25490"/>
                      <a:pt x="38968" y="25479"/>
                      <a:pt x="38977" y="25479"/>
                    </a:cubicBezTo>
                    <a:cubicBezTo>
                      <a:pt x="38997" y="25470"/>
                      <a:pt x="39017" y="25459"/>
                      <a:pt x="39048" y="25459"/>
                    </a:cubicBezTo>
                    <a:lnTo>
                      <a:pt x="39117" y="25459"/>
                    </a:lnTo>
                    <a:cubicBezTo>
                      <a:pt x="39148" y="25450"/>
                      <a:pt x="39168" y="25450"/>
                      <a:pt x="39197" y="25450"/>
                    </a:cubicBezTo>
                    <a:close/>
                    <a:moveTo>
                      <a:pt x="37059" y="24840"/>
                    </a:moveTo>
                    <a:cubicBezTo>
                      <a:pt x="37099" y="24850"/>
                      <a:pt x="37129" y="24860"/>
                      <a:pt x="37169" y="24870"/>
                    </a:cubicBezTo>
                    <a:cubicBezTo>
                      <a:pt x="37209" y="24880"/>
                      <a:pt x="37249" y="24900"/>
                      <a:pt x="37289" y="24910"/>
                    </a:cubicBezTo>
                    <a:cubicBezTo>
                      <a:pt x="37319" y="24920"/>
                      <a:pt x="37359" y="24930"/>
                      <a:pt x="37399" y="24940"/>
                    </a:cubicBezTo>
                    <a:cubicBezTo>
                      <a:pt x="37439" y="24950"/>
                      <a:pt x="37479" y="24970"/>
                      <a:pt x="37519" y="24980"/>
                    </a:cubicBezTo>
                    <a:cubicBezTo>
                      <a:pt x="37529" y="24990"/>
                      <a:pt x="37539" y="24990"/>
                      <a:pt x="37549" y="25000"/>
                    </a:cubicBezTo>
                    <a:lnTo>
                      <a:pt x="37559" y="25000"/>
                    </a:lnTo>
                    <a:cubicBezTo>
                      <a:pt x="37569" y="25010"/>
                      <a:pt x="37589" y="25020"/>
                      <a:pt x="37599" y="25020"/>
                    </a:cubicBezTo>
                    <a:cubicBezTo>
                      <a:pt x="37619" y="25030"/>
                      <a:pt x="37638" y="25030"/>
                      <a:pt x="37649" y="25040"/>
                    </a:cubicBezTo>
                    <a:cubicBezTo>
                      <a:pt x="37698" y="25060"/>
                      <a:pt x="37738" y="25070"/>
                      <a:pt x="37789" y="25090"/>
                    </a:cubicBezTo>
                    <a:cubicBezTo>
                      <a:pt x="37818" y="25100"/>
                      <a:pt x="37849" y="25119"/>
                      <a:pt x="37889" y="25130"/>
                    </a:cubicBezTo>
                    <a:cubicBezTo>
                      <a:pt x="37918" y="25139"/>
                      <a:pt x="37958" y="25150"/>
                      <a:pt x="37998" y="25159"/>
                    </a:cubicBezTo>
                    <a:cubicBezTo>
                      <a:pt x="38058" y="25179"/>
                      <a:pt x="38128" y="25190"/>
                      <a:pt x="38188" y="25210"/>
                    </a:cubicBezTo>
                    <a:cubicBezTo>
                      <a:pt x="38218" y="25230"/>
                      <a:pt x="38238" y="25239"/>
                      <a:pt x="38268" y="25259"/>
                    </a:cubicBezTo>
                    <a:cubicBezTo>
                      <a:pt x="38288" y="25279"/>
                      <a:pt x="38318" y="25290"/>
                      <a:pt x="38338" y="25310"/>
                    </a:cubicBezTo>
                    <a:cubicBezTo>
                      <a:pt x="38368" y="25330"/>
                      <a:pt x="38398" y="25359"/>
                      <a:pt x="38418" y="25379"/>
                    </a:cubicBezTo>
                    <a:cubicBezTo>
                      <a:pt x="38448" y="25410"/>
                      <a:pt x="38468" y="25439"/>
                      <a:pt x="38498" y="25459"/>
                    </a:cubicBezTo>
                    <a:lnTo>
                      <a:pt x="38528" y="25519"/>
                    </a:lnTo>
                    <a:cubicBezTo>
                      <a:pt x="38528" y="25530"/>
                      <a:pt x="38538" y="25539"/>
                      <a:pt x="38538" y="25550"/>
                    </a:cubicBezTo>
                    <a:cubicBezTo>
                      <a:pt x="38538" y="25559"/>
                      <a:pt x="38548" y="25570"/>
                      <a:pt x="38548" y="25579"/>
                    </a:cubicBezTo>
                    <a:cubicBezTo>
                      <a:pt x="38548" y="25590"/>
                      <a:pt x="38558" y="25599"/>
                      <a:pt x="38558" y="25609"/>
                    </a:cubicBezTo>
                    <a:lnTo>
                      <a:pt x="38588" y="25639"/>
                    </a:lnTo>
                    <a:cubicBezTo>
                      <a:pt x="38598" y="25649"/>
                      <a:pt x="38608" y="25659"/>
                      <a:pt x="38628" y="25659"/>
                    </a:cubicBezTo>
                    <a:cubicBezTo>
                      <a:pt x="38618" y="25709"/>
                      <a:pt x="38618" y="25759"/>
                      <a:pt x="38618" y="25809"/>
                    </a:cubicBezTo>
                    <a:cubicBezTo>
                      <a:pt x="38618" y="25819"/>
                      <a:pt x="38618" y="25829"/>
                      <a:pt x="38608" y="25849"/>
                    </a:cubicBezTo>
                    <a:cubicBezTo>
                      <a:pt x="38598" y="25839"/>
                      <a:pt x="38588" y="25839"/>
                      <a:pt x="38578" y="25839"/>
                    </a:cubicBezTo>
                    <a:cubicBezTo>
                      <a:pt x="38548" y="25829"/>
                      <a:pt x="38528" y="25819"/>
                      <a:pt x="38508" y="25809"/>
                    </a:cubicBezTo>
                    <a:cubicBezTo>
                      <a:pt x="38488" y="25789"/>
                      <a:pt x="38458" y="25779"/>
                      <a:pt x="38428" y="25769"/>
                    </a:cubicBezTo>
                    <a:cubicBezTo>
                      <a:pt x="38398" y="25749"/>
                      <a:pt x="38378" y="25739"/>
                      <a:pt x="38348" y="25719"/>
                    </a:cubicBezTo>
                    <a:lnTo>
                      <a:pt x="38378" y="25659"/>
                    </a:lnTo>
                    <a:cubicBezTo>
                      <a:pt x="38388" y="25639"/>
                      <a:pt x="38388" y="25609"/>
                      <a:pt x="38388" y="25579"/>
                    </a:cubicBezTo>
                    <a:cubicBezTo>
                      <a:pt x="38388" y="25539"/>
                      <a:pt x="38378" y="25499"/>
                      <a:pt x="38348" y="25470"/>
                    </a:cubicBezTo>
                    <a:cubicBezTo>
                      <a:pt x="38328" y="25439"/>
                      <a:pt x="38288" y="25430"/>
                      <a:pt x="38258" y="25419"/>
                    </a:cubicBezTo>
                    <a:cubicBezTo>
                      <a:pt x="38238" y="25419"/>
                      <a:pt x="38218" y="25410"/>
                      <a:pt x="38198" y="25410"/>
                    </a:cubicBezTo>
                    <a:cubicBezTo>
                      <a:pt x="38178" y="25410"/>
                      <a:pt x="38158" y="25399"/>
                      <a:pt x="38138" y="25399"/>
                    </a:cubicBezTo>
                    <a:lnTo>
                      <a:pt x="38078" y="25399"/>
                    </a:lnTo>
                    <a:cubicBezTo>
                      <a:pt x="38009" y="25399"/>
                      <a:pt x="37929" y="25399"/>
                      <a:pt x="37858" y="25390"/>
                    </a:cubicBezTo>
                    <a:cubicBezTo>
                      <a:pt x="37789" y="25379"/>
                      <a:pt x="37718" y="25350"/>
                      <a:pt x="37658" y="25330"/>
                    </a:cubicBezTo>
                    <a:cubicBezTo>
                      <a:pt x="37638" y="25330"/>
                      <a:pt x="37619" y="25339"/>
                      <a:pt x="37619" y="25359"/>
                    </a:cubicBezTo>
                    <a:cubicBezTo>
                      <a:pt x="37609" y="25379"/>
                      <a:pt x="37619" y="25390"/>
                      <a:pt x="37638" y="25399"/>
                    </a:cubicBezTo>
                    <a:cubicBezTo>
                      <a:pt x="37678" y="25410"/>
                      <a:pt x="37718" y="25430"/>
                      <a:pt x="37758" y="25439"/>
                    </a:cubicBezTo>
                    <a:cubicBezTo>
                      <a:pt x="37778" y="25439"/>
                      <a:pt x="37789" y="25450"/>
                      <a:pt x="37809" y="25450"/>
                    </a:cubicBezTo>
                    <a:cubicBezTo>
                      <a:pt x="37829" y="25459"/>
                      <a:pt x="37849" y="25459"/>
                      <a:pt x="37869" y="25459"/>
                    </a:cubicBezTo>
                    <a:cubicBezTo>
                      <a:pt x="37918" y="25470"/>
                      <a:pt x="37958" y="25479"/>
                      <a:pt x="38009" y="25479"/>
                    </a:cubicBezTo>
                    <a:cubicBezTo>
                      <a:pt x="38058" y="25479"/>
                      <a:pt x="38098" y="25479"/>
                      <a:pt x="38148" y="25490"/>
                    </a:cubicBezTo>
                    <a:cubicBezTo>
                      <a:pt x="38178" y="25490"/>
                      <a:pt x="38218" y="25499"/>
                      <a:pt x="38248" y="25510"/>
                    </a:cubicBezTo>
                    <a:lnTo>
                      <a:pt x="38258" y="25510"/>
                    </a:lnTo>
                    <a:cubicBezTo>
                      <a:pt x="38258" y="25519"/>
                      <a:pt x="38268" y="25519"/>
                      <a:pt x="38268" y="25530"/>
                    </a:cubicBezTo>
                    <a:lnTo>
                      <a:pt x="38278" y="25530"/>
                    </a:lnTo>
                    <a:lnTo>
                      <a:pt x="38278" y="25550"/>
                    </a:lnTo>
                    <a:lnTo>
                      <a:pt x="38278" y="25599"/>
                    </a:lnTo>
                    <a:cubicBezTo>
                      <a:pt x="38278" y="25609"/>
                      <a:pt x="38278" y="25619"/>
                      <a:pt x="38268" y="25619"/>
                    </a:cubicBezTo>
                    <a:cubicBezTo>
                      <a:pt x="38268" y="25639"/>
                      <a:pt x="38258" y="25649"/>
                      <a:pt x="38258" y="25659"/>
                    </a:cubicBezTo>
                    <a:lnTo>
                      <a:pt x="38248" y="25659"/>
                    </a:lnTo>
                    <a:lnTo>
                      <a:pt x="38238" y="25669"/>
                    </a:lnTo>
                    <a:lnTo>
                      <a:pt x="38238" y="25659"/>
                    </a:lnTo>
                    <a:cubicBezTo>
                      <a:pt x="38228" y="25659"/>
                      <a:pt x="38228" y="25659"/>
                      <a:pt x="38228" y="25669"/>
                    </a:cubicBezTo>
                    <a:cubicBezTo>
                      <a:pt x="38218" y="25669"/>
                      <a:pt x="38208" y="25669"/>
                      <a:pt x="38208" y="25679"/>
                    </a:cubicBezTo>
                    <a:lnTo>
                      <a:pt x="37949" y="25679"/>
                    </a:lnTo>
                    <a:cubicBezTo>
                      <a:pt x="37929" y="25679"/>
                      <a:pt x="37909" y="25669"/>
                      <a:pt x="37898" y="25669"/>
                    </a:cubicBezTo>
                    <a:cubicBezTo>
                      <a:pt x="37878" y="25659"/>
                      <a:pt x="37858" y="25649"/>
                      <a:pt x="37838" y="25649"/>
                    </a:cubicBezTo>
                    <a:cubicBezTo>
                      <a:pt x="37789" y="25629"/>
                      <a:pt x="37738" y="25609"/>
                      <a:pt x="37689" y="25599"/>
                    </a:cubicBezTo>
                    <a:cubicBezTo>
                      <a:pt x="37658" y="25590"/>
                      <a:pt x="37629" y="25590"/>
                      <a:pt x="37609" y="25590"/>
                    </a:cubicBezTo>
                    <a:cubicBezTo>
                      <a:pt x="37579" y="25590"/>
                      <a:pt x="37549" y="25599"/>
                      <a:pt x="37529" y="25599"/>
                    </a:cubicBezTo>
                    <a:cubicBezTo>
                      <a:pt x="37499" y="25599"/>
                      <a:pt x="37469" y="25609"/>
                      <a:pt x="37439" y="25609"/>
                    </a:cubicBezTo>
                    <a:cubicBezTo>
                      <a:pt x="37399" y="25609"/>
                      <a:pt x="37369" y="25609"/>
                      <a:pt x="37329" y="25599"/>
                    </a:cubicBezTo>
                    <a:cubicBezTo>
                      <a:pt x="37289" y="25599"/>
                      <a:pt x="37259" y="25590"/>
                      <a:pt x="37219" y="25570"/>
                    </a:cubicBezTo>
                    <a:cubicBezTo>
                      <a:pt x="37189" y="25559"/>
                      <a:pt x="37169" y="25550"/>
                      <a:pt x="37149" y="25530"/>
                    </a:cubicBezTo>
                    <a:cubicBezTo>
                      <a:pt x="37129" y="25519"/>
                      <a:pt x="37109" y="25499"/>
                      <a:pt x="37099" y="25490"/>
                    </a:cubicBezTo>
                    <a:lnTo>
                      <a:pt x="37039" y="25430"/>
                    </a:lnTo>
                    <a:cubicBezTo>
                      <a:pt x="36999" y="25390"/>
                      <a:pt x="36969" y="25350"/>
                      <a:pt x="36929" y="25299"/>
                    </a:cubicBezTo>
                    <a:cubicBezTo>
                      <a:pt x="36919" y="25290"/>
                      <a:pt x="36919" y="25279"/>
                      <a:pt x="36910" y="25270"/>
                    </a:cubicBezTo>
                    <a:cubicBezTo>
                      <a:pt x="36890" y="25250"/>
                      <a:pt x="36879" y="25230"/>
                      <a:pt x="36870" y="25210"/>
                    </a:cubicBezTo>
                    <a:lnTo>
                      <a:pt x="36839" y="25119"/>
                    </a:lnTo>
                    <a:cubicBezTo>
                      <a:pt x="36830" y="25090"/>
                      <a:pt x="36819" y="25060"/>
                      <a:pt x="36819" y="25020"/>
                    </a:cubicBezTo>
                    <a:lnTo>
                      <a:pt x="36819" y="24970"/>
                    </a:lnTo>
                    <a:cubicBezTo>
                      <a:pt x="36819" y="24950"/>
                      <a:pt x="36830" y="24940"/>
                      <a:pt x="36830" y="24920"/>
                    </a:cubicBezTo>
                    <a:lnTo>
                      <a:pt x="36839" y="24910"/>
                    </a:lnTo>
                    <a:lnTo>
                      <a:pt x="36870" y="24880"/>
                    </a:lnTo>
                    <a:cubicBezTo>
                      <a:pt x="36890" y="24870"/>
                      <a:pt x="36910" y="24850"/>
                      <a:pt x="36929" y="24840"/>
                    </a:cubicBezTo>
                    <a:close/>
                    <a:moveTo>
                      <a:pt x="37629" y="25709"/>
                    </a:moveTo>
                    <a:lnTo>
                      <a:pt x="37718" y="25739"/>
                    </a:lnTo>
                    <a:lnTo>
                      <a:pt x="37869" y="25799"/>
                    </a:lnTo>
                    <a:lnTo>
                      <a:pt x="37878" y="25799"/>
                    </a:lnTo>
                    <a:cubicBezTo>
                      <a:pt x="37918" y="25819"/>
                      <a:pt x="37958" y="25839"/>
                      <a:pt x="37989" y="25859"/>
                    </a:cubicBezTo>
                    <a:cubicBezTo>
                      <a:pt x="37998" y="25869"/>
                      <a:pt x="38009" y="25869"/>
                      <a:pt x="38018" y="25879"/>
                    </a:cubicBezTo>
                    <a:lnTo>
                      <a:pt x="37838" y="25879"/>
                    </a:lnTo>
                    <a:cubicBezTo>
                      <a:pt x="37789" y="25869"/>
                      <a:pt x="37738" y="25859"/>
                      <a:pt x="37689" y="25839"/>
                    </a:cubicBezTo>
                    <a:cubicBezTo>
                      <a:pt x="37638" y="25829"/>
                      <a:pt x="37599" y="25809"/>
                      <a:pt x="37549" y="25789"/>
                    </a:cubicBezTo>
                    <a:cubicBezTo>
                      <a:pt x="37529" y="25779"/>
                      <a:pt x="37499" y="25769"/>
                      <a:pt x="37479" y="25759"/>
                    </a:cubicBezTo>
                    <a:cubicBezTo>
                      <a:pt x="37469" y="25749"/>
                      <a:pt x="37459" y="25739"/>
                      <a:pt x="37459" y="25729"/>
                    </a:cubicBezTo>
                    <a:lnTo>
                      <a:pt x="37479" y="25729"/>
                    </a:lnTo>
                    <a:cubicBezTo>
                      <a:pt x="37509" y="25729"/>
                      <a:pt x="37539" y="25719"/>
                      <a:pt x="37569" y="25719"/>
                    </a:cubicBezTo>
                    <a:lnTo>
                      <a:pt x="37579" y="25709"/>
                    </a:lnTo>
                    <a:close/>
                    <a:moveTo>
                      <a:pt x="29196" y="21383"/>
                    </a:moveTo>
                    <a:cubicBezTo>
                      <a:pt x="29185" y="21433"/>
                      <a:pt x="29185" y="21482"/>
                      <a:pt x="29185" y="21533"/>
                    </a:cubicBezTo>
                    <a:lnTo>
                      <a:pt x="29185" y="21622"/>
                    </a:lnTo>
                    <a:cubicBezTo>
                      <a:pt x="29146" y="21642"/>
                      <a:pt x="29116" y="21662"/>
                      <a:pt x="29076" y="21682"/>
                    </a:cubicBezTo>
                    <a:cubicBezTo>
                      <a:pt x="29036" y="21713"/>
                      <a:pt x="28996" y="21733"/>
                      <a:pt x="28956" y="21753"/>
                    </a:cubicBezTo>
                    <a:cubicBezTo>
                      <a:pt x="28916" y="21782"/>
                      <a:pt x="28876" y="21802"/>
                      <a:pt x="28836" y="21833"/>
                    </a:cubicBezTo>
                    <a:cubicBezTo>
                      <a:pt x="28796" y="21862"/>
                      <a:pt x="28756" y="21893"/>
                      <a:pt x="28716" y="21913"/>
                    </a:cubicBezTo>
                    <a:cubicBezTo>
                      <a:pt x="28666" y="21942"/>
                      <a:pt x="28626" y="21972"/>
                      <a:pt x="28576" y="22002"/>
                    </a:cubicBezTo>
                    <a:cubicBezTo>
                      <a:pt x="28536" y="22032"/>
                      <a:pt x="28486" y="22052"/>
                      <a:pt x="28446" y="22082"/>
                    </a:cubicBezTo>
                    <a:cubicBezTo>
                      <a:pt x="28397" y="22112"/>
                      <a:pt x="28357" y="22142"/>
                      <a:pt x="28317" y="22172"/>
                    </a:cubicBezTo>
                    <a:cubicBezTo>
                      <a:pt x="28266" y="22202"/>
                      <a:pt x="28226" y="22232"/>
                      <a:pt x="28186" y="22262"/>
                    </a:cubicBezTo>
                    <a:cubicBezTo>
                      <a:pt x="28137" y="22292"/>
                      <a:pt x="28097" y="22312"/>
                      <a:pt x="28057" y="22342"/>
                    </a:cubicBezTo>
                    <a:cubicBezTo>
                      <a:pt x="27967" y="22402"/>
                      <a:pt x="27877" y="22472"/>
                      <a:pt x="27787" y="22532"/>
                    </a:cubicBezTo>
                    <a:cubicBezTo>
                      <a:pt x="27747" y="22552"/>
                      <a:pt x="27697" y="22572"/>
                      <a:pt x="27657" y="22602"/>
                    </a:cubicBezTo>
                    <a:cubicBezTo>
                      <a:pt x="27647" y="22612"/>
                      <a:pt x="27647" y="22612"/>
                      <a:pt x="27637" y="22612"/>
                    </a:cubicBezTo>
                    <a:cubicBezTo>
                      <a:pt x="27597" y="22642"/>
                      <a:pt x="27567" y="22662"/>
                      <a:pt x="27527" y="22682"/>
                    </a:cubicBezTo>
                    <a:cubicBezTo>
                      <a:pt x="27487" y="22701"/>
                      <a:pt x="27437" y="22732"/>
                      <a:pt x="27397" y="22752"/>
                    </a:cubicBezTo>
                    <a:cubicBezTo>
                      <a:pt x="27357" y="22772"/>
                      <a:pt x="27307" y="22792"/>
                      <a:pt x="27267" y="22812"/>
                    </a:cubicBezTo>
                    <a:cubicBezTo>
                      <a:pt x="27198" y="22852"/>
                      <a:pt x="27127" y="22881"/>
                      <a:pt x="27058" y="22932"/>
                    </a:cubicBezTo>
                    <a:cubicBezTo>
                      <a:pt x="27018" y="22961"/>
                      <a:pt x="26967" y="23001"/>
                      <a:pt x="26938" y="23041"/>
                    </a:cubicBezTo>
                    <a:cubicBezTo>
                      <a:pt x="26887" y="23121"/>
                      <a:pt x="26907" y="23221"/>
                      <a:pt x="26927" y="23311"/>
                    </a:cubicBezTo>
                    <a:lnTo>
                      <a:pt x="26958" y="23401"/>
                    </a:lnTo>
                    <a:lnTo>
                      <a:pt x="26958" y="23451"/>
                    </a:lnTo>
                    <a:cubicBezTo>
                      <a:pt x="26967" y="23551"/>
                      <a:pt x="26967" y="23661"/>
                      <a:pt x="26978" y="23761"/>
                    </a:cubicBezTo>
                    <a:cubicBezTo>
                      <a:pt x="26978" y="23811"/>
                      <a:pt x="26987" y="23861"/>
                      <a:pt x="26987" y="23920"/>
                    </a:cubicBezTo>
                    <a:cubicBezTo>
                      <a:pt x="26998" y="23971"/>
                      <a:pt x="26998" y="24020"/>
                      <a:pt x="26998" y="24071"/>
                    </a:cubicBezTo>
                    <a:cubicBezTo>
                      <a:pt x="26987" y="24120"/>
                      <a:pt x="26987" y="24180"/>
                      <a:pt x="26987" y="24231"/>
                    </a:cubicBezTo>
                    <a:cubicBezTo>
                      <a:pt x="26987" y="24280"/>
                      <a:pt x="26998" y="24331"/>
                      <a:pt x="26998" y="24380"/>
                    </a:cubicBezTo>
                    <a:cubicBezTo>
                      <a:pt x="27007" y="24490"/>
                      <a:pt x="27007" y="24600"/>
                      <a:pt x="27027" y="24720"/>
                    </a:cubicBezTo>
                    <a:cubicBezTo>
                      <a:pt x="27038" y="24830"/>
                      <a:pt x="27067" y="24940"/>
                      <a:pt x="27078" y="25060"/>
                    </a:cubicBezTo>
                    <a:cubicBezTo>
                      <a:pt x="27098" y="25159"/>
                      <a:pt x="27107" y="25259"/>
                      <a:pt x="27118" y="25370"/>
                    </a:cubicBezTo>
                    <a:cubicBezTo>
                      <a:pt x="27118" y="25390"/>
                      <a:pt x="27127" y="25410"/>
                      <a:pt x="27127" y="25430"/>
                    </a:cubicBezTo>
                    <a:cubicBezTo>
                      <a:pt x="27118" y="25430"/>
                      <a:pt x="27107" y="25439"/>
                      <a:pt x="27098" y="25439"/>
                    </a:cubicBezTo>
                    <a:cubicBezTo>
                      <a:pt x="27078" y="25439"/>
                      <a:pt x="27058" y="25450"/>
                      <a:pt x="27038" y="25459"/>
                    </a:cubicBezTo>
                    <a:cubicBezTo>
                      <a:pt x="26998" y="25470"/>
                      <a:pt x="26958" y="25490"/>
                      <a:pt x="26927" y="25499"/>
                    </a:cubicBezTo>
                    <a:cubicBezTo>
                      <a:pt x="26878" y="25530"/>
                      <a:pt x="26827" y="25550"/>
                      <a:pt x="26778" y="25570"/>
                    </a:cubicBezTo>
                    <a:cubicBezTo>
                      <a:pt x="26738" y="25590"/>
                      <a:pt x="26688" y="25619"/>
                      <a:pt x="26648" y="25639"/>
                    </a:cubicBezTo>
                    <a:cubicBezTo>
                      <a:pt x="26598" y="25659"/>
                      <a:pt x="26558" y="25679"/>
                      <a:pt x="26508" y="25699"/>
                    </a:cubicBezTo>
                    <a:lnTo>
                      <a:pt x="26418" y="25729"/>
                    </a:lnTo>
                    <a:cubicBezTo>
                      <a:pt x="26378" y="25739"/>
                      <a:pt x="26338" y="25749"/>
                      <a:pt x="26298" y="25769"/>
                    </a:cubicBezTo>
                    <a:cubicBezTo>
                      <a:pt x="26218" y="25799"/>
                      <a:pt x="26138" y="25819"/>
                      <a:pt x="26058" y="25839"/>
                    </a:cubicBezTo>
                    <a:cubicBezTo>
                      <a:pt x="25999" y="25859"/>
                      <a:pt x="25928" y="25869"/>
                      <a:pt x="25868" y="25889"/>
                    </a:cubicBezTo>
                    <a:cubicBezTo>
                      <a:pt x="25868" y="25779"/>
                      <a:pt x="25868" y="25669"/>
                      <a:pt x="25859" y="25559"/>
                    </a:cubicBezTo>
                    <a:cubicBezTo>
                      <a:pt x="25859" y="25310"/>
                      <a:pt x="25859" y="25060"/>
                      <a:pt x="25848" y="24800"/>
                    </a:cubicBezTo>
                    <a:cubicBezTo>
                      <a:pt x="25839" y="24670"/>
                      <a:pt x="25828" y="24550"/>
                      <a:pt x="25819" y="24420"/>
                    </a:cubicBezTo>
                    <a:cubicBezTo>
                      <a:pt x="25819" y="24291"/>
                      <a:pt x="25808" y="24171"/>
                      <a:pt x="25808" y="24040"/>
                    </a:cubicBezTo>
                    <a:cubicBezTo>
                      <a:pt x="25799" y="23911"/>
                      <a:pt x="25788" y="23791"/>
                      <a:pt x="25788" y="23671"/>
                    </a:cubicBezTo>
                    <a:cubicBezTo>
                      <a:pt x="25779" y="23541"/>
                      <a:pt x="25759" y="23421"/>
                      <a:pt x="25748" y="23301"/>
                    </a:cubicBezTo>
                    <a:cubicBezTo>
                      <a:pt x="25748" y="23241"/>
                      <a:pt x="25739" y="23191"/>
                      <a:pt x="25739" y="23141"/>
                    </a:cubicBezTo>
                    <a:cubicBezTo>
                      <a:pt x="25748" y="23141"/>
                      <a:pt x="25759" y="23132"/>
                      <a:pt x="25768" y="23132"/>
                    </a:cubicBezTo>
                    <a:cubicBezTo>
                      <a:pt x="25808" y="23121"/>
                      <a:pt x="25848" y="23112"/>
                      <a:pt x="25879" y="23101"/>
                    </a:cubicBezTo>
                    <a:cubicBezTo>
                      <a:pt x="25959" y="23081"/>
                      <a:pt x="26039" y="23052"/>
                      <a:pt x="26118" y="23021"/>
                    </a:cubicBezTo>
                    <a:cubicBezTo>
                      <a:pt x="26278" y="22972"/>
                      <a:pt x="26428" y="22901"/>
                      <a:pt x="26588" y="22841"/>
                    </a:cubicBezTo>
                    <a:cubicBezTo>
                      <a:pt x="26708" y="22801"/>
                      <a:pt x="26827" y="22761"/>
                      <a:pt x="26938" y="22721"/>
                    </a:cubicBezTo>
                    <a:cubicBezTo>
                      <a:pt x="27018" y="22692"/>
                      <a:pt x="27087" y="22662"/>
                      <a:pt x="27158" y="22632"/>
                    </a:cubicBezTo>
                    <a:cubicBezTo>
                      <a:pt x="27207" y="22602"/>
                      <a:pt x="27267" y="22562"/>
                      <a:pt x="27317" y="22532"/>
                    </a:cubicBezTo>
                    <a:lnTo>
                      <a:pt x="27677" y="22352"/>
                    </a:lnTo>
                    <a:cubicBezTo>
                      <a:pt x="27797" y="22292"/>
                      <a:pt x="27907" y="22242"/>
                      <a:pt x="28026" y="22192"/>
                    </a:cubicBezTo>
                    <a:cubicBezTo>
                      <a:pt x="28137" y="22132"/>
                      <a:pt x="28246" y="22052"/>
                      <a:pt x="28346" y="21982"/>
                    </a:cubicBezTo>
                    <a:cubicBezTo>
                      <a:pt x="28456" y="21922"/>
                      <a:pt x="28576" y="21853"/>
                      <a:pt x="28686" y="21782"/>
                    </a:cubicBezTo>
                    <a:cubicBezTo>
                      <a:pt x="28736" y="21753"/>
                      <a:pt x="28786" y="21713"/>
                      <a:pt x="28836" y="21682"/>
                    </a:cubicBezTo>
                    <a:cubicBezTo>
                      <a:pt x="28906" y="21642"/>
                      <a:pt x="28966" y="21602"/>
                      <a:pt x="29016" y="21553"/>
                    </a:cubicBezTo>
                    <a:cubicBezTo>
                      <a:pt x="29066" y="21513"/>
                      <a:pt x="29106" y="21473"/>
                      <a:pt x="29156" y="21423"/>
                    </a:cubicBezTo>
                    <a:lnTo>
                      <a:pt x="29196" y="21383"/>
                    </a:lnTo>
                    <a:close/>
                    <a:moveTo>
                      <a:pt x="32593" y="21913"/>
                    </a:moveTo>
                    <a:lnTo>
                      <a:pt x="32653" y="21942"/>
                    </a:lnTo>
                    <a:cubicBezTo>
                      <a:pt x="32673" y="21953"/>
                      <a:pt x="32693" y="21953"/>
                      <a:pt x="32713" y="21962"/>
                    </a:cubicBezTo>
                    <a:cubicBezTo>
                      <a:pt x="32743" y="21982"/>
                      <a:pt x="32783" y="21992"/>
                      <a:pt x="32813" y="22012"/>
                    </a:cubicBezTo>
                    <a:cubicBezTo>
                      <a:pt x="32822" y="22022"/>
                      <a:pt x="32833" y="22022"/>
                      <a:pt x="32833" y="22032"/>
                    </a:cubicBezTo>
                    <a:cubicBezTo>
                      <a:pt x="32853" y="22042"/>
                      <a:pt x="32873" y="22062"/>
                      <a:pt x="32893" y="22072"/>
                    </a:cubicBezTo>
                    <a:lnTo>
                      <a:pt x="33073" y="22222"/>
                    </a:lnTo>
                    <a:cubicBezTo>
                      <a:pt x="33102" y="22252"/>
                      <a:pt x="33133" y="22272"/>
                      <a:pt x="33162" y="22302"/>
                    </a:cubicBezTo>
                    <a:cubicBezTo>
                      <a:pt x="33193" y="22332"/>
                      <a:pt x="33222" y="22352"/>
                      <a:pt x="33242" y="22382"/>
                    </a:cubicBezTo>
                    <a:cubicBezTo>
                      <a:pt x="33273" y="22412"/>
                      <a:pt x="33302" y="22452"/>
                      <a:pt x="33322" y="22482"/>
                    </a:cubicBezTo>
                    <a:cubicBezTo>
                      <a:pt x="33352" y="22522"/>
                      <a:pt x="33382" y="22552"/>
                      <a:pt x="33402" y="22582"/>
                    </a:cubicBezTo>
                    <a:lnTo>
                      <a:pt x="33582" y="22792"/>
                    </a:lnTo>
                    <a:cubicBezTo>
                      <a:pt x="33602" y="22821"/>
                      <a:pt x="33632" y="22852"/>
                      <a:pt x="33662" y="22892"/>
                    </a:cubicBezTo>
                    <a:cubicBezTo>
                      <a:pt x="33692" y="22921"/>
                      <a:pt x="33722" y="22952"/>
                      <a:pt x="33752" y="22992"/>
                    </a:cubicBezTo>
                    <a:cubicBezTo>
                      <a:pt x="33782" y="23021"/>
                      <a:pt x="33812" y="23061"/>
                      <a:pt x="33842" y="23092"/>
                    </a:cubicBezTo>
                    <a:cubicBezTo>
                      <a:pt x="33872" y="23121"/>
                      <a:pt x="33912" y="23161"/>
                      <a:pt x="33952" y="23191"/>
                    </a:cubicBezTo>
                    <a:cubicBezTo>
                      <a:pt x="33992" y="23221"/>
                      <a:pt x="34032" y="23251"/>
                      <a:pt x="34072" y="23271"/>
                    </a:cubicBezTo>
                    <a:cubicBezTo>
                      <a:pt x="34112" y="23301"/>
                      <a:pt x="34152" y="23321"/>
                      <a:pt x="34181" y="23341"/>
                    </a:cubicBezTo>
                    <a:cubicBezTo>
                      <a:pt x="34221" y="23371"/>
                      <a:pt x="34261" y="23391"/>
                      <a:pt x="34301" y="23421"/>
                    </a:cubicBezTo>
                    <a:cubicBezTo>
                      <a:pt x="34341" y="23441"/>
                      <a:pt x="34381" y="23471"/>
                      <a:pt x="34421" y="23481"/>
                    </a:cubicBezTo>
                    <a:cubicBezTo>
                      <a:pt x="34461" y="23501"/>
                      <a:pt x="34492" y="23511"/>
                      <a:pt x="34531" y="23531"/>
                    </a:cubicBezTo>
                    <a:lnTo>
                      <a:pt x="34541" y="23541"/>
                    </a:lnTo>
                    <a:cubicBezTo>
                      <a:pt x="34551" y="23541"/>
                      <a:pt x="34561" y="23551"/>
                      <a:pt x="34571" y="23551"/>
                    </a:cubicBezTo>
                    <a:cubicBezTo>
                      <a:pt x="34621" y="23571"/>
                      <a:pt x="34681" y="23591"/>
                      <a:pt x="34731" y="23611"/>
                    </a:cubicBezTo>
                    <a:cubicBezTo>
                      <a:pt x="34761" y="23631"/>
                      <a:pt x="34801" y="23651"/>
                      <a:pt x="34831" y="23661"/>
                    </a:cubicBezTo>
                    <a:cubicBezTo>
                      <a:pt x="34871" y="23681"/>
                      <a:pt x="34911" y="23691"/>
                      <a:pt x="34951" y="23711"/>
                    </a:cubicBezTo>
                    <a:cubicBezTo>
                      <a:pt x="35001" y="23731"/>
                      <a:pt x="35051" y="23751"/>
                      <a:pt x="35091" y="23771"/>
                    </a:cubicBezTo>
                    <a:cubicBezTo>
                      <a:pt x="35121" y="23781"/>
                      <a:pt x="35151" y="23801"/>
                      <a:pt x="35171" y="23811"/>
                    </a:cubicBezTo>
                    <a:cubicBezTo>
                      <a:pt x="35201" y="23821"/>
                      <a:pt x="35231" y="23831"/>
                      <a:pt x="35251" y="23841"/>
                    </a:cubicBezTo>
                    <a:cubicBezTo>
                      <a:pt x="35280" y="23861"/>
                      <a:pt x="35300" y="23871"/>
                      <a:pt x="35320" y="23881"/>
                    </a:cubicBezTo>
                    <a:cubicBezTo>
                      <a:pt x="35351" y="23900"/>
                      <a:pt x="35371" y="23911"/>
                      <a:pt x="35400" y="23920"/>
                    </a:cubicBezTo>
                    <a:cubicBezTo>
                      <a:pt x="35451" y="23951"/>
                      <a:pt x="35491" y="23980"/>
                      <a:pt x="35540" y="24011"/>
                    </a:cubicBezTo>
                    <a:cubicBezTo>
                      <a:pt x="35591" y="24040"/>
                      <a:pt x="35640" y="24071"/>
                      <a:pt x="35680" y="24100"/>
                    </a:cubicBezTo>
                    <a:cubicBezTo>
                      <a:pt x="35691" y="24111"/>
                      <a:pt x="35710" y="24120"/>
                      <a:pt x="35720" y="24131"/>
                    </a:cubicBezTo>
                    <a:cubicBezTo>
                      <a:pt x="35750" y="24151"/>
                      <a:pt x="35770" y="24171"/>
                      <a:pt x="35810" y="24180"/>
                    </a:cubicBezTo>
                    <a:cubicBezTo>
                      <a:pt x="35825" y="24185"/>
                      <a:pt x="35838" y="24188"/>
                      <a:pt x="35850" y="24188"/>
                    </a:cubicBezTo>
                    <a:cubicBezTo>
                      <a:pt x="35863" y="24188"/>
                      <a:pt x="35875" y="24185"/>
                      <a:pt x="35890" y="24180"/>
                    </a:cubicBezTo>
                    <a:cubicBezTo>
                      <a:pt x="35910" y="24200"/>
                      <a:pt x="35930" y="24211"/>
                      <a:pt x="35950" y="24220"/>
                    </a:cubicBezTo>
                    <a:cubicBezTo>
                      <a:pt x="35990" y="24251"/>
                      <a:pt x="36030" y="24271"/>
                      <a:pt x="36070" y="24291"/>
                    </a:cubicBezTo>
                    <a:cubicBezTo>
                      <a:pt x="36090" y="24300"/>
                      <a:pt x="36100" y="24311"/>
                      <a:pt x="36120" y="24320"/>
                    </a:cubicBezTo>
                    <a:cubicBezTo>
                      <a:pt x="36140" y="24320"/>
                      <a:pt x="36150" y="24331"/>
                      <a:pt x="36170" y="24340"/>
                    </a:cubicBezTo>
                    <a:cubicBezTo>
                      <a:pt x="36220" y="24360"/>
                      <a:pt x="36280" y="24390"/>
                      <a:pt x="36340" y="24410"/>
                    </a:cubicBezTo>
                    <a:cubicBezTo>
                      <a:pt x="36410" y="24440"/>
                      <a:pt x="36490" y="24460"/>
                      <a:pt x="36579" y="24480"/>
                    </a:cubicBezTo>
                    <a:cubicBezTo>
                      <a:pt x="36690" y="24510"/>
                      <a:pt x="36799" y="24530"/>
                      <a:pt x="36910" y="24580"/>
                    </a:cubicBezTo>
                    <a:cubicBezTo>
                      <a:pt x="36969" y="24600"/>
                      <a:pt x="37019" y="24620"/>
                      <a:pt x="37079" y="24650"/>
                    </a:cubicBezTo>
                    <a:lnTo>
                      <a:pt x="37139" y="24680"/>
                    </a:lnTo>
                    <a:cubicBezTo>
                      <a:pt x="37129" y="24680"/>
                      <a:pt x="37109" y="24670"/>
                      <a:pt x="37089" y="24670"/>
                    </a:cubicBezTo>
                    <a:cubicBezTo>
                      <a:pt x="37069" y="24670"/>
                      <a:pt x="37049" y="24660"/>
                      <a:pt x="37029" y="24660"/>
                    </a:cubicBezTo>
                    <a:cubicBezTo>
                      <a:pt x="37009" y="24650"/>
                      <a:pt x="36989" y="24650"/>
                      <a:pt x="36969" y="24650"/>
                    </a:cubicBezTo>
                    <a:lnTo>
                      <a:pt x="36910" y="24650"/>
                    </a:lnTo>
                    <a:cubicBezTo>
                      <a:pt x="36879" y="24650"/>
                      <a:pt x="36859" y="24650"/>
                      <a:pt x="36830" y="24660"/>
                    </a:cubicBezTo>
                    <a:cubicBezTo>
                      <a:pt x="36799" y="24660"/>
                      <a:pt x="36770" y="24670"/>
                      <a:pt x="36739" y="24690"/>
                    </a:cubicBezTo>
                    <a:cubicBezTo>
                      <a:pt x="36699" y="24700"/>
                      <a:pt x="36670" y="24720"/>
                      <a:pt x="36639" y="24750"/>
                    </a:cubicBezTo>
                    <a:cubicBezTo>
                      <a:pt x="36630" y="24760"/>
                      <a:pt x="36630" y="24770"/>
                      <a:pt x="36619" y="24780"/>
                    </a:cubicBezTo>
                    <a:cubicBezTo>
                      <a:pt x="36610" y="24790"/>
                      <a:pt x="36610" y="24790"/>
                      <a:pt x="36610" y="24800"/>
                    </a:cubicBezTo>
                    <a:cubicBezTo>
                      <a:pt x="36590" y="24820"/>
                      <a:pt x="36579" y="24850"/>
                      <a:pt x="36570" y="24880"/>
                    </a:cubicBezTo>
                    <a:cubicBezTo>
                      <a:pt x="36570" y="24900"/>
                      <a:pt x="36559" y="24920"/>
                      <a:pt x="36559" y="24930"/>
                    </a:cubicBezTo>
                    <a:cubicBezTo>
                      <a:pt x="36559" y="24950"/>
                      <a:pt x="36559" y="24970"/>
                      <a:pt x="36550" y="24980"/>
                    </a:cubicBezTo>
                    <a:cubicBezTo>
                      <a:pt x="36550" y="25000"/>
                      <a:pt x="36550" y="25020"/>
                      <a:pt x="36539" y="25040"/>
                    </a:cubicBezTo>
                    <a:cubicBezTo>
                      <a:pt x="36539" y="25050"/>
                      <a:pt x="36530" y="25050"/>
                      <a:pt x="36530" y="25050"/>
                    </a:cubicBezTo>
                    <a:lnTo>
                      <a:pt x="36530" y="25070"/>
                    </a:lnTo>
                    <a:cubicBezTo>
                      <a:pt x="36530" y="25080"/>
                      <a:pt x="36539" y="25090"/>
                      <a:pt x="36539" y="25090"/>
                    </a:cubicBezTo>
                    <a:cubicBezTo>
                      <a:pt x="36545" y="25093"/>
                      <a:pt x="36550" y="25094"/>
                      <a:pt x="36555" y="25094"/>
                    </a:cubicBezTo>
                    <a:cubicBezTo>
                      <a:pt x="36565" y="25094"/>
                      <a:pt x="36573" y="25087"/>
                      <a:pt x="36579" y="25080"/>
                    </a:cubicBezTo>
                    <a:cubicBezTo>
                      <a:pt x="36599" y="25050"/>
                      <a:pt x="36610" y="25030"/>
                      <a:pt x="36619" y="25000"/>
                    </a:cubicBezTo>
                    <a:cubicBezTo>
                      <a:pt x="36619" y="24980"/>
                      <a:pt x="36619" y="24970"/>
                      <a:pt x="36630" y="24960"/>
                    </a:cubicBezTo>
                    <a:cubicBezTo>
                      <a:pt x="36630" y="24940"/>
                      <a:pt x="36639" y="24910"/>
                      <a:pt x="36650" y="24890"/>
                    </a:cubicBezTo>
                    <a:cubicBezTo>
                      <a:pt x="36659" y="24880"/>
                      <a:pt x="36659" y="24860"/>
                      <a:pt x="36670" y="24850"/>
                    </a:cubicBezTo>
                    <a:lnTo>
                      <a:pt x="36710" y="24810"/>
                    </a:lnTo>
                    <a:cubicBezTo>
                      <a:pt x="36719" y="24800"/>
                      <a:pt x="36739" y="24800"/>
                      <a:pt x="36750" y="24790"/>
                    </a:cubicBezTo>
                    <a:cubicBezTo>
                      <a:pt x="36750" y="24780"/>
                      <a:pt x="36759" y="24780"/>
                      <a:pt x="36770" y="24780"/>
                    </a:cubicBezTo>
                    <a:cubicBezTo>
                      <a:pt x="36790" y="24770"/>
                      <a:pt x="36799" y="24770"/>
                      <a:pt x="36819" y="24760"/>
                    </a:cubicBezTo>
                    <a:cubicBezTo>
                      <a:pt x="36830" y="24760"/>
                      <a:pt x="36850" y="24760"/>
                      <a:pt x="36859" y="24750"/>
                    </a:cubicBezTo>
                    <a:cubicBezTo>
                      <a:pt x="36910" y="24750"/>
                      <a:pt x="36969" y="24750"/>
                      <a:pt x="37019" y="24760"/>
                    </a:cubicBezTo>
                    <a:cubicBezTo>
                      <a:pt x="37039" y="24760"/>
                      <a:pt x="37069" y="24760"/>
                      <a:pt x="37099" y="24770"/>
                    </a:cubicBezTo>
                    <a:lnTo>
                      <a:pt x="37179" y="24770"/>
                    </a:lnTo>
                    <a:lnTo>
                      <a:pt x="37329" y="24800"/>
                    </a:lnTo>
                    <a:lnTo>
                      <a:pt x="37339" y="24800"/>
                    </a:lnTo>
                    <a:cubicBezTo>
                      <a:pt x="37369" y="24830"/>
                      <a:pt x="37389" y="24850"/>
                      <a:pt x="37419" y="24870"/>
                    </a:cubicBezTo>
                    <a:lnTo>
                      <a:pt x="37389" y="24870"/>
                    </a:lnTo>
                    <a:cubicBezTo>
                      <a:pt x="37329" y="24850"/>
                      <a:pt x="37279" y="24830"/>
                      <a:pt x="37219" y="24820"/>
                    </a:cubicBezTo>
                    <a:cubicBezTo>
                      <a:pt x="37169" y="24800"/>
                      <a:pt x="37109" y="24790"/>
                      <a:pt x="37059" y="24780"/>
                    </a:cubicBezTo>
                    <a:cubicBezTo>
                      <a:pt x="37029" y="24770"/>
                      <a:pt x="36999" y="24770"/>
                      <a:pt x="36979" y="24770"/>
                    </a:cubicBezTo>
                    <a:lnTo>
                      <a:pt x="36910" y="24770"/>
                    </a:lnTo>
                    <a:cubicBezTo>
                      <a:pt x="36890" y="24780"/>
                      <a:pt x="36870" y="24780"/>
                      <a:pt x="36859" y="24790"/>
                    </a:cubicBezTo>
                    <a:cubicBezTo>
                      <a:pt x="36819" y="24800"/>
                      <a:pt x="36790" y="24820"/>
                      <a:pt x="36759" y="24850"/>
                    </a:cubicBezTo>
                    <a:cubicBezTo>
                      <a:pt x="36750" y="24860"/>
                      <a:pt x="36739" y="24880"/>
                      <a:pt x="36730" y="24900"/>
                    </a:cubicBezTo>
                    <a:cubicBezTo>
                      <a:pt x="36719" y="24920"/>
                      <a:pt x="36710" y="24930"/>
                      <a:pt x="36710" y="24950"/>
                    </a:cubicBezTo>
                    <a:cubicBezTo>
                      <a:pt x="36699" y="24980"/>
                      <a:pt x="36690" y="25010"/>
                      <a:pt x="36690" y="25040"/>
                    </a:cubicBezTo>
                    <a:cubicBezTo>
                      <a:pt x="36690" y="25060"/>
                      <a:pt x="36699" y="25080"/>
                      <a:pt x="36699" y="25100"/>
                    </a:cubicBezTo>
                    <a:cubicBezTo>
                      <a:pt x="36699" y="25130"/>
                      <a:pt x="36710" y="25159"/>
                      <a:pt x="36719" y="25179"/>
                    </a:cubicBezTo>
                    <a:cubicBezTo>
                      <a:pt x="36719" y="25210"/>
                      <a:pt x="36730" y="25239"/>
                      <a:pt x="36739" y="25270"/>
                    </a:cubicBezTo>
                    <a:cubicBezTo>
                      <a:pt x="36750" y="25299"/>
                      <a:pt x="36759" y="25319"/>
                      <a:pt x="36779" y="25350"/>
                    </a:cubicBezTo>
                    <a:cubicBezTo>
                      <a:pt x="36790" y="25359"/>
                      <a:pt x="36799" y="25370"/>
                      <a:pt x="36799" y="25379"/>
                    </a:cubicBezTo>
                    <a:cubicBezTo>
                      <a:pt x="36839" y="25439"/>
                      <a:pt x="36879" y="25479"/>
                      <a:pt x="36919" y="25530"/>
                    </a:cubicBezTo>
                    <a:lnTo>
                      <a:pt x="36979" y="25590"/>
                    </a:lnTo>
                    <a:cubicBezTo>
                      <a:pt x="36989" y="25590"/>
                      <a:pt x="36989" y="25599"/>
                      <a:pt x="36999" y="25599"/>
                    </a:cubicBezTo>
                    <a:cubicBezTo>
                      <a:pt x="36989" y="25599"/>
                      <a:pt x="36979" y="25599"/>
                      <a:pt x="36969" y="25609"/>
                    </a:cubicBezTo>
                    <a:lnTo>
                      <a:pt x="36949" y="25609"/>
                    </a:lnTo>
                    <a:cubicBezTo>
                      <a:pt x="36919" y="25579"/>
                      <a:pt x="36879" y="25559"/>
                      <a:pt x="36839" y="25530"/>
                    </a:cubicBezTo>
                    <a:cubicBezTo>
                      <a:pt x="36830" y="25519"/>
                      <a:pt x="36810" y="25510"/>
                      <a:pt x="36799" y="25490"/>
                    </a:cubicBezTo>
                    <a:cubicBezTo>
                      <a:pt x="36779" y="25459"/>
                      <a:pt x="36759" y="25419"/>
                      <a:pt x="36750" y="25390"/>
                    </a:cubicBezTo>
                    <a:cubicBezTo>
                      <a:pt x="36739" y="25370"/>
                      <a:pt x="36739" y="25359"/>
                      <a:pt x="36730" y="25339"/>
                    </a:cubicBezTo>
                    <a:cubicBezTo>
                      <a:pt x="36719" y="25319"/>
                      <a:pt x="36699" y="25299"/>
                      <a:pt x="36679" y="25299"/>
                    </a:cubicBezTo>
                    <a:lnTo>
                      <a:pt x="36670" y="25310"/>
                    </a:lnTo>
                    <a:cubicBezTo>
                      <a:pt x="36639" y="25310"/>
                      <a:pt x="36630" y="25339"/>
                      <a:pt x="36639" y="25370"/>
                    </a:cubicBezTo>
                    <a:cubicBezTo>
                      <a:pt x="36639" y="25390"/>
                      <a:pt x="36639" y="25399"/>
                      <a:pt x="36650" y="25419"/>
                    </a:cubicBezTo>
                    <a:cubicBezTo>
                      <a:pt x="36650" y="25430"/>
                      <a:pt x="36659" y="25450"/>
                      <a:pt x="36659" y="25459"/>
                    </a:cubicBezTo>
                    <a:cubicBezTo>
                      <a:pt x="36670" y="25479"/>
                      <a:pt x="36679" y="25490"/>
                      <a:pt x="36679" y="25510"/>
                    </a:cubicBezTo>
                    <a:cubicBezTo>
                      <a:pt x="36699" y="25539"/>
                      <a:pt x="36719" y="25559"/>
                      <a:pt x="36739" y="25579"/>
                    </a:cubicBezTo>
                    <a:lnTo>
                      <a:pt x="36770" y="25609"/>
                    </a:lnTo>
                    <a:lnTo>
                      <a:pt x="36750" y="25609"/>
                    </a:lnTo>
                    <a:cubicBezTo>
                      <a:pt x="36730" y="25599"/>
                      <a:pt x="36710" y="25599"/>
                      <a:pt x="36690" y="25599"/>
                    </a:cubicBezTo>
                    <a:cubicBezTo>
                      <a:pt x="36670" y="25590"/>
                      <a:pt x="36650" y="25579"/>
                      <a:pt x="36630" y="25579"/>
                    </a:cubicBezTo>
                    <a:cubicBezTo>
                      <a:pt x="36599" y="25559"/>
                      <a:pt x="36559" y="25539"/>
                      <a:pt x="36530" y="25530"/>
                    </a:cubicBezTo>
                    <a:cubicBezTo>
                      <a:pt x="36479" y="25499"/>
                      <a:pt x="36439" y="25479"/>
                      <a:pt x="36400" y="25459"/>
                    </a:cubicBezTo>
                    <a:lnTo>
                      <a:pt x="36280" y="25399"/>
                    </a:lnTo>
                    <a:cubicBezTo>
                      <a:pt x="36240" y="25370"/>
                      <a:pt x="36200" y="25359"/>
                      <a:pt x="36160" y="25339"/>
                    </a:cubicBezTo>
                    <a:lnTo>
                      <a:pt x="36150" y="25339"/>
                    </a:lnTo>
                    <a:lnTo>
                      <a:pt x="36140" y="25330"/>
                    </a:lnTo>
                    <a:cubicBezTo>
                      <a:pt x="36100" y="25319"/>
                      <a:pt x="36050" y="25299"/>
                      <a:pt x="36000" y="25279"/>
                    </a:cubicBezTo>
                    <a:cubicBezTo>
                      <a:pt x="35960" y="25270"/>
                      <a:pt x="35910" y="25250"/>
                      <a:pt x="35860" y="25239"/>
                    </a:cubicBezTo>
                    <a:cubicBezTo>
                      <a:pt x="35750" y="25210"/>
                      <a:pt x="35640" y="25210"/>
                      <a:pt x="35531" y="25199"/>
                    </a:cubicBezTo>
                    <a:lnTo>
                      <a:pt x="35380" y="25170"/>
                    </a:lnTo>
                    <a:cubicBezTo>
                      <a:pt x="35320" y="25159"/>
                      <a:pt x="35260" y="25150"/>
                      <a:pt x="35211" y="25130"/>
                    </a:cubicBezTo>
                    <a:cubicBezTo>
                      <a:pt x="35151" y="25100"/>
                      <a:pt x="35091" y="25060"/>
                      <a:pt x="35031" y="25030"/>
                    </a:cubicBezTo>
                    <a:cubicBezTo>
                      <a:pt x="35001" y="25020"/>
                      <a:pt x="34971" y="25000"/>
                      <a:pt x="34941" y="24990"/>
                    </a:cubicBezTo>
                    <a:lnTo>
                      <a:pt x="34851" y="24930"/>
                    </a:lnTo>
                    <a:cubicBezTo>
                      <a:pt x="34791" y="24900"/>
                      <a:pt x="34731" y="24860"/>
                      <a:pt x="34671" y="24830"/>
                    </a:cubicBezTo>
                    <a:cubicBezTo>
                      <a:pt x="34601" y="24790"/>
                      <a:pt x="34541" y="24760"/>
                      <a:pt x="34481" y="24720"/>
                    </a:cubicBezTo>
                    <a:lnTo>
                      <a:pt x="34301" y="24600"/>
                    </a:lnTo>
                    <a:lnTo>
                      <a:pt x="34121" y="24480"/>
                    </a:lnTo>
                    <a:cubicBezTo>
                      <a:pt x="34061" y="24440"/>
                      <a:pt x="34002" y="24400"/>
                      <a:pt x="33952" y="24360"/>
                    </a:cubicBezTo>
                    <a:cubicBezTo>
                      <a:pt x="33882" y="24320"/>
                      <a:pt x="33822" y="24280"/>
                      <a:pt x="33762" y="24240"/>
                    </a:cubicBezTo>
                    <a:cubicBezTo>
                      <a:pt x="33722" y="24220"/>
                      <a:pt x="33682" y="24200"/>
                      <a:pt x="33642" y="24171"/>
                    </a:cubicBezTo>
                    <a:cubicBezTo>
                      <a:pt x="33602" y="24151"/>
                      <a:pt x="33562" y="24120"/>
                      <a:pt x="33522" y="24091"/>
                    </a:cubicBezTo>
                    <a:cubicBezTo>
                      <a:pt x="33492" y="24060"/>
                      <a:pt x="33462" y="24040"/>
                      <a:pt x="33422" y="24011"/>
                    </a:cubicBezTo>
                    <a:cubicBezTo>
                      <a:pt x="33382" y="23980"/>
                      <a:pt x="33342" y="23960"/>
                      <a:pt x="33302" y="23931"/>
                    </a:cubicBezTo>
                    <a:cubicBezTo>
                      <a:pt x="33292" y="23911"/>
                      <a:pt x="33273" y="23900"/>
                      <a:pt x="33253" y="23881"/>
                    </a:cubicBezTo>
                    <a:cubicBezTo>
                      <a:pt x="33242" y="23861"/>
                      <a:pt x="33222" y="23841"/>
                      <a:pt x="33193" y="23831"/>
                    </a:cubicBezTo>
                    <a:cubicBezTo>
                      <a:pt x="33162" y="23791"/>
                      <a:pt x="33133" y="23751"/>
                      <a:pt x="33093" y="23711"/>
                    </a:cubicBezTo>
                    <a:cubicBezTo>
                      <a:pt x="33073" y="23671"/>
                      <a:pt x="33042" y="23631"/>
                      <a:pt x="33013" y="23591"/>
                    </a:cubicBezTo>
                    <a:cubicBezTo>
                      <a:pt x="32982" y="23541"/>
                      <a:pt x="32953" y="23501"/>
                      <a:pt x="32913" y="23451"/>
                    </a:cubicBezTo>
                    <a:cubicBezTo>
                      <a:pt x="32902" y="23441"/>
                      <a:pt x="32882" y="23431"/>
                      <a:pt x="32873" y="23431"/>
                    </a:cubicBezTo>
                    <a:cubicBezTo>
                      <a:pt x="32862" y="23431"/>
                      <a:pt x="32853" y="23441"/>
                      <a:pt x="32842" y="23451"/>
                    </a:cubicBezTo>
                    <a:cubicBezTo>
                      <a:pt x="32833" y="23461"/>
                      <a:pt x="32822" y="23471"/>
                      <a:pt x="32822" y="23491"/>
                    </a:cubicBezTo>
                    <a:cubicBezTo>
                      <a:pt x="32822" y="23501"/>
                      <a:pt x="32833" y="23511"/>
                      <a:pt x="32842" y="23521"/>
                    </a:cubicBezTo>
                    <a:cubicBezTo>
                      <a:pt x="32853" y="23541"/>
                      <a:pt x="32862" y="23551"/>
                      <a:pt x="32873" y="23571"/>
                    </a:cubicBezTo>
                    <a:cubicBezTo>
                      <a:pt x="32893" y="23591"/>
                      <a:pt x="32913" y="23621"/>
                      <a:pt x="32933" y="23651"/>
                    </a:cubicBezTo>
                    <a:cubicBezTo>
                      <a:pt x="32953" y="23681"/>
                      <a:pt x="32973" y="23711"/>
                      <a:pt x="32982" y="23741"/>
                    </a:cubicBezTo>
                    <a:cubicBezTo>
                      <a:pt x="33013" y="23771"/>
                      <a:pt x="33033" y="23801"/>
                      <a:pt x="33053" y="23831"/>
                    </a:cubicBezTo>
                    <a:cubicBezTo>
                      <a:pt x="33062" y="23841"/>
                      <a:pt x="33062" y="23851"/>
                      <a:pt x="33073" y="23861"/>
                    </a:cubicBezTo>
                    <a:lnTo>
                      <a:pt x="33073" y="23881"/>
                    </a:lnTo>
                    <a:cubicBezTo>
                      <a:pt x="33073" y="23940"/>
                      <a:pt x="33062" y="23991"/>
                      <a:pt x="33062" y="24040"/>
                    </a:cubicBezTo>
                    <a:lnTo>
                      <a:pt x="33062" y="24140"/>
                    </a:lnTo>
                    <a:cubicBezTo>
                      <a:pt x="33062" y="24211"/>
                      <a:pt x="33062" y="24280"/>
                      <a:pt x="33073" y="24351"/>
                    </a:cubicBezTo>
                    <a:cubicBezTo>
                      <a:pt x="33082" y="24490"/>
                      <a:pt x="33093" y="24630"/>
                      <a:pt x="33093" y="24770"/>
                    </a:cubicBezTo>
                    <a:cubicBezTo>
                      <a:pt x="33102" y="24830"/>
                      <a:pt x="33102" y="24900"/>
                      <a:pt x="33102" y="24960"/>
                    </a:cubicBezTo>
                    <a:cubicBezTo>
                      <a:pt x="33102" y="25030"/>
                      <a:pt x="33113" y="25100"/>
                      <a:pt x="33113" y="25170"/>
                    </a:cubicBezTo>
                    <a:lnTo>
                      <a:pt x="33113" y="25359"/>
                    </a:lnTo>
                    <a:cubicBezTo>
                      <a:pt x="33113" y="25430"/>
                      <a:pt x="33122" y="25499"/>
                      <a:pt x="33113" y="25559"/>
                    </a:cubicBezTo>
                    <a:lnTo>
                      <a:pt x="33113" y="25579"/>
                    </a:lnTo>
                    <a:cubicBezTo>
                      <a:pt x="33073" y="25609"/>
                      <a:pt x="33022" y="25629"/>
                      <a:pt x="32973" y="25649"/>
                    </a:cubicBezTo>
                    <a:lnTo>
                      <a:pt x="32703" y="25799"/>
                    </a:lnTo>
                    <a:cubicBezTo>
                      <a:pt x="32613" y="25849"/>
                      <a:pt x="32513" y="25899"/>
                      <a:pt x="32423" y="25949"/>
                    </a:cubicBezTo>
                    <a:cubicBezTo>
                      <a:pt x="32373" y="25979"/>
                      <a:pt x="32333" y="25999"/>
                      <a:pt x="32283" y="26029"/>
                    </a:cubicBezTo>
                    <a:cubicBezTo>
                      <a:pt x="32253" y="26049"/>
                      <a:pt x="32213" y="26069"/>
                      <a:pt x="32173" y="26089"/>
                    </a:cubicBezTo>
                    <a:lnTo>
                      <a:pt x="32173" y="26069"/>
                    </a:lnTo>
                    <a:cubicBezTo>
                      <a:pt x="32163" y="26039"/>
                      <a:pt x="32163" y="26009"/>
                      <a:pt x="32153" y="25979"/>
                    </a:cubicBezTo>
                    <a:cubicBezTo>
                      <a:pt x="32133" y="25919"/>
                      <a:pt x="32123" y="25869"/>
                      <a:pt x="32103" y="25809"/>
                    </a:cubicBezTo>
                    <a:lnTo>
                      <a:pt x="32103" y="25739"/>
                    </a:lnTo>
                    <a:cubicBezTo>
                      <a:pt x="32093" y="25689"/>
                      <a:pt x="32083" y="25639"/>
                      <a:pt x="32083" y="25579"/>
                    </a:cubicBezTo>
                    <a:cubicBezTo>
                      <a:pt x="32083" y="25539"/>
                      <a:pt x="32074" y="25499"/>
                      <a:pt x="32074" y="25459"/>
                    </a:cubicBezTo>
                    <a:cubicBezTo>
                      <a:pt x="32083" y="25410"/>
                      <a:pt x="32093" y="25370"/>
                      <a:pt x="32093" y="25330"/>
                    </a:cubicBezTo>
                    <a:cubicBezTo>
                      <a:pt x="32113" y="25219"/>
                      <a:pt x="32123" y="25119"/>
                      <a:pt x="32143" y="25010"/>
                    </a:cubicBezTo>
                    <a:lnTo>
                      <a:pt x="32143" y="24970"/>
                    </a:lnTo>
                    <a:lnTo>
                      <a:pt x="32143" y="24960"/>
                    </a:lnTo>
                    <a:cubicBezTo>
                      <a:pt x="32153" y="24930"/>
                      <a:pt x="32153" y="24890"/>
                      <a:pt x="32163" y="24860"/>
                    </a:cubicBezTo>
                    <a:cubicBezTo>
                      <a:pt x="32163" y="24840"/>
                      <a:pt x="32173" y="24820"/>
                      <a:pt x="32173" y="24800"/>
                    </a:cubicBezTo>
                    <a:cubicBezTo>
                      <a:pt x="32183" y="24780"/>
                      <a:pt x="32183" y="24770"/>
                      <a:pt x="32183" y="24750"/>
                    </a:cubicBezTo>
                    <a:cubicBezTo>
                      <a:pt x="32193" y="24720"/>
                      <a:pt x="32203" y="24680"/>
                      <a:pt x="32223" y="24640"/>
                    </a:cubicBezTo>
                    <a:cubicBezTo>
                      <a:pt x="32223" y="24620"/>
                      <a:pt x="32233" y="24600"/>
                      <a:pt x="32243" y="24580"/>
                    </a:cubicBezTo>
                    <a:cubicBezTo>
                      <a:pt x="32243" y="24560"/>
                      <a:pt x="32253" y="24540"/>
                      <a:pt x="32263" y="24530"/>
                    </a:cubicBezTo>
                    <a:cubicBezTo>
                      <a:pt x="32283" y="24480"/>
                      <a:pt x="32303" y="24440"/>
                      <a:pt x="32323" y="24390"/>
                    </a:cubicBezTo>
                    <a:cubicBezTo>
                      <a:pt x="32353" y="24351"/>
                      <a:pt x="32383" y="24300"/>
                      <a:pt x="32413" y="24251"/>
                    </a:cubicBezTo>
                    <a:cubicBezTo>
                      <a:pt x="32443" y="24211"/>
                      <a:pt x="32463" y="24171"/>
                      <a:pt x="32493" y="24120"/>
                    </a:cubicBezTo>
                    <a:cubicBezTo>
                      <a:pt x="32503" y="24100"/>
                      <a:pt x="32523" y="24080"/>
                      <a:pt x="32533" y="24060"/>
                    </a:cubicBezTo>
                    <a:cubicBezTo>
                      <a:pt x="32553" y="24031"/>
                      <a:pt x="32563" y="24020"/>
                      <a:pt x="32573" y="23991"/>
                    </a:cubicBezTo>
                    <a:cubicBezTo>
                      <a:pt x="32583" y="23980"/>
                      <a:pt x="32593" y="23971"/>
                      <a:pt x="32593" y="23960"/>
                    </a:cubicBezTo>
                    <a:lnTo>
                      <a:pt x="32593" y="23931"/>
                    </a:lnTo>
                    <a:lnTo>
                      <a:pt x="32593" y="23911"/>
                    </a:lnTo>
                    <a:cubicBezTo>
                      <a:pt x="32593" y="23891"/>
                      <a:pt x="32573" y="23871"/>
                      <a:pt x="32563" y="23861"/>
                    </a:cubicBezTo>
                    <a:cubicBezTo>
                      <a:pt x="32543" y="23851"/>
                      <a:pt x="32533" y="23841"/>
                      <a:pt x="32523" y="23821"/>
                    </a:cubicBezTo>
                    <a:cubicBezTo>
                      <a:pt x="32493" y="23801"/>
                      <a:pt x="32463" y="23781"/>
                      <a:pt x="32433" y="23751"/>
                    </a:cubicBezTo>
                    <a:cubicBezTo>
                      <a:pt x="32383" y="23711"/>
                      <a:pt x="32313" y="23691"/>
                      <a:pt x="32263" y="23651"/>
                    </a:cubicBezTo>
                    <a:lnTo>
                      <a:pt x="32253" y="23651"/>
                    </a:lnTo>
                    <a:cubicBezTo>
                      <a:pt x="32253" y="23641"/>
                      <a:pt x="32263" y="23631"/>
                      <a:pt x="32263" y="23621"/>
                    </a:cubicBezTo>
                    <a:lnTo>
                      <a:pt x="32313" y="23571"/>
                    </a:lnTo>
                    <a:lnTo>
                      <a:pt x="32373" y="23511"/>
                    </a:lnTo>
                    <a:cubicBezTo>
                      <a:pt x="32413" y="23481"/>
                      <a:pt x="32453" y="23451"/>
                      <a:pt x="32483" y="23411"/>
                    </a:cubicBezTo>
                    <a:cubicBezTo>
                      <a:pt x="32513" y="23391"/>
                      <a:pt x="32543" y="23361"/>
                      <a:pt x="32543" y="23331"/>
                    </a:cubicBezTo>
                    <a:cubicBezTo>
                      <a:pt x="32553" y="23301"/>
                      <a:pt x="32553" y="23261"/>
                      <a:pt x="32553" y="23231"/>
                    </a:cubicBezTo>
                    <a:cubicBezTo>
                      <a:pt x="32563" y="23181"/>
                      <a:pt x="32563" y="23121"/>
                      <a:pt x="32553" y="23072"/>
                    </a:cubicBezTo>
                    <a:cubicBezTo>
                      <a:pt x="32553" y="23032"/>
                      <a:pt x="32543" y="22992"/>
                      <a:pt x="32533" y="22952"/>
                    </a:cubicBezTo>
                    <a:cubicBezTo>
                      <a:pt x="32523" y="22912"/>
                      <a:pt x="32513" y="22881"/>
                      <a:pt x="32493" y="22841"/>
                    </a:cubicBezTo>
                    <a:cubicBezTo>
                      <a:pt x="32483" y="22801"/>
                      <a:pt x="32473" y="22761"/>
                      <a:pt x="32463" y="22732"/>
                    </a:cubicBezTo>
                    <a:cubicBezTo>
                      <a:pt x="32443" y="22692"/>
                      <a:pt x="32433" y="22652"/>
                      <a:pt x="32413" y="22612"/>
                    </a:cubicBezTo>
                    <a:lnTo>
                      <a:pt x="32413" y="22602"/>
                    </a:lnTo>
                    <a:cubicBezTo>
                      <a:pt x="32433" y="22592"/>
                      <a:pt x="32453" y="22572"/>
                      <a:pt x="32463" y="22562"/>
                    </a:cubicBezTo>
                    <a:cubicBezTo>
                      <a:pt x="32483" y="22532"/>
                      <a:pt x="32493" y="22512"/>
                      <a:pt x="32503" y="22492"/>
                    </a:cubicBezTo>
                    <a:cubicBezTo>
                      <a:pt x="32523" y="22462"/>
                      <a:pt x="32533" y="22442"/>
                      <a:pt x="32533" y="22412"/>
                    </a:cubicBezTo>
                    <a:cubicBezTo>
                      <a:pt x="32543" y="22392"/>
                      <a:pt x="32543" y="22362"/>
                      <a:pt x="32543" y="22342"/>
                    </a:cubicBezTo>
                    <a:cubicBezTo>
                      <a:pt x="32543" y="22322"/>
                      <a:pt x="32553" y="22292"/>
                      <a:pt x="32543" y="22272"/>
                    </a:cubicBezTo>
                    <a:cubicBezTo>
                      <a:pt x="32543" y="22262"/>
                      <a:pt x="32543" y="22252"/>
                      <a:pt x="32533" y="22242"/>
                    </a:cubicBezTo>
                    <a:cubicBezTo>
                      <a:pt x="32543" y="22232"/>
                      <a:pt x="32543" y="22222"/>
                      <a:pt x="32553" y="22222"/>
                    </a:cubicBezTo>
                    <a:cubicBezTo>
                      <a:pt x="32563" y="22212"/>
                      <a:pt x="32563" y="22202"/>
                      <a:pt x="32573" y="22182"/>
                    </a:cubicBezTo>
                    <a:cubicBezTo>
                      <a:pt x="32583" y="22172"/>
                      <a:pt x="32583" y="22152"/>
                      <a:pt x="32593" y="22142"/>
                    </a:cubicBezTo>
                    <a:lnTo>
                      <a:pt x="32593" y="22092"/>
                    </a:lnTo>
                    <a:cubicBezTo>
                      <a:pt x="32603" y="22072"/>
                      <a:pt x="32603" y="22042"/>
                      <a:pt x="32603" y="22012"/>
                    </a:cubicBezTo>
                    <a:lnTo>
                      <a:pt x="32603" y="21962"/>
                    </a:lnTo>
                    <a:cubicBezTo>
                      <a:pt x="32593" y="21942"/>
                      <a:pt x="32593" y="21922"/>
                      <a:pt x="32583" y="21913"/>
                    </a:cubicBezTo>
                    <a:close/>
                    <a:moveTo>
                      <a:pt x="38288" y="25779"/>
                    </a:moveTo>
                    <a:cubicBezTo>
                      <a:pt x="38298" y="25789"/>
                      <a:pt x="38318" y="25799"/>
                      <a:pt x="38328" y="25809"/>
                    </a:cubicBezTo>
                    <a:cubicBezTo>
                      <a:pt x="38348" y="25819"/>
                      <a:pt x="38358" y="25839"/>
                      <a:pt x="38378" y="25849"/>
                    </a:cubicBezTo>
                    <a:lnTo>
                      <a:pt x="38438" y="25879"/>
                    </a:lnTo>
                    <a:cubicBezTo>
                      <a:pt x="38448" y="25889"/>
                      <a:pt x="38468" y="25899"/>
                      <a:pt x="38488" y="25909"/>
                    </a:cubicBezTo>
                    <a:cubicBezTo>
                      <a:pt x="38498" y="25919"/>
                      <a:pt x="38518" y="25929"/>
                      <a:pt x="38528" y="25929"/>
                    </a:cubicBezTo>
                    <a:cubicBezTo>
                      <a:pt x="38548" y="25939"/>
                      <a:pt x="38578" y="25949"/>
                      <a:pt x="38598" y="25959"/>
                    </a:cubicBezTo>
                    <a:lnTo>
                      <a:pt x="38608" y="25959"/>
                    </a:lnTo>
                    <a:lnTo>
                      <a:pt x="38608" y="25989"/>
                    </a:lnTo>
                    <a:lnTo>
                      <a:pt x="38608" y="25999"/>
                    </a:lnTo>
                    <a:lnTo>
                      <a:pt x="38608" y="26019"/>
                    </a:lnTo>
                    <a:lnTo>
                      <a:pt x="38608" y="26079"/>
                    </a:lnTo>
                    <a:cubicBezTo>
                      <a:pt x="38608" y="26089"/>
                      <a:pt x="38618" y="26089"/>
                      <a:pt x="38618" y="26099"/>
                    </a:cubicBezTo>
                    <a:cubicBezTo>
                      <a:pt x="38598" y="26089"/>
                      <a:pt x="38588" y="26089"/>
                      <a:pt x="38578" y="26079"/>
                    </a:cubicBezTo>
                    <a:cubicBezTo>
                      <a:pt x="38528" y="26059"/>
                      <a:pt x="38478" y="26039"/>
                      <a:pt x="38438" y="26019"/>
                    </a:cubicBezTo>
                    <a:cubicBezTo>
                      <a:pt x="38418" y="26009"/>
                      <a:pt x="38408" y="25999"/>
                      <a:pt x="38388" y="25989"/>
                    </a:cubicBezTo>
                    <a:lnTo>
                      <a:pt x="38328" y="25959"/>
                    </a:lnTo>
                    <a:cubicBezTo>
                      <a:pt x="38308" y="25949"/>
                      <a:pt x="38288" y="25949"/>
                      <a:pt x="38278" y="25939"/>
                    </a:cubicBezTo>
                    <a:cubicBezTo>
                      <a:pt x="38258" y="25919"/>
                      <a:pt x="38238" y="25909"/>
                      <a:pt x="38218" y="25899"/>
                    </a:cubicBezTo>
                    <a:lnTo>
                      <a:pt x="38098" y="25839"/>
                    </a:lnTo>
                    <a:cubicBezTo>
                      <a:pt x="38089" y="25829"/>
                      <a:pt x="38069" y="25819"/>
                      <a:pt x="38058" y="25819"/>
                    </a:cubicBezTo>
                    <a:cubicBezTo>
                      <a:pt x="38118" y="25819"/>
                      <a:pt x="38168" y="25819"/>
                      <a:pt x="38228" y="25799"/>
                    </a:cubicBezTo>
                    <a:cubicBezTo>
                      <a:pt x="38248" y="25799"/>
                      <a:pt x="38268" y="25789"/>
                      <a:pt x="38288" y="25779"/>
                    </a:cubicBezTo>
                    <a:close/>
                    <a:moveTo>
                      <a:pt x="39517" y="25570"/>
                    </a:moveTo>
                    <a:cubicBezTo>
                      <a:pt x="39527" y="25599"/>
                      <a:pt x="39527" y="25629"/>
                      <a:pt x="39537" y="25659"/>
                    </a:cubicBezTo>
                    <a:cubicBezTo>
                      <a:pt x="39557" y="25709"/>
                      <a:pt x="39567" y="25759"/>
                      <a:pt x="39577" y="25809"/>
                    </a:cubicBezTo>
                    <a:cubicBezTo>
                      <a:pt x="39577" y="25829"/>
                      <a:pt x="39577" y="25859"/>
                      <a:pt x="39587" y="25879"/>
                    </a:cubicBezTo>
                    <a:lnTo>
                      <a:pt x="39587" y="25969"/>
                    </a:lnTo>
                    <a:lnTo>
                      <a:pt x="39577" y="25969"/>
                    </a:lnTo>
                    <a:cubicBezTo>
                      <a:pt x="39557" y="25989"/>
                      <a:pt x="39547" y="25999"/>
                      <a:pt x="39527" y="26009"/>
                    </a:cubicBezTo>
                    <a:cubicBezTo>
                      <a:pt x="39517" y="26009"/>
                      <a:pt x="39507" y="26019"/>
                      <a:pt x="39497" y="26029"/>
                    </a:cubicBezTo>
                    <a:cubicBezTo>
                      <a:pt x="39487" y="26029"/>
                      <a:pt x="39487" y="26029"/>
                      <a:pt x="39477" y="26039"/>
                    </a:cubicBezTo>
                    <a:cubicBezTo>
                      <a:pt x="39437" y="26049"/>
                      <a:pt x="39397" y="26069"/>
                      <a:pt x="39357" y="26079"/>
                    </a:cubicBezTo>
                    <a:cubicBezTo>
                      <a:pt x="39337" y="26079"/>
                      <a:pt x="39317" y="26089"/>
                      <a:pt x="39308" y="26089"/>
                    </a:cubicBezTo>
                    <a:cubicBezTo>
                      <a:pt x="39277" y="26099"/>
                      <a:pt x="39248" y="26109"/>
                      <a:pt x="39228" y="26109"/>
                    </a:cubicBezTo>
                    <a:lnTo>
                      <a:pt x="39097" y="26109"/>
                    </a:lnTo>
                    <a:cubicBezTo>
                      <a:pt x="39068" y="26109"/>
                      <a:pt x="39037" y="26099"/>
                      <a:pt x="39008" y="26099"/>
                    </a:cubicBezTo>
                    <a:cubicBezTo>
                      <a:pt x="38977" y="26099"/>
                      <a:pt x="38948" y="26089"/>
                      <a:pt x="38917" y="26079"/>
                    </a:cubicBezTo>
                    <a:cubicBezTo>
                      <a:pt x="38877" y="26069"/>
                      <a:pt x="38848" y="26059"/>
                      <a:pt x="38818" y="26049"/>
                    </a:cubicBezTo>
                    <a:lnTo>
                      <a:pt x="38728" y="26019"/>
                    </a:lnTo>
                    <a:cubicBezTo>
                      <a:pt x="38728" y="26019"/>
                      <a:pt x="38718" y="26019"/>
                      <a:pt x="38718" y="26009"/>
                    </a:cubicBezTo>
                    <a:cubicBezTo>
                      <a:pt x="38718" y="25979"/>
                      <a:pt x="38728" y="25949"/>
                      <a:pt x="38728" y="25909"/>
                    </a:cubicBezTo>
                    <a:cubicBezTo>
                      <a:pt x="38728" y="25879"/>
                      <a:pt x="38728" y="25849"/>
                      <a:pt x="38738" y="25809"/>
                    </a:cubicBezTo>
                    <a:cubicBezTo>
                      <a:pt x="38738" y="25779"/>
                      <a:pt x="38738" y="25749"/>
                      <a:pt x="38748" y="25719"/>
                    </a:cubicBezTo>
                    <a:lnTo>
                      <a:pt x="38748" y="25689"/>
                    </a:lnTo>
                    <a:cubicBezTo>
                      <a:pt x="38758" y="25699"/>
                      <a:pt x="38768" y="25699"/>
                      <a:pt x="38778" y="25699"/>
                    </a:cubicBezTo>
                    <a:cubicBezTo>
                      <a:pt x="38788" y="25709"/>
                      <a:pt x="38798" y="25709"/>
                      <a:pt x="38808" y="25709"/>
                    </a:cubicBezTo>
                    <a:cubicBezTo>
                      <a:pt x="38828" y="25719"/>
                      <a:pt x="38857" y="25729"/>
                      <a:pt x="38877" y="25729"/>
                    </a:cubicBezTo>
                    <a:cubicBezTo>
                      <a:pt x="38908" y="25739"/>
                      <a:pt x="38948" y="25739"/>
                      <a:pt x="38977" y="25739"/>
                    </a:cubicBezTo>
                    <a:lnTo>
                      <a:pt x="39028" y="25739"/>
                    </a:lnTo>
                    <a:cubicBezTo>
                      <a:pt x="39088" y="25739"/>
                      <a:pt x="39148" y="25719"/>
                      <a:pt x="39197" y="25699"/>
                    </a:cubicBezTo>
                    <a:cubicBezTo>
                      <a:pt x="39257" y="25679"/>
                      <a:pt x="39317" y="25659"/>
                      <a:pt x="39367" y="25639"/>
                    </a:cubicBezTo>
                    <a:cubicBezTo>
                      <a:pt x="39397" y="25629"/>
                      <a:pt x="39427" y="25619"/>
                      <a:pt x="39447" y="25609"/>
                    </a:cubicBezTo>
                    <a:cubicBezTo>
                      <a:pt x="39457" y="25599"/>
                      <a:pt x="39467" y="25599"/>
                      <a:pt x="39487" y="25590"/>
                    </a:cubicBezTo>
                    <a:cubicBezTo>
                      <a:pt x="39497" y="25590"/>
                      <a:pt x="39507" y="25579"/>
                      <a:pt x="39517" y="25570"/>
                    </a:cubicBezTo>
                    <a:close/>
                    <a:moveTo>
                      <a:pt x="39597" y="26069"/>
                    </a:moveTo>
                    <a:cubicBezTo>
                      <a:pt x="39597" y="26089"/>
                      <a:pt x="39597" y="26119"/>
                      <a:pt x="39587" y="26139"/>
                    </a:cubicBezTo>
                    <a:lnTo>
                      <a:pt x="39587" y="26318"/>
                    </a:lnTo>
                    <a:lnTo>
                      <a:pt x="39587" y="26369"/>
                    </a:lnTo>
                    <a:lnTo>
                      <a:pt x="39577" y="26369"/>
                    </a:lnTo>
                    <a:lnTo>
                      <a:pt x="39517" y="26398"/>
                    </a:lnTo>
                    <a:cubicBezTo>
                      <a:pt x="39467" y="26418"/>
                      <a:pt x="39417" y="26429"/>
                      <a:pt x="39357" y="26449"/>
                    </a:cubicBezTo>
                    <a:cubicBezTo>
                      <a:pt x="39308" y="26458"/>
                      <a:pt x="39248" y="26469"/>
                      <a:pt x="39188" y="26478"/>
                    </a:cubicBezTo>
                    <a:cubicBezTo>
                      <a:pt x="39157" y="26489"/>
                      <a:pt x="39117" y="26489"/>
                      <a:pt x="39077" y="26489"/>
                    </a:cubicBezTo>
                    <a:cubicBezTo>
                      <a:pt x="39048" y="26489"/>
                      <a:pt x="39008" y="26489"/>
                      <a:pt x="38977" y="26478"/>
                    </a:cubicBezTo>
                    <a:cubicBezTo>
                      <a:pt x="38917" y="26478"/>
                      <a:pt x="38868" y="26469"/>
                      <a:pt x="38818" y="26449"/>
                    </a:cubicBezTo>
                    <a:cubicBezTo>
                      <a:pt x="38788" y="26449"/>
                      <a:pt x="38768" y="26438"/>
                      <a:pt x="38738" y="26429"/>
                    </a:cubicBezTo>
                    <a:cubicBezTo>
                      <a:pt x="38738" y="26429"/>
                      <a:pt x="38728" y="26418"/>
                      <a:pt x="38718" y="26418"/>
                    </a:cubicBezTo>
                    <a:lnTo>
                      <a:pt x="38718" y="26289"/>
                    </a:lnTo>
                    <a:lnTo>
                      <a:pt x="38718" y="26099"/>
                    </a:lnTo>
                    <a:lnTo>
                      <a:pt x="38718" y="26069"/>
                    </a:lnTo>
                    <a:cubicBezTo>
                      <a:pt x="38778" y="26089"/>
                      <a:pt x="38838" y="26119"/>
                      <a:pt x="38897" y="26139"/>
                    </a:cubicBezTo>
                    <a:cubicBezTo>
                      <a:pt x="38917" y="26139"/>
                      <a:pt x="38937" y="26149"/>
                      <a:pt x="38957" y="26149"/>
                    </a:cubicBezTo>
                    <a:cubicBezTo>
                      <a:pt x="38977" y="26159"/>
                      <a:pt x="38997" y="26159"/>
                      <a:pt x="39017" y="26159"/>
                    </a:cubicBezTo>
                    <a:cubicBezTo>
                      <a:pt x="39057" y="26169"/>
                      <a:pt x="39097" y="26169"/>
                      <a:pt x="39137" y="26179"/>
                    </a:cubicBezTo>
                    <a:lnTo>
                      <a:pt x="39277" y="26179"/>
                    </a:lnTo>
                    <a:cubicBezTo>
                      <a:pt x="39288" y="26179"/>
                      <a:pt x="39297" y="26169"/>
                      <a:pt x="39308" y="26169"/>
                    </a:cubicBezTo>
                    <a:cubicBezTo>
                      <a:pt x="39328" y="26169"/>
                      <a:pt x="39347" y="26159"/>
                      <a:pt x="39357" y="26159"/>
                    </a:cubicBezTo>
                    <a:cubicBezTo>
                      <a:pt x="39377" y="26159"/>
                      <a:pt x="39397" y="26149"/>
                      <a:pt x="39417" y="26149"/>
                    </a:cubicBezTo>
                    <a:cubicBezTo>
                      <a:pt x="39437" y="26139"/>
                      <a:pt x="39447" y="26129"/>
                      <a:pt x="39467" y="26129"/>
                    </a:cubicBezTo>
                    <a:lnTo>
                      <a:pt x="39527" y="26099"/>
                    </a:lnTo>
                    <a:cubicBezTo>
                      <a:pt x="39547" y="26099"/>
                      <a:pt x="39557" y="26089"/>
                      <a:pt x="39577" y="26079"/>
                    </a:cubicBezTo>
                    <a:cubicBezTo>
                      <a:pt x="39577" y="26069"/>
                      <a:pt x="39587" y="26069"/>
                      <a:pt x="39597" y="26069"/>
                    </a:cubicBezTo>
                    <a:close/>
                    <a:moveTo>
                      <a:pt x="14198" y="24690"/>
                    </a:moveTo>
                    <a:cubicBezTo>
                      <a:pt x="14238" y="24750"/>
                      <a:pt x="14278" y="24820"/>
                      <a:pt x="14318" y="24880"/>
                    </a:cubicBezTo>
                    <a:lnTo>
                      <a:pt x="14468" y="25060"/>
                    </a:lnTo>
                    <a:lnTo>
                      <a:pt x="14638" y="25230"/>
                    </a:lnTo>
                    <a:cubicBezTo>
                      <a:pt x="14748" y="25339"/>
                      <a:pt x="14897" y="25419"/>
                      <a:pt x="15028" y="25499"/>
                    </a:cubicBezTo>
                    <a:cubicBezTo>
                      <a:pt x="15097" y="25539"/>
                      <a:pt x="15157" y="25579"/>
                      <a:pt x="15227" y="25609"/>
                    </a:cubicBezTo>
                    <a:cubicBezTo>
                      <a:pt x="15297" y="25639"/>
                      <a:pt x="15367" y="25669"/>
                      <a:pt x="15437" y="25709"/>
                    </a:cubicBezTo>
                    <a:cubicBezTo>
                      <a:pt x="15517" y="25739"/>
                      <a:pt x="15587" y="25779"/>
                      <a:pt x="15667" y="25809"/>
                    </a:cubicBezTo>
                    <a:cubicBezTo>
                      <a:pt x="15737" y="25829"/>
                      <a:pt x="15807" y="25859"/>
                      <a:pt x="15877" y="25879"/>
                    </a:cubicBezTo>
                    <a:cubicBezTo>
                      <a:pt x="15947" y="25909"/>
                      <a:pt x="16027" y="25939"/>
                      <a:pt x="16107" y="25959"/>
                    </a:cubicBezTo>
                    <a:cubicBezTo>
                      <a:pt x="16176" y="25969"/>
                      <a:pt x="16256" y="25999"/>
                      <a:pt x="16327" y="26009"/>
                    </a:cubicBezTo>
                    <a:cubicBezTo>
                      <a:pt x="16367" y="26019"/>
                      <a:pt x="16406" y="26029"/>
                      <a:pt x="16446" y="26029"/>
                    </a:cubicBezTo>
                    <a:cubicBezTo>
                      <a:pt x="16486" y="26039"/>
                      <a:pt x="16536" y="26049"/>
                      <a:pt x="16576" y="26049"/>
                    </a:cubicBezTo>
                    <a:cubicBezTo>
                      <a:pt x="16656" y="26059"/>
                      <a:pt x="16726" y="26059"/>
                      <a:pt x="16806" y="26069"/>
                    </a:cubicBezTo>
                    <a:lnTo>
                      <a:pt x="16916" y="26069"/>
                    </a:lnTo>
                    <a:cubicBezTo>
                      <a:pt x="16966" y="26069"/>
                      <a:pt x="17006" y="26069"/>
                      <a:pt x="17056" y="26059"/>
                    </a:cubicBezTo>
                    <a:cubicBezTo>
                      <a:pt x="17126" y="26049"/>
                      <a:pt x="17206" y="26029"/>
                      <a:pt x="17275" y="25999"/>
                    </a:cubicBezTo>
                    <a:cubicBezTo>
                      <a:pt x="17286" y="26119"/>
                      <a:pt x="17295" y="26239"/>
                      <a:pt x="17295" y="26358"/>
                    </a:cubicBezTo>
                    <a:cubicBezTo>
                      <a:pt x="17295" y="26458"/>
                      <a:pt x="17295" y="26558"/>
                      <a:pt x="17306" y="26649"/>
                    </a:cubicBezTo>
                    <a:cubicBezTo>
                      <a:pt x="17295" y="26658"/>
                      <a:pt x="17286" y="26658"/>
                      <a:pt x="17275" y="26658"/>
                    </a:cubicBezTo>
                    <a:cubicBezTo>
                      <a:pt x="17266" y="26658"/>
                      <a:pt x="17255" y="26658"/>
                      <a:pt x="17246" y="26669"/>
                    </a:cubicBezTo>
                    <a:cubicBezTo>
                      <a:pt x="17226" y="26669"/>
                      <a:pt x="17195" y="26678"/>
                      <a:pt x="17175" y="26678"/>
                    </a:cubicBezTo>
                    <a:cubicBezTo>
                      <a:pt x="17155" y="26678"/>
                      <a:pt x="17135" y="26689"/>
                      <a:pt x="17106" y="26689"/>
                    </a:cubicBezTo>
                    <a:cubicBezTo>
                      <a:pt x="17086" y="26689"/>
                      <a:pt x="17066" y="26698"/>
                      <a:pt x="17046" y="26698"/>
                    </a:cubicBezTo>
                    <a:cubicBezTo>
                      <a:pt x="16996" y="26709"/>
                      <a:pt x="16946" y="26709"/>
                      <a:pt x="16896" y="26709"/>
                    </a:cubicBezTo>
                    <a:lnTo>
                      <a:pt x="16636" y="26709"/>
                    </a:lnTo>
                    <a:cubicBezTo>
                      <a:pt x="16486" y="26698"/>
                      <a:pt x="16336" y="26689"/>
                      <a:pt x="16187" y="26669"/>
                    </a:cubicBezTo>
                    <a:lnTo>
                      <a:pt x="16167" y="26669"/>
                    </a:lnTo>
                    <a:cubicBezTo>
                      <a:pt x="16016" y="26649"/>
                      <a:pt x="15867" y="26629"/>
                      <a:pt x="15717" y="26589"/>
                    </a:cubicBezTo>
                    <a:cubicBezTo>
                      <a:pt x="15647" y="26578"/>
                      <a:pt x="15577" y="26549"/>
                      <a:pt x="15507" y="26529"/>
                    </a:cubicBezTo>
                    <a:cubicBezTo>
                      <a:pt x="15437" y="26509"/>
                      <a:pt x="15367" y="26478"/>
                      <a:pt x="15297" y="26449"/>
                    </a:cubicBezTo>
                    <a:cubicBezTo>
                      <a:pt x="15217" y="26418"/>
                      <a:pt x="15148" y="26389"/>
                      <a:pt x="15077" y="26349"/>
                    </a:cubicBezTo>
                    <a:cubicBezTo>
                      <a:pt x="15008" y="26318"/>
                      <a:pt x="14928" y="26279"/>
                      <a:pt x="14848" y="26249"/>
                    </a:cubicBezTo>
                    <a:cubicBezTo>
                      <a:pt x="14777" y="26209"/>
                      <a:pt x="14708" y="26179"/>
                      <a:pt x="14638" y="26129"/>
                    </a:cubicBezTo>
                    <a:cubicBezTo>
                      <a:pt x="14568" y="26089"/>
                      <a:pt x="14498" y="26039"/>
                      <a:pt x="14428" y="25989"/>
                    </a:cubicBezTo>
                    <a:lnTo>
                      <a:pt x="14338" y="25929"/>
                    </a:lnTo>
                    <a:cubicBezTo>
                      <a:pt x="14308" y="25909"/>
                      <a:pt x="14288" y="25879"/>
                      <a:pt x="14258" y="25859"/>
                    </a:cubicBezTo>
                    <a:cubicBezTo>
                      <a:pt x="14258" y="25849"/>
                      <a:pt x="14248" y="25839"/>
                      <a:pt x="14248" y="25829"/>
                    </a:cubicBezTo>
                    <a:cubicBezTo>
                      <a:pt x="14248" y="25769"/>
                      <a:pt x="14238" y="25719"/>
                      <a:pt x="14238" y="25659"/>
                    </a:cubicBezTo>
                    <a:cubicBezTo>
                      <a:pt x="14228" y="25519"/>
                      <a:pt x="14218" y="25379"/>
                      <a:pt x="14198" y="25230"/>
                    </a:cubicBezTo>
                    <a:cubicBezTo>
                      <a:pt x="14188" y="25090"/>
                      <a:pt x="14188" y="24940"/>
                      <a:pt x="14198" y="24790"/>
                    </a:cubicBezTo>
                    <a:lnTo>
                      <a:pt x="14198" y="24690"/>
                    </a:lnTo>
                    <a:close/>
                    <a:moveTo>
                      <a:pt x="39577" y="26458"/>
                    </a:moveTo>
                    <a:lnTo>
                      <a:pt x="39577" y="26498"/>
                    </a:lnTo>
                    <a:cubicBezTo>
                      <a:pt x="39577" y="26558"/>
                      <a:pt x="39567" y="26618"/>
                      <a:pt x="39557" y="26678"/>
                    </a:cubicBezTo>
                    <a:cubicBezTo>
                      <a:pt x="39557" y="26718"/>
                      <a:pt x="39547" y="26758"/>
                      <a:pt x="39537" y="26798"/>
                    </a:cubicBezTo>
                    <a:cubicBezTo>
                      <a:pt x="39527" y="26848"/>
                      <a:pt x="39507" y="26878"/>
                      <a:pt x="39497" y="26918"/>
                    </a:cubicBezTo>
                    <a:cubicBezTo>
                      <a:pt x="39487" y="26928"/>
                      <a:pt x="39487" y="26948"/>
                      <a:pt x="39477" y="26958"/>
                    </a:cubicBezTo>
                    <a:lnTo>
                      <a:pt x="39467" y="26958"/>
                    </a:lnTo>
                    <a:cubicBezTo>
                      <a:pt x="39457" y="26968"/>
                      <a:pt x="39447" y="26978"/>
                      <a:pt x="39437" y="26978"/>
                    </a:cubicBezTo>
                    <a:lnTo>
                      <a:pt x="39347" y="27008"/>
                    </a:lnTo>
                    <a:cubicBezTo>
                      <a:pt x="39317" y="27018"/>
                      <a:pt x="39277" y="27018"/>
                      <a:pt x="39248" y="27028"/>
                    </a:cubicBezTo>
                    <a:lnTo>
                      <a:pt x="39148" y="27028"/>
                    </a:lnTo>
                    <a:cubicBezTo>
                      <a:pt x="39117" y="27018"/>
                      <a:pt x="39088" y="27018"/>
                      <a:pt x="39057" y="27018"/>
                    </a:cubicBezTo>
                    <a:cubicBezTo>
                      <a:pt x="39017" y="27008"/>
                      <a:pt x="38977" y="27008"/>
                      <a:pt x="38948" y="26998"/>
                    </a:cubicBezTo>
                    <a:cubicBezTo>
                      <a:pt x="38908" y="26988"/>
                      <a:pt x="38868" y="26968"/>
                      <a:pt x="38838" y="26958"/>
                    </a:cubicBezTo>
                    <a:cubicBezTo>
                      <a:pt x="38828" y="26958"/>
                      <a:pt x="38818" y="26948"/>
                      <a:pt x="38808" y="26948"/>
                    </a:cubicBezTo>
                    <a:lnTo>
                      <a:pt x="38778" y="26918"/>
                    </a:lnTo>
                    <a:lnTo>
                      <a:pt x="38778" y="26908"/>
                    </a:lnTo>
                    <a:cubicBezTo>
                      <a:pt x="38768" y="26888"/>
                      <a:pt x="38768" y="26868"/>
                      <a:pt x="38758" y="26848"/>
                    </a:cubicBezTo>
                    <a:cubicBezTo>
                      <a:pt x="38758" y="26828"/>
                      <a:pt x="38758" y="26808"/>
                      <a:pt x="38748" y="26789"/>
                    </a:cubicBezTo>
                    <a:cubicBezTo>
                      <a:pt x="38748" y="26738"/>
                      <a:pt x="38738" y="26678"/>
                      <a:pt x="38738" y="26629"/>
                    </a:cubicBezTo>
                    <a:cubicBezTo>
                      <a:pt x="38728" y="26589"/>
                      <a:pt x="38728" y="26538"/>
                      <a:pt x="38728" y="26498"/>
                    </a:cubicBezTo>
                    <a:cubicBezTo>
                      <a:pt x="38738" y="26498"/>
                      <a:pt x="38738" y="26509"/>
                      <a:pt x="38748" y="26509"/>
                    </a:cubicBezTo>
                    <a:cubicBezTo>
                      <a:pt x="38768" y="26518"/>
                      <a:pt x="38788" y="26518"/>
                      <a:pt x="38808" y="26529"/>
                    </a:cubicBezTo>
                    <a:lnTo>
                      <a:pt x="38928" y="26558"/>
                    </a:lnTo>
                    <a:cubicBezTo>
                      <a:pt x="38968" y="26558"/>
                      <a:pt x="39017" y="26569"/>
                      <a:pt x="39057" y="26569"/>
                    </a:cubicBezTo>
                    <a:lnTo>
                      <a:pt x="39177" y="26569"/>
                    </a:lnTo>
                    <a:cubicBezTo>
                      <a:pt x="39257" y="26558"/>
                      <a:pt x="39347" y="26538"/>
                      <a:pt x="39427" y="26518"/>
                    </a:cubicBezTo>
                    <a:cubicBezTo>
                      <a:pt x="39467" y="26498"/>
                      <a:pt x="39507" y="26489"/>
                      <a:pt x="39547" y="26469"/>
                    </a:cubicBezTo>
                    <a:cubicBezTo>
                      <a:pt x="39557" y="26469"/>
                      <a:pt x="39567" y="26458"/>
                      <a:pt x="39577" y="26458"/>
                    </a:cubicBezTo>
                    <a:close/>
                    <a:moveTo>
                      <a:pt x="33672" y="26638"/>
                    </a:moveTo>
                    <a:cubicBezTo>
                      <a:pt x="33742" y="26638"/>
                      <a:pt x="33812" y="26638"/>
                      <a:pt x="33872" y="26649"/>
                    </a:cubicBezTo>
                    <a:cubicBezTo>
                      <a:pt x="33902" y="26658"/>
                      <a:pt x="33932" y="26658"/>
                      <a:pt x="33962" y="26669"/>
                    </a:cubicBezTo>
                    <a:cubicBezTo>
                      <a:pt x="33992" y="26678"/>
                      <a:pt x="34032" y="26689"/>
                      <a:pt x="34061" y="26698"/>
                    </a:cubicBezTo>
                    <a:cubicBezTo>
                      <a:pt x="34121" y="26709"/>
                      <a:pt x="34181" y="26729"/>
                      <a:pt x="34241" y="26758"/>
                    </a:cubicBezTo>
                    <a:cubicBezTo>
                      <a:pt x="34281" y="26769"/>
                      <a:pt x="34321" y="26789"/>
                      <a:pt x="34352" y="26808"/>
                    </a:cubicBezTo>
                    <a:lnTo>
                      <a:pt x="34301" y="26808"/>
                    </a:lnTo>
                    <a:cubicBezTo>
                      <a:pt x="34272" y="26798"/>
                      <a:pt x="34232" y="26798"/>
                      <a:pt x="34201" y="26798"/>
                    </a:cubicBezTo>
                    <a:cubicBezTo>
                      <a:pt x="34161" y="26789"/>
                      <a:pt x="34132" y="26789"/>
                      <a:pt x="34101" y="26789"/>
                    </a:cubicBezTo>
                    <a:lnTo>
                      <a:pt x="34081" y="26789"/>
                    </a:lnTo>
                    <a:cubicBezTo>
                      <a:pt x="34061" y="26789"/>
                      <a:pt x="34052" y="26808"/>
                      <a:pt x="34052" y="26828"/>
                    </a:cubicBezTo>
                    <a:cubicBezTo>
                      <a:pt x="34052" y="26848"/>
                      <a:pt x="34061" y="26858"/>
                      <a:pt x="34081" y="26858"/>
                    </a:cubicBezTo>
                    <a:cubicBezTo>
                      <a:pt x="34101" y="26858"/>
                      <a:pt x="34121" y="26868"/>
                      <a:pt x="34141" y="26868"/>
                    </a:cubicBezTo>
                    <a:lnTo>
                      <a:pt x="34192" y="26868"/>
                    </a:lnTo>
                    <a:cubicBezTo>
                      <a:pt x="34241" y="26878"/>
                      <a:pt x="34292" y="26878"/>
                      <a:pt x="34341" y="26888"/>
                    </a:cubicBezTo>
                    <a:cubicBezTo>
                      <a:pt x="34372" y="26888"/>
                      <a:pt x="34401" y="26898"/>
                      <a:pt x="34421" y="26898"/>
                    </a:cubicBezTo>
                    <a:cubicBezTo>
                      <a:pt x="34452" y="26908"/>
                      <a:pt x="34481" y="26918"/>
                      <a:pt x="34511" y="26918"/>
                    </a:cubicBezTo>
                    <a:cubicBezTo>
                      <a:pt x="34517" y="26921"/>
                      <a:pt x="34522" y="26922"/>
                      <a:pt x="34527" y="26922"/>
                    </a:cubicBezTo>
                    <a:cubicBezTo>
                      <a:pt x="34538" y="26922"/>
                      <a:pt x="34547" y="26915"/>
                      <a:pt x="34561" y="26908"/>
                    </a:cubicBezTo>
                    <a:cubicBezTo>
                      <a:pt x="34581" y="26918"/>
                      <a:pt x="34611" y="26938"/>
                      <a:pt x="34641" y="26948"/>
                    </a:cubicBezTo>
                    <a:cubicBezTo>
                      <a:pt x="34681" y="26978"/>
                      <a:pt x="34721" y="26998"/>
                      <a:pt x="34761" y="27028"/>
                    </a:cubicBezTo>
                    <a:lnTo>
                      <a:pt x="34771" y="27038"/>
                    </a:lnTo>
                    <a:cubicBezTo>
                      <a:pt x="34751" y="27038"/>
                      <a:pt x="34741" y="27038"/>
                      <a:pt x="34721" y="27028"/>
                    </a:cubicBezTo>
                    <a:cubicBezTo>
                      <a:pt x="34671" y="27028"/>
                      <a:pt x="34621" y="27018"/>
                      <a:pt x="34571" y="27008"/>
                    </a:cubicBezTo>
                    <a:cubicBezTo>
                      <a:pt x="34541" y="26998"/>
                      <a:pt x="34521" y="26988"/>
                      <a:pt x="34492" y="26988"/>
                    </a:cubicBezTo>
                    <a:cubicBezTo>
                      <a:pt x="34472" y="26978"/>
                      <a:pt x="34441" y="26978"/>
                      <a:pt x="34421" y="26968"/>
                    </a:cubicBezTo>
                    <a:cubicBezTo>
                      <a:pt x="34361" y="26958"/>
                      <a:pt x="34312" y="26948"/>
                      <a:pt x="34261" y="26948"/>
                    </a:cubicBezTo>
                    <a:cubicBezTo>
                      <a:pt x="34161" y="26938"/>
                      <a:pt x="34072" y="26938"/>
                      <a:pt x="33982" y="26928"/>
                    </a:cubicBezTo>
                    <a:cubicBezTo>
                      <a:pt x="33952" y="26928"/>
                      <a:pt x="33942" y="26948"/>
                      <a:pt x="33942" y="26968"/>
                    </a:cubicBezTo>
                    <a:cubicBezTo>
                      <a:pt x="33942" y="26998"/>
                      <a:pt x="33962" y="27008"/>
                      <a:pt x="33982" y="27008"/>
                    </a:cubicBezTo>
                    <a:cubicBezTo>
                      <a:pt x="34081" y="27018"/>
                      <a:pt x="34172" y="27028"/>
                      <a:pt x="34272" y="27038"/>
                    </a:cubicBezTo>
                    <a:cubicBezTo>
                      <a:pt x="34321" y="27038"/>
                      <a:pt x="34361" y="27048"/>
                      <a:pt x="34412" y="27058"/>
                    </a:cubicBezTo>
                    <a:cubicBezTo>
                      <a:pt x="34432" y="27068"/>
                      <a:pt x="34461" y="27068"/>
                      <a:pt x="34481" y="27078"/>
                    </a:cubicBezTo>
                    <a:cubicBezTo>
                      <a:pt x="34511" y="27078"/>
                      <a:pt x="34531" y="27088"/>
                      <a:pt x="34551" y="27098"/>
                    </a:cubicBezTo>
                    <a:cubicBezTo>
                      <a:pt x="34601" y="27108"/>
                      <a:pt x="34641" y="27118"/>
                      <a:pt x="34691" y="27128"/>
                    </a:cubicBezTo>
                    <a:cubicBezTo>
                      <a:pt x="34711" y="27138"/>
                      <a:pt x="34741" y="27138"/>
                      <a:pt x="34761" y="27148"/>
                    </a:cubicBezTo>
                    <a:cubicBezTo>
                      <a:pt x="34781" y="27148"/>
                      <a:pt x="34811" y="27158"/>
                      <a:pt x="34831" y="27158"/>
                    </a:cubicBezTo>
                    <a:lnTo>
                      <a:pt x="34861" y="27158"/>
                    </a:lnTo>
                    <a:cubicBezTo>
                      <a:pt x="34871" y="27158"/>
                      <a:pt x="34871" y="27158"/>
                      <a:pt x="34871" y="27148"/>
                    </a:cubicBezTo>
                    <a:lnTo>
                      <a:pt x="34881" y="27158"/>
                    </a:lnTo>
                    <a:cubicBezTo>
                      <a:pt x="34891" y="27178"/>
                      <a:pt x="34891" y="27208"/>
                      <a:pt x="34891" y="27228"/>
                    </a:cubicBezTo>
                    <a:cubicBezTo>
                      <a:pt x="34901" y="27248"/>
                      <a:pt x="34901" y="27278"/>
                      <a:pt x="34901" y="27298"/>
                    </a:cubicBezTo>
                    <a:cubicBezTo>
                      <a:pt x="34891" y="27298"/>
                      <a:pt x="34891" y="27298"/>
                      <a:pt x="34891" y="27308"/>
                    </a:cubicBezTo>
                    <a:lnTo>
                      <a:pt x="34881" y="27318"/>
                    </a:lnTo>
                    <a:cubicBezTo>
                      <a:pt x="34871" y="27308"/>
                      <a:pt x="34861" y="27298"/>
                      <a:pt x="34851" y="27298"/>
                    </a:cubicBezTo>
                    <a:cubicBezTo>
                      <a:pt x="34821" y="27278"/>
                      <a:pt x="34801" y="27278"/>
                      <a:pt x="34771" y="27268"/>
                    </a:cubicBezTo>
                    <a:cubicBezTo>
                      <a:pt x="34721" y="27268"/>
                      <a:pt x="34671" y="27258"/>
                      <a:pt x="34631" y="27248"/>
                    </a:cubicBezTo>
                    <a:cubicBezTo>
                      <a:pt x="34581" y="27238"/>
                      <a:pt x="34531" y="27228"/>
                      <a:pt x="34472" y="27218"/>
                    </a:cubicBezTo>
                    <a:cubicBezTo>
                      <a:pt x="34432" y="27208"/>
                      <a:pt x="34381" y="27208"/>
                      <a:pt x="34341" y="27198"/>
                    </a:cubicBezTo>
                    <a:cubicBezTo>
                      <a:pt x="34281" y="27188"/>
                      <a:pt x="34232" y="27178"/>
                      <a:pt x="34172" y="27178"/>
                    </a:cubicBezTo>
                    <a:lnTo>
                      <a:pt x="34012" y="27178"/>
                    </a:lnTo>
                    <a:cubicBezTo>
                      <a:pt x="33992" y="27178"/>
                      <a:pt x="33972" y="27188"/>
                      <a:pt x="33972" y="27208"/>
                    </a:cubicBezTo>
                    <a:cubicBezTo>
                      <a:pt x="33972" y="27228"/>
                      <a:pt x="33992" y="27248"/>
                      <a:pt x="34012" y="27248"/>
                    </a:cubicBezTo>
                    <a:lnTo>
                      <a:pt x="34121" y="27248"/>
                    </a:lnTo>
                    <a:cubicBezTo>
                      <a:pt x="34152" y="27248"/>
                      <a:pt x="34172" y="27248"/>
                      <a:pt x="34201" y="27258"/>
                    </a:cubicBezTo>
                    <a:cubicBezTo>
                      <a:pt x="34252" y="27258"/>
                      <a:pt x="34292" y="27268"/>
                      <a:pt x="34341" y="27278"/>
                    </a:cubicBezTo>
                    <a:cubicBezTo>
                      <a:pt x="34392" y="27288"/>
                      <a:pt x="34441" y="27298"/>
                      <a:pt x="34481" y="27308"/>
                    </a:cubicBezTo>
                    <a:cubicBezTo>
                      <a:pt x="34531" y="27328"/>
                      <a:pt x="34581" y="27338"/>
                      <a:pt x="34631" y="27348"/>
                    </a:cubicBezTo>
                    <a:cubicBezTo>
                      <a:pt x="34651" y="27358"/>
                      <a:pt x="34671" y="27358"/>
                      <a:pt x="34701" y="27368"/>
                    </a:cubicBezTo>
                    <a:cubicBezTo>
                      <a:pt x="34721" y="27368"/>
                      <a:pt x="34741" y="27378"/>
                      <a:pt x="34771" y="27388"/>
                    </a:cubicBezTo>
                    <a:lnTo>
                      <a:pt x="34781" y="27388"/>
                    </a:lnTo>
                    <a:cubicBezTo>
                      <a:pt x="34771" y="27388"/>
                      <a:pt x="34761" y="27398"/>
                      <a:pt x="34761" y="27398"/>
                    </a:cubicBezTo>
                    <a:cubicBezTo>
                      <a:pt x="34751" y="27408"/>
                      <a:pt x="34741" y="27408"/>
                      <a:pt x="34731" y="27408"/>
                    </a:cubicBezTo>
                    <a:cubicBezTo>
                      <a:pt x="34721" y="27418"/>
                      <a:pt x="34711" y="27418"/>
                      <a:pt x="34701" y="27428"/>
                    </a:cubicBezTo>
                    <a:cubicBezTo>
                      <a:pt x="34671" y="27418"/>
                      <a:pt x="34641" y="27418"/>
                      <a:pt x="34611" y="27418"/>
                    </a:cubicBezTo>
                    <a:cubicBezTo>
                      <a:pt x="34541" y="27408"/>
                      <a:pt x="34472" y="27398"/>
                      <a:pt x="34412" y="27388"/>
                    </a:cubicBezTo>
                    <a:cubicBezTo>
                      <a:pt x="34372" y="27378"/>
                      <a:pt x="34341" y="27368"/>
                      <a:pt x="34312" y="27368"/>
                    </a:cubicBezTo>
                    <a:cubicBezTo>
                      <a:pt x="34272" y="27358"/>
                      <a:pt x="34232" y="27358"/>
                      <a:pt x="34201" y="27358"/>
                    </a:cubicBezTo>
                    <a:cubicBezTo>
                      <a:pt x="34121" y="27348"/>
                      <a:pt x="34052" y="27348"/>
                      <a:pt x="33982" y="27348"/>
                    </a:cubicBezTo>
                    <a:cubicBezTo>
                      <a:pt x="33912" y="27348"/>
                      <a:pt x="33852" y="27348"/>
                      <a:pt x="33782" y="27358"/>
                    </a:cubicBezTo>
                    <a:cubicBezTo>
                      <a:pt x="33752" y="27358"/>
                      <a:pt x="33712" y="27368"/>
                      <a:pt x="33672" y="27378"/>
                    </a:cubicBezTo>
                    <a:cubicBezTo>
                      <a:pt x="33642" y="27378"/>
                      <a:pt x="33612" y="27398"/>
                      <a:pt x="33582" y="27408"/>
                    </a:cubicBezTo>
                    <a:lnTo>
                      <a:pt x="33492" y="27438"/>
                    </a:lnTo>
                    <a:cubicBezTo>
                      <a:pt x="33472" y="27438"/>
                      <a:pt x="33452" y="27448"/>
                      <a:pt x="33432" y="27448"/>
                    </a:cubicBezTo>
                    <a:cubicBezTo>
                      <a:pt x="33412" y="27458"/>
                      <a:pt x="33402" y="27458"/>
                      <a:pt x="33382" y="27468"/>
                    </a:cubicBezTo>
                    <a:cubicBezTo>
                      <a:pt x="33322" y="27478"/>
                      <a:pt x="33253" y="27488"/>
                      <a:pt x="33193" y="27498"/>
                    </a:cubicBezTo>
                    <a:cubicBezTo>
                      <a:pt x="33142" y="27508"/>
                      <a:pt x="33102" y="27518"/>
                      <a:pt x="33053" y="27528"/>
                    </a:cubicBezTo>
                    <a:cubicBezTo>
                      <a:pt x="33062" y="27498"/>
                      <a:pt x="33062" y="27458"/>
                      <a:pt x="33062" y="27428"/>
                    </a:cubicBezTo>
                    <a:cubicBezTo>
                      <a:pt x="33062" y="27378"/>
                      <a:pt x="33062" y="27338"/>
                      <a:pt x="33073" y="27288"/>
                    </a:cubicBezTo>
                    <a:cubicBezTo>
                      <a:pt x="33073" y="27248"/>
                      <a:pt x="33062" y="27198"/>
                      <a:pt x="33073" y="27148"/>
                    </a:cubicBezTo>
                    <a:cubicBezTo>
                      <a:pt x="33073" y="27098"/>
                      <a:pt x="33073" y="27048"/>
                      <a:pt x="33082" y="27008"/>
                    </a:cubicBezTo>
                    <a:cubicBezTo>
                      <a:pt x="33093" y="26958"/>
                      <a:pt x="33093" y="26918"/>
                      <a:pt x="33093" y="26868"/>
                    </a:cubicBezTo>
                    <a:lnTo>
                      <a:pt x="33153" y="26838"/>
                    </a:lnTo>
                    <a:cubicBezTo>
                      <a:pt x="33202" y="26818"/>
                      <a:pt x="33242" y="26798"/>
                      <a:pt x="33282" y="26778"/>
                    </a:cubicBezTo>
                    <a:cubicBezTo>
                      <a:pt x="33332" y="26749"/>
                      <a:pt x="33392" y="26729"/>
                      <a:pt x="33452" y="26709"/>
                    </a:cubicBezTo>
                    <a:cubicBezTo>
                      <a:pt x="33522" y="26689"/>
                      <a:pt x="33592" y="26658"/>
                      <a:pt x="33672" y="26638"/>
                    </a:cubicBezTo>
                    <a:close/>
                    <a:moveTo>
                      <a:pt x="39807" y="26589"/>
                    </a:moveTo>
                    <a:cubicBezTo>
                      <a:pt x="39847" y="26589"/>
                      <a:pt x="39887" y="26589"/>
                      <a:pt x="39927" y="26598"/>
                    </a:cubicBezTo>
                    <a:cubicBezTo>
                      <a:pt x="39957" y="26598"/>
                      <a:pt x="39997" y="26598"/>
                      <a:pt x="40037" y="26609"/>
                    </a:cubicBezTo>
                    <a:cubicBezTo>
                      <a:pt x="40076" y="26609"/>
                      <a:pt x="40116" y="26618"/>
                      <a:pt x="40147" y="26638"/>
                    </a:cubicBezTo>
                    <a:cubicBezTo>
                      <a:pt x="40187" y="26649"/>
                      <a:pt x="40216" y="26669"/>
                      <a:pt x="40247" y="26698"/>
                    </a:cubicBezTo>
                    <a:cubicBezTo>
                      <a:pt x="40267" y="26709"/>
                      <a:pt x="40287" y="26729"/>
                      <a:pt x="40307" y="26758"/>
                    </a:cubicBezTo>
                    <a:cubicBezTo>
                      <a:pt x="40316" y="26769"/>
                      <a:pt x="40327" y="26789"/>
                      <a:pt x="40336" y="26798"/>
                    </a:cubicBezTo>
                    <a:cubicBezTo>
                      <a:pt x="40347" y="26818"/>
                      <a:pt x="40347" y="26838"/>
                      <a:pt x="40347" y="26858"/>
                    </a:cubicBezTo>
                    <a:cubicBezTo>
                      <a:pt x="40356" y="26878"/>
                      <a:pt x="40356" y="26898"/>
                      <a:pt x="40347" y="26918"/>
                    </a:cubicBezTo>
                    <a:cubicBezTo>
                      <a:pt x="40347" y="26938"/>
                      <a:pt x="40336" y="26968"/>
                      <a:pt x="40336" y="26988"/>
                    </a:cubicBezTo>
                    <a:cubicBezTo>
                      <a:pt x="40327" y="27008"/>
                      <a:pt x="40316" y="27018"/>
                      <a:pt x="40307" y="27038"/>
                    </a:cubicBezTo>
                    <a:cubicBezTo>
                      <a:pt x="40296" y="27048"/>
                      <a:pt x="40287" y="27068"/>
                      <a:pt x="40276" y="27078"/>
                    </a:cubicBezTo>
                    <a:cubicBezTo>
                      <a:pt x="40267" y="27098"/>
                      <a:pt x="40247" y="27118"/>
                      <a:pt x="40227" y="27138"/>
                    </a:cubicBezTo>
                    <a:cubicBezTo>
                      <a:pt x="40216" y="27158"/>
                      <a:pt x="40196" y="27178"/>
                      <a:pt x="40176" y="27198"/>
                    </a:cubicBezTo>
                    <a:lnTo>
                      <a:pt x="40116" y="27258"/>
                    </a:lnTo>
                    <a:cubicBezTo>
                      <a:pt x="40096" y="27268"/>
                      <a:pt x="40076" y="27288"/>
                      <a:pt x="40056" y="27298"/>
                    </a:cubicBezTo>
                    <a:cubicBezTo>
                      <a:pt x="40007" y="27338"/>
                      <a:pt x="39957" y="27368"/>
                      <a:pt x="39907" y="27398"/>
                    </a:cubicBezTo>
                    <a:cubicBezTo>
                      <a:pt x="39887" y="27418"/>
                      <a:pt x="39857" y="27428"/>
                      <a:pt x="39837" y="27438"/>
                    </a:cubicBezTo>
                    <a:cubicBezTo>
                      <a:pt x="39817" y="27448"/>
                      <a:pt x="39787" y="27468"/>
                      <a:pt x="39767" y="27478"/>
                    </a:cubicBezTo>
                    <a:cubicBezTo>
                      <a:pt x="39707" y="27498"/>
                      <a:pt x="39637" y="27518"/>
                      <a:pt x="39577" y="27537"/>
                    </a:cubicBezTo>
                    <a:cubicBezTo>
                      <a:pt x="39547" y="27548"/>
                      <a:pt x="39507" y="27557"/>
                      <a:pt x="39477" y="27557"/>
                    </a:cubicBezTo>
                    <a:cubicBezTo>
                      <a:pt x="39447" y="27568"/>
                      <a:pt x="39417" y="27577"/>
                      <a:pt x="39387" y="27577"/>
                    </a:cubicBezTo>
                    <a:cubicBezTo>
                      <a:pt x="39328" y="27588"/>
                      <a:pt x="39268" y="27588"/>
                      <a:pt x="39208" y="27597"/>
                    </a:cubicBezTo>
                    <a:cubicBezTo>
                      <a:pt x="39178" y="27603"/>
                      <a:pt x="39148" y="27605"/>
                      <a:pt x="39118" y="27605"/>
                    </a:cubicBezTo>
                    <a:cubicBezTo>
                      <a:pt x="39088" y="27605"/>
                      <a:pt x="39058" y="27603"/>
                      <a:pt x="39028" y="27597"/>
                    </a:cubicBezTo>
                    <a:lnTo>
                      <a:pt x="38857" y="27597"/>
                    </a:lnTo>
                    <a:cubicBezTo>
                      <a:pt x="38798" y="27597"/>
                      <a:pt x="38738" y="27588"/>
                      <a:pt x="38678" y="27588"/>
                    </a:cubicBezTo>
                    <a:cubicBezTo>
                      <a:pt x="38638" y="27577"/>
                      <a:pt x="38598" y="27577"/>
                      <a:pt x="38568" y="27568"/>
                    </a:cubicBezTo>
                    <a:cubicBezTo>
                      <a:pt x="38508" y="27557"/>
                      <a:pt x="38448" y="27548"/>
                      <a:pt x="38388" y="27528"/>
                    </a:cubicBezTo>
                    <a:cubicBezTo>
                      <a:pt x="38368" y="27518"/>
                      <a:pt x="38348" y="27508"/>
                      <a:pt x="38318" y="27488"/>
                    </a:cubicBezTo>
                    <a:cubicBezTo>
                      <a:pt x="38298" y="27468"/>
                      <a:pt x="38268" y="27448"/>
                      <a:pt x="38248" y="27418"/>
                    </a:cubicBezTo>
                    <a:lnTo>
                      <a:pt x="38218" y="27358"/>
                    </a:lnTo>
                    <a:cubicBezTo>
                      <a:pt x="38208" y="27338"/>
                      <a:pt x="38198" y="27308"/>
                      <a:pt x="38188" y="27288"/>
                    </a:cubicBezTo>
                    <a:cubicBezTo>
                      <a:pt x="38188" y="27258"/>
                      <a:pt x="38188" y="27228"/>
                      <a:pt x="38198" y="27198"/>
                    </a:cubicBezTo>
                    <a:cubicBezTo>
                      <a:pt x="38198" y="27148"/>
                      <a:pt x="38208" y="27108"/>
                      <a:pt x="38228" y="27068"/>
                    </a:cubicBezTo>
                    <a:lnTo>
                      <a:pt x="38258" y="27008"/>
                    </a:lnTo>
                    <a:cubicBezTo>
                      <a:pt x="38268" y="26988"/>
                      <a:pt x="38278" y="26958"/>
                      <a:pt x="38298" y="26938"/>
                    </a:cubicBezTo>
                    <a:lnTo>
                      <a:pt x="38358" y="26878"/>
                    </a:lnTo>
                    <a:lnTo>
                      <a:pt x="38448" y="26818"/>
                    </a:lnTo>
                    <a:cubicBezTo>
                      <a:pt x="38458" y="26818"/>
                      <a:pt x="38468" y="26808"/>
                      <a:pt x="38478" y="26808"/>
                    </a:cubicBezTo>
                    <a:cubicBezTo>
                      <a:pt x="38498" y="26798"/>
                      <a:pt x="38508" y="26798"/>
                      <a:pt x="38518" y="26789"/>
                    </a:cubicBezTo>
                    <a:cubicBezTo>
                      <a:pt x="38548" y="26778"/>
                      <a:pt x="38588" y="26769"/>
                      <a:pt x="38628" y="26749"/>
                    </a:cubicBezTo>
                    <a:lnTo>
                      <a:pt x="38628" y="26858"/>
                    </a:lnTo>
                    <a:cubicBezTo>
                      <a:pt x="38628" y="26888"/>
                      <a:pt x="38638" y="26918"/>
                      <a:pt x="38638" y="26958"/>
                    </a:cubicBezTo>
                    <a:cubicBezTo>
                      <a:pt x="38648" y="26988"/>
                      <a:pt x="38668" y="27018"/>
                      <a:pt x="38688" y="27048"/>
                    </a:cubicBezTo>
                    <a:cubicBezTo>
                      <a:pt x="38698" y="27058"/>
                      <a:pt x="38708" y="27058"/>
                      <a:pt x="38718" y="27068"/>
                    </a:cubicBezTo>
                    <a:cubicBezTo>
                      <a:pt x="38728" y="27078"/>
                      <a:pt x="38738" y="27088"/>
                      <a:pt x="38758" y="27088"/>
                    </a:cubicBezTo>
                    <a:cubicBezTo>
                      <a:pt x="38778" y="27098"/>
                      <a:pt x="38788" y="27108"/>
                      <a:pt x="38808" y="27118"/>
                    </a:cubicBezTo>
                    <a:cubicBezTo>
                      <a:pt x="38838" y="27128"/>
                      <a:pt x="38868" y="27138"/>
                      <a:pt x="38888" y="27138"/>
                    </a:cubicBezTo>
                    <a:cubicBezTo>
                      <a:pt x="38948" y="27158"/>
                      <a:pt x="39017" y="27168"/>
                      <a:pt x="39077" y="27168"/>
                    </a:cubicBezTo>
                    <a:cubicBezTo>
                      <a:pt x="39108" y="27178"/>
                      <a:pt x="39137" y="27178"/>
                      <a:pt x="39168" y="27178"/>
                    </a:cubicBezTo>
                    <a:cubicBezTo>
                      <a:pt x="39208" y="27178"/>
                      <a:pt x="39248" y="27178"/>
                      <a:pt x="39288" y="27168"/>
                    </a:cubicBezTo>
                    <a:cubicBezTo>
                      <a:pt x="39317" y="27158"/>
                      <a:pt x="39337" y="27158"/>
                      <a:pt x="39367" y="27148"/>
                    </a:cubicBezTo>
                    <a:lnTo>
                      <a:pt x="39457" y="27118"/>
                    </a:lnTo>
                    <a:lnTo>
                      <a:pt x="39537" y="27078"/>
                    </a:lnTo>
                    <a:lnTo>
                      <a:pt x="39597" y="27018"/>
                    </a:lnTo>
                    <a:cubicBezTo>
                      <a:pt x="39607" y="26998"/>
                      <a:pt x="39617" y="26988"/>
                      <a:pt x="39617" y="26978"/>
                    </a:cubicBezTo>
                    <a:cubicBezTo>
                      <a:pt x="39637" y="26948"/>
                      <a:pt x="39647" y="26908"/>
                      <a:pt x="39657" y="26878"/>
                    </a:cubicBezTo>
                    <a:cubicBezTo>
                      <a:pt x="39667" y="26858"/>
                      <a:pt x="39677" y="26828"/>
                      <a:pt x="39687" y="26798"/>
                    </a:cubicBezTo>
                    <a:cubicBezTo>
                      <a:pt x="39707" y="26749"/>
                      <a:pt x="39707" y="26689"/>
                      <a:pt x="39717" y="26629"/>
                    </a:cubicBezTo>
                    <a:cubicBezTo>
                      <a:pt x="39717" y="26618"/>
                      <a:pt x="39727" y="26598"/>
                      <a:pt x="39727" y="26589"/>
                    </a:cubicBezTo>
                    <a:cubicBezTo>
                      <a:pt x="39737" y="26598"/>
                      <a:pt x="39757" y="26598"/>
                      <a:pt x="39777" y="26598"/>
                    </a:cubicBezTo>
                    <a:cubicBezTo>
                      <a:pt x="39787" y="26598"/>
                      <a:pt x="39797" y="26598"/>
                      <a:pt x="39807" y="26589"/>
                    </a:cubicBezTo>
                    <a:close/>
                    <a:moveTo>
                      <a:pt x="29565" y="22532"/>
                    </a:moveTo>
                    <a:cubicBezTo>
                      <a:pt x="29576" y="22532"/>
                      <a:pt x="29576" y="22542"/>
                      <a:pt x="29585" y="22552"/>
                    </a:cubicBezTo>
                    <a:cubicBezTo>
                      <a:pt x="29585" y="22552"/>
                      <a:pt x="29576" y="22562"/>
                      <a:pt x="29576" y="22572"/>
                    </a:cubicBezTo>
                    <a:cubicBezTo>
                      <a:pt x="29576" y="22622"/>
                      <a:pt x="29576" y="22672"/>
                      <a:pt x="29585" y="22721"/>
                    </a:cubicBezTo>
                    <a:cubicBezTo>
                      <a:pt x="29596" y="22761"/>
                      <a:pt x="29605" y="22792"/>
                      <a:pt x="29616" y="22832"/>
                    </a:cubicBezTo>
                    <a:cubicBezTo>
                      <a:pt x="29625" y="22841"/>
                      <a:pt x="29636" y="22861"/>
                      <a:pt x="29645" y="22881"/>
                    </a:cubicBezTo>
                    <a:cubicBezTo>
                      <a:pt x="29645" y="22892"/>
                      <a:pt x="29656" y="22901"/>
                      <a:pt x="29665" y="22901"/>
                    </a:cubicBezTo>
                    <a:cubicBezTo>
                      <a:pt x="29675" y="22932"/>
                      <a:pt x="29695" y="22952"/>
                      <a:pt x="29725" y="22972"/>
                    </a:cubicBezTo>
                    <a:cubicBezTo>
                      <a:pt x="29755" y="23001"/>
                      <a:pt x="29805" y="23032"/>
                      <a:pt x="29845" y="23052"/>
                    </a:cubicBezTo>
                    <a:cubicBezTo>
                      <a:pt x="29865" y="23061"/>
                      <a:pt x="29875" y="23072"/>
                      <a:pt x="29895" y="23072"/>
                    </a:cubicBezTo>
                    <a:lnTo>
                      <a:pt x="29895" y="23112"/>
                    </a:lnTo>
                    <a:lnTo>
                      <a:pt x="29935" y="23152"/>
                    </a:lnTo>
                    <a:cubicBezTo>
                      <a:pt x="29935" y="23161"/>
                      <a:pt x="29945" y="23181"/>
                      <a:pt x="29945" y="23191"/>
                    </a:cubicBezTo>
                    <a:cubicBezTo>
                      <a:pt x="29985" y="23291"/>
                      <a:pt x="30015" y="23401"/>
                      <a:pt x="30025" y="23511"/>
                    </a:cubicBezTo>
                    <a:cubicBezTo>
                      <a:pt x="30035" y="23571"/>
                      <a:pt x="30045" y="23631"/>
                      <a:pt x="30045" y="23691"/>
                    </a:cubicBezTo>
                    <a:cubicBezTo>
                      <a:pt x="30055" y="23761"/>
                      <a:pt x="30055" y="23821"/>
                      <a:pt x="30065" y="23881"/>
                    </a:cubicBezTo>
                    <a:cubicBezTo>
                      <a:pt x="30065" y="23911"/>
                      <a:pt x="30075" y="23951"/>
                      <a:pt x="30075" y="23991"/>
                    </a:cubicBezTo>
                    <a:cubicBezTo>
                      <a:pt x="30085" y="24031"/>
                      <a:pt x="30095" y="24071"/>
                      <a:pt x="30115" y="24111"/>
                    </a:cubicBezTo>
                    <a:lnTo>
                      <a:pt x="30175" y="24171"/>
                    </a:lnTo>
                    <a:cubicBezTo>
                      <a:pt x="30185" y="24171"/>
                      <a:pt x="30195" y="24180"/>
                      <a:pt x="30205" y="24180"/>
                    </a:cubicBezTo>
                    <a:cubicBezTo>
                      <a:pt x="30215" y="24180"/>
                      <a:pt x="30225" y="24191"/>
                      <a:pt x="30235" y="24191"/>
                    </a:cubicBezTo>
                    <a:lnTo>
                      <a:pt x="30315" y="24191"/>
                    </a:lnTo>
                    <a:cubicBezTo>
                      <a:pt x="30335" y="24180"/>
                      <a:pt x="30355" y="24171"/>
                      <a:pt x="30385" y="24171"/>
                    </a:cubicBezTo>
                    <a:cubicBezTo>
                      <a:pt x="30424" y="24151"/>
                      <a:pt x="30455" y="24131"/>
                      <a:pt x="30495" y="24111"/>
                    </a:cubicBezTo>
                    <a:cubicBezTo>
                      <a:pt x="30504" y="24111"/>
                      <a:pt x="30515" y="24111"/>
                      <a:pt x="30524" y="24100"/>
                    </a:cubicBezTo>
                    <a:cubicBezTo>
                      <a:pt x="30555" y="24091"/>
                      <a:pt x="30575" y="24080"/>
                      <a:pt x="30604" y="24071"/>
                    </a:cubicBezTo>
                    <a:cubicBezTo>
                      <a:pt x="30635" y="24060"/>
                      <a:pt x="30664" y="24060"/>
                      <a:pt x="30695" y="24051"/>
                    </a:cubicBezTo>
                    <a:cubicBezTo>
                      <a:pt x="30755" y="24040"/>
                      <a:pt x="30804" y="24020"/>
                      <a:pt x="30864" y="24011"/>
                    </a:cubicBezTo>
                    <a:lnTo>
                      <a:pt x="30894" y="24011"/>
                    </a:lnTo>
                    <a:lnTo>
                      <a:pt x="30894" y="24020"/>
                    </a:lnTo>
                    <a:cubicBezTo>
                      <a:pt x="30894" y="24040"/>
                      <a:pt x="30884" y="24071"/>
                      <a:pt x="30874" y="24091"/>
                    </a:cubicBezTo>
                    <a:cubicBezTo>
                      <a:pt x="30835" y="24180"/>
                      <a:pt x="30784" y="24260"/>
                      <a:pt x="30755" y="24351"/>
                    </a:cubicBezTo>
                    <a:cubicBezTo>
                      <a:pt x="30735" y="24371"/>
                      <a:pt x="30724" y="24400"/>
                      <a:pt x="30724" y="24430"/>
                    </a:cubicBezTo>
                    <a:cubicBezTo>
                      <a:pt x="30715" y="24450"/>
                      <a:pt x="30704" y="24480"/>
                      <a:pt x="30715" y="24500"/>
                    </a:cubicBezTo>
                    <a:cubicBezTo>
                      <a:pt x="30715" y="24520"/>
                      <a:pt x="30715" y="24530"/>
                      <a:pt x="30724" y="24550"/>
                    </a:cubicBezTo>
                    <a:cubicBezTo>
                      <a:pt x="30735" y="24560"/>
                      <a:pt x="30735" y="24570"/>
                      <a:pt x="30744" y="24590"/>
                    </a:cubicBezTo>
                    <a:cubicBezTo>
                      <a:pt x="30755" y="24600"/>
                      <a:pt x="30775" y="24610"/>
                      <a:pt x="30784" y="24620"/>
                    </a:cubicBezTo>
                    <a:cubicBezTo>
                      <a:pt x="30795" y="24630"/>
                      <a:pt x="30804" y="24630"/>
                      <a:pt x="30824" y="24640"/>
                    </a:cubicBezTo>
                    <a:cubicBezTo>
                      <a:pt x="30835" y="24660"/>
                      <a:pt x="30855" y="24670"/>
                      <a:pt x="30874" y="24680"/>
                    </a:cubicBezTo>
                    <a:cubicBezTo>
                      <a:pt x="30904" y="24710"/>
                      <a:pt x="30944" y="24740"/>
                      <a:pt x="30974" y="24760"/>
                    </a:cubicBezTo>
                    <a:cubicBezTo>
                      <a:pt x="31014" y="24790"/>
                      <a:pt x="31044" y="24820"/>
                      <a:pt x="31084" y="24850"/>
                    </a:cubicBezTo>
                    <a:cubicBezTo>
                      <a:pt x="31114" y="24870"/>
                      <a:pt x="31154" y="24900"/>
                      <a:pt x="31184" y="24920"/>
                    </a:cubicBezTo>
                    <a:cubicBezTo>
                      <a:pt x="31224" y="24940"/>
                      <a:pt x="31254" y="24970"/>
                      <a:pt x="31294" y="24990"/>
                    </a:cubicBezTo>
                    <a:cubicBezTo>
                      <a:pt x="31334" y="25030"/>
                      <a:pt x="31374" y="25060"/>
                      <a:pt x="31414" y="25090"/>
                    </a:cubicBezTo>
                    <a:cubicBezTo>
                      <a:pt x="31454" y="25130"/>
                      <a:pt x="31504" y="25159"/>
                      <a:pt x="31544" y="25190"/>
                    </a:cubicBezTo>
                    <a:cubicBezTo>
                      <a:pt x="31564" y="25199"/>
                      <a:pt x="31584" y="25219"/>
                      <a:pt x="31603" y="25239"/>
                    </a:cubicBezTo>
                    <a:lnTo>
                      <a:pt x="31663" y="25299"/>
                    </a:lnTo>
                    <a:cubicBezTo>
                      <a:pt x="31683" y="25319"/>
                      <a:pt x="31703" y="25350"/>
                      <a:pt x="31723" y="25370"/>
                    </a:cubicBezTo>
                    <a:cubicBezTo>
                      <a:pt x="31734" y="25390"/>
                      <a:pt x="31754" y="25399"/>
                      <a:pt x="31763" y="25419"/>
                    </a:cubicBezTo>
                    <a:lnTo>
                      <a:pt x="31823" y="25510"/>
                    </a:lnTo>
                    <a:cubicBezTo>
                      <a:pt x="31854" y="25599"/>
                      <a:pt x="31874" y="25699"/>
                      <a:pt x="31903" y="25789"/>
                    </a:cubicBezTo>
                    <a:cubicBezTo>
                      <a:pt x="31923" y="25849"/>
                      <a:pt x="31934" y="25899"/>
                      <a:pt x="31954" y="25959"/>
                    </a:cubicBezTo>
                    <a:cubicBezTo>
                      <a:pt x="31963" y="26019"/>
                      <a:pt x="31974" y="26079"/>
                      <a:pt x="31994" y="26129"/>
                    </a:cubicBezTo>
                    <a:cubicBezTo>
                      <a:pt x="31994" y="26139"/>
                      <a:pt x="31994" y="26149"/>
                      <a:pt x="32003" y="26159"/>
                    </a:cubicBezTo>
                    <a:cubicBezTo>
                      <a:pt x="32003" y="26179"/>
                      <a:pt x="32014" y="26189"/>
                      <a:pt x="32014" y="26199"/>
                    </a:cubicBezTo>
                    <a:cubicBezTo>
                      <a:pt x="31994" y="26209"/>
                      <a:pt x="31974" y="26219"/>
                      <a:pt x="31954" y="26239"/>
                    </a:cubicBezTo>
                    <a:cubicBezTo>
                      <a:pt x="31923" y="26259"/>
                      <a:pt x="31883" y="26279"/>
                      <a:pt x="31854" y="26299"/>
                    </a:cubicBezTo>
                    <a:cubicBezTo>
                      <a:pt x="31823" y="26318"/>
                      <a:pt x="31783" y="26338"/>
                      <a:pt x="31743" y="26369"/>
                    </a:cubicBezTo>
                    <a:cubicBezTo>
                      <a:pt x="31683" y="26409"/>
                      <a:pt x="31614" y="26458"/>
                      <a:pt x="31554" y="26509"/>
                    </a:cubicBezTo>
                    <a:cubicBezTo>
                      <a:pt x="31514" y="26529"/>
                      <a:pt x="31484" y="26558"/>
                      <a:pt x="31444" y="26578"/>
                    </a:cubicBezTo>
                    <a:cubicBezTo>
                      <a:pt x="31414" y="26598"/>
                      <a:pt x="31374" y="26629"/>
                      <a:pt x="31344" y="26658"/>
                    </a:cubicBezTo>
                    <a:lnTo>
                      <a:pt x="31274" y="26658"/>
                    </a:lnTo>
                    <a:cubicBezTo>
                      <a:pt x="31224" y="26669"/>
                      <a:pt x="31174" y="26669"/>
                      <a:pt x="31134" y="26669"/>
                    </a:cubicBezTo>
                    <a:lnTo>
                      <a:pt x="30584" y="26669"/>
                    </a:lnTo>
                    <a:cubicBezTo>
                      <a:pt x="30535" y="26669"/>
                      <a:pt x="30484" y="26678"/>
                      <a:pt x="30435" y="26678"/>
                    </a:cubicBezTo>
                    <a:cubicBezTo>
                      <a:pt x="30404" y="26689"/>
                      <a:pt x="30365" y="26689"/>
                      <a:pt x="30335" y="26698"/>
                    </a:cubicBezTo>
                    <a:lnTo>
                      <a:pt x="30305" y="26698"/>
                    </a:lnTo>
                    <a:cubicBezTo>
                      <a:pt x="30305" y="26689"/>
                      <a:pt x="30305" y="26678"/>
                      <a:pt x="30295" y="26669"/>
                    </a:cubicBezTo>
                    <a:lnTo>
                      <a:pt x="30295" y="26638"/>
                    </a:lnTo>
                    <a:cubicBezTo>
                      <a:pt x="30285" y="26609"/>
                      <a:pt x="30265" y="26589"/>
                      <a:pt x="30245" y="26558"/>
                    </a:cubicBezTo>
                    <a:cubicBezTo>
                      <a:pt x="30225" y="26538"/>
                      <a:pt x="30205" y="26518"/>
                      <a:pt x="30175" y="26498"/>
                    </a:cubicBezTo>
                    <a:cubicBezTo>
                      <a:pt x="30165" y="26489"/>
                      <a:pt x="30145" y="26478"/>
                      <a:pt x="30135" y="26469"/>
                    </a:cubicBezTo>
                    <a:cubicBezTo>
                      <a:pt x="30125" y="26458"/>
                      <a:pt x="30115" y="26458"/>
                      <a:pt x="30115" y="26449"/>
                    </a:cubicBezTo>
                    <a:cubicBezTo>
                      <a:pt x="30105" y="26438"/>
                      <a:pt x="30095" y="26429"/>
                      <a:pt x="30095" y="26418"/>
                    </a:cubicBezTo>
                    <a:cubicBezTo>
                      <a:pt x="30085" y="26378"/>
                      <a:pt x="30075" y="26349"/>
                      <a:pt x="30065" y="26309"/>
                    </a:cubicBezTo>
                    <a:cubicBezTo>
                      <a:pt x="30055" y="26269"/>
                      <a:pt x="30035" y="26229"/>
                      <a:pt x="30025" y="26189"/>
                    </a:cubicBezTo>
                    <a:lnTo>
                      <a:pt x="29905" y="26219"/>
                    </a:lnTo>
                    <a:cubicBezTo>
                      <a:pt x="29905" y="26229"/>
                      <a:pt x="29915" y="26249"/>
                      <a:pt x="29915" y="26259"/>
                    </a:cubicBezTo>
                    <a:cubicBezTo>
                      <a:pt x="29925" y="26289"/>
                      <a:pt x="29935" y="26318"/>
                      <a:pt x="29935" y="26349"/>
                    </a:cubicBezTo>
                    <a:cubicBezTo>
                      <a:pt x="29945" y="26369"/>
                      <a:pt x="29955" y="26398"/>
                      <a:pt x="29965" y="26429"/>
                    </a:cubicBezTo>
                    <a:cubicBezTo>
                      <a:pt x="29975" y="26489"/>
                      <a:pt x="30005" y="26538"/>
                      <a:pt x="30055" y="26578"/>
                    </a:cubicBezTo>
                    <a:cubicBezTo>
                      <a:pt x="30085" y="26598"/>
                      <a:pt x="30115" y="26618"/>
                      <a:pt x="30145" y="26649"/>
                    </a:cubicBezTo>
                    <a:lnTo>
                      <a:pt x="30145" y="26658"/>
                    </a:lnTo>
                    <a:lnTo>
                      <a:pt x="30155" y="26669"/>
                    </a:lnTo>
                    <a:lnTo>
                      <a:pt x="30155" y="26729"/>
                    </a:lnTo>
                    <a:lnTo>
                      <a:pt x="30155" y="26789"/>
                    </a:lnTo>
                    <a:lnTo>
                      <a:pt x="30155" y="26818"/>
                    </a:lnTo>
                    <a:cubicBezTo>
                      <a:pt x="30155" y="26848"/>
                      <a:pt x="30165" y="26888"/>
                      <a:pt x="30195" y="26908"/>
                    </a:cubicBezTo>
                    <a:cubicBezTo>
                      <a:pt x="30225" y="26948"/>
                      <a:pt x="30285" y="26958"/>
                      <a:pt x="30335" y="26958"/>
                    </a:cubicBezTo>
                    <a:cubicBezTo>
                      <a:pt x="30375" y="26948"/>
                      <a:pt x="30424" y="26948"/>
                      <a:pt x="30464" y="26938"/>
                    </a:cubicBezTo>
                    <a:cubicBezTo>
                      <a:pt x="30504" y="26938"/>
                      <a:pt x="30544" y="26928"/>
                      <a:pt x="30584" y="26928"/>
                    </a:cubicBezTo>
                    <a:cubicBezTo>
                      <a:pt x="30675" y="26918"/>
                      <a:pt x="30764" y="26918"/>
                      <a:pt x="30855" y="26908"/>
                    </a:cubicBezTo>
                    <a:cubicBezTo>
                      <a:pt x="30954" y="26908"/>
                      <a:pt x="31044" y="26898"/>
                      <a:pt x="31134" y="26888"/>
                    </a:cubicBezTo>
                    <a:cubicBezTo>
                      <a:pt x="31204" y="26888"/>
                      <a:pt x="31264" y="26878"/>
                      <a:pt x="31334" y="26868"/>
                    </a:cubicBezTo>
                    <a:lnTo>
                      <a:pt x="31484" y="26838"/>
                    </a:lnTo>
                    <a:cubicBezTo>
                      <a:pt x="31574" y="26828"/>
                      <a:pt x="31663" y="26828"/>
                      <a:pt x="31763" y="26818"/>
                    </a:cubicBezTo>
                    <a:lnTo>
                      <a:pt x="32034" y="26789"/>
                    </a:lnTo>
                    <a:cubicBezTo>
                      <a:pt x="32123" y="26789"/>
                      <a:pt x="32223" y="26789"/>
                      <a:pt x="32323" y="26778"/>
                    </a:cubicBezTo>
                    <a:lnTo>
                      <a:pt x="32813" y="26778"/>
                    </a:lnTo>
                    <a:cubicBezTo>
                      <a:pt x="32822" y="26789"/>
                      <a:pt x="32833" y="26789"/>
                      <a:pt x="32853" y="26789"/>
                    </a:cubicBezTo>
                    <a:cubicBezTo>
                      <a:pt x="32842" y="26818"/>
                      <a:pt x="32833" y="26848"/>
                      <a:pt x="32833" y="26868"/>
                    </a:cubicBezTo>
                    <a:cubicBezTo>
                      <a:pt x="32822" y="26908"/>
                      <a:pt x="32822" y="26938"/>
                      <a:pt x="32813" y="26978"/>
                    </a:cubicBezTo>
                    <a:cubicBezTo>
                      <a:pt x="32813" y="27018"/>
                      <a:pt x="32803" y="27068"/>
                      <a:pt x="32803" y="27118"/>
                    </a:cubicBezTo>
                    <a:cubicBezTo>
                      <a:pt x="32793" y="27148"/>
                      <a:pt x="32793" y="27188"/>
                      <a:pt x="32803" y="27218"/>
                    </a:cubicBezTo>
                    <a:cubicBezTo>
                      <a:pt x="32803" y="27288"/>
                      <a:pt x="32813" y="27358"/>
                      <a:pt x="32813" y="27428"/>
                    </a:cubicBezTo>
                    <a:cubicBezTo>
                      <a:pt x="32813" y="27468"/>
                      <a:pt x="32813" y="27518"/>
                      <a:pt x="32822" y="27557"/>
                    </a:cubicBezTo>
                    <a:cubicBezTo>
                      <a:pt x="32822" y="27597"/>
                      <a:pt x="32822" y="27648"/>
                      <a:pt x="32813" y="27697"/>
                    </a:cubicBezTo>
                    <a:lnTo>
                      <a:pt x="32813" y="27708"/>
                    </a:lnTo>
                    <a:cubicBezTo>
                      <a:pt x="32763" y="27728"/>
                      <a:pt x="32713" y="27737"/>
                      <a:pt x="32663" y="27748"/>
                    </a:cubicBezTo>
                    <a:cubicBezTo>
                      <a:pt x="32613" y="27757"/>
                      <a:pt x="32563" y="27768"/>
                      <a:pt x="32503" y="27777"/>
                    </a:cubicBezTo>
                    <a:cubicBezTo>
                      <a:pt x="32463" y="27788"/>
                      <a:pt x="32413" y="27788"/>
                      <a:pt x="32363" y="27797"/>
                    </a:cubicBezTo>
                    <a:cubicBezTo>
                      <a:pt x="32313" y="27797"/>
                      <a:pt x="32263" y="27808"/>
                      <a:pt x="32223" y="27817"/>
                    </a:cubicBezTo>
                    <a:cubicBezTo>
                      <a:pt x="32163" y="27817"/>
                      <a:pt x="32113" y="27817"/>
                      <a:pt x="32063" y="27828"/>
                    </a:cubicBezTo>
                    <a:lnTo>
                      <a:pt x="31903" y="27828"/>
                    </a:lnTo>
                    <a:cubicBezTo>
                      <a:pt x="31803" y="27828"/>
                      <a:pt x="31703" y="27837"/>
                      <a:pt x="31603" y="27848"/>
                    </a:cubicBezTo>
                    <a:cubicBezTo>
                      <a:pt x="31504" y="27857"/>
                      <a:pt x="31404" y="27868"/>
                      <a:pt x="31294" y="27877"/>
                    </a:cubicBezTo>
                    <a:cubicBezTo>
                      <a:pt x="31204" y="27877"/>
                      <a:pt x="31104" y="27888"/>
                      <a:pt x="31004" y="27897"/>
                    </a:cubicBezTo>
                    <a:cubicBezTo>
                      <a:pt x="30894" y="27908"/>
                      <a:pt x="30795" y="27928"/>
                      <a:pt x="30684" y="27937"/>
                    </a:cubicBezTo>
                    <a:cubicBezTo>
                      <a:pt x="30635" y="27948"/>
                      <a:pt x="30575" y="27948"/>
                      <a:pt x="30524" y="27948"/>
                    </a:cubicBezTo>
                    <a:cubicBezTo>
                      <a:pt x="30475" y="27957"/>
                      <a:pt x="30415" y="27957"/>
                      <a:pt x="30365" y="27968"/>
                    </a:cubicBezTo>
                    <a:cubicBezTo>
                      <a:pt x="30305" y="27968"/>
                      <a:pt x="30235" y="27977"/>
                      <a:pt x="30165" y="27988"/>
                    </a:cubicBezTo>
                    <a:cubicBezTo>
                      <a:pt x="30125" y="27997"/>
                      <a:pt x="30075" y="28008"/>
                      <a:pt x="30035" y="28017"/>
                    </a:cubicBezTo>
                    <a:lnTo>
                      <a:pt x="29895" y="28017"/>
                    </a:lnTo>
                    <a:cubicBezTo>
                      <a:pt x="29835" y="28027"/>
                      <a:pt x="29785" y="28027"/>
                      <a:pt x="29725" y="28027"/>
                    </a:cubicBezTo>
                    <a:cubicBezTo>
                      <a:pt x="29709" y="28024"/>
                      <a:pt x="29691" y="28023"/>
                      <a:pt x="29673" y="28023"/>
                    </a:cubicBezTo>
                    <a:cubicBezTo>
                      <a:pt x="29637" y="28023"/>
                      <a:pt x="29599" y="28027"/>
                      <a:pt x="29565" y="28027"/>
                    </a:cubicBezTo>
                    <a:cubicBezTo>
                      <a:pt x="29516" y="28027"/>
                      <a:pt x="29476" y="28027"/>
                      <a:pt x="29425" y="28017"/>
                    </a:cubicBezTo>
                    <a:cubicBezTo>
                      <a:pt x="29385" y="28017"/>
                      <a:pt x="29356" y="28008"/>
                      <a:pt x="29316" y="27988"/>
                    </a:cubicBezTo>
                    <a:lnTo>
                      <a:pt x="29256" y="27957"/>
                    </a:lnTo>
                    <a:lnTo>
                      <a:pt x="29236" y="27937"/>
                    </a:lnTo>
                    <a:lnTo>
                      <a:pt x="29176" y="27817"/>
                    </a:lnTo>
                    <a:cubicBezTo>
                      <a:pt x="29156" y="27768"/>
                      <a:pt x="29136" y="27728"/>
                      <a:pt x="29116" y="27688"/>
                    </a:cubicBezTo>
                    <a:cubicBezTo>
                      <a:pt x="29086" y="27628"/>
                      <a:pt x="29076" y="27568"/>
                      <a:pt x="29046" y="27508"/>
                    </a:cubicBezTo>
                    <a:cubicBezTo>
                      <a:pt x="29026" y="27448"/>
                      <a:pt x="28996" y="27388"/>
                      <a:pt x="28966" y="27328"/>
                    </a:cubicBezTo>
                    <a:cubicBezTo>
                      <a:pt x="28936" y="27238"/>
                      <a:pt x="28916" y="27158"/>
                      <a:pt x="28896" y="27068"/>
                    </a:cubicBezTo>
                    <a:cubicBezTo>
                      <a:pt x="28876" y="26978"/>
                      <a:pt x="28846" y="26878"/>
                      <a:pt x="28816" y="26789"/>
                    </a:cubicBezTo>
                    <a:cubicBezTo>
                      <a:pt x="28796" y="26698"/>
                      <a:pt x="28786" y="26609"/>
                      <a:pt x="28766" y="26509"/>
                    </a:cubicBezTo>
                    <a:cubicBezTo>
                      <a:pt x="28746" y="26418"/>
                      <a:pt x="28736" y="26318"/>
                      <a:pt x="28706" y="26229"/>
                    </a:cubicBezTo>
                    <a:cubicBezTo>
                      <a:pt x="28696" y="26169"/>
                      <a:pt x="28676" y="26109"/>
                      <a:pt x="28666" y="26049"/>
                    </a:cubicBezTo>
                    <a:cubicBezTo>
                      <a:pt x="28656" y="25979"/>
                      <a:pt x="28636" y="25909"/>
                      <a:pt x="28626" y="25839"/>
                    </a:cubicBezTo>
                    <a:cubicBezTo>
                      <a:pt x="28606" y="25709"/>
                      <a:pt x="28576" y="25590"/>
                      <a:pt x="28556" y="25459"/>
                    </a:cubicBezTo>
                    <a:cubicBezTo>
                      <a:pt x="28536" y="25359"/>
                      <a:pt x="28536" y="25259"/>
                      <a:pt x="28526" y="25159"/>
                    </a:cubicBezTo>
                    <a:cubicBezTo>
                      <a:pt x="28506" y="25050"/>
                      <a:pt x="28496" y="24950"/>
                      <a:pt x="28476" y="24840"/>
                    </a:cubicBezTo>
                    <a:cubicBezTo>
                      <a:pt x="28476" y="24800"/>
                      <a:pt x="28466" y="24750"/>
                      <a:pt x="28466" y="24710"/>
                    </a:cubicBezTo>
                    <a:lnTo>
                      <a:pt x="28466" y="24560"/>
                    </a:lnTo>
                    <a:cubicBezTo>
                      <a:pt x="28456" y="24460"/>
                      <a:pt x="28456" y="24360"/>
                      <a:pt x="28446" y="24271"/>
                    </a:cubicBezTo>
                    <a:lnTo>
                      <a:pt x="28446" y="23971"/>
                    </a:lnTo>
                    <a:cubicBezTo>
                      <a:pt x="28446" y="23871"/>
                      <a:pt x="28446" y="23781"/>
                      <a:pt x="28456" y="23691"/>
                    </a:cubicBezTo>
                    <a:cubicBezTo>
                      <a:pt x="28456" y="23661"/>
                      <a:pt x="28466" y="23631"/>
                      <a:pt x="28466" y="23601"/>
                    </a:cubicBezTo>
                    <a:cubicBezTo>
                      <a:pt x="28466" y="23581"/>
                      <a:pt x="28476" y="23551"/>
                      <a:pt x="28486" y="23531"/>
                    </a:cubicBezTo>
                    <a:cubicBezTo>
                      <a:pt x="28496" y="23511"/>
                      <a:pt x="28516" y="23501"/>
                      <a:pt x="28526" y="23481"/>
                    </a:cubicBezTo>
                    <a:cubicBezTo>
                      <a:pt x="28536" y="23481"/>
                      <a:pt x="28556" y="23481"/>
                      <a:pt x="28566" y="23491"/>
                    </a:cubicBezTo>
                    <a:cubicBezTo>
                      <a:pt x="28606" y="23491"/>
                      <a:pt x="28656" y="23501"/>
                      <a:pt x="28696" y="23521"/>
                    </a:cubicBezTo>
                    <a:cubicBezTo>
                      <a:pt x="28726" y="23531"/>
                      <a:pt x="28756" y="23551"/>
                      <a:pt x="28786" y="23571"/>
                    </a:cubicBezTo>
                    <a:cubicBezTo>
                      <a:pt x="28806" y="23581"/>
                      <a:pt x="28826" y="23601"/>
                      <a:pt x="28846" y="23621"/>
                    </a:cubicBezTo>
                    <a:cubicBezTo>
                      <a:pt x="28866" y="23631"/>
                      <a:pt x="28886" y="23651"/>
                      <a:pt x="28916" y="23661"/>
                    </a:cubicBezTo>
                    <a:cubicBezTo>
                      <a:pt x="28936" y="23681"/>
                      <a:pt x="28956" y="23691"/>
                      <a:pt x="28976" y="23711"/>
                    </a:cubicBezTo>
                    <a:cubicBezTo>
                      <a:pt x="28986" y="23721"/>
                      <a:pt x="28996" y="23721"/>
                      <a:pt x="29006" y="23731"/>
                    </a:cubicBezTo>
                    <a:lnTo>
                      <a:pt x="29036" y="23761"/>
                    </a:lnTo>
                    <a:lnTo>
                      <a:pt x="29096" y="23821"/>
                    </a:lnTo>
                    <a:lnTo>
                      <a:pt x="29156" y="23911"/>
                    </a:lnTo>
                    <a:cubicBezTo>
                      <a:pt x="29185" y="23951"/>
                      <a:pt x="29205" y="23991"/>
                      <a:pt x="29225" y="24031"/>
                    </a:cubicBezTo>
                    <a:cubicBezTo>
                      <a:pt x="29236" y="24040"/>
                      <a:pt x="29245" y="24051"/>
                      <a:pt x="29256" y="24051"/>
                    </a:cubicBezTo>
                    <a:cubicBezTo>
                      <a:pt x="29265" y="24051"/>
                      <a:pt x="29265" y="24040"/>
                      <a:pt x="29276" y="24040"/>
                    </a:cubicBezTo>
                    <a:cubicBezTo>
                      <a:pt x="29285" y="24031"/>
                      <a:pt x="29296" y="24011"/>
                      <a:pt x="29285" y="24000"/>
                    </a:cubicBezTo>
                    <a:cubicBezTo>
                      <a:pt x="29256" y="23960"/>
                      <a:pt x="29236" y="23920"/>
                      <a:pt x="29216" y="23881"/>
                    </a:cubicBezTo>
                    <a:cubicBezTo>
                      <a:pt x="29205" y="23871"/>
                      <a:pt x="29196" y="23851"/>
                      <a:pt x="29185" y="23841"/>
                    </a:cubicBezTo>
                    <a:cubicBezTo>
                      <a:pt x="29176" y="23821"/>
                      <a:pt x="29156" y="23801"/>
                      <a:pt x="29146" y="23781"/>
                    </a:cubicBezTo>
                    <a:cubicBezTo>
                      <a:pt x="29116" y="23751"/>
                      <a:pt x="29096" y="23721"/>
                      <a:pt x="29066" y="23691"/>
                    </a:cubicBezTo>
                    <a:cubicBezTo>
                      <a:pt x="29046" y="23681"/>
                      <a:pt x="29036" y="23661"/>
                      <a:pt x="29016" y="23651"/>
                    </a:cubicBezTo>
                    <a:cubicBezTo>
                      <a:pt x="28996" y="23641"/>
                      <a:pt x="28986" y="23631"/>
                      <a:pt x="28966" y="23621"/>
                    </a:cubicBezTo>
                    <a:cubicBezTo>
                      <a:pt x="28926" y="23601"/>
                      <a:pt x="28896" y="23571"/>
                      <a:pt x="28866" y="23551"/>
                    </a:cubicBezTo>
                    <a:cubicBezTo>
                      <a:pt x="28836" y="23531"/>
                      <a:pt x="28806" y="23501"/>
                      <a:pt x="28776" y="23491"/>
                    </a:cubicBezTo>
                    <a:cubicBezTo>
                      <a:pt x="28736" y="23461"/>
                      <a:pt x="28706" y="23451"/>
                      <a:pt x="28666" y="23441"/>
                    </a:cubicBezTo>
                    <a:cubicBezTo>
                      <a:pt x="28646" y="23431"/>
                      <a:pt x="28626" y="23431"/>
                      <a:pt x="28606" y="23431"/>
                    </a:cubicBezTo>
                    <a:lnTo>
                      <a:pt x="28596" y="23431"/>
                    </a:lnTo>
                    <a:cubicBezTo>
                      <a:pt x="28626" y="23401"/>
                      <a:pt x="28656" y="23371"/>
                      <a:pt x="28686" y="23351"/>
                    </a:cubicBezTo>
                    <a:cubicBezTo>
                      <a:pt x="28756" y="23281"/>
                      <a:pt x="28836" y="23221"/>
                      <a:pt x="28906" y="23152"/>
                    </a:cubicBezTo>
                    <a:cubicBezTo>
                      <a:pt x="28986" y="23092"/>
                      <a:pt x="29056" y="23021"/>
                      <a:pt x="29126" y="22961"/>
                    </a:cubicBezTo>
                    <a:cubicBezTo>
                      <a:pt x="29196" y="22892"/>
                      <a:pt x="29276" y="22821"/>
                      <a:pt x="29345" y="22752"/>
                    </a:cubicBezTo>
                    <a:lnTo>
                      <a:pt x="29465" y="22632"/>
                    </a:lnTo>
                    <a:cubicBezTo>
                      <a:pt x="29496" y="22592"/>
                      <a:pt x="29536" y="22562"/>
                      <a:pt x="29565" y="22532"/>
                    </a:cubicBezTo>
                    <a:close/>
                    <a:moveTo>
                      <a:pt x="27319" y="14042"/>
                    </a:moveTo>
                    <a:cubicBezTo>
                      <a:pt x="27381" y="14042"/>
                      <a:pt x="27442" y="14047"/>
                      <a:pt x="27507" y="14059"/>
                    </a:cubicBezTo>
                    <a:lnTo>
                      <a:pt x="27537" y="14059"/>
                    </a:lnTo>
                    <a:cubicBezTo>
                      <a:pt x="27547" y="14059"/>
                      <a:pt x="27557" y="14069"/>
                      <a:pt x="27567" y="14069"/>
                    </a:cubicBezTo>
                    <a:cubicBezTo>
                      <a:pt x="27617" y="14089"/>
                      <a:pt x="27667" y="14119"/>
                      <a:pt x="27717" y="14139"/>
                    </a:cubicBezTo>
                    <a:cubicBezTo>
                      <a:pt x="27767" y="14169"/>
                      <a:pt x="27827" y="14199"/>
                      <a:pt x="27877" y="14248"/>
                    </a:cubicBezTo>
                    <a:cubicBezTo>
                      <a:pt x="27907" y="14268"/>
                      <a:pt x="27937" y="14299"/>
                      <a:pt x="27967" y="14339"/>
                    </a:cubicBezTo>
                    <a:cubicBezTo>
                      <a:pt x="27997" y="14368"/>
                      <a:pt x="28037" y="14399"/>
                      <a:pt x="28066" y="14428"/>
                    </a:cubicBezTo>
                    <a:cubicBezTo>
                      <a:pt x="28146" y="14499"/>
                      <a:pt x="28226" y="14548"/>
                      <a:pt x="28306" y="14608"/>
                    </a:cubicBezTo>
                    <a:cubicBezTo>
                      <a:pt x="28386" y="14659"/>
                      <a:pt x="28456" y="14708"/>
                      <a:pt x="28536" y="14758"/>
                    </a:cubicBezTo>
                    <a:cubicBezTo>
                      <a:pt x="28606" y="14818"/>
                      <a:pt x="28686" y="14868"/>
                      <a:pt x="28766" y="14918"/>
                    </a:cubicBezTo>
                    <a:cubicBezTo>
                      <a:pt x="28836" y="14968"/>
                      <a:pt x="28916" y="15008"/>
                      <a:pt x="28986" y="15058"/>
                    </a:cubicBezTo>
                    <a:cubicBezTo>
                      <a:pt x="29056" y="15108"/>
                      <a:pt x="29136" y="15158"/>
                      <a:pt x="29216" y="15208"/>
                    </a:cubicBezTo>
                    <a:cubicBezTo>
                      <a:pt x="29245" y="15238"/>
                      <a:pt x="29285" y="15258"/>
                      <a:pt x="29316" y="15288"/>
                    </a:cubicBezTo>
                    <a:cubicBezTo>
                      <a:pt x="29356" y="15308"/>
                      <a:pt x="29396" y="15338"/>
                      <a:pt x="29436" y="15358"/>
                    </a:cubicBezTo>
                    <a:cubicBezTo>
                      <a:pt x="29496" y="15408"/>
                      <a:pt x="29565" y="15447"/>
                      <a:pt x="29645" y="15487"/>
                    </a:cubicBezTo>
                    <a:cubicBezTo>
                      <a:pt x="29675" y="15507"/>
                      <a:pt x="29715" y="15527"/>
                      <a:pt x="29745" y="15547"/>
                    </a:cubicBezTo>
                    <a:cubicBezTo>
                      <a:pt x="29785" y="15567"/>
                      <a:pt x="29825" y="15587"/>
                      <a:pt x="29875" y="15618"/>
                    </a:cubicBezTo>
                    <a:cubicBezTo>
                      <a:pt x="29955" y="15658"/>
                      <a:pt x="30035" y="15707"/>
                      <a:pt x="30115" y="15758"/>
                    </a:cubicBezTo>
                    <a:cubicBezTo>
                      <a:pt x="30145" y="15778"/>
                      <a:pt x="30185" y="15807"/>
                      <a:pt x="30225" y="15827"/>
                    </a:cubicBezTo>
                    <a:cubicBezTo>
                      <a:pt x="30255" y="15858"/>
                      <a:pt x="30295" y="15878"/>
                      <a:pt x="30335" y="15907"/>
                    </a:cubicBezTo>
                    <a:cubicBezTo>
                      <a:pt x="30404" y="15957"/>
                      <a:pt x="30475" y="15997"/>
                      <a:pt x="30544" y="16047"/>
                    </a:cubicBezTo>
                    <a:lnTo>
                      <a:pt x="30815" y="16227"/>
                    </a:lnTo>
                    <a:cubicBezTo>
                      <a:pt x="30864" y="16257"/>
                      <a:pt x="30904" y="16287"/>
                      <a:pt x="30944" y="16307"/>
                    </a:cubicBezTo>
                    <a:lnTo>
                      <a:pt x="31124" y="16397"/>
                    </a:lnTo>
                    <a:lnTo>
                      <a:pt x="31134" y="16397"/>
                    </a:lnTo>
                    <a:cubicBezTo>
                      <a:pt x="31174" y="16427"/>
                      <a:pt x="31214" y="16457"/>
                      <a:pt x="31264" y="16477"/>
                    </a:cubicBezTo>
                    <a:cubicBezTo>
                      <a:pt x="31424" y="16587"/>
                      <a:pt x="31594" y="16697"/>
                      <a:pt x="31763" y="16797"/>
                    </a:cubicBezTo>
                    <a:cubicBezTo>
                      <a:pt x="31943" y="16897"/>
                      <a:pt x="32123" y="16997"/>
                      <a:pt x="32313" y="17097"/>
                    </a:cubicBezTo>
                    <a:cubicBezTo>
                      <a:pt x="32493" y="17196"/>
                      <a:pt x="32683" y="17306"/>
                      <a:pt x="32873" y="17406"/>
                    </a:cubicBezTo>
                    <a:cubicBezTo>
                      <a:pt x="33053" y="17506"/>
                      <a:pt x="33233" y="17606"/>
                      <a:pt x="33412" y="17696"/>
                    </a:cubicBezTo>
                    <a:cubicBezTo>
                      <a:pt x="33602" y="17786"/>
                      <a:pt x="33802" y="17885"/>
                      <a:pt x="33992" y="17976"/>
                    </a:cubicBezTo>
                    <a:cubicBezTo>
                      <a:pt x="34181" y="18065"/>
                      <a:pt x="34372" y="18165"/>
                      <a:pt x="34551" y="18265"/>
                    </a:cubicBezTo>
                    <a:lnTo>
                      <a:pt x="35091" y="18565"/>
                    </a:lnTo>
                    <a:cubicBezTo>
                      <a:pt x="35271" y="18655"/>
                      <a:pt x="35451" y="18735"/>
                      <a:pt x="35631" y="18825"/>
                    </a:cubicBezTo>
                    <a:cubicBezTo>
                      <a:pt x="35810" y="18925"/>
                      <a:pt x="35990" y="19035"/>
                      <a:pt x="36160" y="19144"/>
                    </a:cubicBezTo>
                    <a:cubicBezTo>
                      <a:pt x="36340" y="19255"/>
                      <a:pt x="36519" y="19355"/>
                      <a:pt x="36690" y="19464"/>
                    </a:cubicBezTo>
                    <a:cubicBezTo>
                      <a:pt x="36870" y="19584"/>
                      <a:pt x="37049" y="19704"/>
                      <a:pt x="37239" y="19804"/>
                    </a:cubicBezTo>
                    <a:cubicBezTo>
                      <a:pt x="37429" y="19914"/>
                      <a:pt x="37619" y="20014"/>
                      <a:pt x="37809" y="20124"/>
                    </a:cubicBezTo>
                    <a:cubicBezTo>
                      <a:pt x="37989" y="20224"/>
                      <a:pt x="38178" y="20314"/>
                      <a:pt x="38358" y="20414"/>
                    </a:cubicBezTo>
                    <a:lnTo>
                      <a:pt x="38928" y="20714"/>
                    </a:lnTo>
                    <a:cubicBezTo>
                      <a:pt x="39028" y="20773"/>
                      <a:pt x="39117" y="20823"/>
                      <a:pt x="39217" y="20873"/>
                    </a:cubicBezTo>
                    <a:cubicBezTo>
                      <a:pt x="39317" y="20923"/>
                      <a:pt x="39417" y="20973"/>
                      <a:pt x="39507" y="21023"/>
                    </a:cubicBezTo>
                    <a:cubicBezTo>
                      <a:pt x="39607" y="21073"/>
                      <a:pt x="39707" y="21123"/>
                      <a:pt x="39797" y="21173"/>
                    </a:cubicBezTo>
                    <a:cubicBezTo>
                      <a:pt x="39887" y="21223"/>
                      <a:pt x="39967" y="21273"/>
                      <a:pt x="40056" y="21323"/>
                    </a:cubicBezTo>
                    <a:cubicBezTo>
                      <a:pt x="40236" y="21433"/>
                      <a:pt x="40427" y="21533"/>
                      <a:pt x="40616" y="21633"/>
                    </a:cubicBezTo>
                    <a:cubicBezTo>
                      <a:pt x="40806" y="21733"/>
                      <a:pt x="40996" y="21842"/>
                      <a:pt x="41186" y="21942"/>
                    </a:cubicBezTo>
                    <a:cubicBezTo>
                      <a:pt x="41375" y="22042"/>
                      <a:pt x="41566" y="22152"/>
                      <a:pt x="41745" y="22252"/>
                    </a:cubicBezTo>
                    <a:cubicBezTo>
                      <a:pt x="41795" y="22282"/>
                      <a:pt x="41845" y="22302"/>
                      <a:pt x="41895" y="22332"/>
                    </a:cubicBezTo>
                    <a:cubicBezTo>
                      <a:pt x="41955" y="22362"/>
                      <a:pt x="42005" y="22392"/>
                      <a:pt x="42065" y="22422"/>
                    </a:cubicBezTo>
                    <a:cubicBezTo>
                      <a:pt x="42145" y="22462"/>
                      <a:pt x="42235" y="22502"/>
                      <a:pt x="42325" y="22542"/>
                    </a:cubicBezTo>
                    <a:cubicBezTo>
                      <a:pt x="42525" y="22632"/>
                      <a:pt x="42725" y="22721"/>
                      <a:pt x="42934" y="22812"/>
                    </a:cubicBezTo>
                    <a:cubicBezTo>
                      <a:pt x="43144" y="22901"/>
                      <a:pt x="43354" y="23001"/>
                      <a:pt x="43564" y="23081"/>
                    </a:cubicBezTo>
                    <a:cubicBezTo>
                      <a:pt x="43634" y="23112"/>
                      <a:pt x="43704" y="23141"/>
                      <a:pt x="43764" y="23171"/>
                    </a:cubicBezTo>
                    <a:cubicBezTo>
                      <a:pt x="43933" y="23241"/>
                      <a:pt x="44093" y="23311"/>
                      <a:pt x="44263" y="23381"/>
                    </a:cubicBezTo>
                    <a:cubicBezTo>
                      <a:pt x="44453" y="23471"/>
                      <a:pt x="44643" y="23551"/>
                      <a:pt x="44833" y="23631"/>
                    </a:cubicBezTo>
                    <a:cubicBezTo>
                      <a:pt x="44963" y="23681"/>
                      <a:pt x="45092" y="23741"/>
                      <a:pt x="45232" y="23791"/>
                    </a:cubicBezTo>
                    <a:cubicBezTo>
                      <a:pt x="45243" y="23801"/>
                      <a:pt x="45263" y="23811"/>
                      <a:pt x="45283" y="23821"/>
                    </a:cubicBezTo>
                    <a:cubicBezTo>
                      <a:pt x="45352" y="23861"/>
                      <a:pt x="45422" y="23891"/>
                      <a:pt x="45492" y="23931"/>
                    </a:cubicBezTo>
                    <a:lnTo>
                      <a:pt x="45672" y="24051"/>
                    </a:lnTo>
                    <a:cubicBezTo>
                      <a:pt x="45792" y="24131"/>
                      <a:pt x="45922" y="24200"/>
                      <a:pt x="46042" y="24280"/>
                    </a:cubicBezTo>
                    <a:cubicBezTo>
                      <a:pt x="46111" y="24311"/>
                      <a:pt x="46182" y="24351"/>
                      <a:pt x="46242" y="24390"/>
                    </a:cubicBezTo>
                    <a:cubicBezTo>
                      <a:pt x="46311" y="24420"/>
                      <a:pt x="46382" y="24450"/>
                      <a:pt x="46442" y="24480"/>
                    </a:cubicBezTo>
                    <a:cubicBezTo>
                      <a:pt x="46571" y="24540"/>
                      <a:pt x="46681" y="24600"/>
                      <a:pt x="46811" y="24650"/>
                    </a:cubicBezTo>
                    <a:cubicBezTo>
                      <a:pt x="46921" y="24700"/>
                      <a:pt x="47031" y="24740"/>
                      <a:pt x="47141" y="24790"/>
                    </a:cubicBezTo>
                    <a:cubicBezTo>
                      <a:pt x="47241" y="24830"/>
                      <a:pt x="47350" y="24870"/>
                      <a:pt x="47450" y="24910"/>
                    </a:cubicBezTo>
                    <a:cubicBezTo>
                      <a:pt x="47481" y="24920"/>
                      <a:pt x="47501" y="24930"/>
                      <a:pt x="47530" y="24950"/>
                    </a:cubicBezTo>
                    <a:cubicBezTo>
                      <a:pt x="47521" y="24960"/>
                      <a:pt x="47501" y="24960"/>
                      <a:pt x="47490" y="24970"/>
                    </a:cubicBezTo>
                    <a:cubicBezTo>
                      <a:pt x="47430" y="25010"/>
                      <a:pt x="47381" y="25050"/>
                      <a:pt x="47321" y="25080"/>
                    </a:cubicBezTo>
                    <a:cubicBezTo>
                      <a:pt x="47261" y="25130"/>
                      <a:pt x="47201" y="25170"/>
                      <a:pt x="47151" y="25210"/>
                    </a:cubicBezTo>
                    <a:cubicBezTo>
                      <a:pt x="47041" y="25299"/>
                      <a:pt x="46931" y="25379"/>
                      <a:pt x="46841" y="25479"/>
                    </a:cubicBezTo>
                    <a:cubicBezTo>
                      <a:pt x="46791" y="25530"/>
                      <a:pt x="46751" y="25590"/>
                      <a:pt x="46711" y="25639"/>
                    </a:cubicBezTo>
                    <a:cubicBezTo>
                      <a:pt x="46661" y="25699"/>
                      <a:pt x="46621" y="25749"/>
                      <a:pt x="46591" y="25799"/>
                    </a:cubicBezTo>
                    <a:cubicBezTo>
                      <a:pt x="46511" y="25909"/>
                      <a:pt x="46431" y="26019"/>
                      <a:pt x="46362" y="26139"/>
                    </a:cubicBezTo>
                    <a:cubicBezTo>
                      <a:pt x="46282" y="26259"/>
                      <a:pt x="46211" y="26378"/>
                      <a:pt x="46151" y="26509"/>
                    </a:cubicBezTo>
                    <a:cubicBezTo>
                      <a:pt x="46142" y="26538"/>
                      <a:pt x="46122" y="26578"/>
                      <a:pt x="46102" y="26618"/>
                    </a:cubicBezTo>
                    <a:cubicBezTo>
                      <a:pt x="46092" y="26649"/>
                      <a:pt x="46072" y="26689"/>
                      <a:pt x="46062" y="26729"/>
                    </a:cubicBezTo>
                    <a:cubicBezTo>
                      <a:pt x="46042" y="26789"/>
                      <a:pt x="46012" y="26848"/>
                      <a:pt x="46002" y="26908"/>
                    </a:cubicBezTo>
                    <a:cubicBezTo>
                      <a:pt x="45952" y="27038"/>
                      <a:pt x="45912" y="27168"/>
                      <a:pt x="45892" y="27308"/>
                    </a:cubicBezTo>
                    <a:cubicBezTo>
                      <a:pt x="45872" y="27448"/>
                      <a:pt x="45842" y="27597"/>
                      <a:pt x="45842" y="27757"/>
                    </a:cubicBezTo>
                    <a:cubicBezTo>
                      <a:pt x="45842" y="27848"/>
                      <a:pt x="45842" y="27937"/>
                      <a:pt x="45852" y="28027"/>
                    </a:cubicBezTo>
                    <a:cubicBezTo>
                      <a:pt x="45862" y="28107"/>
                      <a:pt x="45862" y="28187"/>
                      <a:pt x="45882" y="28267"/>
                    </a:cubicBezTo>
                    <a:cubicBezTo>
                      <a:pt x="45882" y="28307"/>
                      <a:pt x="45892" y="28357"/>
                      <a:pt x="45902" y="28397"/>
                    </a:cubicBezTo>
                    <a:cubicBezTo>
                      <a:pt x="45862" y="28367"/>
                      <a:pt x="45812" y="28337"/>
                      <a:pt x="45772" y="28307"/>
                    </a:cubicBezTo>
                    <a:cubicBezTo>
                      <a:pt x="45712" y="28257"/>
                      <a:pt x="45642" y="28197"/>
                      <a:pt x="45582" y="28137"/>
                    </a:cubicBezTo>
                    <a:cubicBezTo>
                      <a:pt x="45502" y="28067"/>
                      <a:pt x="45432" y="28008"/>
                      <a:pt x="45352" y="27937"/>
                    </a:cubicBezTo>
                    <a:cubicBezTo>
                      <a:pt x="45303" y="27897"/>
                      <a:pt x="45243" y="27848"/>
                      <a:pt x="45203" y="27797"/>
                    </a:cubicBezTo>
                    <a:lnTo>
                      <a:pt x="45203" y="27777"/>
                    </a:lnTo>
                    <a:cubicBezTo>
                      <a:pt x="45223" y="27728"/>
                      <a:pt x="45232" y="27688"/>
                      <a:pt x="45252" y="27637"/>
                    </a:cubicBezTo>
                    <a:cubicBezTo>
                      <a:pt x="45272" y="27588"/>
                      <a:pt x="45283" y="27528"/>
                      <a:pt x="45283" y="27468"/>
                    </a:cubicBezTo>
                    <a:cubicBezTo>
                      <a:pt x="45292" y="27428"/>
                      <a:pt x="45292" y="27388"/>
                      <a:pt x="45303" y="27348"/>
                    </a:cubicBezTo>
                    <a:cubicBezTo>
                      <a:pt x="45303" y="27308"/>
                      <a:pt x="45312" y="27258"/>
                      <a:pt x="45312" y="27218"/>
                    </a:cubicBezTo>
                    <a:lnTo>
                      <a:pt x="45312" y="27238"/>
                    </a:lnTo>
                    <a:cubicBezTo>
                      <a:pt x="45323" y="27178"/>
                      <a:pt x="45332" y="27128"/>
                      <a:pt x="45343" y="27078"/>
                    </a:cubicBezTo>
                    <a:cubicBezTo>
                      <a:pt x="45352" y="27018"/>
                      <a:pt x="45363" y="26968"/>
                      <a:pt x="45372" y="26908"/>
                    </a:cubicBezTo>
                    <a:cubicBezTo>
                      <a:pt x="45382" y="26848"/>
                      <a:pt x="45392" y="26778"/>
                      <a:pt x="45402" y="26718"/>
                    </a:cubicBezTo>
                    <a:cubicBezTo>
                      <a:pt x="45412" y="26669"/>
                      <a:pt x="45412" y="26609"/>
                      <a:pt x="45412" y="26558"/>
                    </a:cubicBezTo>
                    <a:cubicBezTo>
                      <a:pt x="45432" y="26478"/>
                      <a:pt x="45442" y="26398"/>
                      <a:pt x="45452" y="26318"/>
                    </a:cubicBezTo>
                    <a:cubicBezTo>
                      <a:pt x="45462" y="26249"/>
                      <a:pt x="45462" y="26179"/>
                      <a:pt x="45472" y="26109"/>
                    </a:cubicBezTo>
                    <a:cubicBezTo>
                      <a:pt x="45472" y="26059"/>
                      <a:pt x="45482" y="25999"/>
                      <a:pt x="45462" y="25939"/>
                    </a:cubicBezTo>
                    <a:cubicBezTo>
                      <a:pt x="45462" y="25919"/>
                      <a:pt x="45452" y="25899"/>
                      <a:pt x="45442" y="25879"/>
                    </a:cubicBezTo>
                    <a:lnTo>
                      <a:pt x="45442" y="25859"/>
                    </a:lnTo>
                    <a:cubicBezTo>
                      <a:pt x="45432" y="25849"/>
                      <a:pt x="45432" y="25829"/>
                      <a:pt x="45432" y="25809"/>
                    </a:cubicBezTo>
                    <a:cubicBezTo>
                      <a:pt x="45432" y="25799"/>
                      <a:pt x="45422" y="25779"/>
                      <a:pt x="45422" y="25759"/>
                    </a:cubicBezTo>
                    <a:cubicBezTo>
                      <a:pt x="45422" y="25749"/>
                      <a:pt x="45422" y="25729"/>
                      <a:pt x="45412" y="25719"/>
                    </a:cubicBezTo>
                    <a:cubicBezTo>
                      <a:pt x="45402" y="25689"/>
                      <a:pt x="45392" y="25669"/>
                      <a:pt x="45382" y="25649"/>
                    </a:cubicBezTo>
                    <a:cubicBezTo>
                      <a:pt x="45363" y="25629"/>
                      <a:pt x="45352" y="25609"/>
                      <a:pt x="45332" y="25590"/>
                    </a:cubicBezTo>
                    <a:cubicBezTo>
                      <a:pt x="45263" y="25530"/>
                      <a:pt x="45172" y="25479"/>
                      <a:pt x="45092" y="25430"/>
                    </a:cubicBezTo>
                    <a:cubicBezTo>
                      <a:pt x="45052" y="25410"/>
                      <a:pt x="45012" y="25379"/>
                      <a:pt x="44963" y="25359"/>
                    </a:cubicBezTo>
                    <a:cubicBezTo>
                      <a:pt x="44923" y="25330"/>
                      <a:pt x="44873" y="25299"/>
                      <a:pt x="44823" y="25279"/>
                    </a:cubicBezTo>
                    <a:cubicBezTo>
                      <a:pt x="44633" y="25170"/>
                      <a:pt x="44433" y="25080"/>
                      <a:pt x="44243" y="24990"/>
                    </a:cubicBezTo>
                    <a:cubicBezTo>
                      <a:pt x="44193" y="24970"/>
                      <a:pt x="44144" y="24940"/>
                      <a:pt x="44093" y="24910"/>
                    </a:cubicBezTo>
                    <a:cubicBezTo>
                      <a:pt x="44044" y="24890"/>
                      <a:pt x="43993" y="24860"/>
                      <a:pt x="43944" y="24830"/>
                    </a:cubicBezTo>
                    <a:cubicBezTo>
                      <a:pt x="43893" y="24800"/>
                      <a:pt x="43844" y="24780"/>
                      <a:pt x="43793" y="24750"/>
                    </a:cubicBezTo>
                    <a:cubicBezTo>
                      <a:pt x="43753" y="24720"/>
                      <a:pt x="43704" y="24680"/>
                      <a:pt x="43664" y="24650"/>
                    </a:cubicBezTo>
                    <a:cubicBezTo>
                      <a:pt x="43614" y="24620"/>
                      <a:pt x="43574" y="24590"/>
                      <a:pt x="43534" y="24560"/>
                    </a:cubicBezTo>
                    <a:cubicBezTo>
                      <a:pt x="43474" y="24530"/>
                      <a:pt x="43424" y="24500"/>
                      <a:pt x="43374" y="24470"/>
                    </a:cubicBezTo>
                    <a:lnTo>
                      <a:pt x="43224" y="24380"/>
                    </a:lnTo>
                    <a:cubicBezTo>
                      <a:pt x="43164" y="24340"/>
                      <a:pt x="43114" y="24311"/>
                      <a:pt x="43054" y="24280"/>
                    </a:cubicBezTo>
                    <a:cubicBezTo>
                      <a:pt x="42945" y="24231"/>
                      <a:pt x="42834" y="24171"/>
                      <a:pt x="42725" y="24111"/>
                    </a:cubicBezTo>
                    <a:cubicBezTo>
                      <a:pt x="42614" y="24051"/>
                      <a:pt x="42505" y="24000"/>
                      <a:pt x="42395" y="23940"/>
                    </a:cubicBezTo>
                    <a:cubicBezTo>
                      <a:pt x="42285" y="23891"/>
                      <a:pt x="42175" y="23831"/>
                      <a:pt x="42065" y="23771"/>
                    </a:cubicBezTo>
                    <a:cubicBezTo>
                      <a:pt x="41965" y="23721"/>
                      <a:pt x="41855" y="23671"/>
                      <a:pt x="41755" y="23621"/>
                    </a:cubicBezTo>
                    <a:cubicBezTo>
                      <a:pt x="41646" y="23561"/>
                      <a:pt x="41546" y="23501"/>
                      <a:pt x="41435" y="23431"/>
                    </a:cubicBezTo>
                    <a:cubicBezTo>
                      <a:pt x="41335" y="23371"/>
                      <a:pt x="41226" y="23301"/>
                      <a:pt x="41116" y="23231"/>
                    </a:cubicBezTo>
                    <a:lnTo>
                      <a:pt x="40816" y="23052"/>
                    </a:lnTo>
                    <a:cubicBezTo>
                      <a:pt x="40716" y="22992"/>
                      <a:pt x="40606" y="22932"/>
                      <a:pt x="40507" y="22881"/>
                    </a:cubicBezTo>
                    <a:lnTo>
                      <a:pt x="40207" y="22732"/>
                    </a:lnTo>
                    <a:cubicBezTo>
                      <a:pt x="40096" y="22682"/>
                      <a:pt x="39987" y="22632"/>
                      <a:pt x="39877" y="22592"/>
                    </a:cubicBezTo>
                    <a:cubicBezTo>
                      <a:pt x="39767" y="22542"/>
                      <a:pt x="39657" y="22482"/>
                      <a:pt x="39537" y="22442"/>
                    </a:cubicBezTo>
                    <a:cubicBezTo>
                      <a:pt x="39417" y="22402"/>
                      <a:pt x="39288" y="22372"/>
                      <a:pt x="39148" y="22372"/>
                    </a:cubicBezTo>
                    <a:lnTo>
                      <a:pt x="39077" y="22372"/>
                    </a:lnTo>
                    <a:cubicBezTo>
                      <a:pt x="39048" y="22382"/>
                      <a:pt x="39028" y="22392"/>
                      <a:pt x="39008" y="22412"/>
                    </a:cubicBezTo>
                    <a:cubicBezTo>
                      <a:pt x="38957" y="22432"/>
                      <a:pt x="38908" y="22462"/>
                      <a:pt x="38857" y="22482"/>
                    </a:cubicBezTo>
                    <a:lnTo>
                      <a:pt x="38528" y="22632"/>
                    </a:lnTo>
                    <a:cubicBezTo>
                      <a:pt x="38418" y="22682"/>
                      <a:pt x="38318" y="22741"/>
                      <a:pt x="38218" y="22801"/>
                    </a:cubicBezTo>
                    <a:cubicBezTo>
                      <a:pt x="38109" y="22852"/>
                      <a:pt x="37998" y="22901"/>
                      <a:pt x="37898" y="22961"/>
                    </a:cubicBezTo>
                    <a:cubicBezTo>
                      <a:pt x="37838" y="22992"/>
                      <a:pt x="37789" y="23021"/>
                      <a:pt x="37738" y="23052"/>
                    </a:cubicBezTo>
                    <a:lnTo>
                      <a:pt x="37619" y="23112"/>
                    </a:lnTo>
                    <a:cubicBezTo>
                      <a:pt x="37609" y="23061"/>
                      <a:pt x="37599" y="23012"/>
                      <a:pt x="37549" y="22981"/>
                    </a:cubicBezTo>
                    <a:cubicBezTo>
                      <a:pt x="37529" y="22961"/>
                      <a:pt x="37509" y="22941"/>
                      <a:pt x="37479" y="22932"/>
                    </a:cubicBezTo>
                    <a:cubicBezTo>
                      <a:pt x="37449" y="22912"/>
                      <a:pt x="37409" y="22892"/>
                      <a:pt x="37379" y="22872"/>
                    </a:cubicBezTo>
                    <a:cubicBezTo>
                      <a:pt x="37289" y="22812"/>
                      <a:pt x="37199" y="22761"/>
                      <a:pt x="37099" y="22721"/>
                    </a:cubicBezTo>
                    <a:cubicBezTo>
                      <a:pt x="36989" y="22662"/>
                      <a:pt x="36879" y="22622"/>
                      <a:pt x="36770" y="22562"/>
                    </a:cubicBezTo>
                    <a:cubicBezTo>
                      <a:pt x="36650" y="22502"/>
                      <a:pt x="36539" y="22442"/>
                      <a:pt x="36420" y="22372"/>
                    </a:cubicBezTo>
                    <a:cubicBezTo>
                      <a:pt x="36320" y="22312"/>
                      <a:pt x="36210" y="22252"/>
                      <a:pt x="36100" y="22202"/>
                    </a:cubicBezTo>
                    <a:lnTo>
                      <a:pt x="35920" y="22112"/>
                    </a:lnTo>
                    <a:cubicBezTo>
                      <a:pt x="35860" y="22082"/>
                      <a:pt x="35810" y="22042"/>
                      <a:pt x="35750" y="22012"/>
                    </a:cubicBezTo>
                    <a:cubicBezTo>
                      <a:pt x="35640" y="21953"/>
                      <a:pt x="35520" y="21893"/>
                      <a:pt x="35400" y="21833"/>
                    </a:cubicBezTo>
                    <a:cubicBezTo>
                      <a:pt x="35280" y="21773"/>
                      <a:pt x="35171" y="21702"/>
                      <a:pt x="35051" y="21642"/>
                    </a:cubicBezTo>
                    <a:cubicBezTo>
                      <a:pt x="34931" y="21582"/>
                      <a:pt x="34811" y="21533"/>
                      <a:pt x="34691" y="21463"/>
                    </a:cubicBezTo>
                    <a:cubicBezTo>
                      <a:pt x="34571" y="21403"/>
                      <a:pt x="34461" y="21333"/>
                      <a:pt x="34341" y="21273"/>
                    </a:cubicBezTo>
                    <a:cubicBezTo>
                      <a:pt x="34101" y="21143"/>
                      <a:pt x="33862" y="21023"/>
                      <a:pt x="33642" y="20873"/>
                    </a:cubicBezTo>
                    <a:cubicBezTo>
                      <a:pt x="33512" y="20793"/>
                      <a:pt x="33392" y="20714"/>
                      <a:pt x="33262" y="20634"/>
                    </a:cubicBezTo>
                    <a:cubicBezTo>
                      <a:pt x="33142" y="20554"/>
                      <a:pt x="33022" y="20474"/>
                      <a:pt x="32902" y="20383"/>
                    </a:cubicBezTo>
                    <a:cubicBezTo>
                      <a:pt x="32842" y="20343"/>
                      <a:pt x="32783" y="20294"/>
                      <a:pt x="32713" y="20244"/>
                    </a:cubicBezTo>
                    <a:cubicBezTo>
                      <a:pt x="32693" y="20234"/>
                      <a:pt x="32673" y="20214"/>
                      <a:pt x="32653" y="20204"/>
                    </a:cubicBezTo>
                    <a:cubicBezTo>
                      <a:pt x="32653" y="20194"/>
                      <a:pt x="32643" y="20174"/>
                      <a:pt x="32643" y="20164"/>
                    </a:cubicBezTo>
                    <a:lnTo>
                      <a:pt x="32613" y="20044"/>
                    </a:lnTo>
                    <a:cubicBezTo>
                      <a:pt x="32603" y="19994"/>
                      <a:pt x="32583" y="19944"/>
                      <a:pt x="32563" y="19894"/>
                    </a:cubicBezTo>
                    <a:lnTo>
                      <a:pt x="32503" y="19774"/>
                    </a:lnTo>
                    <a:cubicBezTo>
                      <a:pt x="32493" y="19754"/>
                      <a:pt x="32493" y="19724"/>
                      <a:pt x="32483" y="19704"/>
                    </a:cubicBezTo>
                    <a:lnTo>
                      <a:pt x="32483" y="19614"/>
                    </a:lnTo>
                    <a:cubicBezTo>
                      <a:pt x="32473" y="19584"/>
                      <a:pt x="32473" y="19544"/>
                      <a:pt x="32473" y="19515"/>
                    </a:cubicBezTo>
                    <a:cubicBezTo>
                      <a:pt x="32463" y="19484"/>
                      <a:pt x="32463" y="19455"/>
                      <a:pt x="32453" y="19424"/>
                    </a:cubicBezTo>
                    <a:cubicBezTo>
                      <a:pt x="32443" y="19404"/>
                      <a:pt x="32443" y="19375"/>
                      <a:pt x="32433" y="19355"/>
                    </a:cubicBezTo>
                    <a:cubicBezTo>
                      <a:pt x="32413" y="19304"/>
                      <a:pt x="32403" y="19264"/>
                      <a:pt x="32383" y="19224"/>
                    </a:cubicBezTo>
                    <a:cubicBezTo>
                      <a:pt x="32363" y="19175"/>
                      <a:pt x="32343" y="19135"/>
                      <a:pt x="32323" y="19095"/>
                    </a:cubicBezTo>
                    <a:cubicBezTo>
                      <a:pt x="32303" y="19055"/>
                      <a:pt x="32273" y="19015"/>
                      <a:pt x="32243" y="18975"/>
                    </a:cubicBezTo>
                    <a:cubicBezTo>
                      <a:pt x="32213" y="18935"/>
                      <a:pt x="32183" y="18905"/>
                      <a:pt x="32153" y="18875"/>
                    </a:cubicBezTo>
                    <a:cubicBezTo>
                      <a:pt x="32113" y="18835"/>
                      <a:pt x="32074" y="18805"/>
                      <a:pt x="32023" y="18765"/>
                    </a:cubicBezTo>
                    <a:cubicBezTo>
                      <a:pt x="31994" y="18745"/>
                      <a:pt x="31954" y="18715"/>
                      <a:pt x="31914" y="18695"/>
                    </a:cubicBezTo>
                    <a:lnTo>
                      <a:pt x="31794" y="18635"/>
                    </a:lnTo>
                    <a:cubicBezTo>
                      <a:pt x="31743" y="18605"/>
                      <a:pt x="31694" y="18575"/>
                      <a:pt x="31643" y="18555"/>
                    </a:cubicBezTo>
                    <a:cubicBezTo>
                      <a:pt x="31603" y="18545"/>
                      <a:pt x="31574" y="18525"/>
                      <a:pt x="31534" y="18515"/>
                    </a:cubicBezTo>
                    <a:cubicBezTo>
                      <a:pt x="31454" y="18485"/>
                      <a:pt x="31384" y="18455"/>
                      <a:pt x="31294" y="18445"/>
                    </a:cubicBezTo>
                    <a:cubicBezTo>
                      <a:pt x="31254" y="18435"/>
                      <a:pt x="31214" y="18425"/>
                      <a:pt x="31174" y="18425"/>
                    </a:cubicBezTo>
                    <a:cubicBezTo>
                      <a:pt x="31134" y="18415"/>
                      <a:pt x="31104" y="18415"/>
                      <a:pt x="31074" y="18415"/>
                    </a:cubicBezTo>
                    <a:lnTo>
                      <a:pt x="31064" y="18415"/>
                    </a:lnTo>
                    <a:cubicBezTo>
                      <a:pt x="30974" y="18415"/>
                      <a:pt x="30894" y="18445"/>
                      <a:pt x="30815" y="18465"/>
                    </a:cubicBezTo>
                    <a:cubicBezTo>
                      <a:pt x="30764" y="18485"/>
                      <a:pt x="30715" y="18505"/>
                      <a:pt x="30664" y="18535"/>
                    </a:cubicBezTo>
                    <a:cubicBezTo>
                      <a:pt x="30624" y="18555"/>
                      <a:pt x="30595" y="18575"/>
                      <a:pt x="30564" y="18595"/>
                    </a:cubicBezTo>
                    <a:cubicBezTo>
                      <a:pt x="30535" y="18615"/>
                      <a:pt x="30504" y="18635"/>
                      <a:pt x="30484" y="18665"/>
                    </a:cubicBezTo>
                    <a:lnTo>
                      <a:pt x="30475" y="18655"/>
                    </a:lnTo>
                    <a:cubicBezTo>
                      <a:pt x="30435" y="18635"/>
                      <a:pt x="30404" y="18615"/>
                      <a:pt x="30375" y="18595"/>
                    </a:cubicBezTo>
                    <a:cubicBezTo>
                      <a:pt x="30345" y="18585"/>
                      <a:pt x="30325" y="18575"/>
                      <a:pt x="30305" y="18555"/>
                    </a:cubicBezTo>
                    <a:cubicBezTo>
                      <a:pt x="30285" y="18545"/>
                      <a:pt x="30255" y="18535"/>
                      <a:pt x="30235" y="18525"/>
                    </a:cubicBezTo>
                    <a:lnTo>
                      <a:pt x="30115" y="18435"/>
                    </a:lnTo>
                    <a:cubicBezTo>
                      <a:pt x="30075" y="18415"/>
                      <a:pt x="30035" y="18385"/>
                      <a:pt x="29995" y="18365"/>
                    </a:cubicBezTo>
                    <a:cubicBezTo>
                      <a:pt x="29955" y="18335"/>
                      <a:pt x="29915" y="18305"/>
                      <a:pt x="29875" y="18285"/>
                    </a:cubicBezTo>
                    <a:cubicBezTo>
                      <a:pt x="29835" y="18256"/>
                      <a:pt x="29795" y="18225"/>
                      <a:pt x="29755" y="18205"/>
                    </a:cubicBezTo>
                    <a:lnTo>
                      <a:pt x="29485" y="18025"/>
                    </a:lnTo>
                    <a:cubicBezTo>
                      <a:pt x="29396" y="17965"/>
                      <a:pt x="29316" y="17916"/>
                      <a:pt x="29216" y="17856"/>
                    </a:cubicBezTo>
                    <a:lnTo>
                      <a:pt x="28946" y="17706"/>
                    </a:lnTo>
                    <a:cubicBezTo>
                      <a:pt x="28856" y="17646"/>
                      <a:pt x="28756" y="17596"/>
                      <a:pt x="28666" y="17536"/>
                    </a:cubicBezTo>
                    <a:cubicBezTo>
                      <a:pt x="28576" y="17476"/>
                      <a:pt x="28486" y="17416"/>
                      <a:pt x="28386" y="17366"/>
                    </a:cubicBezTo>
                    <a:cubicBezTo>
                      <a:pt x="28286" y="17316"/>
                      <a:pt x="28186" y="17266"/>
                      <a:pt x="28086" y="17226"/>
                    </a:cubicBezTo>
                    <a:cubicBezTo>
                      <a:pt x="27986" y="17176"/>
                      <a:pt x="27887" y="17117"/>
                      <a:pt x="27787" y="17066"/>
                    </a:cubicBezTo>
                    <a:cubicBezTo>
                      <a:pt x="27677" y="17006"/>
                      <a:pt x="27567" y="16946"/>
                      <a:pt x="27457" y="16897"/>
                    </a:cubicBezTo>
                    <a:cubicBezTo>
                      <a:pt x="27457" y="16886"/>
                      <a:pt x="27457" y="16877"/>
                      <a:pt x="27447" y="16866"/>
                    </a:cubicBezTo>
                    <a:cubicBezTo>
                      <a:pt x="27447" y="16846"/>
                      <a:pt x="27437" y="16817"/>
                      <a:pt x="27417" y="16797"/>
                    </a:cubicBezTo>
                    <a:cubicBezTo>
                      <a:pt x="27417" y="16797"/>
                      <a:pt x="27417" y="16786"/>
                      <a:pt x="27407" y="16777"/>
                    </a:cubicBezTo>
                    <a:cubicBezTo>
                      <a:pt x="27397" y="16757"/>
                      <a:pt x="27377" y="16726"/>
                      <a:pt x="27357" y="16706"/>
                    </a:cubicBezTo>
                    <a:cubicBezTo>
                      <a:pt x="27327" y="16666"/>
                      <a:pt x="27277" y="16637"/>
                      <a:pt x="27238" y="16607"/>
                    </a:cubicBezTo>
                    <a:lnTo>
                      <a:pt x="27178" y="16577"/>
                    </a:lnTo>
                    <a:cubicBezTo>
                      <a:pt x="27127" y="16557"/>
                      <a:pt x="27098" y="16547"/>
                      <a:pt x="27047" y="16527"/>
                    </a:cubicBezTo>
                    <a:cubicBezTo>
                      <a:pt x="26998" y="16517"/>
                      <a:pt x="26947" y="16507"/>
                      <a:pt x="26907" y="16487"/>
                    </a:cubicBezTo>
                    <a:cubicBezTo>
                      <a:pt x="26867" y="16477"/>
                      <a:pt x="26838" y="16467"/>
                      <a:pt x="26798" y="16447"/>
                    </a:cubicBezTo>
                    <a:cubicBezTo>
                      <a:pt x="26728" y="16417"/>
                      <a:pt x="26658" y="16387"/>
                      <a:pt x="26598" y="16347"/>
                    </a:cubicBezTo>
                    <a:cubicBezTo>
                      <a:pt x="26558" y="16317"/>
                      <a:pt x="26528" y="16287"/>
                      <a:pt x="26498" y="16257"/>
                    </a:cubicBezTo>
                    <a:cubicBezTo>
                      <a:pt x="26448" y="16217"/>
                      <a:pt x="26418" y="16177"/>
                      <a:pt x="26378" y="16137"/>
                    </a:cubicBezTo>
                    <a:cubicBezTo>
                      <a:pt x="26358" y="16107"/>
                      <a:pt x="26338" y="16067"/>
                      <a:pt x="26318" y="16027"/>
                    </a:cubicBezTo>
                    <a:cubicBezTo>
                      <a:pt x="26298" y="15987"/>
                      <a:pt x="26288" y="15947"/>
                      <a:pt x="26268" y="15907"/>
                    </a:cubicBezTo>
                    <a:cubicBezTo>
                      <a:pt x="26248" y="15858"/>
                      <a:pt x="26228" y="15807"/>
                      <a:pt x="26218" y="15758"/>
                    </a:cubicBezTo>
                    <a:cubicBezTo>
                      <a:pt x="26188" y="15658"/>
                      <a:pt x="26158" y="15558"/>
                      <a:pt x="26138" y="15447"/>
                    </a:cubicBezTo>
                    <a:cubicBezTo>
                      <a:pt x="26138" y="15408"/>
                      <a:pt x="26128" y="15368"/>
                      <a:pt x="26128" y="15328"/>
                    </a:cubicBezTo>
                    <a:cubicBezTo>
                      <a:pt x="26138" y="15288"/>
                      <a:pt x="26138" y="15248"/>
                      <a:pt x="26138" y="15198"/>
                    </a:cubicBezTo>
                    <a:cubicBezTo>
                      <a:pt x="26148" y="15138"/>
                      <a:pt x="26168" y="15078"/>
                      <a:pt x="26178" y="15008"/>
                    </a:cubicBezTo>
                    <a:cubicBezTo>
                      <a:pt x="26198" y="14948"/>
                      <a:pt x="26218" y="14878"/>
                      <a:pt x="26248" y="14818"/>
                    </a:cubicBezTo>
                    <a:cubicBezTo>
                      <a:pt x="26308" y="14679"/>
                      <a:pt x="26388" y="14548"/>
                      <a:pt x="26478" y="14419"/>
                    </a:cubicBezTo>
                    <a:lnTo>
                      <a:pt x="26538" y="14359"/>
                    </a:lnTo>
                    <a:lnTo>
                      <a:pt x="26598" y="14299"/>
                    </a:lnTo>
                    <a:cubicBezTo>
                      <a:pt x="26688" y="14239"/>
                      <a:pt x="26787" y="14189"/>
                      <a:pt x="26878" y="14139"/>
                    </a:cubicBezTo>
                    <a:cubicBezTo>
                      <a:pt x="26927" y="14119"/>
                      <a:pt x="26967" y="14109"/>
                      <a:pt x="27018" y="14089"/>
                    </a:cubicBezTo>
                    <a:cubicBezTo>
                      <a:pt x="27078" y="14079"/>
                      <a:pt x="27127" y="14059"/>
                      <a:pt x="27187" y="14049"/>
                    </a:cubicBezTo>
                    <a:cubicBezTo>
                      <a:pt x="27232" y="14045"/>
                      <a:pt x="27276" y="14042"/>
                      <a:pt x="27319" y="14042"/>
                    </a:cubicBezTo>
                    <a:close/>
                    <a:moveTo>
                      <a:pt x="27147" y="23181"/>
                    </a:moveTo>
                    <a:cubicBezTo>
                      <a:pt x="27178" y="23181"/>
                      <a:pt x="27198" y="23191"/>
                      <a:pt x="27227" y="23201"/>
                    </a:cubicBezTo>
                    <a:cubicBezTo>
                      <a:pt x="27267" y="23211"/>
                      <a:pt x="27307" y="23211"/>
                      <a:pt x="27347" y="23221"/>
                    </a:cubicBezTo>
                    <a:cubicBezTo>
                      <a:pt x="27437" y="23241"/>
                      <a:pt x="27517" y="23271"/>
                      <a:pt x="27597" y="23301"/>
                    </a:cubicBezTo>
                    <a:cubicBezTo>
                      <a:pt x="27647" y="23321"/>
                      <a:pt x="27697" y="23341"/>
                      <a:pt x="27747" y="23371"/>
                    </a:cubicBezTo>
                    <a:cubicBezTo>
                      <a:pt x="27767" y="23381"/>
                      <a:pt x="27787" y="23391"/>
                      <a:pt x="27817" y="23401"/>
                    </a:cubicBezTo>
                    <a:cubicBezTo>
                      <a:pt x="27837" y="23411"/>
                      <a:pt x="27857" y="23421"/>
                      <a:pt x="27877" y="23441"/>
                    </a:cubicBezTo>
                    <a:cubicBezTo>
                      <a:pt x="27967" y="23491"/>
                      <a:pt x="28066" y="23531"/>
                      <a:pt x="28146" y="23591"/>
                    </a:cubicBezTo>
                    <a:cubicBezTo>
                      <a:pt x="28166" y="23611"/>
                      <a:pt x="28197" y="23631"/>
                      <a:pt x="28217" y="23651"/>
                    </a:cubicBezTo>
                    <a:lnTo>
                      <a:pt x="28277" y="23681"/>
                    </a:lnTo>
                    <a:lnTo>
                      <a:pt x="28286" y="23681"/>
                    </a:lnTo>
                    <a:cubicBezTo>
                      <a:pt x="28297" y="23771"/>
                      <a:pt x="28306" y="23871"/>
                      <a:pt x="28306" y="23960"/>
                    </a:cubicBezTo>
                    <a:cubicBezTo>
                      <a:pt x="28317" y="24060"/>
                      <a:pt x="28326" y="24160"/>
                      <a:pt x="28337" y="24251"/>
                    </a:cubicBezTo>
                    <a:cubicBezTo>
                      <a:pt x="28337" y="24351"/>
                      <a:pt x="28346" y="24440"/>
                      <a:pt x="28357" y="24540"/>
                    </a:cubicBezTo>
                    <a:cubicBezTo>
                      <a:pt x="28366" y="24640"/>
                      <a:pt x="28366" y="24740"/>
                      <a:pt x="28377" y="24840"/>
                    </a:cubicBezTo>
                    <a:cubicBezTo>
                      <a:pt x="28386" y="24930"/>
                      <a:pt x="28406" y="25030"/>
                      <a:pt x="28417" y="25130"/>
                    </a:cubicBezTo>
                    <a:cubicBezTo>
                      <a:pt x="28417" y="25219"/>
                      <a:pt x="28417" y="25319"/>
                      <a:pt x="28426" y="25410"/>
                    </a:cubicBezTo>
                    <a:cubicBezTo>
                      <a:pt x="28426" y="25530"/>
                      <a:pt x="28446" y="25639"/>
                      <a:pt x="28466" y="25759"/>
                    </a:cubicBezTo>
                    <a:cubicBezTo>
                      <a:pt x="28476" y="25879"/>
                      <a:pt x="28496" y="26009"/>
                      <a:pt x="28506" y="26129"/>
                    </a:cubicBezTo>
                    <a:cubicBezTo>
                      <a:pt x="28516" y="26189"/>
                      <a:pt x="28526" y="26239"/>
                      <a:pt x="28536" y="26299"/>
                    </a:cubicBezTo>
                    <a:cubicBezTo>
                      <a:pt x="28546" y="26358"/>
                      <a:pt x="28556" y="26418"/>
                      <a:pt x="28566" y="26469"/>
                    </a:cubicBezTo>
                    <a:cubicBezTo>
                      <a:pt x="28576" y="26569"/>
                      <a:pt x="28586" y="26669"/>
                      <a:pt x="28606" y="26769"/>
                    </a:cubicBezTo>
                    <a:cubicBezTo>
                      <a:pt x="28616" y="26868"/>
                      <a:pt x="28646" y="26958"/>
                      <a:pt x="28666" y="27048"/>
                    </a:cubicBezTo>
                    <a:cubicBezTo>
                      <a:pt x="28686" y="27138"/>
                      <a:pt x="28706" y="27228"/>
                      <a:pt x="28736" y="27318"/>
                    </a:cubicBezTo>
                    <a:cubicBezTo>
                      <a:pt x="28756" y="27408"/>
                      <a:pt x="28796" y="27488"/>
                      <a:pt x="28826" y="27568"/>
                    </a:cubicBezTo>
                    <a:cubicBezTo>
                      <a:pt x="28846" y="27628"/>
                      <a:pt x="28856" y="27688"/>
                      <a:pt x="28876" y="27737"/>
                    </a:cubicBezTo>
                    <a:cubicBezTo>
                      <a:pt x="28886" y="27797"/>
                      <a:pt x="28916" y="27857"/>
                      <a:pt x="28936" y="27908"/>
                    </a:cubicBezTo>
                    <a:cubicBezTo>
                      <a:pt x="28936" y="27917"/>
                      <a:pt x="28946" y="27928"/>
                      <a:pt x="28946" y="27937"/>
                    </a:cubicBezTo>
                    <a:cubicBezTo>
                      <a:pt x="28936" y="27948"/>
                      <a:pt x="28916" y="27957"/>
                      <a:pt x="28906" y="27968"/>
                    </a:cubicBezTo>
                    <a:lnTo>
                      <a:pt x="28816" y="28027"/>
                    </a:lnTo>
                    <a:cubicBezTo>
                      <a:pt x="28746" y="28067"/>
                      <a:pt x="28686" y="28107"/>
                      <a:pt x="28616" y="28147"/>
                    </a:cubicBezTo>
                    <a:cubicBezTo>
                      <a:pt x="28556" y="28187"/>
                      <a:pt x="28496" y="28237"/>
                      <a:pt x="28426" y="28277"/>
                    </a:cubicBezTo>
                    <a:cubicBezTo>
                      <a:pt x="28366" y="28317"/>
                      <a:pt x="28297" y="28357"/>
                      <a:pt x="28226" y="28407"/>
                    </a:cubicBezTo>
                    <a:cubicBezTo>
                      <a:pt x="28166" y="28447"/>
                      <a:pt x="28097" y="28497"/>
                      <a:pt x="28037" y="28537"/>
                    </a:cubicBezTo>
                    <a:cubicBezTo>
                      <a:pt x="27997" y="28557"/>
                      <a:pt x="27947" y="28587"/>
                      <a:pt x="27907" y="28607"/>
                    </a:cubicBezTo>
                    <a:cubicBezTo>
                      <a:pt x="27907" y="28547"/>
                      <a:pt x="27897" y="28477"/>
                      <a:pt x="27897" y="28417"/>
                    </a:cubicBezTo>
                    <a:cubicBezTo>
                      <a:pt x="27887" y="28327"/>
                      <a:pt x="27877" y="28237"/>
                      <a:pt x="27857" y="28147"/>
                    </a:cubicBezTo>
                    <a:cubicBezTo>
                      <a:pt x="27837" y="27957"/>
                      <a:pt x="27817" y="27757"/>
                      <a:pt x="27767" y="27568"/>
                    </a:cubicBezTo>
                    <a:lnTo>
                      <a:pt x="27707" y="27298"/>
                    </a:lnTo>
                    <a:cubicBezTo>
                      <a:pt x="27697" y="27208"/>
                      <a:pt x="27667" y="27118"/>
                      <a:pt x="27657" y="27018"/>
                    </a:cubicBezTo>
                    <a:cubicBezTo>
                      <a:pt x="27647" y="26938"/>
                      <a:pt x="27637" y="26848"/>
                      <a:pt x="27627" y="26758"/>
                    </a:cubicBezTo>
                    <a:cubicBezTo>
                      <a:pt x="27617" y="26698"/>
                      <a:pt x="27607" y="26649"/>
                      <a:pt x="27597" y="26589"/>
                    </a:cubicBezTo>
                    <a:cubicBezTo>
                      <a:pt x="27597" y="26538"/>
                      <a:pt x="27587" y="26489"/>
                      <a:pt x="27577" y="26438"/>
                    </a:cubicBezTo>
                    <a:cubicBezTo>
                      <a:pt x="27557" y="26338"/>
                      <a:pt x="27547" y="26239"/>
                      <a:pt x="27527" y="26139"/>
                    </a:cubicBezTo>
                    <a:cubicBezTo>
                      <a:pt x="27507" y="26049"/>
                      <a:pt x="27477" y="25949"/>
                      <a:pt x="27457" y="25859"/>
                    </a:cubicBezTo>
                    <a:cubicBezTo>
                      <a:pt x="27437" y="25749"/>
                      <a:pt x="27407" y="25649"/>
                      <a:pt x="27387" y="25539"/>
                    </a:cubicBezTo>
                    <a:cubicBezTo>
                      <a:pt x="27377" y="25530"/>
                      <a:pt x="27377" y="25519"/>
                      <a:pt x="27367" y="25499"/>
                    </a:cubicBezTo>
                    <a:cubicBezTo>
                      <a:pt x="27357" y="25359"/>
                      <a:pt x="27347" y="25219"/>
                      <a:pt x="27327" y="25080"/>
                    </a:cubicBezTo>
                    <a:cubicBezTo>
                      <a:pt x="27317" y="24980"/>
                      <a:pt x="27297" y="24880"/>
                      <a:pt x="27297" y="24770"/>
                    </a:cubicBezTo>
                    <a:cubicBezTo>
                      <a:pt x="27287" y="24670"/>
                      <a:pt x="27277" y="24570"/>
                      <a:pt x="27277" y="24460"/>
                    </a:cubicBezTo>
                    <a:cubicBezTo>
                      <a:pt x="27267" y="24400"/>
                      <a:pt x="27267" y="24340"/>
                      <a:pt x="27257" y="24271"/>
                    </a:cubicBezTo>
                    <a:cubicBezTo>
                      <a:pt x="27247" y="24220"/>
                      <a:pt x="27238" y="24160"/>
                      <a:pt x="27227" y="24100"/>
                    </a:cubicBezTo>
                    <a:cubicBezTo>
                      <a:pt x="27218" y="24040"/>
                      <a:pt x="27218" y="23971"/>
                      <a:pt x="27218" y="23911"/>
                    </a:cubicBezTo>
                    <a:cubicBezTo>
                      <a:pt x="27207" y="23831"/>
                      <a:pt x="27207" y="23761"/>
                      <a:pt x="27207" y="23681"/>
                    </a:cubicBezTo>
                    <a:cubicBezTo>
                      <a:pt x="27198" y="23611"/>
                      <a:pt x="27187" y="23531"/>
                      <a:pt x="27178" y="23461"/>
                    </a:cubicBezTo>
                    <a:cubicBezTo>
                      <a:pt x="27167" y="23421"/>
                      <a:pt x="27158" y="23391"/>
                      <a:pt x="27147" y="23351"/>
                    </a:cubicBezTo>
                    <a:cubicBezTo>
                      <a:pt x="27138" y="23321"/>
                      <a:pt x="27138" y="23301"/>
                      <a:pt x="27127" y="23271"/>
                    </a:cubicBezTo>
                    <a:lnTo>
                      <a:pt x="27127" y="23201"/>
                    </a:lnTo>
                    <a:cubicBezTo>
                      <a:pt x="27127" y="23191"/>
                      <a:pt x="27127" y="23191"/>
                      <a:pt x="27138" y="23191"/>
                    </a:cubicBezTo>
                    <a:lnTo>
                      <a:pt x="27147" y="23181"/>
                    </a:lnTo>
                    <a:close/>
                    <a:moveTo>
                      <a:pt x="34201" y="25889"/>
                    </a:moveTo>
                    <a:cubicBezTo>
                      <a:pt x="34232" y="25899"/>
                      <a:pt x="34252" y="25909"/>
                      <a:pt x="34281" y="25919"/>
                    </a:cubicBezTo>
                    <a:cubicBezTo>
                      <a:pt x="34332" y="25939"/>
                      <a:pt x="34381" y="25969"/>
                      <a:pt x="34441" y="25989"/>
                    </a:cubicBezTo>
                    <a:cubicBezTo>
                      <a:pt x="34492" y="26019"/>
                      <a:pt x="34541" y="26049"/>
                      <a:pt x="34591" y="26069"/>
                    </a:cubicBezTo>
                    <a:cubicBezTo>
                      <a:pt x="34701" y="26119"/>
                      <a:pt x="34811" y="26179"/>
                      <a:pt x="34911" y="26249"/>
                    </a:cubicBezTo>
                    <a:cubicBezTo>
                      <a:pt x="34961" y="26279"/>
                      <a:pt x="35011" y="26309"/>
                      <a:pt x="35061" y="26349"/>
                    </a:cubicBezTo>
                    <a:lnTo>
                      <a:pt x="35211" y="26438"/>
                    </a:lnTo>
                    <a:lnTo>
                      <a:pt x="35540" y="26618"/>
                    </a:lnTo>
                    <a:cubicBezTo>
                      <a:pt x="35640" y="26669"/>
                      <a:pt x="35740" y="26729"/>
                      <a:pt x="35850" y="26778"/>
                    </a:cubicBezTo>
                    <a:cubicBezTo>
                      <a:pt x="35960" y="26828"/>
                      <a:pt x="36070" y="26878"/>
                      <a:pt x="36180" y="26938"/>
                    </a:cubicBezTo>
                    <a:cubicBezTo>
                      <a:pt x="36230" y="26968"/>
                      <a:pt x="36290" y="26998"/>
                      <a:pt x="36340" y="27028"/>
                    </a:cubicBezTo>
                    <a:cubicBezTo>
                      <a:pt x="36400" y="27058"/>
                      <a:pt x="36450" y="27078"/>
                      <a:pt x="36499" y="27108"/>
                    </a:cubicBezTo>
                    <a:cubicBezTo>
                      <a:pt x="36610" y="27168"/>
                      <a:pt x="36710" y="27228"/>
                      <a:pt x="36810" y="27288"/>
                    </a:cubicBezTo>
                    <a:cubicBezTo>
                      <a:pt x="36859" y="27318"/>
                      <a:pt x="36910" y="27348"/>
                      <a:pt x="36969" y="27378"/>
                    </a:cubicBezTo>
                    <a:cubicBezTo>
                      <a:pt x="37019" y="27408"/>
                      <a:pt x="37069" y="27448"/>
                      <a:pt x="37119" y="27478"/>
                    </a:cubicBezTo>
                    <a:cubicBezTo>
                      <a:pt x="37179" y="27508"/>
                      <a:pt x="37229" y="27537"/>
                      <a:pt x="37279" y="27568"/>
                    </a:cubicBezTo>
                    <a:cubicBezTo>
                      <a:pt x="37329" y="27597"/>
                      <a:pt x="37379" y="27628"/>
                      <a:pt x="37419" y="27657"/>
                    </a:cubicBezTo>
                    <a:cubicBezTo>
                      <a:pt x="37359" y="27677"/>
                      <a:pt x="37299" y="27697"/>
                      <a:pt x="37249" y="27717"/>
                    </a:cubicBezTo>
                    <a:cubicBezTo>
                      <a:pt x="37179" y="27737"/>
                      <a:pt x="37119" y="27757"/>
                      <a:pt x="37059" y="27777"/>
                    </a:cubicBezTo>
                    <a:lnTo>
                      <a:pt x="36850" y="27837"/>
                    </a:lnTo>
                    <a:cubicBezTo>
                      <a:pt x="36790" y="27868"/>
                      <a:pt x="36730" y="27888"/>
                      <a:pt x="36659" y="27908"/>
                    </a:cubicBezTo>
                    <a:cubicBezTo>
                      <a:pt x="36539" y="27948"/>
                      <a:pt x="36410" y="27997"/>
                      <a:pt x="36290" y="28047"/>
                    </a:cubicBezTo>
                    <a:cubicBezTo>
                      <a:pt x="36160" y="28097"/>
                      <a:pt x="36020" y="28147"/>
                      <a:pt x="35890" y="28197"/>
                    </a:cubicBezTo>
                    <a:cubicBezTo>
                      <a:pt x="35770" y="28247"/>
                      <a:pt x="35640" y="28297"/>
                      <a:pt x="35511" y="28347"/>
                    </a:cubicBezTo>
                    <a:cubicBezTo>
                      <a:pt x="35380" y="28397"/>
                      <a:pt x="35251" y="28427"/>
                      <a:pt x="35111" y="28467"/>
                    </a:cubicBezTo>
                    <a:cubicBezTo>
                      <a:pt x="35051" y="28487"/>
                      <a:pt x="34991" y="28517"/>
                      <a:pt x="34921" y="28537"/>
                    </a:cubicBezTo>
                    <a:cubicBezTo>
                      <a:pt x="34861" y="28567"/>
                      <a:pt x="34791" y="28587"/>
                      <a:pt x="34731" y="28607"/>
                    </a:cubicBezTo>
                    <a:cubicBezTo>
                      <a:pt x="34661" y="28637"/>
                      <a:pt x="34591" y="28657"/>
                      <a:pt x="34531" y="28687"/>
                    </a:cubicBezTo>
                    <a:cubicBezTo>
                      <a:pt x="34481" y="28707"/>
                      <a:pt x="34441" y="28727"/>
                      <a:pt x="34401" y="28756"/>
                    </a:cubicBezTo>
                    <a:lnTo>
                      <a:pt x="34372" y="28787"/>
                    </a:lnTo>
                    <a:lnTo>
                      <a:pt x="34352" y="28767"/>
                    </a:lnTo>
                    <a:cubicBezTo>
                      <a:pt x="34332" y="28756"/>
                      <a:pt x="34301" y="28737"/>
                      <a:pt x="34281" y="28727"/>
                    </a:cubicBezTo>
                    <a:cubicBezTo>
                      <a:pt x="34221" y="28697"/>
                      <a:pt x="34172" y="28677"/>
                      <a:pt x="34121" y="28647"/>
                    </a:cubicBezTo>
                    <a:cubicBezTo>
                      <a:pt x="34072" y="28627"/>
                      <a:pt x="34012" y="28607"/>
                      <a:pt x="33962" y="28577"/>
                    </a:cubicBezTo>
                    <a:cubicBezTo>
                      <a:pt x="33912" y="28547"/>
                      <a:pt x="33872" y="28517"/>
                      <a:pt x="33822" y="28487"/>
                    </a:cubicBezTo>
                    <a:cubicBezTo>
                      <a:pt x="33732" y="28437"/>
                      <a:pt x="33642" y="28397"/>
                      <a:pt x="33552" y="28367"/>
                    </a:cubicBezTo>
                    <a:cubicBezTo>
                      <a:pt x="33502" y="28337"/>
                      <a:pt x="33452" y="28317"/>
                      <a:pt x="33402" y="28287"/>
                    </a:cubicBezTo>
                    <a:cubicBezTo>
                      <a:pt x="33352" y="28257"/>
                      <a:pt x="33302" y="28227"/>
                      <a:pt x="33253" y="28207"/>
                    </a:cubicBezTo>
                    <a:cubicBezTo>
                      <a:pt x="33202" y="28177"/>
                      <a:pt x="33142" y="28157"/>
                      <a:pt x="33102" y="28127"/>
                    </a:cubicBezTo>
                    <a:cubicBezTo>
                      <a:pt x="33073" y="28117"/>
                      <a:pt x="33053" y="28097"/>
                      <a:pt x="33022" y="28087"/>
                    </a:cubicBezTo>
                    <a:cubicBezTo>
                      <a:pt x="33002" y="28067"/>
                      <a:pt x="32973" y="28057"/>
                      <a:pt x="32953" y="28037"/>
                    </a:cubicBezTo>
                    <a:cubicBezTo>
                      <a:pt x="32902" y="28017"/>
                      <a:pt x="32853" y="27977"/>
                      <a:pt x="32813" y="27948"/>
                    </a:cubicBezTo>
                    <a:cubicBezTo>
                      <a:pt x="32793" y="27948"/>
                      <a:pt x="32783" y="27937"/>
                      <a:pt x="32763" y="27928"/>
                    </a:cubicBezTo>
                    <a:cubicBezTo>
                      <a:pt x="32753" y="27917"/>
                      <a:pt x="32733" y="27908"/>
                      <a:pt x="32723" y="27897"/>
                    </a:cubicBezTo>
                    <a:lnTo>
                      <a:pt x="32763" y="27897"/>
                    </a:lnTo>
                    <a:cubicBezTo>
                      <a:pt x="32783" y="27897"/>
                      <a:pt x="32803" y="27888"/>
                      <a:pt x="32822" y="27888"/>
                    </a:cubicBezTo>
                    <a:cubicBezTo>
                      <a:pt x="32862" y="27877"/>
                      <a:pt x="32902" y="27877"/>
                      <a:pt x="32933" y="27857"/>
                    </a:cubicBezTo>
                    <a:cubicBezTo>
                      <a:pt x="33013" y="27817"/>
                      <a:pt x="33033" y="27737"/>
                      <a:pt x="33042" y="27648"/>
                    </a:cubicBezTo>
                    <a:cubicBezTo>
                      <a:pt x="33162" y="27617"/>
                      <a:pt x="33282" y="27597"/>
                      <a:pt x="33402" y="27577"/>
                    </a:cubicBezTo>
                    <a:cubicBezTo>
                      <a:pt x="33462" y="27568"/>
                      <a:pt x="33532" y="27548"/>
                      <a:pt x="33592" y="27518"/>
                    </a:cubicBezTo>
                    <a:cubicBezTo>
                      <a:pt x="33622" y="27508"/>
                      <a:pt x="33652" y="27498"/>
                      <a:pt x="33692" y="27488"/>
                    </a:cubicBezTo>
                    <a:lnTo>
                      <a:pt x="33782" y="27458"/>
                    </a:lnTo>
                    <a:cubicBezTo>
                      <a:pt x="33842" y="27458"/>
                      <a:pt x="33902" y="27448"/>
                      <a:pt x="33962" y="27448"/>
                    </a:cubicBezTo>
                    <a:cubicBezTo>
                      <a:pt x="34021" y="27448"/>
                      <a:pt x="34081" y="27458"/>
                      <a:pt x="34141" y="27468"/>
                    </a:cubicBezTo>
                    <a:cubicBezTo>
                      <a:pt x="34192" y="27468"/>
                      <a:pt x="34252" y="27478"/>
                      <a:pt x="34301" y="27498"/>
                    </a:cubicBezTo>
                    <a:cubicBezTo>
                      <a:pt x="34321" y="27508"/>
                      <a:pt x="34352" y="27508"/>
                      <a:pt x="34372" y="27518"/>
                    </a:cubicBezTo>
                    <a:cubicBezTo>
                      <a:pt x="34401" y="27528"/>
                      <a:pt x="34432" y="27537"/>
                      <a:pt x="34461" y="27537"/>
                    </a:cubicBezTo>
                    <a:lnTo>
                      <a:pt x="34641" y="27568"/>
                    </a:lnTo>
                    <a:cubicBezTo>
                      <a:pt x="34671" y="27568"/>
                      <a:pt x="34711" y="27577"/>
                      <a:pt x="34751" y="27577"/>
                    </a:cubicBezTo>
                    <a:lnTo>
                      <a:pt x="34771" y="27577"/>
                    </a:lnTo>
                    <a:cubicBezTo>
                      <a:pt x="34781" y="27577"/>
                      <a:pt x="34781" y="27577"/>
                      <a:pt x="34791" y="27568"/>
                    </a:cubicBezTo>
                    <a:lnTo>
                      <a:pt x="34801" y="27568"/>
                    </a:lnTo>
                    <a:cubicBezTo>
                      <a:pt x="34821" y="27568"/>
                      <a:pt x="34841" y="27568"/>
                      <a:pt x="34851" y="27548"/>
                    </a:cubicBezTo>
                    <a:cubicBezTo>
                      <a:pt x="34851" y="27548"/>
                      <a:pt x="34861" y="27548"/>
                      <a:pt x="34861" y="27537"/>
                    </a:cubicBezTo>
                    <a:cubicBezTo>
                      <a:pt x="34871" y="27537"/>
                      <a:pt x="34881" y="27528"/>
                      <a:pt x="34891" y="27528"/>
                    </a:cubicBezTo>
                    <a:cubicBezTo>
                      <a:pt x="34901" y="27518"/>
                      <a:pt x="34921" y="27508"/>
                      <a:pt x="34931" y="27498"/>
                    </a:cubicBezTo>
                    <a:cubicBezTo>
                      <a:pt x="34941" y="27488"/>
                      <a:pt x="34961" y="27478"/>
                      <a:pt x="34971" y="27468"/>
                    </a:cubicBezTo>
                    <a:cubicBezTo>
                      <a:pt x="34981" y="27458"/>
                      <a:pt x="34991" y="27448"/>
                      <a:pt x="34991" y="27438"/>
                    </a:cubicBezTo>
                    <a:cubicBezTo>
                      <a:pt x="35001" y="27418"/>
                      <a:pt x="35011" y="27398"/>
                      <a:pt x="35021" y="27388"/>
                    </a:cubicBezTo>
                    <a:cubicBezTo>
                      <a:pt x="35031" y="27378"/>
                      <a:pt x="35031" y="27378"/>
                      <a:pt x="35031" y="27368"/>
                    </a:cubicBezTo>
                    <a:cubicBezTo>
                      <a:pt x="35031" y="27358"/>
                      <a:pt x="35041" y="27348"/>
                      <a:pt x="35041" y="27348"/>
                    </a:cubicBezTo>
                    <a:lnTo>
                      <a:pt x="35041" y="27308"/>
                    </a:lnTo>
                    <a:lnTo>
                      <a:pt x="35041" y="27268"/>
                    </a:lnTo>
                    <a:lnTo>
                      <a:pt x="35041" y="27218"/>
                    </a:lnTo>
                    <a:cubicBezTo>
                      <a:pt x="35041" y="27168"/>
                      <a:pt x="35031" y="27118"/>
                      <a:pt x="35001" y="27078"/>
                    </a:cubicBezTo>
                    <a:cubicBezTo>
                      <a:pt x="34991" y="27068"/>
                      <a:pt x="34991" y="27048"/>
                      <a:pt x="34981" y="27038"/>
                    </a:cubicBezTo>
                    <a:cubicBezTo>
                      <a:pt x="34971" y="27028"/>
                      <a:pt x="34961" y="27008"/>
                      <a:pt x="34951" y="26998"/>
                    </a:cubicBezTo>
                    <a:cubicBezTo>
                      <a:pt x="34931" y="26988"/>
                      <a:pt x="34921" y="26978"/>
                      <a:pt x="34901" y="26968"/>
                    </a:cubicBezTo>
                    <a:cubicBezTo>
                      <a:pt x="34881" y="26948"/>
                      <a:pt x="34851" y="26928"/>
                      <a:pt x="34821" y="26908"/>
                    </a:cubicBezTo>
                    <a:cubicBezTo>
                      <a:pt x="34761" y="26878"/>
                      <a:pt x="34701" y="26838"/>
                      <a:pt x="34641" y="26818"/>
                    </a:cubicBezTo>
                    <a:cubicBezTo>
                      <a:pt x="34591" y="26789"/>
                      <a:pt x="34541" y="26778"/>
                      <a:pt x="34492" y="26758"/>
                    </a:cubicBezTo>
                    <a:cubicBezTo>
                      <a:pt x="34432" y="26729"/>
                      <a:pt x="34381" y="26698"/>
                      <a:pt x="34321" y="26669"/>
                    </a:cubicBezTo>
                    <a:cubicBezTo>
                      <a:pt x="34252" y="26638"/>
                      <a:pt x="34181" y="26609"/>
                      <a:pt x="34112" y="26589"/>
                    </a:cubicBezTo>
                    <a:lnTo>
                      <a:pt x="34021" y="26558"/>
                    </a:lnTo>
                    <a:cubicBezTo>
                      <a:pt x="34002" y="26549"/>
                      <a:pt x="33982" y="26549"/>
                      <a:pt x="33962" y="26538"/>
                    </a:cubicBezTo>
                    <a:cubicBezTo>
                      <a:pt x="33952" y="26529"/>
                      <a:pt x="33932" y="26529"/>
                      <a:pt x="33912" y="26529"/>
                    </a:cubicBezTo>
                    <a:cubicBezTo>
                      <a:pt x="33872" y="26518"/>
                      <a:pt x="33842" y="26509"/>
                      <a:pt x="33802" y="26509"/>
                    </a:cubicBezTo>
                    <a:cubicBezTo>
                      <a:pt x="33772" y="26509"/>
                      <a:pt x="33752" y="26498"/>
                      <a:pt x="33722" y="26498"/>
                    </a:cubicBezTo>
                    <a:lnTo>
                      <a:pt x="33702" y="26498"/>
                    </a:lnTo>
                    <a:cubicBezTo>
                      <a:pt x="33662" y="26498"/>
                      <a:pt x="33612" y="26509"/>
                      <a:pt x="33562" y="26529"/>
                    </a:cubicBezTo>
                    <a:cubicBezTo>
                      <a:pt x="33512" y="26538"/>
                      <a:pt x="33462" y="26558"/>
                      <a:pt x="33412" y="26578"/>
                    </a:cubicBezTo>
                    <a:cubicBezTo>
                      <a:pt x="33352" y="26609"/>
                      <a:pt x="33302" y="26629"/>
                      <a:pt x="33242" y="26649"/>
                    </a:cubicBezTo>
                    <a:cubicBezTo>
                      <a:pt x="33193" y="26669"/>
                      <a:pt x="33153" y="26698"/>
                      <a:pt x="33113" y="26718"/>
                    </a:cubicBezTo>
                    <a:cubicBezTo>
                      <a:pt x="33102" y="26729"/>
                      <a:pt x="33082" y="26738"/>
                      <a:pt x="33073" y="26738"/>
                    </a:cubicBezTo>
                    <a:cubicBezTo>
                      <a:pt x="33073" y="26729"/>
                      <a:pt x="33062" y="26718"/>
                      <a:pt x="33062" y="26709"/>
                    </a:cubicBezTo>
                    <a:cubicBezTo>
                      <a:pt x="33042" y="26678"/>
                      <a:pt x="33022" y="26658"/>
                      <a:pt x="32993" y="26638"/>
                    </a:cubicBezTo>
                    <a:cubicBezTo>
                      <a:pt x="32942" y="26598"/>
                      <a:pt x="32882" y="26589"/>
                      <a:pt x="32833" y="26589"/>
                    </a:cubicBezTo>
                    <a:lnTo>
                      <a:pt x="32813" y="26589"/>
                    </a:lnTo>
                    <a:cubicBezTo>
                      <a:pt x="32833" y="26578"/>
                      <a:pt x="32862" y="26569"/>
                      <a:pt x="32882" y="26558"/>
                    </a:cubicBezTo>
                    <a:cubicBezTo>
                      <a:pt x="32933" y="26529"/>
                      <a:pt x="32982" y="26509"/>
                      <a:pt x="33033" y="26478"/>
                    </a:cubicBezTo>
                    <a:cubicBezTo>
                      <a:pt x="33093" y="26449"/>
                      <a:pt x="33142" y="26429"/>
                      <a:pt x="33202" y="26398"/>
                    </a:cubicBezTo>
                    <a:cubicBezTo>
                      <a:pt x="33253" y="26369"/>
                      <a:pt x="33302" y="26338"/>
                      <a:pt x="33362" y="26318"/>
                    </a:cubicBezTo>
                    <a:cubicBezTo>
                      <a:pt x="33412" y="26289"/>
                      <a:pt x="33462" y="26259"/>
                      <a:pt x="33522" y="26229"/>
                    </a:cubicBezTo>
                    <a:lnTo>
                      <a:pt x="33852" y="26049"/>
                    </a:lnTo>
                    <a:cubicBezTo>
                      <a:pt x="33912" y="26029"/>
                      <a:pt x="33972" y="25999"/>
                      <a:pt x="34021" y="25969"/>
                    </a:cubicBezTo>
                    <a:cubicBezTo>
                      <a:pt x="34072" y="25949"/>
                      <a:pt x="34121" y="25919"/>
                      <a:pt x="34181" y="25899"/>
                    </a:cubicBezTo>
                    <a:cubicBezTo>
                      <a:pt x="34181" y="25899"/>
                      <a:pt x="34181" y="25889"/>
                      <a:pt x="34192" y="25889"/>
                    </a:cubicBezTo>
                    <a:close/>
                    <a:moveTo>
                      <a:pt x="36727" y="28001"/>
                    </a:moveTo>
                    <a:cubicBezTo>
                      <a:pt x="36720" y="28005"/>
                      <a:pt x="36712" y="28011"/>
                      <a:pt x="36699" y="28017"/>
                    </a:cubicBezTo>
                    <a:cubicBezTo>
                      <a:pt x="36630" y="28057"/>
                      <a:pt x="36570" y="28097"/>
                      <a:pt x="36499" y="28137"/>
                    </a:cubicBezTo>
                    <a:cubicBezTo>
                      <a:pt x="36479" y="28137"/>
                      <a:pt x="36470" y="28147"/>
                      <a:pt x="36450" y="28157"/>
                    </a:cubicBezTo>
                    <a:lnTo>
                      <a:pt x="36390" y="28187"/>
                    </a:lnTo>
                    <a:cubicBezTo>
                      <a:pt x="36360" y="28207"/>
                      <a:pt x="36320" y="28227"/>
                      <a:pt x="36290" y="28237"/>
                    </a:cubicBezTo>
                    <a:cubicBezTo>
                      <a:pt x="36280" y="28247"/>
                      <a:pt x="36260" y="28257"/>
                      <a:pt x="36250" y="28267"/>
                    </a:cubicBezTo>
                    <a:cubicBezTo>
                      <a:pt x="36250" y="28267"/>
                      <a:pt x="36240" y="28267"/>
                      <a:pt x="36230" y="28277"/>
                    </a:cubicBezTo>
                    <a:lnTo>
                      <a:pt x="36170" y="28307"/>
                    </a:lnTo>
                    <a:lnTo>
                      <a:pt x="36080" y="28367"/>
                    </a:lnTo>
                    <a:cubicBezTo>
                      <a:pt x="36010" y="28407"/>
                      <a:pt x="35940" y="28457"/>
                      <a:pt x="35870" y="28497"/>
                    </a:cubicBezTo>
                    <a:cubicBezTo>
                      <a:pt x="35860" y="28507"/>
                      <a:pt x="35840" y="28517"/>
                      <a:pt x="35820" y="28517"/>
                    </a:cubicBezTo>
                    <a:cubicBezTo>
                      <a:pt x="35800" y="28537"/>
                      <a:pt x="35780" y="28547"/>
                      <a:pt x="35760" y="28557"/>
                    </a:cubicBezTo>
                    <a:cubicBezTo>
                      <a:pt x="35720" y="28577"/>
                      <a:pt x="35691" y="28587"/>
                      <a:pt x="35660" y="28607"/>
                    </a:cubicBezTo>
                    <a:cubicBezTo>
                      <a:pt x="35640" y="28617"/>
                      <a:pt x="35620" y="28637"/>
                      <a:pt x="35600" y="28647"/>
                    </a:cubicBezTo>
                    <a:cubicBezTo>
                      <a:pt x="35580" y="28657"/>
                      <a:pt x="35560" y="28667"/>
                      <a:pt x="35531" y="28677"/>
                    </a:cubicBezTo>
                    <a:lnTo>
                      <a:pt x="35411" y="28737"/>
                    </a:lnTo>
                    <a:cubicBezTo>
                      <a:pt x="35371" y="28756"/>
                      <a:pt x="35331" y="28767"/>
                      <a:pt x="35291" y="28787"/>
                    </a:cubicBezTo>
                    <a:cubicBezTo>
                      <a:pt x="35271" y="28796"/>
                      <a:pt x="35260" y="28796"/>
                      <a:pt x="35240" y="28807"/>
                    </a:cubicBezTo>
                    <a:cubicBezTo>
                      <a:pt x="35231" y="28816"/>
                      <a:pt x="35211" y="28827"/>
                      <a:pt x="35191" y="28836"/>
                    </a:cubicBezTo>
                    <a:lnTo>
                      <a:pt x="35131" y="28867"/>
                    </a:lnTo>
                    <a:cubicBezTo>
                      <a:pt x="35111" y="28876"/>
                      <a:pt x="35101" y="28887"/>
                      <a:pt x="35081" y="28896"/>
                    </a:cubicBezTo>
                    <a:cubicBezTo>
                      <a:pt x="35041" y="28916"/>
                      <a:pt x="35001" y="28947"/>
                      <a:pt x="34961" y="28967"/>
                    </a:cubicBezTo>
                    <a:cubicBezTo>
                      <a:pt x="34951" y="28976"/>
                      <a:pt x="34941" y="28976"/>
                      <a:pt x="34931" y="28987"/>
                    </a:cubicBezTo>
                    <a:cubicBezTo>
                      <a:pt x="34931" y="28976"/>
                      <a:pt x="34931" y="28976"/>
                      <a:pt x="34921" y="28967"/>
                    </a:cubicBezTo>
                    <a:cubicBezTo>
                      <a:pt x="34921" y="28947"/>
                      <a:pt x="34911" y="28916"/>
                      <a:pt x="34901" y="28896"/>
                    </a:cubicBezTo>
                    <a:cubicBezTo>
                      <a:pt x="34871" y="28856"/>
                      <a:pt x="34841" y="28816"/>
                      <a:pt x="34811" y="28796"/>
                    </a:cubicBezTo>
                    <a:cubicBezTo>
                      <a:pt x="34791" y="28776"/>
                      <a:pt x="34771" y="28767"/>
                      <a:pt x="34761" y="28756"/>
                    </a:cubicBezTo>
                    <a:cubicBezTo>
                      <a:pt x="34751" y="28756"/>
                      <a:pt x="34741" y="28747"/>
                      <a:pt x="34731" y="28747"/>
                    </a:cubicBezTo>
                    <a:cubicBezTo>
                      <a:pt x="34761" y="28727"/>
                      <a:pt x="34791" y="28717"/>
                      <a:pt x="34821" y="28707"/>
                    </a:cubicBezTo>
                    <a:cubicBezTo>
                      <a:pt x="34881" y="28687"/>
                      <a:pt x="34951" y="28657"/>
                      <a:pt x="35011" y="28627"/>
                    </a:cubicBezTo>
                    <a:cubicBezTo>
                      <a:pt x="35141" y="28577"/>
                      <a:pt x="35271" y="28537"/>
                      <a:pt x="35411" y="28497"/>
                    </a:cubicBezTo>
                    <a:cubicBezTo>
                      <a:pt x="35471" y="28477"/>
                      <a:pt x="35540" y="28457"/>
                      <a:pt x="35600" y="28427"/>
                    </a:cubicBezTo>
                    <a:cubicBezTo>
                      <a:pt x="35660" y="28407"/>
                      <a:pt x="35720" y="28377"/>
                      <a:pt x="35780" y="28357"/>
                    </a:cubicBezTo>
                    <a:cubicBezTo>
                      <a:pt x="35910" y="28307"/>
                      <a:pt x="36040" y="28257"/>
                      <a:pt x="36180" y="28207"/>
                    </a:cubicBezTo>
                    <a:cubicBezTo>
                      <a:pt x="36310" y="28157"/>
                      <a:pt x="36430" y="28107"/>
                      <a:pt x="36559" y="28057"/>
                    </a:cubicBezTo>
                    <a:lnTo>
                      <a:pt x="36727" y="28001"/>
                    </a:lnTo>
                    <a:close/>
                    <a:moveTo>
                      <a:pt x="37539" y="27737"/>
                    </a:moveTo>
                    <a:lnTo>
                      <a:pt x="37549" y="27748"/>
                    </a:lnTo>
                    <a:cubicBezTo>
                      <a:pt x="37509" y="27768"/>
                      <a:pt x="37469" y="27788"/>
                      <a:pt x="37429" y="27817"/>
                    </a:cubicBezTo>
                    <a:cubicBezTo>
                      <a:pt x="37369" y="27848"/>
                      <a:pt x="37319" y="27877"/>
                      <a:pt x="37269" y="27908"/>
                    </a:cubicBezTo>
                    <a:cubicBezTo>
                      <a:pt x="37159" y="27968"/>
                      <a:pt x="37059" y="28017"/>
                      <a:pt x="36949" y="28077"/>
                    </a:cubicBezTo>
                    <a:cubicBezTo>
                      <a:pt x="36850" y="28127"/>
                      <a:pt x="36739" y="28187"/>
                      <a:pt x="36630" y="28247"/>
                    </a:cubicBezTo>
                    <a:cubicBezTo>
                      <a:pt x="36519" y="28307"/>
                      <a:pt x="36420" y="28357"/>
                      <a:pt x="36310" y="28417"/>
                    </a:cubicBezTo>
                    <a:cubicBezTo>
                      <a:pt x="36210" y="28477"/>
                      <a:pt x="36100" y="28547"/>
                      <a:pt x="36000" y="28607"/>
                    </a:cubicBezTo>
                    <a:cubicBezTo>
                      <a:pt x="35900" y="28667"/>
                      <a:pt x="35790" y="28727"/>
                      <a:pt x="35691" y="28787"/>
                    </a:cubicBezTo>
                    <a:cubicBezTo>
                      <a:pt x="35640" y="28827"/>
                      <a:pt x="35591" y="28856"/>
                      <a:pt x="35540" y="28887"/>
                    </a:cubicBezTo>
                    <a:cubicBezTo>
                      <a:pt x="35491" y="28927"/>
                      <a:pt x="35431" y="28956"/>
                      <a:pt x="35380" y="28996"/>
                    </a:cubicBezTo>
                    <a:lnTo>
                      <a:pt x="35081" y="29176"/>
                    </a:lnTo>
                    <a:cubicBezTo>
                      <a:pt x="35041" y="29207"/>
                      <a:pt x="35001" y="29226"/>
                      <a:pt x="34961" y="29256"/>
                    </a:cubicBezTo>
                    <a:cubicBezTo>
                      <a:pt x="34951" y="29256"/>
                      <a:pt x="34941" y="29266"/>
                      <a:pt x="34931" y="29276"/>
                    </a:cubicBezTo>
                    <a:lnTo>
                      <a:pt x="34931" y="29266"/>
                    </a:lnTo>
                    <a:cubicBezTo>
                      <a:pt x="34941" y="29226"/>
                      <a:pt x="34951" y="29187"/>
                      <a:pt x="34951" y="29147"/>
                    </a:cubicBezTo>
                    <a:cubicBezTo>
                      <a:pt x="34951" y="29127"/>
                      <a:pt x="34951" y="29107"/>
                      <a:pt x="34941" y="29096"/>
                    </a:cubicBezTo>
                    <a:lnTo>
                      <a:pt x="34941" y="29047"/>
                    </a:lnTo>
                    <a:cubicBezTo>
                      <a:pt x="34981" y="29027"/>
                      <a:pt x="35021" y="28996"/>
                      <a:pt x="35061" y="28976"/>
                    </a:cubicBezTo>
                    <a:cubicBezTo>
                      <a:pt x="35081" y="28967"/>
                      <a:pt x="35091" y="28956"/>
                      <a:pt x="35111" y="28947"/>
                    </a:cubicBezTo>
                    <a:cubicBezTo>
                      <a:pt x="35121" y="28936"/>
                      <a:pt x="35141" y="28927"/>
                      <a:pt x="35151" y="28916"/>
                    </a:cubicBezTo>
                    <a:cubicBezTo>
                      <a:pt x="35181" y="28907"/>
                      <a:pt x="35201" y="28896"/>
                      <a:pt x="35221" y="28887"/>
                    </a:cubicBezTo>
                    <a:cubicBezTo>
                      <a:pt x="35231" y="28876"/>
                      <a:pt x="35251" y="28867"/>
                      <a:pt x="35271" y="28856"/>
                    </a:cubicBezTo>
                    <a:cubicBezTo>
                      <a:pt x="35280" y="28856"/>
                      <a:pt x="35300" y="28847"/>
                      <a:pt x="35320" y="28836"/>
                    </a:cubicBezTo>
                    <a:cubicBezTo>
                      <a:pt x="35331" y="28827"/>
                      <a:pt x="35351" y="28827"/>
                      <a:pt x="35371" y="28816"/>
                    </a:cubicBezTo>
                    <a:cubicBezTo>
                      <a:pt x="35451" y="28776"/>
                      <a:pt x="35520" y="28747"/>
                      <a:pt x="35591" y="28707"/>
                    </a:cubicBezTo>
                    <a:cubicBezTo>
                      <a:pt x="35611" y="28697"/>
                      <a:pt x="35631" y="28687"/>
                      <a:pt x="35640" y="28677"/>
                    </a:cubicBezTo>
                    <a:lnTo>
                      <a:pt x="35700" y="28647"/>
                    </a:lnTo>
                    <a:cubicBezTo>
                      <a:pt x="35730" y="28627"/>
                      <a:pt x="35760" y="28607"/>
                      <a:pt x="35790" y="28597"/>
                    </a:cubicBezTo>
                    <a:lnTo>
                      <a:pt x="35850" y="28567"/>
                    </a:lnTo>
                    <a:cubicBezTo>
                      <a:pt x="35870" y="28547"/>
                      <a:pt x="35890" y="28537"/>
                      <a:pt x="35910" y="28527"/>
                    </a:cubicBezTo>
                    <a:cubicBezTo>
                      <a:pt x="35950" y="28507"/>
                      <a:pt x="35980" y="28487"/>
                      <a:pt x="36010" y="28467"/>
                    </a:cubicBezTo>
                    <a:cubicBezTo>
                      <a:pt x="36050" y="28447"/>
                      <a:pt x="36080" y="28427"/>
                      <a:pt x="36110" y="28407"/>
                    </a:cubicBezTo>
                    <a:cubicBezTo>
                      <a:pt x="36140" y="28387"/>
                      <a:pt x="36180" y="28367"/>
                      <a:pt x="36210" y="28347"/>
                    </a:cubicBezTo>
                    <a:cubicBezTo>
                      <a:pt x="36230" y="28337"/>
                      <a:pt x="36240" y="28327"/>
                      <a:pt x="36260" y="28317"/>
                    </a:cubicBezTo>
                    <a:cubicBezTo>
                      <a:pt x="36280" y="28297"/>
                      <a:pt x="36300" y="28287"/>
                      <a:pt x="36330" y="28277"/>
                    </a:cubicBezTo>
                    <a:cubicBezTo>
                      <a:pt x="36360" y="28257"/>
                      <a:pt x="36390" y="28247"/>
                      <a:pt x="36420" y="28227"/>
                    </a:cubicBezTo>
                    <a:lnTo>
                      <a:pt x="36479" y="28197"/>
                    </a:lnTo>
                    <a:lnTo>
                      <a:pt x="36539" y="28167"/>
                    </a:lnTo>
                    <a:lnTo>
                      <a:pt x="36630" y="28107"/>
                    </a:lnTo>
                    <a:cubicBezTo>
                      <a:pt x="36659" y="28097"/>
                      <a:pt x="36690" y="28077"/>
                      <a:pt x="36719" y="28057"/>
                    </a:cubicBezTo>
                    <a:cubicBezTo>
                      <a:pt x="36730" y="28057"/>
                      <a:pt x="36739" y="28047"/>
                      <a:pt x="36750" y="28037"/>
                    </a:cubicBezTo>
                    <a:cubicBezTo>
                      <a:pt x="36759" y="28037"/>
                      <a:pt x="36770" y="28027"/>
                      <a:pt x="36779" y="28027"/>
                    </a:cubicBezTo>
                    <a:cubicBezTo>
                      <a:pt x="36810" y="28008"/>
                      <a:pt x="36839" y="27997"/>
                      <a:pt x="36859" y="27977"/>
                    </a:cubicBezTo>
                    <a:cubicBezTo>
                      <a:pt x="36890" y="27957"/>
                      <a:pt x="36919" y="27948"/>
                      <a:pt x="36949" y="27928"/>
                    </a:cubicBezTo>
                    <a:cubicBezTo>
                      <a:pt x="37039" y="27897"/>
                      <a:pt x="37119" y="27868"/>
                      <a:pt x="37209" y="27848"/>
                    </a:cubicBezTo>
                    <a:cubicBezTo>
                      <a:pt x="37249" y="27828"/>
                      <a:pt x="37289" y="27817"/>
                      <a:pt x="37329" y="27797"/>
                    </a:cubicBezTo>
                    <a:cubicBezTo>
                      <a:pt x="37369" y="27788"/>
                      <a:pt x="37419" y="27777"/>
                      <a:pt x="37459" y="27768"/>
                    </a:cubicBezTo>
                    <a:cubicBezTo>
                      <a:pt x="37469" y="27768"/>
                      <a:pt x="37469" y="27757"/>
                      <a:pt x="37479" y="27757"/>
                    </a:cubicBezTo>
                    <a:cubicBezTo>
                      <a:pt x="37499" y="27748"/>
                      <a:pt x="37519" y="27748"/>
                      <a:pt x="37539" y="27737"/>
                    </a:cubicBezTo>
                    <a:close/>
                    <a:moveTo>
                      <a:pt x="34651" y="28776"/>
                    </a:moveTo>
                    <a:cubicBezTo>
                      <a:pt x="34651" y="28776"/>
                      <a:pt x="34661" y="28776"/>
                      <a:pt x="34661" y="28787"/>
                    </a:cubicBezTo>
                    <a:cubicBezTo>
                      <a:pt x="34681" y="28796"/>
                      <a:pt x="34701" y="28807"/>
                      <a:pt x="34721" y="28827"/>
                    </a:cubicBezTo>
                    <a:cubicBezTo>
                      <a:pt x="34741" y="28836"/>
                      <a:pt x="34761" y="28836"/>
                      <a:pt x="34771" y="28856"/>
                    </a:cubicBezTo>
                    <a:cubicBezTo>
                      <a:pt x="34791" y="28867"/>
                      <a:pt x="34801" y="28876"/>
                      <a:pt x="34811" y="28887"/>
                    </a:cubicBezTo>
                    <a:cubicBezTo>
                      <a:pt x="34821" y="28907"/>
                      <a:pt x="34841" y="28927"/>
                      <a:pt x="34851" y="28947"/>
                    </a:cubicBezTo>
                    <a:cubicBezTo>
                      <a:pt x="34861" y="28976"/>
                      <a:pt x="34861" y="29007"/>
                      <a:pt x="34871" y="29036"/>
                    </a:cubicBezTo>
                    <a:cubicBezTo>
                      <a:pt x="34861" y="29036"/>
                      <a:pt x="34861" y="29047"/>
                      <a:pt x="34871" y="29056"/>
                    </a:cubicBezTo>
                    <a:lnTo>
                      <a:pt x="34871" y="29116"/>
                    </a:lnTo>
                    <a:cubicBezTo>
                      <a:pt x="34881" y="29136"/>
                      <a:pt x="34881" y="29156"/>
                      <a:pt x="34881" y="29176"/>
                    </a:cubicBezTo>
                    <a:cubicBezTo>
                      <a:pt x="34871" y="29207"/>
                      <a:pt x="34861" y="29236"/>
                      <a:pt x="34861" y="29266"/>
                    </a:cubicBezTo>
                    <a:cubicBezTo>
                      <a:pt x="34851" y="29286"/>
                      <a:pt x="34841" y="29306"/>
                      <a:pt x="34841" y="29316"/>
                    </a:cubicBezTo>
                    <a:lnTo>
                      <a:pt x="34821" y="29336"/>
                    </a:lnTo>
                    <a:cubicBezTo>
                      <a:pt x="34811" y="29336"/>
                      <a:pt x="34791" y="29346"/>
                      <a:pt x="34781" y="29356"/>
                    </a:cubicBezTo>
                    <a:cubicBezTo>
                      <a:pt x="34781" y="29346"/>
                      <a:pt x="34791" y="29346"/>
                      <a:pt x="34791" y="29336"/>
                    </a:cubicBezTo>
                    <a:cubicBezTo>
                      <a:pt x="34791" y="29316"/>
                      <a:pt x="34801" y="29306"/>
                      <a:pt x="34801" y="29276"/>
                    </a:cubicBezTo>
                    <a:cubicBezTo>
                      <a:pt x="34811" y="29236"/>
                      <a:pt x="34821" y="29187"/>
                      <a:pt x="34821" y="29136"/>
                    </a:cubicBezTo>
                    <a:cubicBezTo>
                      <a:pt x="34821" y="29096"/>
                      <a:pt x="34811" y="29047"/>
                      <a:pt x="34801" y="29007"/>
                    </a:cubicBezTo>
                    <a:cubicBezTo>
                      <a:pt x="34791" y="28976"/>
                      <a:pt x="34781" y="28956"/>
                      <a:pt x="34771" y="28927"/>
                    </a:cubicBezTo>
                    <a:cubicBezTo>
                      <a:pt x="34761" y="28896"/>
                      <a:pt x="34741" y="28876"/>
                      <a:pt x="34721" y="28856"/>
                    </a:cubicBezTo>
                    <a:cubicBezTo>
                      <a:pt x="34701" y="28836"/>
                      <a:pt x="34681" y="28816"/>
                      <a:pt x="34651" y="28807"/>
                    </a:cubicBezTo>
                    <a:cubicBezTo>
                      <a:pt x="34641" y="28796"/>
                      <a:pt x="34631" y="28787"/>
                      <a:pt x="34621" y="28787"/>
                    </a:cubicBezTo>
                    <a:cubicBezTo>
                      <a:pt x="34631" y="28787"/>
                      <a:pt x="34631" y="28776"/>
                      <a:pt x="34641" y="28776"/>
                    </a:cubicBezTo>
                    <a:close/>
                    <a:moveTo>
                      <a:pt x="32553" y="27928"/>
                    </a:moveTo>
                    <a:lnTo>
                      <a:pt x="32573" y="27948"/>
                    </a:lnTo>
                    <a:cubicBezTo>
                      <a:pt x="32583" y="27948"/>
                      <a:pt x="32593" y="27957"/>
                      <a:pt x="32603" y="27968"/>
                    </a:cubicBezTo>
                    <a:cubicBezTo>
                      <a:pt x="32613" y="27968"/>
                      <a:pt x="32623" y="27968"/>
                      <a:pt x="32623" y="27977"/>
                    </a:cubicBezTo>
                    <a:cubicBezTo>
                      <a:pt x="32653" y="27988"/>
                      <a:pt x="32673" y="28008"/>
                      <a:pt x="32693" y="28017"/>
                    </a:cubicBezTo>
                    <a:cubicBezTo>
                      <a:pt x="32723" y="28037"/>
                      <a:pt x="32743" y="28047"/>
                      <a:pt x="32773" y="28067"/>
                    </a:cubicBezTo>
                    <a:cubicBezTo>
                      <a:pt x="32793" y="28077"/>
                      <a:pt x="32803" y="28097"/>
                      <a:pt x="32822" y="28107"/>
                    </a:cubicBezTo>
                    <a:cubicBezTo>
                      <a:pt x="32873" y="28137"/>
                      <a:pt x="32922" y="28167"/>
                      <a:pt x="32973" y="28187"/>
                    </a:cubicBezTo>
                    <a:cubicBezTo>
                      <a:pt x="33022" y="28217"/>
                      <a:pt x="33062" y="28247"/>
                      <a:pt x="33122" y="28267"/>
                    </a:cubicBezTo>
                    <a:cubicBezTo>
                      <a:pt x="33162" y="28287"/>
                      <a:pt x="33213" y="28307"/>
                      <a:pt x="33253" y="28337"/>
                    </a:cubicBezTo>
                    <a:cubicBezTo>
                      <a:pt x="33292" y="28357"/>
                      <a:pt x="33332" y="28377"/>
                      <a:pt x="33372" y="28407"/>
                    </a:cubicBezTo>
                    <a:cubicBezTo>
                      <a:pt x="33422" y="28427"/>
                      <a:pt x="33472" y="28447"/>
                      <a:pt x="33512" y="28467"/>
                    </a:cubicBezTo>
                    <a:cubicBezTo>
                      <a:pt x="33562" y="28487"/>
                      <a:pt x="33602" y="28507"/>
                      <a:pt x="33652" y="28527"/>
                    </a:cubicBezTo>
                    <a:cubicBezTo>
                      <a:pt x="33672" y="28537"/>
                      <a:pt x="33702" y="28547"/>
                      <a:pt x="33722" y="28557"/>
                    </a:cubicBezTo>
                    <a:cubicBezTo>
                      <a:pt x="33752" y="28567"/>
                      <a:pt x="33772" y="28587"/>
                      <a:pt x="33802" y="28607"/>
                    </a:cubicBezTo>
                    <a:cubicBezTo>
                      <a:pt x="33852" y="28637"/>
                      <a:pt x="33902" y="28667"/>
                      <a:pt x="33952" y="28687"/>
                    </a:cubicBezTo>
                    <a:cubicBezTo>
                      <a:pt x="34002" y="28717"/>
                      <a:pt x="34052" y="28737"/>
                      <a:pt x="34112" y="28767"/>
                    </a:cubicBezTo>
                    <a:cubicBezTo>
                      <a:pt x="34132" y="28776"/>
                      <a:pt x="34161" y="28787"/>
                      <a:pt x="34192" y="28796"/>
                    </a:cubicBezTo>
                    <a:cubicBezTo>
                      <a:pt x="34212" y="28807"/>
                      <a:pt x="34241" y="28827"/>
                      <a:pt x="34261" y="28836"/>
                    </a:cubicBezTo>
                    <a:cubicBezTo>
                      <a:pt x="34281" y="28847"/>
                      <a:pt x="34292" y="28856"/>
                      <a:pt x="34301" y="28856"/>
                    </a:cubicBezTo>
                    <a:cubicBezTo>
                      <a:pt x="34312" y="28867"/>
                      <a:pt x="34312" y="28867"/>
                      <a:pt x="34321" y="28867"/>
                    </a:cubicBezTo>
                    <a:cubicBezTo>
                      <a:pt x="34312" y="28887"/>
                      <a:pt x="34312" y="28896"/>
                      <a:pt x="34312" y="28907"/>
                    </a:cubicBezTo>
                    <a:cubicBezTo>
                      <a:pt x="34301" y="28927"/>
                      <a:pt x="34312" y="28947"/>
                      <a:pt x="34312" y="28967"/>
                    </a:cubicBezTo>
                    <a:cubicBezTo>
                      <a:pt x="34321" y="28996"/>
                      <a:pt x="34332" y="29036"/>
                      <a:pt x="34332" y="29067"/>
                    </a:cubicBezTo>
                    <a:cubicBezTo>
                      <a:pt x="34341" y="29107"/>
                      <a:pt x="34352" y="29136"/>
                      <a:pt x="34361" y="29176"/>
                    </a:cubicBezTo>
                    <a:cubicBezTo>
                      <a:pt x="34372" y="29207"/>
                      <a:pt x="34381" y="29246"/>
                      <a:pt x="34392" y="29276"/>
                    </a:cubicBezTo>
                    <a:cubicBezTo>
                      <a:pt x="34401" y="29316"/>
                      <a:pt x="34412" y="29346"/>
                      <a:pt x="34421" y="29376"/>
                    </a:cubicBezTo>
                    <a:lnTo>
                      <a:pt x="34421" y="29436"/>
                    </a:lnTo>
                    <a:cubicBezTo>
                      <a:pt x="34401" y="29426"/>
                      <a:pt x="34392" y="29416"/>
                      <a:pt x="34372" y="29406"/>
                    </a:cubicBezTo>
                    <a:lnTo>
                      <a:pt x="34221" y="29316"/>
                    </a:lnTo>
                    <a:cubicBezTo>
                      <a:pt x="34161" y="29286"/>
                      <a:pt x="34112" y="29256"/>
                      <a:pt x="34061" y="29226"/>
                    </a:cubicBezTo>
                    <a:lnTo>
                      <a:pt x="33912" y="29136"/>
                    </a:lnTo>
                    <a:cubicBezTo>
                      <a:pt x="33892" y="29116"/>
                      <a:pt x="33862" y="29087"/>
                      <a:pt x="33832" y="29067"/>
                    </a:cubicBezTo>
                    <a:lnTo>
                      <a:pt x="33742" y="29007"/>
                    </a:lnTo>
                    <a:cubicBezTo>
                      <a:pt x="33682" y="28976"/>
                      <a:pt x="33622" y="28936"/>
                      <a:pt x="33572" y="28907"/>
                    </a:cubicBezTo>
                    <a:cubicBezTo>
                      <a:pt x="33532" y="28867"/>
                      <a:pt x="33482" y="28827"/>
                      <a:pt x="33432" y="28787"/>
                    </a:cubicBezTo>
                    <a:cubicBezTo>
                      <a:pt x="33412" y="28767"/>
                      <a:pt x="33382" y="28756"/>
                      <a:pt x="33352" y="28737"/>
                    </a:cubicBezTo>
                    <a:cubicBezTo>
                      <a:pt x="33332" y="28727"/>
                      <a:pt x="33302" y="28707"/>
                      <a:pt x="33282" y="28697"/>
                    </a:cubicBezTo>
                    <a:cubicBezTo>
                      <a:pt x="33253" y="28677"/>
                      <a:pt x="33233" y="28667"/>
                      <a:pt x="33213" y="28647"/>
                    </a:cubicBezTo>
                    <a:cubicBezTo>
                      <a:pt x="33182" y="28627"/>
                      <a:pt x="33162" y="28617"/>
                      <a:pt x="33133" y="28597"/>
                    </a:cubicBezTo>
                    <a:cubicBezTo>
                      <a:pt x="33093" y="28557"/>
                      <a:pt x="33042" y="28537"/>
                      <a:pt x="32993" y="28507"/>
                    </a:cubicBezTo>
                    <a:cubicBezTo>
                      <a:pt x="32953" y="28487"/>
                      <a:pt x="32922" y="28467"/>
                      <a:pt x="32893" y="28447"/>
                    </a:cubicBezTo>
                    <a:cubicBezTo>
                      <a:pt x="32862" y="28427"/>
                      <a:pt x="32833" y="28397"/>
                      <a:pt x="32803" y="28377"/>
                    </a:cubicBezTo>
                    <a:cubicBezTo>
                      <a:pt x="32773" y="28357"/>
                      <a:pt x="32733" y="28337"/>
                      <a:pt x="32703" y="28317"/>
                    </a:cubicBezTo>
                    <a:cubicBezTo>
                      <a:pt x="32673" y="28297"/>
                      <a:pt x="32633" y="28277"/>
                      <a:pt x="32603" y="28257"/>
                    </a:cubicBezTo>
                    <a:cubicBezTo>
                      <a:pt x="32563" y="28217"/>
                      <a:pt x="32513" y="28177"/>
                      <a:pt x="32463" y="28147"/>
                    </a:cubicBezTo>
                    <a:cubicBezTo>
                      <a:pt x="32413" y="28107"/>
                      <a:pt x="32353" y="28087"/>
                      <a:pt x="32313" y="28047"/>
                    </a:cubicBezTo>
                    <a:cubicBezTo>
                      <a:pt x="32283" y="28027"/>
                      <a:pt x="32263" y="28008"/>
                      <a:pt x="32243" y="27997"/>
                    </a:cubicBezTo>
                    <a:cubicBezTo>
                      <a:pt x="32223" y="27988"/>
                      <a:pt x="32203" y="27968"/>
                      <a:pt x="32183" y="27957"/>
                    </a:cubicBezTo>
                    <a:cubicBezTo>
                      <a:pt x="32223" y="27957"/>
                      <a:pt x="32263" y="27957"/>
                      <a:pt x="32293" y="27948"/>
                    </a:cubicBezTo>
                    <a:cubicBezTo>
                      <a:pt x="32383" y="27937"/>
                      <a:pt x="32473" y="27937"/>
                      <a:pt x="32553" y="27928"/>
                    </a:cubicBezTo>
                    <a:close/>
                    <a:moveTo>
                      <a:pt x="34541" y="28827"/>
                    </a:moveTo>
                    <a:cubicBezTo>
                      <a:pt x="34561" y="28836"/>
                      <a:pt x="34581" y="28847"/>
                      <a:pt x="34601" y="28867"/>
                    </a:cubicBezTo>
                    <a:cubicBezTo>
                      <a:pt x="34621" y="28876"/>
                      <a:pt x="34631" y="28876"/>
                      <a:pt x="34651" y="28896"/>
                    </a:cubicBezTo>
                    <a:cubicBezTo>
                      <a:pt x="34661" y="28896"/>
                      <a:pt x="34671" y="28907"/>
                      <a:pt x="34671" y="28916"/>
                    </a:cubicBezTo>
                    <a:cubicBezTo>
                      <a:pt x="34681" y="28936"/>
                      <a:pt x="34691" y="28947"/>
                      <a:pt x="34701" y="28956"/>
                    </a:cubicBezTo>
                    <a:cubicBezTo>
                      <a:pt x="34711" y="28987"/>
                      <a:pt x="34721" y="29027"/>
                      <a:pt x="34721" y="29056"/>
                    </a:cubicBezTo>
                    <a:cubicBezTo>
                      <a:pt x="34731" y="29087"/>
                      <a:pt x="34731" y="29107"/>
                      <a:pt x="34731" y="29136"/>
                    </a:cubicBezTo>
                    <a:cubicBezTo>
                      <a:pt x="34731" y="29156"/>
                      <a:pt x="34721" y="29187"/>
                      <a:pt x="34721" y="29207"/>
                    </a:cubicBezTo>
                    <a:cubicBezTo>
                      <a:pt x="34721" y="29226"/>
                      <a:pt x="34711" y="29256"/>
                      <a:pt x="34711" y="29276"/>
                    </a:cubicBezTo>
                    <a:cubicBezTo>
                      <a:pt x="34701" y="29296"/>
                      <a:pt x="34691" y="29326"/>
                      <a:pt x="34681" y="29346"/>
                    </a:cubicBezTo>
                    <a:cubicBezTo>
                      <a:pt x="34681" y="29356"/>
                      <a:pt x="34671" y="29376"/>
                      <a:pt x="34661" y="29386"/>
                    </a:cubicBezTo>
                    <a:cubicBezTo>
                      <a:pt x="34631" y="29416"/>
                      <a:pt x="34601" y="29446"/>
                      <a:pt x="34581" y="29476"/>
                    </a:cubicBezTo>
                    <a:cubicBezTo>
                      <a:pt x="34571" y="29486"/>
                      <a:pt x="34571" y="29486"/>
                      <a:pt x="34571" y="29496"/>
                    </a:cubicBezTo>
                    <a:cubicBezTo>
                      <a:pt x="34561" y="29446"/>
                      <a:pt x="34561" y="29406"/>
                      <a:pt x="34551" y="29356"/>
                    </a:cubicBezTo>
                    <a:cubicBezTo>
                      <a:pt x="34551" y="29326"/>
                      <a:pt x="34541" y="29296"/>
                      <a:pt x="34541" y="29266"/>
                    </a:cubicBezTo>
                    <a:cubicBezTo>
                      <a:pt x="34531" y="29246"/>
                      <a:pt x="34521" y="29226"/>
                      <a:pt x="34521" y="29196"/>
                    </a:cubicBezTo>
                    <a:cubicBezTo>
                      <a:pt x="34501" y="29156"/>
                      <a:pt x="34492" y="29107"/>
                      <a:pt x="34481" y="29056"/>
                    </a:cubicBezTo>
                    <a:cubicBezTo>
                      <a:pt x="34481" y="29027"/>
                      <a:pt x="34472" y="29007"/>
                      <a:pt x="34472" y="28987"/>
                    </a:cubicBezTo>
                    <a:cubicBezTo>
                      <a:pt x="34461" y="28967"/>
                      <a:pt x="34461" y="28947"/>
                      <a:pt x="34452" y="28916"/>
                    </a:cubicBezTo>
                    <a:lnTo>
                      <a:pt x="34452" y="28907"/>
                    </a:lnTo>
                    <a:lnTo>
                      <a:pt x="34461" y="28896"/>
                    </a:lnTo>
                    <a:lnTo>
                      <a:pt x="34461" y="28887"/>
                    </a:lnTo>
                    <a:lnTo>
                      <a:pt x="34492" y="28856"/>
                    </a:lnTo>
                    <a:cubicBezTo>
                      <a:pt x="34511" y="28847"/>
                      <a:pt x="34531" y="28836"/>
                      <a:pt x="34541" y="28827"/>
                    </a:cubicBezTo>
                    <a:close/>
                    <a:moveTo>
                      <a:pt x="27207" y="25739"/>
                    </a:moveTo>
                    <a:cubicBezTo>
                      <a:pt x="27218" y="25799"/>
                      <a:pt x="27227" y="25859"/>
                      <a:pt x="27247" y="25919"/>
                    </a:cubicBezTo>
                    <a:lnTo>
                      <a:pt x="27247" y="25949"/>
                    </a:lnTo>
                    <a:cubicBezTo>
                      <a:pt x="27257" y="26029"/>
                      <a:pt x="27257" y="26099"/>
                      <a:pt x="27267" y="26179"/>
                    </a:cubicBezTo>
                    <a:cubicBezTo>
                      <a:pt x="27277" y="26259"/>
                      <a:pt x="27287" y="26338"/>
                      <a:pt x="27297" y="26409"/>
                    </a:cubicBezTo>
                    <a:cubicBezTo>
                      <a:pt x="27307" y="26478"/>
                      <a:pt x="27317" y="26549"/>
                      <a:pt x="27317" y="26618"/>
                    </a:cubicBezTo>
                    <a:cubicBezTo>
                      <a:pt x="27327" y="26689"/>
                      <a:pt x="27337" y="26769"/>
                      <a:pt x="27347" y="26848"/>
                    </a:cubicBezTo>
                    <a:cubicBezTo>
                      <a:pt x="27347" y="26928"/>
                      <a:pt x="27357" y="26998"/>
                      <a:pt x="27367" y="27078"/>
                    </a:cubicBezTo>
                    <a:lnTo>
                      <a:pt x="27397" y="27318"/>
                    </a:lnTo>
                    <a:cubicBezTo>
                      <a:pt x="27407" y="27398"/>
                      <a:pt x="27417" y="27468"/>
                      <a:pt x="27427" y="27548"/>
                    </a:cubicBezTo>
                    <a:cubicBezTo>
                      <a:pt x="27437" y="27628"/>
                      <a:pt x="27447" y="27717"/>
                      <a:pt x="27457" y="27808"/>
                    </a:cubicBezTo>
                    <a:cubicBezTo>
                      <a:pt x="27467" y="27868"/>
                      <a:pt x="27477" y="27928"/>
                      <a:pt x="27487" y="27997"/>
                    </a:cubicBezTo>
                    <a:cubicBezTo>
                      <a:pt x="27497" y="28047"/>
                      <a:pt x="27497" y="28107"/>
                      <a:pt x="27507" y="28167"/>
                    </a:cubicBezTo>
                    <a:cubicBezTo>
                      <a:pt x="27507" y="28227"/>
                      <a:pt x="27517" y="28297"/>
                      <a:pt x="27527" y="28357"/>
                    </a:cubicBezTo>
                    <a:cubicBezTo>
                      <a:pt x="27537" y="28417"/>
                      <a:pt x="27547" y="28467"/>
                      <a:pt x="27557" y="28517"/>
                    </a:cubicBezTo>
                    <a:cubicBezTo>
                      <a:pt x="27567" y="28547"/>
                      <a:pt x="27567" y="28577"/>
                      <a:pt x="27577" y="28607"/>
                    </a:cubicBezTo>
                    <a:lnTo>
                      <a:pt x="27577" y="28637"/>
                    </a:lnTo>
                    <a:lnTo>
                      <a:pt x="27567" y="28647"/>
                    </a:lnTo>
                    <a:cubicBezTo>
                      <a:pt x="27527" y="28677"/>
                      <a:pt x="27487" y="28697"/>
                      <a:pt x="27457" y="28727"/>
                    </a:cubicBezTo>
                    <a:cubicBezTo>
                      <a:pt x="27407" y="28756"/>
                      <a:pt x="27367" y="28776"/>
                      <a:pt x="27327" y="28807"/>
                    </a:cubicBezTo>
                    <a:cubicBezTo>
                      <a:pt x="27277" y="28836"/>
                      <a:pt x="27238" y="28867"/>
                      <a:pt x="27198" y="28907"/>
                    </a:cubicBezTo>
                    <a:cubicBezTo>
                      <a:pt x="27158" y="28936"/>
                      <a:pt x="27118" y="28956"/>
                      <a:pt x="27067" y="28987"/>
                    </a:cubicBezTo>
                    <a:cubicBezTo>
                      <a:pt x="27027" y="29007"/>
                      <a:pt x="26978" y="29036"/>
                      <a:pt x="26938" y="29056"/>
                    </a:cubicBezTo>
                    <a:cubicBezTo>
                      <a:pt x="26847" y="29116"/>
                      <a:pt x="26767" y="29176"/>
                      <a:pt x="26688" y="29236"/>
                    </a:cubicBezTo>
                    <a:cubicBezTo>
                      <a:pt x="26628" y="29266"/>
                      <a:pt x="26578" y="29306"/>
                      <a:pt x="26528" y="29336"/>
                    </a:cubicBezTo>
                    <a:cubicBezTo>
                      <a:pt x="26488" y="29366"/>
                      <a:pt x="26448" y="29386"/>
                      <a:pt x="26408" y="29406"/>
                    </a:cubicBezTo>
                    <a:lnTo>
                      <a:pt x="26138" y="29556"/>
                    </a:lnTo>
                    <a:cubicBezTo>
                      <a:pt x="26048" y="29606"/>
                      <a:pt x="25959" y="29666"/>
                      <a:pt x="25868" y="29706"/>
                    </a:cubicBezTo>
                    <a:cubicBezTo>
                      <a:pt x="25819" y="29736"/>
                      <a:pt x="25768" y="29756"/>
                      <a:pt x="25728" y="29786"/>
                    </a:cubicBezTo>
                    <a:cubicBezTo>
                      <a:pt x="25719" y="29786"/>
                      <a:pt x="25708" y="29796"/>
                      <a:pt x="25699" y="29806"/>
                    </a:cubicBezTo>
                    <a:lnTo>
                      <a:pt x="25699" y="29786"/>
                    </a:lnTo>
                    <a:cubicBezTo>
                      <a:pt x="25708" y="29726"/>
                      <a:pt x="25719" y="29666"/>
                      <a:pt x="25719" y="29606"/>
                    </a:cubicBezTo>
                    <a:cubicBezTo>
                      <a:pt x="25739" y="29496"/>
                      <a:pt x="25748" y="29376"/>
                      <a:pt x="25748" y="29266"/>
                    </a:cubicBezTo>
                    <a:cubicBezTo>
                      <a:pt x="25759" y="29156"/>
                      <a:pt x="25748" y="29036"/>
                      <a:pt x="25759" y="28927"/>
                    </a:cubicBezTo>
                    <a:cubicBezTo>
                      <a:pt x="25759" y="28807"/>
                      <a:pt x="25759" y="28687"/>
                      <a:pt x="25768" y="28567"/>
                    </a:cubicBezTo>
                    <a:cubicBezTo>
                      <a:pt x="25779" y="28447"/>
                      <a:pt x="25788" y="28327"/>
                      <a:pt x="25788" y="28197"/>
                    </a:cubicBezTo>
                    <a:lnTo>
                      <a:pt x="25819" y="27837"/>
                    </a:lnTo>
                    <a:cubicBezTo>
                      <a:pt x="25828" y="27708"/>
                      <a:pt x="25828" y="27588"/>
                      <a:pt x="25839" y="27458"/>
                    </a:cubicBezTo>
                    <a:cubicBezTo>
                      <a:pt x="25839" y="27338"/>
                      <a:pt x="25848" y="27208"/>
                      <a:pt x="25859" y="27088"/>
                    </a:cubicBezTo>
                    <a:cubicBezTo>
                      <a:pt x="25868" y="26958"/>
                      <a:pt x="25868" y="26828"/>
                      <a:pt x="25868" y="26698"/>
                    </a:cubicBezTo>
                    <a:cubicBezTo>
                      <a:pt x="25879" y="26569"/>
                      <a:pt x="25879" y="26438"/>
                      <a:pt x="25879" y="26309"/>
                    </a:cubicBezTo>
                    <a:lnTo>
                      <a:pt x="25879" y="26219"/>
                    </a:lnTo>
                    <a:cubicBezTo>
                      <a:pt x="25968" y="26199"/>
                      <a:pt x="26068" y="26169"/>
                      <a:pt x="26158" y="26139"/>
                    </a:cubicBezTo>
                    <a:cubicBezTo>
                      <a:pt x="26208" y="26129"/>
                      <a:pt x="26248" y="26119"/>
                      <a:pt x="26298" y="26099"/>
                    </a:cubicBezTo>
                    <a:cubicBezTo>
                      <a:pt x="26338" y="26089"/>
                      <a:pt x="26388" y="26069"/>
                      <a:pt x="26438" y="26049"/>
                    </a:cubicBezTo>
                    <a:cubicBezTo>
                      <a:pt x="26488" y="26029"/>
                      <a:pt x="26558" y="26019"/>
                      <a:pt x="26618" y="25999"/>
                    </a:cubicBezTo>
                    <a:cubicBezTo>
                      <a:pt x="26688" y="25979"/>
                      <a:pt x="26767" y="25939"/>
                      <a:pt x="26847" y="25909"/>
                    </a:cubicBezTo>
                    <a:cubicBezTo>
                      <a:pt x="26907" y="25889"/>
                      <a:pt x="26978" y="25859"/>
                      <a:pt x="27038" y="25829"/>
                    </a:cubicBezTo>
                    <a:cubicBezTo>
                      <a:pt x="27098" y="25809"/>
                      <a:pt x="27158" y="25779"/>
                      <a:pt x="27207" y="25739"/>
                    </a:cubicBezTo>
                    <a:close/>
                    <a:moveTo>
                      <a:pt x="14248" y="26019"/>
                    </a:moveTo>
                    <a:lnTo>
                      <a:pt x="14338" y="26079"/>
                    </a:lnTo>
                    <a:cubicBezTo>
                      <a:pt x="14398" y="26129"/>
                      <a:pt x="14468" y="26179"/>
                      <a:pt x="14538" y="26219"/>
                    </a:cubicBezTo>
                    <a:cubicBezTo>
                      <a:pt x="14598" y="26269"/>
                      <a:pt x="14678" y="26309"/>
                      <a:pt x="14748" y="26349"/>
                    </a:cubicBezTo>
                    <a:cubicBezTo>
                      <a:pt x="14817" y="26389"/>
                      <a:pt x="14897" y="26418"/>
                      <a:pt x="14968" y="26458"/>
                    </a:cubicBezTo>
                    <a:cubicBezTo>
                      <a:pt x="15048" y="26489"/>
                      <a:pt x="15117" y="26529"/>
                      <a:pt x="15197" y="26569"/>
                    </a:cubicBezTo>
                    <a:cubicBezTo>
                      <a:pt x="15277" y="26598"/>
                      <a:pt x="15357" y="26638"/>
                      <a:pt x="15437" y="26669"/>
                    </a:cubicBezTo>
                    <a:cubicBezTo>
                      <a:pt x="15517" y="26689"/>
                      <a:pt x="15587" y="26718"/>
                      <a:pt x="15667" y="26738"/>
                    </a:cubicBezTo>
                    <a:lnTo>
                      <a:pt x="15907" y="26798"/>
                    </a:lnTo>
                    <a:cubicBezTo>
                      <a:pt x="16067" y="26828"/>
                      <a:pt x="16236" y="26858"/>
                      <a:pt x="16406" y="26878"/>
                    </a:cubicBezTo>
                    <a:cubicBezTo>
                      <a:pt x="16566" y="26888"/>
                      <a:pt x="16726" y="26898"/>
                      <a:pt x="16886" y="26898"/>
                    </a:cubicBezTo>
                    <a:lnTo>
                      <a:pt x="16996" y="26898"/>
                    </a:lnTo>
                    <a:cubicBezTo>
                      <a:pt x="17046" y="26898"/>
                      <a:pt x="17086" y="26888"/>
                      <a:pt x="17135" y="26878"/>
                    </a:cubicBezTo>
                    <a:cubicBezTo>
                      <a:pt x="17175" y="26868"/>
                      <a:pt x="17215" y="26858"/>
                      <a:pt x="17246" y="26848"/>
                    </a:cubicBezTo>
                    <a:cubicBezTo>
                      <a:pt x="17266" y="26848"/>
                      <a:pt x="17286" y="26838"/>
                      <a:pt x="17295" y="26838"/>
                    </a:cubicBezTo>
                    <a:lnTo>
                      <a:pt x="17306" y="26838"/>
                    </a:lnTo>
                    <a:cubicBezTo>
                      <a:pt x="17315" y="26968"/>
                      <a:pt x="17335" y="27108"/>
                      <a:pt x="17346" y="27238"/>
                    </a:cubicBezTo>
                    <a:cubicBezTo>
                      <a:pt x="17366" y="27378"/>
                      <a:pt x="17375" y="27518"/>
                      <a:pt x="17386" y="27657"/>
                    </a:cubicBezTo>
                    <a:cubicBezTo>
                      <a:pt x="17406" y="27948"/>
                      <a:pt x="17426" y="28247"/>
                      <a:pt x="17446" y="28537"/>
                    </a:cubicBezTo>
                    <a:cubicBezTo>
                      <a:pt x="17455" y="28687"/>
                      <a:pt x="17455" y="28836"/>
                      <a:pt x="17455" y="28976"/>
                    </a:cubicBezTo>
                    <a:lnTo>
                      <a:pt x="17455" y="29416"/>
                    </a:lnTo>
                    <a:lnTo>
                      <a:pt x="17455" y="29856"/>
                    </a:lnTo>
                    <a:cubicBezTo>
                      <a:pt x="17455" y="29995"/>
                      <a:pt x="17455" y="30146"/>
                      <a:pt x="17466" y="30295"/>
                    </a:cubicBezTo>
                    <a:lnTo>
                      <a:pt x="17466" y="30715"/>
                    </a:lnTo>
                    <a:lnTo>
                      <a:pt x="17466" y="31145"/>
                    </a:lnTo>
                    <a:cubicBezTo>
                      <a:pt x="17466" y="31225"/>
                      <a:pt x="17466" y="31294"/>
                      <a:pt x="17455" y="31365"/>
                    </a:cubicBezTo>
                    <a:cubicBezTo>
                      <a:pt x="17455" y="31434"/>
                      <a:pt x="17446" y="31514"/>
                      <a:pt x="17446" y="31585"/>
                    </a:cubicBezTo>
                    <a:cubicBezTo>
                      <a:pt x="17435" y="31644"/>
                      <a:pt x="17435" y="31714"/>
                      <a:pt x="17435" y="31774"/>
                    </a:cubicBezTo>
                    <a:lnTo>
                      <a:pt x="17415" y="31774"/>
                    </a:lnTo>
                    <a:cubicBezTo>
                      <a:pt x="17395" y="31784"/>
                      <a:pt x="17366" y="31794"/>
                      <a:pt x="17346" y="31794"/>
                    </a:cubicBezTo>
                    <a:cubicBezTo>
                      <a:pt x="17295" y="31804"/>
                      <a:pt x="17255" y="31814"/>
                      <a:pt x="17206" y="31824"/>
                    </a:cubicBezTo>
                    <a:cubicBezTo>
                      <a:pt x="17155" y="31834"/>
                      <a:pt x="17106" y="31834"/>
                      <a:pt x="17056" y="31834"/>
                    </a:cubicBezTo>
                    <a:cubicBezTo>
                      <a:pt x="16996" y="31834"/>
                      <a:pt x="16926" y="31834"/>
                      <a:pt x="16866" y="31824"/>
                    </a:cubicBezTo>
                    <a:cubicBezTo>
                      <a:pt x="16746" y="31824"/>
                      <a:pt x="16626" y="31814"/>
                      <a:pt x="16506" y="31804"/>
                    </a:cubicBezTo>
                    <a:cubicBezTo>
                      <a:pt x="16496" y="31804"/>
                      <a:pt x="16496" y="31804"/>
                      <a:pt x="16486" y="31794"/>
                    </a:cubicBezTo>
                    <a:lnTo>
                      <a:pt x="16456" y="31794"/>
                    </a:lnTo>
                    <a:cubicBezTo>
                      <a:pt x="16367" y="31784"/>
                      <a:pt x="16276" y="31764"/>
                      <a:pt x="16187" y="31744"/>
                    </a:cubicBezTo>
                    <a:cubicBezTo>
                      <a:pt x="16096" y="31734"/>
                      <a:pt x="16007" y="31704"/>
                      <a:pt x="15916" y="31684"/>
                    </a:cubicBezTo>
                    <a:cubicBezTo>
                      <a:pt x="15867" y="31674"/>
                      <a:pt x="15807" y="31664"/>
                      <a:pt x="15757" y="31644"/>
                    </a:cubicBezTo>
                    <a:lnTo>
                      <a:pt x="15637" y="31614"/>
                    </a:lnTo>
                    <a:cubicBezTo>
                      <a:pt x="15587" y="31594"/>
                      <a:pt x="15537" y="31574"/>
                      <a:pt x="15497" y="31554"/>
                    </a:cubicBezTo>
                    <a:cubicBezTo>
                      <a:pt x="15457" y="31545"/>
                      <a:pt x="15417" y="31525"/>
                      <a:pt x="15387" y="31514"/>
                    </a:cubicBezTo>
                    <a:cubicBezTo>
                      <a:pt x="15287" y="31465"/>
                      <a:pt x="15187" y="31425"/>
                      <a:pt x="15097" y="31374"/>
                    </a:cubicBezTo>
                    <a:cubicBezTo>
                      <a:pt x="15048" y="31345"/>
                      <a:pt x="14997" y="31325"/>
                      <a:pt x="14957" y="31285"/>
                    </a:cubicBezTo>
                    <a:cubicBezTo>
                      <a:pt x="14908" y="31254"/>
                      <a:pt x="14868" y="31225"/>
                      <a:pt x="14828" y="31194"/>
                    </a:cubicBezTo>
                    <a:cubicBezTo>
                      <a:pt x="14728" y="31115"/>
                      <a:pt x="14638" y="31035"/>
                      <a:pt x="14548" y="30955"/>
                    </a:cubicBezTo>
                    <a:cubicBezTo>
                      <a:pt x="14508" y="30925"/>
                      <a:pt x="14468" y="30885"/>
                      <a:pt x="14428" y="30845"/>
                    </a:cubicBezTo>
                    <a:lnTo>
                      <a:pt x="14428" y="30366"/>
                    </a:lnTo>
                    <a:cubicBezTo>
                      <a:pt x="14418" y="30155"/>
                      <a:pt x="14408" y="29955"/>
                      <a:pt x="14398" y="29746"/>
                    </a:cubicBezTo>
                    <a:cubicBezTo>
                      <a:pt x="14388" y="29556"/>
                      <a:pt x="14378" y="29356"/>
                      <a:pt x="14368" y="29167"/>
                    </a:cubicBezTo>
                    <a:cubicBezTo>
                      <a:pt x="14358" y="28967"/>
                      <a:pt x="14348" y="28756"/>
                      <a:pt x="14338" y="28557"/>
                    </a:cubicBezTo>
                    <a:cubicBezTo>
                      <a:pt x="14328" y="28347"/>
                      <a:pt x="14318" y="28147"/>
                      <a:pt x="14308" y="27937"/>
                    </a:cubicBezTo>
                    <a:cubicBezTo>
                      <a:pt x="14288" y="27748"/>
                      <a:pt x="14288" y="27557"/>
                      <a:pt x="14278" y="27368"/>
                    </a:cubicBezTo>
                    <a:cubicBezTo>
                      <a:pt x="14258" y="27188"/>
                      <a:pt x="14248" y="26998"/>
                      <a:pt x="14248" y="26818"/>
                    </a:cubicBezTo>
                    <a:lnTo>
                      <a:pt x="14248" y="26529"/>
                    </a:lnTo>
                    <a:lnTo>
                      <a:pt x="14248" y="26229"/>
                    </a:lnTo>
                    <a:lnTo>
                      <a:pt x="14248" y="26019"/>
                    </a:lnTo>
                    <a:close/>
                    <a:moveTo>
                      <a:pt x="44453" y="31784"/>
                    </a:moveTo>
                    <a:cubicBezTo>
                      <a:pt x="44463" y="31784"/>
                      <a:pt x="44473" y="31794"/>
                      <a:pt x="44473" y="31794"/>
                    </a:cubicBezTo>
                    <a:cubicBezTo>
                      <a:pt x="44503" y="31814"/>
                      <a:pt x="44543" y="31834"/>
                      <a:pt x="44573" y="31864"/>
                    </a:cubicBezTo>
                    <a:cubicBezTo>
                      <a:pt x="44603" y="31884"/>
                      <a:pt x="44633" y="31904"/>
                      <a:pt x="44663" y="31934"/>
                    </a:cubicBezTo>
                    <a:cubicBezTo>
                      <a:pt x="44693" y="31944"/>
                      <a:pt x="44713" y="31964"/>
                      <a:pt x="44743" y="31984"/>
                    </a:cubicBezTo>
                    <a:cubicBezTo>
                      <a:pt x="44763" y="31994"/>
                      <a:pt x="44783" y="32014"/>
                      <a:pt x="44813" y="32024"/>
                    </a:cubicBezTo>
                    <a:cubicBezTo>
                      <a:pt x="44833" y="32044"/>
                      <a:pt x="44853" y="32054"/>
                      <a:pt x="44873" y="32074"/>
                    </a:cubicBezTo>
                    <a:cubicBezTo>
                      <a:pt x="44853" y="32074"/>
                      <a:pt x="44823" y="32084"/>
                      <a:pt x="44793" y="32094"/>
                    </a:cubicBezTo>
                    <a:cubicBezTo>
                      <a:pt x="44723" y="32104"/>
                      <a:pt x="44653" y="32124"/>
                      <a:pt x="44583" y="32144"/>
                    </a:cubicBezTo>
                    <a:cubicBezTo>
                      <a:pt x="44513" y="32164"/>
                      <a:pt x="44453" y="32174"/>
                      <a:pt x="44383" y="32194"/>
                    </a:cubicBezTo>
                    <a:cubicBezTo>
                      <a:pt x="44403" y="32174"/>
                      <a:pt x="44413" y="32144"/>
                      <a:pt x="44423" y="32114"/>
                    </a:cubicBezTo>
                    <a:cubicBezTo>
                      <a:pt x="44443" y="32044"/>
                      <a:pt x="44453" y="31964"/>
                      <a:pt x="44453" y="31884"/>
                    </a:cubicBezTo>
                    <a:lnTo>
                      <a:pt x="44453" y="31784"/>
                    </a:lnTo>
                    <a:close/>
                    <a:moveTo>
                      <a:pt x="47781" y="25100"/>
                    </a:moveTo>
                    <a:cubicBezTo>
                      <a:pt x="47790" y="25110"/>
                      <a:pt x="47800" y="25110"/>
                      <a:pt x="47810" y="25119"/>
                    </a:cubicBezTo>
                    <a:cubicBezTo>
                      <a:pt x="47860" y="25139"/>
                      <a:pt x="47900" y="25170"/>
                      <a:pt x="47940" y="25179"/>
                    </a:cubicBezTo>
                    <a:lnTo>
                      <a:pt x="48060" y="25239"/>
                    </a:lnTo>
                    <a:cubicBezTo>
                      <a:pt x="48180" y="25310"/>
                      <a:pt x="48310" y="25359"/>
                      <a:pt x="48440" y="25399"/>
                    </a:cubicBezTo>
                    <a:cubicBezTo>
                      <a:pt x="48510" y="25430"/>
                      <a:pt x="48569" y="25450"/>
                      <a:pt x="48640" y="25470"/>
                    </a:cubicBezTo>
                    <a:cubicBezTo>
                      <a:pt x="48709" y="25499"/>
                      <a:pt x="48769" y="25530"/>
                      <a:pt x="48840" y="25559"/>
                    </a:cubicBezTo>
                    <a:cubicBezTo>
                      <a:pt x="48900" y="25579"/>
                      <a:pt x="48960" y="25609"/>
                      <a:pt x="49019" y="25639"/>
                    </a:cubicBezTo>
                    <a:cubicBezTo>
                      <a:pt x="49089" y="25669"/>
                      <a:pt x="49149" y="25699"/>
                      <a:pt x="49219" y="25729"/>
                    </a:cubicBezTo>
                    <a:cubicBezTo>
                      <a:pt x="49279" y="25749"/>
                      <a:pt x="49339" y="25779"/>
                      <a:pt x="49399" y="25799"/>
                    </a:cubicBezTo>
                    <a:cubicBezTo>
                      <a:pt x="49529" y="25869"/>
                      <a:pt x="49669" y="25949"/>
                      <a:pt x="49808" y="26009"/>
                    </a:cubicBezTo>
                    <a:cubicBezTo>
                      <a:pt x="49999" y="26089"/>
                      <a:pt x="50188" y="26159"/>
                      <a:pt x="50378" y="26239"/>
                    </a:cubicBezTo>
                    <a:cubicBezTo>
                      <a:pt x="50538" y="26318"/>
                      <a:pt x="50708" y="26398"/>
                      <a:pt x="50868" y="26469"/>
                    </a:cubicBezTo>
                    <a:lnTo>
                      <a:pt x="51347" y="26678"/>
                    </a:lnTo>
                    <a:cubicBezTo>
                      <a:pt x="51427" y="26718"/>
                      <a:pt x="51507" y="26758"/>
                      <a:pt x="51597" y="26798"/>
                    </a:cubicBezTo>
                    <a:cubicBezTo>
                      <a:pt x="51677" y="26838"/>
                      <a:pt x="51767" y="26868"/>
                      <a:pt x="51847" y="26908"/>
                    </a:cubicBezTo>
                    <a:cubicBezTo>
                      <a:pt x="52007" y="26968"/>
                      <a:pt x="52157" y="27028"/>
                      <a:pt x="52306" y="27088"/>
                    </a:cubicBezTo>
                    <a:cubicBezTo>
                      <a:pt x="52386" y="27128"/>
                      <a:pt x="52457" y="27168"/>
                      <a:pt x="52537" y="27208"/>
                    </a:cubicBezTo>
                    <a:cubicBezTo>
                      <a:pt x="52606" y="27248"/>
                      <a:pt x="52676" y="27298"/>
                      <a:pt x="52746" y="27328"/>
                    </a:cubicBezTo>
                    <a:cubicBezTo>
                      <a:pt x="52906" y="27418"/>
                      <a:pt x="53066" y="27498"/>
                      <a:pt x="53226" y="27568"/>
                    </a:cubicBezTo>
                    <a:lnTo>
                      <a:pt x="53705" y="27808"/>
                    </a:lnTo>
                    <a:cubicBezTo>
                      <a:pt x="53855" y="27897"/>
                      <a:pt x="54015" y="27988"/>
                      <a:pt x="54165" y="28077"/>
                    </a:cubicBezTo>
                    <a:cubicBezTo>
                      <a:pt x="54275" y="28147"/>
                      <a:pt x="54395" y="28207"/>
                      <a:pt x="54505" y="28267"/>
                    </a:cubicBezTo>
                    <a:cubicBezTo>
                      <a:pt x="54615" y="28327"/>
                      <a:pt x="54724" y="28397"/>
                      <a:pt x="54835" y="28467"/>
                    </a:cubicBezTo>
                    <a:cubicBezTo>
                      <a:pt x="54944" y="28537"/>
                      <a:pt x="55054" y="28597"/>
                      <a:pt x="55174" y="28667"/>
                    </a:cubicBezTo>
                    <a:cubicBezTo>
                      <a:pt x="55234" y="28697"/>
                      <a:pt x="55294" y="28737"/>
                      <a:pt x="55354" y="28767"/>
                    </a:cubicBezTo>
                    <a:cubicBezTo>
                      <a:pt x="55324" y="28767"/>
                      <a:pt x="55304" y="28776"/>
                      <a:pt x="55274" y="28776"/>
                    </a:cubicBezTo>
                    <a:cubicBezTo>
                      <a:pt x="55234" y="28776"/>
                      <a:pt x="55194" y="28776"/>
                      <a:pt x="55164" y="28787"/>
                    </a:cubicBezTo>
                    <a:cubicBezTo>
                      <a:pt x="55144" y="28796"/>
                      <a:pt x="55124" y="28796"/>
                      <a:pt x="55104" y="28807"/>
                    </a:cubicBezTo>
                    <a:cubicBezTo>
                      <a:pt x="55034" y="28827"/>
                      <a:pt x="54955" y="28847"/>
                      <a:pt x="54884" y="28876"/>
                    </a:cubicBezTo>
                    <a:cubicBezTo>
                      <a:pt x="54804" y="28896"/>
                      <a:pt x="54735" y="28936"/>
                      <a:pt x="54655" y="28967"/>
                    </a:cubicBezTo>
                    <a:cubicBezTo>
                      <a:pt x="54515" y="29036"/>
                      <a:pt x="54385" y="29116"/>
                      <a:pt x="54255" y="29207"/>
                    </a:cubicBezTo>
                    <a:cubicBezTo>
                      <a:pt x="54135" y="29306"/>
                      <a:pt x="54025" y="29416"/>
                      <a:pt x="53935" y="29536"/>
                    </a:cubicBezTo>
                    <a:cubicBezTo>
                      <a:pt x="53825" y="29656"/>
                      <a:pt x="53736" y="29786"/>
                      <a:pt x="53656" y="29916"/>
                    </a:cubicBezTo>
                    <a:cubicBezTo>
                      <a:pt x="53616" y="29986"/>
                      <a:pt x="53576" y="30066"/>
                      <a:pt x="53536" y="30135"/>
                    </a:cubicBezTo>
                    <a:cubicBezTo>
                      <a:pt x="53525" y="30155"/>
                      <a:pt x="53516" y="30186"/>
                      <a:pt x="53505" y="30206"/>
                    </a:cubicBezTo>
                    <a:cubicBezTo>
                      <a:pt x="53476" y="30255"/>
                      <a:pt x="53456" y="30306"/>
                      <a:pt x="53436" y="30355"/>
                    </a:cubicBezTo>
                    <a:cubicBezTo>
                      <a:pt x="53376" y="30485"/>
                      <a:pt x="53326" y="30625"/>
                      <a:pt x="53286" y="30775"/>
                    </a:cubicBezTo>
                    <a:cubicBezTo>
                      <a:pt x="53276" y="30815"/>
                      <a:pt x="53266" y="30855"/>
                      <a:pt x="53246" y="30895"/>
                    </a:cubicBezTo>
                    <a:cubicBezTo>
                      <a:pt x="53236" y="30935"/>
                      <a:pt x="53236" y="30975"/>
                      <a:pt x="53226" y="31015"/>
                    </a:cubicBezTo>
                    <a:cubicBezTo>
                      <a:pt x="53216" y="31085"/>
                      <a:pt x="53196" y="31155"/>
                      <a:pt x="53186" y="31234"/>
                    </a:cubicBezTo>
                    <a:cubicBezTo>
                      <a:pt x="53166" y="31305"/>
                      <a:pt x="53156" y="31385"/>
                      <a:pt x="53146" y="31465"/>
                    </a:cubicBezTo>
                    <a:cubicBezTo>
                      <a:pt x="53136" y="31525"/>
                      <a:pt x="53126" y="31605"/>
                      <a:pt x="53126" y="31674"/>
                    </a:cubicBezTo>
                    <a:cubicBezTo>
                      <a:pt x="53116" y="31694"/>
                      <a:pt x="53116" y="31724"/>
                      <a:pt x="53116" y="31744"/>
                    </a:cubicBezTo>
                    <a:lnTo>
                      <a:pt x="53116" y="31884"/>
                    </a:lnTo>
                    <a:cubicBezTo>
                      <a:pt x="53106" y="31954"/>
                      <a:pt x="53116" y="32024"/>
                      <a:pt x="53116" y="32094"/>
                    </a:cubicBezTo>
                    <a:cubicBezTo>
                      <a:pt x="53116" y="32154"/>
                      <a:pt x="53126" y="32224"/>
                      <a:pt x="53136" y="32294"/>
                    </a:cubicBezTo>
                    <a:lnTo>
                      <a:pt x="53166" y="32533"/>
                    </a:lnTo>
                    <a:lnTo>
                      <a:pt x="53196" y="32624"/>
                    </a:lnTo>
                    <a:cubicBezTo>
                      <a:pt x="53206" y="32664"/>
                      <a:pt x="53216" y="32713"/>
                      <a:pt x="53226" y="32753"/>
                    </a:cubicBezTo>
                    <a:cubicBezTo>
                      <a:pt x="53236" y="32804"/>
                      <a:pt x="53256" y="32863"/>
                      <a:pt x="53276" y="32913"/>
                    </a:cubicBezTo>
                    <a:cubicBezTo>
                      <a:pt x="53246" y="32903"/>
                      <a:pt x="53216" y="32893"/>
                      <a:pt x="53186" y="32873"/>
                    </a:cubicBezTo>
                    <a:cubicBezTo>
                      <a:pt x="53136" y="32853"/>
                      <a:pt x="53096" y="32833"/>
                      <a:pt x="53046" y="32813"/>
                    </a:cubicBezTo>
                    <a:cubicBezTo>
                      <a:pt x="52966" y="32773"/>
                      <a:pt x="52886" y="32733"/>
                      <a:pt x="52806" y="32704"/>
                    </a:cubicBezTo>
                    <a:cubicBezTo>
                      <a:pt x="52686" y="32644"/>
                      <a:pt x="52577" y="32593"/>
                      <a:pt x="52457" y="32544"/>
                    </a:cubicBezTo>
                    <a:cubicBezTo>
                      <a:pt x="52317" y="32473"/>
                      <a:pt x="52186" y="32404"/>
                      <a:pt x="52047" y="32334"/>
                    </a:cubicBezTo>
                    <a:cubicBezTo>
                      <a:pt x="51897" y="32264"/>
                      <a:pt x="51757" y="32184"/>
                      <a:pt x="51627" y="32084"/>
                    </a:cubicBezTo>
                    <a:cubicBezTo>
                      <a:pt x="51547" y="32044"/>
                      <a:pt x="51477" y="31984"/>
                      <a:pt x="51398" y="31934"/>
                    </a:cubicBezTo>
                    <a:cubicBezTo>
                      <a:pt x="51338" y="31894"/>
                      <a:pt x="51267" y="31854"/>
                      <a:pt x="51198" y="31814"/>
                    </a:cubicBezTo>
                    <a:cubicBezTo>
                      <a:pt x="51047" y="31724"/>
                      <a:pt x="50918" y="31614"/>
                      <a:pt x="50768" y="31525"/>
                    </a:cubicBezTo>
                    <a:cubicBezTo>
                      <a:pt x="50688" y="31485"/>
                      <a:pt x="50618" y="31445"/>
                      <a:pt x="50538" y="31394"/>
                    </a:cubicBezTo>
                    <a:cubicBezTo>
                      <a:pt x="50468" y="31354"/>
                      <a:pt x="50398" y="31305"/>
                      <a:pt x="50338" y="31254"/>
                    </a:cubicBezTo>
                    <a:cubicBezTo>
                      <a:pt x="50188" y="31145"/>
                      <a:pt x="50048" y="31045"/>
                      <a:pt x="49908" y="30945"/>
                    </a:cubicBezTo>
                    <a:cubicBezTo>
                      <a:pt x="49759" y="30845"/>
                      <a:pt x="49609" y="30755"/>
                      <a:pt x="49469" y="30665"/>
                    </a:cubicBezTo>
                    <a:cubicBezTo>
                      <a:pt x="49329" y="30575"/>
                      <a:pt x="49199" y="30475"/>
                      <a:pt x="49059" y="30395"/>
                    </a:cubicBezTo>
                    <a:cubicBezTo>
                      <a:pt x="48920" y="30306"/>
                      <a:pt x="48769" y="30215"/>
                      <a:pt x="48629" y="30135"/>
                    </a:cubicBezTo>
                    <a:cubicBezTo>
                      <a:pt x="48549" y="30086"/>
                      <a:pt x="48470" y="30046"/>
                      <a:pt x="48390" y="29995"/>
                    </a:cubicBezTo>
                    <a:lnTo>
                      <a:pt x="48180" y="29846"/>
                    </a:lnTo>
                    <a:cubicBezTo>
                      <a:pt x="48110" y="29796"/>
                      <a:pt x="48040" y="29746"/>
                      <a:pt x="47960" y="29706"/>
                    </a:cubicBezTo>
                    <a:cubicBezTo>
                      <a:pt x="47890" y="29656"/>
                      <a:pt x="47810" y="29616"/>
                      <a:pt x="47730" y="29576"/>
                    </a:cubicBezTo>
                    <a:cubicBezTo>
                      <a:pt x="47661" y="29536"/>
                      <a:pt x="47581" y="29486"/>
                      <a:pt x="47510" y="29436"/>
                    </a:cubicBezTo>
                    <a:cubicBezTo>
                      <a:pt x="47441" y="29396"/>
                      <a:pt x="47370" y="29346"/>
                      <a:pt x="47301" y="29296"/>
                    </a:cubicBezTo>
                    <a:cubicBezTo>
                      <a:pt x="47241" y="29246"/>
                      <a:pt x="47181" y="29207"/>
                      <a:pt x="47111" y="29167"/>
                    </a:cubicBezTo>
                    <a:cubicBezTo>
                      <a:pt x="47061" y="29127"/>
                      <a:pt x="46991" y="29087"/>
                      <a:pt x="46931" y="29056"/>
                    </a:cubicBezTo>
                    <a:cubicBezTo>
                      <a:pt x="46801" y="28976"/>
                      <a:pt x="46661" y="28896"/>
                      <a:pt x="46542" y="28816"/>
                    </a:cubicBezTo>
                    <a:cubicBezTo>
                      <a:pt x="46422" y="28737"/>
                      <a:pt x="46311" y="28667"/>
                      <a:pt x="46191" y="28587"/>
                    </a:cubicBezTo>
                    <a:cubicBezTo>
                      <a:pt x="46191" y="28577"/>
                      <a:pt x="46191" y="28577"/>
                      <a:pt x="46182" y="28567"/>
                    </a:cubicBezTo>
                    <a:cubicBezTo>
                      <a:pt x="46131" y="28407"/>
                      <a:pt x="46111" y="28237"/>
                      <a:pt x="46092" y="28077"/>
                    </a:cubicBezTo>
                    <a:lnTo>
                      <a:pt x="46092" y="27888"/>
                    </a:lnTo>
                    <a:cubicBezTo>
                      <a:pt x="46092" y="27848"/>
                      <a:pt x="46082" y="27808"/>
                      <a:pt x="46092" y="27757"/>
                    </a:cubicBezTo>
                    <a:cubicBezTo>
                      <a:pt x="46092" y="27677"/>
                      <a:pt x="46102" y="27597"/>
                      <a:pt x="46111" y="27508"/>
                    </a:cubicBezTo>
                    <a:cubicBezTo>
                      <a:pt x="46131" y="27448"/>
                      <a:pt x="46142" y="27378"/>
                      <a:pt x="46151" y="27318"/>
                    </a:cubicBezTo>
                    <a:lnTo>
                      <a:pt x="46211" y="27108"/>
                    </a:lnTo>
                    <a:cubicBezTo>
                      <a:pt x="46231" y="27038"/>
                      <a:pt x="46251" y="26978"/>
                      <a:pt x="46282" y="26908"/>
                    </a:cubicBezTo>
                    <a:cubicBezTo>
                      <a:pt x="46302" y="26838"/>
                      <a:pt x="46331" y="26769"/>
                      <a:pt x="46362" y="26698"/>
                    </a:cubicBezTo>
                    <a:cubicBezTo>
                      <a:pt x="46402" y="26618"/>
                      <a:pt x="46442" y="26538"/>
                      <a:pt x="46491" y="26458"/>
                    </a:cubicBezTo>
                    <a:cubicBezTo>
                      <a:pt x="46542" y="26358"/>
                      <a:pt x="46601" y="26269"/>
                      <a:pt x="46661" y="26179"/>
                    </a:cubicBezTo>
                    <a:cubicBezTo>
                      <a:pt x="46761" y="26009"/>
                      <a:pt x="46881" y="25849"/>
                      <a:pt x="47001" y="25699"/>
                    </a:cubicBezTo>
                    <a:cubicBezTo>
                      <a:pt x="47041" y="25659"/>
                      <a:pt x="47071" y="25619"/>
                      <a:pt x="47111" y="25590"/>
                    </a:cubicBezTo>
                    <a:cubicBezTo>
                      <a:pt x="47151" y="25550"/>
                      <a:pt x="47201" y="25510"/>
                      <a:pt x="47241" y="25470"/>
                    </a:cubicBezTo>
                    <a:cubicBezTo>
                      <a:pt x="47321" y="25410"/>
                      <a:pt x="47410" y="25339"/>
                      <a:pt x="47490" y="25279"/>
                    </a:cubicBezTo>
                    <a:cubicBezTo>
                      <a:pt x="47561" y="25230"/>
                      <a:pt x="47641" y="25190"/>
                      <a:pt x="47721" y="25139"/>
                    </a:cubicBezTo>
                    <a:cubicBezTo>
                      <a:pt x="47741" y="25130"/>
                      <a:pt x="47761" y="25110"/>
                      <a:pt x="47781" y="25100"/>
                    </a:cubicBezTo>
                    <a:close/>
                    <a:moveTo>
                      <a:pt x="14428" y="31045"/>
                    </a:moveTo>
                    <a:cubicBezTo>
                      <a:pt x="14498" y="31105"/>
                      <a:pt x="14558" y="31165"/>
                      <a:pt x="14628" y="31225"/>
                    </a:cubicBezTo>
                    <a:cubicBezTo>
                      <a:pt x="14668" y="31265"/>
                      <a:pt x="14717" y="31305"/>
                      <a:pt x="14757" y="31334"/>
                    </a:cubicBezTo>
                    <a:cubicBezTo>
                      <a:pt x="14808" y="31365"/>
                      <a:pt x="14848" y="31405"/>
                      <a:pt x="14897" y="31434"/>
                    </a:cubicBezTo>
                    <a:cubicBezTo>
                      <a:pt x="14968" y="31485"/>
                      <a:pt x="15048" y="31534"/>
                      <a:pt x="15137" y="31574"/>
                    </a:cubicBezTo>
                    <a:cubicBezTo>
                      <a:pt x="15227" y="31614"/>
                      <a:pt x="15317" y="31664"/>
                      <a:pt x="15417" y="31704"/>
                    </a:cubicBezTo>
                    <a:cubicBezTo>
                      <a:pt x="15507" y="31734"/>
                      <a:pt x="15607" y="31774"/>
                      <a:pt x="15707" y="31804"/>
                    </a:cubicBezTo>
                    <a:cubicBezTo>
                      <a:pt x="15797" y="31834"/>
                      <a:pt x="15896" y="31864"/>
                      <a:pt x="15987" y="31884"/>
                    </a:cubicBezTo>
                    <a:cubicBezTo>
                      <a:pt x="16087" y="31914"/>
                      <a:pt x="16176" y="31934"/>
                      <a:pt x="16276" y="31954"/>
                    </a:cubicBezTo>
                    <a:cubicBezTo>
                      <a:pt x="16336" y="31964"/>
                      <a:pt x="16396" y="31974"/>
                      <a:pt x="16466" y="31994"/>
                    </a:cubicBezTo>
                    <a:cubicBezTo>
                      <a:pt x="16496" y="31994"/>
                      <a:pt x="16536" y="32004"/>
                      <a:pt x="16566" y="32004"/>
                    </a:cubicBezTo>
                    <a:cubicBezTo>
                      <a:pt x="16676" y="32024"/>
                      <a:pt x="16776" y="32034"/>
                      <a:pt x="16886" y="32034"/>
                    </a:cubicBezTo>
                    <a:cubicBezTo>
                      <a:pt x="16936" y="32044"/>
                      <a:pt x="16986" y="32044"/>
                      <a:pt x="17036" y="32044"/>
                    </a:cubicBezTo>
                    <a:cubicBezTo>
                      <a:pt x="17052" y="32047"/>
                      <a:pt x="17069" y="32048"/>
                      <a:pt x="17086" y="32048"/>
                    </a:cubicBezTo>
                    <a:cubicBezTo>
                      <a:pt x="17119" y="32048"/>
                      <a:pt x="17152" y="32044"/>
                      <a:pt x="17186" y="32044"/>
                    </a:cubicBezTo>
                    <a:cubicBezTo>
                      <a:pt x="17266" y="32034"/>
                      <a:pt x="17346" y="32024"/>
                      <a:pt x="17426" y="32004"/>
                    </a:cubicBezTo>
                    <a:lnTo>
                      <a:pt x="17426" y="32014"/>
                    </a:lnTo>
                    <a:cubicBezTo>
                      <a:pt x="17435" y="32154"/>
                      <a:pt x="17446" y="32294"/>
                      <a:pt x="17446" y="32444"/>
                    </a:cubicBezTo>
                    <a:cubicBezTo>
                      <a:pt x="17455" y="32584"/>
                      <a:pt x="17455" y="32724"/>
                      <a:pt x="17466" y="32853"/>
                    </a:cubicBezTo>
                    <a:lnTo>
                      <a:pt x="17466" y="32913"/>
                    </a:lnTo>
                    <a:cubicBezTo>
                      <a:pt x="17446" y="32903"/>
                      <a:pt x="17415" y="32893"/>
                      <a:pt x="17395" y="32893"/>
                    </a:cubicBezTo>
                    <a:cubicBezTo>
                      <a:pt x="17366" y="32903"/>
                      <a:pt x="17335" y="32903"/>
                      <a:pt x="17315" y="32913"/>
                    </a:cubicBezTo>
                    <a:cubicBezTo>
                      <a:pt x="17275" y="32913"/>
                      <a:pt x="17246" y="32923"/>
                      <a:pt x="17215" y="32923"/>
                    </a:cubicBezTo>
                    <a:cubicBezTo>
                      <a:pt x="17115" y="32933"/>
                      <a:pt x="17026" y="32943"/>
                      <a:pt x="16926" y="32943"/>
                    </a:cubicBezTo>
                    <a:lnTo>
                      <a:pt x="16646" y="32943"/>
                    </a:lnTo>
                    <a:cubicBezTo>
                      <a:pt x="16456" y="32933"/>
                      <a:pt x="16256" y="32923"/>
                      <a:pt x="16067" y="32903"/>
                    </a:cubicBezTo>
                    <a:cubicBezTo>
                      <a:pt x="16047" y="32903"/>
                      <a:pt x="16027" y="32893"/>
                      <a:pt x="16007" y="32893"/>
                    </a:cubicBezTo>
                    <a:cubicBezTo>
                      <a:pt x="15877" y="32873"/>
                      <a:pt x="15737" y="32844"/>
                      <a:pt x="15597" y="32813"/>
                    </a:cubicBezTo>
                    <a:cubicBezTo>
                      <a:pt x="15527" y="32804"/>
                      <a:pt x="15457" y="32784"/>
                      <a:pt x="15387" y="32764"/>
                    </a:cubicBezTo>
                    <a:cubicBezTo>
                      <a:pt x="15317" y="32744"/>
                      <a:pt x="15257" y="32713"/>
                      <a:pt x="15197" y="32693"/>
                    </a:cubicBezTo>
                    <a:cubicBezTo>
                      <a:pt x="15088" y="32644"/>
                      <a:pt x="14988" y="32604"/>
                      <a:pt x="14888" y="32553"/>
                    </a:cubicBezTo>
                    <a:cubicBezTo>
                      <a:pt x="14837" y="32524"/>
                      <a:pt x="14797" y="32493"/>
                      <a:pt x="14748" y="32473"/>
                    </a:cubicBezTo>
                    <a:cubicBezTo>
                      <a:pt x="14697" y="32444"/>
                      <a:pt x="14658" y="32413"/>
                      <a:pt x="14618" y="32373"/>
                    </a:cubicBezTo>
                    <a:lnTo>
                      <a:pt x="14438" y="32224"/>
                    </a:lnTo>
                    <a:lnTo>
                      <a:pt x="14438" y="32134"/>
                    </a:lnTo>
                    <a:cubicBezTo>
                      <a:pt x="14438" y="31944"/>
                      <a:pt x="14428" y="31754"/>
                      <a:pt x="14428" y="31565"/>
                    </a:cubicBezTo>
                    <a:lnTo>
                      <a:pt x="14428" y="31274"/>
                    </a:lnTo>
                    <a:lnTo>
                      <a:pt x="14428" y="31045"/>
                    </a:lnTo>
                    <a:close/>
                    <a:moveTo>
                      <a:pt x="55604" y="28976"/>
                    </a:moveTo>
                    <a:cubicBezTo>
                      <a:pt x="55684" y="29067"/>
                      <a:pt x="55763" y="29156"/>
                      <a:pt x="55834" y="29256"/>
                    </a:cubicBezTo>
                    <a:cubicBezTo>
                      <a:pt x="55874" y="29316"/>
                      <a:pt x="55903" y="29366"/>
                      <a:pt x="55923" y="29426"/>
                    </a:cubicBezTo>
                    <a:cubicBezTo>
                      <a:pt x="55963" y="29546"/>
                      <a:pt x="55994" y="29656"/>
                      <a:pt x="56003" y="29776"/>
                    </a:cubicBezTo>
                    <a:cubicBezTo>
                      <a:pt x="56014" y="29896"/>
                      <a:pt x="56003" y="30006"/>
                      <a:pt x="55983" y="30126"/>
                    </a:cubicBezTo>
                    <a:cubicBezTo>
                      <a:pt x="55934" y="30375"/>
                      <a:pt x="55874" y="30625"/>
                      <a:pt x="55814" y="30875"/>
                    </a:cubicBezTo>
                    <a:cubicBezTo>
                      <a:pt x="55754" y="31115"/>
                      <a:pt x="55664" y="31354"/>
                      <a:pt x="55564" y="31574"/>
                    </a:cubicBezTo>
                    <a:lnTo>
                      <a:pt x="55324" y="32084"/>
                    </a:lnTo>
                    <a:cubicBezTo>
                      <a:pt x="55284" y="32164"/>
                      <a:pt x="55244" y="32244"/>
                      <a:pt x="55194" y="32314"/>
                    </a:cubicBezTo>
                    <a:cubicBezTo>
                      <a:pt x="55144" y="32404"/>
                      <a:pt x="55084" y="32473"/>
                      <a:pt x="55034" y="32553"/>
                    </a:cubicBezTo>
                    <a:cubicBezTo>
                      <a:pt x="54975" y="32613"/>
                      <a:pt x="54924" y="32673"/>
                      <a:pt x="54864" y="32733"/>
                    </a:cubicBezTo>
                    <a:cubicBezTo>
                      <a:pt x="54795" y="32804"/>
                      <a:pt x="54724" y="32853"/>
                      <a:pt x="54655" y="32913"/>
                    </a:cubicBezTo>
                    <a:cubicBezTo>
                      <a:pt x="54555" y="32983"/>
                      <a:pt x="54445" y="33043"/>
                      <a:pt x="54335" y="33093"/>
                    </a:cubicBezTo>
                    <a:cubicBezTo>
                      <a:pt x="54275" y="33113"/>
                      <a:pt x="54205" y="33133"/>
                      <a:pt x="54145" y="33133"/>
                    </a:cubicBezTo>
                    <a:cubicBezTo>
                      <a:pt x="54124" y="33135"/>
                      <a:pt x="54103" y="33136"/>
                      <a:pt x="54083" y="33136"/>
                    </a:cubicBezTo>
                    <a:cubicBezTo>
                      <a:pt x="53994" y="33136"/>
                      <a:pt x="53904" y="33119"/>
                      <a:pt x="53816" y="33103"/>
                    </a:cubicBezTo>
                    <a:cubicBezTo>
                      <a:pt x="53776" y="33093"/>
                      <a:pt x="53745" y="33083"/>
                      <a:pt x="53705" y="33073"/>
                    </a:cubicBezTo>
                    <a:cubicBezTo>
                      <a:pt x="53685" y="33023"/>
                      <a:pt x="53656" y="32963"/>
                      <a:pt x="53636" y="32903"/>
                    </a:cubicBezTo>
                    <a:cubicBezTo>
                      <a:pt x="53596" y="32813"/>
                      <a:pt x="53576" y="32713"/>
                      <a:pt x="53545" y="32624"/>
                    </a:cubicBezTo>
                    <a:cubicBezTo>
                      <a:pt x="53536" y="32573"/>
                      <a:pt x="53525" y="32533"/>
                      <a:pt x="53516" y="32493"/>
                    </a:cubicBezTo>
                    <a:cubicBezTo>
                      <a:pt x="53505" y="32413"/>
                      <a:pt x="53496" y="32344"/>
                      <a:pt x="53485" y="32274"/>
                    </a:cubicBezTo>
                    <a:cubicBezTo>
                      <a:pt x="53476" y="32234"/>
                      <a:pt x="53476" y="32194"/>
                      <a:pt x="53476" y="32154"/>
                    </a:cubicBezTo>
                    <a:cubicBezTo>
                      <a:pt x="53465" y="32104"/>
                      <a:pt x="53465" y="32064"/>
                      <a:pt x="53465" y="32024"/>
                    </a:cubicBezTo>
                    <a:lnTo>
                      <a:pt x="53465" y="31894"/>
                    </a:lnTo>
                    <a:cubicBezTo>
                      <a:pt x="53465" y="31834"/>
                      <a:pt x="53465" y="31764"/>
                      <a:pt x="53476" y="31694"/>
                    </a:cubicBezTo>
                    <a:cubicBezTo>
                      <a:pt x="53476" y="31654"/>
                      <a:pt x="53476" y="31605"/>
                      <a:pt x="53485" y="31565"/>
                    </a:cubicBezTo>
                    <a:cubicBezTo>
                      <a:pt x="53485" y="31525"/>
                      <a:pt x="53496" y="31474"/>
                      <a:pt x="53496" y="31434"/>
                    </a:cubicBezTo>
                    <a:cubicBezTo>
                      <a:pt x="53516" y="31334"/>
                      <a:pt x="53525" y="31225"/>
                      <a:pt x="53545" y="31125"/>
                    </a:cubicBezTo>
                    <a:cubicBezTo>
                      <a:pt x="53556" y="31065"/>
                      <a:pt x="53565" y="31015"/>
                      <a:pt x="53576" y="30955"/>
                    </a:cubicBezTo>
                    <a:cubicBezTo>
                      <a:pt x="53585" y="30915"/>
                      <a:pt x="53596" y="30865"/>
                      <a:pt x="53605" y="30825"/>
                    </a:cubicBezTo>
                    <a:cubicBezTo>
                      <a:pt x="53616" y="30785"/>
                      <a:pt x="53636" y="30745"/>
                      <a:pt x="53645" y="30705"/>
                    </a:cubicBezTo>
                    <a:cubicBezTo>
                      <a:pt x="53665" y="30635"/>
                      <a:pt x="53696" y="30555"/>
                      <a:pt x="53725" y="30485"/>
                    </a:cubicBezTo>
                    <a:cubicBezTo>
                      <a:pt x="53745" y="30415"/>
                      <a:pt x="53776" y="30355"/>
                      <a:pt x="53796" y="30295"/>
                    </a:cubicBezTo>
                    <a:lnTo>
                      <a:pt x="53975" y="29966"/>
                    </a:lnTo>
                    <a:cubicBezTo>
                      <a:pt x="53995" y="29936"/>
                      <a:pt x="54015" y="29896"/>
                      <a:pt x="54045" y="29866"/>
                    </a:cubicBezTo>
                    <a:cubicBezTo>
                      <a:pt x="54055" y="29836"/>
                      <a:pt x="54075" y="29816"/>
                      <a:pt x="54095" y="29786"/>
                    </a:cubicBezTo>
                    <a:lnTo>
                      <a:pt x="54215" y="29636"/>
                    </a:lnTo>
                    <a:cubicBezTo>
                      <a:pt x="54255" y="29586"/>
                      <a:pt x="54295" y="29536"/>
                      <a:pt x="54345" y="29496"/>
                    </a:cubicBezTo>
                    <a:cubicBezTo>
                      <a:pt x="54385" y="29446"/>
                      <a:pt x="54435" y="29416"/>
                      <a:pt x="54475" y="29376"/>
                    </a:cubicBezTo>
                    <a:cubicBezTo>
                      <a:pt x="54535" y="29336"/>
                      <a:pt x="54604" y="29296"/>
                      <a:pt x="54664" y="29256"/>
                    </a:cubicBezTo>
                    <a:cubicBezTo>
                      <a:pt x="54715" y="29236"/>
                      <a:pt x="54755" y="29216"/>
                      <a:pt x="54795" y="29196"/>
                    </a:cubicBezTo>
                    <a:lnTo>
                      <a:pt x="54915" y="29136"/>
                    </a:lnTo>
                    <a:cubicBezTo>
                      <a:pt x="55015" y="29107"/>
                      <a:pt x="55124" y="29067"/>
                      <a:pt x="55224" y="29036"/>
                    </a:cubicBezTo>
                    <a:cubicBezTo>
                      <a:pt x="55264" y="29027"/>
                      <a:pt x="55304" y="29027"/>
                      <a:pt x="55344" y="29016"/>
                    </a:cubicBezTo>
                    <a:cubicBezTo>
                      <a:pt x="55374" y="29016"/>
                      <a:pt x="55404" y="29007"/>
                      <a:pt x="55434" y="29007"/>
                    </a:cubicBezTo>
                    <a:cubicBezTo>
                      <a:pt x="55494" y="28996"/>
                      <a:pt x="55554" y="28996"/>
                      <a:pt x="55604" y="28976"/>
                    </a:cubicBezTo>
                    <a:close/>
                    <a:moveTo>
                      <a:pt x="14438" y="32413"/>
                    </a:moveTo>
                    <a:lnTo>
                      <a:pt x="14468" y="32444"/>
                    </a:lnTo>
                    <a:cubicBezTo>
                      <a:pt x="14508" y="32473"/>
                      <a:pt x="14548" y="32513"/>
                      <a:pt x="14588" y="32544"/>
                    </a:cubicBezTo>
                    <a:cubicBezTo>
                      <a:pt x="14638" y="32573"/>
                      <a:pt x="14678" y="32604"/>
                      <a:pt x="14717" y="32633"/>
                    </a:cubicBezTo>
                    <a:cubicBezTo>
                      <a:pt x="14757" y="32664"/>
                      <a:pt x="14808" y="32684"/>
                      <a:pt x="14848" y="32704"/>
                    </a:cubicBezTo>
                    <a:lnTo>
                      <a:pt x="14968" y="32764"/>
                    </a:lnTo>
                    <a:cubicBezTo>
                      <a:pt x="15017" y="32793"/>
                      <a:pt x="15057" y="32813"/>
                      <a:pt x="15108" y="32844"/>
                    </a:cubicBezTo>
                    <a:cubicBezTo>
                      <a:pt x="15128" y="32844"/>
                      <a:pt x="15148" y="32853"/>
                      <a:pt x="15177" y="32863"/>
                    </a:cubicBezTo>
                    <a:cubicBezTo>
                      <a:pt x="15197" y="32873"/>
                      <a:pt x="15217" y="32883"/>
                      <a:pt x="15247" y="32893"/>
                    </a:cubicBezTo>
                    <a:cubicBezTo>
                      <a:pt x="15307" y="32923"/>
                      <a:pt x="15377" y="32943"/>
                      <a:pt x="15437" y="32963"/>
                    </a:cubicBezTo>
                    <a:cubicBezTo>
                      <a:pt x="15507" y="32983"/>
                      <a:pt x="15587" y="33003"/>
                      <a:pt x="15657" y="33023"/>
                    </a:cubicBezTo>
                    <a:cubicBezTo>
                      <a:pt x="15787" y="33053"/>
                      <a:pt x="15916" y="33083"/>
                      <a:pt x="16047" y="33093"/>
                    </a:cubicBezTo>
                    <a:lnTo>
                      <a:pt x="16056" y="33103"/>
                    </a:lnTo>
                    <a:lnTo>
                      <a:pt x="16127" y="33103"/>
                    </a:lnTo>
                    <a:cubicBezTo>
                      <a:pt x="16316" y="33133"/>
                      <a:pt x="16506" y="33153"/>
                      <a:pt x="16696" y="33153"/>
                    </a:cubicBezTo>
                    <a:lnTo>
                      <a:pt x="16986" y="33153"/>
                    </a:lnTo>
                    <a:cubicBezTo>
                      <a:pt x="17086" y="33153"/>
                      <a:pt x="17186" y="33143"/>
                      <a:pt x="17286" y="33133"/>
                    </a:cubicBezTo>
                    <a:cubicBezTo>
                      <a:pt x="17326" y="33123"/>
                      <a:pt x="17355" y="33123"/>
                      <a:pt x="17386" y="33113"/>
                    </a:cubicBezTo>
                    <a:cubicBezTo>
                      <a:pt x="17395" y="33113"/>
                      <a:pt x="17415" y="33113"/>
                      <a:pt x="17426" y="33103"/>
                    </a:cubicBezTo>
                    <a:cubicBezTo>
                      <a:pt x="17446" y="33103"/>
                      <a:pt x="17455" y="33093"/>
                      <a:pt x="17466" y="33093"/>
                    </a:cubicBezTo>
                    <a:cubicBezTo>
                      <a:pt x="17475" y="33093"/>
                      <a:pt x="17475" y="33093"/>
                      <a:pt x="17475" y="33083"/>
                    </a:cubicBezTo>
                    <a:lnTo>
                      <a:pt x="17475" y="33273"/>
                    </a:lnTo>
                    <a:lnTo>
                      <a:pt x="17475" y="33723"/>
                    </a:lnTo>
                    <a:lnTo>
                      <a:pt x="17475" y="34582"/>
                    </a:lnTo>
                    <a:lnTo>
                      <a:pt x="17475" y="34612"/>
                    </a:lnTo>
                    <a:cubicBezTo>
                      <a:pt x="17466" y="34602"/>
                      <a:pt x="17455" y="34602"/>
                      <a:pt x="17435" y="34602"/>
                    </a:cubicBezTo>
                    <a:cubicBezTo>
                      <a:pt x="17415" y="34602"/>
                      <a:pt x="17395" y="34612"/>
                      <a:pt x="17386" y="34612"/>
                    </a:cubicBezTo>
                    <a:cubicBezTo>
                      <a:pt x="17355" y="34622"/>
                      <a:pt x="17335" y="34622"/>
                      <a:pt x="17315" y="34632"/>
                    </a:cubicBezTo>
                    <a:cubicBezTo>
                      <a:pt x="17275" y="34632"/>
                      <a:pt x="17235" y="34642"/>
                      <a:pt x="17186" y="34652"/>
                    </a:cubicBezTo>
                    <a:cubicBezTo>
                      <a:pt x="17155" y="34662"/>
                      <a:pt x="17115" y="34662"/>
                      <a:pt x="17076" y="34672"/>
                    </a:cubicBezTo>
                    <a:cubicBezTo>
                      <a:pt x="17046" y="34682"/>
                      <a:pt x="17016" y="34692"/>
                      <a:pt x="16986" y="34692"/>
                    </a:cubicBezTo>
                    <a:cubicBezTo>
                      <a:pt x="16926" y="34702"/>
                      <a:pt x="16876" y="34702"/>
                      <a:pt x="16816" y="34702"/>
                    </a:cubicBezTo>
                    <a:cubicBezTo>
                      <a:pt x="16756" y="34692"/>
                      <a:pt x="16686" y="34692"/>
                      <a:pt x="16626" y="34692"/>
                    </a:cubicBezTo>
                    <a:cubicBezTo>
                      <a:pt x="16566" y="34682"/>
                      <a:pt x="16496" y="34682"/>
                      <a:pt x="16436" y="34672"/>
                    </a:cubicBezTo>
                    <a:cubicBezTo>
                      <a:pt x="16376" y="34672"/>
                      <a:pt x="16307" y="34662"/>
                      <a:pt x="16247" y="34652"/>
                    </a:cubicBezTo>
                    <a:cubicBezTo>
                      <a:pt x="16167" y="34642"/>
                      <a:pt x="16096" y="34632"/>
                      <a:pt x="16027" y="34612"/>
                    </a:cubicBezTo>
                    <a:cubicBezTo>
                      <a:pt x="15956" y="34602"/>
                      <a:pt x="15877" y="34582"/>
                      <a:pt x="15797" y="34552"/>
                    </a:cubicBezTo>
                    <a:cubicBezTo>
                      <a:pt x="15657" y="34512"/>
                      <a:pt x="15517" y="34462"/>
                      <a:pt x="15377" y="34402"/>
                    </a:cubicBezTo>
                    <a:cubicBezTo>
                      <a:pt x="15297" y="34372"/>
                      <a:pt x="15227" y="34332"/>
                      <a:pt x="15157" y="34292"/>
                    </a:cubicBezTo>
                    <a:cubicBezTo>
                      <a:pt x="15088" y="34242"/>
                      <a:pt x="15017" y="34192"/>
                      <a:pt x="14937" y="34152"/>
                    </a:cubicBezTo>
                    <a:cubicBezTo>
                      <a:pt x="14868" y="34102"/>
                      <a:pt x="14788" y="34062"/>
                      <a:pt x="14717" y="34023"/>
                    </a:cubicBezTo>
                    <a:cubicBezTo>
                      <a:pt x="14638" y="33972"/>
                      <a:pt x="14578" y="33923"/>
                      <a:pt x="14508" y="33883"/>
                    </a:cubicBezTo>
                    <a:cubicBezTo>
                      <a:pt x="14488" y="33872"/>
                      <a:pt x="14478" y="33863"/>
                      <a:pt x="14468" y="33863"/>
                    </a:cubicBezTo>
                    <a:cubicBezTo>
                      <a:pt x="14468" y="33752"/>
                      <a:pt x="14468" y="33652"/>
                      <a:pt x="14458" y="33543"/>
                    </a:cubicBezTo>
                    <a:cubicBezTo>
                      <a:pt x="14458" y="33453"/>
                      <a:pt x="14458" y="33363"/>
                      <a:pt x="14448" y="33273"/>
                    </a:cubicBezTo>
                    <a:cubicBezTo>
                      <a:pt x="14438" y="33083"/>
                      <a:pt x="14448" y="32903"/>
                      <a:pt x="14438" y="32713"/>
                    </a:cubicBezTo>
                    <a:lnTo>
                      <a:pt x="14438" y="32413"/>
                    </a:lnTo>
                    <a:close/>
                    <a:moveTo>
                      <a:pt x="39288" y="22632"/>
                    </a:moveTo>
                    <a:cubicBezTo>
                      <a:pt x="39357" y="22652"/>
                      <a:pt x="39437" y="22672"/>
                      <a:pt x="39517" y="22692"/>
                    </a:cubicBezTo>
                    <a:cubicBezTo>
                      <a:pt x="39597" y="22712"/>
                      <a:pt x="39667" y="22741"/>
                      <a:pt x="39747" y="22772"/>
                    </a:cubicBezTo>
                    <a:cubicBezTo>
                      <a:pt x="39897" y="22832"/>
                      <a:pt x="40047" y="22881"/>
                      <a:pt x="40196" y="22941"/>
                    </a:cubicBezTo>
                    <a:lnTo>
                      <a:pt x="40527" y="23092"/>
                    </a:lnTo>
                    <a:cubicBezTo>
                      <a:pt x="40636" y="23152"/>
                      <a:pt x="40746" y="23201"/>
                      <a:pt x="40856" y="23271"/>
                    </a:cubicBezTo>
                    <a:cubicBezTo>
                      <a:pt x="40956" y="23331"/>
                      <a:pt x="41066" y="23391"/>
                      <a:pt x="41176" y="23461"/>
                    </a:cubicBezTo>
                    <a:cubicBezTo>
                      <a:pt x="41286" y="23521"/>
                      <a:pt x="41395" y="23591"/>
                      <a:pt x="41506" y="23651"/>
                    </a:cubicBezTo>
                    <a:cubicBezTo>
                      <a:pt x="41715" y="23771"/>
                      <a:pt x="41925" y="23881"/>
                      <a:pt x="42135" y="24000"/>
                    </a:cubicBezTo>
                    <a:cubicBezTo>
                      <a:pt x="42245" y="24060"/>
                      <a:pt x="42345" y="24111"/>
                      <a:pt x="42455" y="24171"/>
                    </a:cubicBezTo>
                    <a:cubicBezTo>
                      <a:pt x="42565" y="24231"/>
                      <a:pt x="42665" y="24291"/>
                      <a:pt x="42774" y="24360"/>
                    </a:cubicBezTo>
                    <a:cubicBezTo>
                      <a:pt x="42894" y="24420"/>
                      <a:pt x="43014" y="24490"/>
                      <a:pt x="43124" y="24570"/>
                    </a:cubicBezTo>
                    <a:cubicBezTo>
                      <a:pt x="43234" y="24640"/>
                      <a:pt x="43344" y="24710"/>
                      <a:pt x="43444" y="24790"/>
                    </a:cubicBezTo>
                    <a:cubicBezTo>
                      <a:pt x="43534" y="24860"/>
                      <a:pt x="43614" y="24940"/>
                      <a:pt x="43713" y="25000"/>
                    </a:cubicBezTo>
                    <a:cubicBezTo>
                      <a:pt x="43764" y="25030"/>
                      <a:pt x="43804" y="25060"/>
                      <a:pt x="43853" y="25100"/>
                    </a:cubicBezTo>
                    <a:cubicBezTo>
                      <a:pt x="43893" y="25130"/>
                      <a:pt x="43944" y="25159"/>
                      <a:pt x="43993" y="25190"/>
                    </a:cubicBezTo>
                    <a:cubicBezTo>
                      <a:pt x="44044" y="25219"/>
                      <a:pt x="44084" y="25250"/>
                      <a:pt x="44133" y="25270"/>
                    </a:cubicBezTo>
                    <a:cubicBezTo>
                      <a:pt x="44183" y="25299"/>
                      <a:pt x="44233" y="25319"/>
                      <a:pt x="44283" y="25339"/>
                    </a:cubicBezTo>
                    <a:cubicBezTo>
                      <a:pt x="44383" y="25390"/>
                      <a:pt x="44483" y="25439"/>
                      <a:pt x="44573" y="25499"/>
                    </a:cubicBezTo>
                    <a:cubicBezTo>
                      <a:pt x="44633" y="25530"/>
                      <a:pt x="44693" y="25570"/>
                      <a:pt x="44753" y="25599"/>
                    </a:cubicBezTo>
                    <a:cubicBezTo>
                      <a:pt x="44813" y="25639"/>
                      <a:pt x="44873" y="25679"/>
                      <a:pt x="44932" y="25709"/>
                    </a:cubicBezTo>
                    <a:cubicBezTo>
                      <a:pt x="45003" y="25749"/>
                      <a:pt x="45063" y="25789"/>
                      <a:pt x="45132" y="25839"/>
                    </a:cubicBezTo>
                    <a:lnTo>
                      <a:pt x="45123" y="25839"/>
                    </a:lnTo>
                    <a:cubicBezTo>
                      <a:pt x="45092" y="25869"/>
                      <a:pt x="45063" y="25889"/>
                      <a:pt x="45043" y="25909"/>
                    </a:cubicBezTo>
                    <a:cubicBezTo>
                      <a:pt x="44972" y="25959"/>
                      <a:pt x="44892" y="26019"/>
                      <a:pt x="44833" y="26069"/>
                    </a:cubicBezTo>
                    <a:cubicBezTo>
                      <a:pt x="44763" y="26129"/>
                      <a:pt x="44703" y="26189"/>
                      <a:pt x="44633" y="26239"/>
                    </a:cubicBezTo>
                    <a:cubicBezTo>
                      <a:pt x="44493" y="26338"/>
                      <a:pt x="44343" y="26429"/>
                      <a:pt x="44203" y="26518"/>
                    </a:cubicBezTo>
                    <a:cubicBezTo>
                      <a:pt x="44044" y="26629"/>
                      <a:pt x="43864" y="26718"/>
                      <a:pt x="43693" y="26818"/>
                    </a:cubicBezTo>
                    <a:lnTo>
                      <a:pt x="43154" y="27148"/>
                    </a:lnTo>
                    <a:cubicBezTo>
                      <a:pt x="43064" y="27208"/>
                      <a:pt x="42964" y="27268"/>
                      <a:pt x="42865" y="27328"/>
                    </a:cubicBezTo>
                    <a:cubicBezTo>
                      <a:pt x="42765" y="27378"/>
                      <a:pt x="42674" y="27438"/>
                      <a:pt x="42574" y="27488"/>
                    </a:cubicBezTo>
                    <a:cubicBezTo>
                      <a:pt x="42485" y="27548"/>
                      <a:pt x="42395" y="27597"/>
                      <a:pt x="42295" y="27648"/>
                    </a:cubicBezTo>
                    <a:cubicBezTo>
                      <a:pt x="42215" y="27697"/>
                      <a:pt x="42125" y="27737"/>
                      <a:pt x="42035" y="27788"/>
                    </a:cubicBezTo>
                    <a:cubicBezTo>
                      <a:pt x="41945" y="27837"/>
                      <a:pt x="41855" y="27897"/>
                      <a:pt x="41765" y="27948"/>
                    </a:cubicBezTo>
                    <a:cubicBezTo>
                      <a:pt x="41666" y="28008"/>
                      <a:pt x="41566" y="28067"/>
                      <a:pt x="41466" y="28117"/>
                    </a:cubicBezTo>
                    <a:cubicBezTo>
                      <a:pt x="41275" y="28237"/>
                      <a:pt x="41076" y="28347"/>
                      <a:pt x="40886" y="28457"/>
                    </a:cubicBezTo>
                    <a:cubicBezTo>
                      <a:pt x="40796" y="28517"/>
                      <a:pt x="40696" y="28567"/>
                      <a:pt x="40596" y="28617"/>
                    </a:cubicBezTo>
                    <a:cubicBezTo>
                      <a:pt x="40496" y="28677"/>
                      <a:pt x="40396" y="28737"/>
                      <a:pt x="40307" y="28796"/>
                    </a:cubicBezTo>
                    <a:cubicBezTo>
                      <a:pt x="40107" y="28907"/>
                      <a:pt x="39907" y="29016"/>
                      <a:pt x="39707" y="29116"/>
                    </a:cubicBezTo>
                    <a:cubicBezTo>
                      <a:pt x="39507" y="29216"/>
                      <a:pt x="39317" y="29316"/>
                      <a:pt x="39128" y="29416"/>
                    </a:cubicBezTo>
                    <a:cubicBezTo>
                      <a:pt x="38917" y="29526"/>
                      <a:pt x="38718" y="29646"/>
                      <a:pt x="38518" y="29766"/>
                    </a:cubicBezTo>
                    <a:cubicBezTo>
                      <a:pt x="38408" y="29816"/>
                      <a:pt x="38308" y="29876"/>
                      <a:pt x="38208" y="29936"/>
                    </a:cubicBezTo>
                    <a:lnTo>
                      <a:pt x="37909" y="30086"/>
                    </a:lnTo>
                    <a:cubicBezTo>
                      <a:pt x="37709" y="30186"/>
                      <a:pt x="37519" y="30306"/>
                      <a:pt x="37319" y="30415"/>
                    </a:cubicBezTo>
                    <a:cubicBezTo>
                      <a:pt x="37219" y="30465"/>
                      <a:pt x="37119" y="30525"/>
                      <a:pt x="37019" y="30575"/>
                    </a:cubicBezTo>
                    <a:cubicBezTo>
                      <a:pt x="36919" y="30635"/>
                      <a:pt x="36819" y="30685"/>
                      <a:pt x="36719" y="30735"/>
                    </a:cubicBezTo>
                    <a:cubicBezTo>
                      <a:pt x="36619" y="30795"/>
                      <a:pt x="36519" y="30855"/>
                      <a:pt x="36410" y="30915"/>
                    </a:cubicBezTo>
                    <a:cubicBezTo>
                      <a:pt x="36320" y="30965"/>
                      <a:pt x="36230" y="31015"/>
                      <a:pt x="36140" y="31075"/>
                    </a:cubicBezTo>
                    <a:lnTo>
                      <a:pt x="35571" y="31405"/>
                    </a:lnTo>
                    <a:cubicBezTo>
                      <a:pt x="35471" y="31465"/>
                      <a:pt x="35380" y="31525"/>
                      <a:pt x="35280" y="31574"/>
                    </a:cubicBezTo>
                    <a:cubicBezTo>
                      <a:pt x="35181" y="31634"/>
                      <a:pt x="35081" y="31684"/>
                      <a:pt x="34981" y="31744"/>
                    </a:cubicBezTo>
                    <a:cubicBezTo>
                      <a:pt x="34791" y="31854"/>
                      <a:pt x="34601" y="31974"/>
                      <a:pt x="34401" y="32084"/>
                    </a:cubicBezTo>
                    <a:cubicBezTo>
                      <a:pt x="34312" y="32144"/>
                      <a:pt x="34212" y="32194"/>
                      <a:pt x="34112" y="32254"/>
                    </a:cubicBezTo>
                    <a:cubicBezTo>
                      <a:pt x="34012" y="32304"/>
                      <a:pt x="33912" y="32364"/>
                      <a:pt x="33812" y="32424"/>
                    </a:cubicBezTo>
                    <a:cubicBezTo>
                      <a:pt x="33622" y="32544"/>
                      <a:pt x="33432" y="32673"/>
                      <a:pt x="33233" y="32773"/>
                    </a:cubicBezTo>
                    <a:cubicBezTo>
                      <a:pt x="33133" y="32833"/>
                      <a:pt x="33022" y="32883"/>
                      <a:pt x="32922" y="32943"/>
                    </a:cubicBezTo>
                    <a:cubicBezTo>
                      <a:pt x="32822" y="32993"/>
                      <a:pt x="32713" y="33053"/>
                      <a:pt x="32613" y="33113"/>
                    </a:cubicBezTo>
                    <a:cubicBezTo>
                      <a:pt x="32513" y="33163"/>
                      <a:pt x="32413" y="33223"/>
                      <a:pt x="32323" y="33283"/>
                    </a:cubicBezTo>
                    <a:cubicBezTo>
                      <a:pt x="32223" y="33343"/>
                      <a:pt x="32123" y="33403"/>
                      <a:pt x="32014" y="33463"/>
                    </a:cubicBezTo>
                    <a:cubicBezTo>
                      <a:pt x="31823" y="33563"/>
                      <a:pt x="31634" y="33663"/>
                      <a:pt x="31444" y="33783"/>
                    </a:cubicBezTo>
                    <a:cubicBezTo>
                      <a:pt x="31244" y="33892"/>
                      <a:pt x="31044" y="34023"/>
                      <a:pt x="30844" y="34132"/>
                    </a:cubicBezTo>
                    <a:cubicBezTo>
                      <a:pt x="30744" y="34192"/>
                      <a:pt x="30644" y="34252"/>
                      <a:pt x="30544" y="34302"/>
                    </a:cubicBezTo>
                    <a:cubicBezTo>
                      <a:pt x="30424" y="34372"/>
                      <a:pt x="30305" y="34432"/>
                      <a:pt x="30185" y="34502"/>
                    </a:cubicBezTo>
                    <a:cubicBezTo>
                      <a:pt x="30085" y="34572"/>
                      <a:pt x="29975" y="34642"/>
                      <a:pt x="29865" y="34702"/>
                    </a:cubicBezTo>
                    <a:cubicBezTo>
                      <a:pt x="29815" y="34732"/>
                      <a:pt x="29765" y="34752"/>
                      <a:pt x="29715" y="34782"/>
                    </a:cubicBezTo>
                    <a:cubicBezTo>
                      <a:pt x="29665" y="34802"/>
                      <a:pt x="29625" y="34831"/>
                      <a:pt x="29576" y="34851"/>
                    </a:cubicBezTo>
                    <a:lnTo>
                      <a:pt x="29456" y="34882"/>
                    </a:lnTo>
                    <a:cubicBezTo>
                      <a:pt x="29425" y="34871"/>
                      <a:pt x="29405" y="34851"/>
                      <a:pt x="29376" y="34831"/>
                    </a:cubicBezTo>
                    <a:cubicBezTo>
                      <a:pt x="29336" y="34811"/>
                      <a:pt x="29296" y="34791"/>
                      <a:pt x="29256" y="34762"/>
                    </a:cubicBezTo>
                    <a:lnTo>
                      <a:pt x="28986" y="34642"/>
                    </a:lnTo>
                    <a:cubicBezTo>
                      <a:pt x="28886" y="34592"/>
                      <a:pt x="28806" y="34552"/>
                      <a:pt x="28706" y="34512"/>
                    </a:cubicBezTo>
                    <a:cubicBezTo>
                      <a:pt x="28616" y="34472"/>
                      <a:pt x="28526" y="34422"/>
                      <a:pt x="28437" y="34382"/>
                    </a:cubicBezTo>
                    <a:cubicBezTo>
                      <a:pt x="28346" y="34332"/>
                      <a:pt x="28257" y="34292"/>
                      <a:pt x="28166" y="34242"/>
                    </a:cubicBezTo>
                    <a:cubicBezTo>
                      <a:pt x="28086" y="34192"/>
                      <a:pt x="27997" y="34142"/>
                      <a:pt x="27917" y="34102"/>
                    </a:cubicBezTo>
                    <a:cubicBezTo>
                      <a:pt x="27817" y="34052"/>
                      <a:pt x="27717" y="34003"/>
                      <a:pt x="27617" y="33963"/>
                    </a:cubicBezTo>
                    <a:cubicBezTo>
                      <a:pt x="27527" y="33912"/>
                      <a:pt x="27427" y="33872"/>
                      <a:pt x="27337" y="33823"/>
                    </a:cubicBezTo>
                    <a:cubicBezTo>
                      <a:pt x="27238" y="33783"/>
                      <a:pt x="27147" y="33743"/>
                      <a:pt x="27047" y="33692"/>
                    </a:cubicBezTo>
                    <a:cubicBezTo>
                      <a:pt x="26958" y="33652"/>
                      <a:pt x="26858" y="33592"/>
                      <a:pt x="26758" y="33543"/>
                    </a:cubicBezTo>
                    <a:cubicBezTo>
                      <a:pt x="26558" y="33433"/>
                      <a:pt x="26348" y="33333"/>
                      <a:pt x="26138" y="33233"/>
                    </a:cubicBezTo>
                    <a:cubicBezTo>
                      <a:pt x="25939" y="33133"/>
                      <a:pt x="25739" y="33003"/>
                      <a:pt x="25549" y="32893"/>
                    </a:cubicBezTo>
                    <a:cubicBezTo>
                      <a:pt x="25459" y="32833"/>
                      <a:pt x="25359" y="32773"/>
                      <a:pt x="25249" y="32724"/>
                    </a:cubicBezTo>
                    <a:cubicBezTo>
                      <a:pt x="25159" y="32673"/>
                      <a:pt x="25059" y="32624"/>
                      <a:pt x="24969" y="32573"/>
                    </a:cubicBezTo>
                    <a:lnTo>
                      <a:pt x="24760" y="32453"/>
                    </a:lnTo>
                    <a:cubicBezTo>
                      <a:pt x="24689" y="32413"/>
                      <a:pt x="24620" y="32373"/>
                      <a:pt x="24549" y="32324"/>
                    </a:cubicBezTo>
                    <a:lnTo>
                      <a:pt x="24369" y="32204"/>
                    </a:lnTo>
                    <a:cubicBezTo>
                      <a:pt x="24300" y="32164"/>
                      <a:pt x="24240" y="32134"/>
                      <a:pt x="24180" y="32084"/>
                    </a:cubicBezTo>
                    <a:cubicBezTo>
                      <a:pt x="24120" y="32044"/>
                      <a:pt x="24050" y="32004"/>
                      <a:pt x="23990" y="31964"/>
                    </a:cubicBezTo>
                    <a:cubicBezTo>
                      <a:pt x="23920" y="31934"/>
                      <a:pt x="23860" y="31894"/>
                      <a:pt x="23800" y="31864"/>
                    </a:cubicBezTo>
                    <a:cubicBezTo>
                      <a:pt x="23680" y="31794"/>
                      <a:pt x="23561" y="31734"/>
                      <a:pt x="23441" y="31664"/>
                    </a:cubicBezTo>
                    <a:cubicBezTo>
                      <a:pt x="23441" y="31654"/>
                      <a:pt x="23450" y="31644"/>
                      <a:pt x="23450" y="31634"/>
                    </a:cubicBezTo>
                    <a:cubicBezTo>
                      <a:pt x="23461" y="31614"/>
                      <a:pt x="23481" y="31585"/>
                      <a:pt x="23501" y="31565"/>
                    </a:cubicBezTo>
                    <a:cubicBezTo>
                      <a:pt x="23550" y="31494"/>
                      <a:pt x="23621" y="31445"/>
                      <a:pt x="23680" y="31385"/>
                    </a:cubicBezTo>
                    <a:cubicBezTo>
                      <a:pt x="23710" y="31365"/>
                      <a:pt x="23740" y="31345"/>
                      <a:pt x="23770" y="31334"/>
                    </a:cubicBezTo>
                    <a:cubicBezTo>
                      <a:pt x="23810" y="31305"/>
                      <a:pt x="23860" y="31294"/>
                      <a:pt x="23910" y="31265"/>
                    </a:cubicBezTo>
                    <a:cubicBezTo>
                      <a:pt x="24000" y="31225"/>
                      <a:pt x="24090" y="31174"/>
                      <a:pt x="24180" y="31125"/>
                    </a:cubicBezTo>
                    <a:cubicBezTo>
                      <a:pt x="24280" y="31065"/>
                      <a:pt x="24380" y="31025"/>
                      <a:pt x="24480" y="30975"/>
                    </a:cubicBezTo>
                    <a:cubicBezTo>
                      <a:pt x="24569" y="30925"/>
                      <a:pt x="24660" y="30875"/>
                      <a:pt x="24740" y="30815"/>
                    </a:cubicBezTo>
                    <a:cubicBezTo>
                      <a:pt x="24829" y="30765"/>
                      <a:pt x="24919" y="30715"/>
                      <a:pt x="25009" y="30655"/>
                    </a:cubicBezTo>
                    <a:cubicBezTo>
                      <a:pt x="25099" y="30605"/>
                      <a:pt x="25179" y="30555"/>
                      <a:pt x="25259" y="30495"/>
                    </a:cubicBezTo>
                    <a:cubicBezTo>
                      <a:pt x="25339" y="30435"/>
                      <a:pt x="25419" y="30386"/>
                      <a:pt x="25499" y="30326"/>
                    </a:cubicBezTo>
                    <a:cubicBezTo>
                      <a:pt x="25599" y="30266"/>
                      <a:pt x="25688" y="30195"/>
                      <a:pt x="25779" y="30126"/>
                    </a:cubicBezTo>
                    <a:cubicBezTo>
                      <a:pt x="25799" y="30106"/>
                      <a:pt x="25828" y="30086"/>
                      <a:pt x="25848" y="30066"/>
                    </a:cubicBezTo>
                    <a:cubicBezTo>
                      <a:pt x="25859" y="30055"/>
                      <a:pt x="25879" y="30046"/>
                      <a:pt x="25888" y="30046"/>
                    </a:cubicBezTo>
                    <a:cubicBezTo>
                      <a:pt x="25888" y="30035"/>
                      <a:pt x="25899" y="30035"/>
                      <a:pt x="25899" y="30035"/>
                    </a:cubicBezTo>
                    <a:cubicBezTo>
                      <a:pt x="25988" y="29986"/>
                      <a:pt x="26068" y="29936"/>
                      <a:pt x="26148" y="29886"/>
                    </a:cubicBezTo>
                    <a:cubicBezTo>
                      <a:pt x="26308" y="29776"/>
                      <a:pt x="26478" y="29666"/>
                      <a:pt x="26648" y="29556"/>
                    </a:cubicBezTo>
                    <a:cubicBezTo>
                      <a:pt x="26728" y="29496"/>
                      <a:pt x="26818" y="29436"/>
                      <a:pt x="26907" y="29386"/>
                    </a:cubicBezTo>
                    <a:cubicBezTo>
                      <a:pt x="26987" y="29326"/>
                      <a:pt x="27078" y="29276"/>
                      <a:pt x="27167" y="29226"/>
                    </a:cubicBezTo>
                    <a:cubicBezTo>
                      <a:pt x="27227" y="29196"/>
                      <a:pt x="27297" y="29167"/>
                      <a:pt x="27357" y="29127"/>
                    </a:cubicBezTo>
                    <a:cubicBezTo>
                      <a:pt x="27427" y="29087"/>
                      <a:pt x="27487" y="29036"/>
                      <a:pt x="27557" y="28996"/>
                    </a:cubicBezTo>
                    <a:cubicBezTo>
                      <a:pt x="27587" y="28976"/>
                      <a:pt x="27617" y="28967"/>
                      <a:pt x="27647" y="28947"/>
                    </a:cubicBezTo>
                    <a:lnTo>
                      <a:pt x="27737" y="28887"/>
                    </a:lnTo>
                    <a:cubicBezTo>
                      <a:pt x="27767" y="28876"/>
                      <a:pt x="27787" y="28856"/>
                      <a:pt x="27817" y="28836"/>
                    </a:cubicBezTo>
                    <a:cubicBezTo>
                      <a:pt x="27847" y="28827"/>
                      <a:pt x="27877" y="28807"/>
                      <a:pt x="27887" y="28776"/>
                    </a:cubicBezTo>
                    <a:cubicBezTo>
                      <a:pt x="27937" y="28756"/>
                      <a:pt x="27986" y="28727"/>
                      <a:pt x="28037" y="28707"/>
                    </a:cubicBezTo>
                    <a:cubicBezTo>
                      <a:pt x="28046" y="28687"/>
                      <a:pt x="28066" y="28677"/>
                      <a:pt x="28086" y="28667"/>
                    </a:cubicBezTo>
                    <a:cubicBezTo>
                      <a:pt x="28097" y="28667"/>
                      <a:pt x="28106" y="28657"/>
                      <a:pt x="28106" y="28657"/>
                    </a:cubicBezTo>
                    <a:cubicBezTo>
                      <a:pt x="28166" y="28627"/>
                      <a:pt x="28217" y="28597"/>
                      <a:pt x="28266" y="28557"/>
                    </a:cubicBezTo>
                    <a:cubicBezTo>
                      <a:pt x="28326" y="28517"/>
                      <a:pt x="28397" y="28487"/>
                      <a:pt x="28466" y="28447"/>
                    </a:cubicBezTo>
                    <a:cubicBezTo>
                      <a:pt x="28526" y="28407"/>
                      <a:pt x="28596" y="28367"/>
                      <a:pt x="28666" y="28327"/>
                    </a:cubicBezTo>
                    <a:cubicBezTo>
                      <a:pt x="28676" y="28317"/>
                      <a:pt x="28696" y="28307"/>
                      <a:pt x="28716" y="28307"/>
                    </a:cubicBezTo>
                    <a:cubicBezTo>
                      <a:pt x="28716" y="28297"/>
                      <a:pt x="28726" y="28297"/>
                      <a:pt x="28736" y="28287"/>
                    </a:cubicBezTo>
                    <a:lnTo>
                      <a:pt x="28856" y="28227"/>
                    </a:lnTo>
                    <a:cubicBezTo>
                      <a:pt x="28896" y="28197"/>
                      <a:pt x="28946" y="28177"/>
                      <a:pt x="28976" y="28157"/>
                    </a:cubicBezTo>
                    <a:cubicBezTo>
                      <a:pt x="28996" y="28137"/>
                      <a:pt x="29016" y="28127"/>
                      <a:pt x="29036" y="28117"/>
                    </a:cubicBezTo>
                    <a:lnTo>
                      <a:pt x="29046" y="28117"/>
                    </a:lnTo>
                    <a:cubicBezTo>
                      <a:pt x="29066" y="28137"/>
                      <a:pt x="29096" y="28167"/>
                      <a:pt x="29126" y="28177"/>
                    </a:cubicBezTo>
                    <a:cubicBezTo>
                      <a:pt x="29176" y="28207"/>
                      <a:pt x="29225" y="28227"/>
                      <a:pt x="29276" y="28237"/>
                    </a:cubicBezTo>
                    <a:cubicBezTo>
                      <a:pt x="29296" y="28247"/>
                      <a:pt x="29325" y="28247"/>
                      <a:pt x="29345" y="28257"/>
                    </a:cubicBezTo>
                    <a:cubicBezTo>
                      <a:pt x="29376" y="28257"/>
                      <a:pt x="29405" y="28267"/>
                      <a:pt x="29445" y="28267"/>
                    </a:cubicBezTo>
                    <a:cubicBezTo>
                      <a:pt x="29496" y="28267"/>
                      <a:pt x="29536" y="28257"/>
                      <a:pt x="29585" y="28257"/>
                    </a:cubicBezTo>
                    <a:cubicBezTo>
                      <a:pt x="29636" y="28247"/>
                      <a:pt x="29685" y="28247"/>
                      <a:pt x="29735" y="28247"/>
                    </a:cubicBezTo>
                    <a:cubicBezTo>
                      <a:pt x="29835" y="28237"/>
                      <a:pt x="29935" y="28237"/>
                      <a:pt x="30045" y="28217"/>
                    </a:cubicBezTo>
                    <a:cubicBezTo>
                      <a:pt x="30135" y="28197"/>
                      <a:pt x="30215" y="28177"/>
                      <a:pt x="30305" y="28157"/>
                    </a:cubicBezTo>
                    <a:cubicBezTo>
                      <a:pt x="30365" y="28157"/>
                      <a:pt x="30424" y="28147"/>
                      <a:pt x="30475" y="28137"/>
                    </a:cubicBezTo>
                    <a:cubicBezTo>
                      <a:pt x="30544" y="28137"/>
                      <a:pt x="30615" y="28127"/>
                      <a:pt x="30684" y="28117"/>
                    </a:cubicBezTo>
                    <a:cubicBezTo>
                      <a:pt x="30744" y="28107"/>
                      <a:pt x="30804" y="28097"/>
                      <a:pt x="30855" y="28087"/>
                    </a:cubicBezTo>
                    <a:cubicBezTo>
                      <a:pt x="30924" y="28077"/>
                      <a:pt x="30984" y="28067"/>
                      <a:pt x="31044" y="28057"/>
                    </a:cubicBezTo>
                    <a:cubicBezTo>
                      <a:pt x="31094" y="28047"/>
                      <a:pt x="31144" y="28047"/>
                      <a:pt x="31194" y="28037"/>
                    </a:cubicBezTo>
                    <a:cubicBezTo>
                      <a:pt x="31254" y="28037"/>
                      <a:pt x="31314" y="28037"/>
                      <a:pt x="31374" y="28027"/>
                    </a:cubicBezTo>
                    <a:cubicBezTo>
                      <a:pt x="31424" y="28027"/>
                      <a:pt x="31484" y="28017"/>
                      <a:pt x="31534" y="28008"/>
                    </a:cubicBezTo>
                    <a:cubicBezTo>
                      <a:pt x="31594" y="28008"/>
                      <a:pt x="31643" y="27997"/>
                      <a:pt x="31694" y="27988"/>
                    </a:cubicBezTo>
                    <a:cubicBezTo>
                      <a:pt x="31743" y="27988"/>
                      <a:pt x="31794" y="27977"/>
                      <a:pt x="31843" y="27977"/>
                    </a:cubicBezTo>
                    <a:lnTo>
                      <a:pt x="31923" y="27977"/>
                    </a:lnTo>
                    <a:cubicBezTo>
                      <a:pt x="31943" y="27997"/>
                      <a:pt x="31963" y="28017"/>
                      <a:pt x="31994" y="28027"/>
                    </a:cubicBezTo>
                    <a:cubicBezTo>
                      <a:pt x="32014" y="28047"/>
                      <a:pt x="32034" y="28057"/>
                      <a:pt x="32054" y="28067"/>
                    </a:cubicBezTo>
                    <a:cubicBezTo>
                      <a:pt x="32074" y="28087"/>
                      <a:pt x="32103" y="28097"/>
                      <a:pt x="32123" y="28107"/>
                    </a:cubicBezTo>
                    <a:cubicBezTo>
                      <a:pt x="32143" y="28127"/>
                      <a:pt x="32163" y="28137"/>
                      <a:pt x="32183" y="28157"/>
                    </a:cubicBezTo>
                    <a:cubicBezTo>
                      <a:pt x="32203" y="28167"/>
                      <a:pt x="32223" y="28187"/>
                      <a:pt x="32243" y="28197"/>
                    </a:cubicBezTo>
                    <a:cubicBezTo>
                      <a:pt x="32263" y="28217"/>
                      <a:pt x="32293" y="28227"/>
                      <a:pt x="32313" y="28237"/>
                    </a:cubicBezTo>
                    <a:cubicBezTo>
                      <a:pt x="32353" y="28267"/>
                      <a:pt x="32393" y="28287"/>
                      <a:pt x="32433" y="28317"/>
                    </a:cubicBezTo>
                    <a:lnTo>
                      <a:pt x="32583" y="28437"/>
                    </a:lnTo>
                    <a:cubicBezTo>
                      <a:pt x="32613" y="28447"/>
                      <a:pt x="32633" y="28467"/>
                      <a:pt x="32663" y="28477"/>
                    </a:cubicBezTo>
                    <a:cubicBezTo>
                      <a:pt x="32683" y="28497"/>
                      <a:pt x="32713" y="28507"/>
                      <a:pt x="32733" y="28527"/>
                    </a:cubicBezTo>
                    <a:cubicBezTo>
                      <a:pt x="32763" y="28547"/>
                      <a:pt x="32783" y="28557"/>
                      <a:pt x="32803" y="28577"/>
                    </a:cubicBezTo>
                    <a:cubicBezTo>
                      <a:pt x="32833" y="28597"/>
                      <a:pt x="32853" y="28607"/>
                      <a:pt x="32882" y="28627"/>
                    </a:cubicBezTo>
                    <a:cubicBezTo>
                      <a:pt x="32933" y="28647"/>
                      <a:pt x="32982" y="28677"/>
                      <a:pt x="33022" y="28707"/>
                    </a:cubicBezTo>
                    <a:lnTo>
                      <a:pt x="33113" y="28767"/>
                    </a:lnTo>
                    <a:lnTo>
                      <a:pt x="33202" y="28827"/>
                    </a:lnTo>
                    <a:cubicBezTo>
                      <a:pt x="33233" y="28847"/>
                      <a:pt x="33262" y="28856"/>
                      <a:pt x="33292" y="28876"/>
                    </a:cubicBezTo>
                    <a:lnTo>
                      <a:pt x="33382" y="28936"/>
                    </a:lnTo>
                    <a:cubicBezTo>
                      <a:pt x="33432" y="28976"/>
                      <a:pt x="33472" y="29007"/>
                      <a:pt x="33522" y="29036"/>
                    </a:cubicBezTo>
                    <a:cubicBezTo>
                      <a:pt x="33572" y="29076"/>
                      <a:pt x="33622" y="29096"/>
                      <a:pt x="33672" y="29127"/>
                    </a:cubicBezTo>
                    <a:cubicBezTo>
                      <a:pt x="33722" y="29156"/>
                      <a:pt x="33772" y="29196"/>
                      <a:pt x="33822" y="29226"/>
                    </a:cubicBezTo>
                    <a:cubicBezTo>
                      <a:pt x="33872" y="29266"/>
                      <a:pt x="33922" y="29296"/>
                      <a:pt x="33972" y="29326"/>
                    </a:cubicBezTo>
                    <a:cubicBezTo>
                      <a:pt x="34002" y="29346"/>
                      <a:pt x="34041" y="29366"/>
                      <a:pt x="34072" y="29386"/>
                    </a:cubicBezTo>
                    <a:cubicBezTo>
                      <a:pt x="34112" y="29406"/>
                      <a:pt x="34152" y="29426"/>
                      <a:pt x="34181" y="29446"/>
                    </a:cubicBezTo>
                    <a:cubicBezTo>
                      <a:pt x="34221" y="29466"/>
                      <a:pt x="34252" y="29486"/>
                      <a:pt x="34292" y="29506"/>
                    </a:cubicBezTo>
                    <a:cubicBezTo>
                      <a:pt x="34332" y="29526"/>
                      <a:pt x="34372" y="29546"/>
                      <a:pt x="34421" y="29566"/>
                    </a:cubicBezTo>
                    <a:cubicBezTo>
                      <a:pt x="34421" y="29566"/>
                      <a:pt x="34432" y="29566"/>
                      <a:pt x="34441" y="29576"/>
                    </a:cubicBezTo>
                    <a:cubicBezTo>
                      <a:pt x="34452" y="29586"/>
                      <a:pt x="34461" y="29606"/>
                      <a:pt x="34472" y="29606"/>
                    </a:cubicBezTo>
                    <a:cubicBezTo>
                      <a:pt x="34492" y="29616"/>
                      <a:pt x="34511" y="29616"/>
                      <a:pt x="34521" y="29616"/>
                    </a:cubicBezTo>
                    <a:cubicBezTo>
                      <a:pt x="34531" y="29616"/>
                      <a:pt x="34531" y="29616"/>
                      <a:pt x="34541" y="29606"/>
                    </a:cubicBezTo>
                    <a:lnTo>
                      <a:pt x="34551" y="29606"/>
                    </a:lnTo>
                    <a:cubicBezTo>
                      <a:pt x="34561" y="29611"/>
                      <a:pt x="34569" y="29613"/>
                      <a:pt x="34576" y="29613"/>
                    </a:cubicBezTo>
                    <a:cubicBezTo>
                      <a:pt x="34584" y="29613"/>
                      <a:pt x="34591" y="29611"/>
                      <a:pt x="34601" y="29606"/>
                    </a:cubicBezTo>
                    <a:cubicBezTo>
                      <a:pt x="34621" y="29606"/>
                      <a:pt x="34631" y="29606"/>
                      <a:pt x="34641" y="29596"/>
                    </a:cubicBezTo>
                    <a:cubicBezTo>
                      <a:pt x="34651" y="29586"/>
                      <a:pt x="34661" y="29586"/>
                      <a:pt x="34671" y="29576"/>
                    </a:cubicBezTo>
                    <a:cubicBezTo>
                      <a:pt x="34691" y="29576"/>
                      <a:pt x="34701" y="29566"/>
                      <a:pt x="34711" y="29556"/>
                    </a:cubicBezTo>
                    <a:cubicBezTo>
                      <a:pt x="34731" y="29546"/>
                      <a:pt x="34761" y="29526"/>
                      <a:pt x="34791" y="29506"/>
                    </a:cubicBezTo>
                    <a:cubicBezTo>
                      <a:pt x="34881" y="29446"/>
                      <a:pt x="34991" y="29396"/>
                      <a:pt x="35091" y="29336"/>
                    </a:cubicBezTo>
                    <a:cubicBezTo>
                      <a:pt x="35191" y="29266"/>
                      <a:pt x="35291" y="29207"/>
                      <a:pt x="35391" y="29147"/>
                    </a:cubicBezTo>
                    <a:cubicBezTo>
                      <a:pt x="35491" y="29087"/>
                      <a:pt x="35600" y="29016"/>
                      <a:pt x="35700" y="28947"/>
                    </a:cubicBezTo>
                    <a:lnTo>
                      <a:pt x="35850" y="28856"/>
                    </a:lnTo>
                    <a:lnTo>
                      <a:pt x="36000" y="28767"/>
                    </a:lnTo>
                    <a:cubicBezTo>
                      <a:pt x="36110" y="28697"/>
                      <a:pt x="36210" y="28637"/>
                      <a:pt x="36310" y="28577"/>
                    </a:cubicBezTo>
                    <a:cubicBezTo>
                      <a:pt x="36370" y="28547"/>
                      <a:pt x="36420" y="28517"/>
                      <a:pt x="36479" y="28487"/>
                    </a:cubicBezTo>
                    <a:lnTo>
                      <a:pt x="36630" y="28397"/>
                    </a:lnTo>
                    <a:cubicBezTo>
                      <a:pt x="36739" y="28347"/>
                      <a:pt x="36850" y="28287"/>
                      <a:pt x="36959" y="28227"/>
                    </a:cubicBezTo>
                    <a:cubicBezTo>
                      <a:pt x="37069" y="28177"/>
                      <a:pt x="37169" y="28117"/>
                      <a:pt x="37279" y="28057"/>
                    </a:cubicBezTo>
                    <a:lnTo>
                      <a:pt x="37429" y="27968"/>
                    </a:lnTo>
                    <a:cubicBezTo>
                      <a:pt x="37479" y="27937"/>
                      <a:pt x="37529" y="27917"/>
                      <a:pt x="37579" y="27888"/>
                    </a:cubicBezTo>
                    <a:cubicBezTo>
                      <a:pt x="37619" y="27868"/>
                      <a:pt x="37649" y="27837"/>
                      <a:pt x="37678" y="27817"/>
                    </a:cubicBezTo>
                    <a:cubicBezTo>
                      <a:pt x="37689" y="27797"/>
                      <a:pt x="37709" y="27777"/>
                      <a:pt x="37709" y="27757"/>
                    </a:cubicBezTo>
                    <a:lnTo>
                      <a:pt x="37709" y="27717"/>
                    </a:lnTo>
                    <a:cubicBezTo>
                      <a:pt x="37698" y="27708"/>
                      <a:pt x="37698" y="27697"/>
                      <a:pt x="37678" y="27677"/>
                    </a:cubicBezTo>
                    <a:cubicBezTo>
                      <a:pt x="37669" y="27668"/>
                      <a:pt x="37649" y="27657"/>
                      <a:pt x="37629" y="27648"/>
                    </a:cubicBezTo>
                    <a:cubicBezTo>
                      <a:pt x="37589" y="27617"/>
                      <a:pt x="37539" y="27577"/>
                      <a:pt x="37489" y="27548"/>
                    </a:cubicBezTo>
                    <a:lnTo>
                      <a:pt x="37339" y="27458"/>
                    </a:lnTo>
                    <a:cubicBezTo>
                      <a:pt x="37289" y="27428"/>
                      <a:pt x="37239" y="27398"/>
                      <a:pt x="37189" y="27358"/>
                    </a:cubicBezTo>
                    <a:cubicBezTo>
                      <a:pt x="37139" y="27328"/>
                      <a:pt x="37079" y="27298"/>
                      <a:pt x="37029" y="27268"/>
                    </a:cubicBezTo>
                    <a:lnTo>
                      <a:pt x="36879" y="27178"/>
                    </a:lnTo>
                    <a:cubicBezTo>
                      <a:pt x="36779" y="27108"/>
                      <a:pt x="36670" y="27048"/>
                      <a:pt x="36570" y="26998"/>
                    </a:cubicBezTo>
                    <a:cubicBezTo>
                      <a:pt x="36519" y="26968"/>
                      <a:pt x="36459" y="26938"/>
                      <a:pt x="36410" y="26908"/>
                    </a:cubicBezTo>
                    <a:cubicBezTo>
                      <a:pt x="36350" y="26878"/>
                      <a:pt x="36300" y="26848"/>
                      <a:pt x="36250" y="26818"/>
                    </a:cubicBezTo>
                    <a:lnTo>
                      <a:pt x="35920" y="26669"/>
                    </a:lnTo>
                    <a:cubicBezTo>
                      <a:pt x="35810" y="26618"/>
                      <a:pt x="35710" y="26558"/>
                      <a:pt x="35600" y="26509"/>
                    </a:cubicBezTo>
                    <a:lnTo>
                      <a:pt x="35271" y="26329"/>
                    </a:lnTo>
                    <a:cubicBezTo>
                      <a:pt x="35171" y="26269"/>
                      <a:pt x="35071" y="26199"/>
                      <a:pt x="34971" y="26139"/>
                    </a:cubicBezTo>
                    <a:cubicBezTo>
                      <a:pt x="34871" y="26079"/>
                      <a:pt x="34761" y="26019"/>
                      <a:pt x="34661" y="25969"/>
                    </a:cubicBezTo>
                    <a:cubicBezTo>
                      <a:pt x="34601" y="25939"/>
                      <a:pt x="34551" y="25919"/>
                      <a:pt x="34492" y="25899"/>
                    </a:cubicBezTo>
                    <a:cubicBezTo>
                      <a:pt x="34441" y="25869"/>
                      <a:pt x="34381" y="25839"/>
                      <a:pt x="34321" y="25819"/>
                    </a:cubicBezTo>
                    <a:cubicBezTo>
                      <a:pt x="34292" y="25809"/>
                      <a:pt x="34272" y="25799"/>
                      <a:pt x="34241" y="25789"/>
                    </a:cubicBezTo>
                    <a:lnTo>
                      <a:pt x="34181" y="25789"/>
                    </a:lnTo>
                    <a:cubicBezTo>
                      <a:pt x="34172" y="25799"/>
                      <a:pt x="34152" y="25809"/>
                      <a:pt x="34141" y="25809"/>
                    </a:cubicBezTo>
                    <a:cubicBezTo>
                      <a:pt x="34132" y="25819"/>
                      <a:pt x="34112" y="25829"/>
                      <a:pt x="34101" y="25839"/>
                    </a:cubicBezTo>
                    <a:cubicBezTo>
                      <a:pt x="34052" y="25869"/>
                      <a:pt x="34002" y="25889"/>
                      <a:pt x="33952" y="25919"/>
                    </a:cubicBezTo>
                    <a:cubicBezTo>
                      <a:pt x="33892" y="25949"/>
                      <a:pt x="33842" y="25969"/>
                      <a:pt x="33782" y="25999"/>
                    </a:cubicBezTo>
                    <a:cubicBezTo>
                      <a:pt x="33732" y="26029"/>
                      <a:pt x="33672" y="26059"/>
                      <a:pt x="33622" y="26089"/>
                    </a:cubicBezTo>
                    <a:cubicBezTo>
                      <a:pt x="33512" y="26139"/>
                      <a:pt x="33412" y="26199"/>
                      <a:pt x="33302" y="26259"/>
                    </a:cubicBezTo>
                    <a:cubicBezTo>
                      <a:pt x="33202" y="26309"/>
                      <a:pt x="33093" y="26369"/>
                      <a:pt x="32982" y="26429"/>
                    </a:cubicBezTo>
                    <a:cubicBezTo>
                      <a:pt x="32933" y="26458"/>
                      <a:pt x="32873" y="26489"/>
                      <a:pt x="32813" y="26518"/>
                    </a:cubicBezTo>
                    <a:cubicBezTo>
                      <a:pt x="32763" y="26538"/>
                      <a:pt x="32713" y="26569"/>
                      <a:pt x="32663" y="26598"/>
                    </a:cubicBezTo>
                    <a:lnTo>
                      <a:pt x="32663" y="26609"/>
                    </a:lnTo>
                    <a:lnTo>
                      <a:pt x="32553" y="26609"/>
                    </a:lnTo>
                    <a:cubicBezTo>
                      <a:pt x="32453" y="26609"/>
                      <a:pt x="32363" y="26618"/>
                      <a:pt x="32263" y="26629"/>
                    </a:cubicBezTo>
                    <a:cubicBezTo>
                      <a:pt x="32163" y="26629"/>
                      <a:pt x="32063" y="26629"/>
                      <a:pt x="31974" y="26638"/>
                    </a:cubicBezTo>
                    <a:cubicBezTo>
                      <a:pt x="31923" y="26638"/>
                      <a:pt x="31883" y="26649"/>
                      <a:pt x="31834" y="26649"/>
                    </a:cubicBezTo>
                    <a:lnTo>
                      <a:pt x="31634" y="26649"/>
                    </a:lnTo>
                    <a:cubicBezTo>
                      <a:pt x="31674" y="26618"/>
                      <a:pt x="31714" y="26598"/>
                      <a:pt x="31754" y="26569"/>
                    </a:cubicBezTo>
                    <a:cubicBezTo>
                      <a:pt x="31794" y="26538"/>
                      <a:pt x="31834" y="26518"/>
                      <a:pt x="31883" y="26489"/>
                    </a:cubicBezTo>
                    <a:cubicBezTo>
                      <a:pt x="31923" y="26458"/>
                      <a:pt x="31974" y="26438"/>
                      <a:pt x="32023" y="26409"/>
                    </a:cubicBezTo>
                    <a:cubicBezTo>
                      <a:pt x="32123" y="26369"/>
                      <a:pt x="32213" y="26309"/>
                      <a:pt x="32303" y="26259"/>
                    </a:cubicBezTo>
                    <a:cubicBezTo>
                      <a:pt x="32393" y="26209"/>
                      <a:pt x="32483" y="26169"/>
                      <a:pt x="32573" y="26119"/>
                    </a:cubicBezTo>
                    <a:cubicBezTo>
                      <a:pt x="32673" y="26079"/>
                      <a:pt x="32763" y="26029"/>
                      <a:pt x="32853" y="25979"/>
                    </a:cubicBezTo>
                    <a:cubicBezTo>
                      <a:pt x="32953" y="25929"/>
                      <a:pt x="33042" y="25889"/>
                      <a:pt x="33142" y="25839"/>
                    </a:cubicBezTo>
                    <a:cubicBezTo>
                      <a:pt x="33233" y="25789"/>
                      <a:pt x="33332" y="25739"/>
                      <a:pt x="33432" y="25699"/>
                    </a:cubicBezTo>
                    <a:cubicBezTo>
                      <a:pt x="33522" y="25649"/>
                      <a:pt x="33622" y="25609"/>
                      <a:pt x="33712" y="25559"/>
                    </a:cubicBezTo>
                    <a:cubicBezTo>
                      <a:pt x="33782" y="25530"/>
                      <a:pt x="33842" y="25490"/>
                      <a:pt x="33902" y="25450"/>
                    </a:cubicBezTo>
                    <a:cubicBezTo>
                      <a:pt x="33972" y="25410"/>
                      <a:pt x="34041" y="25370"/>
                      <a:pt x="34101" y="25319"/>
                    </a:cubicBezTo>
                    <a:cubicBezTo>
                      <a:pt x="34161" y="25279"/>
                      <a:pt x="34232" y="25239"/>
                      <a:pt x="34292" y="25190"/>
                    </a:cubicBezTo>
                    <a:lnTo>
                      <a:pt x="34381" y="25130"/>
                    </a:lnTo>
                    <a:cubicBezTo>
                      <a:pt x="34392" y="25119"/>
                      <a:pt x="34412" y="25110"/>
                      <a:pt x="34421" y="25090"/>
                    </a:cubicBezTo>
                    <a:lnTo>
                      <a:pt x="34432" y="25090"/>
                    </a:lnTo>
                    <a:cubicBezTo>
                      <a:pt x="34472" y="25060"/>
                      <a:pt x="34511" y="25030"/>
                      <a:pt x="34541" y="25010"/>
                    </a:cubicBezTo>
                    <a:lnTo>
                      <a:pt x="34551" y="25000"/>
                    </a:lnTo>
                    <a:lnTo>
                      <a:pt x="34561" y="25000"/>
                    </a:lnTo>
                    <a:cubicBezTo>
                      <a:pt x="34571" y="24990"/>
                      <a:pt x="34581" y="24990"/>
                      <a:pt x="34581" y="24980"/>
                    </a:cubicBezTo>
                    <a:cubicBezTo>
                      <a:pt x="34591" y="24980"/>
                      <a:pt x="34591" y="24970"/>
                      <a:pt x="34591" y="24960"/>
                    </a:cubicBezTo>
                    <a:cubicBezTo>
                      <a:pt x="34611" y="24970"/>
                      <a:pt x="34631" y="24980"/>
                      <a:pt x="34651" y="24980"/>
                    </a:cubicBezTo>
                    <a:lnTo>
                      <a:pt x="34831" y="25070"/>
                    </a:lnTo>
                    <a:cubicBezTo>
                      <a:pt x="34861" y="25080"/>
                      <a:pt x="34901" y="25100"/>
                      <a:pt x="34931" y="25110"/>
                    </a:cubicBezTo>
                    <a:lnTo>
                      <a:pt x="35021" y="25139"/>
                    </a:lnTo>
                    <a:cubicBezTo>
                      <a:pt x="35071" y="25159"/>
                      <a:pt x="35121" y="25190"/>
                      <a:pt x="35171" y="25210"/>
                    </a:cubicBezTo>
                    <a:cubicBezTo>
                      <a:pt x="35231" y="25239"/>
                      <a:pt x="35291" y="25250"/>
                      <a:pt x="35360" y="25270"/>
                    </a:cubicBezTo>
                    <a:cubicBezTo>
                      <a:pt x="35411" y="25279"/>
                      <a:pt x="35471" y="25299"/>
                      <a:pt x="35520" y="25299"/>
                    </a:cubicBezTo>
                    <a:cubicBezTo>
                      <a:pt x="35580" y="25310"/>
                      <a:pt x="35651" y="25319"/>
                      <a:pt x="35710" y="25319"/>
                    </a:cubicBezTo>
                    <a:cubicBezTo>
                      <a:pt x="35760" y="25330"/>
                      <a:pt x="35820" y="25350"/>
                      <a:pt x="35870" y="25370"/>
                    </a:cubicBezTo>
                    <a:cubicBezTo>
                      <a:pt x="35920" y="25379"/>
                      <a:pt x="35970" y="25399"/>
                      <a:pt x="36020" y="25419"/>
                    </a:cubicBezTo>
                    <a:cubicBezTo>
                      <a:pt x="36040" y="25430"/>
                      <a:pt x="36070" y="25450"/>
                      <a:pt x="36100" y="25459"/>
                    </a:cubicBezTo>
                    <a:cubicBezTo>
                      <a:pt x="36130" y="25479"/>
                      <a:pt x="36160" y="25490"/>
                      <a:pt x="36180" y="25510"/>
                    </a:cubicBezTo>
                    <a:lnTo>
                      <a:pt x="36270" y="25570"/>
                    </a:lnTo>
                    <a:cubicBezTo>
                      <a:pt x="36300" y="25590"/>
                      <a:pt x="36330" y="25599"/>
                      <a:pt x="36360" y="25619"/>
                    </a:cubicBezTo>
                    <a:lnTo>
                      <a:pt x="36539" y="25709"/>
                    </a:lnTo>
                    <a:cubicBezTo>
                      <a:pt x="36570" y="25719"/>
                      <a:pt x="36599" y="25739"/>
                      <a:pt x="36630" y="25749"/>
                    </a:cubicBezTo>
                    <a:cubicBezTo>
                      <a:pt x="36659" y="25759"/>
                      <a:pt x="36699" y="25759"/>
                      <a:pt x="36730" y="25769"/>
                    </a:cubicBezTo>
                    <a:cubicBezTo>
                      <a:pt x="36779" y="25779"/>
                      <a:pt x="36830" y="25779"/>
                      <a:pt x="36879" y="25779"/>
                    </a:cubicBezTo>
                    <a:cubicBezTo>
                      <a:pt x="36910" y="25779"/>
                      <a:pt x="36939" y="25769"/>
                      <a:pt x="36969" y="25769"/>
                    </a:cubicBezTo>
                    <a:cubicBezTo>
                      <a:pt x="36979" y="25759"/>
                      <a:pt x="36999" y="25759"/>
                      <a:pt x="37009" y="25759"/>
                    </a:cubicBezTo>
                    <a:cubicBezTo>
                      <a:pt x="37019" y="25759"/>
                      <a:pt x="37019" y="25749"/>
                      <a:pt x="37029" y="25749"/>
                    </a:cubicBezTo>
                    <a:cubicBezTo>
                      <a:pt x="37049" y="25749"/>
                      <a:pt x="37059" y="25739"/>
                      <a:pt x="37069" y="25719"/>
                    </a:cubicBezTo>
                    <a:cubicBezTo>
                      <a:pt x="37089" y="25709"/>
                      <a:pt x="37089" y="25689"/>
                      <a:pt x="37089" y="25679"/>
                    </a:cubicBezTo>
                    <a:cubicBezTo>
                      <a:pt x="37109" y="25679"/>
                      <a:pt x="37119" y="25689"/>
                      <a:pt x="37129" y="25689"/>
                    </a:cubicBezTo>
                    <a:cubicBezTo>
                      <a:pt x="37159" y="25709"/>
                      <a:pt x="37189" y="25719"/>
                      <a:pt x="37219" y="25719"/>
                    </a:cubicBezTo>
                    <a:cubicBezTo>
                      <a:pt x="37249" y="25729"/>
                      <a:pt x="37279" y="25739"/>
                      <a:pt x="37319" y="25739"/>
                    </a:cubicBezTo>
                    <a:lnTo>
                      <a:pt x="37319" y="25749"/>
                    </a:lnTo>
                    <a:lnTo>
                      <a:pt x="37439" y="25839"/>
                    </a:lnTo>
                    <a:cubicBezTo>
                      <a:pt x="37449" y="25849"/>
                      <a:pt x="37469" y="25859"/>
                      <a:pt x="37489" y="25869"/>
                    </a:cubicBezTo>
                    <a:cubicBezTo>
                      <a:pt x="37509" y="25879"/>
                      <a:pt x="37539" y="25889"/>
                      <a:pt x="37559" y="25899"/>
                    </a:cubicBezTo>
                    <a:cubicBezTo>
                      <a:pt x="37649" y="25939"/>
                      <a:pt x="37738" y="25969"/>
                      <a:pt x="37829" y="25979"/>
                    </a:cubicBezTo>
                    <a:lnTo>
                      <a:pt x="37958" y="25979"/>
                    </a:lnTo>
                    <a:cubicBezTo>
                      <a:pt x="37978" y="25979"/>
                      <a:pt x="38009" y="25969"/>
                      <a:pt x="38029" y="25969"/>
                    </a:cubicBezTo>
                    <a:cubicBezTo>
                      <a:pt x="38058" y="25959"/>
                      <a:pt x="38078" y="25949"/>
                      <a:pt x="38098" y="25939"/>
                    </a:cubicBezTo>
                    <a:lnTo>
                      <a:pt x="38109" y="25929"/>
                    </a:lnTo>
                    <a:cubicBezTo>
                      <a:pt x="38148" y="25949"/>
                      <a:pt x="38178" y="25969"/>
                      <a:pt x="38218" y="25999"/>
                    </a:cubicBezTo>
                    <a:lnTo>
                      <a:pt x="38308" y="26059"/>
                    </a:lnTo>
                    <a:cubicBezTo>
                      <a:pt x="38328" y="26069"/>
                      <a:pt x="38338" y="26079"/>
                      <a:pt x="38358" y="26089"/>
                    </a:cubicBezTo>
                    <a:cubicBezTo>
                      <a:pt x="38378" y="26099"/>
                      <a:pt x="38388" y="26109"/>
                      <a:pt x="38408" y="26119"/>
                    </a:cubicBezTo>
                    <a:cubicBezTo>
                      <a:pt x="38438" y="26139"/>
                      <a:pt x="38478" y="26159"/>
                      <a:pt x="38508" y="26169"/>
                    </a:cubicBezTo>
                    <a:cubicBezTo>
                      <a:pt x="38528" y="26179"/>
                      <a:pt x="38548" y="26189"/>
                      <a:pt x="38558" y="26199"/>
                    </a:cubicBezTo>
                    <a:cubicBezTo>
                      <a:pt x="38578" y="26199"/>
                      <a:pt x="38588" y="26209"/>
                      <a:pt x="38598" y="26209"/>
                    </a:cubicBezTo>
                    <a:cubicBezTo>
                      <a:pt x="38608" y="26219"/>
                      <a:pt x="38618" y="26219"/>
                      <a:pt x="38628" y="26219"/>
                    </a:cubicBezTo>
                    <a:lnTo>
                      <a:pt x="38628" y="26259"/>
                    </a:lnTo>
                    <a:lnTo>
                      <a:pt x="38628" y="26338"/>
                    </a:lnTo>
                    <a:lnTo>
                      <a:pt x="38628" y="26398"/>
                    </a:lnTo>
                    <a:cubicBezTo>
                      <a:pt x="38618" y="26409"/>
                      <a:pt x="38618" y="26409"/>
                      <a:pt x="38618" y="26418"/>
                    </a:cubicBezTo>
                    <a:cubicBezTo>
                      <a:pt x="38608" y="26429"/>
                      <a:pt x="38608" y="26438"/>
                      <a:pt x="38618" y="26449"/>
                    </a:cubicBezTo>
                    <a:lnTo>
                      <a:pt x="38628" y="26458"/>
                    </a:lnTo>
                    <a:lnTo>
                      <a:pt x="38628" y="26518"/>
                    </a:lnTo>
                    <a:cubicBezTo>
                      <a:pt x="38618" y="26569"/>
                      <a:pt x="38628" y="26618"/>
                      <a:pt x="38628" y="26669"/>
                    </a:cubicBezTo>
                    <a:cubicBezTo>
                      <a:pt x="38588" y="26678"/>
                      <a:pt x="38538" y="26698"/>
                      <a:pt x="38498" y="26709"/>
                    </a:cubicBezTo>
                    <a:cubicBezTo>
                      <a:pt x="38468" y="26729"/>
                      <a:pt x="38438" y="26738"/>
                      <a:pt x="38408" y="26758"/>
                    </a:cubicBezTo>
                    <a:cubicBezTo>
                      <a:pt x="38398" y="26758"/>
                      <a:pt x="38378" y="26769"/>
                      <a:pt x="38368" y="26778"/>
                    </a:cubicBezTo>
                    <a:cubicBezTo>
                      <a:pt x="38338" y="26798"/>
                      <a:pt x="38318" y="26818"/>
                      <a:pt x="38288" y="26838"/>
                    </a:cubicBezTo>
                    <a:cubicBezTo>
                      <a:pt x="38268" y="26858"/>
                      <a:pt x="38248" y="26878"/>
                      <a:pt x="38238" y="26898"/>
                    </a:cubicBezTo>
                    <a:cubicBezTo>
                      <a:pt x="38228" y="26908"/>
                      <a:pt x="38218" y="26918"/>
                      <a:pt x="38208" y="26938"/>
                    </a:cubicBezTo>
                    <a:cubicBezTo>
                      <a:pt x="38188" y="26958"/>
                      <a:pt x="38178" y="26988"/>
                      <a:pt x="38168" y="27008"/>
                    </a:cubicBezTo>
                    <a:cubicBezTo>
                      <a:pt x="38168" y="27028"/>
                      <a:pt x="38158" y="27038"/>
                      <a:pt x="38148" y="27058"/>
                    </a:cubicBezTo>
                    <a:cubicBezTo>
                      <a:pt x="38138" y="27088"/>
                      <a:pt x="38128" y="27118"/>
                      <a:pt x="38128" y="27138"/>
                    </a:cubicBezTo>
                    <a:cubicBezTo>
                      <a:pt x="38109" y="27198"/>
                      <a:pt x="38109" y="27268"/>
                      <a:pt x="38118" y="27328"/>
                    </a:cubicBezTo>
                    <a:cubicBezTo>
                      <a:pt x="38128" y="27358"/>
                      <a:pt x="38138" y="27398"/>
                      <a:pt x="38148" y="27428"/>
                    </a:cubicBezTo>
                    <a:cubicBezTo>
                      <a:pt x="38168" y="27458"/>
                      <a:pt x="38188" y="27488"/>
                      <a:pt x="38208" y="27508"/>
                    </a:cubicBezTo>
                    <a:cubicBezTo>
                      <a:pt x="38218" y="27518"/>
                      <a:pt x="38228" y="27537"/>
                      <a:pt x="38238" y="27548"/>
                    </a:cubicBezTo>
                    <a:cubicBezTo>
                      <a:pt x="38268" y="27568"/>
                      <a:pt x="38308" y="27597"/>
                      <a:pt x="38338" y="27608"/>
                    </a:cubicBezTo>
                    <a:cubicBezTo>
                      <a:pt x="38388" y="27637"/>
                      <a:pt x="38448" y="27648"/>
                      <a:pt x="38508" y="27657"/>
                    </a:cubicBezTo>
                    <a:cubicBezTo>
                      <a:pt x="38538" y="27668"/>
                      <a:pt x="38568" y="27668"/>
                      <a:pt x="38608" y="27677"/>
                    </a:cubicBezTo>
                    <a:cubicBezTo>
                      <a:pt x="38638" y="27688"/>
                      <a:pt x="38678" y="27688"/>
                      <a:pt x="38718" y="27697"/>
                    </a:cubicBezTo>
                    <a:lnTo>
                      <a:pt x="38818" y="27697"/>
                    </a:lnTo>
                    <a:cubicBezTo>
                      <a:pt x="38848" y="27697"/>
                      <a:pt x="38877" y="27708"/>
                      <a:pt x="38917" y="27708"/>
                    </a:cubicBezTo>
                    <a:cubicBezTo>
                      <a:pt x="38977" y="27708"/>
                      <a:pt x="39048" y="27717"/>
                      <a:pt x="39108" y="27717"/>
                    </a:cubicBezTo>
                    <a:cubicBezTo>
                      <a:pt x="39177" y="27717"/>
                      <a:pt x="39248" y="27708"/>
                      <a:pt x="39308" y="27697"/>
                    </a:cubicBezTo>
                    <a:cubicBezTo>
                      <a:pt x="39377" y="27697"/>
                      <a:pt x="39447" y="27688"/>
                      <a:pt x="39517" y="27677"/>
                    </a:cubicBezTo>
                    <a:cubicBezTo>
                      <a:pt x="39577" y="27657"/>
                      <a:pt x="39647" y="27648"/>
                      <a:pt x="39707" y="27628"/>
                    </a:cubicBezTo>
                    <a:cubicBezTo>
                      <a:pt x="39737" y="27617"/>
                      <a:pt x="39767" y="27608"/>
                      <a:pt x="39807" y="27597"/>
                    </a:cubicBezTo>
                    <a:cubicBezTo>
                      <a:pt x="39837" y="27588"/>
                      <a:pt x="39877" y="27568"/>
                      <a:pt x="39907" y="27548"/>
                    </a:cubicBezTo>
                    <a:cubicBezTo>
                      <a:pt x="39967" y="27528"/>
                      <a:pt x="40027" y="27488"/>
                      <a:pt x="40076" y="27458"/>
                    </a:cubicBezTo>
                    <a:cubicBezTo>
                      <a:pt x="40107" y="27438"/>
                      <a:pt x="40127" y="27428"/>
                      <a:pt x="40156" y="27408"/>
                    </a:cubicBezTo>
                    <a:cubicBezTo>
                      <a:pt x="40176" y="27398"/>
                      <a:pt x="40187" y="27378"/>
                      <a:pt x="40207" y="27368"/>
                    </a:cubicBezTo>
                    <a:cubicBezTo>
                      <a:pt x="40216" y="27358"/>
                      <a:pt x="40227" y="27348"/>
                      <a:pt x="40247" y="27338"/>
                    </a:cubicBezTo>
                    <a:cubicBezTo>
                      <a:pt x="40267" y="27308"/>
                      <a:pt x="40296" y="27288"/>
                      <a:pt x="40316" y="27258"/>
                    </a:cubicBezTo>
                    <a:cubicBezTo>
                      <a:pt x="40347" y="27238"/>
                      <a:pt x="40367" y="27218"/>
                      <a:pt x="40387" y="27188"/>
                    </a:cubicBezTo>
                    <a:cubicBezTo>
                      <a:pt x="40416" y="27148"/>
                      <a:pt x="40447" y="27108"/>
                      <a:pt x="40476" y="27058"/>
                    </a:cubicBezTo>
                    <a:cubicBezTo>
                      <a:pt x="40487" y="27028"/>
                      <a:pt x="40496" y="26998"/>
                      <a:pt x="40507" y="26958"/>
                    </a:cubicBezTo>
                    <a:cubicBezTo>
                      <a:pt x="40527" y="26888"/>
                      <a:pt x="40516" y="26818"/>
                      <a:pt x="40496" y="26749"/>
                    </a:cubicBezTo>
                    <a:cubicBezTo>
                      <a:pt x="40487" y="26709"/>
                      <a:pt x="40456" y="26669"/>
                      <a:pt x="40427" y="26638"/>
                    </a:cubicBezTo>
                    <a:cubicBezTo>
                      <a:pt x="40407" y="26609"/>
                      <a:pt x="40376" y="26589"/>
                      <a:pt x="40356" y="26569"/>
                    </a:cubicBezTo>
                    <a:cubicBezTo>
                      <a:pt x="40327" y="26549"/>
                      <a:pt x="40307" y="26529"/>
                      <a:pt x="40276" y="26518"/>
                    </a:cubicBezTo>
                    <a:cubicBezTo>
                      <a:pt x="40247" y="26498"/>
                      <a:pt x="40216" y="26478"/>
                      <a:pt x="40187" y="26469"/>
                    </a:cubicBezTo>
                    <a:cubicBezTo>
                      <a:pt x="40147" y="26458"/>
                      <a:pt x="40107" y="26449"/>
                      <a:pt x="40056" y="26449"/>
                    </a:cubicBezTo>
                    <a:lnTo>
                      <a:pt x="39957" y="26449"/>
                    </a:lnTo>
                    <a:cubicBezTo>
                      <a:pt x="39887" y="26449"/>
                      <a:pt x="39817" y="26449"/>
                      <a:pt x="39747" y="26478"/>
                    </a:cubicBezTo>
                    <a:lnTo>
                      <a:pt x="39737" y="26478"/>
                    </a:lnTo>
                    <a:lnTo>
                      <a:pt x="39737" y="26449"/>
                    </a:lnTo>
                    <a:cubicBezTo>
                      <a:pt x="39747" y="26389"/>
                      <a:pt x="39747" y="26338"/>
                      <a:pt x="39747" y="26289"/>
                    </a:cubicBezTo>
                    <a:cubicBezTo>
                      <a:pt x="39747" y="26249"/>
                      <a:pt x="39757" y="26199"/>
                      <a:pt x="39757" y="26159"/>
                    </a:cubicBezTo>
                    <a:lnTo>
                      <a:pt x="39757" y="26009"/>
                    </a:lnTo>
                    <a:cubicBezTo>
                      <a:pt x="39757" y="25989"/>
                      <a:pt x="39757" y="25959"/>
                      <a:pt x="39747" y="25939"/>
                    </a:cubicBezTo>
                    <a:cubicBezTo>
                      <a:pt x="39747" y="25909"/>
                      <a:pt x="39747" y="25879"/>
                      <a:pt x="39737" y="25859"/>
                    </a:cubicBezTo>
                    <a:cubicBezTo>
                      <a:pt x="39737" y="25829"/>
                      <a:pt x="39737" y="25799"/>
                      <a:pt x="39727" y="25759"/>
                    </a:cubicBezTo>
                    <a:cubicBezTo>
                      <a:pt x="39717" y="25739"/>
                      <a:pt x="39717" y="25709"/>
                      <a:pt x="39707" y="25689"/>
                    </a:cubicBezTo>
                    <a:cubicBezTo>
                      <a:pt x="39697" y="25659"/>
                      <a:pt x="39687" y="25629"/>
                      <a:pt x="39687" y="25599"/>
                    </a:cubicBezTo>
                    <a:cubicBezTo>
                      <a:pt x="39677" y="25579"/>
                      <a:pt x="39667" y="25550"/>
                      <a:pt x="39667" y="25530"/>
                    </a:cubicBezTo>
                    <a:cubicBezTo>
                      <a:pt x="39657" y="25510"/>
                      <a:pt x="39657" y="25499"/>
                      <a:pt x="39647" y="25490"/>
                    </a:cubicBezTo>
                    <a:cubicBezTo>
                      <a:pt x="39647" y="25470"/>
                      <a:pt x="39637" y="25450"/>
                      <a:pt x="39627" y="25430"/>
                    </a:cubicBezTo>
                    <a:cubicBezTo>
                      <a:pt x="39597" y="25390"/>
                      <a:pt x="39557" y="25370"/>
                      <a:pt x="39517" y="25350"/>
                    </a:cubicBezTo>
                    <a:cubicBezTo>
                      <a:pt x="39497" y="25339"/>
                      <a:pt x="39467" y="25330"/>
                      <a:pt x="39447" y="25319"/>
                    </a:cubicBezTo>
                    <a:cubicBezTo>
                      <a:pt x="39427" y="25319"/>
                      <a:pt x="39407" y="25310"/>
                      <a:pt x="39387" y="25310"/>
                    </a:cubicBezTo>
                    <a:lnTo>
                      <a:pt x="39128" y="25310"/>
                    </a:lnTo>
                    <a:cubicBezTo>
                      <a:pt x="39097" y="25319"/>
                      <a:pt x="39057" y="25319"/>
                      <a:pt x="39028" y="25319"/>
                    </a:cubicBezTo>
                    <a:cubicBezTo>
                      <a:pt x="38997" y="25330"/>
                      <a:pt x="38977" y="25339"/>
                      <a:pt x="38957" y="25350"/>
                    </a:cubicBezTo>
                    <a:lnTo>
                      <a:pt x="38948" y="25359"/>
                    </a:lnTo>
                    <a:cubicBezTo>
                      <a:pt x="38937" y="25359"/>
                      <a:pt x="38917" y="25359"/>
                      <a:pt x="38908" y="25370"/>
                    </a:cubicBezTo>
                    <a:cubicBezTo>
                      <a:pt x="38877" y="25379"/>
                      <a:pt x="38848" y="25390"/>
                      <a:pt x="38828" y="25399"/>
                    </a:cubicBezTo>
                    <a:cubicBezTo>
                      <a:pt x="38788" y="25410"/>
                      <a:pt x="38758" y="25419"/>
                      <a:pt x="38728" y="25439"/>
                    </a:cubicBezTo>
                    <a:cubicBezTo>
                      <a:pt x="38708" y="25450"/>
                      <a:pt x="38688" y="25470"/>
                      <a:pt x="38678" y="25490"/>
                    </a:cubicBezTo>
                    <a:cubicBezTo>
                      <a:pt x="38678" y="25490"/>
                      <a:pt x="38668" y="25490"/>
                      <a:pt x="38668" y="25499"/>
                    </a:cubicBezTo>
                    <a:cubicBezTo>
                      <a:pt x="38668" y="25479"/>
                      <a:pt x="38658" y="25470"/>
                      <a:pt x="38658" y="25459"/>
                    </a:cubicBezTo>
                    <a:cubicBezTo>
                      <a:pt x="38638" y="25439"/>
                      <a:pt x="38628" y="25410"/>
                      <a:pt x="38618" y="25390"/>
                    </a:cubicBezTo>
                    <a:cubicBezTo>
                      <a:pt x="38578" y="25350"/>
                      <a:pt x="38538" y="25299"/>
                      <a:pt x="38488" y="25259"/>
                    </a:cubicBezTo>
                    <a:cubicBezTo>
                      <a:pt x="38468" y="25239"/>
                      <a:pt x="38438" y="25219"/>
                      <a:pt x="38418" y="25199"/>
                    </a:cubicBezTo>
                    <a:cubicBezTo>
                      <a:pt x="38388" y="25179"/>
                      <a:pt x="38368" y="25170"/>
                      <a:pt x="38348" y="25150"/>
                    </a:cubicBezTo>
                    <a:cubicBezTo>
                      <a:pt x="38318" y="25139"/>
                      <a:pt x="38298" y="25119"/>
                      <a:pt x="38268" y="25110"/>
                    </a:cubicBezTo>
                    <a:cubicBezTo>
                      <a:pt x="38248" y="25090"/>
                      <a:pt x="38218" y="25080"/>
                      <a:pt x="38188" y="25080"/>
                    </a:cubicBezTo>
                    <a:cubicBezTo>
                      <a:pt x="38138" y="25060"/>
                      <a:pt x="38078" y="25060"/>
                      <a:pt x="38029" y="25050"/>
                    </a:cubicBezTo>
                    <a:cubicBezTo>
                      <a:pt x="37978" y="25040"/>
                      <a:pt x="37918" y="25030"/>
                      <a:pt x="37869" y="25010"/>
                    </a:cubicBezTo>
                    <a:cubicBezTo>
                      <a:pt x="37849" y="25000"/>
                      <a:pt x="37818" y="24990"/>
                      <a:pt x="37789" y="24990"/>
                    </a:cubicBezTo>
                    <a:cubicBezTo>
                      <a:pt x="37769" y="24980"/>
                      <a:pt x="37738" y="24970"/>
                      <a:pt x="37709" y="24970"/>
                    </a:cubicBezTo>
                    <a:cubicBezTo>
                      <a:pt x="37689" y="24960"/>
                      <a:pt x="37658" y="24950"/>
                      <a:pt x="37638" y="24940"/>
                    </a:cubicBezTo>
                    <a:lnTo>
                      <a:pt x="37629" y="24940"/>
                    </a:lnTo>
                    <a:cubicBezTo>
                      <a:pt x="37569" y="24880"/>
                      <a:pt x="37509" y="24830"/>
                      <a:pt x="37459" y="24770"/>
                    </a:cubicBezTo>
                    <a:cubicBezTo>
                      <a:pt x="37419" y="24740"/>
                      <a:pt x="37389" y="24710"/>
                      <a:pt x="37359" y="24680"/>
                    </a:cubicBezTo>
                    <a:cubicBezTo>
                      <a:pt x="37299" y="24620"/>
                      <a:pt x="37229" y="24590"/>
                      <a:pt x="37159" y="24550"/>
                    </a:cubicBezTo>
                    <a:cubicBezTo>
                      <a:pt x="37129" y="24530"/>
                      <a:pt x="37099" y="24510"/>
                      <a:pt x="37069" y="24500"/>
                    </a:cubicBezTo>
                    <a:cubicBezTo>
                      <a:pt x="37049" y="24490"/>
                      <a:pt x="37029" y="24470"/>
                      <a:pt x="36999" y="24460"/>
                    </a:cubicBezTo>
                    <a:cubicBezTo>
                      <a:pt x="36949" y="24430"/>
                      <a:pt x="36899" y="24410"/>
                      <a:pt x="36839" y="24390"/>
                    </a:cubicBezTo>
                    <a:cubicBezTo>
                      <a:pt x="36750" y="24351"/>
                      <a:pt x="36670" y="24331"/>
                      <a:pt x="36579" y="24311"/>
                    </a:cubicBezTo>
                    <a:cubicBezTo>
                      <a:pt x="36510" y="24291"/>
                      <a:pt x="36450" y="24260"/>
                      <a:pt x="36380" y="24240"/>
                    </a:cubicBezTo>
                    <a:cubicBezTo>
                      <a:pt x="36310" y="24211"/>
                      <a:pt x="36240" y="24171"/>
                      <a:pt x="36170" y="24140"/>
                    </a:cubicBezTo>
                    <a:cubicBezTo>
                      <a:pt x="36140" y="24120"/>
                      <a:pt x="36120" y="24111"/>
                      <a:pt x="36100" y="24100"/>
                    </a:cubicBezTo>
                    <a:cubicBezTo>
                      <a:pt x="36110" y="24091"/>
                      <a:pt x="36130" y="24080"/>
                      <a:pt x="36140" y="24071"/>
                    </a:cubicBezTo>
                    <a:cubicBezTo>
                      <a:pt x="36180" y="24060"/>
                      <a:pt x="36220" y="24031"/>
                      <a:pt x="36260" y="24011"/>
                    </a:cubicBezTo>
                    <a:cubicBezTo>
                      <a:pt x="36290" y="23991"/>
                      <a:pt x="36320" y="23971"/>
                      <a:pt x="36350" y="23960"/>
                    </a:cubicBezTo>
                    <a:cubicBezTo>
                      <a:pt x="36459" y="23900"/>
                      <a:pt x="36570" y="23851"/>
                      <a:pt x="36679" y="23791"/>
                    </a:cubicBezTo>
                    <a:lnTo>
                      <a:pt x="37009" y="23641"/>
                    </a:lnTo>
                    <a:cubicBezTo>
                      <a:pt x="37129" y="23581"/>
                      <a:pt x="37249" y="23531"/>
                      <a:pt x="37369" y="23481"/>
                    </a:cubicBezTo>
                    <a:cubicBezTo>
                      <a:pt x="37469" y="23431"/>
                      <a:pt x="37579" y="23381"/>
                      <a:pt x="37678" y="23331"/>
                    </a:cubicBezTo>
                    <a:cubicBezTo>
                      <a:pt x="37789" y="23281"/>
                      <a:pt x="37898" y="23221"/>
                      <a:pt x="38009" y="23171"/>
                    </a:cubicBezTo>
                    <a:cubicBezTo>
                      <a:pt x="38118" y="23121"/>
                      <a:pt x="38238" y="23072"/>
                      <a:pt x="38338" y="23021"/>
                    </a:cubicBezTo>
                    <a:cubicBezTo>
                      <a:pt x="38398" y="23001"/>
                      <a:pt x="38448" y="22972"/>
                      <a:pt x="38498" y="22941"/>
                    </a:cubicBezTo>
                    <a:cubicBezTo>
                      <a:pt x="38548" y="22912"/>
                      <a:pt x="38608" y="22881"/>
                      <a:pt x="38658" y="22861"/>
                    </a:cubicBezTo>
                    <a:cubicBezTo>
                      <a:pt x="38748" y="22821"/>
                      <a:pt x="38848" y="22781"/>
                      <a:pt x="38937" y="22741"/>
                    </a:cubicBezTo>
                    <a:cubicBezTo>
                      <a:pt x="38988" y="22712"/>
                      <a:pt x="39028" y="22701"/>
                      <a:pt x="39077" y="22672"/>
                    </a:cubicBezTo>
                    <a:cubicBezTo>
                      <a:pt x="39108" y="22662"/>
                      <a:pt x="39128" y="22642"/>
                      <a:pt x="39157" y="22632"/>
                    </a:cubicBezTo>
                    <a:close/>
                    <a:moveTo>
                      <a:pt x="14098" y="31274"/>
                    </a:moveTo>
                    <a:cubicBezTo>
                      <a:pt x="14098" y="31394"/>
                      <a:pt x="14088" y="31514"/>
                      <a:pt x="14078" y="31634"/>
                    </a:cubicBezTo>
                    <a:cubicBezTo>
                      <a:pt x="14078" y="31824"/>
                      <a:pt x="14078" y="32024"/>
                      <a:pt x="14068" y="32214"/>
                    </a:cubicBezTo>
                    <a:cubicBezTo>
                      <a:pt x="14068" y="32404"/>
                      <a:pt x="14058" y="32593"/>
                      <a:pt x="14058" y="32773"/>
                    </a:cubicBezTo>
                    <a:cubicBezTo>
                      <a:pt x="14058" y="32963"/>
                      <a:pt x="14058" y="33143"/>
                      <a:pt x="14068" y="33333"/>
                    </a:cubicBezTo>
                    <a:lnTo>
                      <a:pt x="14068" y="33912"/>
                    </a:lnTo>
                    <a:lnTo>
                      <a:pt x="14068" y="34092"/>
                    </a:lnTo>
                    <a:cubicBezTo>
                      <a:pt x="13949" y="34182"/>
                      <a:pt x="13809" y="34252"/>
                      <a:pt x="13689" y="34342"/>
                    </a:cubicBezTo>
                    <a:cubicBezTo>
                      <a:pt x="13658" y="34362"/>
                      <a:pt x="13638" y="34382"/>
                      <a:pt x="13609" y="34402"/>
                    </a:cubicBezTo>
                    <a:cubicBezTo>
                      <a:pt x="13569" y="34412"/>
                      <a:pt x="13538" y="34432"/>
                      <a:pt x="13509" y="34452"/>
                    </a:cubicBezTo>
                    <a:cubicBezTo>
                      <a:pt x="13439" y="34492"/>
                      <a:pt x="13379" y="34532"/>
                      <a:pt x="13309" y="34572"/>
                    </a:cubicBezTo>
                    <a:cubicBezTo>
                      <a:pt x="13179" y="34662"/>
                      <a:pt x="13039" y="34752"/>
                      <a:pt x="12889" y="34831"/>
                    </a:cubicBezTo>
                    <a:cubicBezTo>
                      <a:pt x="12750" y="34902"/>
                      <a:pt x="12599" y="34971"/>
                      <a:pt x="12459" y="35051"/>
                    </a:cubicBezTo>
                    <a:cubicBezTo>
                      <a:pt x="12339" y="35122"/>
                      <a:pt x="12220" y="35191"/>
                      <a:pt x="12110" y="35262"/>
                    </a:cubicBezTo>
                    <a:cubicBezTo>
                      <a:pt x="12120" y="35211"/>
                      <a:pt x="12140" y="35151"/>
                      <a:pt x="12150" y="35102"/>
                    </a:cubicBezTo>
                    <a:cubicBezTo>
                      <a:pt x="12170" y="35042"/>
                      <a:pt x="12190" y="34971"/>
                      <a:pt x="12190" y="34911"/>
                    </a:cubicBezTo>
                    <a:lnTo>
                      <a:pt x="12220" y="34702"/>
                    </a:lnTo>
                    <a:cubicBezTo>
                      <a:pt x="12230" y="34562"/>
                      <a:pt x="12220" y="34432"/>
                      <a:pt x="12200" y="34292"/>
                    </a:cubicBezTo>
                    <a:cubicBezTo>
                      <a:pt x="12190" y="34152"/>
                      <a:pt x="12160" y="34012"/>
                      <a:pt x="12120" y="33883"/>
                    </a:cubicBezTo>
                    <a:cubicBezTo>
                      <a:pt x="12100" y="33843"/>
                      <a:pt x="12090" y="33803"/>
                      <a:pt x="12070" y="33772"/>
                    </a:cubicBezTo>
                    <a:cubicBezTo>
                      <a:pt x="12060" y="33743"/>
                      <a:pt x="12040" y="33703"/>
                      <a:pt x="12030" y="33672"/>
                    </a:cubicBezTo>
                    <a:cubicBezTo>
                      <a:pt x="12000" y="33612"/>
                      <a:pt x="11970" y="33563"/>
                      <a:pt x="11940" y="33503"/>
                    </a:cubicBezTo>
                    <a:cubicBezTo>
                      <a:pt x="11860" y="33383"/>
                      <a:pt x="11780" y="33273"/>
                      <a:pt x="11700" y="33173"/>
                    </a:cubicBezTo>
                    <a:cubicBezTo>
                      <a:pt x="11650" y="33113"/>
                      <a:pt x="11610" y="33063"/>
                      <a:pt x="11560" y="33013"/>
                    </a:cubicBezTo>
                    <a:cubicBezTo>
                      <a:pt x="11511" y="32963"/>
                      <a:pt x="11471" y="32923"/>
                      <a:pt x="11420" y="32883"/>
                    </a:cubicBezTo>
                    <a:cubicBezTo>
                      <a:pt x="11391" y="32853"/>
                      <a:pt x="11360" y="32833"/>
                      <a:pt x="11331" y="32813"/>
                    </a:cubicBezTo>
                    <a:lnTo>
                      <a:pt x="11240" y="32753"/>
                    </a:lnTo>
                    <a:cubicBezTo>
                      <a:pt x="11231" y="32753"/>
                      <a:pt x="11220" y="32744"/>
                      <a:pt x="11211" y="32744"/>
                    </a:cubicBezTo>
                    <a:cubicBezTo>
                      <a:pt x="11251" y="32724"/>
                      <a:pt x="11291" y="32704"/>
                      <a:pt x="11331" y="32693"/>
                    </a:cubicBezTo>
                    <a:cubicBezTo>
                      <a:pt x="11451" y="32633"/>
                      <a:pt x="11560" y="32584"/>
                      <a:pt x="11680" y="32524"/>
                    </a:cubicBezTo>
                    <a:cubicBezTo>
                      <a:pt x="11810" y="32453"/>
                      <a:pt x="11940" y="32384"/>
                      <a:pt x="12060" y="32324"/>
                    </a:cubicBezTo>
                    <a:cubicBezTo>
                      <a:pt x="12180" y="32264"/>
                      <a:pt x="12310" y="32204"/>
                      <a:pt x="12430" y="32154"/>
                    </a:cubicBezTo>
                    <a:cubicBezTo>
                      <a:pt x="12559" y="32084"/>
                      <a:pt x="12690" y="32024"/>
                      <a:pt x="12819" y="31964"/>
                    </a:cubicBezTo>
                    <a:lnTo>
                      <a:pt x="13179" y="31784"/>
                    </a:lnTo>
                    <a:cubicBezTo>
                      <a:pt x="13299" y="31724"/>
                      <a:pt x="13429" y="31654"/>
                      <a:pt x="13549" y="31594"/>
                    </a:cubicBezTo>
                    <a:cubicBezTo>
                      <a:pt x="13669" y="31534"/>
                      <a:pt x="13789" y="31485"/>
                      <a:pt x="13898" y="31405"/>
                    </a:cubicBezTo>
                    <a:cubicBezTo>
                      <a:pt x="13958" y="31374"/>
                      <a:pt x="14008" y="31334"/>
                      <a:pt x="14058" y="31305"/>
                    </a:cubicBezTo>
                    <a:cubicBezTo>
                      <a:pt x="14068" y="31294"/>
                      <a:pt x="14088" y="31285"/>
                      <a:pt x="14098" y="31274"/>
                    </a:cubicBezTo>
                    <a:close/>
                    <a:moveTo>
                      <a:pt x="14468" y="34023"/>
                    </a:moveTo>
                    <a:cubicBezTo>
                      <a:pt x="14468" y="34032"/>
                      <a:pt x="14478" y="34032"/>
                      <a:pt x="14478" y="34032"/>
                    </a:cubicBezTo>
                    <a:cubicBezTo>
                      <a:pt x="14548" y="34082"/>
                      <a:pt x="14618" y="34132"/>
                      <a:pt x="14688" y="34172"/>
                    </a:cubicBezTo>
                    <a:cubicBezTo>
                      <a:pt x="14768" y="34222"/>
                      <a:pt x="14848" y="34262"/>
                      <a:pt x="14917" y="34312"/>
                    </a:cubicBezTo>
                    <a:cubicBezTo>
                      <a:pt x="14988" y="34352"/>
                      <a:pt x="15057" y="34402"/>
                      <a:pt x="15128" y="34442"/>
                    </a:cubicBezTo>
                    <a:cubicBezTo>
                      <a:pt x="15207" y="34482"/>
                      <a:pt x="15287" y="34522"/>
                      <a:pt x="15367" y="34552"/>
                    </a:cubicBezTo>
                    <a:cubicBezTo>
                      <a:pt x="15457" y="34592"/>
                      <a:pt x="15537" y="34622"/>
                      <a:pt x="15617" y="34652"/>
                    </a:cubicBezTo>
                    <a:cubicBezTo>
                      <a:pt x="15777" y="34712"/>
                      <a:pt x="15947" y="34762"/>
                      <a:pt x="16116" y="34791"/>
                    </a:cubicBezTo>
                    <a:cubicBezTo>
                      <a:pt x="16207" y="34811"/>
                      <a:pt x="16296" y="34822"/>
                      <a:pt x="16386" y="34842"/>
                    </a:cubicBezTo>
                    <a:cubicBezTo>
                      <a:pt x="16476" y="34842"/>
                      <a:pt x="16556" y="34862"/>
                      <a:pt x="16646" y="34871"/>
                    </a:cubicBezTo>
                    <a:cubicBezTo>
                      <a:pt x="16726" y="34871"/>
                      <a:pt x="16806" y="34882"/>
                      <a:pt x="16886" y="34882"/>
                    </a:cubicBezTo>
                    <a:lnTo>
                      <a:pt x="17006" y="34882"/>
                    </a:lnTo>
                    <a:lnTo>
                      <a:pt x="17126" y="34851"/>
                    </a:lnTo>
                    <a:cubicBezTo>
                      <a:pt x="17186" y="34842"/>
                      <a:pt x="17246" y="34831"/>
                      <a:pt x="17295" y="34822"/>
                    </a:cubicBezTo>
                    <a:cubicBezTo>
                      <a:pt x="17326" y="34822"/>
                      <a:pt x="17346" y="34811"/>
                      <a:pt x="17375" y="34811"/>
                    </a:cubicBezTo>
                    <a:cubicBezTo>
                      <a:pt x="17386" y="34802"/>
                      <a:pt x="17406" y="34802"/>
                      <a:pt x="17415" y="34802"/>
                    </a:cubicBezTo>
                    <a:cubicBezTo>
                      <a:pt x="17426" y="34791"/>
                      <a:pt x="17446" y="34791"/>
                      <a:pt x="17455" y="34782"/>
                    </a:cubicBezTo>
                    <a:lnTo>
                      <a:pt x="17475" y="34782"/>
                    </a:lnTo>
                    <a:lnTo>
                      <a:pt x="17475" y="35431"/>
                    </a:lnTo>
                    <a:lnTo>
                      <a:pt x="17475" y="35471"/>
                    </a:lnTo>
                    <a:cubicBezTo>
                      <a:pt x="17466" y="35471"/>
                      <a:pt x="17446" y="35481"/>
                      <a:pt x="17435" y="35491"/>
                    </a:cubicBezTo>
                    <a:cubicBezTo>
                      <a:pt x="17415" y="35491"/>
                      <a:pt x="17395" y="35501"/>
                      <a:pt x="17386" y="35501"/>
                    </a:cubicBezTo>
                    <a:cubicBezTo>
                      <a:pt x="17355" y="35511"/>
                      <a:pt x="17335" y="35521"/>
                      <a:pt x="17306" y="35521"/>
                    </a:cubicBezTo>
                    <a:cubicBezTo>
                      <a:pt x="17275" y="35531"/>
                      <a:pt x="17235" y="35541"/>
                      <a:pt x="17195" y="35551"/>
                    </a:cubicBezTo>
                    <a:lnTo>
                      <a:pt x="16996" y="35551"/>
                    </a:lnTo>
                    <a:cubicBezTo>
                      <a:pt x="16906" y="35551"/>
                      <a:pt x="16826" y="35541"/>
                      <a:pt x="16746" y="35541"/>
                    </a:cubicBezTo>
                    <a:cubicBezTo>
                      <a:pt x="16666" y="35541"/>
                      <a:pt x="16586" y="35541"/>
                      <a:pt x="16506" y="35531"/>
                    </a:cubicBezTo>
                    <a:cubicBezTo>
                      <a:pt x="16416" y="35531"/>
                      <a:pt x="16336" y="35521"/>
                      <a:pt x="16247" y="35511"/>
                    </a:cubicBezTo>
                    <a:cubicBezTo>
                      <a:pt x="16187" y="35511"/>
                      <a:pt x="16136" y="35511"/>
                      <a:pt x="16076" y="35501"/>
                    </a:cubicBezTo>
                    <a:cubicBezTo>
                      <a:pt x="16027" y="35501"/>
                      <a:pt x="15976" y="35501"/>
                      <a:pt x="15916" y="35491"/>
                    </a:cubicBezTo>
                    <a:lnTo>
                      <a:pt x="15737" y="35461"/>
                    </a:lnTo>
                    <a:cubicBezTo>
                      <a:pt x="15677" y="35441"/>
                      <a:pt x="15617" y="35431"/>
                      <a:pt x="15557" y="35411"/>
                    </a:cubicBezTo>
                    <a:cubicBezTo>
                      <a:pt x="15437" y="35381"/>
                      <a:pt x="15307" y="35351"/>
                      <a:pt x="15197" y="35311"/>
                    </a:cubicBezTo>
                    <a:cubicBezTo>
                      <a:pt x="15097" y="35271"/>
                      <a:pt x="15008" y="35222"/>
                      <a:pt x="14908" y="35171"/>
                    </a:cubicBezTo>
                    <a:cubicBezTo>
                      <a:pt x="14857" y="35151"/>
                      <a:pt x="14808" y="35131"/>
                      <a:pt x="14757" y="35102"/>
                    </a:cubicBezTo>
                    <a:cubicBezTo>
                      <a:pt x="14708" y="35082"/>
                      <a:pt x="14668" y="35051"/>
                      <a:pt x="14618" y="35022"/>
                    </a:cubicBezTo>
                    <a:cubicBezTo>
                      <a:pt x="14568" y="34982"/>
                      <a:pt x="14528" y="34931"/>
                      <a:pt x="14478" y="34891"/>
                    </a:cubicBezTo>
                    <a:cubicBezTo>
                      <a:pt x="14478" y="34742"/>
                      <a:pt x="14478" y="34592"/>
                      <a:pt x="14468" y="34442"/>
                    </a:cubicBezTo>
                    <a:lnTo>
                      <a:pt x="14468" y="34023"/>
                    </a:lnTo>
                    <a:close/>
                    <a:moveTo>
                      <a:pt x="11120" y="32784"/>
                    </a:moveTo>
                    <a:cubicBezTo>
                      <a:pt x="11120" y="32793"/>
                      <a:pt x="11131" y="32793"/>
                      <a:pt x="11131" y="32793"/>
                    </a:cubicBezTo>
                    <a:cubicBezTo>
                      <a:pt x="11180" y="32824"/>
                      <a:pt x="11231" y="32863"/>
                      <a:pt x="11280" y="32893"/>
                    </a:cubicBezTo>
                    <a:cubicBezTo>
                      <a:pt x="11311" y="32923"/>
                      <a:pt x="11331" y="32943"/>
                      <a:pt x="11360" y="32963"/>
                    </a:cubicBezTo>
                    <a:cubicBezTo>
                      <a:pt x="11391" y="32993"/>
                      <a:pt x="11411" y="33023"/>
                      <a:pt x="11440" y="33043"/>
                    </a:cubicBezTo>
                    <a:cubicBezTo>
                      <a:pt x="11491" y="33103"/>
                      <a:pt x="11540" y="33153"/>
                      <a:pt x="11590" y="33213"/>
                    </a:cubicBezTo>
                    <a:cubicBezTo>
                      <a:pt x="11620" y="33263"/>
                      <a:pt x="11650" y="33303"/>
                      <a:pt x="11680" y="33343"/>
                    </a:cubicBezTo>
                    <a:cubicBezTo>
                      <a:pt x="11720" y="33393"/>
                      <a:pt x="11750" y="33443"/>
                      <a:pt x="11780" y="33493"/>
                    </a:cubicBezTo>
                    <a:cubicBezTo>
                      <a:pt x="11810" y="33543"/>
                      <a:pt x="11830" y="33592"/>
                      <a:pt x="11860" y="33643"/>
                    </a:cubicBezTo>
                    <a:cubicBezTo>
                      <a:pt x="11890" y="33683"/>
                      <a:pt x="11910" y="33732"/>
                      <a:pt x="11930" y="33783"/>
                    </a:cubicBezTo>
                    <a:cubicBezTo>
                      <a:pt x="11940" y="33823"/>
                      <a:pt x="11960" y="33852"/>
                      <a:pt x="11970" y="33883"/>
                    </a:cubicBezTo>
                    <a:cubicBezTo>
                      <a:pt x="11980" y="33923"/>
                      <a:pt x="11990" y="33963"/>
                      <a:pt x="12000" y="34012"/>
                    </a:cubicBezTo>
                    <a:cubicBezTo>
                      <a:pt x="12020" y="34082"/>
                      <a:pt x="12030" y="34152"/>
                      <a:pt x="12050" y="34232"/>
                    </a:cubicBezTo>
                    <a:cubicBezTo>
                      <a:pt x="12060" y="34332"/>
                      <a:pt x="12070" y="34422"/>
                      <a:pt x="12070" y="34522"/>
                    </a:cubicBezTo>
                    <a:cubicBezTo>
                      <a:pt x="12070" y="34622"/>
                      <a:pt x="12060" y="34722"/>
                      <a:pt x="12050" y="34811"/>
                    </a:cubicBezTo>
                    <a:cubicBezTo>
                      <a:pt x="12030" y="34942"/>
                      <a:pt x="11990" y="35071"/>
                      <a:pt x="11950" y="35191"/>
                    </a:cubicBezTo>
                    <a:cubicBezTo>
                      <a:pt x="11940" y="35251"/>
                      <a:pt x="11910" y="35311"/>
                      <a:pt x="11900" y="35371"/>
                    </a:cubicBezTo>
                    <a:cubicBezTo>
                      <a:pt x="11790" y="35421"/>
                      <a:pt x="11690" y="35471"/>
                      <a:pt x="11590" y="35521"/>
                    </a:cubicBezTo>
                    <a:cubicBezTo>
                      <a:pt x="11480" y="35571"/>
                      <a:pt x="11380" y="35611"/>
                      <a:pt x="11280" y="35661"/>
                    </a:cubicBezTo>
                    <a:cubicBezTo>
                      <a:pt x="11280" y="35651"/>
                      <a:pt x="11291" y="35641"/>
                      <a:pt x="11291" y="35621"/>
                    </a:cubicBezTo>
                    <a:cubicBezTo>
                      <a:pt x="11300" y="35591"/>
                      <a:pt x="11300" y="35561"/>
                      <a:pt x="11311" y="35531"/>
                    </a:cubicBezTo>
                    <a:cubicBezTo>
                      <a:pt x="11311" y="35501"/>
                      <a:pt x="11320" y="35471"/>
                      <a:pt x="11320" y="35441"/>
                    </a:cubicBezTo>
                    <a:cubicBezTo>
                      <a:pt x="11331" y="35381"/>
                      <a:pt x="11331" y="35321"/>
                      <a:pt x="11331" y="35262"/>
                    </a:cubicBezTo>
                    <a:lnTo>
                      <a:pt x="11331" y="35082"/>
                    </a:lnTo>
                    <a:cubicBezTo>
                      <a:pt x="11331" y="35022"/>
                      <a:pt x="11331" y="34971"/>
                      <a:pt x="11320" y="34911"/>
                    </a:cubicBezTo>
                    <a:cubicBezTo>
                      <a:pt x="11320" y="34851"/>
                      <a:pt x="11311" y="34782"/>
                      <a:pt x="11300" y="34722"/>
                    </a:cubicBezTo>
                    <a:cubicBezTo>
                      <a:pt x="11300" y="34692"/>
                      <a:pt x="11291" y="34662"/>
                      <a:pt x="11280" y="34632"/>
                    </a:cubicBezTo>
                    <a:cubicBezTo>
                      <a:pt x="11271" y="34612"/>
                      <a:pt x="11271" y="34582"/>
                      <a:pt x="11260" y="34552"/>
                    </a:cubicBezTo>
                    <a:cubicBezTo>
                      <a:pt x="11220" y="34442"/>
                      <a:pt x="11160" y="34332"/>
                      <a:pt x="11111" y="34222"/>
                    </a:cubicBezTo>
                    <a:cubicBezTo>
                      <a:pt x="11060" y="34122"/>
                      <a:pt x="11021" y="34012"/>
                      <a:pt x="10961" y="33923"/>
                    </a:cubicBezTo>
                    <a:cubicBezTo>
                      <a:pt x="10941" y="33892"/>
                      <a:pt x="10931" y="33863"/>
                      <a:pt x="10911" y="33832"/>
                    </a:cubicBezTo>
                    <a:cubicBezTo>
                      <a:pt x="10891" y="33812"/>
                      <a:pt x="10871" y="33792"/>
                      <a:pt x="10861" y="33763"/>
                    </a:cubicBezTo>
                    <a:cubicBezTo>
                      <a:pt x="10821" y="33712"/>
                      <a:pt x="10781" y="33672"/>
                      <a:pt x="10741" y="33623"/>
                    </a:cubicBezTo>
                    <a:cubicBezTo>
                      <a:pt x="10661" y="33533"/>
                      <a:pt x="10591" y="33433"/>
                      <a:pt x="10521" y="33343"/>
                    </a:cubicBezTo>
                    <a:cubicBezTo>
                      <a:pt x="10471" y="33283"/>
                      <a:pt x="10411" y="33223"/>
                      <a:pt x="10351" y="33183"/>
                    </a:cubicBezTo>
                    <a:cubicBezTo>
                      <a:pt x="10351" y="33173"/>
                      <a:pt x="10341" y="33173"/>
                      <a:pt x="10332" y="33163"/>
                    </a:cubicBezTo>
                    <a:cubicBezTo>
                      <a:pt x="10411" y="33123"/>
                      <a:pt x="10501" y="33083"/>
                      <a:pt x="10581" y="33043"/>
                    </a:cubicBezTo>
                    <a:cubicBezTo>
                      <a:pt x="10701" y="32993"/>
                      <a:pt x="10811" y="32933"/>
                      <a:pt x="10931" y="32873"/>
                    </a:cubicBezTo>
                    <a:cubicBezTo>
                      <a:pt x="10991" y="32844"/>
                      <a:pt x="11060" y="32813"/>
                      <a:pt x="11120" y="32784"/>
                    </a:cubicBezTo>
                    <a:close/>
                    <a:moveTo>
                      <a:pt x="23430" y="31784"/>
                    </a:moveTo>
                    <a:cubicBezTo>
                      <a:pt x="23490" y="31824"/>
                      <a:pt x="23550" y="31864"/>
                      <a:pt x="23621" y="31894"/>
                    </a:cubicBezTo>
                    <a:cubicBezTo>
                      <a:pt x="23660" y="31924"/>
                      <a:pt x="23710" y="31944"/>
                      <a:pt x="23760" y="31974"/>
                    </a:cubicBezTo>
                    <a:cubicBezTo>
                      <a:pt x="23810" y="31994"/>
                      <a:pt x="23860" y="32014"/>
                      <a:pt x="23900" y="32044"/>
                    </a:cubicBezTo>
                    <a:cubicBezTo>
                      <a:pt x="23950" y="32064"/>
                      <a:pt x="24000" y="32084"/>
                      <a:pt x="24050" y="32114"/>
                    </a:cubicBezTo>
                    <a:cubicBezTo>
                      <a:pt x="24100" y="32144"/>
                      <a:pt x="24140" y="32184"/>
                      <a:pt x="24190" y="32214"/>
                    </a:cubicBezTo>
                    <a:cubicBezTo>
                      <a:pt x="24240" y="32244"/>
                      <a:pt x="24290" y="32264"/>
                      <a:pt x="24340" y="32304"/>
                    </a:cubicBezTo>
                    <a:cubicBezTo>
                      <a:pt x="24380" y="32334"/>
                      <a:pt x="24429" y="32364"/>
                      <a:pt x="24469" y="32404"/>
                    </a:cubicBezTo>
                    <a:cubicBezTo>
                      <a:pt x="24509" y="32433"/>
                      <a:pt x="24549" y="32464"/>
                      <a:pt x="24600" y="32493"/>
                    </a:cubicBezTo>
                    <a:cubicBezTo>
                      <a:pt x="24649" y="32524"/>
                      <a:pt x="24709" y="32564"/>
                      <a:pt x="24769" y="32593"/>
                    </a:cubicBezTo>
                    <a:cubicBezTo>
                      <a:pt x="24859" y="32653"/>
                      <a:pt x="24959" y="32713"/>
                      <a:pt x="25049" y="32764"/>
                    </a:cubicBezTo>
                    <a:cubicBezTo>
                      <a:pt x="25149" y="32824"/>
                      <a:pt x="25239" y="32863"/>
                      <a:pt x="25339" y="32923"/>
                    </a:cubicBezTo>
                    <a:cubicBezTo>
                      <a:pt x="25439" y="32983"/>
                      <a:pt x="25539" y="33043"/>
                      <a:pt x="25639" y="33113"/>
                    </a:cubicBezTo>
                    <a:lnTo>
                      <a:pt x="25939" y="33293"/>
                    </a:lnTo>
                    <a:cubicBezTo>
                      <a:pt x="26028" y="33343"/>
                      <a:pt x="26118" y="33393"/>
                      <a:pt x="26218" y="33443"/>
                    </a:cubicBezTo>
                    <a:cubicBezTo>
                      <a:pt x="26318" y="33493"/>
                      <a:pt x="26418" y="33543"/>
                      <a:pt x="26508" y="33592"/>
                    </a:cubicBezTo>
                    <a:cubicBezTo>
                      <a:pt x="26618" y="33652"/>
                      <a:pt x="26718" y="33703"/>
                      <a:pt x="26818" y="33763"/>
                    </a:cubicBezTo>
                    <a:cubicBezTo>
                      <a:pt x="26918" y="33823"/>
                      <a:pt x="27018" y="33872"/>
                      <a:pt x="27118" y="33923"/>
                    </a:cubicBezTo>
                    <a:lnTo>
                      <a:pt x="27387" y="34043"/>
                    </a:lnTo>
                    <a:cubicBezTo>
                      <a:pt x="27577" y="34142"/>
                      <a:pt x="27767" y="34232"/>
                      <a:pt x="27957" y="34332"/>
                    </a:cubicBezTo>
                    <a:cubicBezTo>
                      <a:pt x="28057" y="34392"/>
                      <a:pt x="28157" y="34452"/>
                      <a:pt x="28266" y="34512"/>
                    </a:cubicBezTo>
                    <a:cubicBezTo>
                      <a:pt x="28377" y="34572"/>
                      <a:pt x="28486" y="34632"/>
                      <a:pt x="28586" y="34682"/>
                    </a:cubicBezTo>
                    <a:cubicBezTo>
                      <a:pt x="28646" y="34712"/>
                      <a:pt x="28696" y="34742"/>
                      <a:pt x="28756" y="34762"/>
                    </a:cubicBezTo>
                    <a:cubicBezTo>
                      <a:pt x="28796" y="34791"/>
                      <a:pt x="28846" y="34822"/>
                      <a:pt x="28896" y="34842"/>
                    </a:cubicBezTo>
                    <a:cubicBezTo>
                      <a:pt x="28956" y="34871"/>
                      <a:pt x="29016" y="34902"/>
                      <a:pt x="29066" y="34931"/>
                    </a:cubicBezTo>
                    <a:cubicBezTo>
                      <a:pt x="29116" y="34951"/>
                      <a:pt x="29166" y="34982"/>
                      <a:pt x="29205" y="35022"/>
                    </a:cubicBezTo>
                    <a:cubicBezTo>
                      <a:pt x="29216" y="35022"/>
                      <a:pt x="29225" y="35031"/>
                      <a:pt x="29236" y="35042"/>
                    </a:cubicBezTo>
                    <a:lnTo>
                      <a:pt x="29265" y="35311"/>
                    </a:lnTo>
                    <a:cubicBezTo>
                      <a:pt x="29276" y="35411"/>
                      <a:pt x="29276" y="35501"/>
                      <a:pt x="29276" y="35601"/>
                    </a:cubicBezTo>
                    <a:cubicBezTo>
                      <a:pt x="29285" y="35701"/>
                      <a:pt x="29285" y="35791"/>
                      <a:pt x="29285" y="35891"/>
                    </a:cubicBezTo>
                    <a:cubicBezTo>
                      <a:pt x="29285" y="35981"/>
                      <a:pt x="29285" y="36070"/>
                      <a:pt x="29296" y="36161"/>
                    </a:cubicBezTo>
                    <a:cubicBezTo>
                      <a:pt x="29296" y="36250"/>
                      <a:pt x="29296" y="36341"/>
                      <a:pt x="29305" y="36421"/>
                    </a:cubicBezTo>
                    <a:lnTo>
                      <a:pt x="29305" y="36540"/>
                    </a:lnTo>
                    <a:cubicBezTo>
                      <a:pt x="29256" y="36520"/>
                      <a:pt x="29205" y="36500"/>
                      <a:pt x="29166" y="36470"/>
                    </a:cubicBezTo>
                    <a:cubicBezTo>
                      <a:pt x="29096" y="36441"/>
                      <a:pt x="29026" y="36401"/>
                      <a:pt x="28956" y="36361"/>
                    </a:cubicBezTo>
                    <a:cubicBezTo>
                      <a:pt x="28866" y="36321"/>
                      <a:pt x="28786" y="36290"/>
                      <a:pt x="28706" y="36250"/>
                    </a:cubicBezTo>
                    <a:cubicBezTo>
                      <a:pt x="28616" y="36210"/>
                      <a:pt x="28536" y="36170"/>
                      <a:pt x="28446" y="36130"/>
                    </a:cubicBezTo>
                    <a:cubicBezTo>
                      <a:pt x="28406" y="36110"/>
                      <a:pt x="28357" y="36090"/>
                      <a:pt x="28317" y="36070"/>
                    </a:cubicBezTo>
                    <a:cubicBezTo>
                      <a:pt x="28277" y="36050"/>
                      <a:pt x="28237" y="36021"/>
                      <a:pt x="28197" y="36001"/>
                    </a:cubicBezTo>
                    <a:cubicBezTo>
                      <a:pt x="28117" y="35941"/>
                      <a:pt x="28037" y="35901"/>
                      <a:pt x="27947" y="35851"/>
                    </a:cubicBezTo>
                    <a:lnTo>
                      <a:pt x="27827" y="35791"/>
                    </a:lnTo>
                    <a:cubicBezTo>
                      <a:pt x="27787" y="35771"/>
                      <a:pt x="27747" y="35751"/>
                      <a:pt x="27707" y="35721"/>
                    </a:cubicBezTo>
                    <a:cubicBezTo>
                      <a:pt x="27667" y="35701"/>
                      <a:pt x="27627" y="35681"/>
                      <a:pt x="27577" y="35661"/>
                    </a:cubicBezTo>
                    <a:cubicBezTo>
                      <a:pt x="27537" y="35641"/>
                      <a:pt x="27497" y="35621"/>
                      <a:pt x="27447" y="35591"/>
                    </a:cubicBezTo>
                    <a:cubicBezTo>
                      <a:pt x="27367" y="35541"/>
                      <a:pt x="27287" y="35481"/>
                      <a:pt x="27207" y="35441"/>
                    </a:cubicBezTo>
                    <a:cubicBezTo>
                      <a:pt x="27118" y="35401"/>
                      <a:pt x="27038" y="35361"/>
                      <a:pt x="26947" y="35321"/>
                    </a:cubicBezTo>
                    <a:cubicBezTo>
                      <a:pt x="26867" y="35271"/>
                      <a:pt x="26787" y="35222"/>
                      <a:pt x="26698" y="35171"/>
                    </a:cubicBezTo>
                    <a:cubicBezTo>
                      <a:pt x="26608" y="35122"/>
                      <a:pt x="26518" y="35071"/>
                      <a:pt x="26418" y="35031"/>
                    </a:cubicBezTo>
                    <a:cubicBezTo>
                      <a:pt x="26328" y="34982"/>
                      <a:pt x="26228" y="34922"/>
                      <a:pt x="26138" y="34871"/>
                    </a:cubicBezTo>
                    <a:cubicBezTo>
                      <a:pt x="26048" y="34811"/>
                      <a:pt x="25948" y="34772"/>
                      <a:pt x="25859" y="34722"/>
                    </a:cubicBezTo>
                    <a:lnTo>
                      <a:pt x="25559" y="34572"/>
                    </a:lnTo>
                    <a:cubicBezTo>
                      <a:pt x="25469" y="34532"/>
                      <a:pt x="25379" y="34472"/>
                      <a:pt x="25299" y="34422"/>
                    </a:cubicBezTo>
                    <a:cubicBezTo>
                      <a:pt x="25209" y="34362"/>
                      <a:pt x="25119" y="34312"/>
                      <a:pt x="25039" y="34262"/>
                    </a:cubicBezTo>
                    <a:cubicBezTo>
                      <a:pt x="24949" y="34212"/>
                      <a:pt x="24859" y="34162"/>
                      <a:pt x="24769" y="34102"/>
                    </a:cubicBezTo>
                    <a:cubicBezTo>
                      <a:pt x="24689" y="34043"/>
                      <a:pt x="24609" y="33983"/>
                      <a:pt x="24520" y="33932"/>
                    </a:cubicBezTo>
                    <a:lnTo>
                      <a:pt x="24250" y="33783"/>
                    </a:lnTo>
                    <a:cubicBezTo>
                      <a:pt x="24170" y="33732"/>
                      <a:pt x="24090" y="33672"/>
                      <a:pt x="24010" y="33623"/>
                    </a:cubicBezTo>
                    <a:cubicBezTo>
                      <a:pt x="23950" y="33573"/>
                      <a:pt x="23870" y="33523"/>
                      <a:pt x="23800" y="33473"/>
                    </a:cubicBezTo>
                    <a:lnTo>
                      <a:pt x="23710" y="33383"/>
                    </a:lnTo>
                    <a:cubicBezTo>
                      <a:pt x="23680" y="33343"/>
                      <a:pt x="23650" y="33303"/>
                      <a:pt x="23630" y="33253"/>
                    </a:cubicBezTo>
                    <a:cubicBezTo>
                      <a:pt x="23621" y="33233"/>
                      <a:pt x="23621" y="33203"/>
                      <a:pt x="23610" y="33173"/>
                    </a:cubicBezTo>
                    <a:cubicBezTo>
                      <a:pt x="23610" y="33123"/>
                      <a:pt x="23601" y="33083"/>
                      <a:pt x="23590" y="33033"/>
                    </a:cubicBezTo>
                    <a:cubicBezTo>
                      <a:pt x="23581" y="32953"/>
                      <a:pt x="23570" y="32873"/>
                      <a:pt x="23550" y="32784"/>
                    </a:cubicBezTo>
                    <a:cubicBezTo>
                      <a:pt x="23541" y="32644"/>
                      <a:pt x="23521" y="32504"/>
                      <a:pt x="23510" y="32364"/>
                    </a:cubicBezTo>
                    <a:cubicBezTo>
                      <a:pt x="23490" y="32274"/>
                      <a:pt x="23481" y="32174"/>
                      <a:pt x="23470" y="32084"/>
                    </a:cubicBezTo>
                    <a:cubicBezTo>
                      <a:pt x="23450" y="32014"/>
                      <a:pt x="23441" y="31944"/>
                      <a:pt x="23430" y="31874"/>
                    </a:cubicBezTo>
                    <a:lnTo>
                      <a:pt x="23430" y="31784"/>
                    </a:lnTo>
                    <a:close/>
                    <a:moveTo>
                      <a:pt x="45192" y="26112"/>
                    </a:moveTo>
                    <a:lnTo>
                      <a:pt x="45192" y="26112"/>
                    </a:lnTo>
                    <a:cubicBezTo>
                      <a:pt x="45182" y="26191"/>
                      <a:pt x="45172" y="26270"/>
                      <a:pt x="45143" y="26338"/>
                    </a:cubicBezTo>
                    <a:cubicBezTo>
                      <a:pt x="45112" y="26429"/>
                      <a:pt x="45092" y="26509"/>
                      <a:pt x="45072" y="26598"/>
                    </a:cubicBezTo>
                    <a:cubicBezTo>
                      <a:pt x="45063" y="26669"/>
                      <a:pt x="45052" y="26729"/>
                      <a:pt x="45032" y="26789"/>
                    </a:cubicBezTo>
                    <a:cubicBezTo>
                      <a:pt x="45012" y="26848"/>
                      <a:pt x="45003" y="26908"/>
                      <a:pt x="44983" y="26978"/>
                    </a:cubicBezTo>
                    <a:cubicBezTo>
                      <a:pt x="44952" y="27108"/>
                      <a:pt x="44912" y="27238"/>
                      <a:pt x="44892" y="27368"/>
                    </a:cubicBezTo>
                    <a:lnTo>
                      <a:pt x="44863" y="27548"/>
                    </a:lnTo>
                    <a:cubicBezTo>
                      <a:pt x="44833" y="27617"/>
                      <a:pt x="44813" y="27677"/>
                      <a:pt x="44793" y="27737"/>
                    </a:cubicBezTo>
                    <a:cubicBezTo>
                      <a:pt x="44793" y="27748"/>
                      <a:pt x="44793" y="27757"/>
                      <a:pt x="44783" y="27768"/>
                    </a:cubicBezTo>
                    <a:cubicBezTo>
                      <a:pt x="44783" y="27777"/>
                      <a:pt x="44773" y="27788"/>
                      <a:pt x="44763" y="27808"/>
                    </a:cubicBezTo>
                    <a:cubicBezTo>
                      <a:pt x="44733" y="27837"/>
                      <a:pt x="44703" y="27877"/>
                      <a:pt x="44663" y="27908"/>
                    </a:cubicBezTo>
                    <a:lnTo>
                      <a:pt x="44663" y="27917"/>
                    </a:lnTo>
                    <a:cubicBezTo>
                      <a:pt x="44563" y="27977"/>
                      <a:pt x="44463" y="28047"/>
                      <a:pt x="44373" y="28107"/>
                    </a:cubicBezTo>
                    <a:lnTo>
                      <a:pt x="44104" y="28287"/>
                    </a:lnTo>
                    <a:cubicBezTo>
                      <a:pt x="44004" y="28347"/>
                      <a:pt x="43913" y="28407"/>
                      <a:pt x="43813" y="28477"/>
                    </a:cubicBezTo>
                    <a:cubicBezTo>
                      <a:pt x="43724" y="28537"/>
                      <a:pt x="43624" y="28607"/>
                      <a:pt x="43524" y="28667"/>
                    </a:cubicBezTo>
                    <a:cubicBezTo>
                      <a:pt x="43434" y="28727"/>
                      <a:pt x="43334" y="28787"/>
                      <a:pt x="43244" y="28847"/>
                    </a:cubicBezTo>
                    <a:lnTo>
                      <a:pt x="42974" y="29027"/>
                    </a:lnTo>
                    <a:cubicBezTo>
                      <a:pt x="42885" y="29096"/>
                      <a:pt x="42794" y="29156"/>
                      <a:pt x="42705" y="29226"/>
                    </a:cubicBezTo>
                    <a:cubicBezTo>
                      <a:pt x="42485" y="29376"/>
                      <a:pt x="42255" y="29536"/>
                      <a:pt x="42025" y="29706"/>
                    </a:cubicBezTo>
                    <a:cubicBezTo>
                      <a:pt x="41915" y="29786"/>
                      <a:pt x="41805" y="29866"/>
                      <a:pt x="41686" y="29955"/>
                    </a:cubicBezTo>
                    <a:cubicBezTo>
                      <a:pt x="41575" y="30035"/>
                      <a:pt x="41466" y="30115"/>
                      <a:pt x="41355" y="30206"/>
                    </a:cubicBezTo>
                    <a:cubicBezTo>
                      <a:pt x="41275" y="30266"/>
                      <a:pt x="41186" y="30335"/>
                      <a:pt x="41096" y="30395"/>
                    </a:cubicBezTo>
                    <a:cubicBezTo>
                      <a:pt x="41006" y="30465"/>
                      <a:pt x="40916" y="30535"/>
                      <a:pt x="40826" y="30595"/>
                    </a:cubicBezTo>
                    <a:cubicBezTo>
                      <a:pt x="40646" y="30735"/>
                      <a:pt x="40456" y="30855"/>
                      <a:pt x="40276" y="30985"/>
                    </a:cubicBezTo>
                    <a:lnTo>
                      <a:pt x="40007" y="31165"/>
                    </a:lnTo>
                    <a:cubicBezTo>
                      <a:pt x="39907" y="31234"/>
                      <a:pt x="39827" y="31305"/>
                      <a:pt x="39727" y="31374"/>
                    </a:cubicBezTo>
                    <a:cubicBezTo>
                      <a:pt x="39637" y="31434"/>
                      <a:pt x="39547" y="31494"/>
                      <a:pt x="39457" y="31565"/>
                    </a:cubicBezTo>
                    <a:cubicBezTo>
                      <a:pt x="39367" y="31625"/>
                      <a:pt x="39288" y="31684"/>
                      <a:pt x="39197" y="31744"/>
                    </a:cubicBezTo>
                    <a:cubicBezTo>
                      <a:pt x="39008" y="31884"/>
                      <a:pt x="38818" y="32014"/>
                      <a:pt x="38618" y="32134"/>
                    </a:cubicBezTo>
                    <a:cubicBezTo>
                      <a:pt x="38428" y="32244"/>
                      <a:pt x="38238" y="32364"/>
                      <a:pt x="38038" y="32484"/>
                    </a:cubicBezTo>
                    <a:cubicBezTo>
                      <a:pt x="37949" y="32544"/>
                      <a:pt x="37849" y="32593"/>
                      <a:pt x="37749" y="32653"/>
                    </a:cubicBezTo>
                    <a:cubicBezTo>
                      <a:pt x="37658" y="32713"/>
                      <a:pt x="37569" y="32764"/>
                      <a:pt x="37469" y="32813"/>
                    </a:cubicBezTo>
                    <a:cubicBezTo>
                      <a:pt x="37369" y="32873"/>
                      <a:pt x="37269" y="32923"/>
                      <a:pt x="37169" y="32973"/>
                    </a:cubicBezTo>
                    <a:lnTo>
                      <a:pt x="36870" y="33123"/>
                    </a:lnTo>
                    <a:cubicBezTo>
                      <a:pt x="36659" y="33233"/>
                      <a:pt x="36470" y="33343"/>
                      <a:pt x="36260" y="33443"/>
                    </a:cubicBezTo>
                    <a:cubicBezTo>
                      <a:pt x="36170" y="33493"/>
                      <a:pt x="36070" y="33533"/>
                      <a:pt x="35980" y="33583"/>
                    </a:cubicBezTo>
                    <a:cubicBezTo>
                      <a:pt x="35880" y="33623"/>
                      <a:pt x="35780" y="33663"/>
                      <a:pt x="35680" y="33712"/>
                    </a:cubicBezTo>
                    <a:cubicBezTo>
                      <a:pt x="35580" y="33752"/>
                      <a:pt x="35471" y="33803"/>
                      <a:pt x="35360" y="33852"/>
                    </a:cubicBezTo>
                    <a:cubicBezTo>
                      <a:pt x="35260" y="33903"/>
                      <a:pt x="35161" y="33952"/>
                      <a:pt x="35061" y="34012"/>
                    </a:cubicBezTo>
                    <a:lnTo>
                      <a:pt x="34461" y="34282"/>
                    </a:lnTo>
                    <a:cubicBezTo>
                      <a:pt x="34361" y="34332"/>
                      <a:pt x="34252" y="34372"/>
                      <a:pt x="34152" y="34422"/>
                    </a:cubicBezTo>
                    <a:cubicBezTo>
                      <a:pt x="34052" y="34472"/>
                      <a:pt x="33952" y="34512"/>
                      <a:pt x="33862" y="34562"/>
                    </a:cubicBezTo>
                    <a:cubicBezTo>
                      <a:pt x="33662" y="34652"/>
                      <a:pt x="33472" y="34752"/>
                      <a:pt x="33273" y="34842"/>
                    </a:cubicBezTo>
                    <a:cubicBezTo>
                      <a:pt x="33073" y="34931"/>
                      <a:pt x="32882" y="35031"/>
                      <a:pt x="32693" y="35122"/>
                    </a:cubicBezTo>
                    <a:cubicBezTo>
                      <a:pt x="32593" y="35162"/>
                      <a:pt x="32493" y="35211"/>
                      <a:pt x="32393" y="35251"/>
                    </a:cubicBezTo>
                    <a:cubicBezTo>
                      <a:pt x="32283" y="35301"/>
                      <a:pt x="32183" y="35351"/>
                      <a:pt x="32074" y="35391"/>
                    </a:cubicBezTo>
                    <a:cubicBezTo>
                      <a:pt x="31934" y="35461"/>
                      <a:pt x="31803" y="35531"/>
                      <a:pt x="31663" y="35601"/>
                    </a:cubicBezTo>
                    <a:cubicBezTo>
                      <a:pt x="31594" y="35631"/>
                      <a:pt x="31534" y="35671"/>
                      <a:pt x="31464" y="35701"/>
                    </a:cubicBezTo>
                    <a:cubicBezTo>
                      <a:pt x="31404" y="35731"/>
                      <a:pt x="31344" y="35761"/>
                      <a:pt x="31284" y="35781"/>
                    </a:cubicBezTo>
                    <a:cubicBezTo>
                      <a:pt x="31144" y="35841"/>
                      <a:pt x="31004" y="35901"/>
                      <a:pt x="30874" y="35961"/>
                    </a:cubicBezTo>
                    <a:cubicBezTo>
                      <a:pt x="30815" y="35991"/>
                      <a:pt x="30744" y="36021"/>
                      <a:pt x="30684" y="36050"/>
                    </a:cubicBezTo>
                    <a:cubicBezTo>
                      <a:pt x="30615" y="36090"/>
                      <a:pt x="30544" y="36121"/>
                      <a:pt x="30464" y="36150"/>
                    </a:cubicBezTo>
                    <a:cubicBezTo>
                      <a:pt x="30335" y="36210"/>
                      <a:pt x="30195" y="36281"/>
                      <a:pt x="30055" y="36341"/>
                    </a:cubicBezTo>
                    <a:cubicBezTo>
                      <a:pt x="29935" y="36390"/>
                      <a:pt x="29815" y="36450"/>
                      <a:pt x="29695" y="36510"/>
                    </a:cubicBezTo>
                    <a:cubicBezTo>
                      <a:pt x="29625" y="36530"/>
                      <a:pt x="29565" y="36550"/>
                      <a:pt x="29505" y="36570"/>
                    </a:cubicBezTo>
                    <a:cubicBezTo>
                      <a:pt x="29496" y="36560"/>
                      <a:pt x="29496" y="36550"/>
                      <a:pt x="29496" y="36540"/>
                    </a:cubicBezTo>
                    <a:lnTo>
                      <a:pt x="29496" y="36410"/>
                    </a:lnTo>
                    <a:cubicBezTo>
                      <a:pt x="29496" y="36321"/>
                      <a:pt x="29485" y="36230"/>
                      <a:pt x="29485" y="36141"/>
                    </a:cubicBezTo>
                    <a:cubicBezTo>
                      <a:pt x="29476" y="36050"/>
                      <a:pt x="29476" y="35961"/>
                      <a:pt x="29476" y="35871"/>
                    </a:cubicBezTo>
                    <a:cubicBezTo>
                      <a:pt x="29465" y="35781"/>
                      <a:pt x="29465" y="35681"/>
                      <a:pt x="29465" y="35581"/>
                    </a:cubicBezTo>
                    <a:cubicBezTo>
                      <a:pt x="29465" y="35491"/>
                      <a:pt x="29465" y="35401"/>
                      <a:pt x="29456" y="35301"/>
                    </a:cubicBezTo>
                    <a:cubicBezTo>
                      <a:pt x="29456" y="35251"/>
                      <a:pt x="29445" y="35202"/>
                      <a:pt x="29445" y="35151"/>
                    </a:cubicBezTo>
                    <a:cubicBezTo>
                      <a:pt x="29496" y="35151"/>
                      <a:pt x="29536" y="35142"/>
                      <a:pt x="29585" y="35131"/>
                    </a:cubicBezTo>
                    <a:cubicBezTo>
                      <a:pt x="29645" y="35122"/>
                      <a:pt x="29695" y="35091"/>
                      <a:pt x="29745" y="35071"/>
                    </a:cubicBezTo>
                    <a:cubicBezTo>
                      <a:pt x="29795" y="35051"/>
                      <a:pt x="29845" y="35022"/>
                      <a:pt x="29895" y="35002"/>
                    </a:cubicBezTo>
                    <a:cubicBezTo>
                      <a:pt x="29985" y="34942"/>
                      <a:pt x="30075" y="34891"/>
                      <a:pt x="30165" y="34831"/>
                    </a:cubicBezTo>
                    <a:lnTo>
                      <a:pt x="30464" y="34652"/>
                    </a:lnTo>
                    <a:cubicBezTo>
                      <a:pt x="30575" y="34592"/>
                      <a:pt x="30684" y="34532"/>
                      <a:pt x="30795" y="34462"/>
                    </a:cubicBezTo>
                    <a:cubicBezTo>
                      <a:pt x="30884" y="34412"/>
                      <a:pt x="30974" y="34352"/>
                      <a:pt x="31064" y="34302"/>
                    </a:cubicBezTo>
                    <a:cubicBezTo>
                      <a:pt x="31164" y="34242"/>
                      <a:pt x="31264" y="34172"/>
                      <a:pt x="31364" y="34112"/>
                    </a:cubicBezTo>
                    <a:cubicBezTo>
                      <a:pt x="31464" y="34052"/>
                      <a:pt x="31554" y="33992"/>
                      <a:pt x="31654" y="33943"/>
                    </a:cubicBezTo>
                    <a:cubicBezTo>
                      <a:pt x="31754" y="33883"/>
                      <a:pt x="31843" y="33823"/>
                      <a:pt x="31943" y="33763"/>
                    </a:cubicBezTo>
                    <a:cubicBezTo>
                      <a:pt x="32043" y="33712"/>
                      <a:pt x="32133" y="33652"/>
                      <a:pt x="32233" y="33603"/>
                    </a:cubicBezTo>
                    <a:cubicBezTo>
                      <a:pt x="32333" y="33543"/>
                      <a:pt x="32423" y="33473"/>
                      <a:pt x="32523" y="33413"/>
                    </a:cubicBezTo>
                    <a:cubicBezTo>
                      <a:pt x="32623" y="33353"/>
                      <a:pt x="32713" y="33293"/>
                      <a:pt x="32813" y="33233"/>
                    </a:cubicBezTo>
                    <a:lnTo>
                      <a:pt x="33113" y="33053"/>
                    </a:lnTo>
                    <a:cubicBezTo>
                      <a:pt x="33213" y="32993"/>
                      <a:pt x="33312" y="32943"/>
                      <a:pt x="33412" y="32883"/>
                    </a:cubicBezTo>
                    <a:cubicBezTo>
                      <a:pt x="33602" y="32753"/>
                      <a:pt x="33792" y="32624"/>
                      <a:pt x="33992" y="32504"/>
                    </a:cubicBezTo>
                    <a:cubicBezTo>
                      <a:pt x="34181" y="32384"/>
                      <a:pt x="34372" y="32274"/>
                      <a:pt x="34561" y="32164"/>
                    </a:cubicBezTo>
                    <a:cubicBezTo>
                      <a:pt x="34761" y="32044"/>
                      <a:pt x="34951" y="31924"/>
                      <a:pt x="35151" y="31804"/>
                    </a:cubicBezTo>
                    <a:cubicBezTo>
                      <a:pt x="35251" y="31754"/>
                      <a:pt x="35351" y="31694"/>
                      <a:pt x="35451" y="31634"/>
                    </a:cubicBezTo>
                    <a:cubicBezTo>
                      <a:pt x="35540" y="31574"/>
                      <a:pt x="35631" y="31514"/>
                      <a:pt x="35730" y="31465"/>
                    </a:cubicBezTo>
                    <a:cubicBezTo>
                      <a:pt x="35820" y="31405"/>
                      <a:pt x="35920" y="31354"/>
                      <a:pt x="36010" y="31305"/>
                    </a:cubicBezTo>
                    <a:cubicBezTo>
                      <a:pt x="36100" y="31245"/>
                      <a:pt x="36200" y="31194"/>
                      <a:pt x="36290" y="31145"/>
                    </a:cubicBezTo>
                    <a:cubicBezTo>
                      <a:pt x="36479" y="31025"/>
                      <a:pt x="36679" y="30915"/>
                      <a:pt x="36879" y="30815"/>
                    </a:cubicBezTo>
                    <a:cubicBezTo>
                      <a:pt x="36989" y="30765"/>
                      <a:pt x="37089" y="30715"/>
                      <a:pt x="37199" y="30665"/>
                    </a:cubicBezTo>
                    <a:cubicBezTo>
                      <a:pt x="37299" y="30615"/>
                      <a:pt x="37399" y="30555"/>
                      <a:pt x="37489" y="30505"/>
                    </a:cubicBezTo>
                    <a:cubicBezTo>
                      <a:pt x="37599" y="30445"/>
                      <a:pt x="37698" y="30386"/>
                      <a:pt x="37809" y="30335"/>
                    </a:cubicBezTo>
                    <a:cubicBezTo>
                      <a:pt x="37909" y="30286"/>
                      <a:pt x="37998" y="30235"/>
                      <a:pt x="38098" y="30186"/>
                    </a:cubicBezTo>
                    <a:cubicBezTo>
                      <a:pt x="38308" y="30095"/>
                      <a:pt x="38508" y="29986"/>
                      <a:pt x="38708" y="29876"/>
                    </a:cubicBezTo>
                    <a:cubicBezTo>
                      <a:pt x="38908" y="29766"/>
                      <a:pt x="39108" y="29656"/>
                      <a:pt x="39317" y="29546"/>
                    </a:cubicBezTo>
                    <a:cubicBezTo>
                      <a:pt x="39517" y="29446"/>
                      <a:pt x="39717" y="29356"/>
                      <a:pt x="39907" y="29256"/>
                    </a:cubicBezTo>
                    <a:cubicBezTo>
                      <a:pt x="40107" y="29156"/>
                      <a:pt x="40307" y="29047"/>
                      <a:pt x="40496" y="28936"/>
                    </a:cubicBezTo>
                    <a:cubicBezTo>
                      <a:pt x="40596" y="28876"/>
                      <a:pt x="40706" y="28827"/>
                      <a:pt x="40806" y="28767"/>
                    </a:cubicBezTo>
                    <a:cubicBezTo>
                      <a:pt x="40906" y="28717"/>
                      <a:pt x="41006" y="28667"/>
                      <a:pt x="41106" y="28607"/>
                    </a:cubicBezTo>
                    <a:cubicBezTo>
                      <a:pt x="41306" y="28507"/>
                      <a:pt x="41495" y="28397"/>
                      <a:pt x="41686" y="28287"/>
                    </a:cubicBezTo>
                    <a:cubicBezTo>
                      <a:pt x="41785" y="28237"/>
                      <a:pt x="41885" y="28187"/>
                      <a:pt x="41985" y="28127"/>
                    </a:cubicBezTo>
                    <a:lnTo>
                      <a:pt x="42255" y="27977"/>
                    </a:lnTo>
                    <a:cubicBezTo>
                      <a:pt x="42345" y="27928"/>
                      <a:pt x="42435" y="27888"/>
                      <a:pt x="42514" y="27837"/>
                    </a:cubicBezTo>
                    <a:cubicBezTo>
                      <a:pt x="42614" y="27788"/>
                      <a:pt x="42705" y="27728"/>
                      <a:pt x="42794" y="27677"/>
                    </a:cubicBezTo>
                    <a:lnTo>
                      <a:pt x="43094" y="27498"/>
                    </a:lnTo>
                    <a:cubicBezTo>
                      <a:pt x="43194" y="27448"/>
                      <a:pt x="43274" y="27388"/>
                      <a:pt x="43364" y="27328"/>
                    </a:cubicBezTo>
                    <a:cubicBezTo>
                      <a:pt x="43524" y="27238"/>
                      <a:pt x="43674" y="27128"/>
                      <a:pt x="43824" y="27038"/>
                    </a:cubicBezTo>
                    <a:cubicBezTo>
                      <a:pt x="43973" y="26948"/>
                      <a:pt x="44124" y="26868"/>
                      <a:pt x="44263" y="26778"/>
                    </a:cubicBezTo>
                    <a:cubicBezTo>
                      <a:pt x="44323" y="26738"/>
                      <a:pt x="44383" y="26698"/>
                      <a:pt x="44453" y="26658"/>
                    </a:cubicBezTo>
                    <a:cubicBezTo>
                      <a:pt x="44513" y="26618"/>
                      <a:pt x="44573" y="26589"/>
                      <a:pt x="44623" y="26549"/>
                    </a:cubicBezTo>
                    <a:cubicBezTo>
                      <a:pt x="44703" y="26498"/>
                      <a:pt x="44773" y="26449"/>
                      <a:pt x="44843" y="26389"/>
                    </a:cubicBezTo>
                    <a:cubicBezTo>
                      <a:pt x="44912" y="26338"/>
                      <a:pt x="44983" y="26269"/>
                      <a:pt x="45063" y="26209"/>
                    </a:cubicBezTo>
                    <a:lnTo>
                      <a:pt x="45183" y="26119"/>
                    </a:lnTo>
                    <a:cubicBezTo>
                      <a:pt x="45183" y="26119"/>
                      <a:pt x="45190" y="26119"/>
                      <a:pt x="45192" y="26112"/>
                    </a:cubicBezTo>
                    <a:close/>
                    <a:moveTo>
                      <a:pt x="10241" y="33203"/>
                    </a:moveTo>
                    <a:cubicBezTo>
                      <a:pt x="10261" y="33213"/>
                      <a:pt x="10272" y="33223"/>
                      <a:pt x="10281" y="33233"/>
                    </a:cubicBezTo>
                    <a:cubicBezTo>
                      <a:pt x="10301" y="33253"/>
                      <a:pt x="10321" y="33263"/>
                      <a:pt x="10332" y="33283"/>
                    </a:cubicBezTo>
                    <a:lnTo>
                      <a:pt x="10391" y="33343"/>
                    </a:lnTo>
                    <a:cubicBezTo>
                      <a:pt x="10421" y="33373"/>
                      <a:pt x="10451" y="33413"/>
                      <a:pt x="10481" y="33453"/>
                    </a:cubicBezTo>
                    <a:cubicBezTo>
                      <a:pt x="10521" y="33503"/>
                      <a:pt x="10571" y="33563"/>
                      <a:pt x="10611" y="33623"/>
                    </a:cubicBezTo>
                    <a:cubicBezTo>
                      <a:pt x="10651" y="33672"/>
                      <a:pt x="10691" y="33723"/>
                      <a:pt x="10741" y="33772"/>
                    </a:cubicBezTo>
                    <a:cubicBezTo>
                      <a:pt x="10751" y="33803"/>
                      <a:pt x="10771" y="33823"/>
                      <a:pt x="10781" y="33843"/>
                    </a:cubicBezTo>
                    <a:cubicBezTo>
                      <a:pt x="10801" y="33863"/>
                      <a:pt x="10821" y="33892"/>
                      <a:pt x="10841" y="33923"/>
                    </a:cubicBezTo>
                    <a:cubicBezTo>
                      <a:pt x="10841" y="33932"/>
                      <a:pt x="10851" y="33943"/>
                      <a:pt x="10861" y="33952"/>
                    </a:cubicBezTo>
                    <a:cubicBezTo>
                      <a:pt x="10861" y="33963"/>
                      <a:pt x="10871" y="33972"/>
                      <a:pt x="10881" y="33992"/>
                    </a:cubicBezTo>
                    <a:cubicBezTo>
                      <a:pt x="10891" y="34012"/>
                      <a:pt x="10901" y="34043"/>
                      <a:pt x="10921" y="34062"/>
                    </a:cubicBezTo>
                    <a:cubicBezTo>
                      <a:pt x="10941" y="34122"/>
                      <a:pt x="10971" y="34172"/>
                      <a:pt x="10991" y="34222"/>
                    </a:cubicBezTo>
                    <a:cubicBezTo>
                      <a:pt x="11021" y="34282"/>
                      <a:pt x="11041" y="34332"/>
                      <a:pt x="11071" y="34382"/>
                    </a:cubicBezTo>
                    <a:cubicBezTo>
                      <a:pt x="11080" y="34412"/>
                      <a:pt x="11091" y="34432"/>
                      <a:pt x="11100" y="34462"/>
                    </a:cubicBezTo>
                    <a:lnTo>
                      <a:pt x="11131" y="34522"/>
                    </a:lnTo>
                    <a:cubicBezTo>
                      <a:pt x="11140" y="34552"/>
                      <a:pt x="11151" y="34572"/>
                      <a:pt x="11151" y="34602"/>
                    </a:cubicBezTo>
                    <a:cubicBezTo>
                      <a:pt x="11160" y="34622"/>
                      <a:pt x="11171" y="34652"/>
                      <a:pt x="11171" y="34672"/>
                    </a:cubicBezTo>
                    <a:cubicBezTo>
                      <a:pt x="11180" y="34692"/>
                      <a:pt x="11180" y="34722"/>
                      <a:pt x="11191" y="34742"/>
                    </a:cubicBezTo>
                    <a:cubicBezTo>
                      <a:pt x="11200" y="34802"/>
                      <a:pt x="11200" y="34862"/>
                      <a:pt x="11211" y="34911"/>
                    </a:cubicBezTo>
                    <a:lnTo>
                      <a:pt x="11211" y="35082"/>
                    </a:lnTo>
                    <a:lnTo>
                      <a:pt x="11211" y="35251"/>
                    </a:lnTo>
                    <a:lnTo>
                      <a:pt x="11211" y="35331"/>
                    </a:lnTo>
                    <a:cubicBezTo>
                      <a:pt x="11211" y="35361"/>
                      <a:pt x="11200" y="35391"/>
                      <a:pt x="11200" y="35421"/>
                    </a:cubicBezTo>
                    <a:cubicBezTo>
                      <a:pt x="11200" y="35461"/>
                      <a:pt x="11191" y="35491"/>
                      <a:pt x="11180" y="35531"/>
                    </a:cubicBezTo>
                    <a:cubicBezTo>
                      <a:pt x="11171" y="35571"/>
                      <a:pt x="11160" y="35621"/>
                      <a:pt x="11151" y="35661"/>
                    </a:cubicBezTo>
                    <a:cubicBezTo>
                      <a:pt x="11140" y="35681"/>
                      <a:pt x="11131" y="35701"/>
                      <a:pt x="11131" y="35731"/>
                    </a:cubicBezTo>
                    <a:lnTo>
                      <a:pt x="11120" y="35731"/>
                    </a:lnTo>
                    <a:lnTo>
                      <a:pt x="10671" y="35941"/>
                    </a:lnTo>
                    <a:cubicBezTo>
                      <a:pt x="10511" y="36021"/>
                      <a:pt x="10361" y="36081"/>
                      <a:pt x="10201" y="36150"/>
                    </a:cubicBezTo>
                    <a:cubicBezTo>
                      <a:pt x="10032" y="36221"/>
                      <a:pt x="9872" y="36290"/>
                      <a:pt x="9702" y="36361"/>
                    </a:cubicBezTo>
                    <a:cubicBezTo>
                      <a:pt x="9552" y="36421"/>
                      <a:pt x="9402" y="36490"/>
                      <a:pt x="9252" y="36560"/>
                    </a:cubicBezTo>
                    <a:cubicBezTo>
                      <a:pt x="9152" y="36600"/>
                      <a:pt x="9053" y="36640"/>
                      <a:pt x="8953" y="36670"/>
                    </a:cubicBezTo>
                    <a:cubicBezTo>
                      <a:pt x="8993" y="36620"/>
                      <a:pt x="9042" y="36560"/>
                      <a:pt x="9082" y="36510"/>
                    </a:cubicBezTo>
                    <a:cubicBezTo>
                      <a:pt x="9113" y="36470"/>
                      <a:pt x="9152" y="36421"/>
                      <a:pt x="9182" y="36370"/>
                    </a:cubicBezTo>
                    <a:cubicBezTo>
                      <a:pt x="9202" y="36350"/>
                      <a:pt x="9212" y="36330"/>
                      <a:pt x="9222" y="36310"/>
                    </a:cubicBezTo>
                    <a:cubicBezTo>
                      <a:pt x="9242" y="36290"/>
                      <a:pt x="9252" y="36270"/>
                      <a:pt x="9262" y="36250"/>
                    </a:cubicBezTo>
                    <a:cubicBezTo>
                      <a:pt x="9292" y="36210"/>
                      <a:pt x="9322" y="36161"/>
                      <a:pt x="9342" y="36121"/>
                    </a:cubicBezTo>
                    <a:cubicBezTo>
                      <a:pt x="9352" y="36090"/>
                      <a:pt x="9372" y="36061"/>
                      <a:pt x="9382" y="36030"/>
                    </a:cubicBezTo>
                    <a:cubicBezTo>
                      <a:pt x="9392" y="36001"/>
                      <a:pt x="9402" y="35971"/>
                      <a:pt x="9422" y="35941"/>
                    </a:cubicBezTo>
                    <a:cubicBezTo>
                      <a:pt x="9422" y="35921"/>
                      <a:pt x="9432" y="35901"/>
                      <a:pt x="9442" y="35881"/>
                    </a:cubicBezTo>
                    <a:cubicBezTo>
                      <a:pt x="9452" y="35861"/>
                      <a:pt x="9462" y="35841"/>
                      <a:pt x="9462" y="35821"/>
                    </a:cubicBezTo>
                    <a:cubicBezTo>
                      <a:pt x="9492" y="35741"/>
                      <a:pt x="9512" y="35671"/>
                      <a:pt x="9532" y="35591"/>
                    </a:cubicBezTo>
                    <a:cubicBezTo>
                      <a:pt x="9542" y="35521"/>
                      <a:pt x="9552" y="35451"/>
                      <a:pt x="9552" y="35381"/>
                    </a:cubicBezTo>
                    <a:cubicBezTo>
                      <a:pt x="9552" y="35341"/>
                      <a:pt x="9552" y="35291"/>
                      <a:pt x="9542" y="35242"/>
                    </a:cubicBezTo>
                    <a:cubicBezTo>
                      <a:pt x="9542" y="35182"/>
                      <a:pt x="9532" y="35131"/>
                      <a:pt x="9522" y="35071"/>
                    </a:cubicBezTo>
                    <a:cubicBezTo>
                      <a:pt x="9512" y="34971"/>
                      <a:pt x="9492" y="34871"/>
                      <a:pt x="9462" y="34772"/>
                    </a:cubicBezTo>
                    <a:cubicBezTo>
                      <a:pt x="9442" y="34662"/>
                      <a:pt x="9422" y="34562"/>
                      <a:pt x="9392" y="34462"/>
                    </a:cubicBezTo>
                    <a:cubicBezTo>
                      <a:pt x="9362" y="34362"/>
                      <a:pt x="9332" y="34272"/>
                      <a:pt x="9292" y="34182"/>
                    </a:cubicBezTo>
                    <a:cubicBezTo>
                      <a:pt x="9252" y="34082"/>
                      <a:pt x="9202" y="33992"/>
                      <a:pt x="9152" y="33903"/>
                    </a:cubicBezTo>
                    <a:cubicBezTo>
                      <a:pt x="9132" y="33863"/>
                      <a:pt x="9113" y="33832"/>
                      <a:pt x="9082" y="33792"/>
                    </a:cubicBezTo>
                    <a:cubicBezTo>
                      <a:pt x="9472" y="33592"/>
                      <a:pt x="9852" y="33393"/>
                      <a:pt x="10241" y="33203"/>
                    </a:cubicBezTo>
                    <a:close/>
                    <a:moveTo>
                      <a:pt x="22651" y="18431"/>
                    </a:moveTo>
                    <a:cubicBezTo>
                      <a:pt x="22668" y="18431"/>
                      <a:pt x="22684" y="18432"/>
                      <a:pt x="22701" y="18435"/>
                    </a:cubicBezTo>
                    <a:lnTo>
                      <a:pt x="22711" y="18435"/>
                    </a:lnTo>
                    <a:cubicBezTo>
                      <a:pt x="22731" y="18445"/>
                      <a:pt x="22751" y="18455"/>
                      <a:pt x="22771" y="18475"/>
                    </a:cubicBezTo>
                    <a:cubicBezTo>
                      <a:pt x="22781" y="18485"/>
                      <a:pt x="22791" y="18485"/>
                      <a:pt x="22801" y="18495"/>
                    </a:cubicBezTo>
                    <a:cubicBezTo>
                      <a:pt x="22801" y="18505"/>
                      <a:pt x="22811" y="18525"/>
                      <a:pt x="22821" y="18535"/>
                    </a:cubicBezTo>
                    <a:cubicBezTo>
                      <a:pt x="22831" y="18565"/>
                      <a:pt x="22841" y="18585"/>
                      <a:pt x="22851" y="18615"/>
                    </a:cubicBezTo>
                    <a:lnTo>
                      <a:pt x="22841" y="18615"/>
                    </a:lnTo>
                    <a:cubicBezTo>
                      <a:pt x="22811" y="18655"/>
                      <a:pt x="22781" y="18685"/>
                      <a:pt x="22741" y="18715"/>
                    </a:cubicBezTo>
                    <a:cubicBezTo>
                      <a:pt x="22711" y="18745"/>
                      <a:pt x="22671" y="18775"/>
                      <a:pt x="22631" y="18815"/>
                    </a:cubicBezTo>
                    <a:cubicBezTo>
                      <a:pt x="22561" y="18875"/>
                      <a:pt x="22491" y="18935"/>
                      <a:pt x="22411" y="18995"/>
                    </a:cubicBezTo>
                    <a:cubicBezTo>
                      <a:pt x="22311" y="19075"/>
                      <a:pt x="22202" y="19144"/>
                      <a:pt x="22091" y="19204"/>
                    </a:cubicBezTo>
                    <a:cubicBezTo>
                      <a:pt x="21982" y="19275"/>
                      <a:pt x="21862" y="19335"/>
                      <a:pt x="21752" y="19404"/>
                    </a:cubicBezTo>
                    <a:cubicBezTo>
                      <a:pt x="21642" y="19464"/>
                      <a:pt x="21532" y="19535"/>
                      <a:pt x="21422" y="19594"/>
                    </a:cubicBezTo>
                    <a:cubicBezTo>
                      <a:pt x="21312" y="19654"/>
                      <a:pt x="21203" y="19714"/>
                      <a:pt x="21092" y="19784"/>
                    </a:cubicBezTo>
                    <a:cubicBezTo>
                      <a:pt x="20983" y="19844"/>
                      <a:pt x="20872" y="19904"/>
                      <a:pt x="20763" y="19974"/>
                    </a:cubicBezTo>
                    <a:cubicBezTo>
                      <a:pt x="20653" y="20044"/>
                      <a:pt x="20553" y="20114"/>
                      <a:pt x="20433" y="20174"/>
                    </a:cubicBezTo>
                    <a:lnTo>
                      <a:pt x="19744" y="20563"/>
                    </a:lnTo>
                    <a:cubicBezTo>
                      <a:pt x="19633" y="20623"/>
                      <a:pt x="19524" y="20674"/>
                      <a:pt x="19404" y="20734"/>
                    </a:cubicBezTo>
                    <a:cubicBezTo>
                      <a:pt x="19294" y="20793"/>
                      <a:pt x="19184" y="20863"/>
                      <a:pt x="19064" y="20923"/>
                    </a:cubicBezTo>
                    <a:cubicBezTo>
                      <a:pt x="18954" y="20983"/>
                      <a:pt x="18844" y="21043"/>
                      <a:pt x="18734" y="21113"/>
                    </a:cubicBezTo>
                    <a:cubicBezTo>
                      <a:pt x="18614" y="21173"/>
                      <a:pt x="18505" y="21233"/>
                      <a:pt x="18385" y="21283"/>
                    </a:cubicBezTo>
                    <a:cubicBezTo>
                      <a:pt x="18165" y="21393"/>
                      <a:pt x="17945" y="21513"/>
                      <a:pt x="17735" y="21642"/>
                    </a:cubicBezTo>
                    <a:cubicBezTo>
                      <a:pt x="17625" y="21702"/>
                      <a:pt x="17526" y="21753"/>
                      <a:pt x="17426" y="21802"/>
                    </a:cubicBezTo>
                    <a:cubicBezTo>
                      <a:pt x="17315" y="21873"/>
                      <a:pt x="17215" y="21942"/>
                      <a:pt x="17106" y="22002"/>
                    </a:cubicBezTo>
                    <a:cubicBezTo>
                      <a:pt x="17096" y="22022"/>
                      <a:pt x="17076" y="22032"/>
                      <a:pt x="17056" y="22042"/>
                    </a:cubicBezTo>
                    <a:cubicBezTo>
                      <a:pt x="17026" y="22062"/>
                      <a:pt x="17006" y="22082"/>
                      <a:pt x="16976" y="22092"/>
                    </a:cubicBezTo>
                    <a:cubicBezTo>
                      <a:pt x="16946" y="22112"/>
                      <a:pt x="16906" y="22132"/>
                      <a:pt x="16876" y="22142"/>
                    </a:cubicBezTo>
                    <a:cubicBezTo>
                      <a:pt x="16866" y="22142"/>
                      <a:pt x="16856" y="22152"/>
                      <a:pt x="16856" y="22152"/>
                    </a:cubicBezTo>
                    <a:lnTo>
                      <a:pt x="16826" y="22152"/>
                    </a:lnTo>
                    <a:cubicBezTo>
                      <a:pt x="16806" y="22162"/>
                      <a:pt x="16796" y="22172"/>
                      <a:pt x="16786" y="22172"/>
                    </a:cubicBezTo>
                    <a:cubicBezTo>
                      <a:pt x="16676" y="22242"/>
                      <a:pt x="16556" y="22292"/>
                      <a:pt x="16446" y="22352"/>
                    </a:cubicBezTo>
                    <a:cubicBezTo>
                      <a:pt x="16336" y="22402"/>
                      <a:pt x="16227" y="22472"/>
                      <a:pt x="16116" y="22532"/>
                    </a:cubicBezTo>
                    <a:cubicBezTo>
                      <a:pt x="16067" y="22562"/>
                      <a:pt x="16007" y="22582"/>
                      <a:pt x="15956" y="22612"/>
                    </a:cubicBezTo>
                    <a:cubicBezTo>
                      <a:pt x="15907" y="22642"/>
                      <a:pt x="15857" y="22662"/>
                      <a:pt x="15797" y="22692"/>
                    </a:cubicBezTo>
                    <a:cubicBezTo>
                      <a:pt x="15697" y="22752"/>
                      <a:pt x="15587" y="22812"/>
                      <a:pt x="15487" y="22881"/>
                    </a:cubicBezTo>
                    <a:cubicBezTo>
                      <a:pt x="15357" y="22961"/>
                      <a:pt x="15227" y="23061"/>
                      <a:pt x="15148" y="23191"/>
                    </a:cubicBezTo>
                    <a:cubicBezTo>
                      <a:pt x="15117" y="23241"/>
                      <a:pt x="15097" y="23301"/>
                      <a:pt x="15088" y="23361"/>
                    </a:cubicBezTo>
                    <a:cubicBezTo>
                      <a:pt x="15077" y="23401"/>
                      <a:pt x="15077" y="23451"/>
                      <a:pt x="15077" y="23491"/>
                    </a:cubicBezTo>
                    <a:cubicBezTo>
                      <a:pt x="15068" y="23531"/>
                      <a:pt x="15077" y="23571"/>
                      <a:pt x="15088" y="23611"/>
                    </a:cubicBezTo>
                    <a:cubicBezTo>
                      <a:pt x="15088" y="23641"/>
                      <a:pt x="15097" y="23671"/>
                      <a:pt x="15108" y="23701"/>
                    </a:cubicBezTo>
                    <a:cubicBezTo>
                      <a:pt x="15157" y="23841"/>
                      <a:pt x="15257" y="23951"/>
                      <a:pt x="15367" y="24040"/>
                    </a:cubicBezTo>
                    <a:cubicBezTo>
                      <a:pt x="15417" y="24091"/>
                      <a:pt x="15477" y="24131"/>
                      <a:pt x="15527" y="24171"/>
                    </a:cubicBezTo>
                    <a:cubicBezTo>
                      <a:pt x="15577" y="24211"/>
                      <a:pt x="15627" y="24240"/>
                      <a:pt x="15677" y="24280"/>
                    </a:cubicBezTo>
                    <a:cubicBezTo>
                      <a:pt x="15737" y="24311"/>
                      <a:pt x="15797" y="24351"/>
                      <a:pt x="15857" y="24371"/>
                    </a:cubicBezTo>
                    <a:cubicBezTo>
                      <a:pt x="15916" y="24390"/>
                      <a:pt x="15987" y="24410"/>
                      <a:pt x="16047" y="24430"/>
                    </a:cubicBezTo>
                    <a:lnTo>
                      <a:pt x="16227" y="24490"/>
                    </a:lnTo>
                    <a:cubicBezTo>
                      <a:pt x="16287" y="24500"/>
                      <a:pt x="16356" y="24510"/>
                      <a:pt x="16426" y="24520"/>
                    </a:cubicBezTo>
                    <a:cubicBezTo>
                      <a:pt x="16453" y="24520"/>
                      <a:pt x="16484" y="24525"/>
                      <a:pt x="16517" y="24525"/>
                    </a:cubicBezTo>
                    <a:cubicBezTo>
                      <a:pt x="16533" y="24525"/>
                      <a:pt x="16550" y="24523"/>
                      <a:pt x="16566" y="24520"/>
                    </a:cubicBezTo>
                    <a:cubicBezTo>
                      <a:pt x="16606" y="24520"/>
                      <a:pt x="16636" y="24520"/>
                      <a:pt x="16676" y="24510"/>
                    </a:cubicBezTo>
                    <a:cubicBezTo>
                      <a:pt x="16736" y="24510"/>
                      <a:pt x="16806" y="24490"/>
                      <a:pt x="16866" y="24480"/>
                    </a:cubicBezTo>
                    <a:cubicBezTo>
                      <a:pt x="16936" y="24460"/>
                      <a:pt x="17006" y="24450"/>
                      <a:pt x="17076" y="24430"/>
                    </a:cubicBezTo>
                    <a:cubicBezTo>
                      <a:pt x="17135" y="24410"/>
                      <a:pt x="17186" y="24390"/>
                      <a:pt x="17246" y="24371"/>
                    </a:cubicBezTo>
                    <a:cubicBezTo>
                      <a:pt x="17375" y="24320"/>
                      <a:pt x="17495" y="24251"/>
                      <a:pt x="17605" y="24191"/>
                    </a:cubicBezTo>
                    <a:lnTo>
                      <a:pt x="17935" y="24011"/>
                    </a:lnTo>
                    <a:cubicBezTo>
                      <a:pt x="18045" y="23960"/>
                      <a:pt x="18165" y="23900"/>
                      <a:pt x="18285" y="23841"/>
                    </a:cubicBezTo>
                    <a:cubicBezTo>
                      <a:pt x="18394" y="23791"/>
                      <a:pt x="18514" y="23731"/>
                      <a:pt x="18634" y="23671"/>
                    </a:cubicBezTo>
                    <a:cubicBezTo>
                      <a:pt x="18754" y="23611"/>
                      <a:pt x="18884" y="23551"/>
                      <a:pt x="19004" y="23491"/>
                    </a:cubicBezTo>
                    <a:cubicBezTo>
                      <a:pt x="19234" y="23391"/>
                      <a:pt x="19464" y="23291"/>
                      <a:pt x="19684" y="23171"/>
                    </a:cubicBezTo>
                    <a:cubicBezTo>
                      <a:pt x="19913" y="23041"/>
                      <a:pt x="20153" y="22912"/>
                      <a:pt x="20393" y="22801"/>
                    </a:cubicBezTo>
                    <a:cubicBezTo>
                      <a:pt x="20503" y="22752"/>
                      <a:pt x="20623" y="22692"/>
                      <a:pt x="20743" y="22642"/>
                    </a:cubicBezTo>
                    <a:cubicBezTo>
                      <a:pt x="20852" y="22582"/>
                      <a:pt x="20972" y="22532"/>
                      <a:pt x="21083" y="22472"/>
                    </a:cubicBezTo>
                    <a:cubicBezTo>
                      <a:pt x="21203" y="22412"/>
                      <a:pt x="21322" y="22352"/>
                      <a:pt x="21442" y="22302"/>
                    </a:cubicBezTo>
                    <a:cubicBezTo>
                      <a:pt x="21502" y="22272"/>
                      <a:pt x="21562" y="22252"/>
                      <a:pt x="21612" y="22222"/>
                    </a:cubicBezTo>
                    <a:cubicBezTo>
                      <a:pt x="21672" y="22192"/>
                      <a:pt x="21732" y="22152"/>
                      <a:pt x="21782" y="22122"/>
                    </a:cubicBezTo>
                    <a:cubicBezTo>
                      <a:pt x="21892" y="22062"/>
                      <a:pt x="22002" y="21992"/>
                      <a:pt x="22111" y="21933"/>
                    </a:cubicBezTo>
                    <a:cubicBezTo>
                      <a:pt x="22222" y="21862"/>
                      <a:pt x="22331" y="21802"/>
                      <a:pt x="22441" y="21733"/>
                    </a:cubicBezTo>
                    <a:cubicBezTo>
                      <a:pt x="22661" y="21602"/>
                      <a:pt x="22861" y="21453"/>
                      <a:pt x="23081" y="21323"/>
                    </a:cubicBezTo>
                    <a:cubicBezTo>
                      <a:pt x="23201" y="21253"/>
                      <a:pt x="23310" y="21193"/>
                      <a:pt x="23430" y="21123"/>
                    </a:cubicBezTo>
                    <a:cubicBezTo>
                      <a:pt x="23541" y="21063"/>
                      <a:pt x="23640" y="20993"/>
                      <a:pt x="23750" y="20933"/>
                    </a:cubicBezTo>
                    <a:cubicBezTo>
                      <a:pt x="23860" y="20863"/>
                      <a:pt x="23980" y="20803"/>
                      <a:pt x="24090" y="20734"/>
                    </a:cubicBezTo>
                    <a:cubicBezTo>
                      <a:pt x="24210" y="20663"/>
                      <a:pt x="24330" y="20603"/>
                      <a:pt x="24440" y="20534"/>
                    </a:cubicBezTo>
                    <a:cubicBezTo>
                      <a:pt x="24549" y="20474"/>
                      <a:pt x="24669" y="20414"/>
                      <a:pt x="24780" y="20354"/>
                    </a:cubicBezTo>
                    <a:cubicBezTo>
                      <a:pt x="24879" y="20294"/>
                      <a:pt x="24989" y="20244"/>
                      <a:pt x="25099" y="20184"/>
                    </a:cubicBezTo>
                    <a:cubicBezTo>
                      <a:pt x="25139" y="20154"/>
                      <a:pt x="25179" y="20134"/>
                      <a:pt x="25229" y="20114"/>
                    </a:cubicBezTo>
                    <a:cubicBezTo>
                      <a:pt x="25239" y="20104"/>
                      <a:pt x="25249" y="20104"/>
                      <a:pt x="25269" y="20104"/>
                    </a:cubicBezTo>
                    <a:cubicBezTo>
                      <a:pt x="25279" y="20100"/>
                      <a:pt x="25289" y="20099"/>
                      <a:pt x="25299" y="20099"/>
                    </a:cubicBezTo>
                    <a:cubicBezTo>
                      <a:pt x="25319" y="20099"/>
                      <a:pt x="25339" y="20104"/>
                      <a:pt x="25359" y="20104"/>
                    </a:cubicBezTo>
                    <a:cubicBezTo>
                      <a:pt x="25389" y="20114"/>
                      <a:pt x="25429" y="20114"/>
                      <a:pt x="25469" y="20134"/>
                    </a:cubicBezTo>
                    <a:cubicBezTo>
                      <a:pt x="25469" y="20134"/>
                      <a:pt x="25479" y="20134"/>
                      <a:pt x="25489" y="20144"/>
                    </a:cubicBezTo>
                    <a:cubicBezTo>
                      <a:pt x="25469" y="20144"/>
                      <a:pt x="25459" y="20154"/>
                      <a:pt x="25439" y="20154"/>
                    </a:cubicBezTo>
                    <a:cubicBezTo>
                      <a:pt x="25399" y="20184"/>
                      <a:pt x="25359" y="20224"/>
                      <a:pt x="25319" y="20254"/>
                    </a:cubicBezTo>
                    <a:lnTo>
                      <a:pt x="25079" y="20434"/>
                    </a:lnTo>
                    <a:cubicBezTo>
                      <a:pt x="25039" y="20463"/>
                      <a:pt x="24999" y="20494"/>
                      <a:pt x="24969" y="20514"/>
                    </a:cubicBezTo>
                    <a:cubicBezTo>
                      <a:pt x="24919" y="20554"/>
                      <a:pt x="24869" y="20583"/>
                      <a:pt x="24820" y="20614"/>
                    </a:cubicBezTo>
                    <a:cubicBezTo>
                      <a:pt x="24720" y="20683"/>
                      <a:pt x="24629" y="20743"/>
                      <a:pt x="24529" y="20813"/>
                    </a:cubicBezTo>
                    <a:cubicBezTo>
                      <a:pt x="24429" y="20873"/>
                      <a:pt x="24340" y="20943"/>
                      <a:pt x="24240" y="21003"/>
                    </a:cubicBezTo>
                    <a:cubicBezTo>
                      <a:pt x="24140" y="21063"/>
                      <a:pt x="24040" y="21123"/>
                      <a:pt x="23940" y="21193"/>
                    </a:cubicBezTo>
                    <a:cubicBezTo>
                      <a:pt x="23840" y="21253"/>
                      <a:pt x="23750" y="21313"/>
                      <a:pt x="23650" y="21383"/>
                    </a:cubicBezTo>
                    <a:cubicBezTo>
                      <a:pt x="23550" y="21443"/>
                      <a:pt x="23450" y="21513"/>
                      <a:pt x="23350" y="21582"/>
                    </a:cubicBezTo>
                    <a:cubicBezTo>
                      <a:pt x="23250" y="21653"/>
                      <a:pt x="23150" y="21713"/>
                      <a:pt x="23061" y="21782"/>
                    </a:cubicBezTo>
                    <a:cubicBezTo>
                      <a:pt x="22961" y="21853"/>
                      <a:pt x="22871" y="21913"/>
                      <a:pt x="22771" y="21982"/>
                    </a:cubicBezTo>
                    <a:cubicBezTo>
                      <a:pt x="22671" y="22052"/>
                      <a:pt x="22581" y="22122"/>
                      <a:pt x="22481" y="22182"/>
                    </a:cubicBezTo>
                    <a:cubicBezTo>
                      <a:pt x="22382" y="22252"/>
                      <a:pt x="22282" y="22312"/>
                      <a:pt x="22182" y="22372"/>
                    </a:cubicBezTo>
                    <a:cubicBezTo>
                      <a:pt x="22082" y="22442"/>
                      <a:pt x="21982" y="22512"/>
                      <a:pt x="21882" y="22572"/>
                    </a:cubicBezTo>
                    <a:cubicBezTo>
                      <a:pt x="21782" y="22642"/>
                      <a:pt x="21682" y="22712"/>
                      <a:pt x="21582" y="22772"/>
                    </a:cubicBezTo>
                    <a:cubicBezTo>
                      <a:pt x="21482" y="22832"/>
                      <a:pt x="21382" y="22892"/>
                      <a:pt x="21282" y="22941"/>
                    </a:cubicBezTo>
                    <a:cubicBezTo>
                      <a:pt x="21183" y="23001"/>
                      <a:pt x="21083" y="23061"/>
                      <a:pt x="20983" y="23112"/>
                    </a:cubicBezTo>
                    <a:cubicBezTo>
                      <a:pt x="20883" y="23171"/>
                      <a:pt x="20783" y="23221"/>
                      <a:pt x="20683" y="23281"/>
                    </a:cubicBezTo>
                    <a:cubicBezTo>
                      <a:pt x="20633" y="23311"/>
                      <a:pt x="20583" y="23341"/>
                      <a:pt x="20523" y="23361"/>
                    </a:cubicBezTo>
                    <a:lnTo>
                      <a:pt x="20593" y="23491"/>
                    </a:lnTo>
                    <a:cubicBezTo>
                      <a:pt x="20653" y="23461"/>
                      <a:pt x="20703" y="23431"/>
                      <a:pt x="20752" y="23401"/>
                    </a:cubicBezTo>
                    <a:cubicBezTo>
                      <a:pt x="20852" y="23351"/>
                      <a:pt x="20952" y="23291"/>
                      <a:pt x="21052" y="23241"/>
                    </a:cubicBezTo>
                    <a:cubicBezTo>
                      <a:pt x="21152" y="23181"/>
                      <a:pt x="21252" y="23132"/>
                      <a:pt x="21352" y="23081"/>
                    </a:cubicBezTo>
                    <a:cubicBezTo>
                      <a:pt x="21462" y="23021"/>
                      <a:pt x="21562" y="22972"/>
                      <a:pt x="21662" y="22912"/>
                    </a:cubicBezTo>
                    <a:cubicBezTo>
                      <a:pt x="21772" y="22852"/>
                      <a:pt x="21872" y="22792"/>
                      <a:pt x="21971" y="22732"/>
                    </a:cubicBezTo>
                    <a:cubicBezTo>
                      <a:pt x="22071" y="22672"/>
                      <a:pt x="22171" y="22612"/>
                      <a:pt x="22282" y="22542"/>
                    </a:cubicBezTo>
                    <a:cubicBezTo>
                      <a:pt x="22382" y="22482"/>
                      <a:pt x="22481" y="22432"/>
                      <a:pt x="22591" y="22372"/>
                    </a:cubicBezTo>
                    <a:lnTo>
                      <a:pt x="22891" y="22192"/>
                    </a:lnTo>
                    <a:cubicBezTo>
                      <a:pt x="22991" y="22122"/>
                      <a:pt x="23091" y="22062"/>
                      <a:pt x="23190" y="22002"/>
                    </a:cubicBezTo>
                    <a:lnTo>
                      <a:pt x="23790" y="21613"/>
                    </a:lnTo>
                    <a:cubicBezTo>
                      <a:pt x="23890" y="21553"/>
                      <a:pt x="23990" y="21493"/>
                      <a:pt x="24080" y="21433"/>
                    </a:cubicBezTo>
                    <a:cubicBezTo>
                      <a:pt x="24180" y="21373"/>
                      <a:pt x="24280" y="21313"/>
                      <a:pt x="24380" y="21243"/>
                    </a:cubicBezTo>
                    <a:cubicBezTo>
                      <a:pt x="24580" y="21123"/>
                      <a:pt x="24769" y="20993"/>
                      <a:pt x="24969" y="20863"/>
                    </a:cubicBezTo>
                    <a:lnTo>
                      <a:pt x="25119" y="20773"/>
                    </a:lnTo>
                    <a:cubicBezTo>
                      <a:pt x="25159" y="20743"/>
                      <a:pt x="25209" y="20703"/>
                      <a:pt x="25259" y="20674"/>
                    </a:cubicBezTo>
                    <a:cubicBezTo>
                      <a:pt x="25299" y="20634"/>
                      <a:pt x="25349" y="20603"/>
                      <a:pt x="25389" y="20574"/>
                    </a:cubicBezTo>
                    <a:cubicBezTo>
                      <a:pt x="25429" y="20543"/>
                      <a:pt x="25479" y="20514"/>
                      <a:pt x="25519" y="20483"/>
                    </a:cubicBezTo>
                    <a:cubicBezTo>
                      <a:pt x="25519" y="20494"/>
                      <a:pt x="25529" y="20494"/>
                      <a:pt x="25539" y="20503"/>
                    </a:cubicBezTo>
                    <a:lnTo>
                      <a:pt x="25539" y="20594"/>
                    </a:lnTo>
                    <a:cubicBezTo>
                      <a:pt x="25539" y="20714"/>
                      <a:pt x="25529" y="20843"/>
                      <a:pt x="25519" y="20963"/>
                    </a:cubicBezTo>
                    <a:cubicBezTo>
                      <a:pt x="25509" y="21213"/>
                      <a:pt x="25499" y="21463"/>
                      <a:pt x="25479" y="21722"/>
                    </a:cubicBezTo>
                    <a:cubicBezTo>
                      <a:pt x="25479" y="21842"/>
                      <a:pt x="25469" y="21972"/>
                      <a:pt x="25459" y="22102"/>
                    </a:cubicBezTo>
                    <a:cubicBezTo>
                      <a:pt x="25449" y="22232"/>
                      <a:pt x="25439" y="22362"/>
                      <a:pt x="25439" y="22492"/>
                    </a:cubicBezTo>
                    <a:cubicBezTo>
                      <a:pt x="25429" y="22612"/>
                      <a:pt x="25409" y="22732"/>
                      <a:pt x="25409" y="22852"/>
                    </a:cubicBezTo>
                    <a:cubicBezTo>
                      <a:pt x="25399" y="22972"/>
                      <a:pt x="25399" y="23101"/>
                      <a:pt x="25399" y="23221"/>
                    </a:cubicBezTo>
                    <a:cubicBezTo>
                      <a:pt x="25399" y="23351"/>
                      <a:pt x="25409" y="23481"/>
                      <a:pt x="25409" y="23601"/>
                    </a:cubicBezTo>
                    <a:cubicBezTo>
                      <a:pt x="25409" y="23731"/>
                      <a:pt x="25409" y="23851"/>
                      <a:pt x="25419" y="23971"/>
                    </a:cubicBezTo>
                    <a:lnTo>
                      <a:pt x="25419" y="24351"/>
                    </a:lnTo>
                    <a:lnTo>
                      <a:pt x="25419" y="24730"/>
                    </a:lnTo>
                    <a:cubicBezTo>
                      <a:pt x="25429" y="24850"/>
                      <a:pt x="25429" y="24980"/>
                      <a:pt x="25429" y="25110"/>
                    </a:cubicBezTo>
                    <a:cubicBezTo>
                      <a:pt x="25429" y="25230"/>
                      <a:pt x="25429" y="25359"/>
                      <a:pt x="25439" y="25490"/>
                    </a:cubicBezTo>
                    <a:cubicBezTo>
                      <a:pt x="25439" y="25609"/>
                      <a:pt x="25439" y="25739"/>
                      <a:pt x="25449" y="25869"/>
                    </a:cubicBezTo>
                    <a:cubicBezTo>
                      <a:pt x="25449" y="25989"/>
                      <a:pt x="25459" y="26119"/>
                      <a:pt x="25469" y="26239"/>
                    </a:cubicBezTo>
                    <a:cubicBezTo>
                      <a:pt x="25479" y="26369"/>
                      <a:pt x="25479" y="26498"/>
                      <a:pt x="25489" y="26629"/>
                    </a:cubicBezTo>
                    <a:cubicBezTo>
                      <a:pt x="25489" y="26758"/>
                      <a:pt x="25499" y="26888"/>
                      <a:pt x="25499" y="27028"/>
                    </a:cubicBezTo>
                    <a:lnTo>
                      <a:pt x="25499" y="27218"/>
                    </a:lnTo>
                    <a:lnTo>
                      <a:pt x="25499" y="27398"/>
                    </a:lnTo>
                    <a:cubicBezTo>
                      <a:pt x="25509" y="27518"/>
                      <a:pt x="25509" y="27648"/>
                      <a:pt x="25519" y="27768"/>
                    </a:cubicBezTo>
                    <a:lnTo>
                      <a:pt x="25519" y="28137"/>
                    </a:lnTo>
                    <a:cubicBezTo>
                      <a:pt x="25519" y="28197"/>
                      <a:pt x="25509" y="28267"/>
                      <a:pt x="25509" y="28327"/>
                    </a:cubicBezTo>
                    <a:lnTo>
                      <a:pt x="25509" y="28507"/>
                    </a:lnTo>
                    <a:cubicBezTo>
                      <a:pt x="25509" y="28557"/>
                      <a:pt x="25509" y="28617"/>
                      <a:pt x="25499" y="28667"/>
                    </a:cubicBezTo>
                    <a:cubicBezTo>
                      <a:pt x="25489" y="28737"/>
                      <a:pt x="25489" y="28796"/>
                      <a:pt x="25479" y="28867"/>
                    </a:cubicBezTo>
                    <a:cubicBezTo>
                      <a:pt x="25469" y="28976"/>
                      <a:pt x="25469" y="29096"/>
                      <a:pt x="25459" y="29207"/>
                    </a:cubicBezTo>
                    <a:cubicBezTo>
                      <a:pt x="25459" y="29266"/>
                      <a:pt x="25449" y="29326"/>
                      <a:pt x="25439" y="29386"/>
                    </a:cubicBezTo>
                    <a:lnTo>
                      <a:pt x="25409" y="29626"/>
                    </a:lnTo>
                    <a:cubicBezTo>
                      <a:pt x="25399" y="29676"/>
                      <a:pt x="25389" y="29716"/>
                      <a:pt x="25379" y="29766"/>
                    </a:cubicBezTo>
                    <a:cubicBezTo>
                      <a:pt x="25379" y="29796"/>
                      <a:pt x="25369" y="29816"/>
                      <a:pt x="25369" y="29846"/>
                    </a:cubicBezTo>
                    <a:cubicBezTo>
                      <a:pt x="25359" y="29866"/>
                      <a:pt x="25359" y="29886"/>
                      <a:pt x="25359" y="29916"/>
                    </a:cubicBezTo>
                    <a:lnTo>
                      <a:pt x="25359" y="29955"/>
                    </a:lnTo>
                    <a:cubicBezTo>
                      <a:pt x="25359" y="29966"/>
                      <a:pt x="25359" y="29986"/>
                      <a:pt x="25369" y="30006"/>
                    </a:cubicBezTo>
                    <a:cubicBezTo>
                      <a:pt x="25349" y="30015"/>
                      <a:pt x="25339" y="30026"/>
                      <a:pt x="25319" y="30026"/>
                    </a:cubicBezTo>
                    <a:cubicBezTo>
                      <a:pt x="25239" y="30075"/>
                      <a:pt x="25149" y="30115"/>
                      <a:pt x="25069" y="30166"/>
                    </a:cubicBezTo>
                    <a:cubicBezTo>
                      <a:pt x="25029" y="30195"/>
                      <a:pt x="24989" y="30215"/>
                      <a:pt x="24949" y="30246"/>
                    </a:cubicBezTo>
                    <a:cubicBezTo>
                      <a:pt x="24899" y="30275"/>
                      <a:pt x="24849" y="30295"/>
                      <a:pt x="24809" y="30315"/>
                    </a:cubicBezTo>
                    <a:cubicBezTo>
                      <a:pt x="24720" y="30366"/>
                      <a:pt x="24629" y="30415"/>
                      <a:pt x="24540" y="30475"/>
                    </a:cubicBezTo>
                    <a:cubicBezTo>
                      <a:pt x="24449" y="30525"/>
                      <a:pt x="24369" y="30585"/>
                      <a:pt x="24280" y="30635"/>
                    </a:cubicBezTo>
                    <a:cubicBezTo>
                      <a:pt x="24180" y="30685"/>
                      <a:pt x="24090" y="30735"/>
                      <a:pt x="23990" y="30795"/>
                    </a:cubicBezTo>
                    <a:cubicBezTo>
                      <a:pt x="23900" y="30845"/>
                      <a:pt x="23820" y="30905"/>
                      <a:pt x="23720" y="30955"/>
                    </a:cubicBezTo>
                    <a:cubicBezTo>
                      <a:pt x="23680" y="30985"/>
                      <a:pt x="23640" y="31005"/>
                      <a:pt x="23601" y="31025"/>
                    </a:cubicBezTo>
                    <a:cubicBezTo>
                      <a:pt x="23550" y="31055"/>
                      <a:pt x="23501" y="31095"/>
                      <a:pt x="23461" y="31125"/>
                    </a:cubicBezTo>
                    <a:cubicBezTo>
                      <a:pt x="23421" y="31155"/>
                      <a:pt x="23381" y="31194"/>
                      <a:pt x="23350" y="31225"/>
                    </a:cubicBezTo>
                    <a:lnTo>
                      <a:pt x="23241" y="31334"/>
                    </a:lnTo>
                    <a:cubicBezTo>
                      <a:pt x="23161" y="31434"/>
                      <a:pt x="23101" y="31545"/>
                      <a:pt x="23081" y="31664"/>
                    </a:cubicBezTo>
                    <a:cubicBezTo>
                      <a:pt x="23071" y="31724"/>
                      <a:pt x="23071" y="31784"/>
                      <a:pt x="23071" y="31834"/>
                    </a:cubicBezTo>
                    <a:cubicBezTo>
                      <a:pt x="23071" y="31884"/>
                      <a:pt x="23071" y="31934"/>
                      <a:pt x="23081" y="31994"/>
                    </a:cubicBezTo>
                    <a:lnTo>
                      <a:pt x="23111" y="32264"/>
                    </a:lnTo>
                    <a:cubicBezTo>
                      <a:pt x="23131" y="32453"/>
                      <a:pt x="23141" y="32644"/>
                      <a:pt x="23161" y="32833"/>
                    </a:cubicBezTo>
                    <a:cubicBezTo>
                      <a:pt x="23170" y="32923"/>
                      <a:pt x="23190" y="33013"/>
                      <a:pt x="23201" y="33103"/>
                    </a:cubicBezTo>
                    <a:lnTo>
                      <a:pt x="23201" y="33233"/>
                    </a:lnTo>
                    <a:cubicBezTo>
                      <a:pt x="23210" y="33313"/>
                      <a:pt x="23221" y="33383"/>
                      <a:pt x="23261" y="33443"/>
                    </a:cubicBezTo>
                    <a:cubicBezTo>
                      <a:pt x="23301" y="33513"/>
                      <a:pt x="23370" y="33553"/>
                      <a:pt x="23441" y="33603"/>
                    </a:cubicBezTo>
                    <a:cubicBezTo>
                      <a:pt x="23501" y="33643"/>
                      <a:pt x="23550" y="33692"/>
                      <a:pt x="23621" y="33723"/>
                    </a:cubicBezTo>
                    <a:cubicBezTo>
                      <a:pt x="23621" y="33823"/>
                      <a:pt x="23630" y="33912"/>
                      <a:pt x="23640" y="34003"/>
                    </a:cubicBezTo>
                    <a:lnTo>
                      <a:pt x="23640" y="34312"/>
                    </a:lnTo>
                    <a:cubicBezTo>
                      <a:pt x="23650" y="34512"/>
                      <a:pt x="23650" y="34702"/>
                      <a:pt x="23650" y="34891"/>
                    </a:cubicBezTo>
                    <a:cubicBezTo>
                      <a:pt x="23640" y="35002"/>
                      <a:pt x="23640" y="35102"/>
                      <a:pt x="23640" y="35202"/>
                    </a:cubicBezTo>
                    <a:cubicBezTo>
                      <a:pt x="23650" y="35291"/>
                      <a:pt x="23650" y="35391"/>
                      <a:pt x="23650" y="35481"/>
                    </a:cubicBezTo>
                    <a:cubicBezTo>
                      <a:pt x="23630" y="35471"/>
                      <a:pt x="23610" y="35471"/>
                      <a:pt x="23590" y="35471"/>
                    </a:cubicBezTo>
                    <a:cubicBezTo>
                      <a:pt x="23521" y="35471"/>
                      <a:pt x="23461" y="35511"/>
                      <a:pt x="23401" y="35541"/>
                    </a:cubicBezTo>
                    <a:cubicBezTo>
                      <a:pt x="23281" y="35621"/>
                      <a:pt x="23161" y="35701"/>
                      <a:pt x="23031" y="35771"/>
                    </a:cubicBezTo>
                    <a:cubicBezTo>
                      <a:pt x="22971" y="35811"/>
                      <a:pt x="22911" y="35841"/>
                      <a:pt x="22851" y="35881"/>
                    </a:cubicBezTo>
                    <a:cubicBezTo>
                      <a:pt x="22801" y="35911"/>
                      <a:pt x="22741" y="35941"/>
                      <a:pt x="22691" y="35981"/>
                    </a:cubicBezTo>
                    <a:cubicBezTo>
                      <a:pt x="22631" y="36010"/>
                      <a:pt x="22571" y="36050"/>
                      <a:pt x="22511" y="36081"/>
                    </a:cubicBezTo>
                    <a:lnTo>
                      <a:pt x="22331" y="36201"/>
                    </a:lnTo>
                    <a:cubicBezTo>
                      <a:pt x="22211" y="36281"/>
                      <a:pt x="22091" y="36350"/>
                      <a:pt x="21971" y="36430"/>
                    </a:cubicBezTo>
                    <a:cubicBezTo>
                      <a:pt x="21902" y="36470"/>
                      <a:pt x="21842" y="36510"/>
                      <a:pt x="21772" y="36550"/>
                    </a:cubicBezTo>
                    <a:cubicBezTo>
                      <a:pt x="21712" y="36590"/>
                      <a:pt x="21652" y="36620"/>
                      <a:pt x="21602" y="36660"/>
                    </a:cubicBezTo>
                    <a:cubicBezTo>
                      <a:pt x="21532" y="36700"/>
                      <a:pt x="21472" y="36740"/>
                      <a:pt x="21402" y="36780"/>
                    </a:cubicBezTo>
                    <a:cubicBezTo>
                      <a:pt x="21342" y="36820"/>
                      <a:pt x="21272" y="36850"/>
                      <a:pt x="21203" y="36890"/>
                    </a:cubicBezTo>
                    <a:cubicBezTo>
                      <a:pt x="21072" y="36970"/>
                      <a:pt x="20943" y="37060"/>
                      <a:pt x="20812" y="37140"/>
                    </a:cubicBezTo>
                    <a:cubicBezTo>
                      <a:pt x="20693" y="37220"/>
                      <a:pt x="20563" y="37300"/>
                      <a:pt x="20433" y="37369"/>
                    </a:cubicBezTo>
                    <a:cubicBezTo>
                      <a:pt x="20303" y="37449"/>
                      <a:pt x="20183" y="37529"/>
                      <a:pt x="20053" y="37600"/>
                    </a:cubicBezTo>
                    <a:cubicBezTo>
                      <a:pt x="19924" y="37689"/>
                      <a:pt x="19793" y="37769"/>
                      <a:pt x="19653" y="37839"/>
                    </a:cubicBezTo>
                    <a:cubicBezTo>
                      <a:pt x="19584" y="37869"/>
                      <a:pt x="19514" y="37909"/>
                      <a:pt x="19454" y="37939"/>
                    </a:cubicBezTo>
                    <a:cubicBezTo>
                      <a:pt x="19384" y="37979"/>
                      <a:pt x="19314" y="38009"/>
                      <a:pt x="19254" y="38049"/>
                    </a:cubicBezTo>
                    <a:cubicBezTo>
                      <a:pt x="19114" y="38119"/>
                      <a:pt x="18994" y="38199"/>
                      <a:pt x="18854" y="38269"/>
                    </a:cubicBezTo>
                    <a:cubicBezTo>
                      <a:pt x="18714" y="38329"/>
                      <a:pt x="18574" y="38389"/>
                      <a:pt x="18445" y="38459"/>
                    </a:cubicBezTo>
                    <a:cubicBezTo>
                      <a:pt x="18305" y="38528"/>
                      <a:pt x="18175" y="38599"/>
                      <a:pt x="18035" y="38659"/>
                    </a:cubicBezTo>
                    <a:cubicBezTo>
                      <a:pt x="17905" y="38708"/>
                      <a:pt x="17775" y="38759"/>
                      <a:pt x="17635" y="38808"/>
                    </a:cubicBezTo>
                    <a:lnTo>
                      <a:pt x="17635" y="38768"/>
                    </a:lnTo>
                    <a:lnTo>
                      <a:pt x="17635" y="38668"/>
                    </a:lnTo>
                    <a:cubicBezTo>
                      <a:pt x="17635" y="38608"/>
                      <a:pt x="17635" y="38539"/>
                      <a:pt x="17645" y="38468"/>
                    </a:cubicBezTo>
                    <a:lnTo>
                      <a:pt x="17645" y="38269"/>
                    </a:lnTo>
                    <a:cubicBezTo>
                      <a:pt x="17655" y="38209"/>
                      <a:pt x="17655" y="38139"/>
                      <a:pt x="17665" y="38079"/>
                    </a:cubicBezTo>
                    <a:cubicBezTo>
                      <a:pt x="17675" y="37939"/>
                      <a:pt x="17685" y="37799"/>
                      <a:pt x="17685" y="37660"/>
                    </a:cubicBezTo>
                    <a:cubicBezTo>
                      <a:pt x="17695" y="37529"/>
                      <a:pt x="17695" y="37389"/>
                      <a:pt x="17695" y="37260"/>
                    </a:cubicBezTo>
                    <a:cubicBezTo>
                      <a:pt x="17685" y="37120"/>
                      <a:pt x="17685" y="36990"/>
                      <a:pt x="17675" y="36850"/>
                    </a:cubicBezTo>
                    <a:lnTo>
                      <a:pt x="17675" y="36421"/>
                    </a:lnTo>
                    <a:lnTo>
                      <a:pt x="17675" y="35581"/>
                    </a:lnTo>
                    <a:lnTo>
                      <a:pt x="17675" y="34732"/>
                    </a:lnTo>
                    <a:cubicBezTo>
                      <a:pt x="17675" y="34582"/>
                      <a:pt x="17685" y="34432"/>
                      <a:pt x="17685" y="34292"/>
                    </a:cubicBezTo>
                    <a:cubicBezTo>
                      <a:pt x="17685" y="34142"/>
                      <a:pt x="17695" y="34003"/>
                      <a:pt x="17705" y="33863"/>
                    </a:cubicBezTo>
                    <a:cubicBezTo>
                      <a:pt x="17715" y="33712"/>
                      <a:pt x="17735" y="33573"/>
                      <a:pt x="17745" y="33423"/>
                    </a:cubicBezTo>
                    <a:cubicBezTo>
                      <a:pt x="17765" y="33283"/>
                      <a:pt x="17775" y="33143"/>
                      <a:pt x="17775" y="33003"/>
                    </a:cubicBezTo>
                    <a:cubicBezTo>
                      <a:pt x="17785" y="32724"/>
                      <a:pt x="17805" y="32444"/>
                      <a:pt x="17785" y="32164"/>
                    </a:cubicBezTo>
                    <a:cubicBezTo>
                      <a:pt x="17785" y="32054"/>
                      <a:pt x="17775" y="31934"/>
                      <a:pt x="17765" y="31824"/>
                    </a:cubicBezTo>
                    <a:cubicBezTo>
                      <a:pt x="17765" y="31714"/>
                      <a:pt x="17765" y="31605"/>
                      <a:pt x="17755" y="31494"/>
                    </a:cubicBezTo>
                    <a:cubicBezTo>
                      <a:pt x="17755" y="31445"/>
                      <a:pt x="17745" y="31385"/>
                      <a:pt x="17745" y="31325"/>
                    </a:cubicBezTo>
                    <a:cubicBezTo>
                      <a:pt x="17745" y="31265"/>
                      <a:pt x="17735" y="31205"/>
                      <a:pt x="17735" y="31145"/>
                    </a:cubicBezTo>
                    <a:cubicBezTo>
                      <a:pt x="17725" y="31085"/>
                      <a:pt x="17725" y="31035"/>
                      <a:pt x="17715" y="30975"/>
                    </a:cubicBezTo>
                    <a:cubicBezTo>
                      <a:pt x="17705" y="30915"/>
                      <a:pt x="17695" y="30845"/>
                      <a:pt x="17685" y="30785"/>
                    </a:cubicBezTo>
                    <a:cubicBezTo>
                      <a:pt x="17675" y="30655"/>
                      <a:pt x="17665" y="30515"/>
                      <a:pt x="17655" y="30386"/>
                    </a:cubicBezTo>
                    <a:cubicBezTo>
                      <a:pt x="17655" y="30235"/>
                      <a:pt x="17645" y="30095"/>
                      <a:pt x="17635" y="29955"/>
                    </a:cubicBezTo>
                    <a:cubicBezTo>
                      <a:pt x="17625" y="29666"/>
                      <a:pt x="17635" y="29376"/>
                      <a:pt x="17625" y="29087"/>
                    </a:cubicBezTo>
                    <a:cubicBezTo>
                      <a:pt x="17625" y="28936"/>
                      <a:pt x="17615" y="28796"/>
                      <a:pt x="17605" y="28647"/>
                    </a:cubicBezTo>
                    <a:cubicBezTo>
                      <a:pt x="17605" y="28497"/>
                      <a:pt x="17585" y="28347"/>
                      <a:pt x="17575" y="28197"/>
                    </a:cubicBezTo>
                    <a:lnTo>
                      <a:pt x="17546" y="27748"/>
                    </a:lnTo>
                    <a:cubicBezTo>
                      <a:pt x="17535" y="27617"/>
                      <a:pt x="17526" y="27478"/>
                      <a:pt x="17515" y="27338"/>
                    </a:cubicBezTo>
                    <a:cubicBezTo>
                      <a:pt x="17495" y="27198"/>
                      <a:pt x="17475" y="27048"/>
                      <a:pt x="17466" y="26908"/>
                    </a:cubicBezTo>
                    <a:cubicBezTo>
                      <a:pt x="17455" y="26758"/>
                      <a:pt x="17446" y="26598"/>
                      <a:pt x="17446" y="26449"/>
                    </a:cubicBezTo>
                    <a:cubicBezTo>
                      <a:pt x="17435" y="26299"/>
                      <a:pt x="17426" y="26149"/>
                      <a:pt x="17415" y="26009"/>
                    </a:cubicBezTo>
                    <a:cubicBezTo>
                      <a:pt x="17406" y="25869"/>
                      <a:pt x="17395" y="25729"/>
                      <a:pt x="17395" y="25599"/>
                    </a:cubicBezTo>
                    <a:lnTo>
                      <a:pt x="17395" y="25330"/>
                    </a:lnTo>
                    <a:cubicBezTo>
                      <a:pt x="17395" y="25279"/>
                      <a:pt x="17395" y="25230"/>
                      <a:pt x="17386" y="25179"/>
                    </a:cubicBezTo>
                    <a:lnTo>
                      <a:pt x="17266" y="25190"/>
                    </a:lnTo>
                    <a:cubicBezTo>
                      <a:pt x="17266" y="25290"/>
                      <a:pt x="17275" y="25390"/>
                      <a:pt x="17275" y="25490"/>
                    </a:cubicBezTo>
                    <a:cubicBezTo>
                      <a:pt x="17275" y="25590"/>
                      <a:pt x="17266" y="25689"/>
                      <a:pt x="17266" y="25789"/>
                    </a:cubicBezTo>
                    <a:lnTo>
                      <a:pt x="17255" y="25789"/>
                    </a:lnTo>
                    <a:cubicBezTo>
                      <a:pt x="17246" y="25799"/>
                      <a:pt x="17226" y="25799"/>
                      <a:pt x="17215" y="25809"/>
                    </a:cubicBezTo>
                    <a:cubicBezTo>
                      <a:pt x="17206" y="25809"/>
                      <a:pt x="17206" y="25809"/>
                      <a:pt x="17195" y="25819"/>
                    </a:cubicBezTo>
                    <a:cubicBezTo>
                      <a:pt x="17166" y="25829"/>
                      <a:pt x="17135" y="25829"/>
                      <a:pt x="17096" y="25839"/>
                    </a:cubicBezTo>
                    <a:cubicBezTo>
                      <a:pt x="17066" y="25849"/>
                      <a:pt x="17026" y="25859"/>
                      <a:pt x="16996" y="25859"/>
                    </a:cubicBezTo>
                    <a:cubicBezTo>
                      <a:pt x="16896" y="25869"/>
                      <a:pt x="16796" y="25869"/>
                      <a:pt x="16706" y="25869"/>
                    </a:cubicBezTo>
                    <a:cubicBezTo>
                      <a:pt x="16656" y="25859"/>
                      <a:pt x="16596" y="25859"/>
                      <a:pt x="16546" y="25859"/>
                    </a:cubicBezTo>
                    <a:cubicBezTo>
                      <a:pt x="16506" y="25859"/>
                      <a:pt x="16456" y="25859"/>
                      <a:pt x="16406" y="25849"/>
                    </a:cubicBezTo>
                    <a:cubicBezTo>
                      <a:pt x="16347" y="25839"/>
                      <a:pt x="16276" y="25819"/>
                      <a:pt x="16207" y="25809"/>
                    </a:cubicBezTo>
                    <a:cubicBezTo>
                      <a:pt x="16136" y="25789"/>
                      <a:pt x="16067" y="25779"/>
                      <a:pt x="15996" y="25759"/>
                    </a:cubicBezTo>
                    <a:cubicBezTo>
                      <a:pt x="15927" y="25739"/>
                      <a:pt x="15857" y="25709"/>
                      <a:pt x="15787" y="25689"/>
                    </a:cubicBezTo>
                    <a:cubicBezTo>
                      <a:pt x="15727" y="25669"/>
                      <a:pt x="15667" y="25649"/>
                      <a:pt x="15597" y="25619"/>
                    </a:cubicBezTo>
                    <a:cubicBezTo>
                      <a:pt x="15537" y="25590"/>
                      <a:pt x="15487" y="25570"/>
                      <a:pt x="15427" y="25550"/>
                    </a:cubicBezTo>
                    <a:cubicBezTo>
                      <a:pt x="15377" y="25530"/>
                      <a:pt x="15327" y="25510"/>
                      <a:pt x="15267" y="25490"/>
                    </a:cubicBezTo>
                    <a:lnTo>
                      <a:pt x="15148" y="25430"/>
                    </a:lnTo>
                    <a:cubicBezTo>
                      <a:pt x="15108" y="25399"/>
                      <a:pt x="15057" y="25370"/>
                      <a:pt x="15008" y="25350"/>
                    </a:cubicBezTo>
                    <a:cubicBezTo>
                      <a:pt x="14968" y="25319"/>
                      <a:pt x="14917" y="25299"/>
                      <a:pt x="14877" y="25270"/>
                    </a:cubicBezTo>
                    <a:cubicBezTo>
                      <a:pt x="14837" y="25250"/>
                      <a:pt x="14797" y="25219"/>
                      <a:pt x="14757" y="25190"/>
                    </a:cubicBezTo>
                    <a:cubicBezTo>
                      <a:pt x="14688" y="25139"/>
                      <a:pt x="14638" y="25080"/>
                      <a:pt x="14578" y="25020"/>
                    </a:cubicBezTo>
                    <a:cubicBezTo>
                      <a:pt x="14548" y="25000"/>
                      <a:pt x="14518" y="24970"/>
                      <a:pt x="14488" y="24940"/>
                    </a:cubicBezTo>
                    <a:cubicBezTo>
                      <a:pt x="14458" y="24910"/>
                      <a:pt x="14438" y="24880"/>
                      <a:pt x="14408" y="24850"/>
                    </a:cubicBezTo>
                    <a:lnTo>
                      <a:pt x="14258" y="24610"/>
                    </a:lnTo>
                    <a:lnTo>
                      <a:pt x="14198" y="24520"/>
                    </a:lnTo>
                    <a:cubicBezTo>
                      <a:pt x="14198" y="24460"/>
                      <a:pt x="14198" y="24410"/>
                      <a:pt x="14208" y="24351"/>
                    </a:cubicBezTo>
                    <a:cubicBezTo>
                      <a:pt x="14208" y="24200"/>
                      <a:pt x="14218" y="24060"/>
                      <a:pt x="14238" y="23920"/>
                    </a:cubicBezTo>
                    <a:cubicBezTo>
                      <a:pt x="14248" y="23841"/>
                      <a:pt x="14268" y="23761"/>
                      <a:pt x="14298" y="23671"/>
                    </a:cubicBezTo>
                    <a:cubicBezTo>
                      <a:pt x="14308" y="23631"/>
                      <a:pt x="14328" y="23581"/>
                      <a:pt x="14338" y="23531"/>
                    </a:cubicBezTo>
                    <a:cubicBezTo>
                      <a:pt x="14348" y="23501"/>
                      <a:pt x="14358" y="23471"/>
                      <a:pt x="14378" y="23431"/>
                    </a:cubicBezTo>
                    <a:cubicBezTo>
                      <a:pt x="14398" y="23391"/>
                      <a:pt x="14418" y="23361"/>
                      <a:pt x="14438" y="23321"/>
                    </a:cubicBezTo>
                    <a:lnTo>
                      <a:pt x="14448" y="23311"/>
                    </a:lnTo>
                    <a:cubicBezTo>
                      <a:pt x="14448" y="23301"/>
                      <a:pt x="14458" y="23301"/>
                      <a:pt x="14458" y="23291"/>
                    </a:cubicBezTo>
                    <a:cubicBezTo>
                      <a:pt x="14468" y="23291"/>
                      <a:pt x="14468" y="23281"/>
                      <a:pt x="14468" y="23281"/>
                    </a:cubicBezTo>
                    <a:cubicBezTo>
                      <a:pt x="14478" y="23271"/>
                      <a:pt x="14488" y="23251"/>
                      <a:pt x="14498" y="23241"/>
                    </a:cubicBezTo>
                    <a:cubicBezTo>
                      <a:pt x="14548" y="23191"/>
                      <a:pt x="14588" y="23141"/>
                      <a:pt x="14638" y="23101"/>
                    </a:cubicBezTo>
                    <a:cubicBezTo>
                      <a:pt x="14708" y="23041"/>
                      <a:pt x="14788" y="23001"/>
                      <a:pt x="14868" y="22952"/>
                    </a:cubicBezTo>
                    <a:cubicBezTo>
                      <a:pt x="14948" y="22892"/>
                      <a:pt x="15037" y="22841"/>
                      <a:pt x="15128" y="22801"/>
                    </a:cubicBezTo>
                    <a:cubicBezTo>
                      <a:pt x="15167" y="22772"/>
                      <a:pt x="15207" y="22752"/>
                      <a:pt x="15247" y="22732"/>
                    </a:cubicBezTo>
                    <a:cubicBezTo>
                      <a:pt x="15287" y="22712"/>
                      <a:pt x="15327" y="22682"/>
                      <a:pt x="15377" y="22662"/>
                    </a:cubicBezTo>
                    <a:cubicBezTo>
                      <a:pt x="15457" y="22612"/>
                      <a:pt x="15527" y="22562"/>
                      <a:pt x="15617" y="22512"/>
                    </a:cubicBezTo>
                    <a:cubicBezTo>
                      <a:pt x="15697" y="22462"/>
                      <a:pt x="15787" y="22422"/>
                      <a:pt x="15867" y="22362"/>
                    </a:cubicBezTo>
                    <a:cubicBezTo>
                      <a:pt x="15947" y="22322"/>
                      <a:pt x="16016" y="22262"/>
                      <a:pt x="16096" y="22212"/>
                    </a:cubicBezTo>
                    <a:cubicBezTo>
                      <a:pt x="16267" y="22102"/>
                      <a:pt x="16436" y="22002"/>
                      <a:pt x="16606" y="21893"/>
                    </a:cubicBezTo>
                    <a:cubicBezTo>
                      <a:pt x="16626" y="21893"/>
                      <a:pt x="16636" y="21882"/>
                      <a:pt x="16646" y="21873"/>
                    </a:cubicBezTo>
                    <a:cubicBezTo>
                      <a:pt x="16666" y="21853"/>
                      <a:pt x="16686" y="21842"/>
                      <a:pt x="16706" y="21833"/>
                    </a:cubicBezTo>
                    <a:cubicBezTo>
                      <a:pt x="16756" y="21802"/>
                      <a:pt x="16806" y="21773"/>
                      <a:pt x="16846" y="21742"/>
                    </a:cubicBezTo>
                    <a:cubicBezTo>
                      <a:pt x="16856" y="21742"/>
                      <a:pt x="16866" y="21733"/>
                      <a:pt x="16866" y="21733"/>
                    </a:cubicBezTo>
                    <a:cubicBezTo>
                      <a:pt x="16896" y="21722"/>
                      <a:pt x="16916" y="21702"/>
                      <a:pt x="16946" y="21693"/>
                    </a:cubicBezTo>
                    <a:cubicBezTo>
                      <a:pt x="17126" y="21573"/>
                      <a:pt x="17315" y="21453"/>
                      <a:pt x="17506" y="21343"/>
                    </a:cubicBezTo>
                    <a:lnTo>
                      <a:pt x="17555" y="21293"/>
                    </a:lnTo>
                    <a:cubicBezTo>
                      <a:pt x="17566" y="21293"/>
                      <a:pt x="17566" y="21283"/>
                      <a:pt x="17566" y="21283"/>
                    </a:cubicBezTo>
                    <a:lnTo>
                      <a:pt x="17575" y="21283"/>
                    </a:lnTo>
                    <a:cubicBezTo>
                      <a:pt x="17595" y="21253"/>
                      <a:pt x="17625" y="21233"/>
                      <a:pt x="17655" y="21203"/>
                    </a:cubicBezTo>
                    <a:cubicBezTo>
                      <a:pt x="17685" y="21193"/>
                      <a:pt x="17725" y="21173"/>
                      <a:pt x="17755" y="21153"/>
                    </a:cubicBezTo>
                    <a:cubicBezTo>
                      <a:pt x="17835" y="21123"/>
                      <a:pt x="17905" y="21083"/>
                      <a:pt x="17985" y="21043"/>
                    </a:cubicBezTo>
                    <a:cubicBezTo>
                      <a:pt x="18055" y="21013"/>
                      <a:pt x="18125" y="20973"/>
                      <a:pt x="18195" y="20933"/>
                    </a:cubicBezTo>
                    <a:lnTo>
                      <a:pt x="18405" y="20813"/>
                    </a:lnTo>
                    <a:cubicBezTo>
                      <a:pt x="18474" y="20773"/>
                      <a:pt x="18545" y="20734"/>
                      <a:pt x="18614" y="20683"/>
                    </a:cubicBezTo>
                    <a:cubicBezTo>
                      <a:pt x="18685" y="20643"/>
                      <a:pt x="18754" y="20594"/>
                      <a:pt x="18824" y="20554"/>
                    </a:cubicBezTo>
                    <a:lnTo>
                      <a:pt x="19034" y="20434"/>
                    </a:lnTo>
                    <a:cubicBezTo>
                      <a:pt x="19164" y="20354"/>
                      <a:pt x="19304" y="20264"/>
                      <a:pt x="19444" y="20174"/>
                    </a:cubicBezTo>
                    <a:cubicBezTo>
                      <a:pt x="19524" y="20134"/>
                      <a:pt x="19593" y="20084"/>
                      <a:pt x="19664" y="20034"/>
                    </a:cubicBezTo>
                    <a:cubicBezTo>
                      <a:pt x="19724" y="19984"/>
                      <a:pt x="19793" y="19934"/>
                      <a:pt x="19864" y="19884"/>
                    </a:cubicBezTo>
                    <a:lnTo>
                      <a:pt x="19873" y="19884"/>
                    </a:lnTo>
                    <a:cubicBezTo>
                      <a:pt x="19893" y="19874"/>
                      <a:pt x="19904" y="19864"/>
                      <a:pt x="19924" y="19844"/>
                    </a:cubicBezTo>
                    <a:cubicBezTo>
                      <a:pt x="19973" y="19814"/>
                      <a:pt x="20023" y="19784"/>
                      <a:pt x="20073" y="19744"/>
                    </a:cubicBezTo>
                    <a:cubicBezTo>
                      <a:pt x="20143" y="19704"/>
                      <a:pt x="20223" y="19654"/>
                      <a:pt x="20293" y="19614"/>
                    </a:cubicBezTo>
                    <a:cubicBezTo>
                      <a:pt x="20363" y="19574"/>
                      <a:pt x="20433" y="19524"/>
                      <a:pt x="20503" y="19464"/>
                    </a:cubicBezTo>
                    <a:cubicBezTo>
                      <a:pt x="20523" y="19455"/>
                      <a:pt x="20543" y="19435"/>
                      <a:pt x="20563" y="19415"/>
                    </a:cubicBezTo>
                    <a:cubicBezTo>
                      <a:pt x="20623" y="19375"/>
                      <a:pt x="20683" y="19344"/>
                      <a:pt x="20732" y="19304"/>
                    </a:cubicBezTo>
                    <a:cubicBezTo>
                      <a:pt x="20872" y="19215"/>
                      <a:pt x="21012" y="19135"/>
                      <a:pt x="21152" y="19045"/>
                    </a:cubicBezTo>
                    <a:cubicBezTo>
                      <a:pt x="21272" y="18965"/>
                      <a:pt x="21402" y="18905"/>
                      <a:pt x="21522" y="18845"/>
                    </a:cubicBezTo>
                    <a:cubicBezTo>
                      <a:pt x="21562" y="18825"/>
                      <a:pt x="21612" y="18805"/>
                      <a:pt x="21652" y="18785"/>
                    </a:cubicBezTo>
                    <a:cubicBezTo>
                      <a:pt x="21712" y="18765"/>
                      <a:pt x="21772" y="18725"/>
                      <a:pt x="21832" y="18695"/>
                    </a:cubicBezTo>
                    <a:cubicBezTo>
                      <a:pt x="21892" y="18665"/>
                      <a:pt x="21951" y="18635"/>
                      <a:pt x="22022" y="18605"/>
                    </a:cubicBezTo>
                    <a:cubicBezTo>
                      <a:pt x="22071" y="18585"/>
                      <a:pt x="22131" y="18555"/>
                      <a:pt x="22191" y="18525"/>
                    </a:cubicBezTo>
                    <a:cubicBezTo>
                      <a:pt x="22271" y="18495"/>
                      <a:pt x="22362" y="18465"/>
                      <a:pt x="22451" y="18445"/>
                    </a:cubicBezTo>
                    <a:cubicBezTo>
                      <a:pt x="22491" y="18445"/>
                      <a:pt x="22521" y="18435"/>
                      <a:pt x="22561" y="18435"/>
                    </a:cubicBezTo>
                    <a:cubicBezTo>
                      <a:pt x="22588" y="18435"/>
                      <a:pt x="22619" y="18431"/>
                      <a:pt x="22651" y="18431"/>
                    </a:cubicBezTo>
                    <a:close/>
                    <a:moveTo>
                      <a:pt x="14478" y="35071"/>
                    </a:moveTo>
                    <a:cubicBezTo>
                      <a:pt x="14508" y="35091"/>
                      <a:pt x="14538" y="35122"/>
                      <a:pt x="14568" y="35142"/>
                    </a:cubicBezTo>
                    <a:cubicBezTo>
                      <a:pt x="14638" y="35191"/>
                      <a:pt x="14708" y="35231"/>
                      <a:pt x="14788" y="35271"/>
                    </a:cubicBezTo>
                    <a:cubicBezTo>
                      <a:pt x="14868" y="35311"/>
                      <a:pt x="14937" y="35341"/>
                      <a:pt x="15017" y="35381"/>
                    </a:cubicBezTo>
                    <a:cubicBezTo>
                      <a:pt x="15057" y="35411"/>
                      <a:pt x="15108" y="35431"/>
                      <a:pt x="15148" y="35451"/>
                    </a:cubicBezTo>
                    <a:cubicBezTo>
                      <a:pt x="15187" y="35471"/>
                      <a:pt x="15227" y="35481"/>
                      <a:pt x="15277" y="35491"/>
                    </a:cubicBezTo>
                    <a:cubicBezTo>
                      <a:pt x="15357" y="35521"/>
                      <a:pt x="15437" y="35541"/>
                      <a:pt x="15517" y="35571"/>
                    </a:cubicBezTo>
                    <a:cubicBezTo>
                      <a:pt x="15607" y="35591"/>
                      <a:pt x="15687" y="35621"/>
                      <a:pt x="15777" y="35631"/>
                    </a:cubicBezTo>
                    <a:cubicBezTo>
                      <a:pt x="15867" y="35651"/>
                      <a:pt x="15956" y="35671"/>
                      <a:pt x="16047" y="35681"/>
                    </a:cubicBezTo>
                    <a:cubicBezTo>
                      <a:pt x="16127" y="35691"/>
                      <a:pt x="16216" y="35691"/>
                      <a:pt x="16296" y="35701"/>
                    </a:cubicBezTo>
                    <a:cubicBezTo>
                      <a:pt x="16386" y="35711"/>
                      <a:pt x="16466" y="35721"/>
                      <a:pt x="16556" y="35731"/>
                    </a:cubicBezTo>
                    <a:cubicBezTo>
                      <a:pt x="16636" y="35741"/>
                      <a:pt x="16716" y="35741"/>
                      <a:pt x="16786" y="35741"/>
                    </a:cubicBezTo>
                    <a:cubicBezTo>
                      <a:pt x="16876" y="35751"/>
                      <a:pt x="16956" y="35751"/>
                      <a:pt x="17046" y="35761"/>
                    </a:cubicBezTo>
                    <a:lnTo>
                      <a:pt x="17155" y="35761"/>
                    </a:lnTo>
                    <a:cubicBezTo>
                      <a:pt x="17206" y="35761"/>
                      <a:pt x="17255" y="35751"/>
                      <a:pt x="17295" y="35741"/>
                    </a:cubicBezTo>
                    <a:cubicBezTo>
                      <a:pt x="17346" y="35731"/>
                      <a:pt x="17386" y="35721"/>
                      <a:pt x="17426" y="35711"/>
                    </a:cubicBezTo>
                    <a:cubicBezTo>
                      <a:pt x="17446" y="35711"/>
                      <a:pt x="17455" y="35701"/>
                      <a:pt x="17475" y="35701"/>
                    </a:cubicBezTo>
                    <a:lnTo>
                      <a:pt x="17475" y="36281"/>
                    </a:lnTo>
                    <a:lnTo>
                      <a:pt x="17446" y="37120"/>
                    </a:lnTo>
                    <a:cubicBezTo>
                      <a:pt x="17446" y="37260"/>
                      <a:pt x="17446" y="37389"/>
                      <a:pt x="17435" y="37529"/>
                    </a:cubicBezTo>
                    <a:cubicBezTo>
                      <a:pt x="17426" y="37660"/>
                      <a:pt x="17415" y="37799"/>
                      <a:pt x="17406" y="37939"/>
                    </a:cubicBezTo>
                    <a:cubicBezTo>
                      <a:pt x="17395" y="38069"/>
                      <a:pt x="17375" y="38199"/>
                      <a:pt x="17375" y="38339"/>
                    </a:cubicBezTo>
                    <a:cubicBezTo>
                      <a:pt x="17366" y="38409"/>
                      <a:pt x="17366" y="38468"/>
                      <a:pt x="17355" y="38539"/>
                    </a:cubicBezTo>
                    <a:cubicBezTo>
                      <a:pt x="17355" y="38599"/>
                      <a:pt x="17346" y="38668"/>
                      <a:pt x="17346" y="38728"/>
                    </a:cubicBezTo>
                    <a:lnTo>
                      <a:pt x="17346" y="38788"/>
                    </a:lnTo>
                    <a:cubicBezTo>
                      <a:pt x="17346" y="38808"/>
                      <a:pt x="17355" y="38828"/>
                      <a:pt x="17355" y="38848"/>
                    </a:cubicBezTo>
                    <a:cubicBezTo>
                      <a:pt x="17355" y="38868"/>
                      <a:pt x="17366" y="38879"/>
                      <a:pt x="17375" y="38888"/>
                    </a:cubicBezTo>
                    <a:cubicBezTo>
                      <a:pt x="17326" y="38908"/>
                      <a:pt x="17275" y="38918"/>
                      <a:pt x="17235" y="38918"/>
                    </a:cubicBezTo>
                    <a:cubicBezTo>
                      <a:pt x="17166" y="38928"/>
                      <a:pt x="17096" y="38938"/>
                      <a:pt x="17026" y="38938"/>
                    </a:cubicBezTo>
                    <a:cubicBezTo>
                      <a:pt x="16936" y="38948"/>
                      <a:pt x="16856" y="38948"/>
                      <a:pt x="16776" y="38948"/>
                    </a:cubicBezTo>
                    <a:cubicBezTo>
                      <a:pt x="16696" y="38938"/>
                      <a:pt x="16626" y="38938"/>
                      <a:pt x="16546" y="38928"/>
                    </a:cubicBezTo>
                    <a:cubicBezTo>
                      <a:pt x="16466" y="38918"/>
                      <a:pt x="16396" y="38918"/>
                      <a:pt x="16316" y="38908"/>
                    </a:cubicBezTo>
                    <a:cubicBezTo>
                      <a:pt x="16236" y="38899"/>
                      <a:pt x="16167" y="38879"/>
                      <a:pt x="16087" y="38859"/>
                    </a:cubicBezTo>
                    <a:cubicBezTo>
                      <a:pt x="16007" y="38839"/>
                      <a:pt x="15927" y="38819"/>
                      <a:pt x="15837" y="38779"/>
                    </a:cubicBezTo>
                    <a:cubicBezTo>
                      <a:pt x="15787" y="38759"/>
                      <a:pt x="15727" y="38728"/>
                      <a:pt x="15677" y="38708"/>
                    </a:cubicBezTo>
                    <a:cubicBezTo>
                      <a:pt x="15607" y="38668"/>
                      <a:pt x="15547" y="38639"/>
                      <a:pt x="15477" y="38599"/>
                    </a:cubicBezTo>
                    <a:cubicBezTo>
                      <a:pt x="15417" y="38559"/>
                      <a:pt x="15347" y="38519"/>
                      <a:pt x="15287" y="38479"/>
                    </a:cubicBezTo>
                    <a:lnTo>
                      <a:pt x="15108" y="38359"/>
                    </a:lnTo>
                    <a:cubicBezTo>
                      <a:pt x="15048" y="38309"/>
                      <a:pt x="14997" y="38259"/>
                      <a:pt x="14948" y="38199"/>
                    </a:cubicBezTo>
                    <a:cubicBezTo>
                      <a:pt x="14897" y="38149"/>
                      <a:pt x="14857" y="38099"/>
                      <a:pt x="14817" y="38049"/>
                    </a:cubicBezTo>
                    <a:cubicBezTo>
                      <a:pt x="14748" y="37959"/>
                      <a:pt x="14688" y="37859"/>
                      <a:pt x="14638" y="37749"/>
                    </a:cubicBezTo>
                    <a:cubicBezTo>
                      <a:pt x="14588" y="37629"/>
                      <a:pt x="14548" y="37509"/>
                      <a:pt x="14528" y="37380"/>
                    </a:cubicBezTo>
                    <a:cubicBezTo>
                      <a:pt x="14528" y="37309"/>
                      <a:pt x="14518" y="37249"/>
                      <a:pt x="14508" y="37180"/>
                    </a:cubicBezTo>
                    <a:cubicBezTo>
                      <a:pt x="14508" y="37130"/>
                      <a:pt x="14508" y="37090"/>
                      <a:pt x="14518" y="37050"/>
                    </a:cubicBezTo>
                    <a:cubicBezTo>
                      <a:pt x="14518" y="36960"/>
                      <a:pt x="14518" y="36860"/>
                      <a:pt x="14528" y="36770"/>
                    </a:cubicBezTo>
                    <a:lnTo>
                      <a:pt x="14528" y="36210"/>
                    </a:lnTo>
                    <a:cubicBezTo>
                      <a:pt x="14528" y="36121"/>
                      <a:pt x="14528" y="36030"/>
                      <a:pt x="14518" y="35931"/>
                    </a:cubicBezTo>
                    <a:cubicBezTo>
                      <a:pt x="14508" y="35841"/>
                      <a:pt x="14508" y="35751"/>
                      <a:pt x="14508" y="35661"/>
                    </a:cubicBezTo>
                    <a:cubicBezTo>
                      <a:pt x="14498" y="35461"/>
                      <a:pt x="14488" y="35262"/>
                      <a:pt x="14478" y="35071"/>
                    </a:cubicBezTo>
                    <a:close/>
                    <a:moveTo>
                      <a:pt x="14058" y="34532"/>
                    </a:moveTo>
                    <a:lnTo>
                      <a:pt x="14058" y="34532"/>
                    </a:lnTo>
                    <a:cubicBezTo>
                      <a:pt x="14048" y="34732"/>
                      <a:pt x="14048" y="34931"/>
                      <a:pt x="14048" y="35131"/>
                    </a:cubicBezTo>
                    <a:cubicBezTo>
                      <a:pt x="14048" y="35222"/>
                      <a:pt x="14048" y="35321"/>
                      <a:pt x="14058" y="35411"/>
                    </a:cubicBezTo>
                    <a:lnTo>
                      <a:pt x="14058" y="35701"/>
                    </a:lnTo>
                    <a:cubicBezTo>
                      <a:pt x="14058" y="35791"/>
                      <a:pt x="14068" y="35881"/>
                      <a:pt x="14068" y="35971"/>
                    </a:cubicBezTo>
                    <a:cubicBezTo>
                      <a:pt x="14078" y="36061"/>
                      <a:pt x="14078" y="36150"/>
                      <a:pt x="14078" y="36241"/>
                    </a:cubicBezTo>
                    <a:lnTo>
                      <a:pt x="14078" y="36780"/>
                    </a:lnTo>
                    <a:cubicBezTo>
                      <a:pt x="14078" y="36870"/>
                      <a:pt x="14088" y="36960"/>
                      <a:pt x="14088" y="37050"/>
                    </a:cubicBezTo>
                    <a:lnTo>
                      <a:pt x="14088" y="37190"/>
                    </a:lnTo>
                    <a:cubicBezTo>
                      <a:pt x="14088" y="37249"/>
                      <a:pt x="14098" y="37309"/>
                      <a:pt x="14108" y="37369"/>
                    </a:cubicBezTo>
                    <a:cubicBezTo>
                      <a:pt x="14118" y="37389"/>
                      <a:pt x="14118" y="37409"/>
                      <a:pt x="14128" y="37429"/>
                    </a:cubicBezTo>
                    <a:cubicBezTo>
                      <a:pt x="14128" y="37449"/>
                      <a:pt x="14138" y="37480"/>
                      <a:pt x="14138" y="37509"/>
                    </a:cubicBezTo>
                    <a:cubicBezTo>
                      <a:pt x="14148" y="37600"/>
                      <a:pt x="14168" y="37680"/>
                      <a:pt x="14188" y="37769"/>
                    </a:cubicBezTo>
                    <a:cubicBezTo>
                      <a:pt x="14198" y="37809"/>
                      <a:pt x="14218" y="37849"/>
                      <a:pt x="14228" y="37899"/>
                    </a:cubicBezTo>
                    <a:cubicBezTo>
                      <a:pt x="14198" y="37919"/>
                      <a:pt x="14168" y="37949"/>
                      <a:pt x="14128" y="37979"/>
                    </a:cubicBezTo>
                    <a:cubicBezTo>
                      <a:pt x="14078" y="38009"/>
                      <a:pt x="14028" y="38039"/>
                      <a:pt x="13978" y="38079"/>
                    </a:cubicBezTo>
                    <a:cubicBezTo>
                      <a:pt x="13918" y="38109"/>
                      <a:pt x="13869" y="38149"/>
                      <a:pt x="13809" y="38189"/>
                    </a:cubicBezTo>
                    <a:cubicBezTo>
                      <a:pt x="13689" y="38279"/>
                      <a:pt x="13569" y="38359"/>
                      <a:pt x="13439" y="38439"/>
                    </a:cubicBezTo>
                    <a:cubicBezTo>
                      <a:pt x="13319" y="38519"/>
                      <a:pt x="13189" y="38599"/>
                      <a:pt x="13059" y="38679"/>
                    </a:cubicBezTo>
                    <a:cubicBezTo>
                      <a:pt x="12929" y="38759"/>
                      <a:pt x="12799" y="38839"/>
                      <a:pt x="12659" y="38908"/>
                    </a:cubicBezTo>
                    <a:cubicBezTo>
                      <a:pt x="12559" y="38968"/>
                      <a:pt x="12450" y="39028"/>
                      <a:pt x="12350" y="39088"/>
                    </a:cubicBezTo>
                    <a:lnTo>
                      <a:pt x="12350" y="39068"/>
                    </a:lnTo>
                    <a:cubicBezTo>
                      <a:pt x="12390" y="38948"/>
                      <a:pt x="12410" y="38819"/>
                      <a:pt x="12439" y="38688"/>
                    </a:cubicBezTo>
                    <a:cubicBezTo>
                      <a:pt x="12459" y="38559"/>
                      <a:pt x="12490" y="38428"/>
                      <a:pt x="12490" y="38289"/>
                    </a:cubicBezTo>
                    <a:lnTo>
                      <a:pt x="12490" y="38089"/>
                    </a:lnTo>
                    <a:cubicBezTo>
                      <a:pt x="12479" y="38019"/>
                      <a:pt x="12479" y="37949"/>
                      <a:pt x="12470" y="37889"/>
                    </a:cubicBezTo>
                    <a:lnTo>
                      <a:pt x="12439" y="37680"/>
                    </a:lnTo>
                    <a:lnTo>
                      <a:pt x="12410" y="37500"/>
                    </a:lnTo>
                    <a:cubicBezTo>
                      <a:pt x="12399" y="37429"/>
                      <a:pt x="12390" y="37360"/>
                      <a:pt x="12370" y="37300"/>
                    </a:cubicBezTo>
                    <a:cubicBezTo>
                      <a:pt x="12359" y="37229"/>
                      <a:pt x="12339" y="37170"/>
                      <a:pt x="12319" y="37100"/>
                    </a:cubicBezTo>
                    <a:lnTo>
                      <a:pt x="12260" y="36920"/>
                    </a:lnTo>
                    <a:cubicBezTo>
                      <a:pt x="12230" y="36850"/>
                      <a:pt x="12200" y="36790"/>
                      <a:pt x="12170" y="36720"/>
                    </a:cubicBezTo>
                    <a:cubicBezTo>
                      <a:pt x="12140" y="36660"/>
                      <a:pt x="12120" y="36600"/>
                      <a:pt x="12090" y="36540"/>
                    </a:cubicBezTo>
                    <a:cubicBezTo>
                      <a:pt x="12060" y="36470"/>
                      <a:pt x="12040" y="36410"/>
                      <a:pt x="12000" y="36350"/>
                    </a:cubicBezTo>
                    <a:cubicBezTo>
                      <a:pt x="11990" y="36321"/>
                      <a:pt x="11970" y="36290"/>
                      <a:pt x="11960" y="36270"/>
                    </a:cubicBezTo>
                    <a:cubicBezTo>
                      <a:pt x="11940" y="36241"/>
                      <a:pt x="11920" y="36210"/>
                      <a:pt x="11910" y="36190"/>
                    </a:cubicBezTo>
                    <a:cubicBezTo>
                      <a:pt x="11870" y="36141"/>
                      <a:pt x="11820" y="36081"/>
                      <a:pt x="11780" y="36030"/>
                    </a:cubicBezTo>
                    <a:lnTo>
                      <a:pt x="11660" y="35881"/>
                    </a:lnTo>
                    <a:lnTo>
                      <a:pt x="11640" y="35861"/>
                    </a:lnTo>
                    <a:cubicBezTo>
                      <a:pt x="11640" y="35851"/>
                      <a:pt x="11640" y="35851"/>
                      <a:pt x="11650" y="35851"/>
                    </a:cubicBezTo>
                    <a:cubicBezTo>
                      <a:pt x="11800" y="35781"/>
                      <a:pt x="11940" y="35711"/>
                      <a:pt x="12090" y="35631"/>
                    </a:cubicBezTo>
                    <a:cubicBezTo>
                      <a:pt x="12240" y="35551"/>
                      <a:pt x="12379" y="35461"/>
                      <a:pt x="12530" y="35371"/>
                    </a:cubicBezTo>
                    <a:cubicBezTo>
                      <a:pt x="12590" y="35331"/>
                      <a:pt x="12659" y="35291"/>
                      <a:pt x="12730" y="35262"/>
                    </a:cubicBezTo>
                    <a:cubicBezTo>
                      <a:pt x="12809" y="35222"/>
                      <a:pt x="12879" y="35182"/>
                      <a:pt x="12959" y="35151"/>
                    </a:cubicBezTo>
                    <a:cubicBezTo>
                      <a:pt x="13029" y="35111"/>
                      <a:pt x="13099" y="35082"/>
                      <a:pt x="13169" y="35042"/>
                    </a:cubicBezTo>
                    <a:cubicBezTo>
                      <a:pt x="13249" y="35002"/>
                      <a:pt x="13319" y="34951"/>
                      <a:pt x="13389" y="34911"/>
                    </a:cubicBezTo>
                    <a:cubicBezTo>
                      <a:pt x="13459" y="34862"/>
                      <a:pt x="13538" y="34811"/>
                      <a:pt x="13618" y="34772"/>
                    </a:cubicBezTo>
                    <a:cubicBezTo>
                      <a:pt x="13649" y="34752"/>
                      <a:pt x="13689" y="34742"/>
                      <a:pt x="13729" y="34722"/>
                    </a:cubicBezTo>
                    <a:cubicBezTo>
                      <a:pt x="13758" y="34702"/>
                      <a:pt x="13798" y="34692"/>
                      <a:pt x="13829" y="34672"/>
                    </a:cubicBezTo>
                    <a:cubicBezTo>
                      <a:pt x="13898" y="34622"/>
                      <a:pt x="13978" y="34582"/>
                      <a:pt x="14058" y="34532"/>
                    </a:cubicBezTo>
                    <a:close/>
                    <a:moveTo>
                      <a:pt x="11550" y="35901"/>
                    </a:moveTo>
                    <a:cubicBezTo>
                      <a:pt x="11570" y="35921"/>
                      <a:pt x="11590" y="35941"/>
                      <a:pt x="11600" y="35971"/>
                    </a:cubicBezTo>
                    <a:cubicBezTo>
                      <a:pt x="11670" y="36061"/>
                      <a:pt x="11740" y="36141"/>
                      <a:pt x="11800" y="36241"/>
                    </a:cubicBezTo>
                    <a:cubicBezTo>
                      <a:pt x="11840" y="36281"/>
                      <a:pt x="11860" y="36330"/>
                      <a:pt x="11890" y="36381"/>
                    </a:cubicBezTo>
                    <a:cubicBezTo>
                      <a:pt x="11920" y="36430"/>
                      <a:pt x="11940" y="36480"/>
                      <a:pt x="11960" y="36530"/>
                    </a:cubicBezTo>
                    <a:cubicBezTo>
                      <a:pt x="12010" y="36660"/>
                      <a:pt x="12070" y="36780"/>
                      <a:pt x="12120" y="36910"/>
                    </a:cubicBezTo>
                    <a:cubicBezTo>
                      <a:pt x="12160" y="37030"/>
                      <a:pt x="12210" y="37150"/>
                      <a:pt x="12240" y="37269"/>
                    </a:cubicBezTo>
                    <a:cubicBezTo>
                      <a:pt x="12250" y="37329"/>
                      <a:pt x="12260" y="37389"/>
                      <a:pt x="12270" y="37440"/>
                    </a:cubicBezTo>
                    <a:cubicBezTo>
                      <a:pt x="12279" y="37489"/>
                      <a:pt x="12279" y="37540"/>
                      <a:pt x="12290" y="37589"/>
                    </a:cubicBezTo>
                    <a:cubicBezTo>
                      <a:pt x="12290" y="37609"/>
                      <a:pt x="12290" y="37620"/>
                      <a:pt x="12299" y="37640"/>
                    </a:cubicBezTo>
                    <a:lnTo>
                      <a:pt x="12299" y="37699"/>
                    </a:lnTo>
                    <a:cubicBezTo>
                      <a:pt x="12310" y="37739"/>
                      <a:pt x="12319" y="37789"/>
                      <a:pt x="12319" y="37829"/>
                    </a:cubicBezTo>
                    <a:cubicBezTo>
                      <a:pt x="12319" y="37839"/>
                      <a:pt x="12319" y="37849"/>
                      <a:pt x="12330" y="37859"/>
                    </a:cubicBezTo>
                    <a:cubicBezTo>
                      <a:pt x="12339" y="37949"/>
                      <a:pt x="12350" y="38049"/>
                      <a:pt x="12350" y="38139"/>
                    </a:cubicBezTo>
                    <a:lnTo>
                      <a:pt x="12350" y="38289"/>
                    </a:lnTo>
                    <a:cubicBezTo>
                      <a:pt x="12350" y="38339"/>
                      <a:pt x="12339" y="38379"/>
                      <a:pt x="12339" y="38419"/>
                    </a:cubicBezTo>
                    <a:cubicBezTo>
                      <a:pt x="12319" y="38548"/>
                      <a:pt x="12290" y="38679"/>
                      <a:pt x="12260" y="38799"/>
                    </a:cubicBezTo>
                    <a:cubicBezTo>
                      <a:pt x="12250" y="38868"/>
                      <a:pt x="12230" y="38928"/>
                      <a:pt x="12220" y="38988"/>
                    </a:cubicBezTo>
                    <a:cubicBezTo>
                      <a:pt x="12210" y="39018"/>
                      <a:pt x="12200" y="39048"/>
                      <a:pt x="12190" y="39088"/>
                    </a:cubicBezTo>
                    <a:cubicBezTo>
                      <a:pt x="12180" y="39118"/>
                      <a:pt x="12170" y="39148"/>
                      <a:pt x="12170" y="39178"/>
                    </a:cubicBezTo>
                    <a:cubicBezTo>
                      <a:pt x="12160" y="39178"/>
                      <a:pt x="12160" y="39188"/>
                      <a:pt x="12160" y="39198"/>
                    </a:cubicBezTo>
                    <a:cubicBezTo>
                      <a:pt x="12070" y="39248"/>
                      <a:pt x="11970" y="39308"/>
                      <a:pt x="11880" y="39368"/>
                    </a:cubicBezTo>
                    <a:cubicBezTo>
                      <a:pt x="11750" y="39438"/>
                      <a:pt x="11610" y="39518"/>
                      <a:pt x="11480" y="39588"/>
                    </a:cubicBezTo>
                    <a:cubicBezTo>
                      <a:pt x="11471" y="39588"/>
                      <a:pt x="11460" y="39598"/>
                      <a:pt x="11451" y="39598"/>
                    </a:cubicBezTo>
                    <a:cubicBezTo>
                      <a:pt x="11460" y="39578"/>
                      <a:pt x="11460" y="39548"/>
                      <a:pt x="11471" y="39528"/>
                    </a:cubicBezTo>
                    <a:cubicBezTo>
                      <a:pt x="11491" y="39458"/>
                      <a:pt x="11511" y="39388"/>
                      <a:pt x="11520" y="39318"/>
                    </a:cubicBezTo>
                    <a:cubicBezTo>
                      <a:pt x="11540" y="39238"/>
                      <a:pt x="11550" y="39168"/>
                      <a:pt x="11560" y="39088"/>
                    </a:cubicBezTo>
                    <a:cubicBezTo>
                      <a:pt x="11580" y="39018"/>
                      <a:pt x="11590" y="38938"/>
                      <a:pt x="11600" y="38868"/>
                    </a:cubicBezTo>
                    <a:cubicBezTo>
                      <a:pt x="11600" y="38799"/>
                      <a:pt x="11610" y="38728"/>
                      <a:pt x="11610" y="38648"/>
                    </a:cubicBezTo>
                    <a:lnTo>
                      <a:pt x="11610" y="38428"/>
                    </a:lnTo>
                    <a:cubicBezTo>
                      <a:pt x="11600" y="38359"/>
                      <a:pt x="11590" y="38279"/>
                      <a:pt x="11580" y="38209"/>
                    </a:cubicBezTo>
                    <a:cubicBezTo>
                      <a:pt x="11570" y="38129"/>
                      <a:pt x="11550" y="38059"/>
                      <a:pt x="11540" y="37989"/>
                    </a:cubicBezTo>
                    <a:cubicBezTo>
                      <a:pt x="11531" y="37949"/>
                      <a:pt x="11531" y="37919"/>
                      <a:pt x="11520" y="37879"/>
                    </a:cubicBezTo>
                    <a:cubicBezTo>
                      <a:pt x="11511" y="37849"/>
                      <a:pt x="11511" y="37809"/>
                      <a:pt x="11500" y="37779"/>
                    </a:cubicBezTo>
                    <a:cubicBezTo>
                      <a:pt x="11471" y="37709"/>
                      <a:pt x="11451" y="37629"/>
                      <a:pt x="11420" y="37560"/>
                    </a:cubicBezTo>
                    <a:cubicBezTo>
                      <a:pt x="11391" y="37489"/>
                      <a:pt x="11351" y="37429"/>
                      <a:pt x="11320" y="37360"/>
                    </a:cubicBezTo>
                    <a:cubicBezTo>
                      <a:pt x="11280" y="37289"/>
                      <a:pt x="11240" y="37229"/>
                      <a:pt x="11200" y="37160"/>
                    </a:cubicBezTo>
                    <a:cubicBezTo>
                      <a:pt x="11131" y="37030"/>
                      <a:pt x="11060" y="36900"/>
                      <a:pt x="10971" y="36780"/>
                    </a:cubicBezTo>
                    <a:cubicBezTo>
                      <a:pt x="10931" y="36720"/>
                      <a:pt x="10881" y="36650"/>
                      <a:pt x="10831" y="36590"/>
                    </a:cubicBezTo>
                    <a:cubicBezTo>
                      <a:pt x="10791" y="36540"/>
                      <a:pt x="10741" y="36480"/>
                      <a:pt x="10701" y="36430"/>
                    </a:cubicBezTo>
                    <a:cubicBezTo>
                      <a:pt x="10681" y="36401"/>
                      <a:pt x="10651" y="36381"/>
                      <a:pt x="10631" y="36350"/>
                    </a:cubicBezTo>
                    <a:lnTo>
                      <a:pt x="10621" y="36350"/>
                    </a:lnTo>
                    <a:cubicBezTo>
                      <a:pt x="10671" y="36330"/>
                      <a:pt x="10711" y="36310"/>
                      <a:pt x="10751" y="36290"/>
                    </a:cubicBezTo>
                    <a:cubicBezTo>
                      <a:pt x="10901" y="36221"/>
                      <a:pt x="11041" y="36141"/>
                      <a:pt x="11191" y="36070"/>
                    </a:cubicBezTo>
                    <a:cubicBezTo>
                      <a:pt x="11311" y="36010"/>
                      <a:pt x="11431" y="35951"/>
                      <a:pt x="11550" y="35901"/>
                    </a:cubicBezTo>
                    <a:close/>
                    <a:moveTo>
                      <a:pt x="23860" y="33872"/>
                    </a:moveTo>
                    <a:cubicBezTo>
                      <a:pt x="23880" y="33883"/>
                      <a:pt x="23910" y="33903"/>
                      <a:pt x="23930" y="33912"/>
                    </a:cubicBezTo>
                    <a:cubicBezTo>
                      <a:pt x="24020" y="33972"/>
                      <a:pt x="24110" y="34032"/>
                      <a:pt x="24200" y="34082"/>
                    </a:cubicBezTo>
                    <a:cubicBezTo>
                      <a:pt x="24250" y="34102"/>
                      <a:pt x="24290" y="34122"/>
                      <a:pt x="24340" y="34142"/>
                    </a:cubicBezTo>
                    <a:cubicBezTo>
                      <a:pt x="24380" y="34172"/>
                      <a:pt x="24429" y="34202"/>
                      <a:pt x="24480" y="34232"/>
                    </a:cubicBezTo>
                    <a:cubicBezTo>
                      <a:pt x="24560" y="34292"/>
                      <a:pt x="24640" y="34352"/>
                      <a:pt x="24729" y="34412"/>
                    </a:cubicBezTo>
                    <a:cubicBezTo>
                      <a:pt x="24820" y="34462"/>
                      <a:pt x="24909" y="34512"/>
                      <a:pt x="24989" y="34562"/>
                    </a:cubicBezTo>
                    <a:cubicBezTo>
                      <a:pt x="25079" y="34612"/>
                      <a:pt x="25159" y="34672"/>
                      <a:pt x="25249" y="34722"/>
                    </a:cubicBezTo>
                    <a:cubicBezTo>
                      <a:pt x="25339" y="34782"/>
                      <a:pt x="25429" y="34831"/>
                      <a:pt x="25529" y="34882"/>
                    </a:cubicBezTo>
                    <a:cubicBezTo>
                      <a:pt x="25619" y="34922"/>
                      <a:pt x="25719" y="34971"/>
                      <a:pt x="25808" y="35022"/>
                    </a:cubicBezTo>
                    <a:cubicBezTo>
                      <a:pt x="25908" y="35071"/>
                      <a:pt x="25999" y="35122"/>
                      <a:pt x="26098" y="35182"/>
                    </a:cubicBezTo>
                    <a:lnTo>
                      <a:pt x="26368" y="35331"/>
                    </a:lnTo>
                    <a:cubicBezTo>
                      <a:pt x="26458" y="35371"/>
                      <a:pt x="26548" y="35431"/>
                      <a:pt x="26628" y="35491"/>
                    </a:cubicBezTo>
                    <a:cubicBezTo>
                      <a:pt x="26708" y="35541"/>
                      <a:pt x="26798" y="35591"/>
                      <a:pt x="26887" y="35641"/>
                    </a:cubicBezTo>
                    <a:cubicBezTo>
                      <a:pt x="26918" y="35661"/>
                      <a:pt x="26958" y="35681"/>
                      <a:pt x="26998" y="35711"/>
                    </a:cubicBezTo>
                    <a:cubicBezTo>
                      <a:pt x="27047" y="35731"/>
                      <a:pt x="27087" y="35761"/>
                      <a:pt x="27127" y="35791"/>
                    </a:cubicBezTo>
                    <a:cubicBezTo>
                      <a:pt x="27207" y="35841"/>
                      <a:pt x="27277" y="35901"/>
                      <a:pt x="27357" y="35951"/>
                    </a:cubicBezTo>
                    <a:cubicBezTo>
                      <a:pt x="27397" y="35981"/>
                      <a:pt x="27437" y="36001"/>
                      <a:pt x="27477" y="36021"/>
                    </a:cubicBezTo>
                    <a:cubicBezTo>
                      <a:pt x="27517" y="36041"/>
                      <a:pt x="27557" y="36070"/>
                      <a:pt x="27597" y="36090"/>
                    </a:cubicBezTo>
                    <a:cubicBezTo>
                      <a:pt x="27677" y="36141"/>
                      <a:pt x="27767" y="36181"/>
                      <a:pt x="27847" y="36230"/>
                    </a:cubicBezTo>
                    <a:cubicBezTo>
                      <a:pt x="27927" y="36281"/>
                      <a:pt x="28006" y="36330"/>
                      <a:pt x="28077" y="36381"/>
                    </a:cubicBezTo>
                    <a:cubicBezTo>
                      <a:pt x="28126" y="36410"/>
                      <a:pt x="28166" y="36430"/>
                      <a:pt x="28217" y="36450"/>
                    </a:cubicBezTo>
                    <a:cubicBezTo>
                      <a:pt x="28257" y="36480"/>
                      <a:pt x="28306" y="36500"/>
                      <a:pt x="28357" y="36520"/>
                    </a:cubicBezTo>
                    <a:cubicBezTo>
                      <a:pt x="28437" y="36560"/>
                      <a:pt x="28526" y="36610"/>
                      <a:pt x="28606" y="36660"/>
                    </a:cubicBezTo>
                    <a:cubicBezTo>
                      <a:pt x="28756" y="36740"/>
                      <a:pt x="28896" y="36820"/>
                      <a:pt x="29026" y="36920"/>
                    </a:cubicBezTo>
                    <a:cubicBezTo>
                      <a:pt x="29056" y="36940"/>
                      <a:pt x="29076" y="36950"/>
                      <a:pt x="29106" y="36970"/>
                    </a:cubicBezTo>
                    <a:lnTo>
                      <a:pt x="29196" y="37000"/>
                    </a:lnTo>
                    <a:cubicBezTo>
                      <a:pt x="29225" y="37010"/>
                      <a:pt x="29256" y="37020"/>
                      <a:pt x="29296" y="37020"/>
                    </a:cubicBezTo>
                    <a:cubicBezTo>
                      <a:pt x="29325" y="37020"/>
                      <a:pt x="29356" y="37020"/>
                      <a:pt x="29396" y="37010"/>
                    </a:cubicBezTo>
                    <a:cubicBezTo>
                      <a:pt x="29436" y="37010"/>
                      <a:pt x="29476" y="37000"/>
                      <a:pt x="29525" y="37000"/>
                    </a:cubicBezTo>
                    <a:cubicBezTo>
                      <a:pt x="29525" y="37120"/>
                      <a:pt x="29536" y="37240"/>
                      <a:pt x="29536" y="37369"/>
                    </a:cubicBezTo>
                    <a:cubicBezTo>
                      <a:pt x="29545" y="37549"/>
                      <a:pt x="29545" y="37729"/>
                      <a:pt x="29545" y="37909"/>
                    </a:cubicBezTo>
                    <a:cubicBezTo>
                      <a:pt x="29556" y="38079"/>
                      <a:pt x="29556" y="38259"/>
                      <a:pt x="29556" y="38428"/>
                    </a:cubicBezTo>
                    <a:lnTo>
                      <a:pt x="29556" y="38688"/>
                    </a:lnTo>
                    <a:cubicBezTo>
                      <a:pt x="29556" y="38779"/>
                      <a:pt x="29545" y="38859"/>
                      <a:pt x="29545" y="38938"/>
                    </a:cubicBezTo>
                    <a:cubicBezTo>
                      <a:pt x="29545" y="39028"/>
                      <a:pt x="29556" y="39108"/>
                      <a:pt x="29556" y="39188"/>
                    </a:cubicBezTo>
                    <a:cubicBezTo>
                      <a:pt x="29556" y="39278"/>
                      <a:pt x="29565" y="39368"/>
                      <a:pt x="29565" y="39458"/>
                    </a:cubicBezTo>
                    <a:lnTo>
                      <a:pt x="29565" y="39707"/>
                    </a:lnTo>
                    <a:cubicBezTo>
                      <a:pt x="29565" y="39798"/>
                      <a:pt x="29576" y="39878"/>
                      <a:pt x="29576" y="39967"/>
                    </a:cubicBezTo>
                    <a:lnTo>
                      <a:pt x="29576" y="40167"/>
                    </a:lnTo>
                    <a:cubicBezTo>
                      <a:pt x="29585" y="40227"/>
                      <a:pt x="29585" y="40287"/>
                      <a:pt x="29596" y="40347"/>
                    </a:cubicBezTo>
                    <a:cubicBezTo>
                      <a:pt x="29605" y="40407"/>
                      <a:pt x="29605" y="40477"/>
                      <a:pt x="29605" y="40537"/>
                    </a:cubicBezTo>
                    <a:cubicBezTo>
                      <a:pt x="29605" y="40567"/>
                      <a:pt x="29616" y="40597"/>
                      <a:pt x="29616" y="40627"/>
                    </a:cubicBezTo>
                    <a:cubicBezTo>
                      <a:pt x="29545" y="40597"/>
                      <a:pt x="29476" y="40557"/>
                      <a:pt x="29405" y="40517"/>
                    </a:cubicBezTo>
                    <a:cubicBezTo>
                      <a:pt x="29245" y="40437"/>
                      <a:pt x="29086" y="40347"/>
                      <a:pt x="28926" y="40267"/>
                    </a:cubicBezTo>
                    <a:cubicBezTo>
                      <a:pt x="28846" y="40227"/>
                      <a:pt x="28766" y="40197"/>
                      <a:pt x="28686" y="40157"/>
                    </a:cubicBezTo>
                    <a:cubicBezTo>
                      <a:pt x="28606" y="40117"/>
                      <a:pt x="28526" y="40078"/>
                      <a:pt x="28446" y="40027"/>
                    </a:cubicBezTo>
                    <a:cubicBezTo>
                      <a:pt x="28366" y="39987"/>
                      <a:pt x="28286" y="39938"/>
                      <a:pt x="28197" y="39898"/>
                    </a:cubicBezTo>
                    <a:cubicBezTo>
                      <a:pt x="28117" y="39858"/>
                      <a:pt x="28026" y="39818"/>
                      <a:pt x="27947" y="39767"/>
                    </a:cubicBezTo>
                    <a:cubicBezTo>
                      <a:pt x="27867" y="39718"/>
                      <a:pt x="27797" y="39678"/>
                      <a:pt x="27707" y="39627"/>
                    </a:cubicBezTo>
                    <a:cubicBezTo>
                      <a:pt x="27627" y="39588"/>
                      <a:pt x="27537" y="39548"/>
                      <a:pt x="27457" y="39508"/>
                    </a:cubicBezTo>
                    <a:cubicBezTo>
                      <a:pt x="27277" y="39418"/>
                      <a:pt x="27107" y="39318"/>
                      <a:pt x="26927" y="39228"/>
                    </a:cubicBezTo>
                    <a:cubicBezTo>
                      <a:pt x="26838" y="39188"/>
                      <a:pt x="26748" y="39158"/>
                      <a:pt x="26668" y="39118"/>
                    </a:cubicBezTo>
                    <a:cubicBezTo>
                      <a:pt x="26578" y="39068"/>
                      <a:pt x="26488" y="39018"/>
                      <a:pt x="26408" y="38968"/>
                    </a:cubicBezTo>
                    <a:cubicBezTo>
                      <a:pt x="26328" y="38918"/>
                      <a:pt x="26238" y="38868"/>
                      <a:pt x="26148" y="38828"/>
                    </a:cubicBezTo>
                    <a:cubicBezTo>
                      <a:pt x="26068" y="38779"/>
                      <a:pt x="25968" y="38748"/>
                      <a:pt x="25879" y="38708"/>
                    </a:cubicBezTo>
                    <a:cubicBezTo>
                      <a:pt x="25719" y="38639"/>
                      <a:pt x="25568" y="38559"/>
                      <a:pt x="25409" y="38479"/>
                    </a:cubicBezTo>
                    <a:cubicBezTo>
                      <a:pt x="25249" y="38409"/>
                      <a:pt x="25089" y="38339"/>
                      <a:pt x="24919" y="38269"/>
                    </a:cubicBezTo>
                    <a:cubicBezTo>
                      <a:pt x="24859" y="38249"/>
                      <a:pt x="24800" y="38219"/>
                      <a:pt x="24740" y="38189"/>
                    </a:cubicBezTo>
                    <a:cubicBezTo>
                      <a:pt x="24669" y="38149"/>
                      <a:pt x="24609" y="38109"/>
                      <a:pt x="24549" y="38059"/>
                    </a:cubicBezTo>
                    <a:cubicBezTo>
                      <a:pt x="24480" y="38019"/>
                      <a:pt x="24420" y="37969"/>
                      <a:pt x="24349" y="37929"/>
                    </a:cubicBezTo>
                    <a:cubicBezTo>
                      <a:pt x="24290" y="37899"/>
                      <a:pt x="24240" y="37859"/>
                      <a:pt x="24190" y="37819"/>
                    </a:cubicBezTo>
                    <a:cubicBezTo>
                      <a:pt x="24150" y="37789"/>
                      <a:pt x="24120" y="37759"/>
                      <a:pt x="24080" y="37729"/>
                    </a:cubicBezTo>
                    <a:cubicBezTo>
                      <a:pt x="24040" y="37699"/>
                      <a:pt x="24000" y="37669"/>
                      <a:pt x="23960" y="37629"/>
                    </a:cubicBezTo>
                    <a:lnTo>
                      <a:pt x="23960" y="37600"/>
                    </a:lnTo>
                    <a:cubicBezTo>
                      <a:pt x="23950" y="37569"/>
                      <a:pt x="23960" y="37540"/>
                      <a:pt x="23960" y="37509"/>
                    </a:cubicBezTo>
                    <a:lnTo>
                      <a:pt x="23960" y="37349"/>
                    </a:lnTo>
                    <a:cubicBezTo>
                      <a:pt x="23960" y="37260"/>
                      <a:pt x="23970" y="37170"/>
                      <a:pt x="23970" y="37080"/>
                    </a:cubicBezTo>
                    <a:cubicBezTo>
                      <a:pt x="23980" y="36890"/>
                      <a:pt x="23980" y="36700"/>
                      <a:pt x="23980" y="36510"/>
                    </a:cubicBezTo>
                    <a:cubicBezTo>
                      <a:pt x="23980" y="36130"/>
                      <a:pt x="23970" y="35751"/>
                      <a:pt x="23940" y="35371"/>
                    </a:cubicBezTo>
                    <a:cubicBezTo>
                      <a:pt x="23920" y="35231"/>
                      <a:pt x="23910" y="35091"/>
                      <a:pt x="23910" y="34951"/>
                    </a:cubicBezTo>
                    <a:cubicBezTo>
                      <a:pt x="23900" y="34822"/>
                      <a:pt x="23900" y="34692"/>
                      <a:pt x="23900" y="34552"/>
                    </a:cubicBezTo>
                    <a:cubicBezTo>
                      <a:pt x="23900" y="34482"/>
                      <a:pt x="23890" y="34412"/>
                      <a:pt x="23890" y="34342"/>
                    </a:cubicBezTo>
                    <a:cubicBezTo>
                      <a:pt x="23890" y="34272"/>
                      <a:pt x="23890" y="34202"/>
                      <a:pt x="23880" y="34132"/>
                    </a:cubicBezTo>
                    <a:cubicBezTo>
                      <a:pt x="23880" y="34062"/>
                      <a:pt x="23870" y="33992"/>
                      <a:pt x="23870" y="33923"/>
                    </a:cubicBezTo>
                    <a:cubicBezTo>
                      <a:pt x="23860" y="33903"/>
                      <a:pt x="23860" y="33892"/>
                      <a:pt x="23860" y="33872"/>
                    </a:cubicBezTo>
                    <a:close/>
                    <a:moveTo>
                      <a:pt x="44144" y="28727"/>
                    </a:moveTo>
                    <a:lnTo>
                      <a:pt x="44144" y="28727"/>
                    </a:lnTo>
                    <a:cubicBezTo>
                      <a:pt x="44133" y="28776"/>
                      <a:pt x="44133" y="28836"/>
                      <a:pt x="44133" y="28887"/>
                    </a:cubicBezTo>
                    <a:cubicBezTo>
                      <a:pt x="44124" y="28967"/>
                      <a:pt x="44124" y="29036"/>
                      <a:pt x="44113" y="29116"/>
                    </a:cubicBezTo>
                    <a:lnTo>
                      <a:pt x="44084" y="29356"/>
                    </a:lnTo>
                    <a:cubicBezTo>
                      <a:pt x="44073" y="29426"/>
                      <a:pt x="44073" y="29506"/>
                      <a:pt x="44073" y="29576"/>
                    </a:cubicBezTo>
                    <a:cubicBezTo>
                      <a:pt x="44064" y="29646"/>
                      <a:pt x="44064" y="29716"/>
                      <a:pt x="44064" y="29786"/>
                    </a:cubicBezTo>
                    <a:lnTo>
                      <a:pt x="44064" y="30006"/>
                    </a:lnTo>
                    <a:cubicBezTo>
                      <a:pt x="44073" y="30086"/>
                      <a:pt x="44073" y="30175"/>
                      <a:pt x="44073" y="30255"/>
                    </a:cubicBezTo>
                    <a:cubicBezTo>
                      <a:pt x="44073" y="30415"/>
                      <a:pt x="44073" y="30585"/>
                      <a:pt x="44064" y="30745"/>
                    </a:cubicBezTo>
                    <a:lnTo>
                      <a:pt x="44064" y="30965"/>
                    </a:lnTo>
                    <a:cubicBezTo>
                      <a:pt x="44064" y="31045"/>
                      <a:pt x="44073" y="31115"/>
                      <a:pt x="44073" y="31194"/>
                    </a:cubicBezTo>
                    <a:cubicBezTo>
                      <a:pt x="44084" y="31345"/>
                      <a:pt x="44084" y="31494"/>
                      <a:pt x="44084" y="31644"/>
                    </a:cubicBezTo>
                    <a:cubicBezTo>
                      <a:pt x="44084" y="31694"/>
                      <a:pt x="44084" y="31744"/>
                      <a:pt x="44073" y="31804"/>
                    </a:cubicBezTo>
                    <a:lnTo>
                      <a:pt x="44073" y="31944"/>
                    </a:lnTo>
                    <a:cubicBezTo>
                      <a:pt x="44064" y="31964"/>
                      <a:pt x="44064" y="31994"/>
                      <a:pt x="44053" y="32014"/>
                    </a:cubicBezTo>
                    <a:cubicBezTo>
                      <a:pt x="44044" y="32024"/>
                      <a:pt x="44044" y="32044"/>
                      <a:pt x="44033" y="32054"/>
                    </a:cubicBezTo>
                    <a:lnTo>
                      <a:pt x="43964" y="32124"/>
                    </a:lnTo>
                    <a:cubicBezTo>
                      <a:pt x="43933" y="32144"/>
                      <a:pt x="43893" y="32164"/>
                      <a:pt x="43864" y="32194"/>
                    </a:cubicBezTo>
                    <a:cubicBezTo>
                      <a:pt x="43804" y="32234"/>
                      <a:pt x="43744" y="32284"/>
                      <a:pt x="43693" y="32334"/>
                    </a:cubicBezTo>
                    <a:lnTo>
                      <a:pt x="43684" y="32334"/>
                    </a:lnTo>
                    <a:cubicBezTo>
                      <a:pt x="43664" y="32344"/>
                      <a:pt x="43644" y="32364"/>
                      <a:pt x="43614" y="32373"/>
                    </a:cubicBezTo>
                    <a:cubicBezTo>
                      <a:pt x="43454" y="32473"/>
                      <a:pt x="43294" y="32564"/>
                      <a:pt x="43134" y="32664"/>
                    </a:cubicBezTo>
                    <a:cubicBezTo>
                      <a:pt x="42964" y="32773"/>
                      <a:pt x="42785" y="32863"/>
                      <a:pt x="42614" y="32983"/>
                    </a:cubicBezTo>
                    <a:cubicBezTo>
                      <a:pt x="42445" y="33093"/>
                      <a:pt x="42265" y="33213"/>
                      <a:pt x="42095" y="33323"/>
                    </a:cubicBezTo>
                    <a:cubicBezTo>
                      <a:pt x="41925" y="33433"/>
                      <a:pt x="41755" y="33553"/>
                      <a:pt x="41586" y="33663"/>
                    </a:cubicBezTo>
                    <a:cubicBezTo>
                      <a:pt x="41406" y="33772"/>
                      <a:pt x="41216" y="33883"/>
                      <a:pt x="41036" y="34003"/>
                    </a:cubicBezTo>
                    <a:cubicBezTo>
                      <a:pt x="40956" y="34052"/>
                      <a:pt x="40866" y="34112"/>
                      <a:pt x="40786" y="34172"/>
                    </a:cubicBezTo>
                    <a:cubicBezTo>
                      <a:pt x="40696" y="34222"/>
                      <a:pt x="40616" y="34282"/>
                      <a:pt x="40536" y="34332"/>
                    </a:cubicBezTo>
                    <a:cubicBezTo>
                      <a:pt x="40356" y="34442"/>
                      <a:pt x="40176" y="34552"/>
                      <a:pt x="40007" y="34662"/>
                    </a:cubicBezTo>
                    <a:cubicBezTo>
                      <a:pt x="39657" y="34891"/>
                      <a:pt x="39317" y="35122"/>
                      <a:pt x="38968" y="35341"/>
                    </a:cubicBezTo>
                    <a:cubicBezTo>
                      <a:pt x="38798" y="35451"/>
                      <a:pt x="38618" y="35561"/>
                      <a:pt x="38438" y="35671"/>
                    </a:cubicBezTo>
                    <a:cubicBezTo>
                      <a:pt x="38348" y="35731"/>
                      <a:pt x="38268" y="35781"/>
                      <a:pt x="38178" y="35831"/>
                    </a:cubicBezTo>
                    <a:cubicBezTo>
                      <a:pt x="38078" y="35891"/>
                      <a:pt x="37978" y="35941"/>
                      <a:pt x="37889" y="35991"/>
                    </a:cubicBezTo>
                    <a:cubicBezTo>
                      <a:pt x="37709" y="36090"/>
                      <a:pt x="37529" y="36201"/>
                      <a:pt x="37359" y="36310"/>
                    </a:cubicBezTo>
                    <a:cubicBezTo>
                      <a:pt x="37269" y="36370"/>
                      <a:pt x="37179" y="36421"/>
                      <a:pt x="37089" y="36480"/>
                    </a:cubicBezTo>
                    <a:lnTo>
                      <a:pt x="36819" y="36630"/>
                    </a:lnTo>
                    <a:cubicBezTo>
                      <a:pt x="36639" y="36730"/>
                      <a:pt x="36459" y="36860"/>
                      <a:pt x="36280" y="36980"/>
                    </a:cubicBezTo>
                    <a:cubicBezTo>
                      <a:pt x="36190" y="37030"/>
                      <a:pt x="36100" y="37080"/>
                      <a:pt x="36020" y="37130"/>
                    </a:cubicBezTo>
                    <a:cubicBezTo>
                      <a:pt x="35930" y="37180"/>
                      <a:pt x="35830" y="37220"/>
                      <a:pt x="35740" y="37269"/>
                    </a:cubicBezTo>
                    <a:cubicBezTo>
                      <a:pt x="35560" y="37360"/>
                      <a:pt x="35380" y="37469"/>
                      <a:pt x="35201" y="37569"/>
                    </a:cubicBezTo>
                    <a:cubicBezTo>
                      <a:pt x="35111" y="37629"/>
                      <a:pt x="35011" y="37680"/>
                      <a:pt x="34921" y="37729"/>
                    </a:cubicBezTo>
                    <a:cubicBezTo>
                      <a:pt x="34831" y="37779"/>
                      <a:pt x="34731" y="37829"/>
                      <a:pt x="34641" y="37879"/>
                    </a:cubicBezTo>
                    <a:lnTo>
                      <a:pt x="34072" y="38209"/>
                    </a:lnTo>
                    <a:cubicBezTo>
                      <a:pt x="33982" y="38259"/>
                      <a:pt x="33892" y="38319"/>
                      <a:pt x="33802" y="38369"/>
                    </a:cubicBezTo>
                    <a:cubicBezTo>
                      <a:pt x="33722" y="38428"/>
                      <a:pt x="33632" y="38468"/>
                      <a:pt x="33552" y="38519"/>
                    </a:cubicBezTo>
                    <a:cubicBezTo>
                      <a:pt x="33362" y="38619"/>
                      <a:pt x="33182" y="38728"/>
                      <a:pt x="33002" y="38828"/>
                    </a:cubicBezTo>
                    <a:cubicBezTo>
                      <a:pt x="32902" y="38888"/>
                      <a:pt x="32813" y="38938"/>
                      <a:pt x="32723" y="38988"/>
                    </a:cubicBezTo>
                    <a:cubicBezTo>
                      <a:pt x="32633" y="39048"/>
                      <a:pt x="32533" y="39098"/>
                      <a:pt x="32443" y="39138"/>
                    </a:cubicBezTo>
                    <a:cubicBezTo>
                      <a:pt x="32253" y="39238"/>
                      <a:pt x="32063" y="39348"/>
                      <a:pt x="31883" y="39458"/>
                    </a:cubicBezTo>
                    <a:cubicBezTo>
                      <a:pt x="31803" y="39508"/>
                      <a:pt x="31714" y="39568"/>
                      <a:pt x="31634" y="39618"/>
                    </a:cubicBezTo>
                    <a:cubicBezTo>
                      <a:pt x="31544" y="39667"/>
                      <a:pt x="31444" y="39707"/>
                      <a:pt x="31354" y="39758"/>
                    </a:cubicBezTo>
                    <a:cubicBezTo>
                      <a:pt x="31214" y="39827"/>
                      <a:pt x="31074" y="39898"/>
                      <a:pt x="30934" y="39978"/>
                    </a:cubicBezTo>
                    <a:cubicBezTo>
                      <a:pt x="30804" y="40058"/>
                      <a:pt x="30684" y="40147"/>
                      <a:pt x="30555" y="40227"/>
                    </a:cubicBezTo>
                    <a:cubicBezTo>
                      <a:pt x="30424" y="40317"/>
                      <a:pt x="30295" y="40397"/>
                      <a:pt x="30155" y="40477"/>
                    </a:cubicBezTo>
                    <a:cubicBezTo>
                      <a:pt x="30045" y="40537"/>
                      <a:pt x="29935" y="40607"/>
                      <a:pt x="29825" y="40667"/>
                    </a:cubicBezTo>
                    <a:cubicBezTo>
                      <a:pt x="29825" y="40647"/>
                      <a:pt x="29825" y="40627"/>
                      <a:pt x="29815" y="40597"/>
                    </a:cubicBezTo>
                    <a:lnTo>
                      <a:pt x="29815" y="40467"/>
                    </a:lnTo>
                    <a:cubicBezTo>
                      <a:pt x="29815" y="40387"/>
                      <a:pt x="29805" y="40307"/>
                      <a:pt x="29795" y="40237"/>
                    </a:cubicBezTo>
                    <a:lnTo>
                      <a:pt x="29795" y="39987"/>
                    </a:lnTo>
                    <a:cubicBezTo>
                      <a:pt x="29795" y="39898"/>
                      <a:pt x="29785" y="39818"/>
                      <a:pt x="29785" y="39727"/>
                    </a:cubicBezTo>
                    <a:cubicBezTo>
                      <a:pt x="29775" y="39558"/>
                      <a:pt x="29775" y="39388"/>
                      <a:pt x="29765" y="39208"/>
                    </a:cubicBezTo>
                    <a:cubicBezTo>
                      <a:pt x="29745" y="39048"/>
                      <a:pt x="29735" y="38879"/>
                      <a:pt x="29725" y="38708"/>
                    </a:cubicBezTo>
                    <a:cubicBezTo>
                      <a:pt x="29725" y="38619"/>
                      <a:pt x="29715" y="38528"/>
                      <a:pt x="29715" y="38439"/>
                    </a:cubicBezTo>
                    <a:cubicBezTo>
                      <a:pt x="29705" y="38359"/>
                      <a:pt x="29695" y="38269"/>
                      <a:pt x="29695" y="38189"/>
                    </a:cubicBezTo>
                    <a:cubicBezTo>
                      <a:pt x="29675" y="38009"/>
                      <a:pt x="29665" y="37829"/>
                      <a:pt x="29656" y="37660"/>
                    </a:cubicBezTo>
                    <a:lnTo>
                      <a:pt x="29656" y="37440"/>
                    </a:lnTo>
                    <a:cubicBezTo>
                      <a:pt x="29656" y="37380"/>
                      <a:pt x="29645" y="37320"/>
                      <a:pt x="29645" y="37249"/>
                    </a:cubicBezTo>
                    <a:cubicBezTo>
                      <a:pt x="29645" y="37160"/>
                      <a:pt x="29636" y="37060"/>
                      <a:pt x="29636" y="36970"/>
                    </a:cubicBezTo>
                    <a:cubicBezTo>
                      <a:pt x="29645" y="36970"/>
                      <a:pt x="29656" y="36960"/>
                      <a:pt x="29656" y="36960"/>
                    </a:cubicBezTo>
                    <a:cubicBezTo>
                      <a:pt x="29675" y="36960"/>
                      <a:pt x="29685" y="36950"/>
                      <a:pt x="29695" y="36940"/>
                    </a:cubicBezTo>
                    <a:cubicBezTo>
                      <a:pt x="29725" y="36930"/>
                      <a:pt x="29745" y="36920"/>
                      <a:pt x="29765" y="36910"/>
                    </a:cubicBezTo>
                    <a:cubicBezTo>
                      <a:pt x="29785" y="36900"/>
                      <a:pt x="29815" y="36890"/>
                      <a:pt x="29835" y="36880"/>
                    </a:cubicBezTo>
                    <a:cubicBezTo>
                      <a:pt x="29885" y="36860"/>
                      <a:pt x="29925" y="36830"/>
                      <a:pt x="29975" y="36800"/>
                    </a:cubicBezTo>
                    <a:cubicBezTo>
                      <a:pt x="30065" y="36740"/>
                      <a:pt x="30165" y="36690"/>
                      <a:pt x="30255" y="36640"/>
                    </a:cubicBezTo>
                    <a:cubicBezTo>
                      <a:pt x="30345" y="36590"/>
                      <a:pt x="30435" y="36530"/>
                      <a:pt x="30535" y="36480"/>
                    </a:cubicBezTo>
                    <a:cubicBezTo>
                      <a:pt x="30635" y="36430"/>
                      <a:pt x="30735" y="36370"/>
                      <a:pt x="30835" y="36310"/>
                    </a:cubicBezTo>
                    <a:cubicBezTo>
                      <a:pt x="30934" y="36250"/>
                      <a:pt x="31024" y="36201"/>
                      <a:pt x="31124" y="36141"/>
                    </a:cubicBezTo>
                    <a:cubicBezTo>
                      <a:pt x="31214" y="36090"/>
                      <a:pt x="31304" y="36050"/>
                      <a:pt x="31394" y="36001"/>
                    </a:cubicBezTo>
                    <a:cubicBezTo>
                      <a:pt x="31584" y="35901"/>
                      <a:pt x="31774" y="35791"/>
                      <a:pt x="31963" y="35691"/>
                    </a:cubicBezTo>
                    <a:cubicBezTo>
                      <a:pt x="32163" y="35581"/>
                      <a:pt x="32373" y="35481"/>
                      <a:pt x="32573" y="35381"/>
                    </a:cubicBezTo>
                    <a:cubicBezTo>
                      <a:pt x="32763" y="35291"/>
                      <a:pt x="32942" y="35202"/>
                      <a:pt x="33133" y="35111"/>
                    </a:cubicBezTo>
                    <a:cubicBezTo>
                      <a:pt x="33322" y="35022"/>
                      <a:pt x="33502" y="34931"/>
                      <a:pt x="33692" y="34842"/>
                    </a:cubicBezTo>
                    <a:cubicBezTo>
                      <a:pt x="33892" y="34752"/>
                      <a:pt x="34081" y="34662"/>
                      <a:pt x="34281" y="34572"/>
                    </a:cubicBezTo>
                    <a:cubicBezTo>
                      <a:pt x="34521" y="34472"/>
                      <a:pt x="34761" y="34382"/>
                      <a:pt x="34991" y="34282"/>
                    </a:cubicBezTo>
                    <a:cubicBezTo>
                      <a:pt x="35111" y="34222"/>
                      <a:pt x="35231" y="34162"/>
                      <a:pt x="35351" y="34112"/>
                    </a:cubicBezTo>
                    <a:lnTo>
                      <a:pt x="35680" y="33963"/>
                    </a:lnTo>
                    <a:cubicBezTo>
                      <a:pt x="35880" y="33883"/>
                      <a:pt x="36090" y="33803"/>
                      <a:pt x="36290" y="33712"/>
                    </a:cubicBezTo>
                    <a:cubicBezTo>
                      <a:pt x="36499" y="33612"/>
                      <a:pt x="36699" y="33513"/>
                      <a:pt x="36910" y="33413"/>
                    </a:cubicBezTo>
                    <a:cubicBezTo>
                      <a:pt x="37009" y="33363"/>
                      <a:pt x="37119" y="33313"/>
                      <a:pt x="37219" y="33263"/>
                    </a:cubicBezTo>
                    <a:lnTo>
                      <a:pt x="37519" y="33113"/>
                    </a:lnTo>
                    <a:cubicBezTo>
                      <a:pt x="37718" y="33013"/>
                      <a:pt x="37898" y="32903"/>
                      <a:pt x="38089" y="32793"/>
                    </a:cubicBezTo>
                    <a:cubicBezTo>
                      <a:pt x="38288" y="32684"/>
                      <a:pt x="38488" y="32573"/>
                      <a:pt x="38678" y="32464"/>
                    </a:cubicBezTo>
                    <a:cubicBezTo>
                      <a:pt x="38778" y="32404"/>
                      <a:pt x="38877" y="32344"/>
                      <a:pt x="38968" y="32294"/>
                    </a:cubicBezTo>
                    <a:cubicBezTo>
                      <a:pt x="39068" y="32234"/>
                      <a:pt x="39168" y="32164"/>
                      <a:pt x="39257" y="32104"/>
                    </a:cubicBezTo>
                    <a:cubicBezTo>
                      <a:pt x="39357" y="32034"/>
                      <a:pt x="39447" y="31964"/>
                      <a:pt x="39547" y="31904"/>
                    </a:cubicBezTo>
                    <a:cubicBezTo>
                      <a:pt x="39637" y="31844"/>
                      <a:pt x="39717" y="31784"/>
                      <a:pt x="39807" y="31724"/>
                    </a:cubicBezTo>
                    <a:cubicBezTo>
                      <a:pt x="39897" y="31664"/>
                      <a:pt x="39997" y="31594"/>
                      <a:pt x="40087" y="31534"/>
                    </a:cubicBezTo>
                    <a:cubicBezTo>
                      <a:pt x="40176" y="31465"/>
                      <a:pt x="40276" y="31394"/>
                      <a:pt x="40367" y="31334"/>
                    </a:cubicBezTo>
                    <a:cubicBezTo>
                      <a:pt x="40546" y="31205"/>
                      <a:pt x="40736" y="31095"/>
                      <a:pt x="40916" y="30975"/>
                    </a:cubicBezTo>
                    <a:cubicBezTo>
                      <a:pt x="41016" y="30915"/>
                      <a:pt x="41106" y="30845"/>
                      <a:pt x="41196" y="30775"/>
                    </a:cubicBezTo>
                    <a:cubicBezTo>
                      <a:pt x="41295" y="30715"/>
                      <a:pt x="41386" y="30645"/>
                      <a:pt x="41475" y="30575"/>
                    </a:cubicBezTo>
                    <a:cubicBezTo>
                      <a:pt x="41566" y="30515"/>
                      <a:pt x="41655" y="30455"/>
                      <a:pt x="41745" y="30386"/>
                    </a:cubicBezTo>
                    <a:cubicBezTo>
                      <a:pt x="41825" y="30326"/>
                      <a:pt x="41915" y="30266"/>
                      <a:pt x="41995" y="30206"/>
                    </a:cubicBezTo>
                    <a:cubicBezTo>
                      <a:pt x="42185" y="30075"/>
                      <a:pt x="42375" y="29936"/>
                      <a:pt x="42565" y="29806"/>
                    </a:cubicBezTo>
                    <a:cubicBezTo>
                      <a:pt x="42745" y="29686"/>
                      <a:pt x="42925" y="29556"/>
                      <a:pt x="43114" y="29426"/>
                    </a:cubicBezTo>
                    <a:cubicBezTo>
                      <a:pt x="43194" y="29366"/>
                      <a:pt x="43284" y="29306"/>
                      <a:pt x="43374" y="29246"/>
                    </a:cubicBezTo>
                    <a:lnTo>
                      <a:pt x="43644" y="29067"/>
                    </a:lnTo>
                    <a:cubicBezTo>
                      <a:pt x="43744" y="29007"/>
                      <a:pt x="43833" y="28936"/>
                      <a:pt x="43933" y="28867"/>
                    </a:cubicBezTo>
                    <a:cubicBezTo>
                      <a:pt x="44004" y="28827"/>
                      <a:pt x="44073" y="28776"/>
                      <a:pt x="44144" y="28727"/>
                    </a:cubicBezTo>
                    <a:close/>
                    <a:moveTo>
                      <a:pt x="23730" y="37649"/>
                    </a:moveTo>
                    <a:cubicBezTo>
                      <a:pt x="23740" y="37689"/>
                      <a:pt x="23760" y="37729"/>
                      <a:pt x="23790" y="37759"/>
                    </a:cubicBezTo>
                    <a:cubicBezTo>
                      <a:pt x="23820" y="37799"/>
                      <a:pt x="23860" y="37829"/>
                      <a:pt x="23900" y="37849"/>
                    </a:cubicBezTo>
                    <a:cubicBezTo>
                      <a:pt x="23990" y="37919"/>
                      <a:pt x="24070" y="37999"/>
                      <a:pt x="24160" y="38059"/>
                    </a:cubicBezTo>
                    <a:cubicBezTo>
                      <a:pt x="24270" y="38119"/>
                      <a:pt x="24369" y="38189"/>
                      <a:pt x="24469" y="38249"/>
                    </a:cubicBezTo>
                    <a:cubicBezTo>
                      <a:pt x="24520" y="38289"/>
                      <a:pt x="24569" y="38319"/>
                      <a:pt x="24620" y="38349"/>
                    </a:cubicBezTo>
                    <a:cubicBezTo>
                      <a:pt x="24669" y="38379"/>
                      <a:pt x="24729" y="38409"/>
                      <a:pt x="24780" y="38439"/>
                    </a:cubicBezTo>
                    <a:cubicBezTo>
                      <a:pt x="24899" y="38488"/>
                      <a:pt x="25019" y="38528"/>
                      <a:pt x="25129" y="38579"/>
                    </a:cubicBezTo>
                    <a:cubicBezTo>
                      <a:pt x="25219" y="38619"/>
                      <a:pt x="25309" y="38659"/>
                      <a:pt x="25389" y="38699"/>
                    </a:cubicBezTo>
                    <a:cubicBezTo>
                      <a:pt x="25479" y="38748"/>
                      <a:pt x="25568" y="38799"/>
                      <a:pt x="25659" y="38839"/>
                    </a:cubicBezTo>
                    <a:cubicBezTo>
                      <a:pt x="25748" y="38879"/>
                      <a:pt x="25848" y="38928"/>
                      <a:pt x="25939" y="38968"/>
                    </a:cubicBezTo>
                    <a:cubicBezTo>
                      <a:pt x="26028" y="39008"/>
                      <a:pt x="26108" y="39048"/>
                      <a:pt x="26198" y="39098"/>
                    </a:cubicBezTo>
                    <a:cubicBezTo>
                      <a:pt x="26278" y="39148"/>
                      <a:pt x="26358" y="39208"/>
                      <a:pt x="26438" y="39268"/>
                    </a:cubicBezTo>
                    <a:cubicBezTo>
                      <a:pt x="26518" y="39318"/>
                      <a:pt x="26608" y="39358"/>
                      <a:pt x="26698" y="39398"/>
                    </a:cubicBezTo>
                    <a:cubicBezTo>
                      <a:pt x="26867" y="39488"/>
                      <a:pt x="27038" y="39588"/>
                      <a:pt x="27207" y="39687"/>
                    </a:cubicBezTo>
                    <a:cubicBezTo>
                      <a:pt x="27287" y="39738"/>
                      <a:pt x="27377" y="39787"/>
                      <a:pt x="27457" y="39827"/>
                    </a:cubicBezTo>
                    <a:lnTo>
                      <a:pt x="27697" y="39978"/>
                    </a:lnTo>
                    <a:cubicBezTo>
                      <a:pt x="27767" y="40038"/>
                      <a:pt x="27847" y="40087"/>
                      <a:pt x="27917" y="40127"/>
                    </a:cubicBezTo>
                    <a:cubicBezTo>
                      <a:pt x="28006" y="40177"/>
                      <a:pt x="28086" y="40217"/>
                      <a:pt x="28166" y="40267"/>
                    </a:cubicBezTo>
                    <a:lnTo>
                      <a:pt x="28406" y="40417"/>
                    </a:lnTo>
                    <a:cubicBezTo>
                      <a:pt x="28486" y="40467"/>
                      <a:pt x="28566" y="40507"/>
                      <a:pt x="28646" y="40547"/>
                    </a:cubicBezTo>
                    <a:cubicBezTo>
                      <a:pt x="28716" y="40577"/>
                      <a:pt x="28786" y="40617"/>
                      <a:pt x="28866" y="40667"/>
                    </a:cubicBezTo>
                    <a:cubicBezTo>
                      <a:pt x="28946" y="40717"/>
                      <a:pt x="29026" y="40767"/>
                      <a:pt x="29116" y="40817"/>
                    </a:cubicBezTo>
                    <a:cubicBezTo>
                      <a:pt x="29225" y="40897"/>
                      <a:pt x="29336" y="40957"/>
                      <a:pt x="29456" y="41026"/>
                    </a:cubicBezTo>
                    <a:cubicBezTo>
                      <a:pt x="29505" y="41057"/>
                      <a:pt x="29556" y="41077"/>
                      <a:pt x="29605" y="41097"/>
                    </a:cubicBezTo>
                    <a:cubicBezTo>
                      <a:pt x="29625" y="41106"/>
                      <a:pt x="29645" y="41106"/>
                      <a:pt x="29665" y="41106"/>
                    </a:cubicBezTo>
                    <a:cubicBezTo>
                      <a:pt x="29645" y="41177"/>
                      <a:pt x="29636" y="41237"/>
                      <a:pt x="29616" y="41306"/>
                    </a:cubicBezTo>
                    <a:cubicBezTo>
                      <a:pt x="29576" y="41297"/>
                      <a:pt x="29545" y="41277"/>
                      <a:pt x="29516" y="41266"/>
                    </a:cubicBezTo>
                    <a:cubicBezTo>
                      <a:pt x="29425" y="41226"/>
                      <a:pt x="29325" y="41186"/>
                      <a:pt x="29236" y="41126"/>
                    </a:cubicBezTo>
                    <a:cubicBezTo>
                      <a:pt x="29185" y="41106"/>
                      <a:pt x="29146" y="41077"/>
                      <a:pt x="29096" y="41046"/>
                    </a:cubicBezTo>
                    <a:cubicBezTo>
                      <a:pt x="29056" y="41026"/>
                      <a:pt x="29016" y="40997"/>
                      <a:pt x="28966" y="40977"/>
                    </a:cubicBezTo>
                    <a:cubicBezTo>
                      <a:pt x="28876" y="40917"/>
                      <a:pt x="28776" y="40866"/>
                      <a:pt x="28686" y="40807"/>
                    </a:cubicBezTo>
                    <a:cubicBezTo>
                      <a:pt x="28636" y="40787"/>
                      <a:pt x="28596" y="40757"/>
                      <a:pt x="28546" y="40737"/>
                    </a:cubicBezTo>
                    <a:cubicBezTo>
                      <a:pt x="28506" y="40707"/>
                      <a:pt x="28456" y="40677"/>
                      <a:pt x="28406" y="40647"/>
                    </a:cubicBezTo>
                    <a:cubicBezTo>
                      <a:pt x="28357" y="40607"/>
                      <a:pt x="28317" y="40577"/>
                      <a:pt x="28266" y="40547"/>
                    </a:cubicBezTo>
                    <a:cubicBezTo>
                      <a:pt x="28217" y="40517"/>
                      <a:pt x="28166" y="40487"/>
                      <a:pt x="28117" y="40467"/>
                    </a:cubicBezTo>
                    <a:cubicBezTo>
                      <a:pt x="28017" y="40407"/>
                      <a:pt x="27917" y="40357"/>
                      <a:pt x="27827" y="40307"/>
                    </a:cubicBezTo>
                    <a:cubicBezTo>
                      <a:pt x="27727" y="40257"/>
                      <a:pt x="27627" y="40207"/>
                      <a:pt x="27527" y="40147"/>
                    </a:cubicBezTo>
                    <a:cubicBezTo>
                      <a:pt x="27437" y="40087"/>
                      <a:pt x="27337" y="40027"/>
                      <a:pt x="27238" y="39978"/>
                    </a:cubicBezTo>
                    <a:cubicBezTo>
                      <a:pt x="27138" y="39927"/>
                      <a:pt x="27038" y="39878"/>
                      <a:pt x="26947" y="39827"/>
                    </a:cubicBezTo>
                    <a:cubicBezTo>
                      <a:pt x="26847" y="39767"/>
                      <a:pt x="26758" y="39707"/>
                      <a:pt x="26658" y="39658"/>
                    </a:cubicBezTo>
                    <a:cubicBezTo>
                      <a:pt x="26608" y="39627"/>
                      <a:pt x="26558" y="39608"/>
                      <a:pt x="26498" y="39578"/>
                    </a:cubicBezTo>
                    <a:cubicBezTo>
                      <a:pt x="26448" y="39548"/>
                      <a:pt x="26408" y="39528"/>
                      <a:pt x="26358" y="39498"/>
                    </a:cubicBezTo>
                    <a:cubicBezTo>
                      <a:pt x="26258" y="39438"/>
                      <a:pt x="26168" y="39368"/>
                      <a:pt x="26078" y="39298"/>
                    </a:cubicBezTo>
                    <a:cubicBezTo>
                      <a:pt x="25988" y="39238"/>
                      <a:pt x="25899" y="39178"/>
                      <a:pt x="25799" y="39118"/>
                    </a:cubicBezTo>
                    <a:cubicBezTo>
                      <a:pt x="25708" y="39058"/>
                      <a:pt x="25619" y="38998"/>
                      <a:pt x="25529" y="38928"/>
                    </a:cubicBezTo>
                    <a:cubicBezTo>
                      <a:pt x="25479" y="38899"/>
                      <a:pt x="25439" y="38859"/>
                      <a:pt x="25389" y="38828"/>
                    </a:cubicBezTo>
                    <a:cubicBezTo>
                      <a:pt x="25359" y="38808"/>
                      <a:pt x="25339" y="38799"/>
                      <a:pt x="25309" y="38779"/>
                    </a:cubicBezTo>
                    <a:cubicBezTo>
                      <a:pt x="25299" y="38768"/>
                      <a:pt x="25289" y="38768"/>
                      <a:pt x="25279" y="38759"/>
                    </a:cubicBezTo>
                    <a:cubicBezTo>
                      <a:pt x="25259" y="38748"/>
                      <a:pt x="25239" y="38739"/>
                      <a:pt x="25219" y="38719"/>
                    </a:cubicBezTo>
                    <a:cubicBezTo>
                      <a:pt x="25199" y="38708"/>
                      <a:pt x="25169" y="38699"/>
                      <a:pt x="25149" y="38688"/>
                    </a:cubicBezTo>
                    <a:lnTo>
                      <a:pt x="25089" y="38659"/>
                    </a:lnTo>
                    <a:lnTo>
                      <a:pt x="24909" y="38568"/>
                    </a:lnTo>
                    <a:lnTo>
                      <a:pt x="24700" y="38448"/>
                    </a:lnTo>
                    <a:cubicBezTo>
                      <a:pt x="24660" y="38428"/>
                      <a:pt x="24629" y="38409"/>
                      <a:pt x="24600" y="38389"/>
                    </a:cubicBezTo>
                    <a:lnTo>
                      <a:pt x="24480" y="38329"/>
                    </a:lnTo>
                    <a:cubicBezTo>
                      <a:pt x="24449" y="38309"/>
                      <a:pt x="24409" y="38299"/>
                      <a:pt x="24380" y="38279"/>
                    </a:cubicBezTo>
                    <a:cubicBezTo>
                      <a:pt x="24330" y="38259"/>
                      <a:pt x="24290" y="38249"/>
                      <a:pt x="24250" y="38229"/>
                    </a:cubicBezTo>
                    <a:cubicBezTo>
                      <a:pt x="24200" y="38209"/>
                      <a:pt x="24160" y="38189"/>
                      <a:pt x="24110" y="38179"/>
                    </a:cubicBezTo>
                    <a:cubicBezTo>
                      <a:pt x="24080" y="38159"/>
                      <a:pt x="24040" y="38149"/>
                      <a:pt x="24000" y="38129"/>
                    </a:cubicBezTo>
                    <a:cubicBezTo>
                      <a:pt x="23950" y="38109"/>
                      <a:pt x="23910" y="38089"/>
                      <a:pt x="23860" y="38069"/>
                    </a:cubicBezTo>
                    <a:cubicBezTo>
                      <a:pt x="23800" y="38039"/>
                      <a:pt x="23750" y="38009"/>
                      <a:pt x="23690" y="37979"/>
                    </a:cubicBezTo>
                    <a:cubicBezTo>
                      <a:pt x="23640" y="37949"/>
                      <a:pt x="23590" y="37929"/>
                      <a:pt x="23541" y="37899"/>
                    </a:cubicBezTo>
                    <a:cubicBezTo>
                      <a:pt x="23490" y="37869"/>
                      <a:pt x="23441" y="37849"/>
                      <a:pt x="23390" y="37819"/>
                    </a:cubicBezTo>
                    <a:lnTo>
                      <a:pt x="23401" y="37819"/>
                    </a:lnTo>
                    <a:cubicBezTo>
                      <a:pt x="23441" y="37799"/>
                      <a:pt x="23490" y="37779"/>
                      <a:pt x="23530" y="37759"/>
                    </a:cubicBezTo>
                    <a:cubicBezTo>
                      <a:pt x="23601" y="37729"/>
                      <a:pt x="23660" y="37689"/>
                      <a:pt x="23730" y="37649"/>
                    </a:cubicBezTo>
                    <a:close/>
                    <a:moveTo>
                      <a:pt x="44923" y="32224"/>
                    </a:moveTo>
                    <a:cubicBezTo>
                      <a:pt x="44912" y="32234"/>
                      <a:pt x="44903" y="32234"/>
                      <a:pt x="44892" y="32244"/>
                    </a:cubicBezTo>
                    <a:lnTo>
                      <a:pt x="44803" y="32304"/>
                    </a:lnTo>
                    <a:cubicBezTo>
                      <a:pt x="44773" y="32334"/>
                      <a:pt x="44743" y="32354"/>
                      <a:pt x="44723" y="32373"/>
                    </a:cubicBezTo>
                    <a:cubicBezTo>
                      <a:pt x="44653" y="32424"/>
                      <a:pt x="44573" y="32464"/>
                      <a:pt x="44503" y="32524"/>
                    </a:cubicBezTo>
                    <a:cubicBezTo>
                      <a:pt x="44473" y="32544"/>
                      <a:pt x="44433" y="32573"/>
                      <a:pt x="44393" y="32593"/>
                    </a:cubicBezTo>
                    <a:cubicBezTo>
                      <a:pt x="44363" y="32624"/>
                      <a:pt x="44323" y="32644"/>
                      <a:pt x="44283" y="32664"/>
                    </a:cubicBezTo>
                    <a:lnTo>
                      <a:pt x="44193" y="32724"/>
                    </a:lnTo>
                    <a:cubicBezTo>
                      <a:pt x="44163" y="32744"/>
                      <a:pt x="44133" y="32753"/>
                      <a:pt x="44104" y="32773"/>
                    </a:cubicBezTo>
                    <a:cubicBezTo>
                      <a:pt x="44024" y="32824"/>
                      <a:pt x="43944" y="32863"/>
                      <a:pt x="43864" y="32923"/>
                    </a:cubicBezTo>
                    <a:lnTo>
                      <a:pt x="43624" y="33073"/>
                    </a:lnTo>
                    <a:cubicBezTo>
                      <a:pt x="43534" y="33133"/>
                      <a:pt x="43444" y="33183"/>
                      <a:pt x="43354" y="33233"/>
                    </a:cubicBezTo>
                    <a:lnTo>
                      <a:pt x="43054" y="33413"/>
                    </a:lnTo>
                    <a:cubicBezTo>
                      <a:pt x="42964" y="33473"/>
                      <a:pt x="42865" y="33533"/>
                      <a:pt x="42765" y="33592"/>
                    </a:cubicBezTo>
                    <a:cubicBezTo>
                      <a:pt x="42674" y="33652"/>
                      <a:pt x="42585" y="33712"/>
                      <a:pt x="42485" y="33772"/>
                    </a:cubicBezTo>
                    <a:cubicBezTo>
                      <a:pt x="42395" y="33832"/>
                      <a:pt x="42295" y="33892"/>
                      <a:pt x="42195" y="33952"/>
                    </a:cubicBezTo>
                    <a:lnTo>
                      <a:pt x="41925" y="34132"/>
                    </a:lnTo>
                    <a:cubicBezTo>
                      <a:pt x="41835" y="34182"/>
                      <a:pt x="41755" y="34242"/>
                      <a:pt x="41666" y="34292"/>
                    </a:cubicBezTo>
                    <a:cubicBezTo>
                      <a:pt x="41575" y="34352"/>
                      <a:pt x="41495" y="34412"/>
                      <a:pt x="41406" y="34472"/>
                    </a:cubicBezTo>
                    <a:cubicBezTo>
                      <a:pt x="41326" y="34532"/>
                      <a:pt x="41236" y="34592"/>
                      <a:pt x="41156" y="34652"/>
                    </a:cubicBezTo>
                    <a:lnTo>
                      <a:pt x="40616" y="35011"/>
                    </a:lnTo>
                    <a:cubicBezTo>
                      <a:pt x="40516" y="35071"/>
                      <a:pt x="40427" y="35131"/>
                      <a:pt x="40327" y="35191"/>
                    </a:cubicBezTo>
                    <a:cubicBezTo>
                      <a:pt x="40236" y="35251"/>
                      <a:pt x="40147" y="35301"/>
                      <a:pt x="40056" y="35361"/>
                    </a:cubicBezTo>
                    <a:cubicBezTo>
                      <a:pt x="39967" y="35421"/>
                      <a:pt x="39867" y="35471"/>
                      <a:pt x="39777" y="35531"/>
                    </a:cubicBezTo>
                    <a:cubicBezTo>
                      <a:pt x="39677" y="35591"/>
                      <a:pt x="39587" y="35641"/>
                      <a:pt x="39487" y="35701"/>
                    </a:cubicBezTo>
                    <a:cubicBezTo>
                      <a:pt x="39387" y="35761"/>
                      <a:pt x="39297" y="35821"/>
                      <a:pt x="39197" y="35871"/>
                    </a:cubicBezTo>
                    <a:cubicBezTo>
                      <a:pt x="39108" y="35931"/>
                      <a:pt x="39008" y="35991"/>
                      <a:pt x="38917" y="36041"/>
                    </a:cubicBezTo>
                    <a:cubicBezTo>
                      <a:pt x="38718" y="36161"/>
                      <a:pt x="38518" y="36290"/>
                      <a:pt x="38318" y="36410"/>
                    </a:cubicBezTo>
                    <a:cubicBezTo>
                      <a:pt x="38228" y="36470"/>
                      <a:pt x="38138" y="36520"/>
                      <a:pt x="38049" y="36580"/>
                    </a:cubicBezTo>
                    <a:cubicBezTo>
                      <a:pt x="37949" y="36630"/>
                      <a:pt x="37849" y="36690"/>
                      <a:pt x="37749" y="36750"/>
                    </a:cubicBezTo>
                    <a:cubicBezTo>
                      <a:pt x="37549" y="36860"/>
                      <a:pt x="37359" y="36980"/>
                      <a:pt x="37159" y="37100"/>
                    </a:cubicBezTo>
                    <a:cubicBezTo>
                      <a:pt x="37069" y="37160"/>
                      <a:pt x="36969" y="37209"/>
                      <a:pt x="36870" y="37269"/>
                    </a:cubicBezTo>
                    <a:cubicBezTo>
                      <a:pt x="36770" y="37329"/>
                      <a:pt x="36670" y="37389"/>
                      <a:pt x="36559" y="37449"/>
                    </a:cubicBezTo>
                    <a:cubicBezTo>
                      <a:pt x="36470" y="37509"/>
                      <a:pt x="36370" y="37560"/>
                      <a:pt x="36280" y="37620"/>
                    </a:cubicBezTo>
                    <a:lnTo>
                      <a:pt x="35980" y="37799"/>
                    </a:lnTo>
                    <a:cubicBezTo>
                      <a:pt x="35780" y="37919"/>
                      <a:pt x="35580" y="38049"/>
                      <a:pt x="35380" y="38179"/>
                    </a:cubicBezTo>
                    <a:cubicBezTo>
                      <a:pt x="35201" y="38299"/>
                      <a:pt x="35011" y="38409"/>
                      <a:pt x="34821" y="38528"/>
                    </a:cubicBezTo>
                    <a:cubicBezTo>
                      <a:pt x="34711" y="38599"/>
                      <a:pt x="34601" y="38659"/>
                      <a:pt x="34492" y="38728"/>
                    </a:cubicBezTo>
                    <a:cubicBezTo>
                      <a:pt x="34392" y="38788"/>
                      <a:pt x="34301" y="38859"/>
                      <a:pt x="34201" y="38918"/>
                    </a:cubicBezTo>
                    <a:lnTo>
                      <a:pt x="33932" y="39098"/>
                    </a:lnTo>
                    <a:cubicBezTo>
                      <a:pt x="33882" y="39128"/>
                      <a:pt x="33842" y="39148"/>
                      <a:pt x="33792" y="39178"/>
                    </a:cubicBezTo>
                    <a:cubicBezTo>
                      <a:pt x="33732" y="39208"/>
                      <a:pt x="33682" y="39238"/>
                      <a:pt x="33632" y="39268"/>
                    </a:cubicBezTo>
                    <a:cubicBezTo>
                      <a:pt x="33532" y="39328"/>
                      <a:pt x="33422" y="39378"/>
                      <a:pt x="33322" y="39438"/>
                    </a:cubicBezTo>
                    <a:cubicBezTo>
                      <a:pt x="33273" y="39468"/>
                      <a:pt x="33213" y="39498"/>
                      <a:pt x="33162" y="39528"/>
                    </a:cubicBezTo>
                    <a:cubicBezTo>
                      <a:pt x="33113" y="39548"/>
                      <a:pt x="33062" y="39588"/>
                      <a:pt x="33013" y="39608"/>
                    </a:cubicBezTo>
                    <a:cubicBezTo>
                      <a:pt x="32913" y="39667"/>
                      <a:pt x="32803" y="39727"/>
                      <a:pt x="32693" y="39787"/>
                    </a:cubicBezTo>
                    <a:cubicBezTo>
                      <a:pt x="32593" y="39838"/>
                      <a:pt x="32493" y="39898"/>
                      <a:pt x="32403" y="39947"/>
                    </a:cubicBezTo>
                    <a:cubicBezTo>
                      <a:pt x="32303" y="40007"/>
                      <a:pt x="32203" y="40067"/>
                      <a:pt x="32093" y="40127"/>
                    </a:cubicBezTo>
                    <a:cubicBezTo>
                      <a:pt x="32003" y="40177"/>
                      <a:pt x="31903" y="40237"/>
                      <a:pt x="31814" y="40287"/>
                    </a:cubicBezTo>
                    <a:cubicBezTo>
                      <a:pt x="31614" y="40397"/>
                      <a:pt x="31414" y="40517"/>
                      <a:pt x="31214" y="40627"/>
                    </a:cubicBezTo>
                    <a:cubicBezTo>
                      <a:pt x="31164" y="40647"/>
                      <a:pt x="31114" y="40677"/>
                      <a:pt x="31054" y="40707"/>
                    </a:cubicBezTo>
                    <a:cubicBezTo>
                      <a:pt x="31004" y="40737"/>
                      <a:pt x="30954" y="40757"/>
                      <a:pt x="30904" y="40787"/>
                    </a:cubicBezTo>
                    <a:cubicBezTo>
                      <a:pt x="30784" y="40837"/>
                      <a:pt x="30664" y="40886"/>
                      <a:pt x="30555" y="40946"/>
                    </a:cubicBezTo>
                    <a:cubicBezTo>
                      <a:pt x="30435" y="40997"/>
                      <a:pt x="30315" y="41057"/>
                      <a:pt x="30205" y="41117"/>
                    </a:cubicBezTo>
                    <a:lnTo>
                      <a:pt x="30025" y="41206"/>
                    </a:lnTo>
                    <a:cubicBezTo>
                      <a:pt x="30005" y="41226"/>
                      <a:pt x="29975" y="41237"/>
                      <a:pt x="29955" y="41246"/>
                    </a:cubicBezTo>
                    <a:cubicBezTo>
                      <a:pt x="29925" y="41266"/>
                      <a:pt x="29885" y="41277"/>
                      <a:pt x="29855" y="41297"/>
                    </a:cubicBezTo>
                    <a:cubicBezTo>
                      <a:pt x="29805" y="41317"/>
                      <a:pt x="29755" y="41336"/>
                      <a:pt x="29705" y="41346"/>
                    </a:cubicBezTo>
                    <a:cubicBezTo>
                      <a:pt x="29715" y="41306"/>
                      <a:pt x="29725" y="41277"/>
                      <a:pt x="29735" y="41246"/>
                    </a:cubicBezTo>
                    <a:cubicBezTo>
                      <a:pt x="29745" y="41197"/>
                      <a:pt x="29755" y="41157"/>
                      <a:pt x="29765" y="41106"/>
                    </a:cubicBezTo>
                    <a:lnTo>
                      <a:pt x="29785" y="41106"/>
                    </a:lnTo>
                    <a:cubicBezTo>
                      <a:pt x="29865" y="41086"/>
                      <a:pt x="29935" y="41046"/>
                      <a:pt x="30005" y="41006"/>
                    </a:cubicBezTo>
                    <a:cubicBezTo>
                      <a:pt x="30075" y="40966"/>
                      <a:pt x="30145" y="40917"/>
                      <a:pt x="30215" y="40866"/>
                    </a:cubicBezTo>
                    <a:cubicBezTo>
                      <a:pt x="30285" y="40817"/>
                      <a:pt x="30355" y="40767"/>
                      <a:pt x="30415" y="40727"/>
                    </a:cubicBezTo>
                    <a:lnTo>
                      <a:pt x="30624" y="40577"/>
                    </a:lnTo>
                    <a:cubicBezTo>
                      <a:pt x="30695" y="40527"/>
                      <a:pt x="30764" y="40477"/>
                      <a:pt x="30824" y="40417"/>
                    </a:cubicBezTo>
                    <a:cubicBezTo>
                      <a:pt x="30914" y="40357"/>
                      <a:pt x="30994" y="40297"/>
                      <a:pt x="31074" y="40237"/>
                    </a:cubicBezTo>
                    <a:cubicBezTo>
                      <a:pt x="31164" y="40177"/>
                      <a:pt x="31244" y="40127"/>
                      <a:pt x="31334" y="40067"/>
                    </a:cubicBezTo>
                    <a:cubicBezTo>
                      <a:pt x="31424" y="40018"/>
                      <a:pt x="31524" y="39967"/>
                      <a:pt x="31614" y="39907"/>
                    </a:cubicBezTo>
                    <a:cubicBezTo>
                      <a:pt x="31703" y="39858"/>
                      <a:pt x="31783" y="39807"/>
                      <a:pt x="31874" y="39747"/>
                    </a:cubicBezTo>
                    <a:cubicBezTo>
                      <a:pt x="31954" y="39687"/>
                      <a:pt x="32043" y="39627"/>
                      <a:pt x="32133" y="39578"/>
                    </a:cubicBezTo>
                    <a:cubicBezTo>
                      <a:pt x="32223" y="39518"/>
                      <a:pt x="32313" y="39458"/>
                      <a:pt x="32413" y="39408"/>
                    </a:cubicBezTo>
                    <a:cubicBezTo>
                      <a:pt x="32503" y="39358"/>
                      <a:pt x="32603" y="39298"/>
                      <a:pt x="32703" y="39248"/>
                    </a:cubicBezTo>
                    <a:cubicBezTo>
                      <a:pt x="32793" y="39198"/>
                      <a:pt x="32882" y="39138"/>
                      <a:pt x="32973" y="39088"/>
                    </a:cubicBezTo>
                    <a:cubicBezTo>
                      <a:pt x="33142" y="38978"/>
                      <a:pt x="33322" y="38879"/>
                      <a:pt x="33492" y="38768"/>
                    </a:cubicBezTo>
                    <a:cubicBezTo>
                      <a:pt x="33672" y="38668"/>
                      <a:pt x="33852" y="38568"/>
                      <a:pt x="34032" y="38459"/>
                    </a:cubicBezTo>
                    <a:cubicBezTo>
                      <a:pt x="34212" y="38349"/>
                      <a:pt x="34392" y="38239"/>
                      <a:pt x="34581" y="38139"/>
                    </a:cubicBezTo>
                    <a:cubicBezTo>
                      <a:pt x="34771" y="38029"/>
                      <a:pt x="34961" y="37929"/>
                      <a:pt x="35141" y="37829"/>
                    </a:cubicBezTo>
                    <a:cubicBezTo>
                      <a:pt x="35331" y="37729"/>
                      <a:pt x="35511" y="37620"/>
                      <a:pt x="35700" y="37520"/>
                    </a:cubicBezTo>
                    <a:cubicBezTo>
                      <a:pt x="35790" y="37469"/>
                      <a:pt x="35880" y="37420"/>
                      <a:pt x="35980" y="37369"/>
                    </a:cubicBezTo>
                    <a:cubicBezTo>
                      <a:pt x="36070" y="37329"/>
                      <a:pt x="36160" y="37280"/>
                      <a:pt x="36250" y="37240"/>
                    </a:cubicBezTo>
                    <a:cubicBezTo>
                      <a:pt x="36430" y="37130"/>
                      <a:pt x="36610" y="37010"/>
                      <a:pt x="36790" y="36910"/>
                    </a:cubicBezTo>
                    <a:cubicBezTo>
                      <a:pt x="36879" y="36850"/>
                      <a:pt x="36979" y="36810"/>
                      <a:pt x="37069" y="36760"/>
                    </a:cubicBezTo>
                    <a:cubicBezTo>
                      <a:pt x="37169" y="36710"/>
                      <a:pt x="37259" y="36660"/>
                      <a:pt x="37349" y="36610"/>
                    </a:cubicBezTo>
                    <a:cubicBezTo>
                      <a:pt x="37529" y="36500"/>
                      <a:pt x="37698" y="36390"/>
                      <a:pt x="37878" y="36301"/>
                    </a:cubicBezTo>
                    <a:cubicBezTo>
                      <a:pt x="38069" y="36201"/>
                      <a:pt x="38258" y="36110"/>
                      <a:pt x="38438" y="36001"/>
                    </a:cubicBezTo>
                    <a:cubicBezTo>
                      <a:pt x="38618" y="35901"/>
                      <a:pt x="38798" y="35791"/>
                      <a:pt x="38977" y="35681"/>
                    </a:cubicBezTo>
                    <a:cubicBezTo>
                      <a:pt x="39148" y="35581"/>
                      <a:pt x="39328" y="35471"/>
                      <a:pt x="39507" y="35361"/>
                    </a:cubicBezTo>
                    <a:cubicBezTo>
                      <a:pt x="39677" y="35251"/>
                      <a:pt x="39857" y="35142"/>
                      <a:pt x="40027" y="35031"/>
                    </a:cubicBezTo>
                    <a:lnTo>
                      <a:pt x="40566" y="34702"/>
                    </a:lnTo>
                    <a:cubicBezTo>
                      <a:pt x="40736" y="34592"/>
                      <a:pt x="40916" y="34492"/>
                      <a:pt x="41076" y="34382"/>
                    </a:cubicBezTo>
                    <a:cubicBezTo>
                      <a:pt x="41246" y="34262"/>
                      <a:pt x="41426" y="34162"/>
                      <a:pt x="41595" y="34052"/>
                    </a:cubicBezTo>
                    <a:cubicBezTo>
                      <a:pt x="41775" y="33943"/>
                      <a:pt x="41965" y="33823"/>
                      <a:pt x="42145" y="33703"/>
                    </a:cubicBezTo>
                    <a:cubicBezTo>
                      <a:pt x="42315" y="33592"/>
                      <a:pt x="42494" y="33483"/>
                      <a:pt x="42665" y="33363"/>
                    </a:cubicBezTo>
                    <a:cubicBezTo>
                      <a:pt x="42745" y="33313"/>
                      <a:pt x="42834" y="33253"/>
                      <a:pt x="42914" y="33203"/>
                    </a:cubicBezTo>
                    <a:cubicBezTo>
                      <a:pt x="43004" y="33143"/>
                      <a:pt x="43094" y="33093"/>
                      <a:pt x="43184" y="33043"/>
                    </a:cubicBezTo>
                    <a:lnTo>
                      <a:pt x="43424" y="32893"/>
                    </a:lnTo>
                    <a:cubicBezTo>
                      <a:pt x="43504" y="32844"/>
                      <a:pt x="43594" y="32793"/>
                      <a:pt x="43674" y="32753"/>
                    </a:cubicBezTo>
                    <a:cubicBezTo>
                      <a:pt x="43764" y="32693"/>
                      <a:pt x="43853" y="32644"/>
                      <a:pt x="43953" y="32593"/>
                    </a:cubicBezTo>
                    <a:cubicBezTo>
                      <a:pt x="44064" y="32533"/>
                      <a:pt x="44173" y="32473"/>
                      <a:pt x="44273" y="32413"/>
                    </a:cubicBezTo>
                    <a:cubicBezTo>
                      <a:pt x="44293" y="32404"/>
                      <a:pt x="44303" y="32393"/>
                      <a:pt x="44323" y="32373"/>
                    </a:cubicBezTo>
                    <a:cubicBezTo>
                      <a:pt x="44403" y="32344"/>
                      <a:pt x="44493" y="32314"/>
                      <a:pt x="44573" y="32294"/>
                    </a:cubicBezTo>
                    <a:cubicBezTo>
                      <a:pt x="44673" y="32264"/>
                      <a:pt x="44773" y="32244"/>
                      <a:pt x="44873" y="32224"/>
                    </a:cubicBezTo>
                    <a:close/>
                    <a:moveTo>
                      <a:pt x="23281" y="37869"/>
                    </a:moveTo>
                    <a:cubicBezTo>
                      <a:pt x="23310" y="37899"/>
                      <a:pt x="23350" y="37919"/>
                      <a:pt x="23390" y="37939"/>
                    </a:cubicBezTo>
                    <a:cubicBezTo>
                      <a:pt x="23421" y="37959"/>
                      <a:pt x="23461" y="37979"/>
                      <a:pt x="23490" y="37999"/>
                    </a:cubicBezTo>
                    <a:lnTo>
                      <a:pt x="23730" y="38119"/>
                    </a:lnTo>
                    <a:cubicBezTo>
                      <a:pt x="23800" y="38159"/>
                      <a:pt x="23880" y="38199"/>
                      <a:pt x="23960" y="38229"/>
                    </a:cubicBezTo>
                    <a:cubicBezTo>
                      <a:pt x="24050" y="38259"/>
                      <a:pt x="24130" y="38299"/>
                      <a:pt x="24220" y="38329"/>
                    </a:cubicBezTo>
                    <a:cubicBezTo>
                      <a:pt x="24240" y="38339"/>
                      <a:pt x="24260" y="38349"/>
                      <a:pt x="24290" y="38359"/>
                    </a:cubicBezTo>
                    <a:lnTo>
                      <a:pt x="24349" y="38389"/>
                    </a:lnTo>
                    <a:cubicBezTo>
                      <a:pt x="24400" y="38409"/>
                      <a:pt x="24460" y="38439"/>
                      <a:pt x="24509" y="38468"/>
                    </a:cubicBezTo>
                    <a:cubicBezTo>
                      <a:pt x="24609" y="38528"/>
                      <a:pt x="24720" y="38588"/>
                      <a:pt x="24820" y="38648"/>
                    </a:cubicBezTo>
                    <a:cubicBezTo>
                      <a:pt x="24919" y="38699"/>
                      <a:pt x="25029" y="38748"/>
                      <a:pt x="25129" y="38799"/>
                    </a:cubicBezTo>
                    <a:cubicBezTo>
                      <a:pt x="25229" y="38848"/>
                      <a:pt x="25319" y="38918"/>
                      <a:pt x="25409" y="38978"/>
                    </a:cubicBezTo>
                    <a:cubicBezTo>
                      <a:pt x="25499" y="39048"/>
                      <a:pt x="25599" y="39118"/>
                      <a:pt x="25688" y="39178"/>
                    </a:cubicBezTo>
                    <a:cubicBezTo>
                      <a:pt x="25788" y="39248"/>
                      <a:pt x="25888" y="39308"/>
                      <a:pt x="25988" y="39378"/>
                    </a:cubicBezTo>
                    <a:cubicBezTo>
                      <a:pt x="26028" y="39398"/>
                      <a:pt x="26068" y="39428"/>
                      <a:pt x="26108" y="39458"/>
                    </a:cubicBezTo>
                    <a:cubicBezTo>
                      <a:pt x="26158" y="39498"/>
                      <a:pt x="26208" y="39528"/>
                      <a:pt x="26258" y="39558"/>
                    </a:cubicBezTo>
                    <a:cubicBezTo>
                      <a:pt x="26288" y="39578"/>
                      <a:pt x="26308" y="39598"/>
                      <a:pt x="26338" y="39608"/>
                    </a:cubicBezTo>
                    <a:cubicBezTo>
                      <a:pt x="26358" y="39618"/>
                      <a:pt x="26378" y="39627"/>
                      <a:pt x="26398" y="39647"/>
                    </a:cubicBezTo>
                    <a:cubicBezTo>
                      <a:pt x="26448" y="39667"/>
                      <a:pt x="26488" y="39698"/>
                      <a:pt x="26538" y="39718"/>
                    </a:cubicBezTo>
                    <a:cubicBezTo>
                      <a:pt x="26598" y="39747"/>
                      <a:pt x="26648" y="39778"/>
                      <a:pt x="26698" y="39807"/>
                    </a:cubicBezTo>
                    <a:lnTo>
                      <a:pt x="26847" y="39898"/>
                    </a:lnTo>
                    <a:cubicBezTo>
                      <a:pt x="26947" y="39958"/>
                      <a:pt x="27038" y="40007"/>
                      <a:pt x="27138" y="40058"/>
                    </a:cubicBezTo>
                    <a:cubicBezTo>
                      <a:pt x="27238" y="40107"/>
                      <a:pt x="27327" y="40167"/>
                      <a:pt x="27417" y="40217"/>
                    </a:cubicBezTo>
                    <a:cubicBezTo>
                      <a:pt x="27517" y="40287"/>
                      <a:pt x="27617" y="40337"/>
                      <a:pt x="27727" y="40397"/>
                    </a:cubicBezTo>
                    <a:cubicBezTo>
                      <a:pt x="27817" y="40447"/>
                      <a:pt x="27917" y="40507"/>
                      <a:pt x="28006" y="40557"/>
                    </a:cubicBezTo>
                    <a:cubicBezTo>
                      <a:pt x="28106" y="40617"/>
                      <a:pt x="28186" y="40667"/>
                      <a:pt x="28277" y="40727"/>
                    </a:cubicBezTo>
                    <a:cubicBezTo>
                      <a:pt x="28366" y="40797"/>
                      <a:pt x="28456" y="40866"/>
                      <a:pt x="28556" y="40917"/>
                    </a:cubicBezTo>
                    <a:lnTo>
                      <a:pt x="28826" y="41097"/>
                    </a:lnTo>
                    <a:cubicBezTo>
                      <a:pt x="28876" y="41126"/>
                      <a:pt x="28916" y="41146"/>
                      <a:pt x="28956" y="41177"/>
                    </a:cubicBezTo>
                    <a:cubicBezTo>
                      <a:pt x="29006" y="41206"/>
                      <a:pt x="29046" y="41237"/>
                      <a:pt x="29096" y="41266"/>
                    </a:cubicBezTo>
                    <a:cubicBezTo>
                      <a:pt x="29185" y="41326"/>
                      <a:pt x="29276" y="41376"/>
                      <a:pt x="29365" y="41416"/>
                    </a:cubicBezTo>
                    <a:cubicBezTo>
                      <a:pt x="29416" y="41436"/>
                      <a:pt x="29456" y="41456"/>
                      <a:pt x="29496" y="41476"/>
                    </a:cubicBezTo>
                    <a:cubicBezTo>
                      <a:pt x="29516" y="41486"/>
                      <a:pt x="29525" y="41486"/>
                      <a:pt x="29545" y="41496"/>
                    </a:cubicBezTo>
                    <a:cubicBezTo>
                      <a:pt x="29545" y="41516"/>
                      <a:pt x="29545" y="41526"/>
                      <a:pt x="29536" y="41546"/>
                    </a:cubicBezTo>
                    <a:lnTo>
                      <a:pt x="29536" y="41646"/>
                    </a:lnTo>
                    <a:cubicBezTo>
                      <a:pt x="29545" y="41726"/>
                      <a:pt x="29545" y="41806"/>
                      <a:pt x="29545" y="41876"/>
                    </a:cubicBezTo>
                    <a:cubicBezTo>
                      <a:pt x="29556" y="42026"/>
                      <a:pt x="29556" y="42165"/>
                      <a:pt x="29556" y="42316"/>
                    </a:cubicBezTo>
                    <a:cubicBezTo>
                      <a:pt x="29556" y="42336"/>
                      <a:pt x="29545" y="42365"/>
                      <a:pt x="29545" y="42385"/>
                    </a:cubicBezTo>
                    <a:cubicBezTo>
                      <a:pt x="29536" y="42376"/>
                      <a:pt x="29516" y="42376"/>
                      <a:pt x="29496" y="42365"/>
                    </a:cubicBezTo>
                    <a:cubicBezTo>
                      <a:pt x="29425" y="42336"/>
                      <a:pt x="29365" y="42305"/>
                      <a:pt x="29296" y="42276"/>
                    </a:cubicBezTo>
                    <a:cubicBezTo>
                      <a:pt x="29216" y="42236"/>
                      <a:pt x="29126" y="42196"/>
                      <a:pt x="29046" y="42156"/>
                    </a:cubicBezTo>
                    <a:cubicBezTo>
                      <a:pt x="28956" y="42116"/>
                      <a:pt x="28856" y="42065"/>
                      <a:pt x="28766" y="42026"/>
                    </a:cubicBezTo>
                    <a:cubicBezTo>
                      <a:pt x="28676" y="41986"/>
                      <a:pt x="28586" y="41936"/>
                      <a:pt x="28496" y="41886"/>
                    </a:cubicBezTo>
                    <a:cubicBezTo>
                      <a:pt x="28406" y="41846"/>
                      <a:pt x="28317" y="41796"/>
                      <a:pt x="28226" y="41746"/>
                    </a:cubicBezTo>
                    <a:cubicBezTo>
                      <a:pt x="28137" y="41706"/>
                      <a:pt x="28057" y="41656"/>
                      <a:pt x="27977" y="41616"/>
                    </a:cubicBezTo>
                    <a:cubicBezTo>
                      <a:pt x="27877" y="41566"/>
                      <a:pt x="27787" y="41526"/>
                      <a:pt x="27687" y="41486"/>
                    </a:cubicBezTo>
                    <a:cubicBezTo>
                      <a:pt x="27637" y="41456"/>
                      <a:pt x="27587" y="41436"/>
                      <a:pt x="27547" y="41416"/>
                    </a:cubicBezTo>
                    <a:cubicBezTo>
                      <a:pt x="27487" y="41386"/>
                      <a:pt x="27437" y="41356"/>
                      <a:pt x="27387" y="41326"/>
                    </a:cubicBezTo>
                    <a:cubicBezTo>
                      <a:pt x="27287" y="41277"/>
                      <a:pt x="27198" y="41226"/>
                      <a:pt x="27107" y="41166"/>
                    </a:cubicBezTo>
                    <a:cubicBezTo>
                      <a:pt x="27007" y="41117"/>
                      <a:pt x="26918" y="41057"/>
                      <a:pt x="26827" y="40986"/>
                    </a:cubicBezTo>
                    <a:cubicBezTo>
                      <a:pt x="26738" y="40926"/>
                      <a:pt x="26628" y="40866"/>
                      <a:pt x="26528" y="40807"/>
                    </a:cubicBezTo>
                    <a:cubicBezTo>
                      <a:pt x="26328" y="40687"/>
                      <a:pt x="26148" y="40557"/>
                      <a:pt x="25939" y="40447"/>
                    </a:cubicBezTo>
                    <a:cubicBezTo>
                      <a:pt x="25888" y="40427"/>
                      <a:pt x="25839" y="40397"/>
                      <a:pt x="25779" y="40367"/>
                    </a:cubicBezTo>
                    <a:cubicBezTo>
                      <a:pt x="25728" y="40347"/>
                      <a:pt x="25679" y="40317"/>
                      <a:pt x="25628" y="40287"/>
                    </a:cubicBezTo>
                    <a:cubicBezTo>
                      <a:pt x="25579" y="40257"/>
                      <a:pt x="25539" y="40227"/>
                      <a:pt x="25499" y="40197"/>
                    </a:cubicBezTo>
                    <a:cubicBezTo>
                      <a:pt x="25439" y="40157"/>
                      <a:pt x="25389" y="40117"/>
                      <a:pt x="25329" y="40078"/>
                    </a:cubicBezTo>
                    <a:cubicBezTo>
                      <a:pt x="25259" y="40038"/>
                      <a:pt x="25179" y="39998"/>
                      <a:pt x="25099" y="39958"/>
                    </a:cubicBezTo>
                    <a:cubicBezTo>
                      <a:pt x="25019" y="39918"/>
                      <a:pt x="24939" y="39878"/>
                      <a:pt x="24869" y="39827"/>
                    </a:cubicBezTo>
                    <a:cubicBezTo>
                      <a:pt x="24789" y="39787"/>
                      <a:pt x="24709" y="39738"/>
                      <a:pt x="24640" y="39687"/>
                    </a:cubicBezTo>
                    <a:cubicBezTo>
                      <a:pt x="24560" y="39638"/>
                      <a:pt x="24480" y="39598"/>
                      <a:pt x="24389" y="39558"/>
                    </a:cubicBezTo>
                    <a:cubicBezTo>
                      <a:pt x="24240" y="39478"/>
                      <a:pt x="24090" y="39388"/>
                      <a:pt x="23940" y="39298"/>
                    </a:cubicBezTo>
                    <a:cubicBezTo>
                      <a:pt x="23870" y="39258"/>
                      <a:pt x="23790" y="39218"/>
                      <a:pt x="23720" y="39168"/>
                    </a:cubicBezTo>
                    <a:cubicBezTo>
                      <a:pt x="23670" y="39148"/>
                      <a:pt x="23630" y="39118"/>
                      <a:pt x="23590" y="39088"/>
                    </a:cubicBezTo>
                    <a:cubicBezTo>
                      <a:pt x="23550" y="39068"/>
                      <a:pt x="23521" y="39048"/>
                      <a:pt x="23481" y="39018"/>
                    </a:cubicBezTo>
                    <a:cubicBezTo>
                      <a:pt x="23430" y="38978"/>
                      <a:pt x="23381" y="38948"/>
                      <a:pt x="23341" y="38899"/>
                    </a:cubicBezTo>
                    <a:cubicBezTo>
                      <a:pt x="23330" y="38848"/>
                      <a:pt x="23321" y="38808"/>
                      <a:pt x="23310" y="38759"/>
                    </a:cubicBezTo>
                    <a:cubicBezTo>
                      <a:pt x="23301" y="38688"/>
                      <a:pt x="23290" y="38628"/>
                      <a:pt x="23290" y="38559"/>
                    </a:cubicBezTo>
                    <a:cubicBezTo>
                      <a:pt x="23281" y="38488"/>
                      <a:pt x="23281" y="38428"/>
                      <a:pt x="23270" y="38359"/>
                    </a:cubicBezTo>
                    <a:lnTo>
                      <a:pt x="23270" y="38129"/>
                    </a:lnTo>
                    <a:lnTo>
                      <a:pt x="23270" y="37899"/>
                    </a:lnTo>
                    <a:cubicBezTo>
                      <a:pt x="23281" y="37889"/>
                      <a:pt x="23281" y="37879"/>
                      <a:pt x="23281" y="37869"/>
                    </a:cubicBezTo>
                    <a:close/>
                    <a:moveTo>
                      <a:pt x="45052" y="32404"/>
                    </a:moveTo>
                    <a:lnTo>
                      <a:pt x="45052" y="32544"/>
                    </a:lnTo>
                    <a:cubicBezTo>
                      <a:pt x="45052" y="32624"/>
                      <a:pt x="45043" y="32704"/>
                      <a:pt x="45032" y="32784"/>
                    </a:cubicBezTo>
                    <a:cubicBezTo>
                      <a:pt x="45032" y="32804"/>
                      <a:pt x="45023" y="32824"/>
                      <a:pt x="45012" y="32844"/>
                    </a:cubicBezTo>
                    <a:cubicBezTo>
                      <a:pt x="45003" y="32883"/>
                      <a:pt x="44992" y="32913"/>
                      <a:pt x="44992" y="32953"/>
                    </a:cubicBezTo>
                    <a:cubicBezTo>
                      <a:pt x="44983" y="32993"/>
                      <a:pt x="44972" y="33043"/>
                      <a:pt x="44972" y="33093"/>
                    </a:cubicBezTo>
                    <a:cubicBezTo>
                      <a:pt x="44972" y="33123"/>
                      <a:pt x="44972" y="33143"/>
                      <a:pt x="44963" y="33173"/>
                    </a:cubicBezTo>
                    <a:cubicBezTo>
                      <a:pt x="44963" y="33183"/>
                      <a:pt x="44963" y="33193"/>
                      <a:pt x="44952" y="33213"/>
                    </a:cubicBezTo>
                    <a:lnTo>
                      <a:pt x="44952" y="33233"/>
                    </a:lnTo>
                    <a:cubicBezTo>
                      <a:pt x="44943" y="33273"/>
                      <a:pt x="44943" y="33293"/>
                      <a:pt x="44952" y="33323"/>
                    </a:cubicBezTo>
                    <a:lnTo>
                      <a:pt x="44952" y="33333"/>
                    </a:lnTo>
                    <a:cubicBezTo>
                      <a:pt x="44932" y="33343"/>
                      <a:pt x="44923" y="33353"/>
                      <a:pt x="44903" y="33363"/>
                    </a:cubicBezTo>
                    <a:cubicBezTo>
                      <a:pt x="44823" y="33413"/>
                      <a:pt x="44743" y="33463"/>
                      <a:pt x="44663" y="33523"/>
                    </a:cubicBezTo>
                    <a:cubicBezTo>
                      <a:pt x="44583" y="33573"/>
                      <a:pt x="44503" y="33623"/>
                      <a:pt x="44413" y="33663"/>
                    </a:cubicBezTo>
                    <a:lnTo>
                      <a:pt x="44173" y="33812"/>
                    </a:lnTo>
                    <a:lnTo>
                      <a:pt x="43634" y="34142"/>
                    </a:lnTo>
                    <a:cubicBezTo>
                      <a:pt x="43434" y="34272"/>
                      <a:pt x="43224" y="34392"/>
                      <a:pt x="43024" y="34522"/>
                    </a:cubicBezTo>
                    <a:lnTo>
                      <a:pt x="42455" y="34882"/>
                    </a:lnTo>
                    <a:cubicBezTo>
                      <a:pt x="42355" y="34942"/>
                      <a:pt x="42255" y="35002"/>
                      <a:pt x="42165" y="35071"/>
                    </a:cubicBezTo>
                    <a:cubicBezTo>
                      <a:pt x="42065" y="35131"/>
                      <a:pt x="41975" y="35191"/>
                      <a:pt x="41885" y="35262"/>
                    </a:cubicBezTo>
                    <a:cubicBezTo>
                      <a:pt x="41785" y="35321"/>
                      <a:pt x="41695" y="35381"/>
                      <a:pt x="41595" y="35441"/>
                    </a:cubicBezTo>
                    <a:cubicBezTo>
                      <a:pt x="41506" y="35491"/>
                      <a:pt x="41426" y="35551"/>
                      <a:pt x="41335" y="35601"/>
                    </a:cubicBezTo>
                    <a:cubicBezTo>
                      <a:pt x="41146" y="35721"/>
                      <a:pt x="40966" y="35851"/>
                      <a:pt x="40776" y="35971"/>
                    </a:cubicBezTo>
                    <a:cubicBezTo>
                      <a:pt x="40676" y="36030"/>
                      <a:pt x="40576" y="36090"/>
                      <a:pt x="40487" y="36150"/>
                    </a:cubicBezTo>
                    <a:cubicBezTo>
                      <a:pt x="40387" y="36210"/>
                      <a:pt x="40296" y="36270"/>
                      <a:pt x="40196" y="36330"/>
                    </a:cubicBezTo>
                    <a:cubicBezTo>
                      <a:pt x="40007" y="36450"/>
                      <a:pt x="39807" y="36570"/>
                      <a:pt x="39597" y="36680"/>
                    </a:cubicBezTo>
                    <a:cubicBezTo>
                      <a:pt x="39407" y="36780"/>
                      <a:pt x="39217" y="36890"/>
                      <a:pt x="39037" y="37000"/>
                    </a:cubicBezTo>
                    <a:cubicBezTo>
                      <a:pt x="38838" y="37100"/>
                      <a:pt x="38648" y="37209"/>
                      <a:pt x="38458" y="37320"/>
                    </a:cubicBezTo>
                    <a:cubicBezTo>
                      <a:pt x="38358" y="37380"/>
                      <a:pt x="38258" y="37429"/>
                      <a:pt x="38158" y="37489"/>
                    </a:cubicBezTo>
                    <a:cubicBezTo>
                      <a:pt x="38058" y="37549"/>
                      <a:pt x="37958" y="37600"/>
                      <a:pt x="37858" y="37660"/>
                    </a:cubicBezTo>
                    <a:cubicBezTo>
                      <a:pt x="37658" y="37779"/>
                      <a:pt x="37459" y="37909"/>
                      <a:pt x="37269" y="38029"/>
                    </a:cubicBezTo>
                    <a:lnTo>
                      <a:pt x="36670" y="38419"/>
                    </a:lnTo>
                    <a:cubicBezTo>
                      <a:pt x="36459" y="38548"/>
                      <a:pt x="36260" y="38668"/>
                      <a:pt x="36050" y="38799"/>
                    </a:cubicBezTo>
                    <a:cubicBezTo>
                      <a:pt x="35860" y="38918"/>
                      <a:pt x="35660" y="39048"/>
                      <a:pt x="35460" y="39168"/>
                    </a:cubicBezTo>
                    <a:cubicBezTo>
                      <a:pt x="35360" y="39228"/>
                      <a:pt x="35260" y="39288"/>
                      <a:pt x="35161" y="39338"/>
                    </a:cubicBezTo>
                    <a:cubicBezTo>
                      <a:pt x="35051" y="39398"/>
                      <a:pt x="34941" y="39468"/>
                      <a:pt x="34831" y="39528"/>
                    </a:cubicBezTo>
                    <a:cubicBezTo>
                      <a:pt x="34621" y="39647"/>
                      <a:pt x="34412" y="39787"/>
                      <a:pt x="34201" y="39907"/>
                    </a:cubicBezTo>
                    <a:cubicBezTo>
                      <a:pt x="34012" y="40027"/>
                      <a:pt x="33822" y="40147"/>
                      <a:pt x="33622" y="40257"/>
                    </a:cubicBezTo>
                    <a:cubicBezTo>
                      <a:pt x="33422" y="40367"/>
                      <a:pt x="33213" y="40487"/>
                      <a:pt x="33013" y="40597"/>
                    </a:cubicBezTo>
                    <a:cubicBezTo>
                      <a:pt x="32913" y="40657"/>
                      <a:pt x="32803" y="40727"/>
                      <a:pt x="32703" y="40777"/>
                    </a:cubicBezTo>
                    <a:cubicBezTo>
                      <a:pt x="32603" y="40837"/>
                      <a:pt x="32503" y="40886"/>
                      <a:pt x="32403" y="40946"/>
                    </a:cubicBezTo>
                    <a:cubicBezTo>
                      <a:pt x="32183" y="41057"/>
                      <a:pt x="31963" y="41166"/>
                      <a:pt x="31743" y="41286"/>
                    </a:cubicBezTo>
                    <a:cubicBezTo>
                      <a:pt x="31534" y="41386"/>
                      <a:pt x="31324" y="41496"/>
                      <a:pt x="31114" y="41596"/>
                    </a:cubicBezTo>
                    <a:cubicBezTo>
                      <a:pt x="30884" y="41716"/>
                      <a:pt x="30655" y="41836"/>
                      <a:pt x="30424" y="41976"/>
                    </a:cubicBezTo>
                    <a:lnTo>
                      <a:pt x="30095" y="42185"/>
                    </a:lnTo>
                    <a:lnTo>
                      <a:pt x="29915" y="42305"/>
                    </a:lnTo>
                    <a:cubicBezTo>
                      <a:pt x="29865" y="42336"/>
                      <a:pt x="29815" y="42365"/>
                      <a:pt x="29755" y="42385"/>
                    </a:cubicBezTo>
                    <a:cubicBezTo>
                      <a:pt x="29745" y="42396"/>
                      <a:pt x="29725" y="42405"/>
                      <a:pt x="29705" y="42405"/>
                    </a:cubicBezTo>
                    <a:cubicBezTo>
                      <a:pt x="29695" y="42336"/>
                      <a:pt x="29695" y="42276"/>
                      <a:pt x="29695" y="42205"/>
                    </a:cubicBezTo>
                    <a:cubicBezTo>
                      <a:pt x="29685" y="42136"/>
                      <a:pt x="29685" y="42065"/>
                      <a:pt x="29685" y="41996"/>
                    </a:cubicBezTo>
                    <a:cubicBezTo>
                      <a:pt x="29675" y="41916"/>
                      <a:pt x="29665" y="41846"/>
                      <a:pt x="29665" y="41766"/>
                    </a:cubicBezTo>
                    <a:cubicBezTo>
                      <a:pt x="29656" y="41726"/>
                      <a:pt x="29656" y="41686"/>
                      <a:pt x="29656" y="41656"/>
                    </a:cubicBezTo>
                    <a:lnTo>
                      <a:pt x="29656" y="41556"/>
                    </a:lnTo>
                    <a:lnTo>
                      <a:pt x="29656" y="41526"/>
                    </a:lnTo>
                    <a:lnTo>
                      <a:pt x="29665" y="41536"/>
                    </a:lnTo>
                    <a:cubicBezTo>
                      <a:pt x="29695" y="41526"/>
                      <a:pt x="29715" y="41526"/>
                      <a:pt x="29745" y="41526"/>
                    </a:cubicBezTo>
                    <a:cubicBezTo>
                      <a:pt x="29775" y="41516"/>
                      <a:pt x="29805" y="41506"/>
                      <a:pt x="29825" y="41496"/>
                    </a:cubicBezTo>
                    <a:cubicBezTo>
                      <a:pt x="29865" y="41476"/>
                      <a:pt x="29915" y="41456"/>
                      <a:pt x="29955" y="41436"/>
                    </a:cubicBezTo>
                    <a:cubicBezTo>
                      <a:pt x="30005" y="41406"/>
                      <a:pt x="30065" y="41366"/>
                      <a:pt x="30125" y="41336"/>
                    </a:cubicBezTo>
                    <a:lnTo>
                      <a:pt x="30275" y="41246"/>
                    </a:lnTo>
                    <a:cubicBezTo>
                      <a:pt x="30335" y="41217"/>
                      <a:pt x="30385" y="41186"/>
                      <a:pt x="30444" y="41146"/>
                    </a:cubicBezTo>
                    <a:cubicBezTo>
                      <a:pt x="30544" y="41097"/>
                      <a:pt x="30644" y="41046"/>
                      <a:pt x="30755" y="40986"/>
                    </a:cubicBezTo>
                    <a:lnTo>
                      <a:pt x="31054" y="40837"/>
                    </a:lnTo>
                    <a:cubicBezTo>
                      <a:pt x="31144" y="40777"/>
                      <a:pt x="31244" y="40727"/>
                      <a:pt x="31344" y="40667"/>
                    </a:cubicBezTo>
                    <a:cubicBezTo>
                      <a:pt x="31434" y="40607"/>
                      <a:pt x="31534" y="40557"/>
                      <a:pt x="31634" y="40497"/>
                    </a:cubicBezTo>
                    <a:cubicBezTo>
                      <a:pt x="31734" y="40437"/>
                      <a:pt x="31843" y="40367"/>
                      <a:pt x="31943" y="40307"/>
                    </a:cubicBezTo>
                    <a:cubicBezTo>
                      <a:pt x="32034" y="40247"/>
                      <a:pt x="32133" y="40197"/>
                      <a:pt x="32223" y="40137"/>
                    </a:cubicBezTo>
                    <a:cubicBezTo>
                      <a:pt x="32333" y="40078"/>
                      <a:pt x="32433" y="40018"/>
                      <a:pt x="32533" y="39958"/>
                    </a:cubicBezTo>
                    <a:cubicBezTo>
                      <a:pt x="32633" y="39907"/>
                      <a:pt x="32733" y="39858"/>
                      <a:pt x="32822" y="39807"/>
                    </a:cubicBezTo>
                    <a:lnTo>
                      <a:pt x="33153" y="39627"/>
                    </a:lnTo>
                    <a:cubicBezTo>
                      <a:pt x="33253" y="39578"/>
                      <a:pt x="33352" y="39518"/>
                      <a:pt x="33452" y="39468"/>
                    </a:cubicBezTo>
                    <a:cubicBezTo>
                      <a:pt x="33552" y="39418"/>
                      <a:pt x="33652" y="39368"/>
                      <a:pt x="33752" y="39308"/>
                    </a:cubicBezTo>
                    <a:cubicBezTo>
                      <a:pt x="33852" y="39258"/>
                      <a:pt x="33952" y="39208"/>
                      <a:pt x="34052" y="39148"/>
                    </a:cubicBezTo>
                    <a:cubicBezTo>
                      <a:pt x="34152" y="39078"/>
                      <a:pt x="34252" y="39008"/>
                      <a:pt x="34361" y="38948"/>
                    </a:cubicBezTo>
                    <a:cubicBezTo>
                      <a:pt x="34551" y="38828"/>
                      <a:pt x="34751" y="38708"/>
                      <a:pt x="34951" y="38588"/>
                    </a:cubicBezTo>
                    <a:cubicBezTo>
                      <a:pt x="35051" y="38528"/>
                      <a:pt x="35151" y="38479"/>
                      <a:pt x="35251" y="38419"/>
                    </a:cubicBezTo>
                    <a:cubicBezTo>
                      <a:pt x="35360" y="38349"/>
                      <a:pt x="35471" y="38289"/>
                      <a:pt x="35580" y="38219"/>
                    </a:cubicBezTo>
                    <a:cubicBezTo>
                      <a:pt x="35770" y="38099"/>
                      <a:pt x="35960" y="37979"/>
                      <a:pt x="36150" y="37869"/>
                    </a:cubicBezTo>
                    <a:cubicBezTo>
                      <a:pt x="36350" y="37759"/>
                      <a:pt x="36550" y="37649"/>
                      <a:pt x="36739" y="37540"/>
                    </a:cubicBezTo>
                    <a:cubicBezTo>
                      <a:pt x="36939" y="37420"/>
                      <a:pt x="37149" y="37309"/>
                      <a:pt x="37349" y="37190"/>
                    </a:cubicBezTo>
                    <a:cubicBezTo>
                      <a:pt x="37549" y="37070"/>
                      <a:pt x="37738" y="36950"/>
                      <a:pt x="37938" y="36840"/>
                    </a:cubicBezTo>
                    <a:cubicBezTo>
                      <a:pt x="38029" y="36780"/>
                      <a:pt x="38128" y="36730"/>
                      <a:pt x="38228" y="36670"/>
                    </a:cubicBezTo>
                    <a:cubicBezTo>
                      <a:pt x="38318" y="36620"/>
                      <a:pt x="38408" y="36560"/>
                      <a:pt x="38498" y="36510"/>
                    </a:cubicBezTo>
                    <a:cubicBezTo>
                      <a:pt x="38698" y="36381"/>
                      <a:pt x="38897" y="36261"/>
                      <a:pt x="39097" y="36141"/>
                    </a:cubicBezTo>
                    <a:cubicBezTo>
                      <a:pt x="39188" y="36081"/>
                      <a:pt x="39288" y="36030"/>
                      <a:pt x="39377" y="35971"/>
                    </a:cubicBezTo>
                    <a:lnTo>
                      <a:pt x="39677" y="35791"/>
                    </a:lnTo>
                    <a:lnTo>
                      <a:pt x="39947" y="35641"/>
                    </a:lnTo>
                    <a:cubicBezTo>
                      <a:pt x="40047" y="35581"/>
                      <a:pt x="40136" y="35521"/>
                      <a:pt x="40236" y="35461"/>
                    </a:cubicBezTo>
                    <a:cubicBezTo>
                      <a:pt x="40427" y="35351"/>
                      <a:pt x="40606" y="35231"/>
                      <a:pt x="40786" y="35111"/>
                    </a:cubicBezTo>
                    <a:cubicBezTo>
                      <a:pt x="40966" y="35002"/>
                      <a:pt x="41146" y="34882"/>
                      <a:pt x="41326" y="34752"/>
                    </a:cubicBezTo>
                    <a:cubicBezTo>
                      <a:pt x="41406" y="34702"/>
                      <a:pt x="41495" y="34632"/>
                      <a:pt x="41586" y="34572"/>
                    </a:cubicBezTo>
                    <a:cubicBezTo>
                      <a:pt x="41675" y="34512"/>
                      <a:pt x="41765" y="34462"/>
                      <a:pt x="41855" y="34402"/>
                    </a:cubicBezTo>
                    <a:cubicBezTo>
                      <a:pt x="42035" y="34292"/>
                      <a:pt x="42205" y="34172"/>
                      <a:pt x="42395" y="34062"/>
                    </a:cubicBezTo>
                    <a:cubicBezTo>
                      <a:pt x="42494" y="34003"/>
                      <a:pt x="42594" y="33943"/>
                      <a:pt x="42685" y="33883"/>
                    </a:cubicBezTo>
                    <a:cubicBezTo>
                      <a:pt x="42774" y="33832"/>
                      <a:pt x="42865" y="33772"/>
                      <a:pt x="42954" y="33712"/>
                    </a:cubicBezTo>
                    <a:cubicBezTo>
                      <a:pt x="43054" y="33652"/>
                      <a:pt x="43154" y="33592"/>
                      <a:pt x="43244" y="33533"/>
                    </a:cubicBezTo>
                    <a:cubicBezTo>
                      <a:pt x="43344" y="33483"/>
                      <a:pt x="43434" y="33423"/>
                      <a:pt x="43534" y="33363"/>
                    </a:cubicBezTo>
                    <a:lnTo>
                      <a:pt x="43804" y="33213"/>
                    </a:lnTo>
                    <a:cubicBezTo>
                      <a:pt x="43884" y="33163"/>
                      <a:pt x="43964" y="33103"/>
                      <a:pt x="44044" y="33053"/>
                    </a:cubicBezTo>
                    <a:cubicBezTo>
                      <a:pt x="44113" y="33013"/>
                      <a:pt x="44193" y="32973"/>
                      <a:pt x="44273" y="32923"/>
                    </a:cubicBezTo>
                    <a:cubicBezTo>
                      <a:pt x="44303" y="32913"/>
                      <a:pt x="44323" y="32893"/>
                      <a:pt x="44353" y="32873"/>
                    </a:cubicBezTo>
                    <a:cubicBezTo>
                      <a:pt x="44393" y="32853"/>
                      <a:pt x="44423" y="32833"/>
                      <a:pt x="44463" y="32813"/>
                    </a:cubicBezTo>
                    <a:cubicBezTo>
                      <a:pt x="44543" y="32764"/>
                      <a:pt x="44613" y="32713"/>
                      <a:pt x="44693" y="32664"/>
                    </a:cubicBezTo>
                    <a:cubicBezTo>
                      <a:pt x="44733" y="32633"/>
                      <a:pt x="44773" y="32613"/>
                      <a:pt x="44813" y="32584"/>
                    </a:cubicBezTo>
                    <a:cubicBezTo>
                      <a:pt x="44853" y="32564"/>
                      <a:pt x="44892" y="32524"/>
                      <a:pt x="44932" y="32493"/>
                    </a:cubicBezTo>
                    <a:cubicBezTo>
                      <a:pt x="44952" y="32473"/>
                      <a:pt x="44972" y="32453"/>
                      <a:pt x="45003" y="32444"/>
                    </a:cubicBezTo>
                    <a:cubicBezTo>
                      <a:pt x="45012" y="32424"/>
                      <a:pt x="45032" y="32413"/>
                      <a:pt x="45052" y="32404"/>
                    </a:cubicBezTo>
                    <a:close/>
                    <a:moveTo>
                      <a:pt x="23330" y="0"/>
                    </a:moveTo>
                    <a:cubicBezTo>
                      <a:pt x="23201" y="0"/>
                      <a:pt x="23061" y="11"/>
                      <a:pt x="22931" y="40"/>
                    </a:cubicBezTo>
                    <a:cubicBezTo>
                      <a:pt x="22761" y="71"/>
                      <a:pt x="22581" y="111"/>
                      <a:pt x="22411" y="160"/>
                    </a:cubicBezTo>
                    <a:cubicBezTo>
                      <a:pt x="22231" y="210"/>
                      <a:pt x="22062" y="280"/>
                      <a:pt x="21892" y="360"/>
                    </a:cubicBezTo>
                    <a:cubicBezTo>
                      <a:pt x="21732" y="430"/>
                      <a:pt x="21582" y="530"/>
                      <a:pt x="21432" y="630"/>
                    </a:cubicBezTo>
                    <a:cubicBezTo>
                      <a:pt x="21362" y="680"/>
                      <a:pt x="21282" y="730"/>
                      <a:pt x="21212" y="780"/>
                    </a:cubicBezTo>
                    <a:cubicBezTo>
                      <a:pt x="21132" y="840"/>
                      <a:pt x="21063" y="910"/>
                      <a:pt x="20992" y="970"/>
                    </a:cubicBezTo>
                    <a:cubicBezTo>
                      <a:pt x="20903" y="1050"/>
                      <a:pt x="20832" y="1130"/>
                      <a:pt x="20752" y="1210"/>
                    </a:cubicBezTo>
                    <a:cubicBezTo>
                      <a:pt x="20663" y="1290"/>
                      <a:pt x="20563" y="1379"/>
                      <a:pt x="20483" y="1459"/>
                    </a:cubicBezTo>
                    <a:cubicBezTo>
                      <a:pt x="20393" y="1539"/>
                      <a:pt x="20323" y="1649"/>
                      <a:pt x="20253" y="1749"/>
                    </a:cubicBezTo>
                    <a:lnTo>
                      <a:pt x="20073" y="2019"/>
                    </a:lnTo>
                    <a:cubicBezTo>
                      <a:pt x="19984" y="2138"/>
                      <a:pt x="19893" y="2249"/>
                      <a:pt x="19804" y="2369"/>
                    </a:cubicBezTo>
                    <a:cubicBezTo>
                      <a:pt x="19713" y="2489"/>
                      <a:pt x="19624" y="2618"/>
                      <a:pt x="19533" y="2748"/>
                    </a:cubicBezTo>
                    <a:cubicBezTo>
                      <a:pt x="19454" y="2888"/>
                      <a:pt x="19374" y="3018"/>
                      <a:pt x="19294" y="3148"/>
                    </a:cubicBezTo>
                    <a:cubicBezTo>
                      <a:pt x="19234" y="3248"/>
                      <a:pt x="19184" y="3357"/>
                      <a:pt x="19134" y="3457"/>
                    </a:cubicBezTo>
                    <a:cubicBezTo>
                      <a:pt x="19114" y="3457"/>
                      <a:pt x="19094" y="3457"/>
                      <a:pt x="19084" y="3448"/>
                    </a:cubicBezTo>
                    <a:cubicBezTo>
                      <a:pt x="18964" y="3428"/>
                      <a:pt x="18844" y="3408"/>
                      <a:pt x="18725" y="3408"/>
                    </a:cubicBezTo>
                    <a:cubicBezTo>
                      <a:pt x="18674" y="3408"/>
                      <a:pt x="18614" y="3408"/>
                      <a:pt x="18565" y="3417"/>
                    </a:cubicBezTo>
                    <a:cubicBezTo>
                      <a:pt x="18494" y="3428"/>
                      <a:pt x="18425" y="3448"/>
                      <a:pt x="18345" y="3477"/>
                    </a:cubicBezTo>
                    <a:lnTo>
                      <a:pt x="18135" y="3537"/>
                    </a:lnTo>
                    <a:cubicBezTo>
                      <a:pt x="17985" y="3588"/>
                      <a:pt x="17845" y="3657"/>
                      <a:pt x="17705" y="3728"/>
                    </a:cubicBezTo>
                    <a:cubicBezTo>
                      <a:pt x="17566" y="3808"/>
                      <a:pt x="17426" y="3897"/>
                      <a:pt x="17286" y="3977"/>
                    </a:cubicBezTo>
                    <a:cubicBezTo>
                      <a:pt x="17146" y="4067"/>
                      <a:pt x="17006" y="4147"/>
                      <a:pt x="16866" y="4227"/>
                    </a:cubicBezTo>
                    <a:cubicBezTo>
                      <a:pt x="16576" y="4377"/>
                      <a:pt x="16307" y="4547"/>
                      <a:pt x="16027" y="4716"/>
                    </a:cubicBezTo>
                    <a:cubicBezTo>
                      <a:pt x="15887" y="4807"/>
                      <a:pt x="15747" y="4896"/>
                      <a:pt x="15597" y="4987"/>
                    </a:cubicBezTo>
                    <a:cubicBezTo>
                      <a:pt x="15467" y="5076"/>
                      <a:pt x="15327" y="5156"/>
                      <a:pt x="15187" y="5246"/>
                    </a:cubicBezTo>
                    <a:cubicBezTo>
                      <a:pt x="15057" y="5326"/>
                      <a:pt x="14917" y="5406"/>
                      <a:pt x="14788" y="5496"/>
                    </a:cubicBezTo>
                    <a:cubicBezTo>
                      <a:pt x="14638" y="5586"/>
                      <a:pt x="14508" y="5696"/>
                      <a:pt x="14368" y="5795"/>
                    </a:cubicBezTo>
                    <a:cubicBezTo>
                      <a:pt x="14238" y="5906"/>
                      <a:pt x="14108" y="6015"/>
                      <a:pt x="13978" y="6135"/>
                    </a:cubicBezTo>
                    <a:cubicBezTo>
                      <a:pt x="13929" y="6186"/>
                      <a:pt x="13878" y="6245"/>
                      <a:pt x="13838" y="6305"/>
                    </a:cubicBezTo>
                    <a:cubicBezTo>
                      <a:pt x="13789" y="6375"/>
                      <a:pt x="13769" y="6455"/>
                      <a:pt x="13738" y="6535"/>
                    </a:cubicBezTo>
                    <a:cubicBezTo>
                      <a:pt x="13709" y="6635"/>
                      <a:pt x="13698" y="6735"/>
                      <a:pt x="13698" y="6835"/>
                    </a:cubicBezTo>
                    <a:lnTo>
                      <a:pt x="13558" y="6835"/>
                    </a:lnTo>
                    <a:cubicBezTo>
                      <a:pt x="13489" y="6835"/>
                      <a:pt x="13419" y="6835"/>
                      <a:pt x="13339" y="6845"/>
                    </a:cubicBezTo>
                    <a:cubicBezTo>
                      <a:pt x="13159" y="6865"/>
                      <a:pt x="12979" y="6895"/>
                      <a:pt x="12799" y="6935"/>
                    </a:cubicBezTo>
                    <a:cubicBezTo>
                      <a:pt x="12719" y="6945"/>
                      <a:pt x="12639" y="6965"/>
                      <a:pt x="12559" y="6974"/>
                    </a:cubicBezTo>
                    <a:cubicBezTo>
                      <a:pt x="12490" y="6994"/>
                      <a:pt x="12410" y="7014"/>
                      <a:pt x="12339" y="7045"/>
                    </a:cubicBezTo>
                    <a:cubicBezTo>
                      <a:pt x="12240" y="7074"/>
                      <a:pt x="12150" y="7114"/>
                      <a:pt x="12060" y="7154"/>
                    </a:cubicBezTo>
                    <a:cubicBezTo>
                      <a:pt x="11960" y="7194"/>
                      <a:pt x="11870" y="7234"/>
                      <a:pt x="11780" y="7274"/>
                    </a:cubicBezTo>
                    <a:cubicBezTo>
                      <a:pt x="11630" y="7334"/>
                      <a:pt x="11480" y="7394"/>
                      <a:pt x="11331" y="7464"/>
                    </a:cubicBezTo>
                    <a:cubicBezTo>
                      <a:pt x="11220" y="7504"/>
                      <a:pt x="11120" y="7554"/>
                      <a:pt x="11011" y="7604"/>
                    </a:cubicBezTo>
                    <a:cubicBezTo>
                      <a:pt x="10971" y="7624"/>
                      <a:pt x="10931" y="7634"/>
                      <a:pt x="10891" y="7654"/>
                    </a:cubicBezTo>
                    <a:cubicBezTo>
                      <a:pt x="10821" y="7684"/>
                      <a:pt x="10761" y="7714"/>
                      <a:pt x="10701" y="7744"/>
                    </a:cubicBezTo>
                    <a:lnTo>
                      <a:pt x="10521" y="7834"/>
                    </a:lnTo>
                    <a:cubicBezTo>
                      <a:pt x="10451" y="7864"/>
                      <a:pt x="10381" y="7884"/>
                      <a:pt x="10312" y="7914"/>
                    </a:cubicBezTo>
                    <a:cubicBezTo>
                      <a:pt x="10241" y="7944"/>
                      <a:pt x="10181" y="7984"/>
                      <a:pt x="10121" y="8024"/>
                    </a:cubicBezTo>
                    <a:cubicBezTo>
                      <a:pt x="10061" y="8054"/>
                      <a:pt x="10001" y="8094"/>
                      <a:pt x="9941" y="8134"/>
                    </a:cubicBezTo>
                    <a:lnTo>
                      <a:pt x="9762" y="8224"/>
                    </a:lnTo>
                    <a:cubicBezTo>
                      <a:pt x="9752" y="8233"/>
                      <a:pt x="9742" y="8233"/>
                      <a:pt x="9732" y="8233"/>
                    </a:cubicBezTo>
                    <a:lnTo>
                      <a:pt x="9522" y="8324"/>
                    </a:lnTo>
                    <a:cubicBezTo>
                      <a:pt x="9452" y="8353"/>
                      <a:pt x="9392" y="8393"/>
                      <a:pt x="9332" y="8424"/>
                    </a:cubicBezTo>
                    <a:cubicBezTo>
                      <a:pt x="9262" y="8453"/>
                      <a:pt x="9202" y="8493"/>
                      <a:pt x="9142" y="8533"/>
                    </a:cubicBezTo>
                    <a:cubicBezTo>
                      <a:pt x="9082" y="8573"/>
                      <a:pt x="9013" y="8624"/>
                      <a:pt x="8953" y="8673"/>
                    </a:cubicBezTo>
                    <a:cubicBezTo>
                      <a:pt x="8902" y="8713"/>
                      <a:pt x="8842" y="8753"/>
                      <a:pt x="8793" y="8813"/>
                    </a:cubicBezTo>
                    <a:cubicBezTo>
                      <a:pt x="8742" y="8873"/>
                      <a:pt x="8682" y="8943"/>
                      <a:pt x="8633" y="9003"/>
                    </a:cubicBezTo>
                    <a:lnTo>
                      <a:pt x="8513" y="9183"/>
                    </a:lnTo>
                    <a:cubicBezTo>
                      <a:pt x="8473" y="9243"/>
                      <a:pt x="8433" y="9313"/>
                      <a:pt x="8393" y="9383"/>
                    </a:cubicBezTo>
                    <a:cubicBezTo>
                      <a:pt x="8353" y="9452"/>
                      <a:pt x="8323" y="9543"/>
                      <a:pt x="8293" y="9623"/>
                    </a:cubicBezTo>
                    <a:cubicBezTo>
                      <a:pt x="8263" y="9692"/>
                      <a:pt x="8243" y="9763"/>
                      <a:pt x="8223" y="9832"/>
                    </a:cubicBezTo>
                    <a:cubicBezTo>
                      <a:pt x="8203" y="9902"/>
                      <a:pt x="8183" y="9972"/>
                      <a:pt x="8163" y="10052"/>
                    </a:cubicBezTo>
                    <a:cubicBezTo>
                      <a:pt x="8143" y="10122"/>
                      <a:pt x="8133" y="10202"/>
                      <a:pt x="8123" y="10272"/>
                    </a:cubicBezTo>
                    <a:cubicBezTo>
                      <a:pt x="8073" y="10582"/>
                      <a:pt x="8043" y="10902"/>
                      <a:pt x="8023" y="11211"/>
                    </a:cubicBezTo>
                    <a:cubicBezTo>
                      <a:pt x="8013" y="11361"/>
                      <a:pt x="8013" y="11521"/>
                      <a:pt x="8013" y="11671"/>
                    </a:cubicBezTo>
                    <a:cubicBezTo>
                      <a:pt x="8013" y="11751"/>
                      <a:pt x="8013" y="11821"/>
                      <a:pt x="8023" y="11890"/>
                    </a:cubicBezTo>
                    <a:cubicBezTo>
                      <a:pt x="8033" y="11970"/>
                      <a:pt x="8033" y="12041"/>
                      <a:pt x="8043" y="12121"/>
                    </a:cubicBezTo>
                    <a:cubicBezTo>
                      <a:pt x="8063" y="12290"/>
                      <a:pt x="8073" y="12450"/>
                      <a:pt x="8103" y="12620"/>
                    </a:cubicBezTo>
                    <a:cubicBezTo>
                      <a:pt x="8123" y="12770"/>
                      <a:pt x="8153" y="12920"/>
                      <a:pt x="8183" y="13080"/>
                    </a:cubicBezTo>
                    <a:cubicBezTo>
                      <a:pt x="8213" y="13229"/>
                      <a:pt x="8233" y="13380"/>
                      <a:pt x="8263" y="13519"/>
                    </a:cubicBezTo>
                    <a:lnTo>
                      <a:pt x="8263" y="13549"/>
                    </a:lnTo>
                    <a:cubicBezTo>
                      <a:pt x="8203" y="13619"/>
                      <a:pt x="8133" y="13689"/>
                      <a:pt x="8063" y="13759"/>
                    </a:cubicBezTo>
                    <a:lnTo>
                      <a:pt x="7903" y="13919"/>
                    </a:lnTo>
                    <a:cubicBezTo>
                      <a:pt x="7734" y="14119"/>
                      <a:pt x="7543" y="14308"/>
                      <a:pt x="7404" y="14528"/>
                    </a:cubicBezTo>
                    <a:cubicBezTo>
                      <a:pt x="7314" y="14679"/>
                      <a:pt x="7224" y="14818"/>
                      <a:pt x="7154" y="14968"/>
                    </a:cubicBezTo>
                    <a:cubicBezTo>
                      <a:pt x="7104" y="15048"/>
                      <a:pt x="7064" y="15138"/>
                      <a:pt x="7024" y="15218"/>
                    </a:cubicBezTo>
                    <a:cubicBezTo>
                      <a:pt x="6984" y="15298"/>
                      <a:pt x="6944" y="15378"/>
                      <a:pt x="6914" y="15447"/>
                    </a:cubicBezTo>
                    <a:cubicBezTo>
                      <a:pt x="6884" y="15527"/>
                      <a:pt x="6844" y="15607"/>
                      <a:pt x="6814" y="15687"/>
                    </a:cubicBezTo>
                    <a:cubicBezTo>
                      <a:pt x="6784" y="15758"/>
                      <a:pt x="6754" y="15827"/>
                      <a:pt x="6724" y="15907"/>
                    </a:cubicBezTo>
                    <a:cubicBezTo>
                      <a:pt x="6675" y="16067"/>
                      <a:pt x="6615" y="16217"/>
                      <a:pt x="6575" y="16377"/>
                    </a:cubicBezTo>
                    <a:cubicBezTo>
                      <a:pt x="6555" y="16457"/>
                      <a:pt x="6524" y="16537"/>
                      <a:pt x="6504" y="16607"/>
                    </a:cubicBezTo>
                    <a:cubicBezTo>
                      <a:pt x="6484" y="16697"/>
                      <a:pt x="6464" y="16797"/>
                      <a:pt x="6444" y="16886"/>
                    </a:cubicBezTo>
                    <a:cubicBezTo>
                      <a:pt x="6395" y="17057"/>
                      <a:pt x="6364" y="17226"/>
                      <a:pt x="6335" y="17396"/>
                    </a:cubicBezTo>
                    <a:cubicBezTo>
                      <a:pt x="6315" y="17486"/>
                      <a:pt x="6304" y="17576"/>
                      <a:pt x="6295" y="17666"/>
                    </a:cubicBezTo>
                    <a:cubicBezTo>
                      <a:pt x="6275" y="17746"/>
                      <a:pt x="6275" y="17836"/>
                      <a:pt x="6264" y="17916"/>
                    </a:cubicBezTo>
                    <a:cubicBezTo>
                      <a:pt x="6255" y="18076"/>
                      <a:pt x="6244" y="18225"/>
                      <a:pt x="6235" y="18385"/>
                    </a:cubicBezTo>
                    <a:cubicBezTo>
                      <a:pt x="6235" y="18475"/>
                      <a:pt x="6225" y="18565"/>
                      <a:pt x="6225" y="18655"/>
                    </a:cubicBezTo>
                    <a:cubicBezTo>
                      <a:pt x="6225" y="18745"/>
                      <a:pt x="6235" y="18825"/>
                      <a:pt x="6235" y="18905"/>
                    </a:cubicBezTo>
                    <a:cubicBezTo>
                      <a:pt x="6244" y="19075"/>
                      <a:pt x="6255" y="19244"/>
                      <a:pt x="6284" y="19415"/>
                    </a:cubicBezTo>
                    <a:cubicBezTo>
                      <a:pt x="6335" y="19754"/>
                      <a:pt x="6395" y="20084"/>
                      <a:pt x="6475" y="20414"/>
                    </a:cubicBezTo>
                    <a:cubicBezTo>
                      <a:pt x="6555" y="20734"/>
                      <a:pt x="6644" y="21043"/>
                      <a:pt x="6754" y="21343"/>
                    </a:cubicBezTo>
                    <a:cubicBezTo>
                      <a:pt x="6824" y="21522"/>
                      <a:pt x="6884" y="21682"/>
                      <a:pt x="6964" y="21853"/>
                    </a:cubicBezTo>
                    <a:cubicBezTo>
                      <a:pt x="7024" y="22002"/>
                      <a:pt x="7104" y="22142"/>
                      <a:pt x="7184" y="22282"/>
                    </a:cubicBezTo>
                    <a:cubicBezTo>
                      <a:pt x="7264" y="22422"/>
                      <a:pt x="7334" y="22552"/>
                      <a:pt x="7414" y="22692"/>
                    </a:cubicBezTo>
                    <a:cubicBezTo>
                      <a:pt x="7503" y="22832"/>
                      <a:pt x="7594" y="22961"/>
                      <a:pt x="7694" y="23101"/>
                    </a:cubicBezTo>
                    <a:cubicBezTo>
                      <a:pt x="7734" y="23161"/>
                      <a:pt x="7783" y="23231"/>
                      <a:pt x="7834" y="23301"/>
                    </a:cubicBezTo>
                    <a:cubicBezTo>
                      <a:pt x="7874" y="23351"/>
                      <a:pt x="7914" y="23401"/>
                      <a:pt x="7963" y="23451"/>
                    </a:cubicBezTo>
                    <a:cubicBezTo>
                      <a:pt x="7993" y="23491"/>
                      <a:pt x="8033" y="23531"/>
                      <a:pt x="8073" y="23571"/>
                    </a:cubicBezTo>
                    <a:cubicBezTo>
                      <a:pt x="8113" y="23611"/>
                      <a:pt x="8153" y="23651"/>
                      <a:pt x="8193" y="23681"/>
                    </a:cubicBezTo>
                    <a:cubicBezTo>
                      <a:pt x="8073" y="23741"/>
                      <a:pt x="7943" y="23801"/>
                      <a:pt x="7823" y="23871"/>
                    </a:cubicBezTo>
                    <a:cubicBezTo>
                      <a:pt x="7663" y="23951"/>
                      <a:pt x="7503" y="24040"/>
                      <a:pt x="7344" y="24120"/>
                    </a:cubicBezTo>
                    <a:cubicBezTo>
                      <a:pt x="7264" y="24160"/>
                      <a:pt x="7194" y="24200"/>
                      <a:pt x="7114" y="24231"/>
                    </a:cubicBezTo>
                    <a:cubicBezTo>
                      <a:pt x="7044" y="24271"/>
                      <a:pt x="6974" y="24311"/>
                      <a:pt x="6894" y="24340"/>
                    </a:cubicBezTo>
                    <a:cubicBezTo>
                      <a:pt x="6744" y="24430"/>
                      <a:pt x="6584" y="24510"/>
                      <a:pt x="6435" y="24590"/>
                    </a:cubicBezTo>
                    <a:cubicBezTo>
                      <a:pt x="6284" y="24670"/>
                      <a:pt x="6145" y="24750"/>
                      <a:pt x="6005" y="24830"/>
                    </a:cubicBezTo>
                    <a:cubicBezTo>
                      <a:pt x="5855" y="24920"/>
                      <a:pt x="5705" y="25010"/>
                      <a:pt x="5565" y="25090"/>
                    </a:cubicBezTo>
                    <a:lnTo>
                      <a:pt x="5116" y="25330"/>
                    </a:lnTo>
                    <a:cubicBezTo>
                      <a:pt x="4806" y="25499"/>
                      <a:pt x="4506" y="25669"/>
                      <a:pt x="4197" y="25849"/>
                    </a:cubicBezTo>
                    <a:cubicBezTo>
                      <a:pt x="4046" y="25939"/>
                      <a:pt x="3886" y="26029"/>
                      <a:pt x="3737" y="26119"/>
                    </a:cubicBezTo>
                    <a:cubicBezTo>
                      <a:pt x="3597" y="26199"/>
                      <a:pt x="3467" y="26279"/>
                      <a:pt x="3327" y="26358"/>
                    </a:cubicBezTo>
                    <a:cubicBezTo>
                      <a:pt x="3177" y="26449"/>
                      <a:pt x="3018" y="26538"/>
                      <a:pt x="2867" y="26629"/>
                    </a:cubicBezTo>
                    <a:cubicBezTo>
                      <a:pt x="2718" y="26718"/>
                      <a:pt x="2568" y="26808"/>
                      <a:pt x="2418" y="26888"/>
                    </a:cubicBezTo>
                    <a:cubicBezTo>
                      <a:pt x="2128" y="27058"/>
                      <a:pt x="1828" y="27238"/>
                      <a:pt x="1539" y="27418"/>
                    </a:cubicBezTo>
                    <a:cubicBezTo>
                      <a:pt x="1389" y="27518"/>
                      <a:pt x="1239" y="27608"/>
                      <a:pt x="1079" y="27697"/>
                    </a:cubicBezTo>
                    <a:cubicBezTo>
                      <a:pt x="939" y="27768"/>
                      <a:pt x="779" y="27837"/>
                      <a:pt x="640" y="27917"/>
                    </a:cubicBezTo>
                    <a:cubicBezTo>
                      <a:pt x="569" y="27968"/>
                      <a:pt x="500" y="28008"/>
                      <a:pt x="440" y="28057"/>
                    </a:cubicBezTo>
                    <a:cubicBezTo>
                      <a:pt x="360" y="28117"/>
                      <a:pt x="280" y="28177"/>
                      <a:pt x="209" y="28247"/>
                    </a:cubicBezTo>
                    <a:cubicBezTo>
                      <a:pt x="130" y="28317"/>
                      <a:pt x="60" y="28397"/>
                      <a:pt x="20" y="28497"/>
                    </a:cubicBezTo>
                    <a:cubicBezTo>
                      <a:pt x="0" y="28557"/>
                      <a:pt x="0" y="28607"/>
                      <a:pt x="10" y="28667"/>
                    </a:cubicBezTo>
                    <a:cubicBezTo>
                      <a:pt x="20" y="28707"/>
                      <a:pt x="40" y="28737"/>
                      <a:pt x="60" y="28776"/>
                    </a:cubicBezTo>
                    <a:cubicBezTo>
                      <a:pt x="70" y="28807"/>
                      <a:pt x="90" y="28827"/>
                      <a:pt x="110" y="28856"/>
                    </a:cubicBezTo>
                    <a:cubicBezTo>
                      <a:pt x="120" y="28916"/>
                      <a:pt x="130" y="28967"/>
                      <a:pt x="140" y="29027"/>
                    </a:cubicBezTo>
                    <a:cubicBezTo>
                      <a:pt x="150" y="29096"/>
                      <a:pt x="170" y="29167"/>
                      <a:pt x="180" y="29236"/>
                    </a:cubicBezTo>
                    <a:cubicBezTo>
                      <a:pt x="200" y="29316"/>
                      <a:pt x="209" y="29396"/>
                      <a:pt x="229" y="29476"/>
                    </a:cubicBezTo>
                    <a:cubicBezTo>
                      <a:pt x="249" y="29546"/>
                      <a:pt x="289" y="29616"/>
                      <a:pt x="349" y="29666"/>
                    </a:cubicBezTo>
                    <a:cubicBezTo>
                      <a:pt x="400" y="29716"/>
                      <a:pt x="469" y="29746"/>
                      <a:pt x="540" y="29776"/>
                    </a:cubicBezTo>
                    <a:lnTo>
                      <a:pt x="660" y="29836"/>
                    </a:lnTo>
                    <a:cubicBezTo>
                      <a:pt x="709" y="29906"/>
                      <a:pt x="749" y="29975"/>
                      <a:pt x="789" y="30055"/>
                    </a:cubicBezTo>
                    <a:lnTo>
                      <a:pt x="929" y="29995"/>
                    </a:lnTo>
                    <a:cubicBezTo>
                      <a:pt x="919" y="29975"/>
                      <a:pt x="899" y="29955"/>
                      <a:pt x="889" y="29936"/>
                    </a:cubicBezTo>
                    <a:lnTo>
                      <a:pt x="889" y="29936"/>
                    </a:lnTo>
                    <a:cubicBezTo>
                      <a:pt x="919" y="29955"/>
                      <a:pt x="949" y="29966"/>
                      <a:pt x="989" y="29975"/>
                    </a:cubicBezTo>
                    <a:cubicBezTo>
                      <a:pt x="1139" y="30046"/>
                      <a:pt x="1289" y="30106"/>
                      <a:pt x="1439" y="30166"/>
                    </a:cubicBezTo>
                    <a:lnTo>
                      <a:pt x="1499" y="30035"/>
                    </a:lnTo>
                    <a:cubicBezTo>
                      <a:pt x="1399" y="29995"/>
                      <a:pt x="1309" y="29966"/>
                      <a:pt x="1209" y="29926"/>
                    </a:cubicBezTo>
                    <a:cubicBezTo>
                      <a:pt x="1099" y="29876"/>
                      <a:pt x="979" y="29816"/>
                      <a:pt x="869" y="29766"/>
                    </a:cubicBezTo>
                    <a:cubicBezTo>
                      <a:pt x="809" y="29736"/>
                      <a:pt x="749" y="29696"/>
                      <a:pt x="689" y="29666"/>
                    </a:cubicBezTo>
                    <a:cubicBezTo>
                      <a:pt x="629" y="29636"/>
                      <a:pt x="560" y="29606"/>
                      <a:pt x="500" y="29566"/>
                    </a:cubicBezTo>
                    <a:lnTo>
                      <a:pt x="469" y="29536"/>
                    </a:lnTo>
                    <a:cubicBezTo>
                      <a:pt x="460" y="29526"/>
                      <a:pt x="460" y="29516"/>
                      <a:pt x="449" y="29516"/>
                    </a:cubicBezTo>
                    <a:cubicBezTo>
                      <a:pt x="420" y="29426"/>
                      <a:pt x="409" y="29336"/>
                      <a:pt x="400" y="29246"/>
                    </a:cubicBezTo>
                    <a:lnTo>
                      <a:pt x="369" y="29036"/>
                    </a:lnTo>
                    <a:cubicBezTo>
                      <a:pt x="360" y="28976"/>
                      <a:pt x="360" y="28927"/>
                      <a:pt x="360" y="28876"/>
                    </a:cubicBezTo>
                    <a:cubicBezTo>
                      <a:pt x="360" y="28827"/>
                      <a:pt x="360" y="28787"/>
                      <a:pt x="349" y="28747"/>
                    </a:cubicBezTo>
                    <a:lnTo>
                      <a:pt x="429" y="28667"/>
                    </a:lnTo>
                    <a:lnTo>
                      <a:pt x="409" y="28647"/>
                    </a:lnTo>
                    <a:cubicBezTo>
                      <a:pt x="440" y="28627"/>
                      <a:pt x="480" y="28607"/>
                      <a:pt x="509" y="28587"/>
                    </a:cubicBezTo>
                    <a:cubicBezTo>
                      <a:pt x="569" y="28537"/>
                      <a:pt x="640" y="28497"/>
                      <a:pt x="709" y="28447"/>
                    </a:cubicBezTo>
                    <a:cubicBezTo>
                      <a:pt x="859" y="28357"/>
                      <a:pt x="1009" y="28277"/>
                      <a:pt x="1169" y="28207"/>
                    </a:cubicBezTo>
                    <a:cubicBezTo>
                      <a:pt x="1319" y="28137"/>
                      <a:pt x="1459" y="28057"/>
                      <a:pt x="1599" y="27968"/>
                    </a:cubicBezTo>
                    <a:cubicBezTo>
                      <a:pt x="1748" y="27877"/>
                      <a:pt x="1898" y="27777"/>
                      <a:pt x="2048" y="27677"/>
                    </a:cubicBezTo>
                    <a:cubicBezTo>
                      <a:pt x="2338" y="27498"/>
                      <a:pt x="2627" y="27328"/>
                      <a:pt x="2918" y="27148"/>
                    </a:cubicBezTo>
                    <a:cubicBezTo>
                      <a:pt x="3207" y="26968"/>
                      <a:pt x="3497" y="26789"/>
                      <a:pt x="3777" y="26609"/>
                    </a:cubicBezTo>
                    <a:cubicBezTo>
                      <a:pt x="3926" y="26518"/>
                      <a:pt x="4077" y="26418"/>
                      <a:pt x="4226" y="26329"/>
                    </a:cubicBezTo>
                    <a:cubicBezTo>
                      <a:pt x="4376" y="26239"/>
                      <a:pt x="4526" y="26149"/>
                      <a:pt x="4666" y="26049"/>
                    </a:cubicBezTo>
                    <a:cubicBezTo>
                      <a:pt x="4966" y="25859"/>
                      <a:pt x="5265" y="25689"/>
                      <a:pt x="5555" y="25510"/>
                    </a:cubicBezTo>
                    <a:cubicBezTo>
                      <a:pt x="5855" y="25330"/>
                      <a:pt x="6145" y="25139"/>
                      <a:pt x="6435" y="24960"/>
                    </a:cubicBezTo>
                    <a:cubicBezTo>
                      <a:pt x="6575" y="24870"/>
                      <a:pt x="6704" y="24790"/>
                      <a:pt x="6844" y="24710"/>
                    </a:cubicBezTo>
                    <a:cubicBezTo>
                      <a:pt x="6994" y="24610"/>
                      <a:pt x="7154" y="24530"/>
                      <a:pt x="7304" y="24440"/>
                    </a:cubicBezTo>
                    <a:cubicBezTo>
                      <a:pt x="7603" y="24271"/>
                      <a:pt x="7903" y="24100"/>
                      <a:pt x="8213" y="23931"/>
                    </a:cubicBezTo>
                    <a:cubicBezTo>
                      <a:pt x="8353" y="23851"/>
                      <a:pt x="8493" y="23781"/>
                      <a:pt x="8643" y="23711"/>
                    </a:cubicBezTo>
                    <a:cubicBezTo>
                      <a:pt x="8802" y="23621"/>
                      <a:pt x="8973" y="23541"/>
                      <a:pt x="9132" y="23461"/>
                    </a:cubicBezTo>
                    <a:cubicBezTo>
                      <a:pt x="9432" y="23311"/>
                      <a:pt x="9742" y="23171"/>
                      <a:pt x="10032" y="23021"/>
                    </a:cubicBezTo>
                    <a:lnTo>
                      <a:pt x="10511" y="22781"/>
                    </a:lnTo>
                    <a:cubicBezTo>
                      <a:pt x="10661" y="22712"/>
                      <a:pt x="10811" y="22652"/>
                      <a:pt x="10951" y="22582"/>
                    </a:cubicBezTo>
                    <a:lnTo>
                      <a:pt x="11940" y="22132"/>
                    </a:lnTo>
                    <a:cubicBezTo>
                      <a:pt x="12090" y="22062"/>
                      <a:pt x="12240" y="21992"/>
                      <a:pt x="12390" y="21913"/>
                    </a:cubicBezTo>
                    <a:cubicBezTo>
                      <a:pt x="12459" y="21873"/>
                      <a:pt x="12539" y="21842"/>
                      <a:pt x="12610" y="21802"/>
                    </a:cubicBezTo>
                    <a:cubicBezTo>
                      <a:pt x="12690" y="21762"/>
                      <a:pt x="12769" y="21713"/>
                      <a:pt x="12859" y="21673"/>
                    </a:cubicBezTo>
                    <a:lnTo>
                      <a:pt x="12869" y="21673"/>
                    </a:lnTo>
                    <a:cubicBezTo>
                      <a:pt x="12939" y="21642"/>
                      <a:pt x="13009" y="21613"/>
                      <a:pt x="13079" y="21602"/>
                    </a:cubicBezTo>
                    <a:lnTo>
                      <a:pt x="13089" y="21602"/>
                    </a:lnTo>
                    <a:cubicBezTo>
                      <a:pt x="13109" y="21613"/>
                      <a:pt x="13139" y="21633"/>
                      <a:pt x="13159" y="21642"/>
                    </a:cubicBezTo>
                    <a:cubicBezTo>
                      <a:pt x="13199" y="21662"/>
                      <a:pt x="13239" y="21682"/>
                      <a:pt x="13279" y="21693"/>
                    </a:cubicBezTo>
                    <a:cubicBezTo>
                      <a:pt x="13379" y="21742"/>
                      <a:pt x="13489" y="21782"/>
                      <a:pt x="13589" y="21822"/>
                    </a:cubicBezTo>
                    <a:cubicBezTo>
                      <a:pt x="13669" y="21853"/>
                      <a:pt x="13758" y="21882"/>
                      <a:pt x="13838" y="21913"/>
                    </a:cubicBezTo>
                    <a:lnTo>
                      <a:pt x="14078" y="22002"/>
                    </a:lnTo>
                    <a:cubicBezTo>
                      <a:pt x="14168" y="22042"/>
                      <a:pt x="14258" y="22082"/>
                      <a:pt x="14348" y="22132"/>
                    </a:cubicBezTo>
                    <a:lnTo>
                      <a:pt x="14648" y="22282"/>
                    </a:lnTo>
                    <a:lnTo>
                      <a:pt x="14857" y="22402"/>
                    </a:lnTo>
                    <a:cubicBezTo>
                      <a:pt x="14808" y="22422"/>
                      <a:pt x="14768" y="22442"/>
                      <a:pt x="14717" y="22472"/>
                    </a:cubicBezTo>
                    <a:cubicBezTo>
                      <a:pt x="14618" y="22532"/>
                      <a:pt x="14518" y="22592"/>
                      <a:pt x="14428" y="22672"/>
                    </a:cubicBezTo>
                    <a:cubicBezTo>
                      <a:pt x="14318" y="22761"/>
                      <a:pt x="14218" y="22881"/>
                      <a:pt x="14158" y="23012"/>
                    </a:cubicBezTo>
                    <a:cubicBezTo>
                      <a:pt x="14138" y="23061"/>
                      <a:pt x="14108" y="23121"/>
                      <a:pt x="14088" y="23171"/>
                    </a:cubicBezTo>
                    <a:cubicBezTo>
                      <a:pt x="14058" y="23251"/>
                      <a:pt x="14038" y="23341"/>
                      <a:pt x="14028" y="23421"/>
                    </a:cubicBezTo>
                    <a:cubicBezTo>
                      <a:pt x="13988" y="23611"/>
                      <a:pt x="13968" y="23811"/>
                      <a:pt x="13968" y="24000"/>
                    </a:cubicBezTo>
                    <a:cubicBezTo>
                      <a:pt x="13968" y="24200"/>
                      <a:pt x="13968" y="24390"/>
                      <a:pt x="13978" y="24590"/>
                    </a:cubicBezTo>
                    <a:lnTo>
                      <a:pt x="13978" y="24880"/>
                    </a:lnTo>
                    <a:cubicBezTo>
                      <a:pt x="13978" y="24970"/>
                      <a:pt x="13978" y="25070"/>
                      <a:pt x="13988" y="25159"/>
                    </a:cubicBezTo>
                    <a:cubicBezTo>
                      <a:pt x="13998" y="25250"/>
                      <a:pt x="14008" y="25350"/>
                      <a:pt x="14018" y="25439"/>
                    </a:cubicBezTo>
                    <a:cubicBezTo>
                      <a:pt x="14018" y="25530"/>
                      <a:pt x="14028" y="25629"/>
                      <a:pt x="14028" y="25719"/>
                    </a:cubicBezTo>
                    <a:lnTo>
                      <a:pt x="14028" y="26309"/>
                    </a:lnTo>
                    <a:cubicBezTo>
                      <a:pt x="14018" y="26498"/>
                      <a:pt x="14008" y="26689"/>
                      <a:pt x="14008" y="26878"/>
                    </a:cubicBezTo>
                    <a:cubicBezTo>
                      <a:pt x="14008" y="27068"/>
                      <a:pt x="14028" y="27258"/>
                      <a:pt x="14038" y="27438"/>
                    </a:cubicBezTo>
                    <a:cubicBezTo>
                      <a:pt x="14048" y="27628"/>
                      <a:pt x="14048" y="27817"/>
                      <a:pt x="14058" y="28008"/>
                    </a:cubicBezTo>
                    <a:cubicBezTo>
                      <a:pt x="14068" y="28207"/>
                      <a:pt x="14078" y="28407"/>
                      <a:pt x="14078" y="28607"/>
                    </a:cubicBezTo>
                    <a:cubicBezTo>
                      <a:pt x="14088" y="28807"/>
                      <a:pt x="14098" y="29016"/>
                      <a:pt x="14098" y="29226"/>
                    </a:cubicBezTo>
                    <a:cubicBezTo>
                      <a:pt x="14098" y="29426"/>
                      <a:pt x="14108" y="29636"/>
                      <a:pt x="14118" y="29836"/>
                    </a:cubicBezTo>
                    <a:cubicBezTo>
                      <a:pt x="14128" y="30035"/>
                      <a:pt x="14128" y="30235"/>
                      <a:pt x="14128" y="30435"/>
                    </a:cubicBezTo>
                    <a:cubicBezTo>
                      <a:pt x="14128" y="30595"/>
                      <a:pt x="14128" y="30755"/>
                      <a:pt x="14118" y="30905"/>
                    </a:cubicBezTo>
                    <a:cubicBezTo>
                      <a:pt x="14108" y="30905"/>
                      <a:pt x="14098" y="30905"/>
                      <a:pt x="14088" y="30915"/>
                    </a:cubicBezTo>
                    <a:cubicBezTo>
                      <a:pt x="14058" y="30925"/>
                      <a:pt x="14028" y="30935"/>
                      <a:pt x="14008" y="30955"/>
                    </a:cubicBezTo>
                    <a:cubicBezTo>
                      <a:pt x="13988" y="30955"/>
                      <a:pt x="13978" y="30965"/>
                      <a:pt x="13968" y="30975"/>
                    </a:cubicBezTo>
                    <a:cubicBezTo>
                      <a:pt x="13938" y="30995"/>
                      <a:pt x="13918" y="31015"/>
                      <a:pt x="13889" y="31035"/>
                    </a:cubicBezTo>
                    <a:cubicBezTo>
                      <a:pt x="13829" y="31075"/>
                      <a:pt x="13769" y="31125"/>
                      <a:pt x="13709" y="31174"/>
                    </a:cubicBezTo>
                    <a:lnTo>
                      <a:pt x="13558" y="31265"/>
                    </a:lnTo>
                    <a:lnTo>
                      <a:pt x="13379" y="31354"/>
                    </a:lnTo>
                    <a:cubicBezTo>
                      <a:pt x="13259" y="31425"/>
                      <a:pt x="13129" y="31494"/>
                      <a:pt x="13009" y="31565"/>
                    </a:cubicBezTo>
                    <a:cubicBezTo>
                      <a:pt x="12769" y="31684"/>
                      <a:pt x="12530" y="31814"/>
                      <a:pt x="12290" y="31934"/>
                    </a:cubicBezTo>
                    <a:cubicBezTo>
                      <a:pt x="12160" y="31994"/>
                      <a:pt x="12040" y="32064"/>
                      <a:pt x="11910" y="32124"/>
                    </a:cubicBezTo>
                    <a:cubicBezTo>
                      <a:pt x="11780" y="32194"/>
                      <a:pt x="11660" y="32264"/>
                      <a:pt x="11531" y="32334"/>
                    </a:cubicBezTo>
                    <a:cubicBezTo>
                      <a:pt x="11420" y="32393"/>
                      <a:pt x="11311" y="32453"/>
                      <a:pt x="11191" y="32504"/>
                    </a:cubicBezTo>
                    <a:cubicBezTo>
                      <a:pt x="11131" y="32544"/>
                      <a:pt x="11060" y="32573"/>
                      <a:pt x="10991" y="32613"/>
                    </a:cubicBezTo>
                    <a:cubicBezTo>
                      <a:pt x="10981" y="32613"/>
                      <a:pt x="10981" y="32613"/>
                      <a:pt x="10971" y="32624"/>
                    </a:cubicBezTo>
                    <a:cubicBezTo>
                      <a:pt x="10911" y="32644"/>
                      <a:pt x="10861" y="32673"/>
                      <a:pt x="10801" y="32704"/>
                    </a:cubicBezTo>
                    <a:cubicBezTo>
                      <a:pt x="10581" y="32813"/>
                      <a:pt x="10361" y="32923"/>
                      <a:pt x="10152" y="33033"/>
                    </a:cubicBezTo>
                    <a:lnTo>
                      <a:pt x="10132" y="33033"/>
                    </a:lnTo>
                    <a:cubicBezTo>
                      <a:pt x="10121" y="33033"/>
                      <a:pt x="10101" y="33043"/>
                      <a:pt x="10092" y="33053"/>
                    </a:cubicBezTo>
                    <a:lnTo>
                      <a:pt x="10092" y="33063"/>
                    </a:lnTo>
                    <a:lnTo>
                      <a:pt x="10081" y="33073"/>
                    </a:lnTo>
                    <a:cubicBezTo>
                      <a:pt x="9832" y="33203"/>
                      <a:pt x="9582" y="33333"/>
                      <a:pt x="9322" y="33463"/>
                    </a:cubicBezTo>
                    <a:cubicBezTo>
                      <a:pt x="9202" y="33523"/>
                      <a:pt x="9093" y="33583"/>
                      <a:pt x="8973" y="33643"/>
                    </a:cubicBezTo>
                    <a:cubicBezTo>
                      <a:pt x="8942" y="33603"/>
                      <a:pt x="8902" y="33563"/>
                      <a:pt x="8873" y="33523"/>
                    </a:cubicBezTo>
                    <a:cubicBezTo>
                      <a:pt x="8853" y="33513"/>
                      <a:pt x="8842" y="33493"/>
                      <a:pt x="8822" y="33473"/>
                    </a:cubicBezTo>
                    <a:lnTo>
                      <a:pt x="8722" y="33573"/>
                    </a:lnTo>
                    <a:cubicBezTo>
                      <a:pt x="8773" y="33623"/>
                      <a:pt x="8813" y="33683"/>
                      <a:pt x="8853" y="33732"/>
                    </a:cubicBezTo>
                    <a:cubicBezTo>
                      <a:pt x="8862" y="33743"/>
                      <a:pt x="8873" y="33763"/>
                      <a:pt x="8882" y="33772"/>
                    </a:cubicBezTo>
                    <a:cubicBezTo>
                      <a:pt x="8882" y="33783"/>
                      <a:pt x="8893" y="33783"/>
                      <a:pt x="8893" y="33792"/>
                    </a:cubicBezTo>
                    <a:cubicBezTo>
                      <a:pt x="8902" y="33803"/>
                      <a:pt x="8902" y="33812"/>
                      <a:pt x="8913" y="33812"/>
                    </a:cubicBezTo>
                    <a:cubicBezTo>
                      <a:pt x="8933" y="33852"/>
                      <a:pt x="8953" y="33883"/>
                      <a:pt x="8973" y="33912"/>
                    </a:cubicBezTo>
                    <a:cubicBezTo>
                      <a:pt x="9002" y="33972"/>
                      <a:pt x="9033" y="34032"/>
                      <a:pt x="9062" y="34102"/>
                    </a:cubicBezTo>
                    <a:cubicBezTo>
                      <a:pt x="9093" y="34172"/>
                      <a:pt x="9122" y="34242"/>
                      <a:pt x="9142" y="34322"/>
                    </a:cubicBezTo>
                    <a:cubicBezTo>
                      <a:pt x="9172" y="34402"/>
                      <a:pt x="9182" y="34482"/>
                      <a:pt x="9202" y="34562"/>
                    </a:cubicBezTo>
                    <a:cubicBezTo>
                      <a:pt x="9242" y="34722"/>
                      <a:pt x="9272" y="34891"/>
                      <a:pt x="9292" y="35062"/>
                    </a:cubicBezTo>
                    <a:cubicBezTo>
                      <a:pt x="9302" y="35111"/>
                      <a:pt x="9302" y="35162"/>
                      <a:pt x="9312" y="35211"/>
                    </a:cubicBezTo>
                    <a:cubicBezTo>
                      <a:pt x="9322" y="35301"/>
                      <a:pt x="9322" y="35391"/>
                      <a:pt x="9312" y="35481"/>
                    </a:cubicBezTo>
                    <a:cubicBezTo>
                      <a:pt x="9282" y="35651"/>
                      <a:pt x="9222" y="35801"/>
                      <a:pt x="9162" y="35951"/>
                    </a:cubicBezTo>
                    <a:cubicBezTo>
                      <a:pt x="9152" y="35981"/>
                      <a:pt x="9142" y="36010"/>
                      <a:pt x="9132" y="36030"/>
                    </a:cubicBezTo>
                    <a:cubicBezTo>
                      <a:pt x="9122" y="36041"/>
                      <a:pt x="9113" y="36061"/>
                      <a:pt x="9113" y="36070"/>
                    </a:cubicBezTo>
                    <a:cubicBezTo>
                      <a:pt x="9102" y="36090"/>
                      <a:pt x="9093" y="36110"/>
                      <a:pt x="9073" y="36130"/>
                    </a:cubicBezTo>
                    <a:cubicBezTo>
                      <a:pt x="9062" y="36161"/>
                      <a:pt x="9042" y="36190"/>
                      <a:pt x="9022" y="36221"/>
                    </a:cubicBezTo>
                    <a:cubicBezTo>
                      <a:pt x="9013" y="36241"/>
                      <a:pt x="8993" y="36261"/>
                      <a:pt x="8982" y="36290"/>
                    </a:cubicBezTo>
                    <a:lnTo>
                      <a:pt x="8742" y="36650"/>
                    </a:lnTo>
                    <a:cubicBezTo>
                      <a:pt x="8733" y="36670"/>
                      <a:pt x="8733" y="36690"/>
                      <a:pt x="8733" y="36710"/>
                    </a:cubicBezTo>
                    <a:cubicBezTo>
                      <a:pt x="8683" y="36715"/>
                      <a:pt x="8635" y="36718"/>
                      <a:pt x="8588" y="36718"/>
                    </a:cubicBezTo>
                    <a:cubicBezTo>
                      <a:pt x="8540" y="36718"/>
                      <a:pt x="8493" y="36715"/>
                      <a:pt x="8443" y="36710"/>
                    </a:cubicBezTo>
                    <a:cubicBezTo>
                      <a:pt x="8373" y="36700"/>
                      <a:pt x="8313" y="36680"/>
                      <a:pt x="8243" y="36650"/>
                    </a:cubicBezTo>
                    <a:lnTo>
                      <a:pt x="8093" y="36590"/>
                    </a:lnTo>
                    <a:cubicBezTo>
                      <a:pt x="8053" y="36570"/>
                      <a:pt x="8003" y="36560"/>
                      <a:pt x="7953" y="36540"/>
                    </a:cubicBezTo>
                    <a:cubicBezTo>
                      <a:pt x="7843" y="36500"/>
                      <a:pt x="7734" y="36461"/>
                      <a:pt x="7634" y="36421"/>
                    </a:cubicBezTo>
                    <a:cubicBezTo>
                      <a:pt x="7494" y="36361"/>
                      <a:pt x="7354" y="36290"/>
                      <a:pt x="7224" y="36221"/>
                    </a:cubicBezTo>
                    <a:cubicBezTo>
                      <a:pt x="7084" y="36150"/>
                      <a:pt x="6934" y="36090"/>
                      <a:pt x="6794" y="36021"/>
                    </a:cubicBezTo>
                    <a:cubicBezTo>
                      <a:pt x="6644" y="35951"/>
                      <a:pt x="6495" y="35881"/>
                      <a:pt x="6344" y="35801"/>
                    </a:cubicBezTo>
                    <a:cubicBezTo>
                      <a:pt x="6275" y="35761"/>
                      <a:pt x="6205" y="35721"/>
                      <a:pt x="6135" y="35691"/>
                    </a:cubicBezTo>
                    <a:cubicBezTo>
                      <a:pt x="6065" y="35651"/>
                      <a:pt x="5985" y="35621"/>
                      <a:pt x="5915" y="35581"/>
                    </a:cubicBezTo>
                    <a:cubicBezTo>
                      <a:pt x="5625" y="35441"/>
                      <a:pt x="5356" y="35262"/>
                      <a:pt x="5065" y="35111"/>
                    </a:cubicBezTo>
                    <a:cubicBezTo>
                      <a:pt x="4916" y="35042"/>
                      <a:pt x="4766" y="34962"/>
                      <a:pt x="4616" y="34891"/>
                    </a:cubicBezTo>
                    <a:cubicBezTo>
                      <a:pt x="4466" y="34811"/>
                      <a:pt x="4326" y="34722"/>
                      <a:pt x="4186" y="34642"/>
                    </a:cubicBezTo>
                    <a:cubicBezTo>
                      <a:pt x="4037" y="34572"/>
                      <a:pt x="3877" y="34492"/>
                      <a:pt x="3727" y="34432"/>
                    </a:cubicBezTo>
                    <a:cubicBezTo>
                      <a:pt x="3577" y="34362"/>
                      <a:pt x="3437" y="34292"/>
                      <a:pt x="3297" y="34212"/>
                    </a:cubicBezTo>
                    <a:lnTo>
                      <a:pt x="3087" y="34092"/>
                    </a:lnTo>
                    <a:cubicBezTo>
                      <a:pt x="3018" y="34052"/>
                      <a:pt x="2947" y="34023"/>
                      <a:pt x="2867" y="33983"/>
                    </a:cubicBezTo>
                    <a:lnTo>
                      <a:pt x="2448" y="33743"/>
                    </a:lnTo>
                    <a:cubicBezTo>
                      <a:pt x="2388" y="33703"/>
                      <a:pt x="2318" y="33663"/>
                      <a:pt x="2258" y="33623"/>
                    </a:cubicBezTo>
                    <a:lnTo>
                      <a:pt x="2188" y="33743"/>
                    </a:lnTo>
                    <a:cubicBezTo>
                      <a:pt x="2308" y="33823"/>
                      <a:pt x="2438" y="33903"/>
                      <a:pt x="2568" y="33972"/>
                    </a:cubicBezTo>
                    <a:cubicBezTo>
                      <a:pt x="2698" y="34062"/>
                      <a:pt x="2838" y="34132"/>
                      <a:pt x="2978" y="34212"/>
                    </a:cubicBezTo>
                    <a:cubicBezTo>
                      <a:pt x="3117" y="34292"/>
                      <a:pt x="3247" y="34382"/>
                      <a:pt x="3397" y="34462"/>
                    </a:cubicBezTo>
                    <a:cubicBezTo>
                      <a:pt x="3537" y="34542"/>
                      <a:pt x="3687" y="34612"/>
                      <a:pt x="3837" y="34682"/>
                    </a:cubicBezTo>
                    <a:cubicBezTo>
                      <a:pt x="3977" y="34762"/>
                      <a:pt x="4126" y="34842"/>
                      <a:pt x="4266" y="34931"/>
                    </a:cubicBezTo>
                    <a:cubicBezTo>
                      <a:pt x="4406" y="35011"/>
                      <a:pt x="4546" y="35102"/>
                      <a:pt x="4686" y="35171"/>
                    </a:cubicBezTo>
                    <a:cubicBezTo>
                      <a:pt x="4836" y="35251"/>
                      <a:pt x="4986" y="35331"/>
                      <a:pt x="5136" y="35421"/>
                    </a:cubicBezTo>
                    <a:cubicBezTo>
                      <a:pt x="5265" y="35501"/>
                      <a:pt x="5405" y="35591"/>
                      <a:pt x="5545" y="35671"/>
                    </a:cubicBezTo>
                    <a:cubicBezTo>
                      <a:pt x="5685" y="35761"/>
                      <a:pt x="5825" y="35831"/>
                      <a:pt x="5975" y="35911"/>
                    </a:cubicBezTo>
                    <a:lnTo>
                      <a:pt x="6395" y="36150"/>
                    </a:lnTo>
                    <a:cubicBezTo>
                      <a:pt x="6535" y="36241"/>
                      <a:pt x="6675" y="36321"/>
                      <a:pt x="6824" y="36390"/>
                    </a:cubicBezTo>
                    <a:cubicBezTo>
                      <a:pt x="6904" y="36430"/>
                      <a:pt x="6994" y="36480"/>
                      <a:pt x="7074" y="36530"/>
                    </a:cubicBezTo>
                    <a:lnTo>
                      <a:pt x="7344" y="36680"/>
                    </a:lnTo>
                    <a:cubicBezTo>
                      <a:pt x="7523" y="36780"/>
                      <a:pt x="7703" y="36850"/>
                      <a:pt x="7894" y="36930"/>
                    </a:cubicBezTo>
                    <a:cubicBezTo>
                      <a:pt x="7953" y="36960"/>
                      <a:pt x="8013" y="36980"/>
                      <a:pt x="8063" y="37010"/>
                    </a:cubicBezTo>
                    <a:cubicBezTo>
                      <a:pt x="8073" y="37010"/>
                      <a:pt x="8073" y="37020"/>
                      <a:pt x="8083" y="37020"/>
                    </a:cubicBezTo>
                    <a:lnTo>
                      <a:pt x="8123" y="37060"/>
                    </a:lnTo>
                    <a:lnTo>
                      <a:pt x="8243" y="37150"/>
                    </a:lnTo>
                    <a:cubicBezTo>
                      <a:pt x="8283" y="37170"/>
                      <a:pt x="8323" y="37200"/>
                      <a:pt x="8363" y="37220"/>
                    </a:cubicBezTo>
                    <a:cubicBezTo>
                      <a:pt x="8383" y="37229"/>
                      <a:pt x="8403" y="37240"/>
                      <a:pt x="8413" y="37260"/>
                    </a:cubicBezTo>
                    <a:lnTo>
                      <a:pt x="8533" y="37160"/>
                    </a:lnTo>
                    <a:cubicBezTo>
                      <a:pt x="8523" y="37150"/>
                      <a:pt x="8503" y="37140"/>
                      <a:pt x="8483" y="37130"/>
                    </a:cubicBezTo>
                    <a:lnTo>
                      <a:pt x="8483" y="37130"/>
                    </a:lnTo>
                    <a:cubicBezTo>
                      <a:pt x="8507" y="37132"/>
                      <a:pt x="8531" y="37132"/>
                      <a:pt x="8555" y="37132"/>
                    </a:cubicBezTo>
                    <a:cubicBezTo>
                      <a:pt x="8658" y="37132"/>
                      <a:pt x="8755" y="37116"/>
                      <a:pt x="8853" y="37100"/>
                    </a:cubicBezTo>
                    <a:cubicBezTo>
                      <a:pt x="9033" y="37080"/>
                      <a:pt x="9202" y="37010"/>
                      <a:pt x="9362" y="36940"/>
                    </a:cubicBezTo>
                    <a:cubicBezTo>
                      <a:pt x="9512" y="36870"/>
                      <a:pt x="9662" y="36790"/>
                      <a:pt x="9822" y="36720"/>
                    </a:cubicBezTo>
                    <a:cubicBezTo>
                      <a:pt x="9972" y="36650"/>
                      <a:pt x="10132" y="36580"/>
                      <a:pt x="10292" y="36510"/>
                    </a:cubicBezTo>
                    <a:cubicBezTo>
                      <a:pt x="10361" y="36480"/>
                      <a:pt x="10431" y="36441"/>
                      <a:pt x="10511" y="36410"/>
                    </a:cubicBezTo>
                    <a:cubicBezTo>
                      <a:pt x="10571" y="36450"/>
                      <a:pt x="10611" y="36510"/>
                      <a:pt x="10651" y="36560"/>
                    </a:cubicBezTo>
                    <a:cubicBezTo>
                      <a:pt x="10691" y="36610"/>
                      <a:pt x="10731" y="36660"/>
                      <a:pt x="10761" y="36700"/>
                    </a:cubicBezTo>
                    <a:cubicBezTo>
                      <a:pt x="10811" y="36760"/>
                      <a:pt x="10851" y="36820"/>
                      <a:pt x="10891" y="36880"/>
                    </a:cubicBezTo>
                    <a:cubicBezTo>
                      <a:pt x="10931" y="36940"/>
                      <a:pt x="10971" y="37010"/>
                      <a:pt x="11001" y="37080"/>
                    </a:cubicBezTo>
                    <a:cubicBezTo>
                      <a:pt x="11041" y="37140"/>
                      <a:pt x="11071" y="37209"/>
                      <a:pt x="11111" y="37269"/>
                    </a:cubicBezTo>
                    <a:cubicBezTo>
                      <a:pt x="11140" y="37340"/>
                      <a:pt x="11180" y="37400"/>
                      <a:pt x="11211" y="37469"/>
                    </a:cubicBezTo>
                    <a:cubicBezTo>
                      <a:pt x="11240" y="37509"/>
                      <a:pt x="11260" y="37560"/>
                      <a:pt x="11280" y="37600"/>
                    </a:cubicBezTo>
                    <a:cubicBezTo>
                      <a:pt x="11300" y="37649"/>
                      <a:pt x="11320" y="37709"/>
                      <a:pt x="11331" y="37759"/>
                    </a:cubicBezTo>
                    <a:cubicBezTo>
                      <a:pt x="11351" y="37819"/>
                      <a:pt x="11371" y="37879"/>
                      <a:pt x="11380" y="37929"/>
                    </a:cubicBezTo>
                    <a:cubicBezTo>
                      <a:pt x="11400" y="38049"/>
                      <a:pt x="11420" y="38159"/>
                      <a:pt x="11440" y="38279"/>
                    </a:cubicBezTo>
                    <a:cubicBezTo>
                      <a:pt x="11460" y="38508"/>
                      <a:pt x="11460" y="38739"/>
                      <a:pt x="11431" y="38958"/>
                    </a:cubicBezTo>
                    <a:cubicBezTo>
                      <a:pt x="11411" y="39088"/>
                      <a:pt x="11391" y="39218"/>
                      <a:pt x="11360" y="39338"/>
                    </a:cubicBezTo>
                    <a:cubicBezTo>
                      <a:pt x="11351" y="39398"/>
                      <a:pt x="11331" y="39458"/>
                      <a:pt x="11320" y="39528"/>
                    </a:cubicBezTo>
                    <a:lnTo>
                      <a:pt x="11291" y="39618"/>
                    </a:lnTo>
                    <a:cubicBezTo>
                      <a:pt x="11291" y="39638"/>
                      <a:pt x="11280" y="39667"/>
                      <a:pt x="11280" y="39698"/>
                    </a:cubicBezTo>
                    <a:cubicBezTo>
                      <a:pt x="11211" y="39727"/>
                      <a:pt x="11140" y="39767"/>
                      <a:pt x="11080" y="39798"/>
                    </a:cubicBezTo>
                    <a:cubicBezTo>
                      <a:pt x="10951" y="39867"/>
                      <a:pt x="10821" y="39947"/>
                      <a:pt x="10691" y="40018"/>
                    </a:cubicBezTo>
                    <a:cubicBezTo>
                      <a:pt x="10561" y="40087"/>
                      <a:pt x="10431" y="40157"/>
                      <a:pt x="10301" y="40237"/>
                    </a:cubicBezTo>
                    <a:cubicBezTo>
                      <a:pt x="10052" y="40377"/>
                      <a:pt x="9802" y="40517"/>
                      <a:pt x="9542" y="40627"/>
                    </a:cubicBezTo>
                    <a:cubicBezTo>
                      <a:pt x="9412" y="40677"/>
                      <a:pt x="9292" y="40727"/>
                      <a:pt x="9162" y="40767"/>
                    </a:cubicBezTo>
                    <a:cubicBezTo>
                      <a:pt x="9093" y="40797"/>
                      <a:pt x="9033" y="40817"/>
                      <a:pt x="8962" y="40837"/>
                    </a:cubicBezTo>
                    <a:cubicBezTo>
                      <a:pt x="8893" y="40857"/>
                      <a:pt x="8822" y="40866"/>
                      <a:pt x="8762" y="40886"/>
                    </a:cubicBezTo>
                    <a:lnTo>
                      <a:pt x="8673" y="40886"/>
                    </a:lnTo>
                    <a:cubicBezTo>
                      <a:pt x="8660" y="40890"/>
                      <a:pt x="8647" y="40891"/>
                      <a:pt x="8635" y="40891"/>
                    </a:cubicBezTo>
                    <a:cubicBezTo>
                      <a:pt x="8612" y="40891"/>
                      <a:pt x="8589" y="40886"/>
                      <a:pt x="8563" y="40886"/>
                    </a:cubicBezTo>
                    <a:cubicBezTo>
                      <a:pt x="8503" y="40886"/>
                      <a:pt x="8453" y="40877"/>
                      <a:pt x="8393" y="40877"/>
                    </a:cubicBezTo>
                    <a:cubicBezTo>
                      <a:pt x="8333" y="40866"/>
                      <a:pt x="8283" y="40857"/>
                      <a:pt x="8233" y="40837"/>
                    </a:cubicBezTo>
                    <a:cubicBezTo>
                      <a:pt x="8163" y="40817"/>
                      <a:pt x="8103" y="40807"/>
                      <a:pt x="8043" y="40787"/>
                    </a:cubicBezTo>
                    <a:cubicBezTo>
                      <a:pt x="7983" y="40777"/>
                      <a:pt x="7933" y="40757"/>
                      <a:pt x="7883" y="40747"/>
                    </a:cubicBezTo>
                    <a:cubicBezTo>
                      <a:pt x="7823" y="40727"/>
                      <a:pt x="7774" y="40707"/>
                      <a:pt x="7714" y="40687"/>
                    </a:cubicBezTo>
                    <a:cubicBezTo>
                      <a:pt x="7654" y="40657"/>
                      <a:pt x="7603" y="40627"/>
                      <a:pt x="7543" y="40597"/>
                    </a:cubicBezTo>
                    <a:cubicBezTo>
                      <a:pt x="7494" y="40567"/>
                      <a:pt x="7434" y="40527"/>
                      <a:pt x="7374" y="40497"/>
                    </a:cubicBezTo>
                    <a:cubicBezTo>
                      <a:pt x="7254" y="40427"/>
                      <a:pt x="7134" y="40357"/>
                      <a:pt x="7014" y="40277"/>
                    </a:cubicBezTo>
                    <a:cubicBezTo>
                      <a:pt x="6884" y="40207"/>
                      <a:pt x="6764" y="40127"/>
                      <a:pt x="6635" y="40047"/>
                    </a:cubicBezTo>
                    <a:cubicBezTo>
                      <a:pt x="6515" y="39967"/>
                      <a:pt x="6395" y="39887"/>
                      <a:pt x="6275" y="39798"/>
                    </a:cubicBezTo>
                    <a:cubicBezTo>
                      <a:pt x="6205" y="39747"/>
                      <a:pt x="6125" y="39698"/>
                      <a:pt x="6055" y="39658"/>
                    </a:cubicBezTo>
                    <a:cubicBezTo>
                      <a:pt x="5985" y="39608"/>
                      <a:pt x="5915" y="39568"/>
                      <a:pt x="5855" y="39518"/>
                    </a:cubicBezTo>
                    <a:cubicBezTo>
                      <a:pt x="5735" y="39428"/>
                      <a:pt x="5615" y="39328"/>
                      <a:pt x="5485" y="39248"/>
                    </a:cubicBezTo>
                    <a:cubicBezTo>
                      <a:pt x="5365" y="39168"/>
                      <a:pt x="5236" y="39108"/>
                      <a:pt x="5105" y="39038"/>
                    </a:cubicBezTo>
                    <a:lnTo>
                      <a:pt x="4716" y="38828"/>
                    </a:lnTo>
                    <a:cubicBezTo>
                      <a:pt x="4576" y="38759"/>
                      <a:pt x="4446" y="38688"/>
                      <a:pt x="4316" y="38628"/>
                    </a:cubicBezTo>
                    <a:cubicBezTo>
                      <a:pt x="4197" y="38559"/>
                      <a:pt x="4066" y="38499"/>
                      <a:pt x="3946" y="38439"/>
                    </a:cubicBezTo>
                    <a:cubicBezTo>
                      <a:pt x="3807" y="38369"/>
                      <a:pt x="3677" y="38309"/>
                      <a:pt x="3537" y="38239"/>
                    </a:cubicBezTo>
                    <a:cubicBezTo>
                      <a:pt x="3407" y="38179"/>
                      <a:pt x="3277" y="38099"/>
                      <a:pt x="3147" y="38029"/>
                    </a:cubicBezTo>
                    <a:cubicBezTo>
                      <a:pt x="3007" y="37959"/>
                      <a:pt x="2878" y="37899"/>
                      <a:pt x="2738" y="37829"/>
                    </a:cubicBezTo>
                    <a:cubicBezTo>
                      <a:pt x="2607" y="37769"/>
                      <a:pt x="2478" y="37699"/>
                      <a:pt x="2338" y="37640"/>
                    </a:cubicBezTo>
                    <a:cubicBezTo>
                      <a:pt x="2208" y="37569"/>
                      <a:pt x="2068" y="37500"/>
                      <a:pt x="1928" y="37429"/>
                    </a:cubicBezTo>
                    <a:cubicBezTo>
                      <a:pt x="1799" y="37360"/>
                      <a:pt x="1668" y="37289"/>
                      <a:pt x="1539" y="37209"/>
                    </a:cubicBezTo>
                    <a:lnTo>
                      <a:pt x="1179" y="37000"/>
                    </a:lnTo>
                    <a:cubicBezTo>
                      <a:pt x="1109" y="36960"/>
                      <a:pt x="1029" y="36920"/>
                      <a:pt x="959" y="36870"/>
                    </a:cubicBezTo>
                    <a:cubicBezTo>
                      <a:pt x="889" y="36830"/>
                      <a:pt x="829" y="36780"/>
                      <a:pt x="759" y="36730"/>
                    </a:cubicBezTo>
                    <a:cubicBezTo>
                      <a:pt x="689" y="36680"/>
                      <a:pt x="629" y="36620"/>
                      <a:pt x="569" y="36550"/>
                    </a:cubicBezTo>
                    <a:cubicBezTo>
                      <a:pt x="549" y="36530"/>
                      <a:pt x="529" y="36500"/>
                      <a:pt x="520" y="36470"/>
                    </a:cubicBezTo>
                    <a:cubicBezTo>
                      <a:pt x="500" y="36421"/>
                      <a:pt x="480" y="36361"/>
                      <a:pt x="460" y="36301"/>
                    </a:cubicBezTo>
                    <a:cubicBezTo>
                      <a:pt x="440" y="36241"/>
                      <a:pt x="409" y="36190"/>
                      <a:pt x="380" y="36130"/>
                    </a:cubicBezTo>
                    <a:lnTo>
                      <a:pt x="380" y="36121"/>
                    </a:lnTo>
                    <a:cubicBezTo>
                      <a:pt x="409" y="36081"/>
                      <a:pt x="449" y="36050"/>
                      <a:pt x="489" y="36010"/>
                    </a:cubicBezTo>
                    <a:cubicBezTo>
                      <a:pt x="529" y="35971"/>
                      <a:pt x="560" y="35941"/>
                      <a:pt x="609" y="35901"/>
                    </a:cubicBezTo>
                    <a:cubicBezTo>
                      <a:pt x="629" y="35881"/>
                      <a:pt x="649" y="35871"/>
                      <a:pt x="679" y="35861"/>
                    </a:cubicBezTo>
                    <a:cubicBezTo>
                      <a:pt x="689" y="35851"/>
                      <a:pt x="709" y="35851"/>
                      <a:pt x="719" y="35841"/>
                    </a:cubicBezTo>
                    <a:lnTo>
                      <a:pt x="729" y="35841"/>
                    </a:lnTo>
                    <a:cubicBezTo>
                      <a:pt x="749" y="35851"/>
                      <a:pt x="759" y="35851"/>
                      <a:pt x="769" y="35861"/>
                    </a:cubicBezTo>
                    <a:cubicBezTo>
                      <a:pt x="799" y="35871"/>
                      <a:pt x="819" y="35891"/>
                      <a:pt x="839" y="35901"/>
                    </a:cubicBezTo>
                    <a:cubicBezTo>
                      <a:pt x="859" y="35911"/>
                      <a:pt x="879" y="35921"/>
                      <a:pt x="899" y="35941"/>
                    </a:cubicBezTo>
                    <a:cubicBezTo>
                      <a:pt x="919" y="35971"/>
                      <a:pt x="939" y="35991"/>
                      <a:pt x="959" y="36021"/>
                    </a:cubicBezTo>
                    <a:cubicBezTo>
                      <a:pt x="989" y="36050"/>
                      <a:pt x="1029" y="36070"/>
                      <a:pt x="1069" y="36090"/>
                    </a:cubicBezTo>
                    <a:cubicBezTo>
                      <a:pt x="1179" y="36161"/>
                      <a:pt x="1279" y="36241"/>
                      <a:pt x="1389" y="36310"/>
                    </a:cubicBezTo>
                    <a:cubicBezTo>
                      <a:pt x="1448" y="36350"/>
                      <a:pt x="1499" y="36390"/>
                      <a:pt x="1559" y="36430"/>
                    </a:cubicBezTo>
                    <a:cubicBezTo>
                      <a:pt x="1608" y="36461"/>
                      <a:pt x="1659" y="36480"/>
                      <a:pt x="1708" y="36510"/>
                    </a:cubicBezTo>
                    <a:cubicBezTo>
                      <a:pt x="1828" y="36570"/>
                      <a:pt x="1948" y="36650"/>
                      <a:pt x="2068" y="36710"/>
                    </a:cubicBezTo>
                    <a:cubicBezTo>
                      <a:pt x="2118" y="36740"/>
                      <a:pt x="2178" y="36770"/>
                      <a:pt x="2238" y="36800"/>
                    </a:cubicBezTo>
                    <a:cubicBezTo>
                      <a:pt x="2308" y="36840"/>
                      <a:pt x="2368" y="36880"/>
                      <a:pt x="2438" y="36920"/>
                    </a:cubicBezTo>
                    <a:cubicBezTo>
                      <a:pt x="2558" y="36990"/>
                      <a:pt x="2678" y="37080"/>
                      <a:pt x="2798" y="37150"/>
                    </a:cubicBezTo>
                    <a:cubicBezTo>
                      <a:pt x="2927" y="37220"/>
                      <a:pt x="3047" y="37280"/>
                      <a:pt x="3177" y="37360"/>
                    </a:cubicBezTo>
                    <a:cubicBezTo>
                      <a:pt x="3297" y="37440"/>
                      <a:pt x="3417" y="37529"/>
                      <a:pt x="3547" y="37620"/>
                    </a:cubicBezTo>
                    <a:lnTo>
                      <a:pt x="3906" y="37889"/>
                    </a:lnTo>
                    <a:cubicBezTo>
                      <a:pt x="4026" y="37969"/>
                      <a:pt x="4146" y="38059"/>
                      <a:pt x="4277" y="38149"/>
                    </a:cubicBezTo>
                    <a:cubicBezTo>
                      <a:pt x="4396" y="38229"/>
                      <a:pt x="4526" y="38309"/>
                      <a:pt x="4656" y="38389"/>
                    </a:cubicBezTo>
                    <a:lnTo>
                      <a:pt x="5045" y="38599"/>
                    </a:lnTo>
                    <a:cubicBezTo>
                      <a:pt x="5116" y="38639"/>
                      <a:pt x="5185" y="38688"/>
                      <a:pt x="5256" y="38728"/>
                    </a:cubicBezTo>
                    <a:cubicBezTo>
                      <a:pt x="5316" y="38759"/>
                      <a:pt x="5376" y="38799"/>
                      <a:pt x="5436" y="38839"/>
                    </a:cubicBezTo>
                    <a:cubicBezTo>
                      <a:pt x="5496" y="38888"/>
                      <a:pt x="5565" y="38928"/>
                      <a:pt x="5625" y="38968"/>
                    </a:cubicBezTo>
                    <a:cubicBezTo>
                      <a:pt x="5695" y="39008"/>
                      <a:pt x="5755" y="39048"/>
                      <a:pt x="5825" y="39088"/>
                    </a:cubicBezTo>
                    <a:cubicBezTo>
                      <a:pt x="5895" y="39118"/>
                      <a:pt x="5955" y="39148"/>
                      <a:pt x="6025" y="39178"/>
                    </a:cubicBezTo>
                    <a:cubicBezTo>
                      <a:pt x="6095" y="39218"/>
                      <a:pt x="6165" y="39248"/>
                      <a:pt x="6235" y="39278"/>
                    </a:cubicBezTo>
                    <a:cubicBezTo>
                      <a:pt x="6364" y="39338"/>
                      <a:pt x="6504" y="39408"/>
                      <a:pt x="6635" y="39468"/>
                    </a:cubicBezTo>
                    <a:cubicBezTo>
                      <a:pt x="6774" y="39548"/>
                      <a:pt x="6924" y="39618"/>
                      <a:pt x="7074" y="39678"/>
                    </a:cubicBezTo>
                    <a:cubicBezTo>
                      <a:pt x="7224" y="39738"/>
                      <a:pt x="7364" y="39787"/>
                      <a:pt x="7514" y="39827"/>
                    </a:cubicBezTo>
                    <a:cubicBezTo>
                      <a:pt x="7654" y="39867"/>
                      <a:pt x="7803" y="39898"/>
                      <a:pt x="7953" y="39907"/>
                    </a:cubicBezTo>
                    <a:cubicBezTo>
                      <a:pt x="7988" y="39912"/>
                      <a:pt x="8026" y="39915"/>
                      <a:pt x="8063" y="39915"/>
                    </a:cubicBezTo>
                    <a:cubicBezTo>
                      <a:pt x="8101" y="39915"/>
                      <a:pt x="8138" y="39912"/>
                      <a:pt x="8173" y="39907"/>
                    </a:cubicBezTo>
                    <a:cubicBezTo>
                      <a:pt x="8213" y="39907"/>
                      <a:pt x="8263" y="39907"/>
                      <a:pt x="8303" y="39898"/>
                    </a:cubicBezTo>
                    <a:cubicBezTo>
                      <a:pt x="8373" y="39878"/>
                      <a:pt x="8453" y="39867"/>
                      <a:pt x="8513" y="39818"/>
                    </a:cubicBezTo>
                    <a:cubicBezTo>
                      <a:pt x="8553" y="39778"/>
                      <a:pt x="8583" y="39727"/>
                      <a:pt x="8613" y="39667"/>
                    </a:cubicBezTo>
                    <a:cubicBezTo>
                      <a:pt x="8623" y="39627"/>
                      <a:pt x="8643" y="39598"/>
                      <a:pt x="8653" y="39558"/>
                    </a:cubicBezTo>
                    <a:cubicBezTo>
                      <a:pt x="8662" y="39488"/>
                      <a:pt x="8682" y="39418"/>
                      <a:pt x="8693" y="39348"/>
                    </a:cubicBezTo>
                    <a:cubicBezTo>
                      <a:pt x="8702" y="39278"/>
                      <a:pt x="8713" y="39198"/>
                      <a:pt x="8713" y="39128"/>
                    </a:cubicBezTo>
                    <a:cubicBezTo>
                      <a:pt x="8713" y="39048"/>
                      <a:pt x="8702" y="38968"/>
                      <a:pt x="8693" y="38888"/>
                    </a:cubicBezTo>
                    <a:cubicBezTo>
                      <a:pt x="8673" y="38748"/>
                      <a:pt x="8603" y="38608"/>
                      <a:pt x="8523" y="38499"/>
                    </a:cubicBezTo>
                    <a:cubicBezTo>
                      <a:pt x="8453" y="38409"/>
                      <a:pt x="8393" y="38319"/>
                      <a:pt x="8323" y="38229"/>
                    </a:cubicBezTo>
                    <a:lnTo>
                      <a:pt x="8193" y="38309"/>
                    </a:lnTo>
                    <a:cubicBezTo>
                      <a:pt x="8203" y="38329"/>
                      <a:pt x="8223" y="38349"/>
                      <a:pt x="8243" y="38369"/>
                    </a:cubicBezTo>
                    <a:cubicBezTo>
                      <a:pt x="8283" y="38428"/>
                      <a:pt x="8333" y="38488"/>
                      <a:pt x="8373" y="38548"/>
                    </a:cubicBezTo>
                    <a:cubicBezTo>
                      <a:pt x="8423" y="38608"/>
                      <a:pt x="8453" y="38668"/>
                      <a:pt x="8483" y="38739"/>
                    </a:cubicBezTo>
                    <a:cubicBezTo>
                      <a:pt x="8503" y="38768"/>
                      <a:pt x="8513" y="38799"/>
                      <a:pt x="8513" y="38828"/>
                    </a:cubicBezTo>
                    <a:cubicBezTo>
                      <a:pt x="8523" y="38859"/>
                      <a:pt x="8533" y="38888"/>
                      <a:pt x="8533" y="38918"/>
                    </a:cubicBezTo>
                    <a:cubicBezTo>
                      <a:pt x="8543" y="38968"/>
                      <a:pt x="8543" y="39018"/>
                      <a:pt x="8543" y="39068"/>
                    </a:cubicBezTo>
                    <a:cubicBezTo>
                      <a:pt x="8543" y="39118"/>
                      <a:pt x="8543" y="39158"/>
                      <a:pt x="8533" y="39198"/>
                    </a:cubicBezTo>
                    <a:cubicBezTo>
                      <a:pt x="8523" y="39278"/>
                      <a:pt x="8513" y="39358"/>
                      <a:pt x="8493" y="39438"/>
                    </a:cubicBezTo>
                    <a:cubicBezTo>
                      <a:pt x="8483" y="39428"/>
                      <a:pt x="8473" y="39418"/>
                      <a:pt x="8463" y="39418"/>
                    </a:cubicBezTo>
                    <a:cubicBezTo>
                      <a:pt x="8453" y="39408"/>
                      <a:pt x="8443" y="39408"/>
                      <a:pt x="8433" y="39398"/>
                    </a:cubicBezTo>
                    <a:cubicBezTo>
                      <a:pt x="8413" y="39388"/>
                      <a:pt x="8383" y="39368"/>
                      <a:pt x="8363" y="39358"/>
                    </a:cubicBezTo>
                    <a:cubicBezTo>
                      <a:pt x="8343" y="39338"/>
                      <a:pt x="8323" y="39328"/>
                      <a:pt x="8293" y="39318"/>
                    </a:cubicBezTo>
                    <a:cubicBezTo>
                      <a:pt x="8273" y="39308"/>
                      <a:pt x="8253" y="39288"/>
                      <a:pt x="8233" y="39278"/>
                    </a:cubicBezTo>
                    <a:cubicBezTo>
                      <a:pt x="8133" y="39228"/>
                      <a:pt x="8033" y="39178"/>
                      <a:pt x="7933" y="39138"/>
                    </a:cubicBezTo>
                    <a:cubicBezTo>
                      <a:pt x="7834" y="39088"/>
                      <a:pt x="7734" y="39038"/>
                      <a:pt x="7623" y="38998"/>
                    </a:cubicBezTo>
                    <a:cubicBezTo>
                      <a:pt x="7614" y="38998"/>
                      <a:pt x="7614" y="38988"/>
                      <a:pt x="7603" y="38988"/>
                    </a:cubicBezTo>
                    <a:lnTo>
                      <a:pt x="7244" y="38839"/>
                    </a:lnTo>
                    <a:cubicBezTo>
                      <a:pt x="7034" y="38748"/>
                      <a:pt x="6824" y="38648"/>
                      <a:pt x="6615" y="38559"/>
                    </a:cubicBezTo>
                    <a:cubicBezTo>
                      <a:pt x="6515" y="38519"/>
                      <a:pt x="6404" y="38468"/>
                      <a:pt x="6304" y="38419"/>
                    </a:cubicBezTo>
                    <a:cubicBezTo>
                      <a:pt x="6205" y="38369"/>
                      <a:pt x="6095" y="38309"/>
                      <a:pt x="5995" y="38269"/>
                    </a:cubicBezTo>
                    <a:cubicBezTo>
                      <a:pt x="5895" y="38219"/>
                      <a:pt x="5795" y="38169"/>
                      <a:pt x="5695" y="38129"/>
                    </a:cubicBezTo>
                    <a:cubicBezTo>
                      <a:pt x="5585" y="38079"/>
                      <a:pt x="5476" y="38029"/>
                      <a:pt x="5365" y="37969"/>
                    </a:cubicBezTo>
                    <a:cubicBezTo>
                      <a:pt x="5265" y="37919"/>
                      <a:pt x="5165" y="37869"/>
                      <a:pt x="5065" y="37809"/>
                    </a:cubicBezTo>
                    <a:cubicBezTo>
                      <a:pt x="5016" y="37779"/>
                      <a:pt x="4966" y="37759"/>
                      <a:pt x="4916" y="37729"/>
                    </a:cubicBezTo>
                    <a:cubicBezTo>
                      <a:pt x="4876" y="37699"/>
                      <a:pt x="4826" y="37669"/>
                      <a:pt x="4776" y="37649"/>
                    </a:cubicBezTo>
                    <a:cubicBezTo>
                      <a:pt x="4676" y="37589"/>
                      <a:pt x="4576" y="37529"/>
                      <a:pt x="4486" y="37469"/>
                    </a:cubicBezTo>
                    <a:cubicBezTo>
                      <a:pt x="4386" y="37409"/>
                      <a:pt x="4296" y="37340"/>
                      <a:pt x="4197" y="37280"/>
                    </a:cubicBezTo>
                    <a:cubicBezTo>
                      <a:pt x="4166" y="37269"/>
                      <a:pt x="4137" y="37249"/>
                      <a:pt x="4117" y="37240"/>
                    </a:cubicBezTo>
                    <a:cubicBezTo>
                      <a:pt x="4106" y="37229"/>
                      <a:pt x="4097" y="37229"/>
                      <a:pt x="4097" y="37229"/>
                    </a:cubicBezTo>
                    <a:cubicBezTo>
                      <a:pt x="4077" y="37229"/>
                      <a:pt x="4066" y="37240"/>
                      <a:pt x="4057" y="37249"/>
                    </a:cubicBezTo>
                    <a:cubicBezTo>
                      <a:pt x="4046" y="37269"/>
                      <a:pt x="4046" y="37300"/>
                      <a:pt x="4066" y="37309"/>
                    </a:cubicBezTo>
                    <a:cubicBezTo>
                      <a:pt x="4126" y="37340"/>
                      <a:pt x="4177" y="37380"/>
                      <a:pt x="4237" y="37409"/>
                    </a:cubicBezTo>
                    <a:cubicBezTo>
                      <a:pt x="4277" y="37440"/>
                      <a:pt x="4326" y="37469"/>
                      <a:pt x="4376" y="37500"/>
                    </a:cubicBezTo>
                    <a:cubicBezTo>
                      <a:pt x="4426" y="37529"/>
                      <a:pt x="4466" y="37560"/>
                      <a:pt x="4516" y="37589"/>
                    </a:cubicBezTo>
                    <a:cubicBezTo>
                      <a:pt x="4576" y="37620"/>
                      <a:pt x="4626" y="37649"/>
                      <a:pt x="4676" y="37680"/>
                    </a:cubicBezTo>
                    <a:cubicBezTo>
                      <a:pt x="4776" y="37739"/>
                      <a:pt x="4876" y="37789"/>
                      <a:pt x="4966" y="37839"/>
                    </a:cubicBezTo>
                    <a:cubicBezTo>
                      <a:pt x="5065" y="37899"/>
                      <a:pt x="5165" y="37949"/>
                      <a:pt x="5276" y="38009"/>
                    </a:cubicBezTo>
                    <a:cubicBezTo>
                      <a:pt x="5476" y="38109"/>
                      <a:pt x="5695" y="38209"/>
                      <a:pt x="5905" y="38299"/>
                    </a:cubicBezTo>
                    <a:cubicBezTo>
                      <a:pt x="6005" y="38349"/>
                      <a:pt x="6105" y="38399"/>
                      <a:pt x="6215" y="38459"/>
                    </a:cubicBezTo>
                    <a:cubicBezTo>
                      <a:pt x="6304" y="38508"/>
                      <a:pt x="6404" y="38559"/>
                      <a:pt x="6515" y="38608"/>
                    </a:cubicBezTo>
                    <a:cubicBezTo>
                      <a:pt x="6615" y="38659"/>
                      <a:pt x="6724" y="38708"/>
                      <a:pt x="6824" y="38759"/>
                    </a:cubicBezTo>
                    <a:cubicBezTo>
                      <a:pt x="6934" y="38808"/>
                      <a:pt x="7034" y="38859"/>
                      <a:pt x="7134" y="38908"/>
                    </a:cubicBezTo>
                    <a:cubicBezTo>
                      <a:pt x="7234" y="38958"/>
                      <a:pt x="7344" y="38998"/>
                      <a:pt x="7443" y="39048"/>
                    </a:cubicBezTo>
                    <a:cubicBezTo>
                      <a:pt x="7543" y="39088"/>
                      <a:pt x="7654" y="39138"/>
                      <a:pt x="7754" y="39188"/>
                    </a:cubicBezTo>
                    <a:cubicBezTo>
                      <a:pt x="7854" y="39238"/>
                      <a:pt x="7953" y="39278"/>
                      <a:pt x="8053" y="39338"/>
                    </a:cubicBezTo>
                    <a:cubicBezTo>
                      <a:pt x="8093" y="39358"/>
                      <a:pt x="8143" y="39388"/>
                      <a:pt x="8193" y="39418"/>
                    </a:cubicBezTo>
                    <a:cubicBezTo>
                      <a:pt x="8213" y="39428"/>
                      <a:pt x="8243" y="39448"/>
                      <a:pt x="8263" y="39458"/>
                    </a:cubicBezTo>
                    <a:cubicBezTo>
                      <a:pt x="8283" y="39468"/>
                      <a:pt x="8303" y="39478"/>
                      <a:pt x="8323" y="39498"/>
                    </a:cubicBezTo>
                    <a:lnTo>
                      <a:pt x="8383" y="39528"/>
                    </a:lnTo>
                    <a:cubicBezTo>
                      <a:pt x="8403" y="39538"/>
                      <a:pt x="8423" y="39548"/>
                      <a:pt x="8453" y="39558"/>
                    </a:cubicBezTo>
                    <a:cubicBezTo>
                      <a:pt x="8433" y="39588"/>
                      <a:pt x="8423" y="39618"/>
                      <a:pt x="8403" y="39638"/>
                    </a:cubicBezTo>
                    <a:cubicBezTo>
                      <a:pt x="8403" y="39647"/>
                      <a:pt x="8393" y="39647"/>
                      <a:pt x="8393" y="39647"/>
                    </a:cubicBezTo>
                    <a:cubicBezTo>
                      <a:pt x="8383" y="39658"/>
                      <a:pt x="8363" y="39658"/>
                      <a:pt x="8353" y="39658"/>
                    </a:cubicBezTo>
                    <a:cubicBezTo>
                      <a:pt x="8303" y="39663"/>
                      <a:pt x="8256" y="39665"/>
                      <a:pt x="8208" y="39665"/>
                    </a:cubicBezTo>
                    <a:cubicBezTo>
                      <a:pt x="8160" y="39665"/>
                      <a:pt x="8113" y="39663"/>
                      <a:pt x="8063" y="39658"/>
                    </a:cubicBezTo>
                    <a:cubicBezTo>
                      <a:pt x="8003" y="39647"/>
                      <a:pt x="7933" y="39638"/>
                      <a:pt x="7874" y="39618"/>
                    </a:cubicBezTo>
                    <a:cubicBezTo>
                      <a:pt x="7803" y="39598"/>
                      <a:pt x="7734" y="39578"/>
                      <a:pt x="7654" y="39558"/>
                    </a:cubicBezTo>
                    <a:cubicBezTo>
                      <a:pt x="7523" y="39508"/>
                      <a:pt x="7384" y="39458"/>
                      <a:pt x="7244" y="39408"/>
                    </a:cubicBezTo>
                    <a:cubicBezTo>
                      <a:pt x="7184" y="39378"/>
                      <a:pt x="7114" y="39348"/>
                      <a:pt x="7044" y="39308"/>
                    </a:cubicBezTo>
                    <a:cubicBezTo>
                      <a:pt x="6984" y="39278"/>
                      <a:pt x="6914" y="39238"/>
                      <a:pt x="6844" y="39198"/>
                    </a:cubicBezTo>
                    <a:cubicBezTo>
                      <a:pt x="6714" y="39128"/>
                      <a:pt x="6575" y="39058"/>
                      <a:pt x="6435" y="38988"/>
                    </a:cubicBezTo>
                    <a:cubicBezTo>
                      <a:pt x="6304" y="38928"/>
                      <a:pt x="6175" y="38868"/>
                      <a:pt x="6045" y="38799"/>
                    </a:cubicBezTo>
                    <a:cubicBezTo>
                      <a:pt x="5915" y="38728"/>
                      <a:pt x="5785" y="38648"/>
                      <a:pt x="5665" y="38568"/>
                    </a:cubicBezTo>
                    <a:cubicBezTo>
                      <a:pt x="5535" y="38479"/>
                      <a:pt x="5405" y="38399"/>
                      <a:pt x="5265" y="38319"/>
                    </a:cubicBezTo>
                    <a:cubicBezTo>
                      <a:pt x="5136" y="38239"/>
                      <a:pt x="4996" y="38169"/>
                      <a:pt x="4866" y="38089"/>
                    </a:cubicBezTo>
                    <a:cubicBezTo>
                      <a:pt x="4606" y="37949"/>
                      <a:pt x="4366" y="37769"/>
                      <a:pt x="4126" y="37600"/>
                    </a:cubicBezTo>
                    <a:cubicBezTo>
                      <a:pt x="3997" y="37520"/>
                      <a:pt x="3877" y="37429"/>
                      <a:pt x="3747" y="37340"/>
                    </a:cubicBezTo>
                    <a:lnTo>
                      <a:pt x="3387" y="37100"/>
                    </a:lnTo>
                    <a:cubicBezTo>
                      <a:pt x="3257" y="37020"/>
                      <a:pt x="3127" y="36960"/>
                      <a:pt x="2998" y="36890"/>
                    </a:cubicBezTo>
                    <a:cubicBezTo>
                      <a:pt x="2867" y="36820"/>
                      <a:pt x="2747" y="36740"/>
                      <a:pt x="2627" y="36670"/>
                    </a:cubicBezTo>
                    <a:cubicBezTo>
                      <a:pt x="2498" y="36600"/>
                      <a:pt x="2378" y="36530"/>
                      <a:pt x="2248" y="36470"/>
                    </a:cubicBezTo>
                    <a:lnTo>
                      <a:pt x="2068" y="36381"/>
                    </a:lnTo>
                    <a:cubicBezTo>
                      <a:pt x="2008" y="36341"/>
                      <a:pt x="1948" y="36310"/>
                      <a:pt x="1888" y="36281"/>
                    </a:cubicBezTo>
                    <a:cubicBezTo>
                      <a:pt x="1839" y="36250"/>
                      <a:pt x="1788" y="36230"/>
                      <a:pt x="1728" y="36201"/>
                    </a:cubicBezTo>
                    <a:cubicBezTo>
                      <a:pt x="1679" y="36170"/>
                      <a:pt x="1619" y="36130"/>
                      <a:pt x="1559" y="36101"/>
                    </a:cubicBezTo>
                    <a:cubicBezTo>
                      <a:pt x="1448" y="36021"/>
                      <a:pt x="1339" y="35951"/>
                      <a:pt x="1239" y="35871"/>
                    </a:cubicBezTo>
                    <a:cubicBezTo>
                      <a:pt x="1229" y="35861"/>
                      <a:pt x="1209" y="35851"/>
                      <a:pt x="1199" y="35851"/>
                    </a:cubicBezTo>
                    <a:cubicBezTo>
                      <a:pt x="1189" y="35831"/>
                      <a:pt x="1179" y="35821"/>
                      <a:pt x="1159" y="35811"/>
                    </a:cubicBezTo>
                    <a:cubicBezTo>
                      <a:pt x="1159" y="35801"/>
                      <a:pt x="1149" y="35801"/>
                      <a:pt x="1139" y="35791"/>
                    </a:cubicBezTo>
                    <a:cubicBezTo>
                      <a:pt x="1149" y="35751"/>
                      <a:pt x="1149" y="35711"/>
                      <a:pt x="1159" y="35661"/>
                    </a:cubicBezTo>
                    <a:cubicBezTo>
                      <a:pt x="1169" y="35621"/>
                      <a:pt x="1169" y="35571"/>
                      <a:pt x="1169" y="35531"/>
                    </a:cubicBezTo>
                    <a:lnTo>
                      <a:pt x="1169" y="35262"/>
                    </a:lnTo>
                    <a:cubicBezTo>
                      <a:pt x="1209" y="35281"/>
                      <a:pt x="1249" y="35291"/>
                      <a:pt x="1289" y="35311"/>
                    </a:cubicBezTo>
                    <a:cubicBezTo>
                      <a:pt x="1329" y="35331"/>
                      <a:pt x="1379" y="35351"/>
                      <a:pt x="1419" y="35381"/>
                    </a:cubicBezTo>
                    <a:lnTo>
                      <a:pt x="1539" y="35441"/>
                    </a:lnTo>
                    <a:cubicBezTo>
                      <a:pt x="1579" y="35471"/>
                      <a:pt x="1619" y="35491"/>
                      <a:pt x="1659" y="35521"/>
                    </a:cubicBezTo>
                    <a:cubicBezTo>
                      <a:pt x="1699" y="35551"/>
                      <a:pt x="1748" y="35581"/>
                      <a:pt x="1788" y="35611"/>
                    </a:cubicBezTo>
                    <a:cubicBezTo>
                      <a:pt x="1868" y="35661"/>
                      <a:pt x="1948" y="35721"/>
                      <a:pt x="2028" y="35781"/>
                    </a:cubicBezTo>
                    <a:cubicBezTo>
                      <a:pt x="2068" y="35801"/>
                      <a:pt x="2108" y="35831"/>
                      <a:pt x="2148" y="35861"/>
                    </a:cubicBezTo>
                    <a:cubicBezTo>
                      <a:pt x="2188" y="35891"/>
                      <a:pt x="2228" y="35911"/>
                      <a:pt x="2278" y="35941"/>
                    </a:cubicBezTo>
                    <a:cubicBezTo>
                      <a:pt x="2318" y="35961"/>
                      <a:pt x="2358" y="35991"/>
                      <a:pt x="2398" y="36010"/>
                    </a:cubicBezTo>
                    <a:cubicBezTo>
                      <a:pt x="2438" y="36030"/>
                      <a:pt x="2478" y="36050"/>
                      <a:pt x="2508" y="36070"/>
                    </a:cubicBezTo>
                    <a:cubicBezTo>
                      <a:pt x="2678" y="36161"/>
                      <a:pt x="2847" y="36250"/>
                      <a:pt x="3027" y="36330"/>
                    </a:cubicBezTo>
                    <a:cubicBezTo>
                      <a:pt x="3197" y="36410"/>
                      <a:pt x="3367" y="36490"/>
                      <a:pt x="3537" y="36580"/>
                    </a:cubicBezTo>
                    <a:cubicBezTo>
                      <a:pt x="3587" y="36600"/>
                      <a:pt x="3627" y="36620"/>
                      <a:pt x="3677" y="36650"/>
                    </a:cubicBezTo>
                    <a:cubicBezTo>
                      <a:pt x="3727" y="36670"/>
                      <a:pt x="3767" y="36700"/>
                      <a:pt x="3807" y="36720"/>
                    </a:cubicBezTo>
                    <a:cubicBezTo>
                      <a:pt x="3886" y="36760"/>
                      <a:pt x="3966" y="36810"/>
                      <a:pt x="4046" y="36850"/>
                    </a:cubicBezTo>
                    <a:cubicBezTo>
                      <a:pt x="4217" y="36950"/>
                      <a:pt x="4376" y="37050"/>
                      <a:pt x="4546" y="37140"/>
                    </a:cubicBezTo>
                    <a:cubicBezTo>
                      <a:pt x="4556" y="37150"/>
                      <a:pt x="4566" y="37150"/>
                      <a:pt x="4576" y="37150"/>
                    </a:cubicBezTo>
                    <a:cubicBezTo>
                      <a:pt x="4580" y="37154"/>
                      <a:pt x="4588" y="37156"/>
                      <a:pt x="4596" y="37156"/>
                    </a:cubicBezTo>
                    <a:cubicBezTo>
                      <a:pt x="4608" y="37156"/>
                      <a:pt x="4620" y="37152"/>
                      <a:pt x="4626" y="37140"/>
                    </a:cubicBezTo>
                    <a:cubicBezTo>
                      <a:pt x="4636" y="37120"/>
                      <a:pt x="4626" y="37100"/>
                      <a:pt x="4606" y="37090"/>
                    </a:cubicBezTo>
                    <a:cubicBezTo>
                      <a:pt x="4436" y="36990"/>
                      <a:pt x="4266" y="36890"/>
                      <a:pt x="4086" y="36780"/>
                    </a:cubicBezTo>
                    <a:cubicBezTo>
                      <a:pt x="4017" y="36740"/>
                      <a:pt x="3937" y="36690"/>
                      <a:pt x="3857" y="36640"/>
                    </a:cubicBezTo>
                    <a:cubicBezTo>
                      <a:pt x="3817" y="36620"/>
                      <a:pt x="3777" y="36590"/>
                      <a:pt x="3737" y="36570"/>
                    </a:cubicBezTo>
                    <a:cubicBezTo>
                      <a:pt x="3687" y="36550"/>
                      <a:pt x="3637" y="36520"/>
                      <a:pt x="3597" y="36500"/>
                    </a:cubicBezTo>
                    <a:cubicBezTo>
                      <a:pt x="3507" y="36461"/>
                      <a:pt x="3427" y="36421"/>
                      <a:pt x="3347" y="36381"/>
                    </a:cubicBezTo>
                    <a:cubicBezTo>
                      <a:pt x="3257" y="36330"/>
                      <a:pt x="3167" y="36290"/>
                      <a:pt x="3078" y="36250"/>
                    </a:cubicBezTo>
                    <a:cubicBezTo>
                      <a:pt x="2907" y="36161"/>
                      <a:pt x="2738" y="36081"/>
                      <a:pt x="2568" y="35991"/>
                    </a:cubicBezTo>
                    <a:cubicBezTo>
                      <a:pt x="2528" y="35971"/>
                      <a:pt x="2488" y="35951"/>
                      <a:pt x="2458" y="35931"/>
                    </a:cubicBezTo>
                    <a:cubicBezTo>
                      <a:pt x="2418" y="35901"/>
                      <a:pt x="2368" y="35881"/>
                      <a:pt x="2328" y="35861"/>
                    </a:cubicBezTo>
                    <a:cubicBezTo>
                      <a:pt x="2288" y="35831"/>
                      <a:pt x="2248" y="35811"/>
                      <a:pt x="2208" y="35781"/>
                    </a:cubicBezTo>
                    <a:cubicBezTo>
                      <a:pt x="2168" y="35751"/>
                      <a:pt x="2128" y="35731"/>
                      <a:pt x="2088" y="35701"/>
                    </a:cubicBezTo>
                    <a:cubicBezTo>
                      <a:pt x="2008" y="35641"/>
                      <a:pt x="1928" y="35591"/>
                      <a:pt x="1848" y="35531"/>
                    </a:cubicBezTo>
                    <a:cubicBezTo>
                      <a:pt x="1799" y="35501"/>
                      <a:pt x="1759" y="35471"/>
                      <a:pt x="1719" y="35441"/>
                    </a:cubicBezTo>
                    <a:cubicBezTo>
                      <a:pt x="1679" y="35421"/>
                      <a:pt x="1639" y="35391"/>
                      <a:pt x="1599" y="35371"/>
                    </a:cubicBezTo>
                    <a:cubicBezTo>
                      <a:pt x="1559" y="35341"/>
                      <a:pt x="1519" y="35321"/>
                      <a:pt x="1479" y="35301"/>
                    </a:cubicBezTo>
                    <a:cubicBezTo>
                      <a:pt x="1428" y="35281"/>
                      <a:pt x="1389" y="35262"/>
                      <a:pt x="1339" y="35242"/>
                    </a:cubicBezTo>
                    <a:lnTo>
                      <a:pt x="1279" y="35211"/>
                    </a:lnTo>
                    <a:lnTo>
                      <a:pt x="1219" y="35182"/>
                    </a:lnTo>
                    <a:lnTo>
                      <a:pt x="1159" y="35151"/>
                    </a:lnTo>
                    <a:cubicBezTo>
                      <a:pt x="1159" y="35091"/>
                      <a:pt x="1149" y="35042"/>
                      <a:pt x="1149" y="34991"/>
                    </a:cubicBezTo>
                    <a:cubicBezTo>
                      <a:pt x="1139" y="34931"/>
                      <a:pt x="1129" y="34871"/>
                      <a:pt x="1109" y="34811"/>
                    </a:cubicBezTo>
                    <a:lnTo>
                      <a:pt x="1109" y="34811"/>
                    </a:lnTo>
                    <a:cubicBezTo>
                      <a:pt x="1139" y="34822"/>
                      <a:pt x="1169" y="34842"/>
                      <a:pt x="1199" y="34862"/>
                    </a:cubicBezTo>
                    <a:cubicBezTo>
                      <a:pt x="1229" y="34882"/>
                      <a:pt x="1269" y="34891"/>
                      <a:pt x="1299" y="34911"/>
                    </a:cubicBezTo>
                    <a:cubicBezTo>
                      <a:pt x="1339" y="34931"/>
                      <a:pt x="1379" y="34951"/>
                      <a:pt x="1408" y="34971"/>
                    </a:cubicBezTo>
                    <a:cubicBezTo>
                      <a:pt x="1448" y="34982"/>
                      <a:pt x="1488" y="35002"/>
                      <a:pt x="1519" y="35022"/>
                    </a:cubicBezTo>
                    <a:cubicBezTo>
                      <a:pt x="1548" y="35042"/>
                      <a:pt x="1588" y="35062"/>
                      <a:pt x="1619" y="35071"/>
                    </a:cubicBezTo>
                    <a:cubicBezTo>
                      <a:pt x="1639" y="35082"/>
                      <a:pt x="1659" y="35091"/>
                      <a:pt x="1668" y="35102"/>
                    </a:cubicBezTo>
                    <a:cubicBezTo>
                      <a:pt x="1699" y="35111"/>
                      <a:pt x="1719" y="35122"/>
                      <a:pt x="1739" y="35131"/>
                    </a:cubicBezTo>
                    <a:cubicBezTo>
                      <a:pt x="1768" y="35151"/>
                      <a:pt x="1808" y="35162"/>
                      <a:pt x="1839" y="35171"/>
                    </a:cubicBezTo>
                    <a:lnTo>
                      <a:pt x="1958" y="35231"/>
                    </a:lnTo>
                    <a:cubicBezTo>
                      <a:pt x="1998" y="35242"/>
                      <a:pt x="2028" y="35262"/>
                      <a:pt x="2068" y="35271"/>
                    </a:cubicBezTo>
                    <a:cubicBezTo>
                      <a:pt x="2098" y="35291"/>
                      <a:pt x="2138" y="35311"/>
                      <a:pt x="2168" y="35331"/>
                    </a:cubicBezTo>
                    <a:cubicBezTo>
                      <a:pt x="2188" y="35341"/>
                      <a:pt x="2198" y="35351"/>
                      <a:pt x="2218" y="35361"/>
                    </a:cubicBezTo>
                    <a:cubicBezTo>
                      <a:pt x="2228" y="35361"/>
                      <a:pt x="2248" y="35371"/>
                      <a:pt x="2268" y="35381"/>
                    </a:cubicBezTo>
                    <a:cubicBezTo>
                      <a:pt x="2288" y="35401"/>
                      <a:pt x="2308" y="35411"/>
                      <a:pt x="2328" y="35421"/>
                    </a:cubicBezTo>
                    <a:cubicBezTo>
                      <a:pt x="2338" y="35431"/>
                      <a:pt x="2358" y="35451"/>
                      <a:pt x="2378" y="35461"/>
                    </a:cubicBezTo>
                    <a:cubicBezTo>
                      <a:pt x="2438" y="35501"/>
                      <a:pt x="2508" y="35551"/>
                      <a:pt x="2568" y="35591"/>
                    </a:cubicBezTo>
                    <a:cubicBezTo>
                      <a:pt x="2638" y="35641"/>
                      <a:pt x="2707" y="35681"/>
                      <a:pt x="2778" y="35731"/>
                    </a:cubicBezTo>
                    <a:cubicBezTo>
                      <a:pt x="2818" y="35761"/>
                      <a:pt x="2858" y="35791"/>
                      <a:pt x="2907" y="35821"/>
                    </a:cubicBezTo>
                    <a:cubicBezTo>
                      <a:pt x="2918" y="35821"/>
                      <a:pt x="2938" y="35821"/>
                      <a:pt x="2938" y="35811"/>
                    </a:cubicBezTo>
                    <a:cubicBezTo>
                      <a:pt x="2947" y="35801"/>
                      <a:pt x="2947" y="35791"/>
                      <a:pt x="2938" y="35791"/>
                    </a:cubicBezTo>
                    <a:cubicBezTo>
                      <a:pt x="2938" y="35781"/>
                      <a:pt x="2938" y="35781"/>
                      <a:pt x="2927" y="35771"/>
                    </a:cubicBezTo>
                    <a:cubicBezTo>
                      <a:pt x="2787" y="35681"/>
                      <a:pt x="2647" y="35581"/>
                      <a:pt x="2508" y="35481"/>
                    </a:cubicBezTo>
                    <a:cubicBezTo>
                      <a:pt x="2478" y="35471"/>
                      <a:pt x="2448" y="35451"/>
                      <a:pt x="2418" y="35431"/>
                    </a:cubicBezTo>
                    <a:cubicBezTo>
                      <a:pt x="2398" y="35411"/>
                      <a:pt x="2378" y="35401"/>
                      <a:pt x="2358" y="35381"/>
                    </a:cubicBezTo>
                    <a:cubicBezTo>
                      <a:pt x="2338" y="35371"/>
                      <a:pt x="2328" y="35371"/>
                      <a:pt x="2308" y="35361"/>
                    </a:cubicBezTo>
                    <a:cubicBezTo>
                      <a:pt x="2298" y="35351"/>
                      <a:pt x="2278" y="35341"/>
                      <a:pt x="2268" y="35331"/>
                    </a:cubicBezTo>
                    <a:cubicBezTo>
                      <a:pt x="2248" y="35321"/>
                      <a:pt x="2228" y="35311"/>
                      <a:pt x="2218" y="35301"/>
                    </a:cubicBezTo>
                    <a:cubicBezTo>
                      <a:pt x="2198" y="35291"/>
                      <a:pt x="2188" y="35291"/>
                      <a:pt x="2178" y="35281"/>
                    </a:cubicBezTo>
                    <a:cubicBezTo>
                      <a:pt x="2168" y="35281"/>
                      <a:pt x="2168" y="35271"/>
                      <a:pt x="2158" y="35271"/>
                    </a:cubicBezTo>
                    <a:lnTo>
                      <a:pt x="2098" y="35242"/>
                    </a:lnTo>
                    <a:lnTo>
                      <a:pt x="2088" y="35242"/>
                    </a:lnTo>
                    <a:cubicBezTo>
                      <a:pt x="2078" y="35231"/>
                      <a:pt x="2068" y="35231"/>
                      <a:pt x="2058" y="35222"/>
                    </a:cubicBezTo>
                    <a:cubicBezTo>
                      <a:pt x="2048" y="35222"/>
                      <a:pt x="2028" y="35211"/>
                      <a:pt x="2018" y="35211"/>
                    </a:cubicBezTo>
                    <a:cubicBezTo>
                      <a:pt x="1988" y="35202"/>
                      <a:pt x="1958" y="35182"/>
                      <a:pt x="1928" y="35171"/>
                    </a:cubicBezTo>
                    <a:cubicBezTo>
                      <a:pt x="1898" y="35162"/>
                      <a:pt x="1878" y="35151"/>
                      <a:pt x="1848" y="35142"/>
                    </a:cubicBezTo>
                    <a:cubicBezTo>
                      <a:pt x="1819" y="35131"/>
                      <a:pt x="1788" y="35122"/>
                      <a:pt x="1768" y="35111"/>
                    </a:cubicBezTo>
                    <a:lnTo>
                      <a:pt x="1708" y="35082"/>
                    </a:lnTo>
                    <a:cubicBezTo>
                      <a:pt x="1688" y="35071"/>
                      <a:pt x="1679" y="35071"/>
                      <a:pt x="1659" y="35062"/>
                    </a:cubicBezTo>
                    <a:cubicBezTo>
                      <a:pt x="1639" y="35051"/>
                      <a:pt x="1628" y="35042"/>
                      <a:pt x="1608" y="35042"/>
                    </a:cubicBezTo>
                    <a:lnTo>
                      <a:pt x="1548" y="35011"/>
                    </a:lnTo>
                    <a:cubicBezTo>
                      <a:pt x="1508" y="34991"/>
                      <a:pt x="1468" y="34971"/>
                      <a:pt x="1439" y="34951"/>
                    </a:cubicBezTo>
                    <a:cubicBezTo>
                      <a:pt x="1399" y="34931"/>
                      <a:pt x="1369" y="34922"/>
                      <a:pt x="1339" y="34902"/>
                    </a:cubicBezTo>
                    <a:cubicBezTo>
                      <a:pt x="1309" y="34891"/>
                      <a:pt x="1289" y="34882"/>
                      <a:pt x="1269" y="34871"/>
                    </a:cubicBezTo>
                    <a:cubicBezTo>
                      <a:pt x="1259" y="34862"/>
                      <a:pt x="1239" y="34851"/>
                      <a:pt x="1219" y="34842"/>
                    </a:cubicBezTo>
                    <a:cubicBezTo>
                      <a:pt x="1179" y="34822"/>
                      <a:pt x="1139" y="34802"/>
                      <a:pt x="1109" y="34782"/>
                    </a:cubicBezTo>
                    <a:cubicBezTo>
                      <a:pt x="1099" y="34752"/>
                      <a:pt x="1089" y="34732"/>
                      <a:pt x="1089" y="34712"/>
                    </a:cubicBezTo>
                    <a:cubicBezTo>
                      <a:pt x="1049" y="34582"/>
                      <a:pt x="1019" y="34462"/>
                      <a:pt x="979" y="34332"/>
                    </a:cubicBezTo>
                    <a:cubicBezTo>
                      <a:pt x="959" y="34272"/>
                      <a:pt x="929" y="34212"/>
                      <a:pt x="909" y="34152"/>
                    </a:cubicBezTo>
                    <a:lnTo>
                      <a:pt x="779" y="34192"/>
                    </a:lnTo>
                    <a:lnTo>
                      <a:pt x="839" y="34342"/>
                    </a:lnTo>
                    <a:cubicBezTo>
                      <a:pt x="859" y="34402"/>
                      <a:pt x="869" y="34472"/>
                      <a:pt x="889" y="34532"/>
                    </a:cubicBezTo>
                    <a:cubicBezTo>
                      <a:pt x="919" y="34642"/>
                      <a:pt x="939" y="34762"/>
                      <a:pt x="959" y="34882"/>
                    </a:cubicBezTo>
                    <a:cubicBezTo>
                      <a:pt x="969" y="35002"/>
                      <a:pt x="979" y="35122"/>
                      <a:pt x="979" y="35251"/>
                    </a:cubicBezTo>
                    <a:cubicBezTo>
                      <a:pt x="969" y="35371"/>
                      <a:pt x="969" y="35501"/>
                      <a:pt x="959" y="35621"/>
                    </a:cubicBezTo>
                    <a:cubicBezTo>
                      <a:pt x="949" y="35651"/>
                      <a:pt x="949" y="35671"/>
                      <a:pt x="949" y="35701"/>
                    </a:cubicBezTo>
                    <a:cubicBezTo>
                      <a:pt x="919" y="35691"/>
                      <a:pt x="889" y="35671"/>
                      <a:pt x="869" y="35661"/>
                    </a:cubicBezTo>
                    <a:cubicBezTo>
                      <a:pt x="849" y="35661"/>
                      <a:pt x="839" y="35651"/>
                      <a:pt x="819" y="35651"/>
                    </a:cubicBezTo>
                    <a:cubicBezTo>
                      <a:pt x="809" y="35651"/>
                      <a:pt x="799" y="35641"/>
                      <a:pt x="789" y="35641"/>
                    </a:cubicBezTo>
                    <a:lnTo>
                      <a:pt x="749" y="35641"/>
                    </a:lnTo>
                    <a:cubicBezTo>
                      <a:pt x="739" y="35638"/>
                      <a:pt x="730" y="35637"/>
                      <a:pt x="722" y="35637"/>
                    </a:cubicBezTo>
                    <a:cubicBezTo>
                      <a:pt x="706" y="35637"/>
                      <a:pt x="693" y="35641"/>
                      <a:pt x="679" y="35641"/>
                    </a:cubicBezTo>
                    <a:cubicBezTo>
                      <a:pt x="649" y="35651"/>
                      <a:pt x="609" y="35671"/>
                      <a:pt x="580" y="35681"/>
                    </a:cubicBezTo>
                    <a:cubicBezTo>
                      <a:pt x="549" y="35691"/>
                      <a:pt x="529" y="35711"/>
                      <a:pt x="509" y="35731"/>
                    </a:cubicBezTo>
                    <a:cubicBezTo>
                      <a:pt x="449" y="35771"/>
                      <a:pt x="400" y="35831"/>
                      <a:pt x="340" y="35881"/>
                    </a:cubicBezTo>
                    <a:cubicBezTo>
                      <a:pt x="309" y="35901"/>
                      <a:pt x="280" y="35921"/>
                      <a:pt x="249" y="35951"/>
                    </a:cubicBezTo>
                    <a:cubicBezTo>
                      <a:pt x="240" y="35961"/>
                      <a:pt x="220" y="35971"/>
                      <a:pt x="209" y="35991"/>
                    </a:cubicBezTo>
                    <a:cubicBezTo>
                      <a:pt x="170" y="36030"/>
                      <a:pt x="160" y="36081"/>
                      <a:pt x="160" y="36130"/>
                    </a:cubicBezTo>
                    <a:cubicBezTo>
                      <a:pt x="160" y="36170"/>
                      <a:pt x="180" y="36210"/>
                      <a:pt x="189" y="36241"/>
                    </a:cubicBezTo>
                    <a:cubicBezTo>
                      <a:pt x="200" y="36261"/>
                      <a:pt x="200" y="36270"/>
                      <a:pt x="209" y="36290"/>
                    </a:cubicBezTo>
                    <a:cubicBezTo>
                      <a:pt x="220" y="36310"/>
                      <a:pt x="240" y="36341"/>
                      <a:pt x="249" y="36370"/>
                    </a:cubicBezTo>
                    <a:cubicBezTo>
                      <a:pt x="269" y="36421"/>
                      <a:pt x="280" y="36470"/>
                      <a:pt x="309" y="36530"/>
                    </a:cubicBezTo>
                    <a:cubicBezTo>
                      <a:pt x="320" y="36560"/>
                      <a:pt x="329" y="36590"/>
                      <a:pt x="349" y="36620"/>
                    </a:cubicBezTo>
                    <a:cubicBezTo>
                      <a:pt x="369" y="36660"/>
                      <a:pt x="400" y="36690"/>
                      <a:pt x="420" y="36720"/>
                    </a:cubicBezTo>
                    <a:cubicBezTo>
                      <a:pt x="469" y="36770"/>
                      <a:pt x="529" y="36820"/>
                      <a:pt x="580" y="36860"/>
                    </a:cubicBezTo>
                    <a:cubicBezTo>
                      <a:pt x="640" y="36910"/>
                      <a:pt x="699" y="36950"/>
                      <a:pt x="769" y="36990"/>
                    </a:cubicBezTo>
                    <a:cubicBezTo>
                      <a:pt x="889" y="37070"/>
                      <a:pt x="1019" y="37140"/>
                      <a:pt x="1139" y="37209"/>
                    </a:cubicBezTo>
                    <a:cubicBezTo>
                      <a:pt x="1269" y="37280"/>
                      <a:pt x="1389" y="37349"/>
                      <a:pt x="1508" y="37429"/>
                    </a:cubicBezTo>
                    <a:cubicBezTo>
                      <a:pt x="1639" y="37509"/>
                      <a:pt x="1768" y="37580"/>
                      <a:pt x="1898" y="37649"/>
                    </a:cubicBezTo>
                    <a:cubicBezTo>
                      <a:pt x="2028" y="37719"/>
                      <a:pt x="2158" y="37789"/>
                      <a:pt x="2288" y="37869"/>
                    </a:cubicBezTo>
                    <a:cubicBezTo>
                      <a:pt x="2558" y="38019"/>
                      <a:pt x="2818" y="38159"/>
                      <a:pt x="3078" y="38319"/>
                    </a:cubicBezTo>
                    <a:cubicBezTo>
                      <a:pt x="3207" y="38389"/>
                      <a:pt x="3327" y="38468"/>
                      <a:pt x="3457" y="38548"/>
                    </a:cubicBezTo>
                    <a:cubicBezTo>
                      <a:pt x="3587" y="38619"/>
                      <a:pt x="3717" y="38679"/>
                      <a:pt x="3846" y="38759"/>
                    </a:cubicBezTo>
                    <a:cubicBezTo>
                      <a:pt x="3966" y="38828"/>
                      <a:pt x="4097" y="38899"/>
                      <a:pt x="4217" y="38968"/>
                    </a:cubicBezTo>
                    <a:cubicBezTo>
                      <a:pt x="4346" y="39038"/>
                      <a:pt x="4476" y="39118"/>
                      <a:pt x="4606" y="39188"/>
                    </a:cubicBezTo>
                    <a:lnTo>
                      <a:pt x="4996" y="39398"/>
                    </a:lnTo>
                    <a:cubicBezTo>
                      <a:pt x="5125" y="39468"/>
                      <a:pt x="5256" y="39538"/>
                      <a:pt x="5385" y="39618"/>
                    </a:cubicBezTo>
                    <a:cubicBezTo>
                      <a:pt x="5496" y="39687"/>
                      <a:pt x="5605" y="39778"/>
                      <a:pt x="5725" y="39858"/>
                    </a:cubicBezTo>
                    <a:cubicBezTo>
                      <a:pt x="5845" y="39927"/>
                      <a:pt x="5975" y="39987"/>
                      <a:pt x="6095" y="40067"/>
                    </a:cubicBezTo>
                    <a:cubicBezTo>
                      <a:pt x="6215" y="40137"/>
                      <a:pt x="6335" y="40217"/>
                      <a:pt x="6464" y="40287"/>
                    </a:cubicBezTo>
                    <a:cubicBezTo>
                      <a:pt x="6524" y="40327"/>
                      <a:pt x="6584" y="40357"/>
                      <a:pt x="6644" y="40397"/>
                    </a:cubicBezTo>
                    <a:cubicBezTo>
                      <a:pt x="6714" y="40427"/>
                      <a:pt x="6774" y="40467"/>
                      <a:pt x="6844" y="40497"/>
                    </a:cubicBezTo>
                    <a:cubicBezTo>
                      <a:pt x="6964" y="40567"/>
                      <a:pt x="7094" y="40637"/>
                      <a:pt x="7224" y="40697"/>
                    </a:cubicBezTo>
                    <a:cubicBezTo>
                      <a:pt x="7354" y="40767"/>
                      <a:pt x="7474" y="40837"/>
                      <a:pt x="7614" y="40886"/>
                    </a:cubicBezTo>
                    <a:cubicBezTo>
                      <a:pt x="7734" y="40937"/>
                      <a:pt x="7863" y="40957"/>
                      <a:pt x="7993" y="40986"/>
                    </a:cubicBezTo>
                    <a:cubicBezTo>
                      <a:pt x="8063" y="40997"/>
                      <a:pt x="8133" y="41017"/>
                      <a:pt x="8203" y="41026"/>
                    </a:cubicBezTo>
                    <a:cubicBezTo>
                      <a:pt x="8273" y="41046"/>
                      <a:pt x="8343" y="41057"/>
                      <a:pt x="8413" y="41066"/>
                    </a:cubicBezTo>
                    <a:cubicBezTo>
                      <a:pt x="8483" y="41066"/>
                      <a:pt x="8553" y="41077"/>
                      <a:pt x="8623" y="41077"/>
                    </a:cubicBezTo>
                    <a:cubicBezTo>
                      <a:pt x="8702" y="41077"/>
                      <a:pt x="8782" y="41066"/>
                      <a:pt x="8862" y="41046"/>
                    </a:cubicBezTo>
                    <a:cubicBezTo>
                      <a:pt x="8933" y="41037"/>
                      <a:pt x="9002" y="41017"/>
                      <a:pt x="9073" y="40997"/>
                    </a:cubicBezTo>
                    <a:lnTo>
                      <a:pt x="9282" y="40937"/>
                    </a:lnTo>
                    <a:cubicBezTo>
                      <a:pt x="9432" y="40886"/>
                      <a:pt x="9572" y="40837"/>
                      <a:pt x="9712" y="40777"/>
                    </a:cubicBezTo>
                    <a:cubicBezTo>
                      <a:pt x="9852" y="40717"/>
                      <a:pt x="9992" y="40657"/>
                      <a:pt x="10132" y="40587"/>
                    </a:cubicBezTo>
                    <a:cubicBezTo>
                      <a:pt x="10272" y="40527"/>
                      <a:pt x="10401" y="40447"/>
                      <a:pt x="10541" y="40377"/>
                    </a:cubicBezTo>
                    <a:cubicBezTo>
                      <a:pt x="10671" y="40307"/>
                      <a:pt x="10801" y="40247"/>
                      <a:pt x="10921" y="40177"/>
                    </a:cubicBezTo>
                    <a:lnTo>
                      <a:pt x="11340" y="39967"/>
                    </a:lnTo>
                    <a:cubicBezTo>
                      <a:pt x="11471" y="39907"/>
                      <a:pt x="11610" y="39838"/>
                      <a:pt x="11740" y="39778"/>
                    </a:cubicBezTo>
                    <a:cubicBezTo>
                      <a:pt x="11870" y="39707"/>
                      <a:pt x="12010" y="39638"/>
                      <a:pt x="12140" y="39558"/>
                    </a:cubicBezTo>
                    <a:cubicBezTo>
                      <a:pt x="12279" y="39488"/>
                      <a:pt x="12410" y="39408"/>
                      <a:pt x="12550" y="39338"/>
                    </a:cubicBezTo>
                    <a:cubicBezTo>
                      <a:pt x="12819" y="39198"/>
                      <a:pt x="13089" y="39058"/>
                      <a:pt x="13349" y="38899"/>
                    </a:cubicBezTo>
                    <a:cubicBezTo>
                      <a:pt x="13478" y="38828"/>
                      <a:pt x="13609" y="38748"/>
                      <a:pt x="13738" y="38668"/>
                    </a:cubicBezTo>
                    <a:cubicBezTo>
                      <a:pt x="13869" y="38599"/>
                      <a:pt x="13978" y="38508"/>
                      <a:pt x="14098" y="38439"/>
                    </a:cubicBezTo>
                    <a:lnTo>
                      <a:pt x="14338" y="38289"/>
                    </a:lnTo>
                    <a:cubicBezTo>
                      <a:pt x="14358" y="38269"/>
                      <a:pt x="14388" y="38249"/>
                      <a:pt x="14418" y="38229"/>
                    </a:cubicBezTo>
                    <a:cubicBezTo>
                      <a:pt x="14448" y="38279"/>
                      <a:pt x="14488" y="38329"/>
                      <a:pt x="14528" y="38379"/>
                    </a:cubicBezTo>
                    <a:cubicBezTo>
                      <a:pt x="14578" y="38428"/>
                      <a:pt x="14628" y="38488"/>
                      <a:pt x="14668" y="38539"/>
                    </a:cubicBezTo>
                    <a:cubicBezTo>
                      <a:pt x="14737" y="38599"/>
                      <a:pt x="14808" y="38659"/>
                      <a:pt x="14877" y="38708"/>
                    </a:cubicBezTo>
                    <a:cubicBezTo>
                      <a:pt x="14937" y="38759"/>
                      <a:pt x="14997" y="38799"/>
                      <a:pt x="15057" y="38828"/>
                    </a:cubicBezTo>
                    <a:cubicBezTo>
                      <a:pt x="15117" y="38868"/>
                      <a:pt x="15177" y="38899"/>
                      <a:pt x="15247" y="38928"/>
                    </a:cubicBezTo>
                    <a:cubicBezTo>
                      <a:pt x="15317" y="38958"/>
                      <a:pt x="15397" y="38988"/>
                      <a:pt x="15467" y="39018"/>
                    </a:cubicBezTo>
                    <a:lnTo>
                      <a:pt x="15647" y="39078"/>
                    </a:lnTo>
                    <a:cubicBezTo>
                      <a:pt x="15717" y="39098"/>
                      <a:pt x="15787" y="39128"/>
                      <a:pt x="15857" y="39148"/>
                    </a:cubicBezTo>
                    <a:cubicBezTo>
                      <a:pt x="15936" y="39168"/>
                      <a:pt x="16007" y="39178"/>
                      <a:pt x="16076" y="39198"/>
                    </a:cubicBezTo>
                    <a:cubicBezTo>
                      <a:pt x="16107" y="39208"/>
                      <a:pt x="16136" y="39208"/>
                      <a:pt x="16176" y="39218"/>
                    </a:cubicBezTo>
                    <a:cubicBezTo>
                      <a:pt x="16227" y="39228"/>
                      <a:pt x="16276" y="39238"/>
                      <a:pt x="16327" y="39238"/>
                    </a:cubicBezTo>
                    <a:cubicBezTo>
                      <a:pt x="16396" y="39248"/>
                      <a:pt x="16476" y="39248"/>
                      <a:pt x="16546" y="39258"/>
                    </a:cubicBezTo>
                    <a:cubicBezTo>
                      <a:pt x="16652" y="39265"/>
                      <a:pt x="16752" y="39272"/>
                      <a:pt x="16855" y="39272"/>
                    </a:cubicBezTo>
                    <a:cubicBezTo>
                      <a:pt x="16898" y="39272"/>
                      <a:pt x="16942" y="39271"/>
                      <a:pt x="16986" y="39268"/>
                    </a:cubicBezTo>
                    <a:cubicBezTo>
                      <a:pt x="17056" y="39268"/>
                      <a:pt x="17126" y="39258"/>
                      <a:pt x="17186" y="39248"/>
                    </a:cubicBezTo>
                    <a:cubicBezTo>
                      <a:pt x="17266" y="39248"/>
                      <a:pt x="17346" y="39238"/>
                      <a:pt x="17426" y="39218"/>
                    </a:cubicBezTo>
                    <a:cubicBezTo>
                      <a:pt x="17566" y="39188"/>
                      <a:pt x="17705" y="39128"/>
                      <a:pt x="17835" y="39078"/>
                    </a:cubicBezTo>
                    <a:cubicBezTo>
                      <a:pt x="17985" y="39018"/>
                      <a:pt x="18135" y="38958"/>
                      <a:pt x="18285" y="38879"/>
                    </a:cubicBezTo>
                    <a:lnTo>
                      <a:pt x="18674" y="38668"/>
                    </a:lnTo>
                    <a:cubicBezTo>
                      <a:pt x="18804" y="38588"/>
                      <a:pt x="18944" y="38519"/>
                      <a:pt x="19074" y="38439"/>
                    </a:cubicBezTo>
                    <a:lnTo>
                      <a:pt x="19464" y="38199"/>
                    </a:lnTo>
                    <a:cubicBezTo>
                      <a:pt x="19604" y="38119"/>
                      <a:pt x="19744" y="38049"/>
                      <a:pt x="19873" y="37979"/>
                    </a:cubicBezTo>
                    <a:cubicBezTo>
                      <a:pt x="20003" y="37909"/>
                      <a:pt x="20133" y="37829"/>
                      <a:pt x="20263" y="37759"/>
                    </a:cubicBezTo>
                    <a:cubicBezTo>
                      <a:pt x="20393" y="37689"/>
                      <a:pt x="20523" y="37620"/>
                      <a:pt x="20653" y="37560"/>
                    </a:cubicBezTo>
                    <a:cubicBezTo>
                      <a:pt x="20723" y="37520"/>
                      <a:pt x="20792" y="37480"/>
                      <a:pt x="20852" y="37449"/>
                    </a:cubicBezTo>
                    <a:cubicBezTo>
                      <a:pt x="20923" y="37409"/>
                      <a:pt x="20983" y="37369"/>
                      <a:pt x="21043" y="37340"/>
                    </a:cubicBezTo>
                    <a:cubicBezTo>
                      <a:pt x="21183" y="37249"/>
                      <a:pt x="21312" y="37170"/>
                      <a:pt x="21452" y="37100"/>
                    </a:cubicBezTo>
                    <a:cubicBezTo>
                      <a:pt x="21522" y="37070"/>
                      <a:pt x="21592" y="37030"/>
                      <a:pt x="21652" y="37000"/>
                    </a:cubicBezTo>
                    <a:cubicBezTo>
                      <a:pt x="21722" y="36960"/>
                      <a:pt x="21782" y="36920"/>
                      <a:pt x="21852" y="36880"/>
                    </a:cubicBezTo>
                    <a:cubicBezTo>
                      <a:pt x="21971" y="36800"/>
                      <a:pt x="22102" y="36740"/>
                      <a:pt x="22231" y="36670"/>
                    </a:cubicBezTo>
                    <a:cubicBezTo>
                      <a:pt x="22351" y="36600"/>
                      <a:pt x="22471" y="36520"/>
                      <a:pt x="22591" y="36450"/>
                    </a:cubicBezTo>
                    <a:cubicBezTo>
                      <a:pt x="22711" y="36381"/>
                      <a:pt x="22831" y="36321"/>
                      <a:pt x="22951" y="36241"/>
                    </a:cubicBezTo>
                    <a:cubicBezTo>
                      <a:pt x="23071" y="36161"/>
                      <a:pt x="23190" y="36101"/>
                      <a:pt x="23310" y="36030"/>
                    </a:cubicBezTo>
                    <a:lnTo>
                      <a:pt x="23490" y="35911"/>
                    </a:lnTo>
                    <a:cubicBezTo>
                      <a:pt x="23541" y="35881"/>
                      <a:pt x="23590" y="35851"/>
                      <a:pt x="23640" y="35811"/>
                    </a:cubicBezTo>
                    <a:cubicBezTo>
                      <a:pt x="23640" y="35811"/>
                      <a:pt x="23650" y="35811"/>
                      <a:pt x="23650" y="35801"/>
                    </a:cubicBezTo>
                    <a:lnTo>
                      <a:pt x="23650" y="35801"/>
                    </a:lnTo>
                    <a:cubicBezTo>
                      <a:pt x="23650" y="35881"/>
                      <a:pt x="23650" y="35961"/>
                      <a:pt x="23640" y="36041"/>
                    </a:cubicBezTo>
                    <a:cubicBezTo>
                      <a:pt x="23640" y="36281"/>
                      <a:pt x="23640" y="36510"/>
                      <a:pt x="23650" y="36750"/>
                    </a:cubicBezTo>
                    <a:cubicBezTo>
                      <a:pt x="23650" y="36860"/>
                      <a:pt x="23650" y="36960"/>
                      <a:pt x="23660" y="37070"/>
                    </a:cubicBezTo>
                    <a:cubicBezTo>
                      <a:pt x="23660" y="37120"/>
                      <a:pt x="23670" y="37180"/>
                      <a:pt x="23670" y="37229"/>
                    </a:cubicBezTo>
                    <a:cubicBezTo>
                      <a:pt x="23680" y="37280"/>
                      <a:pt x="23680" y="37340"/>
                      <a:pt x="23690" y="37389"/>
                    </a:cubicBezTo>
                    <a:lnTo>
                      <a:pt x="23690" y="37409"/>
                    </a:lnTo>
                    <a:cubicBezTo>
                      <a:pt x="23610" y="37460"/>
                      <a:pt x="23530" y="37500"/>
                      <a:pt x="23450" y="37549"/>
                    </a:cubicBezTo>
                    <a:cubicBezTo>
                      <a:pt x="23390" y="37580"/>
                      <a:pt x="23310" y="37609"/>
                      <a:pt x="23241" y="37640"/>
                    </a:cubicBezTo>
                    <a:cubicBezTo>
                      <a:pt x="23221" y="37649"/>
                      <a:pt x="23190" y="37660"/>
                      <a:pt x="23170" y="37680"/>
                    </a:cubicBezTo>
                    <a:cubicBezTo>
                      <a:pt x="23121" y="37699"/>
                      <a:pt x="23091" y="37739"/>
                      <a:pt x="23071" y="37789"/>
                    </a:cubicBezTo>
                    <a:cubicBezTo>
                      <a:pt x="23051" y="37859"/>
                      <a:pt x="23051" y="37939"/>
                      <a:pt x="23051" y="38019"/>
                    </a:cubicBezTo>
                    <a:cubicBezTo>
                      <a:pt x="23051" y="38139"/>
                      <a:pt x="23041" y="38249"/>
                      <a:pt x="23041" y="38369"/>
                    </a:cubicBezTo>
                    <a:cubicBezTo>
                      <a:pt x="23041" y="38479"/>
                      <a:pt x="23051" y="38588"/>
                      <a:pt x="23051" y="38708"/>
                    </a:cubicBezTo>
                    <a:lnTo>
                      <a:pt x="23051" y="38848"/>
                    </a:lnTo>
                    <a:lnTo>
                      <a:pt x="23051" y="38918"/>
                    </a:lnTo>
                    <a:cubicBezTo>
                      <a:pt x="23051" y="38928"/>
                      <a:pt x="23051" y="38938"/>
                      <a:pt x="23041" y="38948"/>
                    </a:cubicBezTo>
                    <a:cubicBezTo>
                      <a:pt x="23041" y="38968"/>
                      <a:pt x="23041" y="38988"/>
                      <a:pt x="23051" y="39008"/>
                    </a:cubicBezTo>
                    <a:cubicBezTo>
                      <a:pt x="23061" y="39028"/>
                      <a:pt x="23061" y="39048"/>
                      <a:pt x="23071" y="39068"/>
                    </a:cubicBezTo>
                    <a:cubicBezTo>
                      <a:pt x="23091" y="39098"/>
                      <a:pt x="23111" y="39118"/>
                      <a:pt x="23141" y="39148"/>
                    </a:cubicBezTo>
                    <a:cubicBezTo>
                      <a:pt x="23161" y="39168"/>
                      <a:pt x="23190" y="39188"/>
                      <a:pt x="23210" y="39208"/>
                    </a:cubicBezTo>
                    <a:cubicBezTo>
                      <a:pt x="23230" y="39218"/>
                      <a:pt x="23250" y="39238"/>
                      <a:pt x="23261" y="39248"/>
                    </a:cubicBezTo>
                    <a:cubicBezTo>
                      <a:pt x="23310" y="39278"/>
                      <a:pt x="23361" y="39318"/>
                      <a:pt x="23410" y="39338"/>
                    </a:cubicBezTo>
                    <a:cubicBezTo>
                      <a:pt x="23510" y="39398"/>
                      <a:pt x="23610" y="39448"/>
                      <a:pt x="23710" y="39508"/>
                    </a:cubicBezTo>
                    <a:cubicBezTo>
                      <a:pt x="23810" y="39558"/>
                      <a:pt x="23920" y="39618"/>
                      <a:pt x="24020" y="39678"/>
                    </a:cubicBezTo>
                    <a:cubicBezTo>
                      <a:pt x="24120" y="39727"/>
                      <a:pt x="24230" y="39778"/>
                      <a:pt x="24330" y="39827"/>
                    </a:cubicBezTo>
                    <a:cubicBezTo>
                      <a:pt x="24429" y="39878"/>
                      <a:pt x="24529" y="39927"/>
                      <a:pt x="24629" y="39987"/>
                    </a:cubicBezTo>
                    <a:lnTo>
                      <a:pt x="24780" y="40078"/>
                    </a:lnTo>
                    <a:cubicBezTo>
                      <a:pt x="24829" y="40098"/>
                      <a:pt x="24889" y="40127"/>
                      <a:pt x="24949" y="40157"/>
                    </a:cubicBezTo>
                    <a:cubicBezTo>
                      <a:pt x="24989" y="40177"/>
                      <a:pt x="25039" y="40197"/>
                      <a:pt x="25089" y="40217"/>
                    </a:cubicBezTo>
                    <a:cubicBezTo>
                      <a:pt x="25119" y="40237"/>
                      <a:pt x="25149" y="40247"/>
                      <a:pt x="25179" y="40267"/>
                    </a:cubicBezTo>
                    <a:cubicBezTo>
                      <a:pt x="25209" y="40287"/>
                      <a:pt x="25229" y="40297"/>
                      <a:pt x="25259" y="40317"/>
                    </a:cubicBezTo>
                    <a:cubicBezTo>
                      <a:pt x="25359" y="40377"/>
                      <a:pt x="25449" y="40437"/>
                      <a:pt x="25549" y="40497"/>
                    </a:cubicBezTo>
                    <a:cubicBezTo>
                      <a:pt x="25568" y="40507"/>
                      <a:pt x="25599" y="40527"/>
                      <a:pt x="25628" y="40537"/>
                    </a:cubicBezTo>
                    <a:cubicBezTo>
                      <a:pt x="25648" y="40557"/>
                      <a:pt x="25679" y="40567"/>
                      <a:pt x="25708" y="40577"/>
                    </a:cubicBezTo>
                    <a:cubicBezTo>
                      <a:pt x="25759" y="40607"/>
                      <a:pt x="25808" y="40627"/>
                      <a:pt x="25859" y="40647"/>
                    </a:cubicBezTo>
                    <a:cubicBezTo>
                      <a:pt x="25968" y="40697"/>
                      <a:pt x="26078" y="40757"/>
                      <a:pt x="26178" y="40827"/>
                    </a:cubicBezTo>
                    <a:cubicBezTo>
                      <a:pt x="26278" y="40886"/>
                      <a:pt x="26378" y="40937"/>
                      <a:pt x="26478" y="40997"/>
                    </a:cubicBezTo>
                    <a:cubicBezTo>
                      <a:pt x="26578" y="41046"/>
                      <a:pt x="26668" y="41106"/>
                      <a:pt x="26767" y="41166"/>
                    </a:cubicBezTo>
                    <a:cubicBezTo>
                      <a:pt x="26847" y="41226"/>
                      <a:pt x="26938" y="41286"/>
                      <a:pt x="27027" y="41346"/>
                    </a:cubicBezTo>
                    <a:cubicBezTo>
                      <a:pt x="27138" y="41406"/>
                      <a:pt x="27238" y="41466"/>
                      <a:pt x="27337" y="41526"/>
                    </a:cubicBezTo>
                    <a:cubicBezTo>
                      <a:pt x="27427" y="41586"/>
                      <a:pt x="27517" y="41646"/>
                      <a:pt x="27617" y="41696"/>
                    </a:cubicBezTo>
                    <a:cubicBezTo>
                      <a:pt x="27717" y="41746"/>
                      <a:pt x="27817" y="41806"/>
                      <a:pt x="27917" y="41876"/>
                    </a:cubicBezTo>
                    <a:cubicBezTo>
                      <a:pt x="28006" y="41936"/>
                      <a:pt x="28097" y="41996"/>
                      <a:pt x="28197" y="42056"/>
                    </a:cubicBezTo>
                    <a:cubicBezTo>
                      <a:pt x="28286" y="42116"/>
                      <a:pt x="28377" y="42176"/>
                      <a:pt x="28476" y="42236"/>
                    </a:cubicBezTo>
                    <a:lnTo>
                      <a:pt x="28776" y="42385"/>
                    </a:lnTo>
                    <a:cubicBezTo>
                      <a:pt x="28866" y="42436"/>
                      <a:pt x="28966" y="42485"/>
                      <a:pt x="29056" y="42535"/>
                    </a:cubicBezTo>
                    <a:cubicBezTo>
                      <a:pt x="29136" y="42585"/>
                      <a:pt x="29216" y="42625"/>
                      <a:pt x="29296" y="42665"/>
                    </a:cubicBezTo>
                    <a:cubicBezTo>
                      <a:pt x="29345" y="42685"/>
                      <a:pt x="29396" y="42715"/>
                      <a:pt x="29445" y="42745"/>
                    </a:cubicBezTo>
                    <a:cubicBezTo>
                      <a:pt x="29504" y="42778"/>
                      <a:pt x="29569" y="42798"/>
                      <a:pt x="29636" y="42798"/>
                    </a:cubicBezTo>
                    <a:cubicBezTo>
                      <a:pt x="29649" y="42798"/>
                      <a:pt x="29662" y="42797"/>
                      <a:pt x="29675" y="42795"/>
                    </a:cubicBezTo>
                    <a:cubicBezTo>
                      <a:pt x="29705" y="42795"/>
                      <a:pt x="29735" y="42795"/>
                      <a:pt x="29765" y="42785"/>
                    </a:cubicBezTo>
                    <a:cubicBezTo>
                      <a:pt x="29795" y="42775"/>
                      <a:pt x="29815" y="42765"/>
                      <a:pt x="29835" y="42755"/>
                    </a:cubicBezTo>
                    <a:cubicBezTo>
                      <a:pt x="29895" y="42735"/>
                      <a:pt x="29955" y="42715"/>
                      <a:pt x="30005" y="42685"/>
                    </a:cubicBezTo>
                    <a:cubicBezTo>
                      <a:pt x="30115" y="42625"/>
                      <a:pt x="30205" y="42555"/>
                      <a:pt x="30305" y="42485"/>
                    </a:cubicBezTo>
                    <a:lnTo>
                      <a:pt x="30604" y="42276"/>
                    </a:lnTo>
                    <a:cubicBezTo>
                      <a:pt x="30795" y="42145"/>
                      <a:pt x="31004" y="42026"/>
                      <a:pt x="31204" y="41896"/>
                    </a:cubicBezTo>
                    <a:cubicBezTo>
                      <a:pt x="31603" y="41646"/>
                      <a:pt x="32023" y="41406"/>
                      <a:pt x="32433" y="41166"/>
                    </a:cubicBezTo>
                    <a:cubicBezTo>
                      <a:pt x="32523" y="41106"/>
                      <a:pt x="32623" y="41057"/>
                      <a:pt x="32713" y="40997"/>
                    </a:cubicBezTo>
                    <a:cubicBezTo>
                      <a:pt x="32813" y="40937"/>
                      <a:pt x="32913" y="40877"/>
                      <a:pt x="33013" y="40827"/>
                    </a:cubicBezTo>
                    <a:cubicBezTo>
                      <a:pt x="33213" y="40707"/>
                      <a:pt x="33412" y="40587"/>
                      <a:pt x="33622" y="40467"/>
                    </a:cubicBezTo>
                    <a:cubicBezTo>
                      <a:pt x="34041" y="40227"/>
                      <a:pt x="34461" y="39978"/>
                      <a:pt x="34891" y="39727"/>
                    </a:cubicBezTo>
                    <a:cubicBezTo>
                      <a:pt x="35091" y="39608"/>
                      <a:pt x="35300" y="39498"/>
                      <a:pt x="35511" y="39378"/>
                    </a:cubicBezTo>
                    <a:cubicBezTo>
                      <a:pt x="35710" y="39258"/>
                      <a:pt x="35920" y="39138"/>
                      <a:pt x="36120" y="39008"/>
                    </a:cubicBezTo>
                    <a:cubicBezTo>
                      <a:pt x="36320" y="38888"/>
                      <a:pt x="36530" y="38768"/>
                      <a:pt x="36730" y="38648"/>
                    </a:cubicBezTo>
                    <a:cubicBezTo>
                      <a:pt x="36929" y="38528"/>
                      <a:pt x="37139" y="38399"/>
                      <a:pt x="37339" y="38279"/>
                    </a:cubicBezTo>
                    <a:cubicBezTo>
                      <a:pt x="37529" y="38159"/>
                      <a:pt x="37729" y="38029"/>
                      <a:pt x="37929" y="37919"/>
                    </a:cubicBezTo>
                    <a:cubicBezTo>
                      <a:pt x="38018" y="37859"/>
                      <a:pt x="38118" y="37809"/>
                      <a:pt x="38218" y="37759"/>
                    </a:cubicBezTo>
                    <a:cubicBezTo>
                      <a:pt x="38318" y="37699"/>
                      <a:pt x="38418" y="37649"/>
                      <a:pt x="38518" y="37589"/>
                    </a:cubicBezTo>
                    <a:cubicBezTo>
                      <a:pt x="38708" y="37489"/>
                      <a:pt x="38908" y="37380"/>
                      <a:pt x="39097" y="37269"/>
                    </a:cubicBezTo>
                    <a:cubicBezTo>
                      <a:pt x="39288" y="37170"/>
                      <a:pt x="39477" y="37060"/>
                      <a:pt x="39667" y="36960"/>
                    </a:cubicBezTo>
                    <a:cubicBezTo>
                      <a:pt x="39867" y="36850"/>
                      <a:pt x="40076" y="36740"/>
                      <a:pt x="40276" y="36620"/>
                    </a:cubicBezTo>
                    <a:cubicBezTo>
                      <a:pt x="40367" y="36560"/>
                      <a:pt x="40467" y="36500"/>
                      <a:pt x="40566" y="36441"/>
                    </a:cubicBezTo>
                    <a:cubicBezTo>
                      <a:pt x="40656" y="36381"/>
                      <a:pt x="40756" y="36321"/>
                      <a:pt x="40856" y="36270"/>
                    </a:cubicBezTo>
                    <a:cubicBezTo>
                      <a:pt x="41056" y="36150"/>
                      <a:pt x="41236" y="36021"/>
                      <a:pt x="41426" y="35901"/>
                    </a:cubicBezTo>
                    <a:cubicBezTo>
                      <a:pt x="41606" y="35791"/>
                      <a:pt x="41795" y="35681"/>
                      <a:pt x="41975" y="35561"/>
                    </a:cubicBezTo>
                    <a:cubicBezTo>
                      <a:pt x="42065" y="35511"/>
                      <a:pt x="42155" y="35441"/>
                      <a:pt x="42245" y="35391"/>
                    </a:cubicBezTo>
                    <a:cubicBezTo>
                      <a:pt x="42345" y="35321"/>
                      <a:pt x="42445" y="35262"/>
                      <a:pt x="42545" y="35202"/>
                    </a:cubicBezTo>
                    <a:cubicBezTo>
                      <a:pt x="42745" y="35082"/>
                      <a:pt x="42945" y="34962"/>
                      <a:pt x="43134" y="34831"/>
                    </a:cubicBezTo>
                    <a:cubicBezTo>
                      <a:pt x="43334" y="34712"/>
                      <a:pt x="43534" y="34602"/>
                      <a:pt x="43724" y="34482"/>
                    </a:cubicBezTo>
                    <a:cubicBezTo>
                      <a:pt x="43824" y="34422"/>
                      <a:pt x="43913" y="34352"/>
                      <a:pt x="44013" y="34292"/>
                    </a:cubicBezTo>
                    <a:cubicBezTo>
                      <a:pt x="44104" y="34242"/>
                      <a:pt x="44193" y="34182"/>
                      <a:pt x="44283" y="34132"/>
                    </a:cubicBezTo>
                    <a:cubicBezTo>
                      <a:pt x="44363" y="34072"/>
                      <a:pt x="44433" y="34023"/>
                      <a:pt x="44513" y="33983"/>
                    </a:cubicBezTo>
                    <a:cubicBezTo>
                      <a:pt x="44603" y="33932"/>
                      <a:pt x="44693" y="33892"/>
                      <a:pt x="44773" y="33832"/>
                    </a:cubicBezTo>
                    <a:lnTo>
                      <a:pt x="45012" y="33683"/>
                    </a:lnTo>
                    <a:cubicBezTo>
                      <a:pt x="45072" y="33643"/>
                      <a:pt x="45132" y="33603"/>
                      <a:pt x="45192" y="33553"/>
                    </a:cubicBezTo>
                    <a:cubicBezTo>
                      <a:pt x="45203" y="33553"/>
                      <a:pt x="45203" y="33543"/>
                      <a:pt x="45203" y="33543"/>
                    </a:cubicBezTo>
                    <a:cubicBezTo>
                      <a:pt x="45223" y="33513"/>
                      <a:pt x="45232" y="33473"/>
                      <a:pt x="45252" y="33443"/>
                    </a:cubicBezTo>
                    <a:cubicBezTo>
                      <a:pt x="45252" y="33423"/>
                      <a:pt x="45263" y="33413"/>
                      <a:pt x="45263" y="33393"/>
                    </a:cubicBezTo>
                    <a:cubicBezTo>
                      <a:pt x="45272" y="33363"/>
                      <a:pt x="45272" y="33333"/>
                      <a:pt x="45283" y="33303"/>
                    </a:cubicBezTo>
                    <a:cubicBezTo>
                      <a:pt x="45283" y="33273"/>
                      <a:pt x="45292" y="33243"/>
                      <a:pt x="45292" y="33213"/>
                    </a:cubicBezTo>
                    <a:lnTo>
                      <a:pt x="45292" y="33163"/>
                    </a:lnTo>
                    <a:cubicBezTo>
                      <a:pt x="45303" y="33103"/>
                      <a:pt x="45303" y="33043"/>
                      <a:pt x="45312" y="32983"/>
                    </a:cubicBezTo>
                    <a:cubicBezTo>
                      <a:pt x="45323" y="32923"/>
                      <a:pt x="45332" y="32863"/>
                      <a:pt x="45332" y="32804"/>
                    </a:cubicBezTo>
                    <a:cubicBezTo>
                      <a:pt x="45343" y="32744"/>
                      <a:pt x="45343" y="32693"/>
                      <a:pt x="45343" y="32644"/>
                    </a:cubicBezTo>
                    <a:cubicBezTo>
                      <a:pt x="45352" y="32524"/>
                      <a:pt x="45352" y="32404"/>
                      <a:pt x="45343" y="32284"/>
                    </a:cubicBezTo>
                    <a:cubicBezTo>
                      <a:pt x="45343" y="32244"/>
                      <a:pt x="45332" y="32204"/>
                      <a:pt x="45323" y="32164"/>
                    </a:cubicBezTo>
                    <a:cubicBezTo>
                      <a:pt x="45323" y="32124"/>
                      <a:pt x="45303" y="32084"/>
                      <a:pt x="45283" y="32044"/>
                    </a:cubicBezTo>
                    <a:cubicBezTo>
                      <a:pt x="45272" y="32024"/>
                      <a:pt x="45252" y="32004"/>
                      <a:pt x="45243" y="31974"/>
                    </a:cubicBezTo>
                    <a:cubicBezTo>
                      <a:pt x="45212" y="31944"/>
                      <a:pt x="45192" y="31914"/>
                      <a:pt x="45163" y="31884"/>
                    </a:cubicBezTo>
                    <a:cubicBezTo>
                      <a:pt x="45123" y="31834"/>
                      <a:pt x="45063" y="31794"/>
                      <a:pt x="45003" y="31764"/>
                    </a:cubicBezTo>
                    <a:cubicBezTo>
                      <a:pt x="44963" y="31744"/>
                      <a:pt x="44912" y="31714"/>
                      <a:pt x="44863" y="31694"/>
                    </a:cubicBezTo>
                    <a:cubicBezTo>
                      <a:pt x="44813" y="31674"/>
                      <a:pt x="44763" y="31664"/>
                      <a:pt x="44713" y="31644"/>
                    </a:cubicBezTo>
                    <a:cubicBezTo>
                      <a:pt x="44673" y="31625"/>
                      <a:pt x="44623" y="31625"/>
                      <a:pt x="44583" y="31605"/>
                    </a:cubicBezTo>
                    <a:cubicBezTo>
                      <a:pt x="44533" y="31585"/>
                      <a:pt x="44493" y="31565"/>
                      <a:pt x="44443" y="31554"/>
                    </a:cubicBezTo>
                    <a:cubicBezTo>
                      <a:pt x="44443" y="31405"/>
                      <a:pt x="44443" y="31254"/>
                      <a:pt x="44433" y="31105"/>
                    </a:cubicBezTo>
                    <a:cubicBezTo>
                      <a:pt x="44433" y="31025"/>
                      <a:pt x="44423" y="30955"/>
                      <a:pt x="44423" y="30875"/>
                    </a:cubicBezTo>
                    <a:cubicBezTo>
                      <a:pt x="44423" y="30795"/>
                      <a:pt x="44433" y="30715"/>
                      <a:pt x="44433" y="30635"/>
                    </a:cubicBezTo>
                    <a:lnTo>
                      <a:pt x="44433" y="30146"/>
                    </a:lnTo>
                    <a:cubicBezTo>
                      <a:pt x="44433" y="29995"/>
                      <a:pt x="44423" y="29846"/>
                      <a:pt x="44423" y="29696"/>
                    </a:cubicBezTo>
                    <a:cubicBezTo>
                      <a:pt x="44423" y="29626"/>
                      <a:pt x="44423" y="29546"/>
                      <a:pt x="44433" y="29476"/>
                    </a:cubicBezTo>
                    <a:lnTo>
                      <a:pt x="44433" y="29256"/>
                    </a:lnTo>
                    <a:cubicBezTo>
                      <a:pt x="44433" y="29187"/>
                      <a:pt x="44443" y="29116"/>
                      <a:pt x="44433" y="29056"/>
                    </a:cubicBezTo>
                    <a:lnTo>
                      <a:pt x="44433" y="28836"/>
                    </a:lnTo>
                    <a:cubicBezTo>
                      <a:pt x="44433" y="28727"/>
                      <a:pt x="44443" y="28627"/>
                      <a:pt x="44443" y="28527"/>
                    </a:cubicBezTo>
                    <a:cubicBezTo>
                      <a:pt x="44553" y="28457"/>
                      <a:pt x="44653" y="28387"/>
                      <a:pt x="44763" y="28317"/>
                    </a:cubicBezTo>
                    <a:cubicBezTo>
                      <a:pt x="44833" y="28277"/>
                      <a:pt x="44903" y="28237"/>
                      <a:pt x="44952" y="28177"/>
                    </a:cubicBezTo>
                    <a:cubicBezTo>
                      <a:pt x="44963" y="28167"/>
                      <a:pt x="44972" y="28167"/>
                      <a:pt x="44983" y="28157"/>
                    </a:cubicBezTo>
                    <a:cubicBezTo>
                      <a:pt x="45012" y="28137"/>
                      <a:pt x="45043" y="28117"/>
                      <a:pt x="45072" y="28087"/>
                    </a:cubicBezTo>
                    <a:cubicBezTo>
                      <a:pt x="45092" y="28077"/>
                      <a:pt x="45112" y="28057"/>
                      <a:pt x="45132" y="28037"/>
                    </a:cubicBezTo>
                    <a:cubicBezTo>
                      <a:pt x="45172" y="28077"/>
                      <a:pt x="45212" y="28107"/>
                      <a:pt x="45252" y="28147"/>
                    </a:cubicBezTo>
                    <a:lnTo>
                      <a:pt x="45432" y="28297"/>
                    </a:lnTo>
                    <a:cubicBezTo>
                      <a:pt x="45492" y="28357"/>
                      <a:pt x="45562" y="28427"/>
                      <a:pt x="45622" y="28477"/>
                    </a:cubicBezTo>
                    <a:cubicBezTo>
                      <a:pt x="45752" y="28597"/>
                      <a:pt x="45902" y="28687"/>
                      <a:pt x="46032" y="28796"/>
                    </a:cubicBezTo>
                    <a:cubicBezTo>
                      <a:pt x="46171" y="28896"/>
                      <a:pt x="46311" y="29007"/>
                      <a:pt x="46451" y="29116"/>
                    </a:cubicBezTo>
                    <a:cubicBezTo>
                      <a:pt x="46522" y="29167"/>
                      <a:pt x="46601" y="29216"/>
                      <a:pt x="46671" y="29266"/>
                    </a:cubicBezTo>
                    <a:cubicBezTo>
                      <a:pt x="46741" y="29316"/>
                      <a:pt x="46821" y="29356"/>
                      <a:pt x="46891" y="29416"/>
                    </a:cubicBezTo>
                    <a:cubicBezTo>
                      <a:pt x="47021" y="29516"/>
                      <a:pt x="47151" y="29626"/>
                      <a:pt x="47291" y="29736"/>
                    </a:cubicBezTo>
                    <a:cubicBezTo>
                      <a:pt x="47421" y="29836"/>
                      <a:pt x="47570" y="29916"/>
                      <a:pt x="47710" y="30015"/>
                    </a:cubicBezTo>
                    <a:cubicBezTo>
                      <a:pt x="47790" y="30055"/>
                      <a:pt x="47860" y="30106"/>
                      <a:pt x="47930" y="30166"/>
                    </a:cubicBezTo>
                    <a:lnTo>
                      <a:pt x="48140" y="30315"/>
                    </a:lnTo>
                    <a:cubicBezTo>
                      <a:pt x="48280" y="30415"/>
                      <a:pt x="48430" y="30495"/>
                      <a:pt x="48580" y="30585"/>
                    </a:cubicBezTo>
                    <a:cubicBezTo>
                      <a:pt x="48729" y="30675"/>
                      <a:pt x="48869" y="30765"/>
                      <a:pt x="49009" y="30865"/>
                    </a:cubicBezTo>
                    <a:cubicBezTo>
                      <a:pt x="49149" y="30965"/>
                      <a:pt x="49289" y="31055"/>
                      <a:pt x="49429" y="31155"/>
                    </a:cubicBezTo>
                    <a:cubicBezTo>
                      <a:pt x="49579" y="31245"/>
                      <a:pt x="49719" y="31345"/>
                      <a:pt x="49859" y="31454"/>
                    </a:cubicBezTo>
                    <a:cubicBezTo>
                      <a:pt x="50008" y="31554"/>
                      <a:pt x="50139" y="31664"/>
                      <a:pt x="50288" y="31764"/>
                    </a:cubicBezTo>
                    <a:cubicBezTo>
                      <a:pt x="50358" y="31804"/>
                      <a:pt x="50428" y="31844"/>
                      <a:pt x="50498" y="31894"/>
                    </a:cubicBezTo>
                    <a:cubicBezTo>
                      <a:pt x="50578" y="31934"/>
                      <a:pt x="50648" y="31984"/>
                      <a:pt x="50718" y="32034"/>
                    </a:cubicBezTo>
                    <a:cubicBezTo>
                      <a:pt x="50788" y="32084"/>
                      <a:pt x="50858" y="32134"/>
                      <a:pt x="50918" y="32184"/>
                    </a:cubicBezTo>
                    <a:cubicBezTo>
                      <a:pt x="50987" y="32224"/>
                      <a:pt x="51058" y="32274"/>
                      <a:pt x="51127" y="32314"/>
                    </a:cubicBezTo>
                    <a:cubicBezTo>
                      <a:pt x="51278" y="32413"/>
                      <a:pt x="51417" y="32513"/>
                      <a:pt x="51567" y="32604"/>
                    </a:cubicBezTo>
                    <a:cubicBezTo>
                      <a:pt x="51707" y="32684"/>
                      <a:pt x="51847" y="32744"/>
                      <a:pt x="51987" y="32813"/>
                    </a:cubicBezTo>
                    <a:cubicBezTo>
                      <a:pt x="52246" y="32943"/>
                      <a:pt x="52517" y="33063"/>
                      <a:pt x="52786" y="33183"/>
                    </a:cubicBezTo>
                    <a:cubicBezTo>
                      <a:pt x="52916" y="33243"/>
                      <a:pt x="53046" y="33313"/>
                      <a:pt x="53186" y="33373"/>
                    </a:cubicBezTo>
                    <a:cubicBezTo>
                      <a:pt x="53256" y="33403"/>
                      <a:pt x="53326" y="33423"/>
                      <a:pt x="53385" y="33453"/>
                    </a:cubicBezTo>
                    <a:cubicBezTo>
                      <a:pt x="53456" y="33473"/>
                      <a:pt x="53516" y="33503"/>
                      <a:pt x="53585" y="33523"/>
                    </a:cubicBezTo>
                    <a:cubicBezTo>
                      <a:pt x="53676" y="33543"/>
                      <a:pt x="53776" y="33563"/>
                      <a:pt x="53865" y="33573"/>
                    </a:cubicBezTo>
                    <a:cubicBezTo>
                      <a:pt x="53945" y="33583"/>
                      <a:pt x="54025" y="33592"/>
                      <a:pt x="54095" y="33592"/>
                    </a:cubicBezTo>
                    <a:cubicBezTo>
                      <a:pt x="54108" y="33593"/>
                      <a:pt x="54122" y="33594"/>
                      <a:pt x="54135" y="33594"/>
                    </a:cubicBezTo>
                    <a:cubicBezTo>
                      <a:pt x="54320" y="33594"/>
                      <a:pt x="54496" y="33527"/>
                      <a:pt x="54655" y="33443"/>
                    </a:cubicBezTo>
                    <a:cubicBezTo>
                      <a:pt x="54824" y="33363"/>
                      <a:pt x="54964" y="33253"/>
                      <a:pt x="55104" y="33133"/>
                    </a:cubicBezTo>
                    <a:cubicBezTo>
                      <a:pt x="55164" y="33073"/>
                      <a:pt x="55224" y="33013"/>
                      <a:pt x="55274" y="32943"/>
                    </a:cubicBezTo>
                    <a:cubicBezTo>
                      <a:pt x="55344" y="32863"/>
                      <a:pt x="55414" y="32784"/>
                      <a:pt x="55474" y="32693"/>
                    </a:cubicBezTo>
                    <a:cubicBezTo>
                      <a:pt x="55584" y="32544"/>
                      <a:pt x="55664" y="32364"/>
                      <a:pt x="55744" y="32194"/>
                    </a:cubicBezTo>
                    <a:cubicBezTo>
                      <a:pt x="55814" y="32034"/>
                      <a:pt x="55883" y="31874"/>
                      <a:pt x="55943" y="31714"/>
                    </a:cubicBezTo>
                    <a:cubicBezTo>
                      <a:pt x="56014" y="31554"/>
                      <a:pt x="56063" y="31385"/>
                      <a:pt x="56103" y="31214"/>
                    </a:cubicBezTo>
                    <a:cubicBezTo>
                      <a:pt x="56143" y="31045"/>
                      <a:pt x="56163" y="30865"/>
                      <a:pt x="56203" y="30695"/>
                    </a:cubicBezTo>
                    <a:cubicBezTo>
                      <a:pt x="56234" y="30515"/>
                      <a:pt x="56263" y="30335"/>
                      <a:pt x="56283" y="30155"/>
                    </a:cubicBezTo>
                    <a:cubicBezTo>
                      <a:pt x="56283" y="30066"/>
                      <a:pt x="56293" y="29986"/>
                      <a:pt x="56283" y="29906"/>
                    </a:cubicBezTo>
                    <a:cubicBezTo>
                      <a:pt x="56283" y="29816"/>
                      <a:pt x="56273" y="29726"/>
                      <a:pt x="56253" y="29636"/>
                    </a:cubicBezTo>
                    <a:cubicBezTo>
                      <a:pt x="56223" y="29476"/>
                      <a:pt x="56174" y="29306"/>
                      <a:pt x="56083" y="29156"/>
                    </a:cubicBezTo>
                    <a:cubicBezTo>
                      <a:pt x="56043" y="29087"/>
                      <a:pt x="55994" y="29016"/>
                      <a:pt x="55954" y="28947"/>
                    </a:cubicBezTo>
                    <a:cubicBezTo>
                      <a:pt x="55894" y="28867"/>
                      <a:pt x="55843" y="28796"/>
                      <a:pt x="55774" y="28727"/>
                    </a:cubicBezTo>
                    <a:cubicBezTo>
                      <a:pt x="55714" y="28647"/>
                      <a:pt x="55644" y="28587"/>
                      <a:pt x="55564" y="28527"/>
                    </a:cubicBezTo>
                    <a:cubicBezTo>
                      <a:pt x="55494" y="28477"/>
                      <a:pt x="55424" y="28437"/>
                      <a:pt x="55344" y="28387"/>
                    </a:cubicBezTo>
                    <a:cubicBezTo>
                      <a:pt x="55204" y="28287"/>
                      <a:pt x="55054" y="28187"/>
                      <a:pt x="54915" y="28097"/>
                    </a:cubicBezTo>
                    <a:cubicBezTo>
                      <a:pt x="54844" y="28047"/>
                      <a:pt x="54764" y="27997"/>
                      <a:pt x="54684" y="27957"/>
                    </a:cubicBezTo>
                    <a:cubicBezTo>
                      <a:pt x="54615" y="27908"/>
                      <a:pt x="54535" y="27868"/>
                      <a:pt x="54465" y="27817"/>
                    </a:cubicBezTo>
                    <a:lnTo>
                      <a:pt x="54015" y="27548"/>
                    </a:lnTo>
                    <a:cubicBezTo>
                      <a:pt x="53705" y="27358"/>
                      <a:pt x="53385" y="27208"/>
                      <a:pt x="53066" y="27038"/>
                    </a:cubicBezTo>
                    <a:cubicBezTo>
                      <a:pt x="52966" y="26978"/>
                      <a:pt x="52866" y="26918"/>
                      <a:pt x="52766" y="26868"/>
                    </a:cubicBezTo>
                    <a:cubicBezTo>
                      <a:pt x="52646" y="26798"/>
                      <a:pt x="52526" y="26729"/>
                      <a:pt x="52397" y="26678"/>
                    </a:cubicBezTo>
                    <a:cubicBezTo>
                      <a:pt x="52186" y="26578"/>
                      <a:pt x="51967" y="26498"/>
                      <a:pt x="51757" y="26409"/>
                    </a:cubicBezTo>
                    <a:cubicBezTo>
                      <a:pt x="51597" y="26329"/>
                      <a:pt x="51427" y="26239"/>
                      <a:pt x="51258" y="26169"/>
                    </a:cubicBezTo>
                    <a:cubicBezTo>
                      <a:pt x="51107" y="26099"/>
                      <a:pt x="50967" y="26039"/>
                      <a:pt x="50818" y="25969"/>
                    </a:cubicBezTo>
                    <a:cubicBezTo>
                      <a:pt x="50658" y="25899"/>
                      <a:pt x="50508" y="25819"/>
                      <a:pt x="50348" y="25749"/>
                    </a:cubicBezTo>
                    <a:cubicBezTo>
                      <a:pt x="50199" y="25699"/>
                      <a:pt x="50048" y="25639"/>
                      <a:pt x="49899" y="25579"/>
                    </a:cubicBezTo>
                    <a:cubicBezTo>
                      <a:pt x="49768" y="25510"/>
                      <a:pt x="49639" y="25439"/>
                      <a:pt x="49509" y="25379"/>
                    </a:cubicBezTo>
                    <a:cubicBezTo>
                      <a:pt x="49369" y="25310"/>
                      <a:pt x="49229" y="25250"/>
                      <a:pt x="49089" y="25190"/>
                    </a:cubicBezTo>
                    <a:cubicBezTo>
                      <a:pt x="48999" y="25139"/>
                      <a:pt x="48909" y="25100"/>
                      <a:pt x="48820" y="25050"/>
                    </a:cubicBezTo>
                    <a:cubicBezTo>
                      <a:pt x="48709" y="25000"/>
                      <a:pt x="48589" y="24960"/>
                      <a:pt x="48480" y="24900"/>
                    </a:cubicBezTo>
                    <a:cubicBezTo>
                      <a:pt x="48360" y="24850"/>
                      <a:pt x="48250" y="24800"/>
                      <a:pt x="48130" y="24740"/>
                    </a:cubicBezTo>
                    <a:cubicBezTo>
                      <a:pt x="48080" y="24710"/>
                      <a:pt x="48020" y="24690"/>
                      <a:pt x="47960" y="24660"/>
                    </a:cubicBezTo>
                    <a:lnTo>
                      <a:pt x="47690" y="24540"/>
                    </a:lnTo>
                    <a:cubicBezTo>
                      <a:pt x="47550" y="24470"/>
                      <a:pt x="47401" y="24420"/>
                      <a:pt x="47251" y="24371"/>
                    </a:cubicBezTo>
                    <a:cubicBezTo>
                      <a:pt x="47091" y="24311"/>
                      <a:pt x="46941" y="24260"/>
                      <a:pt x="46781" y="24191"/>
                    </a:cubicBezTo>
                    <a:cubicBezTo>
                      <a:pt x="46711" y="24160"/>
                      <a:pt x="46641" y="24131"/>
                      <a:pt x="46562" y="24100"/>
                    </a:cubicBezTo>
                    <a:cubicBezTo>
                      <a:pt x="46502" y="24071"/>
                      <a:pt x="46431" y="24040"/>
                      <a:pt x="46362" y="24011"/>
                    </a:cubicBezTo>
                    <a:cubicBezTo>
                      <a:pt x="46231" y="23951"/>
                      <a:pt x="46111" y="23891"/>
                      <a:pt x="45982" y="23831"/>
                    </a:cubicBezTo>
                    <a:cubicBezTo>
                      <a:pt x="45772" y="23741"/>
                      <a:pt x="45572" y="23641"/>
                      <a:pt x="45372" y="23551"/>
                    </a:cubicBezTo>
                    <a:cubicBezTo>
                      <a:pt x="45183" y="23461"/>
                      <a:pt x="45003" y="23371"/>
                      <a:pt x="44823" y="23271"/>
                    </a:cubicBezTo>
                    <a:cubicBezTo>
                      <a:pt x="44633" y="23171"/>
                      <a:pt x="44443" y="23072"/>
                      <a:pt x="44253" y="22961"/>
                    </a:cubicBezTo>
                    <a:cubicBezTo>
                      <a:pt x="44064" y="22861"/>
                      <a:pt x="43873" y="22761"/>
                      <a:pt x="43674" y="22672"/>
                    </a:cubicBezTo>
                    <a:cubicBezTo>
                      <a:pt x="43474" y="22572"/>
                      <a:pt x="43274" y="22482"/>
                      <a:pt x="43074" y="22382"/>
                    </a:cubicBezTo>
                    <a:cubicBezTo>
                      <a:pt x="42894" y="22292"/>
                      <a:pt x="42714" y="22212"/>
                      <a:pt x="42534" y="22122"/>
                    </a:cubicBezTo>
                    <a:cubicBezTo>
                      <a:pt x="42425" y="22072"/>
                      <a:pt x="42325" y="22022"/>
                      <a:pt x="42215" y="21972"/>
                    </a:cubicBezTo>
                    <a:cubicBezTo>
                      <a:pt x="42135" y="21933"/>
                      <a:pt x="42045" y="21882"/>
                      <a:pt x="41955" y="21842"/>
                    </a:cubicBezTo>
                    <a:cubicBezTo>
                      <a:pt x="41765" y="21742"/>
                      <a:pt x="41575" y="21633"/>
                      <a:pt x="41386" y="21542"/>
                    </a:cubicBezTo>
                    <a:cubicBezTo>
                      <a:pt x="41196" y="21443"/>
                      <a:pt x="40996" y="21353"/>
                      <a:pt x="40806" y="21263"/>
                    </a:cubicBezTo>
                    <a:cubicBezTo>
                      <a:pt x="40606" y="21163"/>
                      <a:pt x="40416" y="21063"/>
                      <a:pt x="40216" y="20963"/>
                    </a:cubicBezTo>
                    <a:cubicBezTo>
                      <a:pt x="40156" y="20933"/>
                      <a:pt x="40096" y="20903"/>
                      <a:pt x="40027" y="20873"/>
                    </a:cubicBezTo>
                    <a:cubicBezTo>
                      <a:pt x="39947" y="20833"/>
                      <a:pt x="39857" y="20793"/>
                      <a:pt x="39767" y="20753"/>
                    </a:cubicBezTo>
                    <a:cubicBezTo>
                      <a:pt x="39637" y="20703"/>
                      <a:pt x="39507" y="20643"/>
                      <a:pt x="39377" y="20594"/>
                    </a:cubicBezTo>
                    <a:cubicBezTo>
                      <a:pt x="39188" y="20503"/>
                      <a:pt x="38997" y="20423"/>
                      <a:pt x="38818" y="20334"/>
                    </a:cubicBezTo>
                    <a:cubicBezTo>
                      <a:pt x="38608" y="20244"/>
                      <a:pt x="38398" y="20154"/>
                      <a:pt x="38198" y="20064"/>
                    </a:cubicBezTo>
                    <a:cubicBezTo>
                      <a:pt x="38009" y="19974"/>
                      <a:pt x="37829" y="19884"/>
                      <a:pt x="37649" y="19804"/>
                    </a:cubicBezTo>
                    <a:cubicBezTo>
                      <a:pt x="37549" y="19744"/>
                      <a:pt x="37439" y="19694"/>
                      <a:pt x="37329" y="19644"/>
                    </a:cubicBezTo>
                    <a:cubicBezTo>
                      <a:pt x="37239" y="19594"/>
                      <a:pt x="37149" y="19535"/>
                      <a:pt x="37059" y="19484"/>
                    </a:cubicBezTo>
                    <a:cubicBezTo>
                      <a:pt x="36690" y="19275"/>
                      <a:pt x="36320" y="19055"/>
                      <a:pt x="35960" y="18825"/>
                    </a:cubicBezTo>
                    <a:cubicBezTo>
                      <a:pt x="35800" y="18725"/>
                      <a:pt x="35631" y="18635"/>
                      <a:pt x="35460" y="18545"/>
                    </a:cubicBezTo>
                    <a:cubicBezTo>
                      <a:pt x="35371" y="18505"/>
                      <a:pt x="35271" y="18455"/>
                      <a:pt x="35191" y="18405"/>
                    </a:cubicBezTo>
                    <a:cubicBezTo>
                      <a:pt x="35091" y="18355"/>
                      <a:pt x="35001" y="18296"/>
                      <a:pt x="34901" y="18236"/>
                    </a:cubicBezTo>
                    <a:cubicBezTo>
                      <a:pt x="34731" y="18125"/>
                      <a:pt x="34551" y="18025"/>
                      <a:pt x="34372" y="17916"/>
                    </a:cubicBezTo>
                    <a:cubicBezTo>
                      <a:pt x="34192" y="17816"/>
                      <a:pt x="34002" y="17706"/>
                      <a:pt x="33822" y="17606"/>
                    </a:cubicBezTo>
                    <a:cubicBezTo>
                      <a:pt x="33642" y="17506"/>
                      <a:pt x="33462" y="17396"/>
                      <a:pt x="33282" y="17296"/>
                    </a:cubicBezTo>
                    <a:cubicBezTo>
                      <a:pt x="33233" y="17266"/>
                      <a:pt x="33182" y="17236"/>
                      <a:pt x="33133" y="17196"/>
                    </a:cubicBezTo>
                    <a:cubicBezTo>
                      <a:pt x="33142" y="17196"/>
                      <a:pt x="33142" y="17186"/>
                      <a:pt x="33142" y="17176"/>
                    </a:cubicBezTo>
                    <a:cubicBezTo>
                      <a:pt x="33153" y="17156"/>
                      <a:pt x="33153" y="17126"/>
                      <a:pt x="33162" y="17106"/>
                    </a:cubicBezTo>
                    <a:lnTo>
                      <a:pt x="33162" y="17066"/>
                    </a:lnTo>
                    <a:cubicBezTo>
                      <a:pt x="33153" y="17017"/>
                      <a:pt x="33153" y="16966"/>
                      <a:pt x="33153" y="16917"/>
                    </a:cubicBezTo>
                    <a:cubicBezTo>
                      <a:pt x="33142" y="16846"/>
                      <a:pt x="33122" y="16786"/>
                      <a:pt x="33113" y="16726"/>
                    </a:cubicBezTo>
                    <a:cubicBezTo>
                      <a:pt x="33082" y="16587"/>
                      <a:pt x="33042" y="16437"/>
                      <a:pt x="32993" y="16297"/>
                    </a:cubicBezTo>
                    <a:lnTo>
                      <a:pt x="32902" y="16057"/>
                    </a:lnTo>
                    <a:cubicBezTo>
                      <a:pt x="32873" y="15997"/>
                      <a:pt x="32842" y="15927"/>
                      <a:pt x="32813" y="15867"/>
                    </a:cubicBezTo>
                    <a:cubicBezTo>
                      <a:pt x="32743" y="15738"/>
                      <a:pt x="32693" y="15607"/>
                      <a:pt x="32623" y="15487"/>
                    </a:cubicBezTo>
                    <a:cubicBezTo>
                      <a:pt x="32583" y="15418"/>
                      <a:pt x="32553" y="15338"/>
                      <a:pt x="32513" y="15278"/>
                    </a:cubicBezTo>
                    <a:cubicBezTo>
                      <a:pt x="32463" y="15198"/>
                      <a:pt x="32413" y="15118"/>
                      <a:pt x="32353" y="15048"/>
                    </a:cubicBezTo>
                    <a:cubicBezTo>
                      <a:pt x="32263" y="14918"/>
                      <a:pt x="32173" y="14788"/>
                      <a:pt x="32063" y="14668"/>
                    </a:cubicBezTo>
                    <a:cubicBezTo>
                      <a:pt x="31954" y="14548"/>
                      <a:pt x="31843" y="14439"/>
                      <a:pt x="31723" y="14319"/>
                    </a:cubicBezTo>
                    <a:lnTo>
                      <a:pt x="31554" y="14149"/>
                    </a:lnTo>
                    <a:cubicBezTo>
                      <a:pt x="31494" y="14099"/>
                      <a:pt x="31434" y="14039"/>
                      <a:pt x="31384" y="13989"/>
                    </a:cubicBezTo>
                    <a:cubicBezTo>
                      <a:pt x="31264" y="13869"/>
                      <a:pt x="31164" y="13739"/>
                      <a:pt x="31034" y="13629"/>
                    </a:cubicBezTo>
                    <a:cubicBezTo>
                      <a:pt x="30954" y="13549"/>
                      <a:pt x="30864" y="13480"/>
                      <a:pt x="30764" y="13409"/>
                    </a:cubicBezTo>
                    <a:cubicBezTo>
                      <a:pt x="30695" y="13360"/>
                      <a:pt x="30615" y="13300"/>
                      <a:pt x="30535" y="13240"/>
                    </a:cubicBezTo>
                    <a:cubicBezTo>
                      <a:pt x="30455" y="13169"/>
                      <a:pt x="30375" y="13089"/>
                      <a:pt x="30285" y="13020"/>
                    </a:cubicBezTo>
                    <a:cubicBezTo>
                      <a:pt x="30245" y="12990"/>
                      <a:pt x="30195" y="12960"/>
                      <a:pt x="30155" y="12930"/>
                    </a:cubicBezTo>
                    <a:cubicBezTo>
                      <a:pt x="30115" y="12900"/>
                      <a:pt x="30075" y="12880"/>
                      <a:pt x="30045" y="12850"/>
                    </a:cubicBezTo>
                    <a:cubicBezTo>
                      <a:pt x="30135" y="12800"/>
                      <a:pt x="30215" y="12740"/>
                      <a:pt x="30295" y="12680"/>
                    </a:cubicBezTo>
                    <a:cubicBezTo>
                      <a:pt x="30424" y="12570"/>
                      <a:pt x="30535" y="12450"/>
                      <a:pt x="30635" y="12330"/>
                    </a:cubicBezTo>
                    <a:cubicBezTo>
                      <a:pt x="30695" y="12250"/>
                      <a:pt x="30755" y="12161"/>
                      <a:pt x="30804" y="12081"/>
                    </a:cubicBezTo>
                    <a:cubicBezTo>
                      <a:pt x="30844" y="12001"/>
                      <a:pt x="30884" y="11930"/>
                      <a:pt x="30924" y="11850"/>
                    </a:cubicBezTo>
                    <a:cubicBezTo>
                      <a:pt x="30994" y="11691"/>
                      <a:pt x="31064" y="11531"/>
                      <a:pt x="31114" y="11361"/>
                    </a:cubicBezTo>
                    <a:cubicBezTo>
                      <a:pt x="31134" y="11281"/>
                      <a:pt x="31164" y="11201"/>
                      <a:pt x="31174" y="11121"/>
                    </a:cubicBezTo>
                    <a:cubicBezTo>
                      <a:pt x="31194" y="11022"/>
                      <a:pt x="31204" y="10931"/>
                      <a:pt x="31204" y="10831"/>
                    </a:cubicBezTo>
                    <a:cubicBezTo>
                      <a:pt x="31204" y="10751"/>
                      <a:pt x="31204" y="10671"/>
                      <a:pt x="31194" y="10591"/>
                    </a:cubicBezTo>
                    <a:cubicBezTo>
                      <a:pt x="31194" y="10502"/>
                      <a:pt x="31194" y="10422"/>
                      <a:pt x="31184" y="10342"/>
                    </a:cubicBezTo>
                    <a:cubicBezTo>
                      <a:pt x="31174" y="10162"/>
                      <a:pt x="31144" y="9992"/>
                      <a:pt x="31124" y="9812"/>
                    </a:cubicBezTo>
                    <a:cubicBezTo>
                      <a:pt x="31114" y="9732"/>
                      <a:pt x="31094" y="9652"/>
                      <a:pt x="31084" y="9572"/>
                    </a:cubicBezTo>
                    <a:cubicBezTo>
                      <a:pt x="31064" y="9492"/>
                      <a:pt x="31054" y="9412"/>
                      <a:pt x="31044" y="9333"/>
                    </a:cubicBezTo>
                    <a:cubicBezTo>
                      <a:pt x="31024" y="9243"/>
                      <a:pt x="31014" y="9153"/>
                      <a:pt x="30994" y="9073"/>
                    </a:cubicBezTo>
                    <a:cubicBezTo>
                      <a:pt x="30974" y="8993"/>
                      <a:pt x="30954" y="8903"/>
                      <a:pt x="30934" y="8823"/>
                    </a:cubicBezTo>
                    <a:cubicBezTo>
                      <a:pt x="30904" y="8653"/>
                      <a:pt x="30864" y="8484"/>
                      <a:pt x="30824" y="8313"/>
                    </a:cubicBezTo>
                    <a:cubicBezTo>
                      <a:pt x="30784" y="8144"/>
                      <a:pt x="30744" y="7974"/>
                      <a:pt x="30704" y="7814"/>
                    </a:cubicBezTo>
                    <a:cubicBezTo>
                      <a:pt x="30655" y="7644"/>
                      <a:pt x="30615" y="7474"/>
                      <a:pt x="30575" y="7305"/>
                    </a:cubicBezTo>
                    <a:cubicBezTo>
                      <a:pt x="30535" y="7134"/>
                      <a:pt x="30495" y="6965"/>
                      <a:pt x="30455" y="6785"/>
                    </a:cubicBezTo>
                    <a:cubicBezTo>
                      <a:pt x="30415" y="6615"/>
                      <a:pt x="30385" y="6445"/>
                      <a:pt x="30355" y="6265"/>
                    </a:cubicBezTo>
                    <a:cubicBezTo>
                      <a:pt x="30315" y="6086"/>
                      <a:pt x="30275" y="5915"/>
                      <a:pt x="30225" y="5736"/>
                    </a:cubicBezTo>
                    <a:cubicBezTo>
                      <a:pt x="30165" y="5546"/>
                      <a:pt x="30095" y="5356"/>
                      <a:pt x="30015" y="5176"/>
                    </a:cubicBezTo>
                    <a:cubicBezTo>
                      <a:pt x="29945" y="5007"/>
                      <a:pt x="29865" y="4847"/>
                      <a:pt x="29775" y="4696"/>
                    </a:cubicBezTo>
                    <a:cubicBezTo>
                      <a:pt x="29605" y="4377"/>
                      <a:pt x="29436" y="4067"/>
                      <a:pt x="29225" y="3777"/>
                    </a:cubicBezTo>
                    <a:cubicBezTo>
                      <a:pt x="29106" y="3628"/>
                      <a:pt x="28986" y="3488"/>
                      <a:pt x="28856" y="3348"/>
                    </a:cubicBezTo>
                    <a:cubicBezTo>
                      <a:pt x="28736" y="3218"/>
                      <a:pt x="28626" y="3078"/>
                      <a:pt x="28516" y="2938"/>
                    </a:cubicBezTo>
                    <a:cubicBezTo>
                      <a:pt x="28406" y="2798"/>
                      <a:pt x="28297" y="2648"/>
                      <a:pt x="28177" y="2529"/>
                    </a:cubicBezTo>
                    <a:cubicBezTo>
                      <a:pt x="28046" y="2389"/>
                      <a:pt x="27917" y="2269"/>
                      <a:pt x="27767" y="2149"/>
                    </a:cubicBezTo>
                    <a:cubicBezTo>
                      <a:pt x="27637" y="2039"/>
                      <a:pt x="27487" y="1929"/>
                      <a:pt x="27357" y="1819"/>
                    </a:cubicBezTo>
                    <a:cubicBezTo>
                      <a:pt x="27267" y="1749"/>
                      <a:pt x="27187" y="1679"/>
                      <a:pt x="27098" y="1609"/>
                    </a:cubicBezTo>
                    <a:cubicBezTo>
                      <a:pt x="27027" y="1559"/>
                      <a:pt x="26947" y="1519"/>
                      <a:pt x="26878" y="1469"/>
                    </a:cubicBezTo>
                    <a:cubicBezTo>
                      <a:pt x="26728" y="1379"/>
                      <a:pt x="26578" y="1299"/>
                      <a:pt x="26428" y="1210"/>
                    </a:cubicBezTo>
                    <a:cubicBezTo>
                      <a:pt x="26258" y="1119"/>
                      <a:pt x="26108" y="1019"/>
                      <a:pt x="25948" y="919"/>
                    </a:cubicBezTo>
                    <a:cubicBezTo>
                      <a:pt x="25799" y="830"/>
                      <a:pt x="25639" y="770"/>
                      <a:pt x="25479" y="700"/>
                    </a:cubicBezTo>
                    <a:cubicBezTo>
                      <a:pt x="25309" y="620"/>
                      <a:pt x="25149" y="540"/>
                      <a:pt x="24989" y="460"/>
                    </a:cubicBezTo>
                    <a:cubicBezTo>
                      <a:pt x="24829" y="380"/>
                      <a:pt x="24669" y="320"/>
                      <a:pt x="24500" y="260"/>
                    </a:cubicBezTo>
                    <a:cubicBezTo>
                      <a:pt x="24349" y="210"/>
                      <a:pt x="24190" y="140"/>
                      <a:pt x="24030" y="100"/>
                    </a:cubicBezTo>
                    <a:cubicBezTo>
                      <a:pt x="23950" y="71"/>
                      <a:pt x="23860" y="60"/>
                      <a:pt x="23780" y="40"/>
                    </a:cubicBezTo>
                    <a:cubicBezTo>
                      <a:pt x="23680" y="31"/>
                      <a:pt x="23581" y="11"/>
                      <a:pt x="23481" y="11"/>
                    </a:cubicBezTo>
                    <a:cubicBezTo>
                      <a:pt x="23430" y="0"/>
                      <a:pt x="23381" y="0"/>
                      <a:pt x="233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8"/>
              <p:cNvSpPr/>
              <p:nvPr/>
            </p:nvSpPr>
            <p:spPr>
              <a:xfrm>
                <a:off x="5021400" y="4133650"/>
                <a:ext cx="275" cy="775"/>
              </a:xfrm>
              <a:custGeom>
                <a:rect b="b" l="l" r="r" t="t"/>
                <a:pathLst>
                  <a:path extrusionOk="0" h="31" w="11">
                    <a:moveTo>
                      <a:pt x="0" y="1"/>
                    </a:moveTo>
                    <a:lnTo>
                      <a:pt x="0" y="10"/>
                    </a:lnTo>
                    <a:cubicBezTo>
                      <a:pt x="0" y="21"/>
                      <a:pt x="11" y="21"/>
                      <a:pt x="11" y="30"/>
                    </a:cubicBezTo>
                    <a:lnTo>
                      <a:pt x="11" y="30"/>
                    </a:lnTo>
                    <a:cubicBezTo>
                      <a:pt x="11" y="21"/>
                      <a:pt x="0" y="10"/>
                      <a:pt x="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4977425" y="4794600"/>
                <a:ext cx="20775" cy="12450"/>
              </a:xfrm>
              <a:custGeom>
                <a:rect b="b" l="l" r="r" t="t"/>
                <a:pathLst>
                  <a:path extrusionOk="0" h="498" w="831">
                    <a:moveTo>
                      <a:pt x="511" y="130"/>
                    </a:moveTo>
                    <a:cubicBezTo>
                      <a:pt x="540" y="130"/>
                      <a:pt x="580" y="130"/>
                      <a:pt x="611" y="141"/>
                    </a:cubicBezTo>
                    <a:cubicBezTo>
                      <a:pt x="640" y="141"/>
                      <a:pt x="660" y="150"/>
                      <a:pt x="691" y="161"/>
                    </a:cubicBezTo>
                    <a:cubicBezTo>
                      <a:pt x="691" y="161"/>
                      <a:pt x="691" y="170"/>
                      <a:pt x="700" y="170"/>
                    </a:cubicBezTo>
                    <a:lnTo>
                      <a:pt x="711" y="181"/>
                    </a:lnTo>
                    <a:cubicBezTo>
                      <a:pt x="711" y="181"/>
                      <a:pt x="711" y="190"/>
                      <a:pt x="720" y="190"/>
                    </a:cubicBezTo>
                    <a:cubicBezTo>
                      <a:pt x="711" y="201"/>
                      <a:pt x="711" y="201"/>
                      <a:pt x="711" y="210"/>
                    </a:cubicBezTo>
                    <a:cubicBezTo>
                      <a:pt x="700" y="221"/>
                      <a:pt x="700" y="230"/>
                      <a:pt x="691" y="241"/>
                    </a:cubicBezTo>
                    <a:cubicBezTo>
                      <a:pt x="671" y="261"/>
                      <a:pt x="651" y="281"/>
                      <a:pt x="620" y="301"/>
                    </a:cubicBezTo>
                    <a:cubicBezTo>
                      <a:pt x="600" y="310"/>
                      <a:pt x="571" y="330"/>
                      <a:pt x="551" y="340"/>
                    </a:cubicBezTo>
                    <a:cubicBezTo>
                      <a:pt x="531" y="340"/>
                      <a:pt x="500" y="350"/>
                      <a:pt x="480" y="360"/>
                    </a:cubicBezTo>
                    <a:cubicBezTo>
                      <a:pt x="440" y="360"/>
                      <a:pt x="411" y="370"/>
                      <a:pt x="371" y="380"/>
                    </a:cubicBezTo>
                    <a:cubicBezTo>
                      <a:pt x="340" y="380"/>
                      <a:pt x="311" y="380"/>
                      <a:pt x="281" y="370"/>
                    </a:cubicBezTo>
                    <a:cubicBezTo>
                      <a:pt x="261" y="370"/>
                      <a:pt x="231" y="370"/>
                      <a:pt x="211" y="360"/>
                    </a:cubicBezTo>
                    <a:cubicBezTo>
                      <a:pt x="181" y="360"/>
                      <a:pt x="161" y="350"/>
                      <a:pt x="141" y="340"/>
                    </a:cubicBezTo>
                    <a:lnTo>
                      <a:pt x="131" y="340"/>
                    </a:lnTo>
                    <a:lnTo>
                      <a:pt x="131" y="320"/>
                    </a:lnTo>
                    <a:cubicBezTo>
                      <a:pt x="131" y="310"/>
                      <a:pt x="141" y="301"/>
                      <a:pt x="141" y="301"/>
                    </a:cubicBezTo>
                    <a:cubicBezTo>
                      <a:pt x="151" y="281"/>
                      <a:pt x="161" y="270"/>
                      <a:pt x="171" y="250"/>
                    </a:cubicBezTo>
                    <a:cubicBezTo>
                      <a:pt x="181" y="241"/>
                      <a:pt x="181" y="230"/>
                      <a:pt x="201" y="230"/>
                    </a:cubicBezTo>
                    <a:cubicBezTo>
                      <a:pt x="221" y="210"/>
                      <a:pt x="251" y="201"/>
                      <a:pt x="271" y="190"/>
                    </a:cubicBezTo>
                    <a:cubicBezTo>
                      <a:pt x="291" y="181"/>
                      <a:pt x="301" y="181"/>
                      <a:pt x="320" y="170"/>
                    </a:cubicBezTo>
                    <a:cubicBezTo>
                      <a:pt x="340" y="170"/>
                      <a:pt x="360" y="161"/>
                      <a:pt x="380" y="161"/>
                    </a:cubicBezTo>
                    <a:cubicBezTo>
                      <a:pt x="420" y="150"/>
                      <a:pt x="460" y="141"/>
                      <a:pt x="511" y="130"/>
                    </a:cubicBezTo>
                    <a:close/>
                    <a:moveTo>
                      <a:pt x="520" y="1"/>
                    </a:moveTo>
                    <a:cubicBezTo>
                      <a:pt x="480" y="1"/>
                      <a:pt x="440" y="10"/>
                      <a:pt x="400" y="21"/>
                    </a:cubicBezTo>
                    <a:cubicBezTo>
                      <a:pt x="360" y="21"/>
                      <a:pt x="331" y="30"/>
                      <a:pt x="301" y="41"/>
                    </a:cubicBezTo>
                    <a:cubicBezTo>
                      <a:pt x="281" y="41"/>
                      <a:pt x="251" y="50"/>
                      <a:pt x="221" y="50"/>
                    </a:cubicBezTo>
                    <a:cubicBezTo>
                      <a:pt x="201" y="61"/>
                      <a:pt x="181" y="70"/>
                      <a:pt x="151" y="81"/>
                    </a:cubicBezTo>
                    <a:cubicBezTo>
                      <a:pt x="121" y="90"/>
                      <a:pt x="91" y="110"/>
                      <a:pt x="61" y="141"/>
                    </a:cubicBezTo>
                    <a:cubicBezTo>
                      <a:pt x="31" y="170"/>
                      <a:pt x="21" y="190"/>
                      <a:pt x="11" y="221"/>
                    </a:cubicBezTo>
                    <a:cubicBezTo>
                      <a:pt x="1" y="241"/>
                      <a:pt x="1" y="261"/>
                      <a:pt x="1" y="281"/>
                    </a:cubicBezTo>
                    <a:cubicBezTo>
                      <a:pt x="1" y="301"/>
                      <a:pt x="1" y="320"/>
                      <a:pt x="11" y="340"/>
                    </a:cubicBezTo>
                    <a:cubicBezTo>
                      <a:pt x="21" y="360"/>
                      <a:pt x="31" y="380"/>
                      <a:pt x="51" y="400"/>
                    </a:cubicBezTo>
                    <a:cubicBezTo>
                      <a:pt x="51" y="410"/>
                      <a:pt x="61" y="420"/>
                      <a:pt x="71" y="430"/>
                    </a:cubicBezTo>
                    <a:cubicBezTo>
                      <a:pt x="81" y="440"/>
                      <a:pt x="91" y="450"/>
                      <a:pt x="111" y="460"/>
                    </a:cubicBezTo>
                    <a:cubicBezTo>
                      <a:pt x="121" y="460"/>
                      <a:pt x="131" y="470"/>
                      <a:pt x="151" y="480"/>
                    </a:cubicBezTo>
                    <a:cubicBezTo>
                      <a:pt x="171" y="480"/>
                      <a:pt x="191" y="490"/>
                      <a:pt x="221" y="490"/>
                    </a:cubicBezTo>
                    <a:cubicBezTo>
                      <a:pt x="231" y="495"/>
                      <a:pt x="243" y="498"/>
                      <a:pt x="257" y="498"/>
                    </a:cubicBezTo>
                    <a:cubicBezTo>
                      <a:pt x="271" y="498"/>
                      <a:pt x="286" y="495"/>
                      <a:pt x="301" y="490"/>
                    </a:cubicBezTo>
                    <a:lnTo>
                      <a:pt x="380" y="490"/>
                    </a:lnTo>
                    <a:cubicBezTo>
                      <a:pt x="400" y="480"/>
                      <a:pt x="420" y="480"/>
                      <a:pt x="440" y="470"/>
                    </a:cubicBezTo>
                    <a:cubicBezTo>
                      <a:pt x="471" y="460"/>
                      <a:pt x="500" y="450"/>
                      <a:pt x="520" y="440"/>
                    </a:cubicBezTo>
                    <a:lnTo>
                      <a:pt x="540" y="440"/>
                    </a:lnTo>
                    <a:cubicBezTo>
                      <a:pt x="580" y="430"/>
                      <a:pt x="611" y="420"/>
                      <a:pt x="640" y="400"/>
                    </a:cubicBezTo>
                    <a:cubicBezTo>
                      <a:pt x="660" y="390"/>
                      <a:pt x="680" y="370"/>
                      <a:pt x="700" y="360"/>
                    </a:cubicBezTo>
                    <a:cubicBezTo>
                      <a:pt x="731" y="340"/>
                      <a:pt x="760" y="310"/>
                      <a:pt x="780" y="290"/>
                    </a:cubicBezTo>
                    <a:cubicBezTo>
                      <a:pt x="790" y="270"/>
                      <a:pt x="800" y="261"/>
                      <a:pt x="810" y="241"/>
                    </a:cubicBezTo>
                    <a:cubicBezTo>
                      <a:pt x="810" y="241"/>
                      <a:pt x="820" y="230"/>
                      <a:pt x="820" y="221"/>
                    </a:cubicBezTo>
                    <a:cubicBezTo>
                      <a:pt x="820" y="210"/>
                      <a:pt x="820" y="190"/>
                      <a:pt x="830" y="181"/>
                    </a:cubicBezTo>
                    <a:lnTo>
                      <a:pt x="820" y="181"/>
                    </a:lnTo>
                    <a:lnTo>
                      <a:pt x="820" y="161"/>
                    </a:lnTo>
                    <a:cubicBezTo>
                      <a:pt x="820" y="150"/>
                      <a:pt x="820" y="141"/>
                      <a:pt x="810" y="130"/>
                    </a:cubicBezTo>
                    <a:cubicBezTo>
                      <a:pt x="810" y="121"/>
                      <a:pt x="810" y="121"/>
                      <a:pt x="800" y="110"/>
                    </a:cubicBezTo>
                    <a:cubicBezTo>
                      <a:pt x="790" y="101"/>
                      <a:pt x="790" y="90"/>
                      <a:pt x="780" y="81"/>
                    </a:cubicBezTo>
                    <a:cubicBezTo>
                      <a:pt x="751" y="61"/>
                      <a:pt x="711" y="41"/>
                      <a:pt x="680" y="30"/>
                    </a:cubicBezTo>
                    <a:lnTo>
                      <a:pt x="660" y="30"/>
                    </a:lnTo>
                    <a:cubicBezTo>
                      <a:pt x="651" y="21"/>
                      <a:pt x="640" y="21"/>
                      <a:pt x="631" y="21"/>
                    </a:cubicBezTo>
                    <a:cubicBezTo>
                      <a:pt x="600" y="10"/>
                      <a:pt x="560" y="1"/>
                      <a:pt x="53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a:off x="4883275" y="4257800"/>
                <a:ext cx="102675" cy="50725"/>
              </a:xfrm>
              <a:custGeom>
                <a:rect b="b" l="l" r="r" t="t"/>
                <a:pathLst>
                  <a:path extrusionOk="0" h="2029" w="4107">
                    <a:moveTo>
                      <a:pt x="70" y="0"/>
                    </a:moveTo>
                    <a:lnTo>
                      <a:pt x="0" y="11"/>
                    </a:lnTo>
                    <a:lnTo>
                      <a:pt x="30" y="100"/>
                    </a:lnTo>
                    <a:cubicBezTo>
                      <a:pt x="40" y="130"/>
                      <a:pt x="50" y="160"/>
                      <a:pt x="50" y="190"/>
                    </a:cubicBezTo>
                    <a:cubicBezTo>
                      <a:pt x="60" y="230"/>
                      <a:pt x="80" y="260"/>
                      <a:pt x="90" y="290"/>
                    </a:cubicBezTo>
                    <a:cubicBezTo>
                      <a:pt x="110" y="350"/>
                      <a:pt x="150" y="410"/>
                      <a:pt x="180" y="470"/>
                    </a:cubicBezTo>
                    <a:cubicBezTo>
                      <a:pt x="220" y="520"/>
                      <a:pt x="250" y="570"/>
                      <a:pt x="280" y="630"/>
                    </a:cubicBezTo>
                    <a:cubicBezTo>
                      <a:pt x="310" y="680"/>
                      <a:pt x="340" y="730"/>
                      <a:pt x="380" y="779"/>
                    </a:cubicBezTo>
                    <a:cubicBezTo>
                      <a:pt x="420" y="839"/>
                      <a:pt x="460" y="890"/>
                      <a:pt x="500" y="950"/>
                    </a:cubicBezTo>
                    <a:lnTo>
                      <a:pt x="640" y="1090"/>
                    </a:lnTo>
                    <a:cubicBezTo>
                      <a:pt x="680" y="1130"/>
                      <a:pt x="720" y="1179"/>
                      <a:pt x="769" y="1219"/>
                    </a:cubicBezTo>
                    <a:cubicBezTo>
                      <a:pt x="829" y="1269"/>
                      <a:pt x="880" y="1309"/>
                      <a:pt x="939" y="1349"/>
                    </a:cubicBezTo>
                    <a:cubicBezTo>
                      <a:pt x="989" y="1389"/>
                      <a:pt x="1049" y="1419"/>
                      <a:pt x="1109" y="1459"/>
                    </a:cubicBezTo>
                    <a:cubicBezTo>
                      <a:pt x="1159" y="1489"/>
                      <a:pt x="1209" y="1529"/>
                      <a:pt x="1269" y="1559"/>
                    </a:cubicBezTo>
                    <a:cubicBezTo>
                      <a:pt x="1319" y="1589"/>
                      <a:pt x="1379" y="1619"/>
                      <a:pt x="1439" y="1649"/>
                    </a:cubicBezTo>
                    <a:cubicBezTo>
                      <a:pt x="1499" y="1679"/>
                      <a:pt x="1569" y="1709"/>
                      <a:pt x="1639" y="1729"/>
                    </a:cubicBezTo>
                    <a:cubicBezTo>
                      <a:pt x="1699" y="1749"/>
                      <a:pt x="1768" y="1779"/>
                      <a:pt x="1828" y="1799"/>
                    </a:cubicBezTo>
                    <a:cubicBezTo>
                      <a:pt x="1888" y="1819"/>
                      <a:pt x="1948" y="1829"/>
                      <a:pt x="2008" y="1849"/>
                    </a:cubicBezTo>
                    <a:cubicBezTo>
                      <a:pt x="2079" y="1869"/>
                      <a:pt x="2139" y="1879"/>
                      <a:pt x="2208" y="1899"/>
                    </a:cubicBezTo>
                    <a:cubicBezTo>
                      <a:pt x="2328" y="1929"/>
                      <a:pt x="2458" y="1949"/>
                      <a:pt x="2588" y="1969"/>
                    </a:cubicBezTo>
                    <a:lnTo>
                      <a:pt x="2798" y="1998"/>
                    </a:lnTo>
                    <a:cubicBezTo>
                      <a:pt x="2867" y="2009"/>
                      <a:pt x="2938" y="2009"/>
                      <a:pt x="3007" y="2018"/>
                    </a:cubicBezTo>
                    <a:cubicBezTo>
                      <a:pt x="3138" y="2018"/>
                      <a:pt x="3267" y="2029"/>
                      <a:pt x="3397" y="2029"/>
                    </a:cubicBezTo>
                    <a:cubicBezTo>
                      <a:pt x="3477" y="2029"/>
                      <a:pt x="3557" y="2018"/>
                      <a:pt x="3637" y="2018"/>
                    </a:cubicBezTo>
                    <a:cubicBezTo>
                      <a:pt x="3717" y="2009"/>
                      <a:pt x="3787" y="1998"/>
                      <a:pt x="3867" y="1989"/>
                    </a:cubicBezTo>
                    <a:lnTo>
                      <a:pt x="4077" y="1958"/>
                    </a:lnTo>
                    <a:cubicBezTo>
                      <a:pt x="4097" y="1958"/>
                      <a:pt x="4106" y="1929"/>
                      <a:pt x="4106" y="1909"/>
                    </a:cubicBezTo>
                    <a:cubicBezTo>
                      <a:pt x="4106" y="1889"/>
                      <a:pt x="4086" y="1859"/>
                      <a:pt x="4057" y="1859"/>
                    </a:cubicBezTo>
                    <a:cubicBezTo>
                      <a:pt x="3987" y="1859"/>
                      <a:pt x="3917" y="1869"/>
                      <a:pt x="3847" y="1869"/>
                    </a:cubicBezTo>
                    <a:cubicBezTo>
                      <a:pt x="3777" y="1869"/>
                      <a:pt x="3717" y="1879"/>
                      <a:pt x="3647" y="1879"/>
                    </a:cubicBezTo>
                    <a:lnTo>
                      <a:pt x="3457" y="1879"/>
                    </a:lnTo>
                    <a:cubicBezTo>
                      <a:pt x="3417" y="1879"/>
                      <a:pt x="3387" y="1879"/>
                      <a:pt x="3357" y="1869"/>
                    </a:cubicBezTo>
                    <a:cubicBezTo>
                      <a:pt x="3318" y="1869"/>
                      <a:pt x="3287" y="1869"/>
                      <a:pt x="3247" y="1859"/>
                    </a:cubicBezTo>
                    <a:cubicBezTo>
                      <a:pt x="3118" y="1849"/>
                      <a:pt x="2987" y="1839"/>
                      <a:pt x="2858" y="1819"/>
                    </a:cubicBezTo>
                    <a:cubicBezTo>
                      <a:pt x="2728" y="1809"/>
                      <a:pt x="2608" y="1779"/>
                      <a:pt x="2478" y="1759"/>
                    </a:cubicBezTo>
                    <a:cubicBezTo>
                      <a:pt x="2348" y="1739"/>
                      <a:pt x="2218" y="1709"/>
                      <a:pt x="2088" y="1679"/>
                    </a:cubicBezTo>
                    <a:cubicBezTo>
                      <a:pt x="1999" y="1659"/>
                      <a:pt x="1908" y="1629"/>
                      <a:pt x="1819" y="1599"/>
                    </a:cubicBezTo>
                    <a:cubicBezTo>
                      <a:pt x="1779" y="1589"/>
                      <a:pt x="1728" y="1569"/>
                      <a:pt x="1679" y="1549"/>
                    </a:cubicBezTo>
                    <a:cubicBezTo>
                      <a:pt x="1639" y="1539"/>
                      <a:pt x="1599" y="1519"/>
                      <a:pt x="1559" y="1509"/>
                    </a:cubicBezTo>
                    <a:cubicBezTo>
                      <a:pt x="1439" y="1459"/>
                      <a:pt x="1329" y="1399"/>
                      <a:pt x="1229" y="1329"/>
                    </a:cubicBezTo>
                    <a:cubicBezTo>
                      <a:pt x="1169" y="1299"/>
                      <a:pt x="1109" y="1259"/>
                      <a:pt x="1059" y="1229"/>
                    </a:cubicBezTo>
                    <a:cubicBezTo>
                      <a:pt x="999" y="1199"/>
                      <a:pt x="949" y="1170"/>
                      <a:pt x="900" y="1130"/>
                    </a:cubicBezTo>
                    <a:cubicBezTo>
                      <a:pt x="889" y="1119"/>
                      <a:pt x="880" y="1110"/>
                      <a:pt x="860" y="1110"/>
                    </a:cubicBezTo>
                    <a:cubicBezTo>
                      <a:pt x="800" y="1050"/>
                      <a:pt x="729" y="990"/>
                      <a:pt x="669" y="930"/>
                    </a:cubicBezTo>
                    <a:lnTo>
                      <a:pt x="569" y="830"/>
                    </a:lnTo>
                    <a:cubicBezTo>
                      <a:pt x="540" y="799"/>
                      <a:pt x="509" y="759"/>
                      <a:pt x="489" y="730"/>
                    </a:cubicBezTo>
                    <a:cubicBezTo>
                      <a:pt x="430" y="650"/>
                      <a:pt x="370" y="570"/>
                      <a:pt x="320" y="490"/>
                    </a:cubicBezTo>
                    <a:cubicBezTo>
                      <a:pt x="300" y="470"/>
                      <a:pt x="290" y="450"/>
                      <a:pt x="270" y="430"/>
                    </a:cubicBezTo>
                    <a:cubicBezTo>
                      <a:pt x="260" y="400"/>
                      <a:pt x="240" y="380"/>
                      <a:pt x="220" y="360"/>
                    </a:cubicBezTo>
                    <a:cubicBezTo>
                      <a:pt x="210" y="330"/>
                      <a:pt x="200" y="310"/>
                      <a:pt x="190" y="290"/>
                    </a:cubicBezTo>
                    <a:cubicBezTo>
                      <a:pt x="170" y="260"/>
                      <a:pt x="160" y="240"/>
                      <a:pt x="150" y="210"/>
                    </a:cubicBezTo>
                    <a:cubicBezTo>
                      <a:pt x="120" y="140"/>
                      <a:pt x="100" y="70"/>
                      <a:pt x="7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4941450" y="4669950"/>
                <a:ext cx="2525" cy="5775"/>
              </a:xfrm>
              <a:custGeom>
                <a:rect b="b" l="l" r="r" t="t"/>
                <a:pathLst>
                  <a:path extrusionOk="0" h="231" w="101">
                    <a:moveTo>
                      <a:pt x="21" y="0"/>
                    </a:moveTo>
                    <a:cubicBezTo>
                      <a:pt x="11" y="0"/>
                      <a:pt x="1" y="20"/>
                      <a:pt x="1" y="31"/>
                    </a:cubicBezTo>
                    <a:cubicBezTo>
                      <a:pt x="21" y="91"/>
                      <a:pt x="31" y="151"/>
                      <a:pt x="51" y="211"/>
                    </a:cubicBezTo>
                    <a:cubicBezTo>
                      <a:pt x="51" y="220"/>
                      <a:pt x="71" y="231"/>
                      <a:pt x="81" y="231"/>
                    </a:cubicBezTo>
                    <a:cubicBezTo>
                      <a:pt x="91" y="231"/>
                      <a:pt x="101" y="211"/>
                      <a:pt x="101" y="200"/>
                    </a:cubicBezTo>
                    <a:cubicBezTo>
                      <a:pt x="81" y="140"/>
                      <a:pt x="61" y="80"/>
                      <a:pt x="51" y="20"/>
                    </a:cubicBezTo>
                    <a:cubicBezTo>
                      <a:pt x="51" y="11"/>
                      <a:pt x="41"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4930975" y="4671950"/>
                <a:ext cx="4525" cy="9175"/>
              </a:xfrm>
              <a:custGeom>
                <a:rect b="b" l="l" r="r" t="t"/>
                <a:pathLst>
                  <a:path extrusionOk="0" h="367" w="181">
                    <a:moveTo>
                      <a:pt x="31" y="0"/>
                    </a:moveTo>
                    <a:cubicBezTo>
                      <a:pt x="20" y="11"/>
                      <a:pt x="11" y="11"/>
                      <a:pt x="11" y="20"/>
                    </a:cubicBezTo>
                    <a:cubicBezTo>
                      <a:pt x="0" y="31"/>
                      <a:pt x="0" y="40"/>
                      <a:pt x="0" y="40"/>
                    </a:cubicBezTo>
                    <a:cubicBezTo>
                      <a:pt x="40" y="151"/>
                      <a:pt x="80" y="251"/>
                      <a:pt x="120" y="351"/>
                    </a:cubicBezTo>
                    <a:cubicBezTo>
                      <a:pt x="126" y="362"/>
                      <a:pt x="136" y="367"/>
                      <a:pt x="144" y="367"/>
                    </a:cubicBezTo>
                    <a:cubicBezTo>
                      <a:pt x="150" y="367"/>
                      <a:pt x="156" y="364"/>
                      <a:pt x="160" y="360"/>
                    </a:cubicBezTo>
                    <a:cubicBezTo>
                      <a:pt x="171" y="360"/>
                      <a:pt x="180" y="351"/>
                      <a:pt x="180" y="340"/>
                    </a:cubicBezTo>
                    <a:lnTo>
                      <a:pt x="180" y="320"/>
                    </a:lnTo>
                    <a:cubicBezTo>
                      <a:pt x="171" y="291"/>
                      <a:pt x="160" y="271"/>
                      <a:pt x="151" y="240"/>
                    </a:cubicBezTo>
                    <a:cubicBezTo>
                      <a:pt x="120" y="171"/>
                      <a:pt x="91" y="100"/>
                      <a:pt x="71" y="31"/>
                    </a:cubicBezTo>
                    <a:cubicBezTo>
                      <a:pt x="71" y="20"/>
                      <a:pt x="60" y="11"/>
                      <a:pt x="51" y="11"/>
                    </a:cubicBezTo>
                    <a:lnTo>
                      <a:pt x="4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4487100" y="5073375"/>
                <a:ext cx="447150" cy="282400"/>
              </a:xfrm>
              <a:custGeom>
                <a:rect b="b" l="l" r="r" t="t"/>
                <a:pathLst>
                  <a:path extrusionOk="0" h="11296" w="17886">
                    <a:moveTo>
                      <a:pt x="9702" y="2938"/>
                    </a:moveTo>
                    <a:cubicBezTo>
                      <a:pt x="9732" y="2948"/>
                      <a:pt x="9752" y="2948"/>
                      <a:pt x="9782" y="2948"/>
                    </a:cubicBezTo>
                    <a:cubicBezTo>
                      <a:pt x="9802" y="2948"/>
                      <a:pt x="9822" y="2958"/>
                      <a:pt x="9842" y="2958"/>
                    </a:cubicBezTo>
                    <a:cubicBezTo>
                      <a:pt x="9862" y="2958"/>
                      <a:pt x="9882" y="2968"/>
                      <a:pt x="9912" y="2978"/>
                    </a:cubicBezTo>
                    <a:cubicBezTo>
                      <a:pt x="9932" y="2978"/>
                      <a:pt x="9962" y="2988"/>
                      <a:pt x="9992" y="2998"/>
                    </a:cubicBezTo>
                    <a:cubicBezTo>
                      <a:pt x="10052" y="3018"/>
                      <a:pt x="10102" y="3028"/>
                      <a:pt x="10152" y="3048"/>
                    </a:cubicBezTo>
                    <a:cubicBezTo>
                      <a:pt x="10261" y="3088"/>
                      <a:pt x="10372" y="3118"/>
                      <a:pt x="10472" y="3158"/>
                    </a:cubicBezTo>
                    <a:cubicBezTo>
                      <a:pt x="10552" y="3188"/>
                      <a:pt x="10621" y="3218"/>
                      <a:pt x="10692" y="3247"/>
                    </a:cubicBezTo>
                    <a:cubicBezTo>
                      <a:pt x="10741" y="3267"/>
                      <a:pt x="10791" y="3298"/>
                      <a:pt x="10841" y="3327"/>
                    </a:cubicBezTo>
                    <a:cubicBezTo>
                      <a:pt x="10891" y="3347"/>
                      <a:pt x="10931" y="3378"/>
                      <a:pt x="10971" y="3407"/>
                    </a:cubicBezTo>
                    <a:lnTo>
                      <a:pt x="11121" y="3498"/>
                    </a:lnTo>
                    <a:cubicBezTo>
                      <a:pt x="11161" y="3527"/>
                      <a:pt x="11211" y="3567"/>
                      <a:pt x="11261" y="3607"/>
                    </a:cubicBezTo>
                    <a:cubicBezTo>
                      <a:pt x="11271" y="3618"/>
                      <a:pt x="11291" y="3627"/>
                      <a:pt x="11301" y="3638"/>
                    </a:cubicBezTo>
                    <a:lnTo>
                      <a:pt x="11540" y="3847"/>
                    </a:lnTo>
                    <a:cubicBezTo>
                      <a:pt x="11620" y="3927"/>
                      <a:pt x="11700" y="4007"/>
                      <a:pt x="11771" y="4097"/>
                    </a:cubicBezTo>
                    <a:cubicBezTo>
                      <a:pt x="11800" y="4127"/>
                      <a:pt x="11820" y="4167"/>
                      <a:pt x="11851" y="4197"/>
                    </a:cubicBezTo>
                    <a:cubicBezTo>
                      <a:pt x="11891" y="4267"/>
                      <a:pt x="11940" y="4327"/>
                      <a:pt x="11980" y="4397"/>
                    </a:cubicBezTo>
                    <a:cubicBezTo>
                      <a:pt x="12000" y="4426"/>
                      <a:pt x="12020" y="4466"/>
                      <a:pt x="12040" y="4506"/>
                    </a:cubicBezTo>
                    <a:cubicBezTo>
                      <a:pt x="12050" y="4537"/>
                      <a:pt x="12070" y="4566"/>
                      <a:pt x="12080" y="4606"/>
                    </a:cubicBezTo>
                    <a:cubicBezTo>
                      <a:pt x="12100" y="4646"/>
                      <a:pt x="12110" y="4686"/>
                      <a:pt x="12120" y="4726"/>
                    </a:cubicBezTo>
                    <a:cubicBezTo>
                      <a:pt x="12130" y="4766"/>
                      <a:pt x="12140" y="4806"/>
                      <a:pt x="12140" y="4857"/>
                    </a:cubicBezTo>
                    <a:cubicBezTo>
                      <a:pt x="12140" y="4877"/>
                      <a:pt x="12150" y="4897"/>
                      <a:pt x="12150" y="4916"/>
                    </a:cubicBezTo>
                    <a:cubicBezTo>
                      <a:pt x="12140" y="4946"/>
                      <a:pt x="12140" y="4976"/>
                      <a:pt x="12140" y="4996"/>
                    </a:cubicBezTo>
                    <a:cubicBezTo>
                      <a:pt x="12130" y="5036"/>
                      <a:pt x="12120" y="5076"/>
                      <a:pt x="12110" y="5126"/>
                    </a:cubicBezTo>
                    <a:cubicBezTo>
                      <a:pt x="12100" y="5166"/>
                      <a:pt x="12080" y="5206"/>
                      <a:pt x="12070" y="5246"/>
                    </a:cubicBezTo>
                    <a:cubicBezTo>
                      <a:pt x="12060" y="5266"/>
                      <a:pt x="12050" y="5276"/>
                      <a:pt x="12040" y="5296"/>
                    </a:cubicBezTo>
                    <a:cubicBezTo>
                      <a:pt x="12030" y="5306"/>
                      <a:pt x="12020" y="5326"/>
                      <a:pt x="12010" y="5346"/>
                    </a:cubicBezTo>
                    <a:lnTo>
                      <a:pt x="11880" y="5476"/>
                    </a:lnTo>
                    <a:cubicBezTo>
                      <a:pt x="11851" y="5496"/>
                      <a:pt x="11831" y="5526"/>
                      <a:pt x="11811" y="5546"/>
                    </a:cubicBezTo>
                    <a:cubicBezTo>
                      <a:pt x="11800" y="5556"/>
                      <a:pt x="11780" y="5566"/>
                      <a:pt x="11771" y="5576"/>
                    </a:cubicBezTo>
                    <a:lnTo>
                      <a:pt x="11771" y="5586"/>
                    </a:lnTo>
                    <a:cubicBezTo>
                      <a:pt x="11660" y="5506"/>
                      <a:pt x="11551" y="5446"/>
                      <a:pt x="11441" y="5376"/>
                    </a:cubicBezTo>
                    <a:cubicBezTo>
                      <a:pt x="11321" y="5296"/>
                      <a:pt x="11211" y="5216"/>
                      <a:pt x="11091" y="5146"/>
                    </a:cubicBezTo>
                    <a:cubicBezTo>
                      <a:pt x="10971" y="5066"/>
                      <a:pt x="10841" y="4986"/>
                      <a:pt x="10721" y="4906"/>
                    </a:cubicBezTo>
                    <a:cubicBezTo>
                      <a:pt x="10601" y="4826"/>
                      <a:pt x="10472" y="4757"/>
                      <a:pt x="10352" y="4686"/>
                    </a:cubicBezTo>
                    <a:cubicBezTo>
                      <a:pt x="10222" y="4617"/>
                      <a:pt x="10102" y="4546"/>
                      <a:pt x="9972" y="4486"/>
                    </a:cubicBezTo>
                    <a:cubicBezTo>
                      <a:pt x="9852" y="4417"/>
                      <a:pt x="9732" y="4357"/>
                      <a:pt x="9612" y="4287"/>
                    </a:cubicBezTo>
                    <a:cubicBezTo>
                      <a:pt x="9482" y="4217"/>
                      <a:pt x="9353" y="4147"/>
                      <a:pt x="9222" y="4067"/>
                    </a:cubicBezTo>
                    <a:cubicBezTo>
                      <a:pt x="9162" y="4037"/>
                      <a:pt x="9102" y="3997"/>
                      <a:pt x="9043" y="3967"/>
                    </a:cubicBezTo>
                    <a:cubicBezTo>
                      <a:pt x="8973" y="3927"/>
                      <a:pt x="8903" y="3897"/>
                      <a:pt x="8833" y="3857"/>
                    </a:cubicBezTo>
                    <a:cubicBezTo>
                      <a:pt x="8703" y="3797"/>
                      <a:pt x="8563" y="3747"/>
                      <a:pt x="8423" y="3697"/>
                    </a:cubicBezTo>
                    <a:cubicBezTo>
                      <a:pt x="8363" y="3678"/>
                      <a:pt x="8294" y="3647"/>
                      <a:pt x="8234" y="3618"/>
                    </a:cubicBezTo>
                    <a:cubicBezTo>
                      <a:pt x="8163" y="3598"/>
                      <a:pt x="8094" y="3558"/>
                      <a:pt x="8023" y="3527"/>
                    </a:cubicBezTo>
                    <a:cubicBezTo>
                      <a:pt x="7994" y="3518"/>
                      <a:pt x="7974" y="3507"/>
                      <a:pt x="7943" y="3498"/>
                    </a:cubicBezTo>
                    <a:lnTo>
                      <a:pt x="7943" y="3487"/>
                    </a:lnTo>
                    <a:lnTo>
                      <a:pt x="7934" y="3487"/>
                    </a:lnTo>
                    <a:cubicBezTo>
                      <a:pt x="7903" y="3478"/>
                      <a:pt x="7874" y="3458"/>
                      <a:pt x="7843" y="3447"/>
                    </a:cubicBezTo>
                    <a:cubicBezTo>
                      <a:pt x="7874" y="3427"/>
                      <a:pt x="7903" y="3398"/>
                      <a:pt x="7934" y="3378"/>
                    </a:cubicBezTo>
                    <a:cubicBezTo>
                      <a:pt x="7994" y="3338"/>
                      <a:pt x="8043" y="3307"/>
                      <a:pt x="8103" y="3278"/>
                    </a:cubicBezTo>
                    <a:cubicBezTo>
                      <a:pt x="8163" y="3247"/>
                      <a:pt x="8223" y="3218"/>
                      <a:pt x="8283" y="3198"/>
                    </a:cubicBezTo>
                    <a:lnTo>
                      <a:pt x="8433" y="3138"/>
                    </a:lnTo>
                    <a:cubicBezTo>
                      <a:pt x="8483" y="3118"/>
                      <a:pt x="8533" y="3108"/>
                      <a:pt x="8583" y="3088"/>
                    </a:cubicBezTo>
                    <a:cubicBezTo>
                      <a:pt x="8693" y="3058"/>
                      <a:pt x="8803" y="3028"/>
                      <a:pt x="8913" y="3008"/>
                    </a:cubicBezTo>
                    <a:cubicBezTo>
                      <a:pt x="8983" y="2998"/>
                      <a:pt x="9043" y="2978"/>
                      <a:pt x="9113" y="2968"/>
                    </a:cubicBezTo>
                    <a:cubicBezTo>
                      <a:pt x="9182" y="2958"/>
                      <a:pt x="9242" y="2958"/>
                      <a:pt x="9313" y="2948"/>
                    </a:cubicBezTo>
                    <a:cubicBezTo>
                      <a:pt x="9402" y="2938"/>
                      <a:pt x="9482" y="2938"/>
                      <a:pt x="9572" y="2938"/>
                    </a:cubicBezTo>
                    <a:close/>
                    <a:moveTo>
                      <a:pt x="12520" y="1160"/>
                    </a:moveTo>
                    <a:cubicBezTo>
                      <a:pt x="12550" y="1189"/>
                      <a:pt x="12580" y="1220"/>
                      <a:pt x="12610" y="1240"/>
                    </a:cubicBezTo>
                    <a:cubicBezTo>
                      <a:pt x="12650" y="1269"/>
                      <a:pt x="12679" y="1299"/>
                      <a:pt x="12719" y="1319"/>
                    </a:cubicBezTo>
                    <a:cubicBezTo>
                      <a:pt x="12790" y="1369"/>
                      <a:pt x="12870" y="1419"/>
                      <a:pt x="12950" y="1469"/>
                    </a:cubicBezTo>
                    <a:cubicBezTo>
                      <a:pt x="13019" y="1509"/>
                      <a:pt x="13099" y="1539"/>
                      <a:pt x="13179" y="1579"/>
                    </a:cubicBezTo>
                    <a:cubicBezTo>
                      <a:pt x="13259" y="1619"/>
                      <a:pt x="13349" y="1669"/>
                      <a:pt x="13429" y="1709"/>
                    </a:cubicBezTo>
                    <a:cubicBezTo>
                      <a:pt x="13469" y="1729"/>
                      <a:pt x="13499" y="1749"/>
                      <a:pt x="13539" y="1779"/>
                    </a:cubicBezTo>
                    <a:cubicBezTo>
                      <a:pt x="13559" y="1789"/>
                      <a:pt x="13579" y="1789"/>
                      <a:pt x="13589" y="1799"/>
                    </a:cubicBezTo>
                    <a:cubicBezTo>
                      <a:pt x="13609" y="1809"/>
                      <a:pt x="13629" y="1829"/>
                      <a:pt x="13649" y="1839"/>
                    </a:cubicBezTo>
                    <a:cubicBezTo>
                      <a:pt x="13729" y="1879"/>
                      <a:pt x="13819" y="1919"/>
                      <a:pt x="13898" y="1959"/>
                    </a:cubicBezTo>
                    <a:cubicBezTo>
                      <a:pt x="13929" y="1979"/>
                      <a:pt x="13969" y="1999"/>
                      <a:pt x="13998" y="2019"/>
                    </a:cubicBezTo>
                    <a:cubicBezTo>
                      <a:pt x="14038" y="2048"/>
                      <a:pt x="14078" y="2068"/>
                      <a:pt x="14118" y="2088"/>
                    </a:cubicBezTo>
                    <a:cubicBezTo>
                      <a:pt x="14198" y="2139"/>
                      <a:pt x="14278" y="2179"/>
                      <a:pt x="14349" y="2219"/>
                    </a:cubicBezTo>
                    <a:cubicBezTo>
                      <a:pt x="14428" y="2259"/>
                      <a:pt x="14508" y="2299"/>
                      <a:pt x="14588" y="2348"/>
                    </a:cubicBezTo>
                    <a:cubicBezTo>
                      <a:pt x="14618" y="2368"/>
                      <a:pt x="14658" y="2388"/>
                      <a:pt x="14698" y="2399"/>
                    </a:cubicBezTo>
                    <a:cubicBezTo>
                      <a:pt x="14728" y="2419"/>
                      <a:pt x="14768" y="2448"/>
                      <a:pt x="14808" y="2468"/>
                    </a:cubicBezTo>
                    <a:cubicBezTo>
                      <a:pt x="14848" y="2498"/>
                      <a:pt x="14888" y="2518"/>
                      <a:pt x="14928" y="2538"/>
                    </a:cubicBezTo>
                    <a:cubicBezTo>
                      <a:pt x="14948" y="2548"/>
                      <a:pt x="14968" y="2558"/>
                      <a:pt x="14978" y="2568"/>
                    </a:cubicBezTo>
                    <a:cubicBezTo>
                      <a:pt x="15008" y="2578"/>
                      <a:pt x="15028" y="2588"/>
                      <a:pt x="15048" y="2598"/>
                    </a:cubicBezTo>
                    <a:cubicBezTo>
                      <a:pt x="15128" y="2628"/>
                      <a:pt x="15208" y="2668"/>
                      <a:pt x="15288" y="2698"/>
                    </a:cubicBezTo>
                    <a:cubicBezTo>
                      <a:pt x="15317" y="2718"/>
                      <a:pt x="15357" y="2728"/>
                      <a:pt x="15388" y="2748"/>
                    </a:cubicBezTo>
                    <a:lnTo>
                      <a:pt x="15337" y="2798"/>
                    </a:lnTo>
                    <a:cubicBezTo>
                      <a:pt x="15328" y="2818"/>
                      <a:pt x="15317" y="2838"/>
                      <a:pt x="15297" y="2858"/>
                    </a:cubicBezTo>
                    <a:lnTo>
                      <a:pt x="15237" y="2948"/>
                    </a:lnTo>
                    <a:cubicBezTo>
                      <a:pt x="15208" y="3018"/>
                      <a:pt x="15177" y="3098"/>
                      <a:pt x="15157" y="3168"/>
                    </a:cubicBezTo>
                    <a:cubicBezTo>
                      <a:pt x="15148" y="3238"/>
                      <a:pt x="15137" y="3318"/>
                      <a:pt x="15148" y="3387"/>
                    </a:cubicBezTo>
                    <a:cubicBezTo>
                      <a:pt x="15148" y="3427"/>
                      <a:pt x="15157" y="3467"/>
                      <a:pt x="15168" y="3507"/>
                    </a:cubicBezTo>
                    <a:cubicBezTo>
                      <a:pt x="15177" y="3547"/>
                      <a:pt x="15197" y="3578"/>
                      <a:pt x="15208" y="3607"/>
                    </a:cubicBezTo>
                    <a:cubicBezTo>
                      <a:pt x="15228" y="3647"/>
                      <a:pt x="15257" y="3667"/>
                      <a:pt x="15277" y="3697"/>
                    </a:cubicBezTo>
                    <a:lnTo>
                      <a:pt x="15357" y="3777"/>
                    </a:lnTo>
                    <a:cubicBezTo>
                      <a:pt x="15388" y="3797"/>
                      <a:pt x="15428" y="3827"/>
                      <a:pt x="15468" y="3847"/>
                    </a:cubicBezTo>
                    <a:cubicBezTo>
                      <a:pt x="15468" y="3847"/>
                      <a:pt x="15477" y="3847"/>
                      <a:pt x="15477" y="3857"/>
                    </a:cubicBezTo>
                    <a:cubicBezTo>
                      <a:pt x="15448" y="3877"/>
                      <a:pt x="15417" y="3897"/>
                      <a:pt x="15397" y="3917"/>
                    </a:cubicBezTo>
                    <a:lnTo>
                      <a:pt x="15308" y="3977"/>
                    </a:lnTo>
                    <a:cubicBezTo>
                      <a:pt x="15237" y="4027"/>
                      <a:pt x="15168" y="4077"/>
                      <a:pt x="15088" y="4127"/>
                    </a:cubicBezTo>
                    <a:cubicBezTo>
                      <a:pt x="15018" y="4177"/>
                      <a:pt x="14938" y="4227"/>
                      <a:pt x="14868" y="4277"/>
                    </a:cubicBezTo>
                    <a:cubicBezTo>
                      <a:pt x="14798" y="4327"/>
                      <a:pt x="14718" y="4367"/>
                      <a:pt x="14658" y="4417"/>
                    </a:cubicBezTo>
                    <a:cubicBezTo>
                      <a:pt x="14578" y="4466"/>
                      <a:pt x="14508" y="4526"/>
                      <a:pt x="14428" y="4577"/>
                    </a:cubicBezTo>
                    <a:cubicBezTo>
                      <a:pt x="14349" y="4626"/>
                      <a:pt x="14278" y="4686"/>
                      <a:pt x="14198" y="4737"/>
                    </a:cubicBezTo>
                    <a:cubicBezTo>
                      <a:pt x="14129" y="4797"/>
                      <a:pt x="14049" y="4846"/>
                      <a:pt x="13978" y="4886"/>
                    </a:cubicBezTo>
                    <a:cubicBezTo>
                      <a:pt x="13898" y="4936"/>
                      <a:pt x="13829" y="4986"/>
                      <a:pt x="13749" y="5036"/>
                    </a:cubicBezTo>
                    <a:cubicBezTo>
                      <a:pt x="13609" y="5136"/>
                      <a:pt x="13449" y="5206"/>
                      <a:pt x="13289" y="5296"/>
                    </a:cubicBezTo>
                    <a:cubicBezTo>
                      <a:pt x="13219" y="5336"/>
                      <a:pt x="13139" y="5376"/>
                      <a:pt x="13059" y="5416"/>
                    </a:cubicBezTo>
                    <a:cubicBezTo>
                      <a:pt x="12979" y="5456"/>
                      <a:pt x="12910" y="5486"/>
                      <a:pt x="12830" y="5526"/>
                    </a:cubicBezTo>
                    <a:cubicBezTo>
                      <a:pt x="12750" y="5576"/>
                      <a:pt x="12670" y="5616"/>
                      <a:pt x="12590" y="5656"/>
                    </a:cubicBezTo>
                    <a:cubicBezTo>
                      <a:pt x="12520" y="5705"/>
                      <a:pt x="12450" y="5756"/>
                      <a:pt x="12370" y="5805"/>
                    </a:cubicBezTo>
                    <a:lnTo>
                      <a:pt x="12280" y="5865"/>
                    </a:lnTo>
                    <a:cubicBezTo>
                      <a:pt x="12260" y="5876"/>
                      <a:pt x="12240" y="5885"/>
                      <a:pt x="12210" y="5905"/>
                    </a:cubicBezTo>
                    <a:cubicBezTo>
                      <a:pt x="12190" y="5885"/>
                      <a:pt x="12160" y="5865"/>
                      <a:pt x="12130" y="5836"/>
                    </a:cubicBezTo>
                    <a:cubicBezTo>
                      <a:pt x="12070" y="5805"/>
                      <a:pt x="12020" y="5765"/>
                      <a:pt x="11960" y="5725"/>
                    </a:cubicBezTo>
                    <a:cubicBezTo>
                      <a:pt x="11931" y="5696"/>
                      <a:pt x="11891" y="5676"/>
                      <a:pt x="11860" y="5645"/>
                    </a:cubicBezTo>
                    <a:lnTo>
                      <a:pt x="11871" y="5636"/>
                    </a:lnTo>
                    <a:cubicBezTo>
                      <a:pt x="11891" y="5616"/>
                      <a:pt x="11911" y="5596"/>
                      <a:pt x="11931" y="5586"/>
                    </a:cubicBezTo>
                    <a:cubicBezTo>
                      <a:pt x="11970" y="5546"/>
                      <a:pt x="12010" y="5506"/>
                      <a:pt x="12040" y="5466"/>
                    </a:cubicBezTo>
                    <a:cubicBezTo>
                      <a:pt x="12070" y="5446"/>
                      <a:pt x="12090" y="5426"/>
                      <a:pt x="12110" y="5396"/>
                    </a:cubicBezTo>
                    <a:cubicBezTo>
                      <a:pt x="12120" y="5376"/>
                      <a:pt x="12140" y="5356"/>
                      <a:pt x="12150" y="5326"/>
                    </a:cubicBezTo>
                    <a:cubicBezTo>
                      <a:pt x="12180" y="5276"/>
                      <a:pt x="12190" y="5226"/>
                      <a:pt x="12210" y="5176"/>
                    </a:cubicBezTo>
                    <a:cubicBezTo>
                      <a:pt x="12220" y="5116"/>
                      <a:pt x="12240" y="5056"/>
                      <a:pt x="12250" y="5006"/>
                    </a:cubicBezTo>
                    <a:lnTo>
                      <a:pt x="12250" y="4926"/>
                    </a:lnTo>
                    <a:lnTo>
                      <a:pt x="12250" y="4837"/>
                    </a:lnTo>
                    <a:cubicBezTo>
                      <a:pt x="12240" y="4777"/>
                      <a:pt x="12230" y="4726"/>
                      <a:pt x="12210" y="4666"/>
                    </a:cubicBezTo>
                    <a:cubicBezTo>
                      <a:pt x="12200" y="4617"/>
                      <a:pt x="12180" y="4557"/>
                      <a:pt x="12150" y="4506"/>
                    </a:cubicBezTo>
                    <a:cubicBezTo>
                      <a:pt x="12130" y="4457"/>
                      <a:pt x="12100" y="4407"/>
                      <a:pt x="12080" y="4357"/>
                    </a:cubicBezTo>
                    <a:cubicBezTo>
                      <a:pt x="12050" y="4307"/>
                      <a:pt x="12020" y="4267"/>
                      <a:pt x="11990" y="4217"/>
                    </a:cubicBezTo>
                    <a:cubicBezTo>
                      <a:pt x="11960" y="4167"/>
                      <a:pt x="11920" y="4117"/>
                      <a:pt x="11891" y="4077"/>
                    </a:cubicBezTo>
                    <a:cubicBezTo>
                      <a:pt x="11851" y="4027"/>
                      <a:pt x="11820" y="3987"/>
                      <a:pt x="11780" y="3947"/>
                    </a:cubicBezTo>
                    <a:cubicBezTo>
                      <a:pt x="11700" y="3867"/>
                      <a:pt x="11620" y="3787"/>
                      <a:pt x="11531" y="3707"/>
                    </a:cubicBezTo>
                    <a:cubicBezTo>
                      <a:pt x="11491" y="3678"/>
                      <a:pt x="11451" y="3638"/>
                      <a:pt x="11411" y="3607"/>
                    </a:cubicBezTo>
                    <a:cubicBezTo>
                      <a:pt x="11371" y="3567"/>
                      <a:pt x="11321" y="3527"/>
                      <a:pt x="11281" y="3498"/>
                    </a:cubicBezTo>
                    <a:cubicBezTo>
                      <a:pt x="11231" y="3458"/>
                      <a:pt x="11191" y="3427"/>
                      <a:pt x="11141" y="3398"/>
                    </a:cubicBezTo>
                    <a:cubicBezTo>
                      <a:pt x="11091" y="3367"/>
                      <a:pt x="11051" y="3338"/>
                      <a:pt x="11001" y="3307"/>
                    </a:cubicBezTo>
                    <a:cubicBezTo>
                      <a:pt x="10901" y="3247"/>
                      <a:pt x="10801" y="3188"/>
                      <a:pt x="10692" y="3148"/>
                    </a:cubicBezTo>
                    <a:cubicBezTo>
                      <a:pt x="10592" y="3098"/>
                      <a:pt x="10492" y="3058"/>
                      <a:pt x="10381" y="3028"/>
                    </a:cubicBezTo>
                    <a:cubicBezTo>
                      <a:pt x="10281" y="2988"/>
                      <a:pt x="10172" y="2948"/>
                      <a:pt x="10062" y="2908"/>
                    </a:cubicBezTo>
                    <a:cubicBezTo>
                      <a:pt x="9992" y="2888"/>
                      <a:pt x="9922" y="2868"/>
                      <a:pt x="9852" y="2858"/>
                    </a:cubicBezTo>
                    <a:cubicBezTo>
                      <a:pt x="9822" y="2848"/>
                      <a:pt x="9792" y="2848"/>
                      <a:pt x="9762" y="2838"/>
                    </a:cubicBezTo>
                    <a:lnTo>
                      <a:pt x="9712" y="2838"/>
                    </a:lnTo>
                    <a:cubicBezTo>
                      <a:pt x="9702" y="2828"/>
                      <a:pt x="9682" y="2828"/>
                      <a:pt x="9672" y="2828"/>
                    </a:cubicBezTo>
                    <a:lnTo>
                      <a:pt x="9502" y="2828"/>
                    </a:lnTo>
                    <a:cubicBezTo>
                      <a:pt x="9453" y="2828"/>
                      <a:pt x="9393" y="2828"/>
                      <a:pt x="9342" y="2838"/>
                    </a:cubicBezTo>
                    <a:cubicBezTo>
                      <a:pt x="9282" y="2838"/>
                      <a:pt x="9222" y="2848"/>
                      <a:pt x="9162" y="2858"/>
                    </a:cubicBezTo>
                    <a:cubicBezTo>
                      <a:pt x="9053" y="2868"/>
                      <a:pt x="8943" y="2888"/>
                      <a:pt x="8823" y="2908"/>
                    </a:cubicBezTo>
                    <a:cubicBezTo>
                      <a:pt x="8713" y="2938"/>
                      <a:pt x="8613" y="2968"/>
                      <a:pt x="8503" y="2998"/>
                    </a:cubicBezTo>
                    <a:cubicBezTo>
                      <a:pt x="8453" y="3018"/>
                      <a:pt x="8403" y="3038"/>
                      <a:pt x="8353" y="3048"/>
                    </a:cubicBezTo>
                    <a:cubicBezTo>
                      <a:pt x="8303" y="3068"/>
                      <a:pt x="8243" y="3088"/>
                      <a:pt x="8183" y="3118"/>
                    </a:cubicBezTo>
                    <a:cubicBezTo>
                      <a:pt x="8134" y="3138"/>
                      <a:pt x="8083" y="3158"/>
                      <a:pt x="8034" y="3188"/>
                    </a:cubicBezTo>
                    <a:lnTo>
                      <a:pt x="7883" y="3278"/>
                    </a:lnTo>
                    <a:cubicBezTo>
                      <a:pt x="7834" y="3318"/>
                      <a:pt x="7794" y="3347"/>
                      <a:pt x="7754" y="3378"/>
                    </a:cubicBezTo>
                    <a:cubicBezTo>
                      <a:pt x="7744" y="3387"/>
                      <a:pt x="7744" y="3398"/>
                      <a:pt x="7734" y="3398"/>
                    </a:cubicBezTo>
                    <a:cubicBezTo>
                      <a:pt x="7674" y="3378"/>
                      <a:pt x="7614" y="3347"/>
                      <a:pt x="7554" y="3327"/>
                    </a:cubicBezTo>
                    <a:cubicBezTo>
                      <a:pt x="7514" y="3318"/>
                      <a:pt x="7484" y="3298"/>
                      <a:pt x="7454" y="3287"/>
                    </a:cubicBezTo>
                    <a:cubicBezTo>
                      <a:pt x="7594" y="3198"/>
                      <a:pt x="7734" y="3118"/>
                      <a:pt x="7863" y="3028"/>
                    </a:cubicBezTo>
                    <a:cubicBezTo>
                      <a:pt x="8014" y="2938"/>
                      <a:pt x="8163" y="2838"/>
                      <a:pt x="8333" y="2758"/>
                    </a:cubicBezTo>
                    <a:lnTo>
                      <a:pt x="8453" y="2698"/>
                    </a:lnTo>
                    <a:cubicBezTo>
                      <a:pt x="8493" y="2678"/>
                      <a:pt x="8533" y="2658"/>
                      <a:pt x="8583" y="2638"/>
                    </a:cubicBezTo>
                    <a:cubicBezTo>
                      <a:pt x="8623" y="2608"/>
                      <a:pt x="8673" y="2588"/>
                      <a:pt x="8713" y="2558"/>
                    </a:cubicBezTo>
                    <a:cubicBezTo>
                      <a:pt x="8753" y="2538"/>
                      <a:pt x="8793" y="2518"/>
                      <a:pt x="8823" y="2498"/>
                    </a:cubicBezTo>
                    <a:lnTo>
                      <a:pt x="9062" y="2379"/>
                    </a:lnTo>
                    <a:cubicBezTo>
                      <a:pt x="9142" y="2339"/>
                      <a:pt x="9213" y="2299"/>
                      <a:pt x="9293" y="2259"/>
                    </a:cubicBezTo>
                    <a:cubicBezTo>
                      <a:pt x="9453" y="2168"/>
                      <a:pt x="9602" y="2079"/>
                      <a:pt x="9762" y="1989"/>
                    </a:cubicBezTo>
                    <a:cubicBezTo>
                      <a:pt x="9912" y="1889"/>
                      <a:pt x="10062" y="1799"/>
                      <a:pt x="10212" y="1699"/>
                    </a:cubicBezTo>
                    <a:lnTo>
                      <a:pt x="10392" y="1579"/>
                    </a:lnTo>
                    <a:cubicBezTo>
                      <a:pt x="10421" y="1559"/>
                      <a:pt x="10461" y="1539"/>
                      <a:pt x="10492" y="1519"/>
                    </a:cubicBezTo>
                    <a:cubicBezTo>
                      <a:pt x="10501" y="1509"/>
                      <a:pt x="10521" y="1499"/>
                      <a:pt x="10532" y="1489"/>
                    </a:cubicBezTo>
                    <a:cubicBezTo>
                      <a:pt x="10552" y="1479"/>
                      <a:pt x="10561" y="1469"/>
                      <a:pt x="10581" y="1459"/>
                    </a:cubicBezTo>
                    <a:cubicBezTo>
                      <a:pt x="10592" y="1469"/>
                      <a:pt x="10601" y="1469"/>
                      <a:pt x="10612" y="1479"/>
                    </a:cubicBezTo>
                    <a:cubicBezTo>
                      <a:pt x="10632" y="1489"/>
                      <a:pt x="10641" y="1489"/>
                      <a:pt x="10652" y="1499"/>
                    </a:cubicBezTo>
                    <a:cubicBezTo>
                      <a:pt x="10672" y="1499"/>
                      <a:pt x="10692" y="1509"/>
                      <a:pt x="10721" y="1519"/>
                    </a:cubicBezTo>
                    <a:cubicBezTo>
                      <a:pt x="10741" y="1529"/>
                      <a:pt x="10761" y="1529"/>
                      <a:pt x="10781" y="1539"/>
                    </a:cubicBezTo>
                    <a:cubicBezTo>
                      <a:pt x="10801" y="1539"/>
                      <a:pt x="10821" y="1549"/>
                      <a:pt x="10841" y="1559"/>
                    </a:cubicBezTo>
                    <a:lnTo>
                      <a:pt x="11021" y="1589"/>
                    </a:lnTo>
                    <a:cubicBezTo>
                      <a:pt x="11071" y="1599"/>
                      <a:pt x="11131" y="1599"/>
                      <a:pt x="11191" y="1599"/>
                    </a:cubicBezTo>
                    <a:cubicBezTo>
                      <a:pt x="11231" y="1599"/>
                      <a:pt x="11271" y="1599"/>
                      <a:pt x="11311" y="1589"/>
                    </a:cubicBezTo>
                    <a:cubicBezTo>
                      <a:pt x="11401" y="1589"/>
                      <a:pt x="11480" y="1569"/>
                      <a:pt x="11571" y="1559"/>
                    </a:cubicBezTo>
                    <a:cubicBezTo>
                      <a:pt x="11591" y="1559"/>
                      <a:pt x="11620" y="1549"/>
                      <a:pt x="11640" y="1549"/>
                    </a:cubicBezTo>
                    <a:cubicBezTo>
                      <a:pt x="11660" y="1539"/>
                      <a:pt x="11691" y="1539"/>
                      <a:pt x="11720" y="1529"/>
                    </a:cubicBezTo>
                    <a:cubicBezTo>
                      <a:pt x="11760" y="1519"/>
                      <a:pt x="11811" y="1509"/>
                      <a:pt x="11851" y="1499"/>
                    </a:cubicBezTo>
                    <a:lnTo>
                      <a:pt x="11940" y="1469"/>
                    </a:lnTo>
                    <a:cubicBezTo>
                      <a:pt x="11980" y="1449"/>
                      <a:pt x="12010" y="1439"/>
                      <a:pt x="12040" y="1429"/>
                    </a:cubicBezTo>
                    <a:cubicBezTo>
                      <a:pt x="12100" y="1399"/>
                      <a:pt x="12170" y="1369"/>
                      <a:pt x="12230" y="1339"/>
                    </a:cubicBezTo>
                    <a:cubicBezTo>
                      <a:pt x="12280" y="1319"/>
                      <a:pt x="12340" y="1289"/>
                      <a:pt x="12390" y="1260"/>
                    </a:cubicBezTo>
                    <a:cubicBezTo>
                      <a:pt x="12400" y="1249"/>
                      <a:pt x="12420" y="1240"/>
                      <a:pt x="12430" y="1229"/>
                    </a:cubicBezTo>
                    <a:cubicBezTo>
                      <a:pt x="12450" y="1220"/>
                      <a:pt x="12460" y="1200"/>
                      <a:pt x="12480" y="1189"/>
                    </a:cubicBezTo>
                    <a:cubicBezTo>
                      <a:pt x="12490" y="1180"/>
                      <a:pt x="12500" y="1180"/>
                      <a:pt x="12510" y="1169"/>
                    </a:cubicBezTo>
                    <a:lnTo>
                      <a:pt x="12520" y="1160"/>
                    </a:lnTo>
                    <a:close/>
                    <a:moveTo>
                      <a:pt x="11631" y="350"/>
                    </a:moveTo>
                    <a:cubicBezTo>
                      <a:pt x="11651" y="350"/>
                      <a:pt x="11680" y="360"/>
                      <a:pt x="11700" y="370"/>
                    </a:cubicBezTo>
                    <a:cubicBezTo>
                      <a:pt x="11811" y="430"/>
                      <a:pt x="11920" y="490"/>
                      <a:pt x="12020" y="550"/>
                    </a:cubicBezTo>
                    <a:cubicBezTo>
                      <a:pt x="12150" y="610"/>
                      <a:pt x="12290" y="670"/>
                      <a:pt x="12420" y="720"/>
                    </a:cubicBezTo>
                    <a:cubicBezTo>
                      <a:pt x="12500" y="760"/>
                      <a:pt x="12580" y="809"/>
                      <a:pt x="12660" y="849"/>
                    </a:cubicBezTo>
                    <a:cubicBezTo>
                      <a:pt x="12730" y="900"/>
                      <a:pt x="12810" y="949"/>
                      <a:pt x="12879" y="1000"/>
                    </a:cubicBezTo>
                    <a:cubicBezTo>
                      <a:pt x="13039" y="1100"/>
                      <a:pt x="13199" y="1189"/>
                      <a:pt x="13369" y="1289"/>
                    </a:cubicBezTo>
                    <a:cubicBezTo>
                      <a:pt x="13519" y="1379"/>
                      <a:pt x="13669" y="1469"/>
                      <a:pt x="13829" y="1559"/>
                    </a:cubicBezTo>
                    <a:cubicBezTo>
                      <a:pt x="13978" y="1649"/>
                      <a:pt x="14138" y="1739"/>
                      <a:pt x="14298" y="1829"/>
                    </a:cubicBezTo>
                    <a:cubicBezTo>
                      <a:pt x="14448" y="1909"/>
                      <a:pt x="14598" y="1989"/>
                      <a:pt x="14748" y="2079"/>
                    </a:cubicBezTo>
                    <a:lnTo>
                      <a:pt x="14988" y="2199"/>
                    </a:lnTo>
                    <a:cubicBezTo>
                      <a:pt x="15058" y="2239"/>
                      <a:pt x="15128" y="2288"/>
                      <a:pt x="15197" y="2328"/>
                    </a:cubicBezTo>
                    <a:cubicBezTo>
                      <a:pt x="15268" y="2379"/>
                      <a:pt x="15348" y="2428"/>
                      <a:pt x="15417" y="2468"/>
                    </a:cubicBezTo>
                    <a:lnTo>
                      <a:pt x="15477" y="2498"/>
                    </a:lnTo>
                    <a:lnTo>
                      <a:pt x="15657" y="2588"/>
                    </a:lnTo>
                    <a:cubicBezTo>
                      <a:pt x="15737" y="2628"/>
                      <a:pt x="15807" y="2668"/>
                      <a:pt x="15887" y="2718"/>
                    </a:cubicBezTo>
                    <a:cubicBezTo>
                      <a:pt x="15967" y="2758"/>
                      <a:pt x="16037" y="2808"/>
                      <a:pt x="16117" y="2848"/>
                    </a:cubicBezTo>
                    <a:cubicBezTo>
                      <a:pt x="16237" y="2918"/>
                      <a:pt x="16356" y="2988"/>
                      <a:pt x="16476" y="3048"/>
                    </a:cubicBezTo>
                    <a:cubicBezTo>
                      <a:pt x="16596" y="3108"/>
                      <a:pt x="16727" y="3158"/>
                      <a:pt x="16856" y="3218"/>
                    </a:cubicBezTo>
                    <a:cubicBezTo>
                      <a:pt x="16946" y="3258"/>
                      <a:pt x="17046" y="3298"/>
                      <a:pt x="17136" y="3338"/>
                    </a:cubicBezTo>
                    <a:cubicBezTo>
                      <a:pt x="17126" y="3338"/>
                      <a:pt x="17116" y="3347"/>
                      <a:pt x="17106" y="3347"/>
                    </a:cubicBezTo>
                    <a:cubicBezTo>
                      <a:pt x="17026" y="3398"/>
                      <a:pt x="16946" y="3447"/>
                      <a:pt x="16866" y="3487"/>
                    </a:cubicBezTo>
                    <a:cubicBezTo>
                      <a:pt x="16786" y="3538"/>
                      <a:pt x="16716" y="3578"/>
                      <a:pt x="16636" y="3618"/>
                    </a:cubicBezTo>
                    <a:cubicBezTo>
                      <a:pt x="16567" y="3658"/>
                      <a:pt x="16487" y="3697"/>
                      <a:pt x="16416" y="3737"/>
                    </a:cubicBezTo>
                    <a:cubicBezTo>
                      <a:pt x="16347" y="3787"/>
                      <a:pt x="16267" y="3837"/>
                      <a:pt x="16197" y="3877"/>
                    </a:cubicBezTo>
                    <a:cubicBezTo>
                      <a:pt x="16117" y="3917"/>
                      <a:pt x="16037" y="3967"/>
                      <a:pt x="15957" y="4007"/>
                    </a:cubicBezTo>
                    <a:cubicBezTo>
                      <a:pt x="15797" y="4087"/>
                      <a:pt x="15647" y="4167"/>
                      <a:pt x="15488" y="4257"/>
                    </a:cubicBezTo>
                    <a:cubicBezTo>
                      <a:pt x="15328" y="4337"/>
                      <a:pt x="15177" y="4417"/>
                      <a:pt x="15018" y="4497"/>
                    </a:cubicBezTo>
                    <a:cubicBezTo>
                      <a:pt x="14938" y="4546"/>
                      <a:pt x="14858" y="4586"/>
                      <a:pt x="14788" y="4637"/>
                    </a:cubicBezTo>
                    <a:cubicBezTo>
                      <a:pt x="14708" y="4677"/>
                      <a:pt x="14638" y="4717"/>
                      <a:pt x="14568" y="4766"/>
                    </a:cubicBezTo>
                    <a:cubicBezTo>
                      <a:pt x="14408" y="4866"/>
                      <a:pt x="14258" y="4966"/>
                      <a:pt x="14098" y="5056"/>
                    </a:cubicBezTo>
                    <a:cubicBezTo>
                      <a:pt x="13938" y="5156"/>
                      <a:pt x="13789" y="5256"/>
                      <a:pt x="13629" y="5366"/>
                    </a:cubicBezTo>
                    <a:cubicBezTo>
                      <a:pt x="13499" y="5456"/>
                      <a:pt x="13379" y="5546"/>
                      <a:pt x="13249" y="5636"/>
                    </a:cubicBezTo>
                    <a:lnTo>
                      <a:pt x="12859" y="5905"/>
                    </a:lnTo>
                    <a:lnTo>
                      <a:pt x="12500" y="6145"/>
                    </a:lnTo>
                    <a:cubicBezTo>
                      <a:pt x="12490" y="6125"/>
                      <a:pt x="12490" y="6115"/>
                      <a:pt x="12480" y="6096"/>
                    </a:cubicBezTo>
                    <a:cubicBezTo>
                      <a:pt x="12450" y="6065"/>
                      <a:pt x="12410" y="6036"/>
                      <a:pt x="12370" y="6016"/>
                    </a:cubicBezTo>
                    <a:cubicBezTo>
                      <a:pt x="12350" y="5996"/>
                      <a:pt x="12330" y="5985"/>
                      <a:pt x="12310" y="5965"/>
                    </a:cubicBezTo>
                    <a:cubicBezTo>
                      <a:pt x="12320" y="5956"/>
                      <a:pt x="12340" y="5945"/>
                      <a:pt x="12360" y="5925"/>
                    </a:cubicBezTo>
                    <a:cubicBezTo>
                      <a:pt x="12380" y="5916"/>
                      <a:pt x="12400" y="5905"/>
                      <a:pt x="12430" y="5885"/>
                    </a:cubicBezTo>
                    <a:cubicBezTo>
                      <a:pt x="12470" y="5856"/>
                      <a:pt x="12520" y="5825"/>
                      <a:pt x="12570" y="5796"/>
                    </a:cubicBezTo>
                    <a:cubicBezTo>
                      <a:pt x="12600" y="5765"/>
                      <a:pt x="12630" y="5745"/>
                      <a:pt x="12670" y="5725"/>
                    </a:cubicBezTo>
                    <a:cubicBezTo>
                      <a:pt x="12699" y="5705"/>
                      <a:pt x="12739" y="5685"/>
                      <a:pt x="12779" y="5656"/>
                    </a:cubicBezTo>
                    <a:cubicBezTo>
                      <a:pt x="12859" y="5616"/>
                      <a:pt x="12939" y="5576"/>
                      <a:pt x="13030" y="5536"/>
                    </a:cubicBezTo>
                    <a:cubicBezTo>
                      <a:pt x="13099" y="5496"/>
                      <a:pt x="13179" y="5456"/>
                      <a:pt x="13259" y="5416"/>
                    </a:cubicBezTo>
                    <a:cubicBezTo>
                      <a:pt x="13339" y="5366"/>
                      <a:pt x="13419" y="5326"/>
                      <a:pt x="13499" y="5286"/>
                    </a:cubicBezTo>
                    <a:cubicBezTo>
                      <a:pt x="13559" y="5256"/>
                      <a:pt x="13619" y="5226"/>
                      <a:pt x="13679" y="5186"/>
                    </a:cubicBezTo>
                    <a:cubicBezTo>
                      <a:pt x="13739" y="5146"/>
                      <a:pt x="13809" y="5106"/>
                      <a:pt x="13869" y="5066"/>
                    </a:cubicBezTo>
                    <a:cubicBezTo>
                      <a:pt x="13938" y="5026"/>
                      <a:pt x="13998" y="4986"/>
                      <a:pt x="14069" y="4936"/>
                    </a:cubicBezTo>
                    <a:cubicBezTo>
                      <a:pt x="14129" y="4906"/>
                      <a:pt x="14189" y="4866"/>
                      <a:pt x="14249" y="4826"/>
                    </a:cubicBezTo>
                    <a:cubicBezTo>
                      <a:pt x="14298" y="4786"/>
                      <a:pt x="14349" y="4757"/>
                      <a:pt x="14388" y="4717"/>
                    </a:cubicBezTo>
                    <a:cubicBezTo>
                      <a:pt x="14468" y="4666"/>
                      <a:pt x="14538" y="4617"/>
                      <a:pt x="14608" y="4566"/>
                    </a:cubicBezTo>
                    <a:cubicBezTo>
                      <a:pt x="14678" y="4526"/>
                      <a:pt x="14738" y="4477"/>
                      <a:pt x="14808" y="4437"/>
                    </a:cubicBezTo>
                    <a:cubicBezTo>
                      <a:pt x="14968" y="4327"/>
                      <a:pt x="15128" y="4237"/>
                      <a:pt x="15277" y="4127"/>
                    </a:cubicBezTo>
                    <a:cubicBezTo>
                      <a:pt x="15337" y="4087"/>
                      <a:pt x="15397" y="4047"/>
                      <a:pt x="15448" y="4017"/>
                    </a:cubicBezTo>
                    <a:cubicBezTo>
                      <a:pt x="15488" y="3987"/>
                      <a:pt x="15528" y="3957"/>
                      <a:pt x="15557" y="3927"/>
                    </a:cubicBezTo>
                    <a:cubicBezTo>
                      <a:pt x="15577" y="3917"/>
                      <a:pt x="15587" y="3907"/>
                      <a:pt x="15607" y="3887"/>
                    </a:cubicBezTo>
                    <a:cubicBezTo>
                      <a:pt x="15607" y="3877"/>
                      <a:pt x="15617" y="3877"/>
                      <a:pt x="15617" y="3867"/>
                    </a:cubicBezTo>
                    <a:lnTo>
                      <a:pt x="15617" y="3837"/>
                    </a:lnTo>
                    <a:lnTo>
                      <a:pt x="15617" y="3807"/>
                    </a:lnTo>
                    <a:cubicBezTo>
                      <a:pt x="15607" y="3797"/>
                      <a:pt x="15597" y="3787"/>
                      <a:pt x="15587" y="3787"/>
                    </a:cubicBezTo>
                    <a:cubicBezTo>
                      <a:pt x="15577" y="3777"/>
                      <a:pt x="15568" y="3777"/>
                      <a:pt x="15568" y="3767"/>
                    </a:cubicBezTo>
                    <a:cubicBezTo>
                      <a:pt x="15508" y="3747"/>
                      <a:pt x="15457" y="3717"/>
                      <a:pt x="15408" y="3678"/>
                    </a:cubicBezTo>
                    <a:cubicBezTo>
                      <a:pt x="15377" y="3647"/>
                      <a:pt x="15348" y="3618"/>
                      <a:pt x="15317" y="3578"/>
                    </a:cubicBezTo>
                    <a:cubicBezTo>
                      <a:pt x="15297" y="3547"/>
                      <a:pt x="15288" y="3527"/>
                      <a:pt x="15268" y="3487"/>
                    </a:cubicBezTo>
                    <a:cubicBezTo>
                      <a:pt x="15257" y="3458"/>
                      <a:pt x="15257" y="3427"/>
                      <a:pt x="15248" y="3387"/>
                    </a:cubicBezTo>
                    <a:cubicBezTo>
                      <a:pt x="15248" y="3338"/>
                      <a:pt x="15248" y="3287"/>
                      <a:pt x="15257" y="3238"/>
                    </a:cubicBezTo>
                    <a:cubicBezTo>
                      <a:pt x="15268" y="3168"/>
                      <a:pt x="15288" y="3108"/>
                      <a:pt x="15317" y="3048"/>
                    </a:cubicBezTo>
                    <a:cubicBezTo>
                      <a:pt x="15348" y="2988"/>
                      <a:pt x="15377" y="2938"/>
                      <a:pt x="15417" y="2888"/>
                    </a:cubicBezTo>
                    <a:cubicBezTo>
                      <a:pt x="15428" y="2868"/>
                      <a:pt x="15448" y="2848"/>
                      <a:pt x="15468" y="2828"/>
                    </a:cubicBezTo>
                    <a:cubicBezTo>
                      <a:pt x="15488" y="2808"/>
                      <a:pt x="15508" y="2788"/>
                      <a:pt x="15517" y="2768"/>
                    </a:cubicBezTo>
                    <a:cubicBezTo>
                      <a:pt x="15517" y="2758"/>
                      <a:pt x="15528" y="2748"/>
                      <a:pt x="15528" y="2738"/>
                    </a:cubicBezTo>
                    <a:lnTo>
                      <a:pt x="15528" y="2708"/>
                    </a:lnTo>
                    <a:cubicBezTo>
                      <a:pt x="15517" y="2698"/>
                      <a:pt x="15517" y="2698"/>
                      <a:pt x="15517" y="2688"/>
                    </a:cubicBezTo>
                    <a:cubicBezTo>
                      <a:pt x="15508" y="2668"/>
                      <a:pt x="15497" y="2668"/>
                      <a:pt x="15477" y="2658"/>
                    </a:cubicBezTo>
                    <a:cubicBezTo>
                      <a:pt x="15468" y="2648"/>
                      <a:pt x="15457" y="2648"/>
                      <a:pt x="15448" y="2638"/>
                    </a:cubicBezTo>
                    <a:cubicBezTo>
                      <a:pt x="15437" y="2638"/>
                      <a:pt x="15437" y="2638"/>
                      <a:pt x="15428" y="2628"/>
                    </a:cubicBezTo>
                    <a:cubicBezTo>
                      <a:pt x="15408" y="2628"/>
                      <a:pt x="15397" y="2618"/>
                      <a:pt x="15388" y="2618"/>
                    </a:cubicBezTo>
                    <a:cubicBezTo>
                      <a:pt x="15357" y="2598"/>
                      <a:pt x="15328" y="2588"/>
                      <a:pt x="15297" y="2578"/>
                    </a:cubicBezTo>
                    <a:cubicBezTo>
                      <a:pt x="15248" y="2558"/>
                      <a:pt x="15197" y="2538"/>
                      <a:pt x="15137" y="2508"/>
                    </a:cubicBezTo>
                    <a:lnTo>
                      <a:pt x="14988" y="2448"/>
                    </a:lnTo>
                    <a:cubicBezTo>
                      <a:pt x="14948" y="2428"/>
                      <a:pt x="14918" y="2408"/>
                      <a:pt x="14878" y="2388"/>
                    </a:cubicBezTo>
                    <a:cubicBezTo>
                      <a:pt x="14838" y="2359"/>
                      <a:pt x="14798" y="2339"/>
                      <a:pt x="14758" y="2319"/>
                    </a:cubicBezTo>
                    <a:cubicBezTo>
                      <a:pt x="14718" y="2299"/>
                      <a:pt x="14688" y="2279"/>
                      <a:pt x="14648" y="2259"/>
                    </a:cubicBezTo>
                    <a:cubicBezTo>
                      <a:pt x="14608" y="2239"/>
                      <a:pt x="14578" y="2219"/>
                      <a:pt x="14538" y="2199"/>
                    </a:cubicBezTo>
                    <a:cubicBezTo>
                      <a:pt x="14498" y="2179"/>
                      <a:pt x="14458" y="2159"/>
                      <a:pt x="14428" y="2139"/>
                    </a:cubicBezTo>
                    <a:lnTo>
                      <a:pt x="14309" y="2079"/>
                    </a:lnTo>
                    <a:cubicBezTo>
                      <a:pt x="14269" y="2048"/>
                      <a:pt x="14229" y="2028"/>
                      <a:pt x="14178" y="2008"/>
                    </a:cubicBezTo>
                    <a:cubicBezTo>
                      <a:pt x="14149" y="1989"/>
                      <a:pt x="14109" y="1969"/>
                      <a:pt x="14069" y="1939"/>
                    </a:cubicBezTo>
                    <a:cubicBezTo>
                      <a:pt x="13998" y="1899"/>
                      <a:pt x="13918" y="1859"/>
                      <a:pt x="13839" y="1819"/>
                    </a:cubicBezTo>
                    <a:cubicBezTo>
                      <a:pt x="13799" y="1799"/>
                      <a:pt x="13759" y="1769"/>
                      <a:pt x="13709" y="1749"/>
                    </a:cubicBezTo>
                    <a:cubicBezTo>
                      <a:pt x="13669" y="1729"/>
                      <a:pt x="13639" y="1709"/>
                      <a:pt x="13599" y="1689"/>
                    </a:cubicBezTo>
                    <a:cubicBezTo>
                      <a:pt x="13559" y="1669"/>
                      <a:pt x="13529" y="1649"/>
                      <a:pt x="13489" y="1629"/>
                    </a:cubicBezTo>
                    <a:cubicBezTo>
                      <a:pt x="13449" y="1609"/>
                      <a:pt x="13409" y="1589"/>
                      <a:pt x="13369" y="1559"/>
                    </a:cubicBezTo>
                    <a:cubicBezTo>
                      <a:pt x="13289" y="1519"/>
                      <a:pt x="13209" y="1479"/>
                      <a:pt x="13130" y="1449"/>
                    </a:cubicBezTo>
                    <a:cubicBezTo>
                      <a:pt x="13059" y="1409"/>
                      <a:pt x="12979" y="1369"/>
                      <a:pt x="12910" y="1319"/>
                    </a:cubicBezTo>
                    <a:cubicBezTo>
                      <a:pt x="12879" y="1299"/>
                      <a:pt x="12839" y="1279"/>
                      <a:pt x="12810" y="1260"/>
                    </a:cubicBezTo>
                    <a:cubicBezTo>
                      <a:pt x="12790" y="1240"/>
                      <a:pt x="12770" y="1229"/>
                      <a:pt x="12750" y="1220"/>
                    </a:cubicBezTo>
                    <a:cubicBezTo>
                      <a:pt x="12739" y="1200"/>
                      <a:pt x="12719" y="1189"/>
                      <a:pt x="12710" y="1180"/>
                    </a:cubicBezTo>
                    <a:cubicBezTo>
                      <a:pt x="12679" y="1160"/>
                      <a:pt x="12660" y="1140"/>
                      <a:pt x="12640" y="1120"/>
                    </a:cubicBezTo>
                    <a:cubicBezTo>
                      <a:pt x="12630" y="1109"/>
                      <a:pt x="12620" y="1089"/>
                      <a:pt x="12610" y="1080"/>
                    </a:cubicBezTo>
                    <a:cubicBezTo>
                      <a:pt x="12590" y="1069"/>
                      <a:pt x="12580" y="1049"/>
                      <a:pt x="12560" y="1040"/>
                    </a:cubicBezTo>
                    <a:cubicBezTo>
                      <a:pt x="12550" y="1029"/>
                      <a:pt x="12530" y="1020"/>
                      <a:pt x="12510" y="1020"/>
                    </a:cubicBezTo>
                    <a:lnTo>
                      <a:pt x="12500" y="1020"/>
                    </a:lnTo>
                    <a:cubicBezTo>
                      <a:pt x="12490" y="1020"/>
                      <a:pt x="12480" y="1029"/>
                      <a:pt x="12480" y="1029"/>
                    </a:cubicBezTo>
                    <a:cubicBezTo>
                      <a:pt x="12470" y="1040"/>
                      <a:pt x="12460" y="1040"/>
                      <a:pt x="12450" y="1049"/>
                    </a:cubicBezTo>
                    <a:lnTo>
                      <a:pt x="12440" y="1060"/>
                    </a:lnTo>
                    <a:cubicBezTo>
                      <a:pt x="12420" y="1069"/>
                      <a:pt x="12410" y="1080"/>
                      <a:pt x="12390" y="1089"/>
                    </a:cubicBezTo>
                    <a:cubicBezTo>
                      <a:pt x="12370" y="1109"/>
                      <a:pt x="12350" y="1129"/>
                      <a:pt x="12330" y="1140"/>
                    </a:cubicBezTo>
                    <a:cubicBezTo>
                      <a:pt x="12200" y="1220"/>
                      <a:pt x="12060" y="1289"/>
                      <a:pt x="11920" y="1349"/>
                    </a:cubicBezTo>
                    <a:lnTo>
                      <a:pt x="11911" y="1349"/>
                    </a:lnTo>
                    <a:cubicBezTo>
                      <a:pt x="11891" y="1359"/>
                      <a:pt x="11860" y="1369"/>
                      <a:pt x="11831" y="1379"/>
                    </a:cubicBezTo>
                    <a:cubicBezTo>
                      <a:pt x="11831" y="1379"/>
                      <a:pt x="11820" y="1379"/>
                      <a:pt x="11811" y="1389"/>
                    </a:cubicBezTo>
                    <a:cubicBezTo>
                      <a:pt x="11800" y="1389"/>
                      <a:pt x="11780" y="1399"/>
                      <a:pt x="11760" y="1399"/>
                    </a:cubicBezTo>
                    <a:cubicBezTo>
                      <a:pt x="11740" y="1409"/>
                      <a:pt x="11720" y="1409"/>
                      <a:pt x="11711" y="1419"/>
                    </a:cubicBezTo>
                    <a:cubicBezTo>
                      <a:pt x="11671" y="1419"/>
                      <a:pt x="11640" y="1429"/>
                      <a:pt x="11611" y="1439"/>
                    </a:cubicBezTo>
                    <a:cubicBezTo>
                      <a:pt x="11591" y="1439"/>
                      <a:pt x="11560" y="1449"/>
                      <a:pt x="11540" y="1449"/>
                    </a:cubicBezTo>
                    <a:cubicBezTo>
                      <a:pt x="11491" y="1459"/>
                      <a:pt x="11451" y="1469"/>
                      <a:pt x="11401" y="1469"/>
                    </a:cubicBezTo>
                    <a:cubicBezTo>
                      <a:pt x="11351" y="1479"/>
                      <a:pt x="11301" y="1489"/>
                      <a:pt x="11251" y="1489"/>
                    </a:cubicBezTo>
                    <a:cubicBezTo>
                      <a:pt x="11211" y="1499"/>
                      <a:pt x="11171" y="1499"/>
                      <a:pt x="11121" y="1499"/>
                    </a:cubicBezTo>
                    <a:cubicBezTo>
                      <a:pt x="11081" y="1489"/>
                      <a:pt x="11031" y="1489"/>
                      <a:pt x="10991" y="1479"/>
                    </a:cubicBezTo>
                    <a:cubicBezTo>
                      <a:pt x="10931" y="1469"/>
                      <a:pt x="10871" y="1459"/>
                      <a:pt x="10811" y="1439"/>
                    </a:cubicBezTo>
                    <a:cubicBezTo>
                      <a:pt x="10781" y="1429"/>
                      <a:pt x="10751" y="1419"/>
                      <a:pt x="10712" y="1409"/>
                    </a:cubicBezTo>
                    <a:cubicBezTo>
                      <a:pt x="10692" y="1399"/>
                      <a:pt x="10661" y="1389"/>
                      <a:pt x="10632" y="1379"/>
                    </a:cubicBezTo>
                    <a:lnTo>
                      <a:pt x="10612" y="1359"/>
                    </a:lnTo>
                    <a:lnTo>
                      <a:pt x="10552" y="1359"/>
                    </a:lnTo>
                    <a:cubicBezTo>
                      <a:pt x="10541" y="1359"/>
                      <a:pt x="10532" y="1369"/>
                      <a:pt x="10521" y="1369"/>
                    </a:cubicBezTo>
                    <a:cubicBezTo>
                      <a:pt x="10501" y="1379"/>
                      <a:pt x="10481" y="1399"/>
                      <a:pt x="10461" y="1409"/>
                    </a:cubicBezTo>
                    <a:cubicBezTo>
                      <a:pt x="10432" y="1429"/>
                      <a:pt x="10392" y="1449"/>
                      <a:pt x="10361" y="1469"/>
                    </a:cubicBezTo>
                    <a:lnTo>
                      <a:pt x="10152" y="1619"/>
                    </a:lnTo>
                    <a:cubicBezTo>
                      <a:pt x="10082" y="1669"/>
                      <a:pt x="10002" y="1719"/>
                      <a:pt x="9932" y="1759"/>
                    </a:cubicBezTo>
                    <a:lnTo>
                      <a:pt x="9692" y="1909"/>
                    </a:lnTo>
                    <a:cubicBezTo>
                      <a:pt x="9622" y="1959"/>
                      <a:pt x="9552" y="1999"/>
                      <a:pt x="9473" y="2039"/>
                    </a:cubicBezTo>
                    <a:cubicBezTo>
                      <a:pt x="9402" y="2088"/>
                      <a:pt x="9322" y="2128"/>
                      <a:pt x="9242" y="2179"/>
                    </a:cubicBezTo>
                    <a:cubicBezTo>
                      <a:pt x="9162" y="2219"/>
                      <a:pt x="9082" y="2268"/>
                      <a:pt x="9003" y="2308"/>
                    </a:cubicBezTo>
                    <a:cubicBezTo>
                      <a:pt x="8923" y="2348"/>
                      <a:pt x="8843" y="2388"/>
                      <a:pt x="8763" y="2439"/>
                    </a:cubicBezTo>
                    <a:cubicBezTo>
                      <a:pt x="8733" y="2459"/>
                      <a:pt x="8693" y="2478"/>
                      <a:pt x="8663" y="2498"/>
                    </a:cubicBezTo>
                    <a:cubicBezTo>
                      <a:pt x="8623" y="2518"/>
                      <a:pt x="8583" y="2538"/>
                      <a:pt x="8543" y="2568"/>
                    </a:cubicBezTo>
                    <a:cubicBezTo>
                      <a:pt x="8493" y="2588"/>
                      <a:pt x="8453" y="2608"/>
                      <a:pt x="8403" y="2638"/>
                    </a:cubicBezTo>
                    <a:lnTo>
                      <a:pt x="8283" y="2698"/>
                    </a:lnTo>
                    <a:cubicBezTo>
                      <a:pt x="8123" y="2778"/>
                      <a:pt x="7963" y="2878"/>
                      <a:pt x="7814" y="2978"/>
                    </a:cubicBezTo>
                    <a:lnTo>
                      <a:pt x="7364" y="3247"/>
                    </a:lnTo>
                    <a:lnTo>
                      <a:pt x="7154" y="3158"/>
                    </a:lnTo>
                    <a:cubicBezTo>
                      <a:pt x="7114" y="3148"/>
                      <a:pt x="7084" y="3128"/>
                      <a:pt x="7055" y="3118"/>
                    </a:cubicBezTo>
                    <a:cubicBezTo>
                      <a:pt x="7174" y="3058"/>
                      <a:pt x="7294" y="2988"/>
                      <a:pt x="7404" y="2928"/>
                    </a:cubicBezTo>
                    <a:cubicBezTo>
                      <a:pt x="7574" y="2828"/>
                      <a:pt x="7734" y="2738"/>
                      <a:pt x="7894" y="2638"/>
                    </a:cubicBezTo>
                    <a:cubicBezTo>
                      <a:pt x="8054" y="2548"/>
                      <a:pt x="8214" y="2448"/>
                      <a:pt x="8383" y="2348"/>
                    </a:cubicBezTo>
                    <a:cubicBezTo>
                      <a:pt x="8543" y="2259"/>
                      <a:pt x="8703" y="2168"/>
                      <a:pt x="8853" y="2068"/>
                    </a:cubicBezTo>
                    <a:cubicBezTo>
                      <a:pt x="9013" y="1969"/>
                      <a:pt x="9162" y="1879"/>
                      <a:pt x="9313" y="1779"/>
                    </a:cubicBezTo>
                    <a:cubicBezTo>
                      <a:pt x="9462" y="1679"/>
                      <a:pt x="9622" y="1599"/>
                      <a:pt x="9782" y="1499"/>
                    </a:cubicBezTo>
                    <a:cubicBezTo>
                      <a:pt x="9942" y="1399"/>
                      <a:pt x="10092" y="1299"/>
                      <a:pt x="10252" y="1209"/>
                    </a:cubicBezTo>
                    <a:cubicBezTo>
                      <a:pt x="10372" y="1129"/>
                      <a:pt x="10481" y="1060"/>
                      <a:pt x="10601" y="989"/>
                    </a:cubicBezTo>
                    <a:cubicBezTo>
                      <a:pt x="10721" y="920"/>
                      <a:pt x="10841" y="860"/>
                      <a:pt x="10961" y="780"/>
                    </a:cubicBezTo>
                    <a:cubicBezTo>
                      <a:pt x="11071" y="710"/>
                      <a:pt x="11191" y="630"/>
                      <a:pt x="11301" y="560"/>
                    </a:cubicBezTo>
                    <a:lnTo>
                      <a:pt x="11451" y="470"/>
                    </a:lnTo>
                    <a:cubicBezTo>
                      <a:pt x="11511" y="430"/>
                      <a:pt x="11571" y="390"/>
                      <a:pt x="11620" y="350"/>
                    </a:cubicBezTo>
                    <a:close/>
                    <a:moveTo>
                      <a:pt x="6964" y="3168"/>
                    </a:moveTo>
                    <a:cubicBezTo>
                      <a:pt x="7015" y="3188"/>
                      <a:pt x="7064" y="3207"/>
                      <a:pt x="7114" y="3238"/>
                    </a:cubicBezTo>
                    <a:cubicBezTo>
                      <a:pt x="7184" y="3258"/>
                      <a:pt x="7254" y="3298"/>
                      <a:pt x="7314" y="3327"/>
                    </a:cubicBezTo>
                    <a:lnTo>
                      <a:pt x="7324" y="3327"/>
                    </a:lnTo>
                    <a:cubicBezTo>
                      <a:pt x="7334" y="3338"/>
                      <a:pt x="7344" y="3338"/>
                      <a:pt x="7354" y="3338"/>
                    </a:cubicBezTo>
                    <a:cubicBezTo>
                      <a:pt x="7404" y="3367"/>
                      <a:pt x="7454" y="3387"/>
                      <a:pt x="7504" y="3407"/>
                    </a:cubicBezTo>
                    <a:cubicBezTo>
                      <a:pt x="7614" y="3447"/>
                      <a:pt x="7714" y="3498"/>
                      <a:pt x="7814" y="3547"/>
                    </a:cubicBezTo>
                    <a:cubicBezTo>
                      <a:pt x="7954" y="3607"/>
                      <a:pt x="8083" y="3678"/>
                      <a:pt x="8214" y="3737"/>
                    </a:cubicBezTo>
                    <a:cubicBezTo>
                      <a:pt x="8343" y="3797"/>
                      <a:pt x="8473" y="3837"/>
                      <a:pt x="8613" y="3897"/>
                    </a:cubicBezTo>
                    <a:cubicBezTo>
                      <a:pt x="8653" y="3917"/>
                      <a:pt x="8703" y="3937"/>
                      <a:pt x="8753" y="3957"/>
                    </a:cubicBezTo>
                    <a:cubicBezTo>
                      <a:pt x="8813" y="3987"/>
                      <a:pt x="8873" y="4017"/>
                      <a:pt x="8923" y="4047"/>
                    </a:cubicBezTo>
                    <a:cubicBezTo>
                      <a:pt x="8993" y="4087"/>
                      <a:pt x="9062" y="4127"/>
                      <a:pt x="9122" y="4167"/>
                    </a:cubicBezTo>
                    <a:cubicBezTo>
                      <a:pt x="9242" y="4237"/>
                      <a:pt x="9362" y="4307"/>
                      <a:pt x="9493" y="4377"/>
                    </a:cubicBezTo>
                    <a:cubicBezTo>
                      <a:pt x="9612" y="4457"/>
                      <a:pt x="9742" y="4526"/>
                      <a:pt x="9872" y="4597"/>
                    </a:cubicBezTo>
                    <a:cubicBezTo>
                      <a:pt x="9992" y="4666"/>
                      <a:pt x="10112" y="4737"/>
                      <a:pt x="10242" y="4806"/>
                    </a:cubicBezTo>
                    <a:cubicBezTo>
                      <a:pt x="10361" y="4877"/>
                      <a:pt x="10492" y="4956"/>
                      <a:pt x="10612" y="5026"/>
                    </a:cubicBezTo>
                    <a:cubicBezTo>
                      <a:pt x="10732" y="5106"/>
                      <a:pt x="10841" y="5186"/>
                      <a:pt x="10961" y="5256"/>
                    </a:cubicBezTo>
                    <a:cubicBezTo>
                      <a:pt x="11081" y="5336"/>
                      <a:pt x="11201" y="5426"/>
                      <a:pt x="11311" y="5506"/>
                    </a:cubicBezTo>
                    <a:cubicBezTo>
                      <a:pt x="11431" y="5586"/>
                      <a:pt x="11551" y="5656"/>
                      <a:pt x="11660" y="5736"/>
                    </a:cubicBezTo>
                    <a:cubicBezTo>
                      <a:pt x="11720" y="5776"/>
                      <a:pt x="11771" y="5816"/>
                      <a:pt x="11831" y="5856"/>
                    </a:cubicBezTo>
                    <a:cubicBezTo>
                      <a:pt x="11880" y="5896"/>
                      <a:pt x="11940" y="5936"/>
                      <a:pt x="12000" y="5976"/>
                    </a:cubicBezTo>
                    <a:cubicBezTo>
                      <a:pt x="12050" y="6016"/>
                      <a:pt x="12100" y="6056"/>
                      <a:pt x="12160" y="6096"/>
                    </a:cubicBezTo>
                    <a:cubicBezTo>
                      <a:pt x="12210" y="6135"/>
                      <a:pt x="12270" y="6165"/>
                      <a:pt x="12320" y="6205"/>
                    </a:cubicBezTo>
                    <a:cubicBezTo>
                      <a:pt x="12330" y="6225"/>
                      <a:pt x="12330" y="6235"/>
                      <a:pt x="12340" y="6255"/>
                    </a:cubicBezTo>
                    <a:cubicBezTo>
                      <a:pt x="12260" y="6315"/>
                      <a:pt x="12180" y="6365"/>
                      <a:pt x="12110" y="6425"/>
                    </a:cubicBezTo>
                    <a:cubicBezTo>
                      <a:pt x="11980" y="6515"/>
                      <a:pt x="11840" y="6605"/>
                      <a:pt x="11711" y="6695"/>
                    </a:cubicBezTo>
                    <a:cubicBezTo>
                      <a:pt x="11571" y="6795"/>
                      <a:pt x="11431" y="6884"/>
                      <a:pt x="11291" y="6984"/>
                    </a:cubicBezTo>
                    <a:cubicBezTo>
                      <a:pt x="11211" y="7035"/>
                      <a:pt x="11131" y="7095"/>
                      <a:pt x="11051" y="7144"/>
                    </a:cubicBezTo>
                    <a:cubicBezTo>
                      <a:pt x="11041" y="7115"/>
                      <a:pt x="11031" y="7095"/>
                      <a:pt x="11011" y="7075"/>
                    </a:cubicBezTo>
                    <a:cubicBezTo>
                      <a:pt x="10991" y="7055"/>
                      <a:pt x="10971" y="7044"/>
                      <a:pt x="10951" y="7024"/>
                    </a:cubicBezTo>
                    <a:cubicBezTo>
                      <a:pt x="10931" y="7015"/>
                      <a:pt x="10921" y="7004"/>
                      <a:pt x="10901" y="6995"/>
                    </a:cubicBezTo>
                    <a:cubicBezTo>
                      <a:pt x="10871" y="6964"/>
                      <a:pt x="10841" y="6944"/>
                      <a:pt x="10811" y="6924"/>
                    </a:cubicBezTo>
                    <a:cubicBezTo>
                      <a:pt x="10781" y="6895"/>
                      <a:pt x="10751" y="6875"/>
                      <a:pt x="10712" y="6844"/>
                    </a:cubicBezTo>
                    <a:cubicBezTo>
                      <a:pt x="10681" y="6825"/>
                      <a:pt x="10652" y="6795"/>
                      <a:pt x="10621" y="6775"/>
                    </a:cubicBezTo>
                    <a:cubicBezTo>
                      <a:pt x="10552" y="6725"/>
                      <a:pt x="10492" y="6685"/>
                      <a:pt x="10421" y="6635"/>
                    </a:cubicBezTo>
                    <a:cubicBezTo>
                      <a:pt x="10352" y="6585"/>
                      <a:pt x="10292" y="6535"/>
                      <a:pt x="10222" y="6485"/>
                    </a:cubicBezTo>
                    <a:cubicBezTo>
                      <a:pt x="10102" y="6395"/>
                      <a:pt x="9972" y="6295"/>
                      <a:pt x="9842" y="6205"/>
                    </a:cubicBezTo>
                    <a:cubicBezTo>
                      <a:pt x="9772" y="6165"/>
                      <a:pt x="9712" y="6115"/>
                      <a:pt x="9642" y="6076"/>
                    </a:cubicBezTo>
                    <a:cubicBezTo>
                      <a:pt x="9572" y="6025"/>
                      <a:pt x="9493" y="5985"/>
                      <a:pt x="9422" y="5936"/>
                    </a:cubicBezTo>
                    <a:lnTo>
                      <a:pt x="8973" y="5696"/>
                    </a:lnTo>
                    <a:cubicBezTo>
                      <a:pt x="8833" y="5616"/>
                      <a:pt x="8683" y="5546"/>
                      <a:pt x="8533" y="5466"/>
                    </a:cubicBezTo>
                    <a:cubicBezTo>
                      <a:pt x="8383" y="5396"/>
                      <a:pt x="8243" y="5316"/>
                      <a:pt x="8094" y="5246"/>
                    </a:cubicBezTo>
                    <a:cubicBezTo>
                      <a:pt x="7943" y="5176"/>
                      <a:pt x="7794" y="5106"/>
                      <a:pt x="7634" y="5026"/>
                    </a:cubicBezTo>
                    <a:cubicBezTo>
                      <a:pt x="7624" y="5026"/>
                      <a:pt x="7604" y="5016"/>
                      <a:pt x="7584" y="5006"/>
                    </a:cubicBezTo>
                    <a:cubicBezTo>
                      <a:pt x="7564" y="4996"/>
                      <a:pt x="7554" y="4986"/>
                      <a:pt x="7534" y="4986"/>
                    </a:cubicBezTo>
                    <a:lnTo>
                      <a:pt x="7474" y="4956"/>
                    </a:lnTo>
                    <a:cubicBezTo>
                      <a:pt x="7334" y="4886"/>
                      <a:pt x="7184" y="4817"/>
                      <a:pt x="7044" y="4746"/>
                    </a:cubicBezTo>
                    <a:cubicBezTo>
                      <a:pt x="6875" y="4666"/>
                      <a:pt x="6715" y="4597"/>
                      <a:pt x="6545" y="4517"/>
                    </a:cubicBezTo>
                    <a:lnTo>
                      <a:pt x="6335" y="4426"/>
                    </a:lnTo>
                    <a:cubicBezTo>
                      <a:pt x="6285" y="4397"/>
                      <a:pt x="6225" y="4377"/>
                      <a:pt x="6175" y="4347"/>
                    </a:cubicBezTo>
                    <a:cubicBezTo>
                      <a:pt x="6025" y="4277"/>
                      <a:pt x="5865" y="4197"/>
                      <a:pt x="5716" y="4127"/>
                    </a:cubicBezTo>
                    <a:cubicBezTo>
                      <a:pt x="5645" y="4087"/>
                      <a:pt x="5565" y="4037"/>
                      <a:pt x="5496" y="3997"/>
                    </a:cubicBezTo>
                    <a:cubicBezTo>
                      <a:pt x="5476" y="3987"/>
                      <a:pt x="5445" y="3977"/>
                      <a:pt x="5425" y="3957"/>
                    </a:cubicBezTo>
                    <a:cubicBezTo>
                      <a:pt x="5585" y="3887"/>
                      <a:pt x="5756" y="3807"/>
                      <a:pt x="5905" y="3717"/>
                    </a:cubicBezTo>
                    <a:cubicBezTo>
                      <a:pt x="5995" y="3678"/>
                      <a:pt x="6075" y="3627"/>
                      <a:pt x="6155" y="3587"/>
                    </a:cubicBezTo>
                    <a:cubicBezTo>
                      <a:pt x="6235" y="3547"/>
                      <a:pt x="6315" y="3498"/>
                      <a:pt x="6395" y="3458"/>
                    </a:cubicBezTo>
                    <a:cubicBezTo>
                      <a:pt x="6565" y="3358"/>
                      <a:pt x="6735" y="3287"/>
                      <a:pt x="6904" y="3198"/>
                    </a:cubicBezTo>
                    <a:lnTo>
                      <a:pt x="6964" y="3168"/>
                    </a:lnTo>
                    <a:close/>
                    <a:moveTo>
                      <a:pt x="17506" y="3478"/>
                    </a:moveTo>
                    <a:cubicBezTo>
                      <a:pt x="17515" y="3478"/>
                      <a:pt x="17526" y="3487"/>
                      <a:pt x="17546" y="3487"/>
                    </a:cubicBezTo>
                    <a:lnTo>
                      <a:pt x="17546" y="3507"/>
                    </a:lnTo>
                    <a:lnTo>
                      <a:pt x="17546" y="3678"/>
                    </a:lnTo>
                    <a:cubicBezTo>
                      <a:pt x="17546" y="3687"/>
                      <a:pt x="17535" y="3687"/>
                      <a:pt x="17535" y="3687"/>
                    </a:cubicBezTo>
                    <a:cubicBezTo>
                      <a:pt x="17515" y="3697"/>
                      <a:pt x="17506" y="3707"/>
                      <a:pt x="17486" y="3707"/>
                    </a:cubicBezTo>
                    <a:cubicBezTo>
                      <a:pt x="17456" y="3727"/>
                      <a:pt x="17416" y="3747"/>
                      <a:pt x="17386" y="3777"/>
                    </a:cubicBezTo>
                    <a:cubicBezTo>
                      <a:pt x="17366" y="3797"/>
                      <a:pt x="17336" y="3817"/>
                      <a:pt x="17306" y="3837"/>
                    </a:cubicBezTo>
                    <a:cubicBezTo>
                      <a:pt x="17286" y="3857"/>
                      <a:pt x="17256" y="3877"/>
                      <a:pt x="17236" y="3887"/>
                    </a:cubicBezTo>
                    <a:cubicBezTo>
                      <a:pt x="17186" y="3917"/>
                      <a:pt x="17146" y="3947"/>
                      <a:pt x="17096" y="3977"/>
                    </a:cubicBezTo>
                    <a:cubicBezTo>
                      <a:pt x="17056" y="4007"/>
                      <a:pt x="17016" y="4027"/>
                      <a:pt x="16966" y="4057"/>
                    </a:cubicBezTo>
                    <a:cubicBezTo>
                      <a:pt x="16876" y="4107"/>
                      <a:pt x="16776" y="4157"/>
                      <a:pt x="16687" y="4217"/>
                    </a:cubicBezTo>
                    <a:lnTo>
                      <a:pt x="16416" y="4367"/>
                    </a:lnTo>
                    <a:cubicBezTo>
                      <a:pt x="16327" y="4426"/>
                      <a:pt x="16227" y="4477"/>
                      <a:pt x="16137" y="4537"/>
                    </a:cubicBezTo>
                    <a:cubicBezTo>
                      <a:pt x="16037" y="4586"/>
                      <a:pt x="15947" y="4637"/>
                      <a:pt x="15847" y="4686"/>
                    </a:cubicBezTo>
                    <a:cubicBezTo>
                      <a:pt x="15757" y="4726"/>
                      <a:pt x="15667" y="4777"/>
                      <a:pt x="15577" y="4817"/>
                    </a:cubicBezTo>
                    <a:cubicBezTo>
                      <a:pt x="15497" y="4866"/>
                      <a:pt x="15408" y="4897"/>
                      <a:pt x="15328" y="4936"/>
                    </a:cubicBezTo>
                    <a:lnTo>
                      <a:pt x="15088" y="5026"/>
                    </a:lnTo>
                    <a:cubicBezTo>
                      <a:pt x="15078" y="5036"/>
                      <a:pt x="15058" y="5046"/>
                      <a:pt x="15038" y="5046"/>
                    </a:cubicBezTo>
                    <a:lnTo>
                      <a:pt x="14828" y="5136"/>
                    </a:lnTo>
                    <a:cubicBezTo>
                      <a:pt x="14808" y="5146"/>
                      <a:pt x="14808" y="5166"/>
                      <a:pt x="14818" y="5186"/>
                    </a:cubicBezTo>
                    <a:cubicBezTo>
                      <a:pt x="14818" y="5196"/>
                      <a:pt x="14828" y="5206"/>
                      <a:pt x="14838" y="5206"/>
                    </a:cubicBezTo>
                    <a:cubicBezTo>
                      <a:pt x="14843" y="5211"/>
                      <a:pt x="14848" y="5214"/>
                      <a:pt x="14853" y="5214"/>
                    </a:cubicBezTo>
                    <a:cubicBezTo>
                      <a:pt x="14858" y="5214"/>
                      <a:pt x="14863" y="5211"/>
                      <a:pt x="14868" y="5206"/>
                    </a:cubicBezTo>
                    <a:cubicBezTo>
                      <a:pt x="14928" y="5186"/>
                      <a:pt x="14978" y="5156"/>
                      <a:pt x="15038" y="5136"/>
                    </a:cubicBezTo>
                    <a:lnTo>
                      <a:pt x="15188" y="5076"/>
                    </a:lnTo>
                    <a:cubicBezTo>
                      <a:pt x="15237" y="5056"/>
                      <a:pt x="15297" y="5036"/>
                      <a:pt x="15337" y="5016"/>
                    </a:cubicBezTo>
                    <a:cubicBezTo>
                      <a:pt x="15388" y="4986"/>
                      <a:pt x="15437" y="4966"/>
                      <a:pt x="15488" y="4946"/>
                    </a:cubicBezTo>
                    <a:cubicBezTo>
                      <a:pt x="15587" y="4897"/>
                      <a:pt x="15677" y="4857"/>
                      <a:pt x="15767" y="4806"/>
                    </a:cubicBezTo>
                    <a:cubicBezTo>
                      <a:pt x="15867" y="4757"/>
                      <a:pt x="15957" y="4706"/>
                      <a:pt x="16057" y="4666"/>
                    </a:cubicBezTo>
                    <a:cubicBezTo>
                      <a:pt x="16147" y="4617"/>
                      <a:pt x="16237" y="4566"/>
                      <a:pt x="16327" y="4506"/>
                    </a:cubicBezTo>
                    <a:cubicBezTo>
                      <a:pt x="16427" y="4457"/>
                      <a:pt x="16516" y="4407"/>
                      <a:pt x="16607" y="4357"/>
                    </a:cubicBezTo>
                    <a:cubicBezTo>
                      <a:pt x="16696" y="4307"/>
                      <a:pt x="16796" y="4257"/>
                      <a:pt x="16896" y="4207"/>
                    </a:cubicBezTo>
                    <a:cubicBezTo>
                      <a:pt x="16936" y="4187"/>
                      <a:pt x="16986" y="4157"/>
                      <a:pt x="17036" y="4137"/>
                    </a:cubicBezTo>
                    <a:cubicBezTo>
                      <a:pt x="17086" y="4107"/>
                      <a:pt x="17126" y="4087"/>
                      <a:pt x="17176" y="4057"/>
                    </a:cubicBezTo>
                    <a:lnTo>
                      <a:pt x="17326" y="3967"/>
                    </a:lnTo>
                    <a:cubicBezTo>
                      <a:pt x="17356" y="3947"/>
                      <a:pt x="17386" y="3927"/>
                      <a:pt x="17406" y="3907"/>
                    </a:cubicBezTo>
                    <a:cubicBezTo>
                      <a:pt x="17426" y="3897"/>
                      <a:pt x="17456" y="3877"/>
                      <a:pt x="17476" y="3857"/>
                    </a:cubicBezTo>
                    <a:cubicBezTo>
                      <a:pt x="17496" y="3847"/>
                      <a:pt x="17506" y="3837"/>
                      <a:pt x="17526" y="3827"/>
                    </a:cubicBezTo>
                    <a:cubicBezTo>
                      <a:pt x="17535" y="3817"/>
                      <a:pt x="17546" y="3817"/>
                      <a:pt x="17555" y="3807"/>
                    </a:cubicBezTo>
                    <a:lnTo>
                      <a:pt x="17555" y="3957"/>
                    </a:lnTo>
                    <a:lnTo>
                      <a:pt x="17555" y="4047"/>
                    </a:lnTo>
                    <a:lnTo>
                      <a:pt x="17555" y="4187"/>
                    </a:lnTo>
                    <a:lnTo>
                      <a:pt x="17555" y="4287"/>
                    </a:lnTo>
                    <a:cubicBezTo>
                      <a:pt x="17555" y="4297"/>
                      <a:pt x="17566" y="4317"/>
                      <a:pt x="17566" y="4337"/>
                    </a:cubicBezTo>
                    <a:cubicBezTo>
                      <a:pt x="17416" y="4437"/>
                      <a:pt x="17256" y="4506"/>
                      <a:pt x="17106" y="4597"/>
                    </a:cubicBezTo>
                    <a:cubicBezTo>
                      <a:pt x="16946" y="4686"/>
                      <a:pt x="16786" y="4786"/>
                      <a:pt x="16636" y="4886"/>
                    </a:cubicBezTo>
                    <a:cubicBezTo>
                      <a:pt x="16307" y="5076"/>
                      <a:pt x="15977" y="5266"/>
                      <a:pt x="15637" y="5436"/>
                    </a:cubicBezTo>
                    <a:cubicBezTo>
                      <a:pt x="15468" y="5526"/>
                      <a:pt x="15297" y="5616"/>
                      <a:pt x="15128" y="5696"/>
                    </a:cubicBezTo>
                    <a:cubicBezTo>
                      <a:pt x="14958" y="5785"/>
                      <a:pt x="14798" y="5876"/>
                      <a:pt x="14628" y="5965"/>
                    </a:cubicBezTo>
                    <a:cubicBezTo>
                      <a:pt x="14468" y="6056"/>
                      <a:pt x="14298" y="6145"/>
                      <a:pt x="14138" y="6235"/>
                    </a:cubicBezTo>
                    <a:cubicBezTo>
                      <a:pt x="13969" y="6335"/>
                      <a:pt x="13809" y="6435"/>
                      <a:pt x="13639" y="6525"/>
                    </a:cubicBezTo>
                    <a:cubicBezTo>
                      <a:pt x="13479" y="6615"/>
                      <a:pt x="13319" y="6705"/>
                      <a:pt x="13169" y="6795"/>
                    </a:cubicBezTo>
                    <a:lnTo>
                      <a:pt x="12690" y="7095"/>
                    </a:lnTo>
                    <a:cubicBezTo>
                      <a:pt x="12660" y="7115"/>
                      <a:pt x="12630" y="7135"/>
                      <a:pt x="12600" y="7144"/>
                    </a:cubicBezTo>
                    <a:lnTo>
                      <a:pt x="12610" y="7135"/>
                    </a:lnTo>
                    <a:cubicBezTo>
                      <a:pt x="12600" y="7115"/>
                      <a:pt x="12600" y="7095"/>
                      <a:pt x="12600" y="7075"/>
                    </a:cubicBezTo>
                    <a:cubicBezTo>
                      <a:pt x="12600" y="7035"/>
                      <a:pt x="12590" y="6995"/>
                      <a:pt x="12590" y="6955"/>
                    </a:cubicBezTo>
                    <a:cubicBezTo>
                      <a:pt x="12580" y="6855"/>
                      <a:pt x="12580" y="6765"/>
                      <a:pt x="12580" y="6675"/>
                    </a:cubicBezTo>
                    <a:cubicBezTo>
                      <a:pt x="12580" y="6665"/>
                      <a:pt x="12580" y="6665"/>
                      <a:pt x="12590" y="6665"/>
                    </a:cubicBezTo>
                    <a:cubicBezTo>
                      <a:pt x="12600" y="6655"/>
                      <a:pt x="12620" y="6655"/>
                      <a:pt x="12640" y="6645"/>
                    </a:cubicBezTo>
                    <a:cubicBezTo>
                      <a:pt x="12670" y="6625"/>
                      <a:pt x="12710" y="6615"/>
                      <a:pt x="12739" y="6595"/>
                    </a:cubicBezTo>
                    <a:cubicBezTo>
                      <a:pt x="12819" y="6555"/>
                      <a:pt x="12890" y="6515"/>
                      <a:pt x="12959" y="6475"/>
                    </a:cubicBezTo>
                    <a:lnTo>
                      <a:pt x="13169" y="6355"/>
                    </a:lnTo>
                    <a:cubicBezTo>
                      <a:pt x="13239" y="6315"/>
                      <a:pt x="13299" y="6275"/>
                      <a:pt x="13369" y="6245"/>
                    </a:cubicBezTo>
                    <a:cubicBezTo>
                      <a:pt x="13449" y="6205"/>
                      <a:pt x="13519" y="6165"/>
                      <a:pt x="13599" y="6125"/>
                    </a:cubicBezTo>
                    <a:cubicBezTo>
                      <a:pt x="13659" y="6085"/>
                      <a:pt x="13729" y="6045"/>
                      <a:pt x="13799" y="6016"/>
                    </a:cubicBezTo>
                    <a:cubicBezTo>
                      <a:pt x="13869" y="5976"/>
                      <a:pt x="13949" y="5936"/>
                      <a:pt x="14018" y="5885"/>
                    </a:cubicBezTo>
                    <a:cubicBezTo>
                      <a:pt x="14089" y="5856"/>
                      <a:pt x="14158" y="5805"/>
                      <a:pt x="14229" y="5765"/>
                    </a:cubicBezTo>
                    <a:cubicBezTo>
                      <a:pt x="14298" y="5725"/>
                      <a:pt x="14368" y="5685"/>
                      <a:pt x="14428" y="5645"/>
                    </a:cubicBezTo>
                    <a:cubicBezTo>
                      <a:pt x="14498" y="5596"/>
                      <a:pt x="14568" y="5546"/>
                      <a:pt x="14638" y="5506"/>
                    </a:cubicBezTo>
                    <a:cubicBezTo>
                      <a:pt x="14648" y="5496"/>
                      <a:pt x="14658" y="5486"/>
                      <a:pt x="14678" y="5486"/>
                    </a:cubicBezTo>
                    <a:cubicBezTo>
                      <a:pt x="14688" y="5466"/>
                      <a:pt x="14708" y="5456"/>
                      <a:pt x="14728" y="5446"/>
                    </a:cubicBezTo>
                    <a:cubicBezTo>
                      <a:pt x="14758" y="5426"/>
                      <a:pt x="14798" y="5416"/>
                      <a:pt x="14828" y="5396"/>
                    </a:cubicBezTo>
                    <a:lnTo>
                      <a:pt x="14888" y="5366"/>
                    </a:lnTo>
                    <a:lnTo>
                      <a:pt x="14948" y="5336"/>
                    </a:lnTo>
                    <a:cubicBezTo>
                      <a:pt x="14988" y="5316"/>
                      <a:pt x="15018" y="5306"/>
                      <a:pt x="15048" y="5296"/>
                    </a:cubicBezTo>
                    <a:cubicBezTo>
                      <a:pt x="15197" y="5226"/>
                      <a:pt x="15348" y="5156"/>
                      <a:pt x="15488" y="5096"/>
                    </a:cubicBezTo>
                    <a:cubicBezTo>
                      <a:pt x="15508" y="5086"/>
                      <a:pt x="15537" y="5076"/>
                      <a:pt x="15557" y="5066"/>
                    </a:cubicBezTo>
                    <a:cubicBezTo>
                      <a:pt x="15568" y="5056"/>
                      <a:pt x="15577" y="5036"/>
                      <a:pt x="15568" y="5016"/>
                    </a:cubicBezTo>
                    <a:cubicBezTo>
                      <a:pt x="15568" y="5006"/>
                      <a:pt x="15557" y="5006"/>
                      <a:pt x="15548" y="4996"/>
                    </a:cubicBezTo>
                    <a:lnTo>
                      <a:pt x="15537" y="4996"/>
                    </a:lnTo>
                    <a:cubicBezTo>
                      <a:pt x="15537" y="4996"/>
                      <a:pt x="15528" y="4996"/>
                      <a:pt x="15517" y="5006"/>
                    </a:cubicBezTo>
                    <a:lnTo>
                      <a:pt x="15368" y="5066"/>
                    </a:lnTo>
                    <a:cubicBezTo>
                      <a:pt x="15337" y="5086"/>
                      <a:pt x="15308" y="5096"/>
                      <a:pt x="15277" y="5106"/>
                    </a:cubicBezTo>
                    <a:lnTo>
                      <a:pt x="15068" y="5196"/>
                    </a:lnTo>
                    <a:cubicBezTo>
                      <a:pt x="15048" y="5206"/>
                      <a:pt x="15028" y="5216"/>
                      <a:pt x="15008" y="5216"/>
                    </a:cubicBezTo>
                    <a:cubicBezTo>
                      <a:pt x="14978" y="5236"/>
                      <a:pt x="14948" y="5246"/>
                      <a:pt x="14908" y="5256"/>
                    </a:cubicBezTo>
                    <a:lnTo>
                      <a:pt x="14848" y="5286"/>
                    </a:lnTo>
                    <a:lnTo>
                      <a:pt x="14788" y="5316"/>
                    </a:lnTo>
                    <a:cubicBezTo>
                      <a:pt x="14758" y="5326"/>
                      <a:pt x="14718" y="5346"/>
                      <a:pt x="14688" y="5366"/>
                    </a:cubicBezTo>
                    <a:lnTo>
                      <a:pt x="14628" y="5396"/>
                    </a:lnTo>
                    <a:cubicBezTo>
                      <a:pt x="14618" y="5406"/>
                      <a:pt x="14608" y="5416"/>
                      <a:pt x="14588" y="5426"/>
                    </a:cubicBezTo>
                    <a:cubicBezTo>
                      <a:pt x="14518" y="5466"/>
                      <a:pt x="14458" y="5516"/>
                      <a:pt x="14388" y="5556"/>
                    </a:cubicBezTo>
                    <a:cubicBezTo>
                      <a:pt x="14318" y="5596"/>
                      <a:pt x="14249" y="5636"/>
                      <a:pt x="14189" y="5676"/>
                    </a:cubicBezTo>
                    <a:cubicBezTo>
                      <a:pt x="14109" y="5716"/>
                      <a:pt x="14038" y="5765"/>
                      <a:pt x="13969" y="5805"/>
                    </a:cubicBezTo>
                    <a:cubicBezTo>
                      <a:pt x="13898" y="5845"/>
                      <a:pt x="13819" y="5885"/>
                      <a:pt x="13749" y="5925"/>
                    </a:cubicBezTo>
                    <a:cubicBezTo>
                      <a:pt x="13679" y="5965"/>
                      <a:pt x="13619" y="5996"/>
                      <a:pt x="13549" y="6036"/>
                    </a:cubicBezTo>
                    <a:cubicBezTo>
                      <a:pt x="13479" y="6076"/>
                      <a:pt x="13399" y="6125"/>
                      <a:pt x="13329" y="6165"/>
                    </a:cubicBezTo>
                    <a:cubicBezTo>
                      <a:pt x="13259" y="6205"/>
                      <a:pt x="13199" y="6235"/>
                      <a:pt x="13130" y="6285"/>
                    </a:cubicBezTo>
                    <a:cubicBezTo>
                      <a:pt x="13059" y="6325"/>
                      <a:pt x="12999" y="6375"/>
                      <a:pt x="12930" y="6415"/>
                    </a:cubicBezTo>
                    <a:cubicBezTo>
                      <a:pt x="12859" y="6455"/>
                      <a:pt x="12790" y="6505"/>
                      <a:pt x="12719" y="6545"/>
                    </a:cubicBezTo>
                    <a:cubicBezTo>
                      <a:pt x="12679" y="6565"/>
                      <a:pt x="12650" y="6585"/>
                      <a:pt x="12620" y="6595"/>
                    </a:cubicBezTo>
                    <a:cubicBezTo>
                      <a:pt x="12600" y="6605"/>
                      <a:pt x="12590" y="6615"/>
                      <a:pt x="12580" y="6625"/>
                    </a:cubicBezTo>
                    <a:cubicBezTo>
                      <a:pt x="12580" y="6595"/>
                      <a:pt x="12580" y="6565"/>
                      <a:pt x="12570" y="6545"/>
                    </a:cubicBezTo>
                    <a:cubicBezTo>
                      <a:pt x="12570" y="6495"/>
                      <a:pt x="12560" y="6455"/>
                      <a:pt x="12560" y="6405"/>
                    </a:cubicBezTo>
                    <a:cubicBezTo>
                      <a:pt x="12610" y="6375"/>
                      <a:pt x="12660" y="6335"/>
                      <a:pt x="12710" y="6305"/>
                    </a:cubicBezTo>
                    <a:lnTo>
                      <a:pt x="12950" y="6155"/>
                    </a:lnTo>
                    <a:cubicBezTo>
                      <a:pt x="13019" y="6105"/>
                      <a:pt x="13090" y="6056"/>
                      <a:pt x="13169" y="6005"/>
                    </a:cubicBezTo>
                    <a:cubicBezTo>
                      <a:pt x="13319" y="5905"/>
                      <a:pt x="13469" y="5805"/>
                      <a:pt x="13629" y="5705"/>
                    </a:cubicBezTo>
                    <a:cubicBezTo>
                      <a:pt x="13929" y="5496"/>
                      <a:pt x="14249" y="5316"/>
                      <a:pt x="14558" y="5126"/>
                    </a:cubicBezTo>
                    <a:cubicBezTo>
                      <a:pt x="14708" y="5026"/>
                      <a:pt x="14858" y="4926"/>
                      <a:pt x="15018" y="4846"/>
                    </a:cubicBezTo>
                    <a:cubicBezTo>
                      <a:pt x="15168" y="4766"/>
                      <a:pt x="15328" y="4686"/>
                      <a:pt x="15488" y="4606"/>
                    </a:cubicBezTo>
                    <a:cubicBezTo>
                      <a:pt x="15647" y="4526"/>
                      <a:pt x="15797" y="4437"/>
                      <a:pt x="15957" y="4357"/>
                    </a:cubicBezTo>
                    <a:cubicBezTo>
                      <a:pt x="16117" y="4277"/>
                      <a:pt x="16277" y="4197"/>
                      <a:pt x="16436" y="4107"/>
                    </a:cubicBezTo>
                    <a:cubicBezTo>
                      <a:pt x="16516" y="4057"/>
                      <a:pt x="16596" y="4007"/>
                      <a:pt x="16687" y="3957"/>
                    </a:cubicBezTo>
                    <a:cubicBezTo>
                      <a:pt x="16767" y="3907"/>
                      <a:pt x="16856" y="3857"/>
                      <a:pt x="16946" y="3807"/>
                    </a:cubicBezTo>
                    <a:cubicBezTo>
                      <a:pt x="17036" y="3767"/>
                      <a:pt x="17126" y="3707"/>
                      <a:pt x="17216" y="3658"/>
                    </a:cubicBezTo>
                    <a:cubicBezTo>
                      <a:pt x="17256" y="3638"/>
                      <a:pt x="17296" y="3607"/>
                      <a:pt x="17346" y="3587"/>
                    </a:cubicBezTo>
                    <a:cubicBezTo>
                      <a:pt x="17376" y="3567"/>
                      <a:pt x="17416" y="3547"/>
                      <a:pt x="17446" y="3527"/>
                    </a:cubicBezTo>
                    <a:cubicBezTo>
                      <a:pt x="17456" y="3518"/>
                      <a:pt x="17476" y="3507"/>
                      <a:pt x="17486" y="3507"/>
                    </a:cubicBezTo>
                    <a:cubicBezTo>
                      <a:pt x="17496" y="3498"/>
                      <a:pt x="17496" y="3487"/>
                      <a:pt x="17506" y="3478"/>
                    </a:cubicBezTo>
                    <a:close/>
                    <a:moveTo>
                      <a:pt x="6095" y="4446"/>
                    </a:moveTo>
                    <a:cubicBezTo>
                      <a:pt x="6225" y="4517"/>
                      <a:pt x="6345" y="4566"/>
                      <a:pt x="6475" y="4626"/>
                    </a:cubicBezTo>
                    <a:cubicBezTo>
                      <a:pt x="6595" y="4686"/>
                      <a:pt x="6724" y="4737"/>
                      <a:pt x="6844" y="4797"/>
                    </a:cubicBezTo>
                    <a:cubicBezTo>
                      <a:pt x="6915" y="4826"/>
                      <a:pt x="6984" y="4857"/>
                      <a:pt x="7055" y="4897"/>
                    </a:cubicBezTo>
                    <a:cubicBezTo>
                      <a:pt x="7124" y="4936"/>
                      <a:pt x="7204" y="4976"/>
                      <a:pt x="7284" y="5006"/>
                    </a:cubicBezTo>
                    <a:cubicBezTo>
                      <a:pt x="7434" y="5086"/>
                      <a:pt x="7594" y="5166"/>
                      <a:pt x="7754" y="5236"/>
                    </a:cubicBezTo>
                    <a:cubicBezTo>
                      <a:pt x="8054" y="5376"/>
                      <a:pt x="8333" y="5536"/>
                      <a:pt x="8623" y="5685"/>
                    </a:cubicBezTo>
                    <a:cubicBezTo>
                      <a:pt x="8773" y="5756"/>
                      <a:pt x="8923" y="5836"/>
                      <a:pt x="9073" y="5925"/>
                    </a:cubicBezTo>
                    <a:cubicBezTo>
                      <a:pt x="9213" y="6005"/>
                      <a:pt x="9362" y="6085"/>
                      <a:pt x="9502" y="6175"/>
                    </a:cubicBezTo>
                    <a:cubicBezTo>
                      <a:pt x="9642" y="6265"/>
                      <a:pt x="9772" y="6365"/>
                      <a:pt x="9912" y="6465"/>
                    </a:cubicBezTo>
                    <a:cubicBezTo>
                      <a:pt x="9972" y="6505"/>
                      <a:pt x="10032" y="6555"/>
                      <a:pt x="10092" y="6605"/>
                    </a:cubicBezTo>
                    <a:cubicBezTo>
                      <a:pt x="10132" y="6635"/>
                      <a:pt x="10182" y="6675"/>
                      <a:pt x="10222" y="6705"/>
                    </a:cubicBezTo>
                    <a:cubicBezTo>
                      <a:pt x="10192" y="6725"/>
                      <a:pt x="10172" y="6755"/>
                      <a:pt x="10142" y="6775"/>
                    </a:cubicBezTo>
                    <a:lnTo>
                      <a:pt x="9962" y="6924"/>
                    </a:lnTo>
                    <a:cubicBezTo>
                      <a:pt x="9872" y="6984"/>
                      <a:pt x="9792" y="7035"/>
                      <a:pt x="9702" y="7084"/>
                    </a:cubicBezTo>
                    <a:cubicBezTo>
                      <a:pt x="9652" y="7115"/>
                      <a:pt x="9602" y="7135"/>
                      <a:pt x="9552" y="7164"/>
                    </a:cubicBezTo>
                    <a:cubicBezTo>
                      <a:pt x="9513" y="7184"/>
                      <a:pt x="9462" y="7204"/>
                      <a:pt x="9422" y="7224"/>
                    </a:cubicBezTo>
                    <a:cubicBezTo>
                      <a:pt x="9313" y="7264"/>
                      <a:pt x="9202" y="7295"/>
                      <a:pt x="9102" y="7324"/>
                    </a:cubicBezTo>
                    <a:cubicBezTo>
                      <a:pt x="9043" y="7334"/>
                      <a:pt x="8993" y="7354"/>
                      <a:pt x="8943" y="7364"/>
                    </a:cubicBezTo>
                    <a:cubicBezTo>
                      <a:pt x="8883" y="7374"/>
                      <a:pt x="8833" y="7394"/>
                      <a:pt x="8773" y="7404"/>
                    </a:cubicBezTo>
                    <a:cubicBezTo>
                      <a:pt x="8733" y="7404"/>
                      <a:pt x="8693" y="7414"/>
                      <a:pt x="8653" y="7414"/>
                    </a:cubicBezTo>
                    <a:cubicBezTo>
                      <a:pt x="8593" y="7424"/>
                      <a:pt x="8543" y="7424"/>
                      <a:pt x="8483" y="7424"/>
                    </a:cubicBezTo>
                    <a:cubicBezTo>
                      <a:pt x="8458" y="7429"/>
                      <a:pt x="8431" y="7432"/>
                      <a:pt x="8403" y="7432"/>
                    </a:cubicBezTo>
                    <a:cubicBezTo>
                      <a:pt x="8376" y="7432"/>
                      <a:pt x="8348" y="7429"/>
                      <a:pt x="8323" y="7424"/>
                    </a:cubicBezTo>
                    <a:cubicBezTo>
                      <a:pt x="8214" y="7424"/>
                      <a:pt x="8094" y="7414"/>
                      <a:pt x="7983" y="7404"/>
                    </a:cubicBezTo>
                    <a:cubicBezTo>
                      <a:pt x="7894" y="7394"/>
                      <a:pt x="7794" y="7384"/>
                      <a:pt x="7694" y="7364"/>
                    </a:cubicBezTo>
                    <a:cubicBezTo>
                      <a:pt x="7584" y="7344"/>
                      <a:pt x="7474" y="7324"/>
                      <a:pt x="7364" y="7295"/>
                    </a:cubicBezTo>
                    <a:cubicBezTo>
                      <a:pt x="7314" y="7275"/>
                      <a:pt x="7254" y="7264"/>
                      <a:pt x="7204" y="7244"/>
                    </a:cubicBezTo>
                    <a:cubicBezTo>
                      <a:pt x="7144" y="7224"/>
                      <a:pt x="7084" y="7195"/>
                      <a:pt x="7035" y="7175"/>
                    </a:cubicBezTo>
                    <a:lnTo>
                      <a:pt x="6975" y="7144"/>
                    </a:lnTo>
                    <a:cubicBezTo>
                      <a:pt x="6955" y="7144"/>
                      <a:pt x="6935" y="7135"/>
                      <a:pt x="6915" y="7124"/>
                    </a:cubicBezTo>
                    <a:cubicBezTo>
                      <a:pt x="6815" y="7075"/>
                      <a:pt x="6715" y="7015"/>
                      <a:pt x="6615" y="6955"/>
                    </a:cubicBezTo>
                    <a:cubicBezTo>
                      <a:pt x="6565" y="6924"/>
                      <a:pt x="6515" y="6895"/>
                      <a:pt x="6465" y="6855"/>
                    </a:cubicBezTo>
                    <a:cubicBezTo>
                      <a:pt x="6415" y="6825"/>
                      <a:pt x="6375" y="6795"/>
                      <a:pt x="6325" y="6765"/>
                    </a:cubicBezTo>
                    <a:cubicBezTo>
                      <a:pt x="6305" y="6745"/>
                      <a:pt x="6285" y="6725"/>
                      <a:pt x="6255" y="6705"/>
                    </a:cubicBezTo>
                    <a:cubicBezTo>
                      <a:pt x="6205" y="6655"/>
                      <a:pt x="6145" y="6615"/>
                      <a:pt x="6095" y="6555"/>
                    </a:cubicBezTo>
                    <a:cubicBezTo>
                      <a:pt x="6075" y="6525"/>
                      <a:pt x="6045" y="6495"/>
                      <a:pt x="6015" y="6465"/>
                    </a:cubicBezTo>
                    <a:cubicBezTo>
                      <a:pt x="5995" y="6435"/>
                      <a:pt x="5975" y="6405"/>
                      <a:pt x="5945" y="6375"/>
                    </a:cubicBezTo>
                    <a:cubicBezTo>
                      <a:pt x="5905" y="6305"/>
                      <a:pt x="5856" y="6235"/>
                      <a:pt x="5805" y="6165"/>
                    </a:cubicBezTo>
                    <a:cubicBezTo>
                      <a:pt x="5776" y="6115"/>
                      <a:pt x="5736" y="6065"/>
                      <a:pt x="5705" y="6016"/>
                    </a:cubicBezTo>
                    <a:cubicBezTo>
                      <a:pt x="5696" y="5996"/>
                      <a:pt x="5676" y="5965"/>
                      <a:pt x="5665" y="5945"/>
                    </a:cubicBezTo>
                    <a:cubicBezTo>
                      <a:pt x="5656" y="5936"/>
                      <a:pt x="5656" y="5916"/>
                      <a:pt x="5645" y="5905"/>
                    </a:cubicBezTo>
                    <a:cubicBezTo>
                      <a:pt x="5645" y="5896"/>
                      <a:pt x="5636" y="5876"/>
                      <a:pt x="5636" y="5865"/>
                    </a:cubicBezTo>
                    <a:cubicBezTo>
                      <a:pt x="5616" y="5825"/>
                      <a:pt x="5605" y="5776"/>
                      <a:pt x="5596" y="5736"/>
                    </a:cubicBezTo>
                    <a:lnTo>
                      <a:pt x="5565" y="5586"/>
                    </a:lnTo>
                    <a:cubicBezTo>
                      <a:pt x="5545" y="5496"/>
                      <a:pt x="5525" y="5406"/>
                      <a:pt x="5525" y="5306"/>
                    </a:cubicBezTo>
                    <a:cubicBezTo>
                      <a:pt x="5516" y="5296"/>
                      <a:pt x="5516" y="5276"/>
                      <a:pt x="5516" y="5266"/>
                    </a:cubicBezTo>
                    <a:lnTo>
                      <a:pt x="5516" y="5216"/>
                    </a:lnTo>
                    <a:cubicBezTo>
                      <a:pt x="5525" y="5196"/>
                      <a:pt x="5525" y="5176"/>
                      <a:pt x="5525" y="5166"/>
                    </a:cubicBezTo>
                    <a:cubicBezTo>
                      <a:pt x="5525" y="5146"/>
                      <a:pt x="5525" y="5136"/>
                      <a:pt x="5536" y="5116"/>
                    </a:cubicBezTo>
                    <a:cubicBezTo>
                      <a:pt x="5536" y="5106"/>
                      <a:pt x="5536" y="5086"/>
                      <a:pt x="5545" y="5076"/>
                    </a:cubicBezTo>
                    <a:cubicBezTo>
                      <a:pt x="5545" y="5056"/>
                      <a:pt x="5556" y="5036"/>
                      <a:pt x="5556" y="5006"/>
                    </a:cubicBezTo>
                    <a:cubicBezTo>
                      <a:pt x="5565" y="4976"/>
                      <a:pt x="5585" y="4936"/>
                      <a:pt x="5596" y="4906"/>
                    </a:cubicBezTo>
                    <a:cubicBezTo>
                      <a:pt x="5605" y="4897"/>
                      <a:pt x="5616" y="4877"/>
                      <a:pt x="5616" y="4866"/>
                    </a:cubicBezTo>
                    <a:lnTo>
                      <a:pt x="5645" y="4837"/>
                    </a:lnTo>
                    <a:cubicBezTo>
                      <a:pt x="5656" y="4806"/>
                      <a:pt x="5676" y="4786"/>
                      <a:pt x="5685" y="4766"/>
                    </a:cubicBezTo>
                    <a:cubicBezTo>
                      <a:pt x="5716" y="4726"/>
                      <a:pt x="5756" y="4697"/>
                      <a:pt x="5785" y="4657"/>
                    </a:cubicBezTo>
                    <a:lnTo>
                      <a:pt x="5905" y="4566"/>
                    </a:lnTo>
                    <a:cubicBezTo>
                      <a:pt x="5965" y="4526"/>
                      <a:pt x="6035" y="4486"/>
                      <a:pt x="6095" y="4446"/>
                    </a:cubicBezTo>
                    <a:close/>
                    <a:moveTo>
                      <a:pt x="12390" y="6515"/>
                    </a:moveTo>
                    <a:lnTo>
                      <a:pt x="12390" y="6555"/>
                    </a:lnTo>
                    <a:cubicBezTo>
                      <a:pt x="12400" y="6645"/>
                      <a:pt x="12400" y="6735"/>
                      <a:pt x="12410" y="6825"/>
                    </a:cubicBezTo>
                    <a:cubicBezTo>
                      <a:pt x="12410" y="6915"/>
                      <a:pt x="12420" y="7015"/>
                      <a:pt x="12430" y="7104"/>
                    </a:cubicBezTo>
                    <a:lnTo>
                      <a:pt x="12430" y="7135"/>
                    </a:lnTo>
                    <a:cubicBezTo>
                      <a:pt x="12430" y="7144"/>
                      <a:pt x="12440" y="7155"/>
                      <a:pt x="12440" y="7164"/>
                    </a:cubicBezTo>
                    <a:cubicBezTo>
                      <a:pt x="12440" y="7184"/>
                      <a:pt x="12440" y="7195"/>
                      <a:pt x="12450" y="7204"/>
                    </a:cubicBezTo>
                    <a:cubicBezTo>
                      <a:pt x="12450" y="7215"/>
                      <a:pt x="12450" y="7224"/>
                      <a:pt x="12460" y="7235"/>
                    </a:cubicBezTo>
                    <a:cubicBezTo>
                      <a:pt x="12210" y="7384"/>
                      <a:pt x="11970" y="7534"/>
                      <a:pt x="11720" y="7674"/>
                    </a:cubicBezTo>
                    <a:cubicBezTo>
                      <a:pt x="11560" y="7774"/>
                      <a:pt x="11391" y="7874"/>
                      <a:pt x="11231" y="7974"/>
                    </a:cubicBezTo>
                    <a:cubicBezTo>
                      <a:pt x="11201" y="7994"/>
                      <a:pt x="11171" y="8004"/>
                      <a:pt x="11141" y="8024"/>
                    </a:cubicBezTo>
                    <a:cubicBezTo>
                      <a:pt x="11151" y="7994"/>
                      <a:pt x="11151" y="7974"/>
                      <a:pt x="11151" y="7944"/>
                    </a:cubicBezTo>
                    <a:lnTo>
                      <a:pt x="11151" y="7824"/>
                    </a:lnTo>
                    <a:lnTo>
                      <a:pt x="11151" y="7704"/>
                    </a:lnTo>
                    <a:cubicBezTo>
                      <a:pt x="11151" y="7654"/>
                      <a:pt x="11141" y="7604"/>
                      <a:pt x="11141" y="7554"/>
                    </a:cubicBezTo>
                    <a:cubicBezTo>
                      <a:pt x="11131" y="7504"/>
                      <a:pt x="11131" y="7464"/>
                      <a:pt x="11121" y="7424"/>
                    </a:cubicBezTo>
                    <a:cubicBezTo>
                      <a:pt x="11111" y="7394"/>
                      <a:pt x="11111" y="7374"/>
                      <a:pt x="11101" y="7344"/>
                    </a:cubicBezTo>
                    <a:cubicBezTo>
                      <a:pt x="11191" y="7295"/>
                      <a:pt x="11271" y="7244"/>
                      <a:pt x="11351" y="7195"/>
                    </a:cubicBezTo>
                    <a:lnTo>
                      <a:pt x="11800" y="6895"/>
                    </a:lnTo>
                    <a:cubicBezTo>
                      <a:pt x="11950" y="6805"/>
                      <a:pt x="12100" y="6705"/>
                      <a:pt x="12250" y="6605"/>
                    </a:cubicBezTo>
                    <a:cubicBezTo>
                      <a:pt x="12290" y="6575"/>
                      <a:pt x="12340" y="6545"/>
                      <a:pt x="12390" y="6515"/>
                    </a:cubicBezTo>
                    <a:close/>
                    <a:moveTo>
                      <a:pt x="5625" y="4207"/>
                    </a:moveTo>
                    <a:cubicBezTo>
                      <a:pt x="5745" y="4277"/>
                      <a:pt x="5876" y="4337"/>
                      <a:pt x="6005" y="4407"/>
                    </a:cubicBezTo>
                    <a:cubicBezTo>
                      <a:pt x="5985" y="4426"/>
                      <a:pt x="5955" y="4437"/>
                      <a:pt x="5925" y="4457"/>
                    </a:cubicBezTo>
                    <a:cubicBezTo>
                      <a:pt x="5896" y="4466"/>
                      <a:pt x="5876" y="4486"/>
                      <a:pt x="5856" y="4497"/>
                    </a:cubicBezTo>
                    <a:cubicBezTo>
                      <a:pt x="5825" y="4517"/>
                      <a:pt x="5796" y="4537"/>
                      <a:pt x="5776" y="4557"/>
                    </a:cubicBezTo>
                    <a:cubicBezTo>
                      <a:pt x="5756" y="4577"/>
                      <a:pt x="5725" y="4597"/>
                      <a:pt x="5705" y="4617"/>
                    </a:cubicBezTo>
                    <a:lnTo>
                      <a:pt x="5645" y="4677"/>
                    </a:lnTo>
                    <a:cubicBezTo>
                      <a:pt x="5625" y="4697"/>
                      <a:pt x="5605" y="4726"/>
                      <a:pt x="5585" y="4746"/>
                    </a:cubicBezTo>
                    <a:cubicBezTo>
                      <a:pt x="5576" y="4766"/>
                      <a:pt x="5556" y="4786"/>
                      <a:pt x="5545" y="4817"/>
                    </a:cubicBezTo>
                    <a:cubicBezTo>
                      <a:pt x="5525" y="4846"/>
                      <a:pt x="5516" y="4877"/>
                      <a:pt x="5496" y="4897"/>
                    </a:cubicBezTo>
                    <a:cubicBezTo>
                      <a:pt x="5485" y="4926"/>
                      <a:pt x="5476" y="4946"/>
                      <a:pt x="5465" y="4976"/>
                    </a:cubicBezTo>
                    <a:cubicBezTo>
                      <a:pt x="5465" y="5006"/>
                      <a:pt x="5456" y="5026"/>
                      <a:pt x="5445" y="5056"/>
                    </a:cubicBezTo>
                    <a:cubicBezTo>
                      <a:pt x="5445" y="5076"/>
                      <a:pt x="5445" y="5096"/>
                      <a:pt x="5436" y="5116"/>
                    </a:cubicBezTo>
                    <a:lnTo>
                      <a:pt x="5436" y="5156"/>
                    </a:lnTo>
                    <a:cubicBezTo>
                      <a:pt x="5425" y="5186"/>
                      <a:pt x="5425" y="5216"/>
                      <a:pt x="5425" y="5246"/>
                    </a:cubicBezTo>
                    <a:cubicBezTo>
                      <a:pt x="5425" y="5276"/>
                      <a:pt x="5425" y="5306"/>
                      <a:pt x="5436" y="5336"/>
                    </a:cubicBezTo>
                    <a:cubicBezTo>
                      <a:pt x="5436" y="5396"/>
                      <a:pt x="5456" y="5456"/>
                      <a:pt x="5465" y="5516"/>
                    </a:cubicBezTo>
                    <a:cubicBezTo>
                      <a:pt x="5476" y="5576"/>
                      <a:pt x="5485" y="5625"/>
                      <a:pt x="5496" y="5685"/>
                    </a:cubicBezTo>
                    <a:cubicBezTo>
                      <a:pt x="5505" y="5736"/>
                      <a:pt x="5516" y="5796"/>
                      <a:pt x="5536" y="5845"/>
                    </a:cubicBezTo>
                    <a:cubicBezTo>
                      <a:pt x="5556" y="5905"/>
                      <a:pt x="5576" y="5965"/>
                      <a:pt x="5605" y="6016"/>
                    </a:cubicBezTo>
                    <a:lnTo>
                      <a:pt x="5696" y="6165"/>
                    </a:lnTo>
                    <a:cubicBezTo>
                      <a:pt x="5705" y="6175"/>
                      <a:pt x="5725" y="6195"/>
                      <a:pt x="5736" y="6215"/>
                    </a:cubicBezTo>
                    <a:cubicBezTo>
                      <a:pt x="5745" y="6235"/>
                      <a:pt x="5756" y="6245"/>
                      <a:pt x="5765" y="6265"/>
                    </a:cubicBezTo>
                    <a:cubicBezTo>
                      <a:pt x="5776" y="6275"/>
                      <a:pt x="5785" y="6295"/>
                      <a:pt x="5796" y="6305"/>
                    </a:cubicBezTo>
                    <a:lnTo>
                      <a:pt x="5805" y="6315"/>
                    </a:lnTo>
                    <a:cubicBezTo>
                      <a:pt x="5876" y="6415"/>
                      <a:pt x="5935" y="6505"/>
                      <a:pt x="6005" y="6585"/>
                    </a:cubicBezTo>
                    <a:cubicBezTo>
                      <a:pt x="6025" y="6615"/>
                      <a:pt x="6045" y="6635"/>
                      <a:pt x="6065" y="6655"/>
                    </a:cubicBezTo>
                    <a:cubicBezTo>
                      <a:pt x="6085" y="6675"/>
                      <a:pt x="6115" y="6695"/>
                      <a:pt x="6135" y="6715"/>
                    </a:cubicBezTo>
                    <a:cubicBezTo>
                      <a:pt x="6175" y="6755"/>
                      <a:pt x="6215" y="6795"/>
                      <a:pt x="6265" y="6825"/>
                    </a:cubicBezTo>
                    <a:cubicBezTo>
                      <a:pt x="6355" y="6904"/>
                      <a:pt x="6455" y="6975"/>
                      <a:pt x="6555" y="7035"/>
                    </a:cubicBezTo>
                    <a:cubicBezTo>
                      <a:pt x="6655" y="7095"/>
                      <a:pt x="6755" y="7155"/>
                      <a:pt x="6855" y="7204"/>
                    </a:cubicBezTo>
                    <a:cubicBezTo>
                      <a:pt x="6904" y="7235"/>
                      <a:pt x="6955" y="7255"/>
                      <a:pt x="7015" y="7275"/>
                    </a:cubicBezTo>
                    <a:cubicBezTo>
                      <a:pt x="7064" y="7304"/>
                      <a:pt x="7114" y="7324"/>
                      <a:pt x="7174" y="7344"/>
                    </a:cubicBezTo>
                    <a:cubicBezTo>
                      <a:pt x="7284" y="7384"/>
                      <a:pt x="7394" y="7414"/>
                      <a:pt x="7504" y="7444"/>
                    </a:cubicBezTo>
                    <a:cubicBezTo>
                      <a:pt x="7624" y="7474"/>
                      <a:pt x="7734" y="7494"/>
                      <a:pt x="7854" y="7504"/>
                    </a:cubicBezTo>
                    <a:lnTo>
                      <a:pt x="8034" y="7534"/>
                    </a:lnTo>
                    <a:cubicBezTo>
                      <a:pt x="8083" y="7544"/>
                      <a:pt x="8143" y="7544"/>
                      <a:pt x="8203" y="7544"/>
                    </a:cubicBezTo>
                    <a:cubicBezTo>
                      <a:pt x="8314" y="7554"/>
                      <a:pt x="8423" y="7554"/>
                      <a:pt x="8533" y="7554"/>
                    </a:cubicBezTo>
                    <a:cubicBezTo>
                      <a:pt x="8603" y="7544"/>
                      <a:pt x="8663" y="7544"/>
                      <a:pt x="8723" y="7534"/>
                    </a:cubicBezTo>
                    <a:cubicBezTo>
                      <a:pt x="8783" y="7534"/>
                      <a:pt x="8843" y="7524"/>
                      <a:pt x="8893" y="7504"/>
                    </a:cubicBezTo>
                    <a:cubicBezTo>
                      <a:pt x="8953" y="7494"/>
                      <a:pt x="9003" y="7484"/>
                      <a:pt x="9062" y="7464"/>
                    </a:cubicBezTo>
                    <a:cubicBezTo>
                      <a:pt x="9113" y="7454"/>
                      <a:pt x="9173" y="7444"/>
                      <a:pt x="9222" y="7424"/>
                    </a:cubicBezTo>
                    <a:cubicBezTo>
                      <a:pt x="9282" y="7404"/>
                      <a:pt x="9333" y="7394"/>
                      <a:pt x="9393" y="7374"/>
                    </a:cubicBezTo>
                    <a:cubicBezTo>
                      <a:pt x="9442" y="7354"/>
                      <a:pt x="9502" y="7334"/>
                      <a:pt x="9552" y="7315"/>
                    </a:cubicBezTo>
                    <a:cubicBezTo>
                      <a:pt x="9652" y="7264"/>
                      <a:pt x="9752" y="7204"/>
                      <a:pt x="9852" y="7144"/>
                    </a:cubicBezTo>
                    <a:cubicBezTo>
                      <a:pt x="9902" y="7115"/>
                      <a:pt x="9952" y="7084"/>
                      <a:pt x="9992" y="7055"/>
                    </a:cubicBezTo>
                    <a:cubicBezTo>
                      <a:pt x="10042" y="7024"/>
                      <a:pt x="10092" y="6984"/>
                      <a:pt x="10132" y="6955"/>
                    </a:cubicBezTo>
                    <a:cubicBezTo>
                      <a:pt x="10182" y="6915"/>
                      <a:pt x="10232" y="6875"/>
                      <a:pt x="10272" y="6825"/>
                    </a:cubicBezTo>
                    <a:cubicBezTo>
                      <a:pt x="10292" y="6815"/>
                      <a:pt x="10301" y="6795"/>
                      <a:pt x="10321" y="6785"/>
                    </a:cubicBezTo>
                    <a:cubicBezTo>
                      <a:pt x="10392" y="6835"/>
                      <a:pt x="10461" y="6884"/>
                      <a:pt x="10541" y="6935"/>
                    </a:cubicBezTo>
                    <a:cubicBezTo>
                      <a:pt x="10512" y="6955"/>
                      <a:pt x="10492" y="6964"/>
                      <a:pt x="10472" y="6984"/>
                    </a:cubicBezTo>
                    <a:cubicBezTo>
                      <a:pt x="10441" y="7004"/>
                      <a:pt x="10412" y="7035"/>
                      <a:pt x="10372" y="7055"/>
                    </a:cubicBezTo>
                    <a:cubicBezTo>
                      <a:pt x="10301" y="7104"/>
                      <a:pt x="10232" y="7144"/>
                      <a:pt x="10152" y="7184"/>
                    </a:cubicBezTo>
                    <a:lnTo>
                      <a:pt x="9912" y="7304"/>
                    </a:lnTo>
                    <a:cubicBezTo>
                      <a:pt x="9842" y="7344"/>
                      <a:pt x="9772" y="7394"/>
                      <a:pt x="9702" y="7444"/>
                    </a:cubicBezTo>
                    <a:cubicBezTo>
                      <a:pt x="9632" y="7494"/>
                      <a:pt x="9552" y="7554"/>
                      <a:pt x="9473" y="7614"/>
                    </a:cubicBezTo>
                    <a:cubicBezTo>
                      <a:pt x="9442" y="7634"/>
                      <a:pt x="9413" y="7664"/>
                      <a:pt x="9373" y="7684"/>
                    </a:cubicBezTo>
                    <a:cubicBezTo>
                      <a:pt x="9302" y="7734"/>
                      <a:pt x="9233" y="7784"/>
                      <a:pt x="9162" y="7824"/>
                    </a:cubicBezTo>
                    <a:cubicBezTo>
                      <a:pt x="9082" y="7874"/>
                      <a:pt x="9013" y="7924"/>
                      <a:pt x="8933" y="7964"/>
                    </a:cubicBezTo>
                    <a:cubicBezTo>
                      <a:pt x="8783" y="8063"/>
                      <a:pt x="8623" y="8154"/>
                      <a:pt x="8473" y="8254"/>
                    </a:cubicBezTo>
                    <a:cubicBezTo>
                      <a:pt x="8393" y="8303"/>
                      <a:pt x="8323" y="8354"/>
                      <a:pt x="8243" y="8403"/>
                    </a:cubicBezTo>
                    <a:cubicBezTo>
                      <a:pt x="8163" y="8454"/>
                      <a:pt x="8094" y="8503"/>
                      <a:pt x="8014" y="8543"/>
                    </a:cubicBezTo>
                    <a:lnTo>
                      <a:pt x="7774" y="8693"/>
                    </a:lnTo>
                    <a:cubicBezTo>
                      <a:pt x="7734" y="8713"/>
                      <a:pt x="7694" y="8743"/>
                      <a:pt x="7654" y="8773"/>
                    </a:cubicBezTo>
                    <a:cubicBezTo>
                      <a:pt x="7624" y="8803"/>
                      <a:pt x="7594" y="8823"/>
                      <a:pt x="7564" y="8853"/>
                    </a:cubicBezTo>
                    <a:lnTo>
                      <a:pt x="7514" y="8903"/>
                    </a:lnTo>
                    <a:cubicBezTo>
                      <a:pt x="7504" y="8913"/>
                      <a:pt x="7494" y="8923"/>
                      <a:pt x="7494" y="8933"/>
                    </a:cubicBezTo>
                    <a:cubicBezTo>
                      <a:pt x="7484" y="8933"/>
                      <a:pt x="7484" y="8943"/>
                      <a:pt x="7484" y="8943"/>
                    </a:cubicBezTo>
                    <a:lnTo>
                      <a:pt x="7474" y="8933"/>
                    </a:lnTo>
                    <a:cubicBezTo>
                      <a:pt x="7404" y="8903"/>
                      <a:pt x="7344" y="8843"/>
                      <a:pt x="7274" y="8803"/>
                    </a:cubicBezTo>
                    <a:cubicBezTo>
                      <a:pt x="7214" y="8763"/>
                      <a:pt x="7154" y="8723"/>
                      <a:pt x="7084" y="8713"/>
                    </a:cubicBezTo>
                    <a:cubicBezTo>
                      <a:pt x="7035" y="8693"/>
                      <a:pt x="6995" y="8683"/>
                      <a:pt x="6944" y="8683"/>
                    </a:cubicBezTo>
                    <a:cubicBezTo>
                      <a:pt x="6881" y="8676"/>
                      <a:pt x="6818" y="8673"/>
                      <a:pt x="6754" y="8673"/>
                    </a:cubicBezTo>
                    <a:cubicBezTo>
                      <a:pt x="6638" y="8673"/>
                      <a:pt x="6521" y="8684"/>
                      <a:pt x="6405" y="8703"/>
                    </a:cubicBezTo>
                    <a:cubicBezTo>
                      <a:pt x="6355" y="8713"/>
                      <a:pt x="6315" y="8723"/>
                      <a:pt x="6265" y="8733"/>
                    </a:cubicBezTo>
                    <a:cubicBezTo>
                      <a:pt x="6225" y="8743"/>
                      <a:pt x="6175" y="8763"/>
                      <a:pt x="6135" y="8773"/>
                    </a:cubicBezTo>
                    <a:cubicBezTo>
                      <a:pt x="6045" y="8803"/>
                      <a:pt x="5955" y="8853"/>
                      <a:pt x="5876" y="8893"/>
                    </a:cubicBezTo>
                    <a:cubicBezTo>
                      <a:pt x="5796" y="8943"/>
                      <a:pt x="5716" y="8993"/>
                      <a:pt x="5645" y="9043"/>
                    </a:cubicBezTo>
                    <a:cubicBezTo>
                      <a:pt x="5605" y="9073"/>
                      <a:pt x="5576" y="9103"/>
                      <a:pt x="5536" y="9133"/>
                    </a:cubicBezTo>
                    <a:cubicBezTo>
                      <a:pt x="5505" y="9163"/>
                      <a:pt x="5476" y="9203"/>
                      <a:pt x="5445" y="9233"/>
                    </a:cubicBezTo>
                    <a:cubicBezTo>
                      <a:pt x="5425" y="9223"/>
                      <a:pt x="5406" y="9203"/>
                      <a:pt x="5376" y="9193"/>
                    </a:cubicBezTo>
                    <a:cubicBezTo>
                      <a:pt x="5346" y="9173"/>
                      <a:pt x="5306" y="9143"/>
                      <a:pt x="5276" y="9123"/>
                    </a:cubicBezTo>
                    <a:cubicBezTo>
                      <a:pt x="5196" y="9073"/>
                      <a:pt x="5126" y="9013"/>
                      <a:pt x="5056" y="8963"/>
                    </a:cubicBezTo>
                    <a:cubicBezTo>
                      <a:pt x="4986" y="8903"/>
                      <a:pt x="4906" y="8853"/>
                      <a:pt x="4826" y="8803"/>
                    </a:cubicBezTo>
                    <a:cubicBezTo>
                      <a:pt x="4746" y="8753"/>
                      <a:pt x="4666" y="8713"/>
                      <a:pt x="4586" y="8673"/>
                    </a:cubicBezTo>
                    <a:cubicBezTo>
                      <a:pt x="4506" y="8623"/>
                      <a:pt x="4426" y="8583"/>
                      <a:pt x="4357" y="8533"/>
                    </a:cubicBezTo>
                    <a:cubicBezTo>
                      <a:pt x="4266" y="8483"/>
                      <a:pt x="4187" y="8434"/>
                      <a:pt x="4107" y="8394"/>
                    </a:cubicBezTo>
                    <a:cubicBezTo>
                      <a:pt x="4027" y="8354"/>
                      <a:pt x="3947" y="8314"/>
                      <a:pt x="3867" y="8263"/>
                    </a:cubicBezTo>
                    <a:cubicBezTo>
                      <a:pt x="3787" y="8223"/>
                      <a:pt x="3707" y="8174"/>
                      <a:pt x="3627" y="8134"/>
                    </a:cubicBezTo>
                    <a:cubicBezTo>
                      <a:pt x="3537" y="8083"/>
                      <a:pt x="3427" y="8034"/>
                      <a:pt x="3327" y="7984"/>
                    </a:cubicBezTo>
                    <a:cubicBezTo>
                      <a:pt x="3227" y="7934"/>
                      <a:pt x="3127" y="7884"/>
                      <a:pt x="3018" y="7834"/>
                    </a:cubicBezTo>
                    <a:cubicBezTo>
                      <a:pt x="2938" y="7794"/>
                      <a:pt x="2868" y="7754"/>
                      <a:pt x="2788" y="7714"/>
                    </a:cubicBezTo>
                    <a:cubicBezTo>
                      <a:pt x="2718" y="7674"/>
                      <a:pt x="2638" y="7634"/>
                      <a:pt x="2568" y="7594"/>
                    </a:cubicBezTo>
                    <a:cubicBezTo>
                      <a:pt x="2488" y="7544"/>
                      <a:pt x="2408" y="7504"/>
                      <a:pt x="2328" y="7464"/>
                    </a:cubicBezTo>
                    <a:cubicBezTo>
                      <a:pt x="2298" y="7444"/>
                      <a:pt x="2259" y="7424"/>
                      <a:pt x="2219" y="7404"/>
                    </a:cubicBezTo>
                    <a:cubicBezTo>
                      <a:pt x="2188" y="7394"/>
                      <a:pt x="2168" y="7374"/>
                      <a:pt x="2148" y="7364"/>
                    </a:cubicBezTo>
                    <a:lnTo>
                      <a:pt x="2148" y="7354"/>
                    </a:lnTo>
                    <a:cubicBezTo>
                      <a:pt x="2168" y="7354"/>
                      <a:pt x="2188" y="7344"/>
                      <a:pt x="2208" y="7334"/>
                    </a:cubicBezTo>
                    <a:lnTo>
                      <a:pt x="2328" y="7275"/>
                    </a:lnTo>
                    <a:cubicBezTo>
                      <a:pt x="2368" y="7244"/>
                      <a:pt x="2398" y="7215"/>
                      <a:pt x="2438" y="7184"/>
                    </a:cubicBezTo>
                    <a:cubicBezTo>
                      <a:pt x="2468" y="7144"/>
                      <a:pt x="2498" y="7115"/>
                      <a:pt x="2528" y="7075"/>
                    </a:cubicBezTo>
                    <a:cubicBezTo>
                      <a:pt x="2558" y="7035"/>
                      <a:pt x="2578" y="6995"/>
                      <a:pt x="2598" y="6955"/>
                    </a:cubicBezTo>
                    <a:cubicBezTo>
                      <a:pt x="2618" y="6915"/>
                      <a:pt x="2628" y="6875"/>
                      <a:pt x="2648" y="6835"/>
                    </a:cubicBezTo>
                    <a:cubicBezTo>
                      <a:pt x="2668" y="6775"/>
                      <a:pt x="2678" y="6715"/>
                      <a:pt x="2668" y="6655"/>
                    </a:cubicBezTo>
                    <a:cubicBezTo>
                      <a:pt x="2668" y="6625"/>
                      <a:pt x="2668" y="6595"/>
                      <a:pt x="2658" y="6575"/>
                    </a:cubicBezTo>
                    <a:cubicBezTo>
                      <a:pt x="2658" y="6535"/>
                      <a:pt x="2648" y="6495"/>
                      <a:pt x="2638" y="6455"/>
                    </a:cubicBezTo>
                    <a:cubicBezTo>
                      <a:pt x="2628" y="6435"/>
                      <a:pt x="2618" y="6415"/>
                      <a:pt x="2618" y="6395"/>
                    </a:cubicBezTo>
                    <a:cubicBezTo>
                      <a:pt x="2608" y="6375"/>
                      <a:pt x="2588" y="6355"/>
                      <a:pt x="2578" y="6335"/>
                    </a:cubicBezTo>
                    <a:cubicBezTo>
                      <a:pt x="2568" y="6315"/>
                      <a:pt x="2548" y="6285"/>
                      <a:pt x="2528" y="6265"/>
                    </a:cubicBezTo>
                    <a:cubicBezTo>
                      <a:pt x="2508" y="6245"/>
                      <a:pt x="2478" y="6215"/>
                      <a:pt x="2448" y="6195"/>
                    </a:cubicBezTo>
                    <a:cubicBezTo>
                      <a:pt x="2428" y="6175"/>
                      <a:pt x="2398" y="6165"/>
                      <a:pt x="2378" y="6145"/>
                    </a:cubicBezTo>
                    <a:cubicBezTo>
                      <a:pt x="2358" y="6145"/>
                      <a:pt x="2338" y="6135"/>
                      <a:pt x="2328" y="6125"/>
                    </a:cubicBezTo>
                    <a:lnTo>
                      <a:pt x="2348" y="6105"/>
                    </a:lnTo>
                    <a:lnTo>
                      <a:pt x="2408" y="6076"/>
                    </a:lnTo>
                    <a:cubicBezTo>
                      <a:pt x="2448" y="6045"/>
                      <a:pt x="2488" y="6025"/>
                      <a:pt x="2528" y="6005"/>
                    </a:cubicBezTo>
                    <a:cubicBezTo>
                      <a:pt x="2608" y="5956"/>
                      <a:pt x="2688" y="5905"/>
                      <a:pt x="2768" y="5865"/>
                    </a:cubicBezTo>
                    <a:cubicBezTo>
                      <a:pt x="2928" y="5776"/>
                      <a:pt x="3087" y="5696"/>
                      <a:pt x="3238" y="5606"/>
                    </a:cubicBezTo>
                    <a:cubicBezTo>
                      <a:pt x="3318" y="5556"/>
                      <a:pt x="3398" y="5516"/>
                      <a:pt x="3467" y="5466"/>
                    </a:cubicBezTo>
                    <a:cubicBezTo>
                      <a:pt x="3507" y="5446"/>
                      <a:pt x="3547" y="5416"/>
                      <a:pt x="3587" y="5396"/>
                    </a:cubicBezTo>
                    <a:cubicBezTo>
                      <a:pt x="3627" y="5376"/>
                      <a:pt x="3667" y="5356"/>
                      <a:pt x="3707" y="5326"/>
                    </a:cubicBezTo>
                    <a:cubicBezTo>
                      <a:pt x="3797" y="5286"/>
                      <a:pt x="3877" y="5246"/>
                      <a:pt x="3957" y="5206"/>
                    </a:cubicBezTo>
                    <a:cubicBezTo>
                      <a:pt x="4047" y="5166"/>
                      <a:pt x="4127" y="5126"/>
                      <a:pt x="4207" y="5086"/>
                    </a:cubicBezTo>
                    <a:cubicBezTo>
                      <a:pt x="4366" y="5006"/>
                      <a:pt x="4526" y="4916"/>
                      <a:pt x="4677" y="4817"/>
                    </a:cubicBezTo>
                    <a:cubicBezTo>
                      <a:pt x="4836" y="4717"/>
                      <a:pt x="5006" y="4626"/>
                      <a:pt x="5166" y="4526"/>
                    </a:cubicBezTo>
                    <a:cubicBezTo>
                      <a:pt x="5246" y="4466"/>
                      <a:pt x="5326" y="4407"/>
                      <a:pt x="5406" y="4357"/>
                    </a:cubicBezTo>
                    <a:lnTo>
                      <a:pt x="5616" y="4207"/>
                    </a:lnTo>
                    <a:close/>
                    <a:moveTo>
                      <a:pt x="5296" y="4027"/>
                    </a:moveTo>
                    <a:cubicBezTo>
                      <a:pt x="5336" y="4047"/>
                      <a:pt x="5376" y="4077"/>
                      <a:pt x="5416" y="4097"/>
                    </a:cubicBezTo>
                    <a:cubicBezTo>
                      <a:pt x="5445" y="4117"/>
                      <a:pt x="5476" y="4137"/>
                      <a:pt x="5516" y="4147"/>
                    </a:cubicBezTo>
                    <a:lnTo>
                      <a:pt x="5516" y="4157"/>
                    </a:lnTo>
                    <a:cubicBezTo>
                      <a:pt x="5436" y="4217"/>
                      <a:pt x="5346" y="4277"/>
                      <a:pt x="5266" y="4337"/>
                    </a:cubicBezTo>
                    <a:cubicBezTo>
                      <a:pt x="5196" y="4387"/>
                      <a:pt x="5116" y="4437"/>
                      <a:pt x="5046" y="4477"/>
                    </a:cubicBezTo>
                    <a:cubicBezTo>
                      <a:pt x="4966" y="4526"/>
                      <a:pt x="4886" y="4577"/>
                      <a:pt x="4806" y="4617"/>
                    </a:cubicBezTo>
                    <a:cubicBezTo>
                      <a:pt x="4646" y="4717"/>
                      <a:pt x="4486" y="4817"/>
                      <a:pt x="4326" y="4897"/>
                    </a:cubicBezTo>
                    <a:cubicBezTo>
                      <a:pt x="4246" y="4946"/>
                      <a:pt x="4157" y="4986"/>
                      <a:pt x="4077" y="5036"/>
                    </a:cubicBezTo>
                    <a:cubicBezTo>
                      <a:pt x="3987" y="5076"/>
                      <a:pt x="3907" y="5116"/>
                      <a:pt x="3817" y="5156"/>
                    </a:cubicBezTo>
                    <a:cubicBezTo>
                      <a:pt x="3747" y="5196"/>
                      <a:pt x="3667" y="5226"/>
                      <a:pt x="3587" y="5276"/>
                    </a:cubicBezTo>
                    <a:cubicBezTo>
                      <a:pt x="3507" y="5316"/>
                      <a:pt x="3427" y="5366"/>
                      <a:pt x="3347" y="5406"/>
                    </a:cubicBezTo>
                    <a:cubicBezTo>
                      <a:pt x="3267" y="5456"/>
                      <a:pt x="3198" y="5506"/>
                      <a:pt x="3118" y="5546"/>
                    </a:cubicBezTo>
                    <a:cubicBezTo>
                      <a:pt x="3038" y="5586"/>
                      <a:pt x="2958" y="5636"/>
                      <a:pt x="2878" y="5676"/>
                    </a:cubicBezTo>
                    <a:cubicBezTo>
                      <a:pt x="2718" y="5765"/>
                      <a:pt x="2558" y="5856"/>
                      <a:pt x="2398" y="5956"/>
                    </a:cubicBezTo>
                    <a:cubicBezTo>
                      <a:pt x="2368" y="5976"/>
                      <a:pt x="2338" y="5996"/>
                      <a:pt x="2298" y="6016"/>
                    </a:cubicBezTo>
                    <a:cubicBezTo>
                      <a:pt x="2288" y="6025"/>
                      <a:pt x="2268" y="6036"/>
                      <a:pt x="2259" y="6045"/>
                    </a:cubicBezTo>
                    <a:cubicBezTo>
                      <a:pt x="2239" y="6056"/>
                      <a:pt x="2228" y="6065"/>
                      <a:pt x="2208" y="6085"/>
                    </a:cubicBezTo>
                    <a:cubicBezTo>
                      <a:pt x="2199" y="6096"/>
                      <a:pt x="2199" y="6125"/>
                      <a:pt x="2208" y="6145"/>
                    </a:cubicBezTo>
                    <a:cubicBezTo>
                      <a:pt x="2228" y="6185"/>
                      <a:pt x="2268" y="6205"/>
                      <a:pt x="2308" y="6235"/>
                    </a:cubicBezTo>
                    <a:cubicBezTo>
                      <a:pt x="2338" y="6245"/>
                      <a:pt x="2368" y="6265"/>
                      <a:pt x="2398" y="6295"/>
                    </a:cubicBezTo>
                    <a:lnTo>
                      <a:pt x="2428" y="6325"/>
                    </a:lnTo>
                    <a:cubicBezTo>
                      <a:pt x="2448" y="6335"/>
                      <a:pt x="2458" y="6345"/>
                      <a:pt x="2468" y="6365"/>
                    </a:cubicBezTo>
                    <a:cubicBezTo>
                      <a:pt x="2478" y="6375"/>
                      <a:pt x="2488" y="6395"/>
                      <a:pt x="2498" y="6415"/>
                    </a:cubicBezTo>
                    <a:lnTo>
                      <a:pt x="2528" y="6475"/>
                    </a:lnTo>
                    <a:cubicBezTo>
                      <a:pt x="2528" y="6495"/>
                      <a:pt x="2538" y="6525"/>
                      <a:pt x="2538" y="6545"/>
                    </a:cubicBezTo>
                    <a:cubicBezTo>
                      <a:pt x="2548" y="6565"/>
                      <a:pt x="2548" y="6585"/>
                      <a:pt x="2548" y="6595"/>
                    </a:cubicBezTo>
                    <a:lnTo>
                      <a:pt x="2548" y="6625"/>
                    </a:lnTo>
                    <a:cubicBezTo>
                      <a:pt x="2558" y="6665"/>
                      <a:pt x="2558" y="6695"/>
                      <a:pt x="2548" y="6725"/>
                    </a:cubicBezTo>
                    <a:cubicBezTo>
                      <a:pt x="2538" y="6775"/>
                      <a:pt x="2528" y="6825"/>
                      <a:pt x="2498" y="6864"/>
                    </a:cubicBezTo>
                    <a:cubicBezTo>
                      <a:pt x="2488" y="6895"/>
                      <a:pt x="2478" y="6924"/>
                      <a:pt x="2458" y="6955"/>
                    </a:cubicBezTo>
                    <a:cubicBezTo>
                      <a:pt x="2448" y="6975"/>
                      <a:pt x="2428" y="7004"/>
                      <a:pt x="2408" y="7024"/>
                    </a:cubicBezTo>
                    <a:cubicBezTo>
                      <a:pt x="2388" y="7044"/>
                      <a:pt x="2368" y="7075"/>
                      <a:pt x="2348" y="7095"/>
                    </a:cubicBezTo>
                    <a:cubicBezTo>
                      <a:pt x="2318" y="7115"/>
                      <a:pt x="2298" y="7135"/>
                      <a:pt x="2268" y="7155"/>
                    </a:cubicBezTo>
                    <a:cubicBezTo>
                      <a:pt x="2239" y="7175"/>
                      <a:pt x="2199" y="7195"/>
                      <a:pt x="2159" y="7215"/>
                    </a:cubicBezTo>
                    <a:cubicBezTo>
                      <a:pt x="2119" y="7235"/>
                      <a:pt x="2088" y="7255"/>
                      <a:pt x="2048" y="7264"/>
                    </a:cubicBezTo>
                    <a:cubicBezTo>
                      <a:pt x="2019" y="7284"/>
                      <a:pt x="1999" y="7295"/>
                      <a:pt x="1999" y="7324"/>
                    </a:cubicBezTo>
                    <a:cubicBezTo>
                      <a:pt x="1988" y="7334"/>
                      <a:pt x="1988" y="7344"/>
                      <a:pt x="1988" y="7364"/>
                    </a:cubicBezTo>
                    <a:cubicBezTo>
                      <a:pt x="1999" y="7374"/>
                      <a:pt x="2008" y="7384"/>
                      <a:pt x="2008" y="7394"/>
                    </a:cubicBezTo>
                    <a:cubicBezTo>
                      <a:pt x="2039" y="7414"/>
                      <a:pt x="2059" y="7434"/>
                      <a:pt x="2088" y="7454"/>
                    </a:cubicBezTo>
                    <a:cubicBezTo>
                      <a:pt x="2119" y="7474"/>
                      <a:pt x="2148" y="7494"/>
                      <a:pt x="2188" y="7514"/>
                    </a:cubicBezTo>
                    <a:cubicBezTo>
                      <a:pt x="2268" y="7564"/>
                      <a:pt x="2358" y="7604"/>
                      <a:pt x="2438" y="7644"/>
                    </a:cubicBezTo>
                    <a:cubicBezTo>
                      <a:pt x="2518" y="7684"/>
                      <a:pt x="2598" y="7734"/>
                      <a:pt x="2668" y="7784"/>
                    </a:cubicBezTo>
                    <a:cubicBezTo>
                      <a:pt x="2748" y="7824"/>
                      <a:pt x="2828" y="7874"/>
                      <a:pt x="2918" y="7914"/>
                    </a:cubicBezTo>
                    <a:cubicBezTo>
                      <a:pt x="2998" y="7954"/>
                      <a:pt x="3087" y="7994"/>
                      <a:pt x="3167" y="8034"/>
                    </a:cubicBezTo>
                    <a:cubicBezTo>
                      <a:pt x="3338" y="8114"/>
                      <a:pt x="3497" y="8203"/>
                      <a:pt x="3657" y="8294"/>
                    </a:cubicBezTo>
                    <a:cubicBezTo>
                      <a:pt x="3737" y="8334"/>
                      <a:pt x="3807" y="8374"/>
                      <a:pt x="3887" y="8414"/>
                    </a:cubicBezTo>
                    <a:cubicBezTo>
                      <a:pt x="3967" y="8463"/>
                      <a:pt x="4057" y="8514"/>
                      <a:pt x="4137" y="8553"/>
                    </a:cubicBezTo>
                    <a:lnTo>
                      <a:pt x="4377" y="8703"/>
                    </a:lnTo>
                    <a:cubicBezTo>
                      <a:pt x="4457" y="8743"/>
                      <a:pt x="4526" y="8793"/>
                      <a:pt x="4606" y="8833"/>
                    </a:cubicBezTo>
                    <a:cubicBezTo>
                      <a:pt x="4686" y="8873"/>
                      <a:pt x="4766" y="8923"/>
                      <a:pt x="4836" y="8973"/>
                    </a:cubicBezTo>
                    <a:cubicBezTo>
                      <a:pt x="4916" y="9023"/>
                      <a:pt x="4986" y="9083"/>
                      <a:pt x="5056" y="9143"/>
                    </a:cubicBezTo>
                    <a:cubicBezTo>
                      <a:pt x="5126" y="9193"/>
                      <a:pt x="5196" y="9243"/>
                      <a:pt x="5276" y="9293"/>
                    </a:cubicBezTo>
                    <a:cubicBezTo>
                      <a:pt x="5306" y="9322"/>
                      <a:pt x="5346" y="9342"/>
                      <a:pt x="5376" y="9362"/>
                    </a:cubicBezTo>
                    <a:cubicBezTo>
                      <a:pt x="5386" y="9373"/>
                      <a:pt x="5396" y="9373"/>
                      <a:pt x="5396" y="9382"/>
                    </a:cubicBezTo>
                    <a:cubicBezTo>
                      <a:pt x="5413" y="9394"/>
                      <a:pt x="5431" y="9399"/>
                      <a:pt x="5449" y="9399"/>
                    </a:cubicBezTo>
                    <a:cubicBezTo>
                      <a:pt x="5461" y="9399"/>
                      <a:pt x="5473" y="9397"/>
                      <a:pt x="5485" y="9393"/>
                    </a:cubicBezTo>
                    <a:cubicBezTo>
                      <a:pt x="5525" y="9382"/>
                      <a:pt x="5556" y="9342"/>
                      <a:pt x="5576" y="9313"/>
                    </a:cubicBezTo>
                    <a:cubicBezTo>
                      <a:pt x="5585" y="9293"/>
                      <a:pt x="5605" y="9282"/>
                      <a:pt x="5616" y="9262"/>
                    </a:cubicBezTo>
                    <a:cubicBezTo>
                      <a:pt x="5645" y="9233"/>
                      <a:pt x="5676" y="9203"/>
                      <a:pt x="5716" y="9173"/>
                    </a:cubicBezTo>
                    <a:lnTo>
                      <a:pt x="5756" y="9133"/>
                    </a:lnTo>
                    <a:cubicBezTo>
                      <a:pt x="5776" y="9123"/>
                      <a:pt x="5785" y="9113"/>
                      <a:pt x="5796" y="9103"/>
                    </a:cubicBezTo>
                    <a:cubicBezTo>
                      <a:pt x="5856" y="9063"/>
                      <a:pt x="5925" y="9023"/>
                      <a:pt x="5985" y="8993"/>
                    </a:cubicBezTo>
                    <a:cubicBezTo>
                      <a:pt x="6015" y="8973"/>
                      <a:pt x="6055" y="8953"/>
                      <a:pt x="6085" y="8933"/>
                    </a:cubicBezTo>
                    <a:lnTo>
                      <a:pt x="6175" y="8903"/>
                    </a:lnTo>
                    <a:cubicBezTo>
                      <a:pt x="6205" y="8883"/>
                      <a:pt x="6245" y="8873"/>
                      <a:pt x="6285" y="8863"/>
                    </a:cubicBezTo>
                    <a:cubicBezTo>
                      <a:pt x="6325" y="8853"/>
                      <a:pt x="6365" y="8843"/>
                      <a:pt x="6415" y="8833"/>
                    </a:cubicBezTo>
                    <a:cubicBezTo>
                      <a:pt x="6455" y="8823"/>
                      <a:pt x="6495" y="8813"/>
                      <a:pt x="6545" y="8803"/>
                    </a:cubicBezTo>
                    <a:cubicBezTo>
                      <a:pt x="6585" y="8803"/>
                      <a:pt x="6625" y="8793"/>
                      <a:pt x="6664" y="8793"/>
                    </a:cubicBezTo>
                    <a:cubicBezTo>
                      <a:pt x="6704" y="8793"/>
                      <a:pt x="6740" y="8789"/>
                      <a:pt x="6777" y="8789"/>
                    </a:cubicBezTo>
                    <a:cubicBezTo>
                      <a:pt x="6796" y="8789"/>
                      <a:pt x="6815" y="8790"/>
                      <a:pt x="6835" y="8793"/>
                    </a:cubicBezTo>
                    <a:lnTo>
                      <a:pt x="6924" y="8793"/>
                    </a:lnTo>
                    <a:cubicBezTo>
                      <a:pt x="6944" y="8793"/>
                      <a:pt x="6975" y="8803"/>
                      <a:pt x="6995" y="8803"/>
                    </a:cubicBezTo>
                    <a:lnTo>
                      <a:pt x="7114" y="8833"/>
                    </a:lnTo>
                    <a:cubicBezTo>
                      <a:pt x="7194" y="8873"/>
                      <a:pt x="7264" y="8933"/>
                      <a:pt x="7334" y="8983"/>
                    </a:cubicBezTo>
                    <a:cubicBezTo>
                      <a:pt x="7364" y="9003"/>
                      <a:pt x="7394" y="9033"/>
                      <a:pt x="7434" y="9043"/>
                    </a:cubicBezTo>
                    <a:cubicBezTo>
                      <a:pt x="7454" y="9053"/>
                      <a:pt x="7474" y="9063"/>
                      <a:pt x="7494" y="9063"/>
                    </a:cubicBezTo>
                    <a:cubicBezTo>
                      <a:pt x="7514" y="9063"/>
                      <a:pt x="7524" y="9063"/>
                      <a:pt x="7544" y="9053"/>
                    </a:cubicBezTo>
                    <a:cubicBezTo>
                      <a:pt x="7564" y="9043"/>
                      <a:pt x="7584" y="9013"/>
                      <a:pt x="7594" y="8993"/>
                    </a:cubicBezTo>
                    <a:cubicBezTo>
                      <a:pt x="7654" y="8933"/>
                      <a:pt x="7724" y="8873"/>
                      <a:pt x="7804" y="8823"/>
                    </a:cubicBezTo>
                    <a:cubicBezTo>
                      <a:pt x="7874" y="8773"/>
                      <a:pt x="7943" y="8723"/>
                      <a:pt x="8023" y="8673"/>
                    </a:cubicBezTo>
                    <a:cubicBezTo>
                      <a:pt x="8103" y="8633"/>
                      <a:pt x="8183" y="8583"/>
                      <a:pt x="8263" y="8533"/>
                    </a:cubicBezTo>
                    <a:cubicBezTo>
                      <a:pt x="8333" y="8483"/>
                      <a:pt x="8413" y="8434"/>
                      <a:pt x="8483" y="8383"/>
                    </a:cubicBezTo>
                    <a:cubicBezTo>
                      <a:pt x="8563" y="8334"/>
                      <a:pt x="8633" y="8283"/>
                      <a:pt x="8713" y="8234"/>
                    </a:cubicBezTo>
                    <a:cubicBezTo>
                      <a:pt x="8793" y="8183"/>
                      <a:pt x="8863" y="8143"/>
                      <a:pt x="8943" y="8094"/>
                    </a:cubicBezTo>
                    <a:cubicBezTo>
                      <a:pt x="9013" y="8043"/>
                      <a:pt x="9082" y="8004"/>
                      <a:pt x="9162" y="7954"/>
                    </a:cubicBezTo>
                    <a:cubicBezTo>
                      <a:pt x="9233" y="7904"/>
                      <a:pt x="9313" y="7864"/>
                      <a:pt x="9382" y="7814"/>
                    </a:cubicBezTo>
                    <a:cubicBezTo>
                      <a:pt x="9422" y="7784"/>
                      <a:pt x="9453" y="7754"/>
                      <a:pt x="9493" y="7734"/>
                    </a:cubicBezTo>
                    <a:cubicBezTo>
                      <a:pt x="9522" y="7704"/>
                      <a:pt x="9562" y="7674"/>
                      <a:pt x="9592" y="7654"/>
                    </a:cubicBezTo>
                    <a:cubicBezTo>
                      <a:pt x="9632" y="7624"/>
                      <a:pt x="9662" y="7604"/>
                      <a:pt x="9702" y="7574"/>
                    </a:cubicBezTo>
                    <a:cubicBezTo>
                      <a:pt x="9772" y="7524"/>
                      <a:pt x="9842" y="7474"/>
                      <a:pt x="9912" y="7434"/>
                    </a:cubicBezTo>
                    <a:cubicBezTo>
                      <a:pt x="9992" y="7384"/>
                      <a:pt x="10072" y="7344"/>
                      <a:pt x="10152" y="7304"/>
                    </a:cubicBezTo>
                    <a:cubicBezTo>
                      <a:pt x="10232" y="7264"/>
                      <a:pt x="10301" y="7224"/>
                      <a:pt x="10372" y="7184"/>
                    </a:cubicBezTo>
                    <a:cubicBezTo>
                      <a:pt x="10412" y="7164"/>
                      <a:pt x="10441" y="7144"/>
                      <a:pt x="10472" y="7124"/>
                    </a:cubicBezTo>
                    <a:cubicBezTo>
                      <a:pt x="10512" y="7095"/>
                      <a:pt x="10552" y="7064"/>
                      <a:pt x="10581" y="7044"/>
                    </a:cubicBezTo>
                    <a:cubicBezTo>
                      <a:pt x="10601" y="7035"/>
                      <a:pt x="10612" y="7015"/>
                      <a:pt x="10632" y="7004"/>
                    </a:cubicBezTo>
                    <a:cubicBezTo>
                      <a:pt x="10672" y="7035"/>
                      <a:pt x="10701" y="7075"/>
                      <a:pt x="10741" y="7104"/>
                    </a:cubicBezTo>
                    <a:cubicBezTo>
                      <a:pt x="10791" y="7135"/>
                      <a:pt x="10841" y="7164"/>
                      <a:pt x="10881" y="7204"/>
                    </a:cubicBezTo>
                    <a:cubicBezTo>
                      <a:pt x="10891" y="7204"/>
                      <a:pt x="10891" y="7215"/>
                      <a:pt x="10901" y="7224"/>
                    </a:cubicBezTo>
                    <a:lnTo>
                      <a:pt x="10901" y="7244"/>
                    </a:lnTo>
                    <a:cubicBezTo>
                      <a:pt x="10891" y="7255"/>
                      <a:pt x="10881" y="7255"/>
                      <a:pt x="10871" y="7264"/>
                    </a:cubicBezTo>
                    <a:cubicBezTo>
                      <a:pt x="10732" y="7364"/>
                      <a:pt x="10601" y="7464"/>
                      <a:pt x="10461" y="7564"/>
                    </a:cubicBezTo>
                    <a:cubicBezTo>
                      <a:pt x="10312" y="7664"/>
                      <a:pt x="10162" y="7764"/>
                      <a:pt x="10012" y="7854"/>
                    </a:cubicBezTo>
                    <a:cubicBezTo>
                      <a:pt x="9862" y="7954"/>
                      <a:pt x="9702" y="8043"/>
                      <a:pt x="9552" y="8134"/>
                    </a:cubicBezTo>
                    <a:cubicBezTo>
                      <a:pt x="9482" y="8183"/>
                      <a:pt x="9402" y="8234"/>
                      <a:pt x="9333" y="8283"/>
                    </a:cubicBezTo>
                    <a:cubicBezTo>
                      <a:pt x="9253" y="8334"/>
                      <a:pt x="9182" y="8383"/>
                      <a:pt x="9102" y="8434"/>
                    </a:cubicBezTo>
                    <a:lnTo>
                      <a:pt x="8773" y="8643"/>
                    </a:lnTo>
                    <a:lnTo>
                      <a:pt x="8833" y="8753"/>
                    </a:lnTo>
                    <a:cubicBezTo>
                      <a:pt x="8913" y="8703"/>
                      <a:pt x="8983" y="8653"/>
                      <a:pt x="9062" y="8613"/>
                    </a:cubicBezTo>
                    <a:cubicBezTo>
                      <a:pt x="9202" y="8514"/>
                      <a:pt x="9353" y="8423"/>
                      <a:pt x="9502" y="8334"/>
                    </a:cubicBezTo>
                    <a:cubicBezTo>
                      <a:pt x="9662" y="8234"/>
                      <a:pt x="9812" y="8143"/>
                      <a:pt x="9972" y="8054"/>
                    </a:cubicBezTo>
                    <a:cubicBezTo>
                      <a:pt x="10122" y="7964"/>
                      <a:pt x="10281" y="7874"/>
                      <a:pt x="10441" y="7784"/>
                    </a:cubicBezTo>
                    <a:cubicBezTo>
                      <a:pt x="10592" y="7684"/>
                      <a:pt x="10732" y="7584"/>
                      <a:pt x="10881" y="7484"/>
                    </a:cubicBezTo>
                    <a:cubicBezTo>
                      <a:pt x="10901" y="7474"/>
                      <a:pt x="10921" y="7454"/>
                      <a:pt x="10941" y="7444"/>
                    </a:cubicBezTo>
                    <a:lnTo>
                      <a:pt x="10941" y="7454"/>
                    </a:lnTo>
                    <a:cubicBezTo>
                      <a:pt x="10951" y="7504"/>
                      <a:pt x="10961" y="7564"/>
                      <a:pt x="10971" y="7624"/>
                    </a:cubicBezTo>
                    <a:lnTo>
                      <a:pt x="10971" y="7744"/>
                    </a:lnTo>
                    <a:lnTo>
                      <a:pt x="10971" y="7754"/>
                    </a:lnTo>
                    <a:lnTo>
                      <a:pt x="10971" y="7884"/>
                    </a:lnTo>
                    <a:lnTo>
                      <a:pt x="10971" y="8024"/>
                    </a:lnTo>
                    <a:lnTo>
                      <a:pt x="10971" y="8134"/>
                    </a:lnTo>
                    <a:cubicBezTo>
                      <a:pt x="10901" y="8174"/>
                      <a:pt x="10831" y="8214"/>
                      <a:pt x="10751" y="8263"/>
                    </a:cubicBezTo>
                    <a:cubicBezTo>
                      <a:pt x="10601" y="8354"/>
                      <a:pt x="10441" y="8443"/>
                      <a:pt x="10292" y="8533"/>
                    </a:cubicBezTo>
                    <a:cubicBezTo>
                      <a:pt x="10132" y="8623"/>
                      <a:pt x="9972" y="8723"/>
                      <a:pt x="9822" y="8823"/>
                    </a:cubicBezTo>
                    <a:cubicBezTo>
                      <a:pt x="9662" y="8913"/>
                      <a:pt x="9502" y="9013"/>
                      <a:pt x="9342" y="9103"/>
                    </a:cubicBezTo>
                    <a:lnTo>
                      <a:pt x="8863" y="9373"/>
                    </a:lnTo>
                    <a:lnTo>
                      <a:pt x="8803" y="9402"/>
                    </a:lnTo>
                    <a:cubicBezTo>
                      <a:pt x="8663" y="9493"/>
                      <a:pt x="8533" y="9573"/>
                      <a:pt x="8393" y="9653"/>
                    </a:cubicBezTo>
                    <a:cubicBezTo>
                      <a:pt x="8234" y="9752"/>
                      <a:pt x="8074" y="9852"/>
                      <a:pt x="7914" y="9942"/>
                    </a:cubicBezTo>
                    <a:cubicBezTo>
                      <a:pt x="7764" y="10022"/>
                      <a:pt x="7624" y="10112"/>
                      <a:pt x="7474" y="10202"/>
                    </a:cubicBezTo>
                    <a:cubicBezTo>
                      <a:pt x="7334" y="10292"/>
                      <a:pt x="7194" y="10372"/>
                      <a:pt x="7055" y="10462"/>
                    </a:cubicBezTo>
                    <a:cubicBezTo>
                      <a:pt x="6984" y="10512"/>
                      <a:pt x="6924" y="10552"/>
                      <a:pt x="6855" y="10592"/>
                    </a:cubicBezTo>
                    <a:cubicBezTo>
                      <a:pt x="6784" y="10641"/>
                      <a:pt x="6715" y="10672"/>
                      <a:pt x="6655" y="10712"/>
                    </a:cubicBezTo>
                    <a:cubicBezTo>
                      <a:pt x="6585" y="10752"/>
                      <a:pt x="6525" y="10792"/>
                      <a:pt x="6465" y="10841"/>
                    </a:cubicBezTo>
                    <a:cubicBezTo>
                      <a:pt x="6435" y="10861"/>
                      <a:pt x="6405" y="10892"/>
                      <a:pt x="6375" y="10912"/>
                    </a:cubicBezTo>
                    <a:cubicBezTo>
                      <a:pt x="6355" y="10941"/>
                      <a:pt x="6335" y="10961"/>
                      <a:pt x="6315" y="10981"/>
                    </a:cubicBezTo>
                    <a:cubicBezTo>
                      <a:pt x="6305" y="10981"/>
                      <a:pt x="6305" y="10981"/>
                      <a:pt x="6295" y="10991"/>
                    </a:cubicBezTo>
                    <a:lnTo>
                      <a:pt x="6265" y="10991"/>
                    </a:lnTo>
                    <a:cubicBezTo>
                      <a:pt x="6245" y="10981"/>
                      <a:pt x="6225" y="10981"/>
                      <a:pt x="6205" y="10971"/>
                    </a:cubicBezTo>
                    <a:cubicBezTo>
                      <a:pt x="6205" y="10961"/>
                      <a:pt x="6215" y="10941"/>
                      <a:pt x="6205" y="10932"/>
                    </a:cubicBezTo>
                    <a:cubicBezTo>
                      <a:pt x="6195" y="10872"/>
                      <a:pt x="6195" y="10812"/>
                      <a:pt x="6185" y="10752"/>
                    </a:cubicBezTo>
                    <a:cubicBezTo>
                      <a:pt x="6225" y="10721"/>
                      <a:pt x="6255" y="10701"/>
                      <a:pt x="6295" y="10672"/>
                    </a:cubicBezTo>
                    <a:cubicBezTo>
                      <a:pt x="6365" y="10621"/>
                      <a:pt x="6435" y="10581"/>
                      <a:pt x="6505" y="10541"/>
                    </a:cubicBezTo>
                    <a:cubicBezTo>
                      <a:pt x="6565" y="10501"/>
                      <a:pt x="6635" y="10452"/>
                      <a:pt x="6704" y="10412"/>
                    </a:cubicBezTo>
                    <a:cubicBezTo>
                      <a:pt x="6775" y="10362"/>
                      <a:pt x="6844" y="10322"/>
                      <a:pt x="6924" y="10272"/>
                    </a:cubicBezTo>
                    <a:cubicBezTo>
                      <a:pt x="6995" y="10232"/>
                      <a:pt x="7064" y="10192"/>
                      <a:pt x="7144" y="10152"/>
                    </a:cubicBezTo>
                    <a:cubicBezTo>
                      <a:pt x="7214" y="10112"/>
                      <a:pt x="7284" y="10062"/>
                      <a:pt x="7354" y="10012"/>
                    </a:cubicBezTo>
                    <a:cubicBezTo>
                      <a:pt x="7414" y="9962"/>
                      <a:pt x="7484" y="9922"/>
                      <a:pt x="7554" y="9872"/>
                    </a:cubicBezTo>
                    <a:cubicBezTo>
                      <a:pt x="7624" y="9832"/>
                      <a:pt x="7694" y="9782"/>
                      <a:pt x="7764" y="9733"/>
                    </a:cubicBezTo>
                    <a:cubicBezTo>
                      <a:pt x="7834" y="9693"/>
                      <a:pt x="7903" y="9653"/>
                      <a:pt x="7974" y="9602"/>
                    </a:cubicBezTo>
                    <a:cubicBezTo>
                      <a:pt x="8003" y="9582"/>
                      <a:pt x="8034" y="9562"/>
                      <a:pt x="8074" y="9542"/>
                    </a:cubicBezTo>
                    <a:cubicBezTo>
                      <a:pt x="8083" y="9533"/>
                      <a:pt x="8094" y="9522"/>
                      <a:pt x="8083" y="9502"/>
                    </a:cubicBezTo>
                    <a:cubicBezTo>
                      <a:pt x="8074" y="9493"/>
                      <a:pt x="8063" y="9482"/>
                      <a:pt x="8054" y="9482"/>
                    </a:cubicBezTo>
                    <a:lnTo>
                      <a:pt x="8043" y="9493"/>
                    </a:lnTo>
                    <a:cubicBezTo>
                      <a:pt x="7963" y="9533"/>
                      <a:pt x="7894" y="9573"/>
                      <a:pt x="7814" y="9622"/>
                    </a:cubicBezTo>
                    <a:cubicBezTo>
                      <a:pt x="7744" y="9662"/>
                      <a:pt x="7674" y="9702"/>
                      <a:pt x="7604" y="9752"/>
                    </a:cubicBezTo>
                    <a:cubicBezTo>
                      <a:pt x="7534" y="9792"/>
                      <a:pt x="7454" y="9842"/>
                      <a:pt x="7384" y="9882"/>
                    </a:cubicBezTo>
                    <a:cubicBezTo>
                      <a:pt x="7354" y="9912"/>
                      <a:pt x="7314" y="9932"/>
                      <a:pt x="7284" y="9952"/>
                    </a:cubicBezTo>
                    <a:cubicBezTo>
                      <a:pt x="7244" y="9982"/>
                      <a:pt x="7204" y="10002"/>
                      <a:pt x="7174" y="10022"/>
                    </a:cubicBezTo>
                    <a:cubicBezTo>
                      <a:pt x="7154" y="10042"/>
                      <a:pt x="7134" y="10052"/>
                      <a:pt x="7114" y="10062"/>
                    </a:cubicBezTo>
                    <a:cubicBezTo>
                      <a:pt x="7104" y="10072"/>
                      <a:pt x="7084" y="10072"/>
                      <a:pt x="7075" y="10082"/>
                    </a:cubicBezTo>
                    <a:cubicBezTo>
                      <a:pt x="7035" y="10102"/>
                      <a:pt x="6995" y="10122"/>
                      <a:pt x="6955" y="10152"/>
                    </a:cubicBezTo>
                    <a:cubicBezTo>
                      <a:pt x="6884" y="10182"/>
                      <a:pt x="6815" y="10232"/>
                      <a:pt x="6744" y="10272"/>
                    </a:cubicBezTo>
                    <a:cubicBezTo>
                      <a:pt x="6675" y="10322"/>
                      <a:pt x="6605" y="10362"/>
                      <a:pt x="6535" y="10412"/>
                    </a:cubicBezTo>
                    <a:cubicBezTo>
                      <a:pt x="6465" y="10462"/>
                      <a:pt x="6395" y="10501"/>
                      <a:pt x="6325" y="10541"/>
                    </a:cubicBezTo>
                    <a:cubicBezTo>
                      <a:pt x="6275" y="10581"/>
                      <a:pt x="6225" y="10621"/>
                      <a:pt x="6165" y="10661"/>
                    </a:cubicBezTo>
                    <a:lnTo>
                      <a:pt x="6165" y="10601"/>
                    </a:lnTo>
                    <a:cubicBezTo>
                      <a:pt x="6155" y="10552"/>
                      <a:pt x="6145" y="10501"/>
                      <a:pt x="6145" y="10442"/>
                    </a:cubicBezTo>
                    <a:lnTo>
                      <a:pt x="6015" y="10462"/>
                    </a:lnTo>
                    <a:cubicBezTo>
                      <a:pt x="6025" y="10512"/>
                      <a:pt x="6035" y="10572"/>
                      <a:pt x="6035" y="10632"/>
                    </a:cubicBezTo>
                    <a:cubicBezTo>
                      <a:pt x="6055" y="10732"/>
                      <a:pt x="6065" y="10821"/>
                      <a:pt x="6085" y="10921"/>
                    </a:cubicBezTo>
                    <a:cubicBezTo>
                      <a:pt x="6075" y="10921"/>
                      <a:pt x="6065" y="10921"/>
                      <a:pt x="6065" y="10912"/>
                    </a:cubicBezTo>
                    <a:cubicBezTo>
                      <a:pt x="5925" y="10852"/>
                      <a:pt x="5796" y="10761"/>
                      <a:pt x="5656" y="10701"/>
                    </a:cubicBezTo>
                    <a:cubicBezTo>
                      <a:pt x="5516" y="10641"/>
                      <a:pt x="5376" y="10592"/>
                      <a:pt x="5246" y="10532"/>
                    </a:cubicBezTo>
                    <a:cubicBezTo>
                      <a:pt x="5166" y="10481"/>
                      <a:pt x="5086" y="10442"/>
                      <a:pt x="5016" y="10382"/>
                    </a:cubicBezTo>
                    <a:cubicBezTo>
                      <a:pt x="4936" y="10332"/>
                      <a:pt x="4866" y="10282"/>
                      <a:pt x="4786" y="10232"/>
                    </a:cubicBezTo>
                    <a:cubicBezTo>
                      <a:pt x="4637" y="10142"/>
                      <a:pt x="4477" y="10082"/>
                      <a:pt x="4326" y="9982"/>
                    </a:cubicBezTo>
                    <a:cubicBezTo>
                      <a:pt x="4257" y="9942"/>
                      <a:pt x="4187" y="9892"/>
                      <a:pt x="4117" y="9842"/>
                    </a:cubicBezTo>
                    <a:cubicBezTo>
                      <a:pt x="4047" y="9782"/>
                      <a:pt x="3977" y="9733"/>
                      <a:pt x="3897" y="9682"/>
                    </a:cubicBezTo>
                    <a:cubicBezTo>
                      <a:pt x="3747" y="9593"/>
                      <a:pt x="3567" y="9522"/>
                      <a:pt x="3418" y="9413"/>
                    </a:cubicBezTo>
                    <a:cubicBezTo>
                      <a:pt x="3307" y="9333"/>
                      <a:pt x="3207" y="9243"/>
                      <a:pt x="3078" y="9173"/>
                    </a:cubicBezTo>
                    <a:cubicBezTo>
                      <a:pt x="2968" y="9103"/>
                      <a:pt x="2848" y="9053"/>
                      <a:pt x="2738" y="8983"/>
                    </a:cubicBezTo>
                    <a:cubicBezTo>
                      <a:pt x="2628" y="8923"/>
                      <a:pt x="2538" y="8843"/>
                      <a:pt x="2438" y="8783"/>
                    </a:cubicBezTo>
                    <a:cubicBezTo>
                      <a:pt x="2428" y="8773"/>
                      <a:pt x="2408" y="8763"/>
                      <a:pt x="2398" y="8753"/>
                    </a:cubicBezTo>
                    <a:cubicBezTo>
                      <a:pt x="2268" y="8683"/>
                      <a:pt x="2128" y="8633"/>
                      <a:pt x="1999" y="8583"/>
                    </a:cubicBezTo>
                    <a:cubicBezTo>
                      <a:pt x="1919" y="8533"/>
                      <a:pt x="1839" y="8494"/>
                      <a:pt x="1759" y="8443"/>
                    </a:cubicBezTo>
                    <a:cubicBezTo>
                      <a:pt x="1669" y="8394"/>
                      <a:pt x="1569" y="8354"/>
                      <a:pt x="1479" y="8314"/>
                    </a:cubicBezTo>
                    <a:cubicBezTo>
                      <a:pt x="1409" y="8283"/>
                      <a:pt x="1359" y="8243"/>
                      <a:pt x="1299" y="8214"/>
                    </a:cubicBezTo>
                    <a:cubicBezTo>
                      <a:pt x="1229" y="8174"/>
                      <a:pt x="1159" y="8143"/>
                      <a:pt x="1089" y="8114"/>
                    </a:cubicBezTo>
                    <a:cubicBezTo>
                      <a:pt x="1040" y="8083"/>
                      <a:pt x="980" y="8043"/>
                      <a:pt x="920" y="8014"/>
                    </a:cubicBezTo>
                    <a:cubicBezTo>
                      <a:pt x="869" y="7984"/>
                      <a:pt x="809" y="7954"/>
                      <a:pt x="760" y="7914"/>
                    </a:cubicBezTo>
                    <a:cubicBezTo>
                      <a:pt x="720" y="7894"/>
                      <a:pt x="669" y="7874"/>
                      <a:pt x="629" y="7844"/>
                    </a:cubicBezTo>
                    <a:cubicBezTo>
                      <a:pt x="600" y="7824"/>
                      <a:pt x="580" y="7814"/>
                      <a:pt x="560" y="7794"/>
                    </a:cubicBezTo>
                    <a:cubicBezTo>
                      <a:pt x="550" y="7784"/>
                      <a:pt x="540" y="7784"/>
                      <a:pt x="540" y="7774"/>
                    </a:cubicBezTo>
                    <a:cubicBezTo>
                      <a:pt x="520" y="7754"/>
                      <a:pt x="500" y="7744"/>
                      <a:pt x="490" y="7734"/>
                    </a:cubicBezTo>
                    <a:cubicBezTo>
                      <a:pt x="480" y="7714"/>
                      <a:pt x="460" y="7704"/>
                      <a:pt x="450" y="7694"/>
                    </a:cubicBezTo>
                    <a:cubicBezTo>
                      <a:pt x="450" y="7684"/>
                      <a:pt x="440" y="7674"/>
                      <a:pt x="440" y="7674"/>
                    </a:cubicBezTo>
                    <a:cubicBezTo>
                      <a:pt x="420" y="7624"/>
                      <a:pt x="410" y="7564"/>
                      <a:pt x="390" y="7514"/>
                    </a:cubicBezTo>
                    <a:cubicBezTo>
                      <a:pt x="390" y="7494"/>
                      <a:pt x="380" y="7474"/>
                      <a:pt x="370" y="7454"/>
                    </a:cubicBezTo>
                    <a:cubicBezTo>
                      <a:pt x="370" y="7424"/>
                      <a:pt x="360" y="7394"/>
                      <a:pt x="360" y="7364"/>
                    </a:cubicBezTo>
                    <a:lnTo>
                      <a:pt x="360" y="7364"/>
                    </a:lnTo>
                    <a:lnTo>
                      <a:pt x="390" y="7394"/>
                    </a:lnTo>
                    <a:cubicBezTo>
                      <a:pt x="400" y="7404"/>
                      <a:pt x="420" y="7414"/>
                      <a:pt x="440" y="7424"/>
                    </a:cubicBezTo>
                    <a:cubicBezTo>
                      <a:pt x="470" y="7444"/>
                      <a:pt x="510" y="7454"/>
                      <a:pt x="540" y="7474"/>
                    </a:cubicBezTo>
                    <a:cubicBezTo>
                      <a:pt x="560" y="7484"/>
                      <a:pt x="580" y="7494"/>
                      <a:pt x="590" y="7504"/>
                    </a:cubicBezTo>
                    <a:cubicBezTo>
                      <a:pt x="609" y="7514"/>
                      <a:pt x="620" y="7524"/>
                      <a:pt x="640" y="7534"/>
                    </a:cubicBezTo>
                    <a:cubicBezTo>
                      <a:pt x="669" y="7554"/>
                      <a:pt x="700" y="7574"/>
                      <a:pt x="740" y="7594"/>
                    </a:cubicBezTo>
                    <a:lnTo>
                      <a:pt x="829" y="7654"/>
                    </a:lnTo>
                    <a:cubicBezTo>
                      <a:pt x="860" y="7684"/>
                      <a:pt x="889" y="7704"/>
                      <a:pt x="920" y="7724"/>
                    </a:cubicBezTo>
                    <a:cubicBezTo>
                      <a:pt x="980" y="7764"/>
                      <a:pt x="1049" y="7804"/>
                      <a:pt x="1119" y="7844"/>
                    </a:cubicBezTo>
                    <a:cubicBezTo>
                      <a:pt x="1149" y="7864"/>
                      <a:pt x="1189" y="7884"/>
                      <a:pt x="1219" y="7904"/>
                    </a:cubicBezTo>
                    <a:cubicBezTo>
                      <a:pt x="1249" y="7914"/>
                      <a:pt x="1279" y="7934"/>
                      <a:pt x="1309" y="7954"/>
                    </a:cubicBezTo>
                    <a:lnTo>
                      <a:pt x="1329" y="7954"/>
                    </a:lnTo>
                    <a:cubicBezTo>
                      <a:pt x="1379" y="7984"/>
                      <a:pt x="1429" y="8004"/>
                      <a:pt x="1479" y="8024"/>
                    </a:cubicBezTo>
                    <a:cubicBezTo>
                      <a:pt x="1549" y="8054"/>
                      <a:pt x="1609" y="8094"/>
                      <a:pt x="1679" y="8123"/>
                    </a:cubicBezTo>
                    <a:cubicBezTo>
                      <a:pt x="1719" y="8143"/>
                      <a:pt x="1749" y="8163"/>
                      <a:pt x="1779" y="8174"/>
                    </a:cubicBezTo>
                    <a:cubicBezTo>
                      <a:pt x="1819" y="8194"/>
                      <a:pt x="1859" y="8214"/>
                      <a:pt x="1888" y="8234"/>
                    </a:cubicBezTo>
                    <a:cubicBezTo>
                      <a:pt x="1959" y="8274"/>
                      <a:pt x="2028" y="8323"/>
                      <a:pt x="2099" y="8363"/>
                    </a:cubicBezTo>
                    <a:cubicBezTo>
                      <a:pt x="2168" y="8403"/>
                      <a:pt x="2228" y="8443"/>
                      <a:pt x="2298" y="8494"/>
                    </a:cubicBezTo>
                    <a:cubicBezTo>
                      <a:pt x="2298" y="8494"/>
                      <a:pt x="2308" y="8503"/>
                      <a:pt x="2318" y="8503"/>
                    </a:cubicBezTo>
                    <a:cubicBezTo>
                      <a:pt x="2321" y="8506"/>
                      <a:pt x="2324" y="8507"/>
                      <a:pt x="2327" y="8507"/>
                    </a:cubicBezTo>
                    <a:cubicBezTo>
                      <a:pt x="2334" y="8507"/>
                      <a:pt x="2341" y="8500"/>
                      <a:pt x="2348" y="8494"/>
                    </a:cubicBezTo>
                    <a:cubicBezTo>
                      <a:pt x="2348" y="8483"/>
                      <a:pt x="2348" y="8474"/>
                      <a:pt x="2338" y="8463"/>
                    </a:cubicBezTo>
                    <a:cubicBezTo>
                      <a:pt x="2308" y="8443"/>
                      <a:pt x="2268" y="8414"/>
                      <a:pt x="2239" y="8394"/>
                    </a:cubicBezTo>
                    <a:cubicBezTo>
                      <a:pt x="2219" y="8374"/>
                      <a:pt x="2208" y="8363"/>
                      <a:pt x="2188" y="8354"/>
                    </a:cubicBezTo>
                    <a:cubicBezTo>
                      <a:pt x="2179" y="8343"/>
                      <a:pt x="2159" y="8334"/>
                      <a:pt x="2139" y="8323"/>
                    </a:cubicBezTo>
                    <a:cubicBezTo>
                      <a:pt x="2108" y="8294"/>
                      <a:pt x="2068" y="8274"/>
                      <a:pt x="2039" y="8254"/>
                    </a:cubicBezTo>
                    <a:cubicBezTo>
                      <a:pt x="2019" y="8243"/>
                      <a:pt x="2008" y="8234"/>
                      <a:pt x="1988" y="8223"/>
                    </a:cubicBezTo>
                    <a:cubicBezTo>
                      <a:pt x="1979" y="8214"/>
                      <a:pt x="1959" y="8203"/>
                      <a:pt x="1939" y="8194"/>
                    </a:cubicBezTo>
                    <a:cubicBezTo>
                      <a:pt x="1928" y="8183"/>
                      <a:pt x="1908" y="8174"/>
                      <a:pt x="1888" y="8163"/>
                    </a:cubicBezTo>
                    <a:lnTo>
                      <a:pt x="1828" y="8134"/>
                    </a:lnTo>
                    <a:cubicBezTo>
                      <a:pt x="1799" y="8114"/>
                      <a:pt x="1759" y="8094"/>
                      <a:pt x="1729" y="8083"/>
                    </a:cubicBezTo>
                    <a:cubicBezTo>
                      <a:pt x="1659" y="8043"/>
                      <a:pt x="1589" y="8004"/>
                      <a:pt x="1519" y="7974"/>
                    </a:cubicBezTo>
                    <a:cubicBezTo>
                      <a:pt x="1469" y="7944"/>
                      <a:pt x="1409" y="7924"/>
                      <a:pt x="1349" y="7894"/>
                    </a:cubicBezTo>
                    <a:cubicBezTo>
                      <a:pt x="1319" y="7874"/>
                      <a:pt x="1289" y="7864"/>
                      <a:pt x="1249" y="7844"/>
                    </a:cubicBezTo>
                    <a:cubicBezTo>
                      <a:pt x="1219" y="7824"/>
                      <a:pt x="1179" y="7804"/>
                      <a:pt x="1149" y="7784"/>
                    </a:cubicBezTo>
                    <a:cubicBezTo>
                      <a:pt x="1079" y="7744"/>
                      <a:pt x="1020" y="7704"/>
                      <a:pt x="949" y="7664"/>
                    </a:cubicBezTo>
                    <a:cubicBezTo>
                      <a:pt x="920" y="7644"/>
                      <a:pt x="889" y="7624"/>
                      <a:pt x="860" y="7594"/>
                    </a:cubicBezTo>
                    <a:lnTo>
                      <a:pt x="769" y="7534"/>
                    </a:lnTo>
                    <a:cubicBezTo>
                      <a:pt x="749" y="7524"/>
                      <a:pt x="729" y="7514"/>
                      <a:pt x="720" y="7504"/>
                    </a:cubicBezTo>
                    <a:cubicBezTo>
                      <a:pt x="700" y="7494"/>
                      <a:pt x="680" y="7484"/>
                      <a:pt x="669" y="7474"/>
                    </a:cubicBezTo>
                    <a:cubicBezTo>
                      <a:pt x="629" y="7454"/>
                      <a:pt x="600" y="7434"/>
                      <a:pt x="560" y="7414"/>
                    </a:cubicBezTo>
                    <a:cubicBezTo>
                      <a:pt x="540" y="7404"/>
                      <a:pt x="520" y="7394"/>
                      <a:pt x="490" y="7384"/>
                    </a:cubicBezTo>
                    <a:cubicBezTo>
                      <a:pt x="480" y="7384"/>
                      <a:pt x="460" y="7374"/>
                      <a:pt x="450" y="7364"/>
                    </a:cubicBezTo>
                    <a:cubicBezTo>
                      <a:pt x="430" y="7354"/>
                      <a:pt x="420" y="7344"/>
                      <a:pt x="410" y="7334"/>
                    </a:cubicBezTo>
                    <a:lnTo>
                      <a:pt x="400" y="7324"/>
                    </a:lnTo>
                    <a:lnTo>
                      <a:pt x="390" y="7324"/>
                    </a:lnTo>
                    <a:cubicBezTo>
                      <a:pt x="380" y="7304"/>
                      <a:pt x="360" y="7295"/>
                      <a:pt x="340" y="7284"/>
                    </a:cubicBezTo>
                    <a:cubicBezTo>
                      <a:pt x="340" y="7255"/>
                      <a:pt x="330" y="7215"/>
                      <a:pt x="330" y="7184"/>
                    </a:cubicBezTo>
                    <a:cubicBezTo>
                      <a:pt x="320" y="7155"/>
                      <a:pt x="320" y="7115"/>
                      <a:pt x="310" y="7084"/>
                    </a:cubicBezTo>
                    <a:lnTo>
                      <a:pt x="380" y="6964"/>
                    </a:lnTo>
                    <a:cubicBezTo>
                      <a:pt x="370" y="6964"/>
                      <a:pt x="360" y="6955"/>
                      <a:pt x="350" y="6955"/>
                    </a:cubicBezTo>
                    <a:cubicBezTo>
                      <a:pt x="440" y="6875"/>
                      <a:pt x="520" y="6805"/>
                      <a:pt x="609" y="6735"/>
                    </a:cubicBezTo>
                    <a:lnTo>
                      <a:pt x="820" y="6615"/>
                    </a:lnTo>
                    <a:cubicBezTo>
                      <a:pt x="900" y="6575"/>
                      <a:pt x="980" y="6535"/>
                      <a:pt x="1060" y="6485"/>
                    </a:cubicBezTo>
                    <a:cubicBezTo>
                      <a:pt x="1219" y="6395"/>
                      <a:pt x="1369" y="6295"/>
                      <a:pt x="1529" y="6185"/>
                    </a:cubicBezTo>
                    <a:cubicBezTo>
                      <a:pt x="1679" y="6085"/>
                      <a:pt x="1839" y="5976"/>
                      <a:pt x="1999" y="5885"/>
                    </a:cubicBezTo>
                    <a:cubicBezTo>
                      <a:pt x="2159" y="5785"/>
                      <a:pt x="2328" y="5685"/>
                      <a:pt x="2488" y="5596"/>
                    </a:cubicBezTo>
                    <a:cubicBezTo>
                      <a:pt x="2648" y="5496"/>
                      <a:pt x="2808" y="5406"/>
                      <a:pt x="2968" y="5306"/>
                    </a:cubicBezTo>
                    <a:cubicBezTo>
                      <a:pt x="3118" y="5206"/>
                      <a:pt x="3278" y="5116"/>
                      <a:pt x="3438" y="5016"/>
                    </a:cubicBezTo>
                    <a:cubicBezTo>
                      <a:pt x="3517" y="4966"/>
                      <a:pt x="3597" y="4916"/>
                      <a:pt x="3677" y="4877"/>
                    </a:cubicBezTo>
                    <a:cubicBezTo>
                      <a:pt x="3757" y="4837"/>
                      <a:pt x="3837" y="4797"/>
                      <a:pt x="3917" y="4766"/>
                    </a:cubicBezTo>
                    <a:cubicBezTo>
                      <a:pt x="4087" y="4686"/>
                      <a:pt x="4246" y="4597"/>
                      <a:pt x="4406" y="4506"/>
                    </a:cubicBezTo>
                    <a:cubicBezTo>
                      <a:pt x="4577" y="4417"/>
                      <a:pt x="4746" y="4317"/>
                      <a:pt x="4906" y="4227"/>
                    </a:cubicBezTo>
                    <a:cubicBezTo>
                      <a:pt x="5036" y="4157"/>
                      <a:pt x="5166" y="4097"/>
                      <a:pt x="5296" y="4027"/>
                    </a:cubicBezTo>
                    <a:close/>
                    <a:moveTo>
                      <a:pt x="11580" y="1"/>
                    </a:moveTo>
                    <a:cubicBezTo>
                      <a:pt x="11531" y="1"/>
                      <a:pt x="11491" y="10"/>
                      <a:pt x="11451" y="30"/>
                    </a:cubicBezTo>
                    <a:lnTo>
                      <a:pt x="11331" y="90"/>
                    </a:lnTo>
                    <a:cubicBezTo>
                      <a:pt x="11291" y="110"/>
                      <a:pt x="11261" y="130"/>
                      <a:pt x="11221" y="150"/>
                    </a:cubicBezTo>
                    <a:cubicBezTo>
                      <a:pt x="11191" y="170"/>
                      <a:pt x="11151" y="200"/>
                      <a:pt x="11121" y="220"/>
                    </a:cubicBezTo>
                    <a:cubicBezTo>
                      <a:pt x="10971" y="320"/>
                      <a:pt x="10831" y="420"/>
                      <a:pt x="10681" y="520"/>
                    </a:cubicBezTo>
                    <a:cubicBezTo>
                      <a:pt x="10532" y="610"/>
                      <a:pt x="10372" y="710"/>
                      <a:pt x="10222" y="809"/>
                    </a:cubicBezTo>
                    <a:cubicBezTo>
                      <a:pt x="9912" y="1009"/>
                      <a:pt x="9602" y="1209"/>
                      <a:pt x="9273" y="1389"/>
                    </a:cubicBezTo>
                    <a:cubicBezTo>
                      <a:pt x="9122" y="1479"/>
                      <a:pt x="8973" y="1579"/>
                      <a:pt x="8813" y="1669"/>
                    </a:cubicBezTo>
                    <a:cubicBezTo>
                      <a:pt x="8663" y="1759"/>
                      <a:pt x="8513" y="1859"/>
                      <a:pt x="8363" y="1939"/>
                    </a:cubicBezTo>
                    <a:cubicBezTo>
                      <a:pt x="8194" y="2039"/>
                      <a:pt x="8034" y="2128"/>
                      <a:pt x="7874" y="2228"/>
                    </a:cubicBezTo>
                    <a:cubicBezTo>
                      <a:pt x="7704" y="2339"/>
                      <a:pt x="7534" y="2439"/>
                      <a:pt x="7364" y="2548"/>
                    </a:cubicBezTo>
                    <a:lnTo>
                      <a:pt x="6915" y="2818"/>
                    </a:lnTo>
                    <a:cubicBezTo>
                      <a:pt x="6744" y="2908"/>
                      <a:pt x="6575" y="3008"/>
                      <a:pt x="6405" y="3098"/>
                    </a:cubicBezTo>
                    <a:cubicBezTo>
                      <a:pt x="6325" y="3148"/>
                      <a:pt x="6235" y="3198"/>
                      <a:pt x="6155" y="3247"/>
                    </a:cubicBezTo>
                    <a:cubicBezTo>
                      <a:pt x="6075" y="3298"/>
                      <a:pt x="6005" y="3338"/>
                      <a:pt x="5935" y="3387"/>
                    </a:cubicBezTo>
                    <a:cubicBezTo>
                      <a:pt x="5776" y="3487"/>
                      <a:pt x="5616" y="3578"/>
                      <a:pt x="5445" y="3667"/>
                    </a:cubicBezTo>
                    <a:lnTo>
                      <a:pt x="4936" y="3937"/>
                    </a:lnTo>
                    <a:cubicBezTo>
                      <a:pt x="4776" y="4037"/>
                      <a:pt x="4606" y="4127"/>
                      <a:pt x="4446" y="4227"/>
                    </a:cubicBezTo>
                    <a:cubicBezTo>
                      <a:pt x="4286" y="4317"/>
                      <a:pt x="4137" y="4407"/>
                      <a:pt x="3977" y="4477"/>
                    </a:cubicBezTo>
                    <a:cubicBezTo>
                      <a:pt x="3807" y="4566"/>
                      <a:pt x="3627" y="4637"/>
                      <a:pt x="3467" y="4726"/>
                    </a:cubicBezTo>
                    <a:cubicBezTo>
                      <a:pt x="3307" y="4806"/>
                      <a:pt x="3158" y="4906"/>
                      <a:pt x="3007" y="4996"/>
                    </a:cubicBezTo>
                    <a:cubicBezTo>
                      <a:pt x="2848" y="5096"/>
                      <a:pt x="2688" y="5186"/>
                      <a:pt x="2518" y="5286"/>
                    </a:cubicBezTo>
                    <a:cubicBezTo>
                      <a:pt x="2358" y="5376"/>
                      <a:pt x="2188" y="5476"/>
                      <a:pt x="2019" y="5566"/>
                    </a:cubicBezTo>
                    <a:cubicBezTo>
                      <a:pt x="1859" y="5665"/>
                      <a:pt x="1699" y="5756"/>
                      <a:pt x="1539" y="5856"/>
                    </a:cubicBezTo>
                    <a:cubicBezTo>
                      <a:pt x="1389" y="5956"/>
                      <a:pt x="1239" y="6056"/>
                      <a:pt x="1079" y="6155"/>
                    </a:cubicBezTo>
                    <a:cubicBezTo>
                      <a:pt x="1000" y="6205"/>
                      <a:pt x="920" y="6245"/>
                      <a:pt x="829" y="6295"/>
                    </a:cubicBezTo>
                    <a:cubicBezTo>
                      <a:pt x="749" y="6335"/>
                      <a:pt x="669" y="6375"/>
                      <a:pt x="600" y="6415"/>
                    </a:cubicBezTo>
                    <a:cubicBezTo>
                      <a:pt x="490" y="6475"/>
                      <a:pt x="390" y="6555"/>
                      <a:pt x="290" y="6625"/>
                    </a:cubicBezTo>
                    <a:lnTo>
                      <a:pt x="140" y="6745"/>
                    </a:lnTo>
                    <a:cubicBezTo>
                      <a:pt x="90" y="6795"/>
                      <a:pt x="40" y="6835"/>
                      <a:pt x="20" y="6904"/>
                    </a:cubicBezTo>
                    <a:cubicBezTo>
                      <a:pt x="0" y="6955"/>
                      <a:pt x="0" y="7004"/>
                      <a:pt x="0" y="7055"/>
                    </a:cubicBezTo>
                    <a:cubicBezTo>
                      <a:pt x="10" y="7164"/>
                      <a:pt x="30" y="7284"/>
                      <a:pt x="50" y="7394"/>
                    </a:cubicBezTo>
                    <a:lnTo>
                      <a:pt x="80" y="7574"/>
                    </a:lnTo>
                    <a:cubicBezTo>
                      <a:pt x="90" y="7634"/>
                      <a:pt x="110" y="7694"/>
                      <a:pt x="120" y="7764"/>
                    </a:cubicBezTo>
                    <a:cubicBezTo>
                      <a:pt x="130" y="7794"/>
                      <a:pt x="160" y="7824"/>
                      <a:pt x="180" y="7844"/>
                    </a:cubicBezTo>
                    <a:lnTo>
                      <a:pt x="190" y="7854"/>
                    </a:lnTo>
                    <a:cubicBezTo>
                      <a:pt x="200" y="7874"/>
                      <a:pt x="210" y="7894"/>
                      <a:pt x="230" y="7914"/>
                    </a:cubicBezTo>
                    <a:cubicBezTo>
                      <a:pt x="260" y="7964"/>
                      <a:pt x="280" y="8014"/>
                      <a:pt x="320" y="8063"/>
                    </a:cubicBezTo>
                    <a:cubicBezTo>
                      <a:pt x="350" y="8094"/>
                      <a:pt x="380" y="8114"/>
                      <a:pt x="410" y="8143"/>
                    </a:cubicBezTo>
                    <a:cubicBezTo>
                      <a:pt x="440" y="8163"/>
                      <a:pt x="470" y="8174"/>
                      <a:pt x="500" y="8194"/>
                    </a:cubicBezTo>
                    <a:cubicBezTo>
                      <a:pt x="540" y="8214"/>
                      <a:pt x="570" y="8243"/>
                      <a:pt x="609" y="8263"/>
                    </a:cubicBezTo>
                    <a:lnTo>
                      <a:pt x="729" y="8323"/>
                    </a:lnTo>
                    <a:cubicBezTo>
                      <a:pt x="780" y="8354"/>
                      <a:pt x="820" y="8383"/>
                      <a:pt x="860" y="8403"/>
                    </a:cubicBezTo>
                    <a:cubicBezTo>
                      <a:pt x="920" y="8434"/>
                      <a:pt x="969" y="8454"/>
                      <a:pt x="1029" y="8483"/>
                    </a:cubicBezTo>
                    <a:cubicBezTo>
                      <a:pt x="1109" y="8523"/>
                      <a:pt x="1179" y="8563"/>
                      <a:pt x="1259" y="8603"/>
                    </a:cubicBezTo>
                    <a:cubicBezTo>
                      <a:pt x="1359" y="8653"/>
                      <a:pt x="1459" y="8683"/>
                      <a:pt x="1559" y="8733"/>
                    </a:cubicBezTo>
                    <a:cubicBezTo>
                      <a:pt x="1649" y="8773"/>
                      <a:pt x="1749" y="8833"/>
                      <a:pt x="1848" y="8883"/>
                    </a:cubicBezTo>
                    <a:lnTo>
                      <a:pt x="2148" y="9003"/>
                    </a:lnTo>
                    <a:cubicBezTo>
                      <a:pt x="2219" y="9043"/>
                      <a:pt x="2288" y="9083"/>
                      <a:pt x="2348" y="9133"/>
                    </a:cubicBezTo>
                    <a:cubicBezTo>
                      <a:pt x="2428" y="9173"/>
                      <a:pt x="2498" y="9223"/>
                      <a:pt x="2568" y="9273"/>
                    </a:cubicBezTo>
                    <a:cubicBezTo>
                      <a:pt x="2708" y="9353"/>
                      <a:pt x="2868" y="9413"/>
                      <a:pt x="2998" y="9513"/>
                    </a:cubicBezTo>
                    <a:cubicBezTo>
                      <a:pt x="3078" y="9562"/>
                      <a:pt x="3158" y="9622"/>
                      <a:pt x="3238" y="9682"/>
                    </a:cubicBezTo>
                    <a:cubicBezTo>
                      <a:pt x="3318" y="9733"/>
                      <a:pt x="3398" y="9782"/>
                      <a:pt x="3487" y="9832"/>
                    </a:cubicBezTo>
                    <a:cubicBezTo>
                      <a:pt x="3557" y="9862"/>
                      <a:pt x="3637" y="9902"/>
                      <a:pt x="3707" y="9942"/>
                    </a:cubicBezTo>
                    <a:cubicBezTo>
                      <a:pt x="3787" y="9992"/>
                      <a:pt x="3857" y="10042"/>
                      <a:pt x="3927" y="10102"/>
                    </a:cubicBezTo>
                    <a:cubicBezTo>
                      <a:pt x="3987" y="10142"/>
                      <a:pt x="4047" y="10192"/>
                      <a:pt x="4117" y="10232"/>
                    </a:cubicBezTo>
                    <a:cubicBezTo>
                      <a:pt x="4177" y="10272"/>
                      <a:pt x="4246" y="10312"/>
                      <a:pt x="4317" y="10342"/>
                    </a:cubicBezTo>
                    <a:cubicBezTo>
                      <a:pt x="4446" y="10412"/>
                      <a:pt x="4586" y="10481"/>
                      <a:pt x="4706" y="10561"/>
                    </a:cubicBezTo>
                    <a:cubicBezTo>
                      <a:pt x="4766" y="10612"/>
                      <a:pt x="4826" y="10652"/>
                      <a:pt x="4886" y="10692"/>
                    </a:cubicBezTo>
                    <a:cubicBezTo>
                      <a:pt x="4966" y="10741"/>
                      <a:pt x="5046" y="10792"/>
                      <a:pt x="5126" y="10832"/>
                    </a:cubicBezTo>
                    <a:cubicBezTo>
                      <a:pt x="5256" y="10892"/>
                      <a:pt x="5396" y="10941"/>
                      <a:pt x="5525" y="11001"/>
                    </a:cubicBezTo>
                    <a:cubicBezTo>
                      <a:pt x="5625" y="11041"/>
                      <a:pt x="5716" y="11101"/>
                      <a:pt x="5816" y="11151"/>
                    </a:cubicBezTo>
                    <a:lnTo>
                      <a:pt x="5995" y="11241"/>
                    </a:lnTo>
                    <a:cubicBezTo>
                      <a:pt x="6025" y="11251"/>
                      <a:pt x="6055" y="11261"/>
                      <a:pt x="6075" y="11271"/>
                    </a:cubicBezTo>
                    <a:cubicBezTo>
                      <a:pt x="6115" y="11281"/>
                      <a:pt x="6155" y="11281"/>
                      <a:pt x="6195" y="11291"/>
                    </a:cubicBezTo>
                    <a:cubicBezTo>
                      <a:pt x="6210" y="11294"/>
                      <a:pt x="6225" y="11295"/>
                      <a:pt x="6240" y="11295"/>
                    </a:cubicBezTo>
                    <a:cubicBezTo>
                      <a:pt x="6278" y="11295"/>
                      <a:pt x="6316" y="11288"/>
                      <a:pt x="6345" y="11281"/>
                    </a:cubicBezTo>
                    <a:cubicBezTo>
                      <a:pt x="6415" y="11261"/>
                      <a:pt x="6465" y="11221"/>
                      <a:pt x="6515" y="11181"/>
                    </a:cubicBezTo>
                    <a:cubicBezTo>
                      <a:pt x="6555" y="11141"/>
                      <a:pt x="6585" y="11101"/>
                      <a:pt x="6625" y="11071"/>
                    </a:cubicBezTo>
                    <a:cubicBezTo>
                      <a:pt x="6664" y="11031"/>
                      <a:pt x="6704" y="11001"/>
                      <a:pt x="6744" y="10971"/>
                    </a:cubicBezTo>
                    <a:cubicBezTo>
                      <a:pt x="6804" y="10932"/>
                      <a:pt x="6875" y="10901"/>
                      <a:pt x="6935" y="10861"/>
                    </a:cubicBezTo>
                    <a:cubicBezTo>
                      <a:pt x="7004" y="10821"/>
                      <a:pt x="7064" y="10772"/>
                      <a:pt x="7134" y="10732"/>
                    </a:cubicBezTo>
                    <a:cubicBezTo>
                      <a:pt x="7284" y="10632"/>
                      <a:pt x="7434" y="10532"/>
                      <a:pt x="7584" y="10442"/>
                    </a:cubicBezTo>
                    <a:cubicBezTo>
                      <a:pt x="7744" y="10352"/>
                      <a:pt x="7903" y="10252"/>
                      <a:pt x="8074" y="10152"/>
                    </a:cubicBezTo>
                    <a:cubicBezTo>
                      <a:pt x="8223" y="10062"/>
                      <a:pt x="8383" y="9972"/>
                      <a:pt x="8533" y="9882"/>
                    </a:cubicBezTo>
                    <a:cubicBezTo>
                      <a:pt x="8693" y="9782"/>
                      <a:pt x="8853" y="9682"/>
                      <a:pt x="9023" y="9582"/>
                    </a:cubicBezTo>
                    <a:cubicBezTo>
                      <a:pt x="9182" y="9493"/>
                      <a:pt x="9342" y="9402"/>
                      <a:pt x="9502" y="9302"/>
                    </a:cubicBezTo>
                    <a:cubicBezTo>
                      <a:pt x="9662" y="9213"/>
                      <a:pt x="9822" y="9113"/>
                      <a:pt x="9982" y="9023"/>
                    </a:cubicBezTo>
                    <a:cubicBezTo>
                      <a:pt x="10132" y="8933"/>
                      <a:pt x="10272" y="8833"/>
                      <a:pt x="10421" y="8743"/>
                    </a:cubicBezTo>
                    <a:cubicBezTo>
                      <a:pt x="10741" y="8553"/>
                      <a:pt x="11061" y="8363"/>
                      <a:pt x="11371" y="8163"/>
                    </a:cubicBezTo>
                    <a:cubicBezTo>
                      <a:pt x="11540" y="8054"/>
                      <a:pt x="11700" y="7954"/>
                      <a:pt x="11871" y="7854"/>
                    </a:cubicBezTo>
                    <a:lnTo>
                      <a:pt x="12350" y="7554"/>
                    </a:lnTo>
                    <a:cubicBezTo>
                      <a:pt x="12510" y="7464"/>
                      <a:pt x="12670" y="7364"/>
                      <a:pt x="12830" y="7275"/>
                    </a:cubicBezTo>
                    <a:cubicBezTo>
                      <a:pt x="12979" y="7175"/>
                      <a:pt x="13139" y="7075"/>
                      <a:pt x="13289" y="6984"/>
                    </a:cubicBezTo>
                    <a:cubicBezTo>
                      <a:pt x="13369" y="6935"/>
                      <a:pt x="13449" y="6895"/>
                      <a:pt x="13529" y="6844"/>
                    </a:cubicBezTo>
                    <a:cubicBezTo>
                      <a:pt x="13609" y="6795"/>
                      <a:pt x="13689" y="6755"/>
                      <a:pt x="13779" y="6705"/>
                    </a:cubicBezTo>
                    <a:lnTo>
                      <a:pt x="14289" y="6405"/>
                    </a:lnTo>
                    <a:cubicBezTo>
                      <a:pt x="14448" y="6315"/>
                      <a:pt x="14618" y="6225"/>
                      <a:pt x="14778" y="6135"/>
                    </a:cubicBezTo>
                    <a:cubicBezTo>
                      <a:pt x="14938" y="6045"/>
                      <a:pt x="15108" y="5956"/>
                      <a:pt x="15277" y="5876"/>
                    </a:cubicBezTo>
                    <a:cubicBezTo>
                      <a:pt x="15437" y="5796"/>
                      <a:pt x="15607" y="5716"/>
                      <a:pt x="15777" y="5625"/>
                    </a:cubicBezTo>
                    <a:cubicBezTo>
                      <a:pt x="15947" y="5546"/>
                      <a:pt x="16107" y="5456"/>
                      <a:pt x="16277" y="5366"/>
                    </a:cubicBezTo>
                    <a:cubicBezTo>
                      <a:pt x="16436" y="5276"/>
                      <a:pt x="16596" y="5186"/>
                      <a:pt x="16756" y="5086"/>
                    </a:cubicBezTo>
                    <a:cubicBezTo>
                      <a:pt x="16916" y="4996"/>
                      <a:pt x="17086" y="4897"/>
                      <a:pt x="17246" y="4806"/>
                    </a:cubicBezTo>
                    <a:cubicBezTo>
                      <a:pt x="17336" y="4766"/>
                      <a:pt x="17416" y="4726"/>
                      <a:pt x="17496" y="4677"/>
                    </a:cubicBezTo>
                    <a:lnTo>
                      <a:pt x="17735" y="4557"/>
                    </a:lnTo>
                    <a:cubicBezTo>
                      <a:pt x="17775" y="4537"/>
                      <a:pt x="17815" y="4517"/>
                      <a:pt x="17835" y="4477"/>
                    </a:cubicBezTo>
                    <a:lnTo>
                      <a:pt x="17866" y="4417"/>
                    </a:lnTo>
                    <a:cubicBezTo>
                      <a:pt x="17866" y="4397"/>
                      <a:pt x="17875" y="4377"/>
                      <a:pt x="17875" y="4357"/>
                    </a:cubicBezTo>
                    <a:lnTo>
                      <a:pt x="17875" y="4247"/>
                    </a:lnTo>
                    <a:lnTo>
                      <a:pt x="17875" y="3987"/>
                    </a:lnTo>
                    <a:cubicBezTo>
                      <a:pt x="17886" y="3837"/>
                      <a:pt x="17886" y="3697"/>
                      <a:pt x="17886" y="3547"/>
                    </a:cubicBezTo>
                    <a:lnTo>
                      <a:pt x="17886" y="3447"/>
                    </a:lnTo>
                    <a:cubicBezTo>
                      <a:pt x="17886" y="3398"/>
                      <a:pt x="17875" y="3358"/>
                      <a:pt x="17866" y="3318"/>
                    </a:cubicBezTo>
                    <a:cubicBezTo>
                      <a:pt x="17846" y="3247"/>
                      <a:pt x="17806" y="3198"/>
                      <a:pt x="17755" y="3158"/>
                    </a:cubicBezTo>
                    <a:cubicBezTo>
                      <a:pt x="17715" y="3128"/>
                      <a:pt x="17655" y="3108"/>
                      <a:pt x="17615" y="3088"/>
                    </a:cubicBezTo>
                    <a:cubicBezTo>
                      <a:pt x="17586" y="3078"/>
                      <a:pt x="17555" y="3058"/>
                      <a:pt x="17515" y="3048"/>
                    </a:cubicBezTo>
                    <a:cubicBezTo>
                      <a:pt x="17376" y="2998"/>
                      <a:pt x="17236" y="2928"/>
                      <a:pt x="17096" y="2868"/>
                    </a:cubicBezTo>
                    <a:cubicBezTo>
                      <a:pt x="16976" y="2808"/>
                      <a:pt x="16846" y="2758"/>
                      <a:pt x="16716" y="2708"/>
                    </a:cubicBezTo>
                    <a:cubicBezTo>
                      <a:pt x="16567" y="2628"/>
                      <a:pt x="16416" y="2538"/>
                      <a:pt x="16267" y="2459"/>
                    </a:cubicBezTo>
                    <a:cubicBezTo>
                      <a:pt x="16187" y="2408"/>
                      <a:pt x="16117" y="2368"/>
                      <a:pt x="16037" y="2319"/>
                    </a:cubicBezTo>
                    <a:cubicBezTo>
                      <a:pt x="15957" y="2268"/>
                      <a:pt x="15877" y="2228"/>
                      <a:pt x="15807" y="2188"/>
                    </a:cubicBezTo>
                    <a:cubicBezTo>
                      <a:pt x="15727" y="2148"/>
                      <a:pt x="15647" y="2119"/>
                      <a:pt x="15577" y="2068"/>
                    </a:cubicBezTo>
                    <a:cubicBezTo>
                      <a:pt x="15508" y="2028"/>
                      <a:pt x="15437" y="1979"/>
                      <a:pt x="15357" y="1939"/>
                    </a:cubicBezTo>
                    <a:cubicBezTo>
                      <a:pt x="15208" y="1839"/>
                      <a:pt x="15048" y="1779"/>
                      <a:pt x="14888" y="1699"/>
                    </a:cubicBezTo>
                    <a:cubicBezTo>
                      <a:pt x="14738" y="1619"/>
                      <a:pt x="14578" y="1539"/>
                      <a:pt x="14428" y="1459"/>
                    </a:cubicBezTo>
                    <a:cubicBezTo>
                      <a:pt x="14269" y="1379"/>
                      <a:pt x="14098" y="1299"/>
                      <a:pt x="13938" y="1209"/>
                    </a:cubicBezTo>
                    <a:cubicBezTo>
                      <a:pt x="13869" y="1169"/>
                      <a:pt x="13789" y="1120"/>
                      <a:pt x="13709" y="1080"/>
                    </a:cubicBezTo>
                    <a:cubicBezTo>
                      <a:pt x="13639" y="1040"/>
                      <a:pt x="13559" y="989"/>
                      <a:pt x="13479" y="949"/>
                    </a:cubicBezTo>
                    <a:cubicBezTo>
                      <a:pt x="13309" y="860"/>
                      <a:pt x="13150" y="770"/>
                      <a:pt x="12990" y="670"/>
                    </a:cubicBezTo>
                    <a:cubicBezTo>
                      <a:pt x="12859" y="590"/>
                      <a:pt x="12739" y="520"/>
                      <a:pt x="12600" y="450"/>
                    </a:cubicBezTo>
                    <a:cubicBezTo>
                      <a:pt x="12470" y="390"/>
                      <a:pt x="12340" y="350"/>
                      <a:pt x="12210" y="290"/>
                    </a:cubicBezTo>
                    <a:cubicBezTo>
                      <a:pt x="12050" y="210"/>
                      <a:pt x="11900" y="100"/>
                      <a:pt x="11731" y="30"/>
                    </a:cubicBezTo>
                    <a:cubicBezTo>
                      <a:pt x="11700" y="21"/>
                      <a:pt x="11660" y="10"/>
                      <a:pt x="11620" y="10"/>
                    </a:cubicBezTo>
                    <a:cubicBezTo>
                      <a:pt x="11611" y="1"/>
                      <a:pt x="11591" y="1"/>
                      <a:pt x="1158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4930975" y="3989000"/>
                <a:ext cx="775" cy="525"/>
              </a:xfrm>
              <a:custGeom>
                <a:rect b="b" l="l" r="r" t="t"/>
                <a:pathLst>
                  <a:path extrusionOk="0" h="21" w="31">
                    <a:moveTo>
                      <a:pt x="31" y="1"/>
                    </a:moveTo>
                    <a:cubicBezTo>
                      <a:pt x="20" y="1"/>
                      <a:pt x="20" y="1"/>
                      <a:pt x="20" y="11"/>
                    </a:cubicBezTo>
                    <a:lnTo>
                      <a:pt x="20" y="11"/>
                    </a:lnTo>
                    <a:cubicBezTo>
                      <a:pt x="24" y="8"/>
                      <a:pt x="27" y="5"/>
                      <a:pt x="31" y="1"/>
                    </a:cubicBezTo>
                    <a:close/>
                    <a:moveTo>
                      <a:pt x="20" y="11"/>
                    </a:moveTo>
                    <a:cubicBezTo>
                      <a:pt x="20" y="11"/>
                      <a:pt x="20" y="11"/>
                      <a:pt x="20" y="11"/>
                    </a:cubicBezTo>
                    <a:lnTo>
                      <a:pt x="20" y="11"/>
                    </a:lnTo>
                    <a:cubicBezTo>
                      <a:pt x="20" y="11"/>
                      <a:pt x="20" y="11"/>
                      <a:pt x="20" y="11"/>
                    </a:cubicBezTo>
                    <a:cubicBezTo>
                      <a:pt x="20" y="11"/>
                      <a:pt x="20" y="11"/>
                      <a:pt x="20" y="11"/>
                    </a:cubicBezTo>
                    <a:close/>
                    <a:moveTo>
                      <a:pt x="20" y="11"/>
                    </a:moveTo>
                    <a:lnTo>
                      <a:pt x="20" y="11"/>
                    </a:lnTo>
                    <a:cubicBezTo>
                      <a:pt x="10" y="12"/>
                      <a:pt x="0" y="21"/>
                      <a:pt x="0" y="21"/>
                    </a:cubicBezTo>
                    <a:cubicBezTo>
                      <a:pt x="7" y="21"/>
                      <a:pt x="13" y="17"/>
                      <a:pt x="20" y="1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4924225" y="4674700"/>
                <a:ext cx="2525" cy="6375"/>
              </a:xfrm>
              <a:custGeom>
                <a:rect b="b" l="l" r="r" t="t"/>
                <a:pathLst>
                  <a:path extrusionOk="0" h="255" w="101">
                    <a:moveTo>
                      <a:pt x="21" y="1"/>
                    </a:moveTo>
                    <a:cubicBezTo>
                      <a:pt x="11" y="10"/>
                      <a:pt x="1" y="21"/>
                      <a:pt x="1" y="30"/>
                    </a:cubicBezTo>
                    <a:cubicBezTo>
                      <a:pt x="21" y="101"/>
                      <a:pt x="30" y="170"/>
                      <a:pt x="50" y="241"/>
                    </a:cubicBezTo>
                    <a:cubicBezTo>
                      <a:pt x="50" y="247"/>
                      <a:pt x="60" y="254"/>
                      <a:pt x="70" y="254"/>
                    </a:cubicBezTo>
                    <a:cubicBezTo>
                      <a:pt x="74" y="254"/>
                      <a:pt x="78" y="253"/>
                      <a:pt x="81" y="250"/>
                    </a:cubicBezTo>
                    <a:cubicBezTo>
                      <a:pt x="90" y="250"/>
                      <a:pt x="101" y="241"/>
                      <a:pt x="101" y="230"/>
                    </a:cubicBezTo>
                    <a:cubicBezTo>
                      <a:pt x="81" y="161"/>
                      <a:pt x="61" y="90"/>
                      <a:pt x="50" y="21"/>
                    </a:cubicBezTo>
                    <a:cubicBezTo>
                      <a:pt x="41" y="10"/>
                      <a:pt x="30" y="1"/>
                      <a:pt x="2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4894250" y="5174025"/>
                <a:ext cx="31500" cy="17525"/>
              </a:xfrm>
              <a:custGeom>
                <a:rect b="b" l="l" r="r" t="t"/>
                <a:pathLst>
                  <a:path extrusionOk="0" h="701" w="1260">
                    <a:moveTo>
                      <a:pt x="1240" y="1"/>
                    </a:moveTo>
                    <a:cubicBezTo>
                      <a:pt x="1220" y="1"/>
                      <a:pt x="1200" y="11"/>
                      <a:pt x="1180" y="21"/>
                    </a:cubicBezTo>
                    <a:cubicBezTo>
                      <a:pt x="1170" y="31"/>
                      <a:pt x="1150" y="41"/>
                      <a:pt x="1140" y="51"/>
                    </a:cubicBezTo>
                    <a:cubicBezTo>
                      <a:pt x="1100" y="71"/>
                      <a:pt x="1070" y="81"/>
                      <a:pt x="1030" y="101"/>
                    </a:cubicBezTo>
                    <a:cubicBezTo>
                      <a:pt x="1000" y="121"/>
                      <a:pt x="970" y="151"/>
                      <a:pt x="930" y="171"/>
                    </a:cubicBezTo>
                    <a:cubicBezTo>
                      <a:pt x="890" y="191"/>
                      <a:pt x="860" y="211"/>
                      <a:pt x="820" y="231"/>
                    </a:cubicBezTo>
                    <a:cubicBezTo>
                      <a:pt x="750" y="271"/>
                      <a:pt x="680" y="301"/>
                      <a:pt x="610" y="341"/>
                    </a:cubicBezTo>
                    <a:lnTo>
                      <a:pt x="401" y="460"/>
                    </a:lnTo>
                    <a:cubicBezTo>
                      <a:pt x="361" y="480"/>
                      <a:pt x="330" y="491"/>
                      <a:pt x="301" y="511"/>
                    </a:cubicBezTo>
                    <a:cubicBezTo>
                      <a:pt x="270" y="531"/>
                      <a:pt x="250" y="540"/>
                      <a:pt x="221" y="560"/>
                    </a:cubicBezTo>
                    <a:cubicBezTo>
                      <a:pt x="201" y="571"/>
                      <a:pt x="181" y="571"/>
                      <a:pt x="170" y="580"/>
                    </a:cubicBezTo>
                    <a:cubicBezTo>
                      <a:pt x="161" y="591"/>
                      <a:pt x="150" y="591"/>
                      <a:pt x="141" y="591"/>
                    </a:cubicBezTo>
                    <a:cubicBezTo>
                      <a:pt x="130" y="600"/>
                      <a:pt x="121" y="600"/>
                      <a:pt x="110" y="611"/>
                    </a:cubicBezTo>
                    <a:cubicBezTo>
                      <a:pt x="90" y="620"/>
                      <a:pt x="81" y="620"/>
                      <a:pt x="61" y="631"/>
                    </a:cubicBezTo>
                    <a:cubicBezTo>
                      <a:pt x="50" y="640"/>
                      <a:pt x="30" y="640"/>
                      <a:pt x="10" y="651"/>
                    </a:cubicBezTo>
                    <a:cubicBezTo>
                      <a:pt x="1" y="651"/>
                      <a:pt x="1" y="660"/>
                      <a:pt x="1" y="660"/>
                    </a:cubicBezTo>
                    <a:lnTo>
                      <a:pt x="1" y="680"/>
                    </a:lnTo>
                    <a:cubicBezTo>
                      <a:pt x="1" y="691"/>
                      <a:pt x="10" y="700"/>
                      <a:pt x="10" y="700"/>
                    </a:cubicBezTo>
                    <a:lnTo>
                      <a:pt x="30" y="700"/>
                    </a:lnTo>
                    <a:lnTo>
                      <a:pt x="90" y="671"/>
                    </a:lnTo>
                    <a:cubicBezTo>
                      <a:pt x="110" y="660"/>
                      <a:pt x="130" y="660"/>
                      <a:pt x="150" y="651"/>
                    </a:cubicBezTo>
                    <a:cubicBezTo>
                      <a:pt x="170" y="640"/>
                      <a:pt x="181" y="631"/>
                      <a:pt x="201" y="620"/>
                    </a:cubicBezTo>
                    <a:lnTo>
                      <a:pt x="261" y="591"/>
                    </a:lnTo>
                    <a:cubicBezTo>
                      <a:pt x="330" y="560"/>
                      <a:pt x="390" y="520"/>
                      <a:pt x="461" y="480"/>
                    </a:cubicBezTo>
                    <a:cubicBezTo>
                      <a:pt x="540" y="440"/>
                      <a:pt x="610" y="400"/>
                      <a:pt x="690" y="361"/>
                    </a:cubicBezTo>
                    <a:cubicBezTo>
                      <a:pt x="750" y="321"/>
                      <a:pt x="820" y="281"/>
                      <a:pt x="890" y="241"/>
                    </a:cubicBezTo>
                    <a:cubicBezTo>
                      <a:pt x="1010" y="181"/>
                      <a:pt x="1130" y="101"/>
                      <a:pt x="1249" y="41"/>
                    </a:cubicBezTo>
                    <a:cubicBezTo>
                      <a:pt x="1260" y="41"/>
                      <a:pt x="1260" y="31"/>
                      <a:pt x="1260" y="21"/>
                    </a:cubicBezTo>
                    <a:lnTo>
                      <a:pt x="1260" y="11"/>
                    </a:lnTo>
                    <a:cubicBezTo>
                      <a:pt x="1260" y="11"/>
                      <a:pt x="1249" y="1"/>
                      <a:pt x="124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4812825" y="5192275"/>
                <a:ext cx="87200" cy="48975"/>
              </a:xfrm>
              <a:custGeom>
                <a:rect b="b" l="l" r="r" t="t"/>
                <a:pathLst>
                  <a:path extrusionOk="0" h="1959" w="3488">
                    <a:moveTo>
                      <a:pt x="3427" y="1"/>
                    </a:moveTo>
                    <a:cubicBezTo>
                      <a:pt x="3418" y="10"/>
                      <a:pt x="3398" y="10"/>
                      <a:pt x="3387" y="21"/>
                    </a:cubicBezTo>
                    <a:lnTo>
                      <a:pt x="2968" y="230"/>
                    </a:lnTo>
                    <a:cubicBezTo>
                      <a:pt x="2828" y="300"/>
                      <a:pt x="2688" y="370"/>
                      <a:pt x="2558" y="440"/>
                    </a:cubicBezTo>
                    <a:cubicBezTo>
                      <a:pt x="2539" y="450"/>
                      <a:pt x="2528" y="450"/>
                      <a:pt x="2519" y="460"/>
                    </a:cubicBezTo>
                    <a:cubicBezTo>
                      <a:pt x="2459" y="490"/>
                      <a:pt x="2388" y="520"/>
                      <a:pt x="2328" y="550"/>
                    </a:cubicBezTo>
                    <a:cubicBezTo>
                      <a:pt x="2288" y="570"/>
                      <a:pt x="2259" y="590"/>
                      <a:pt x="2219" y="610"/>
                    </a:cubicBezTo>
                    <a:cubicBezTo>
                      <a:pt x="2188" y="620"/>
                      <a:pt x="2148" y="640"/>
                      <a:pt x="2119" y="660"/>
                    </a:cubicBezTo>
                    <a:lnTo>
                      <a:pt x="1909" y="780"/>
                    </a:lnTo>
                    <a:cubicBezTo>
                      <a:pt x="1839" y="820"/>
                      <a:pt x="1759" y="860"/>
                      <a:pt x="1689" y="900"/>
                    </a:cubicBezTo>
                    <a:cubicBezTo>
                      <a:pt x="1619" y="940"/>
                      <a:pt x="1549" y="980"/>
                      <a:pt x="1489" y="1020"/>
                    </a:cubicBezTo>
                    <a:cubicBezTo>
                      <a:pt x="1419" y="1069"/>
                      <a:pt x="1349" y="1109"/>
                      <a:pt x="1289" y="1149"/>
                    </a:cubicBezTo>
                    <a:lnTo>
                      <a:pt x="1080" y="1269"/>
                    </a:lnTo>
                    <a:cubicBezTo>
                      <a:pt x="1049" y="1289"/>
                      <a:pt x="1009" y="1320"/>
                      <a:pt x="980" y="1340"/>
                    </a:cubicBezTo>
                    <a:cubicBezTo>
                      <a:pt x="940" y="1359"/>
                      <a:pt x="900" y="1379"/>
                      <a:pt x="869" y="1399"/>
                    </a:cubicBezTo>
                    <a:cubicBezTo>
                      <a:pt x="800" y="1439"/>
                      <a:pt x="740" y="1479"/>
                      <a:pt x="670" y="1519"/>
                    </a:cubicBezTo>
                    <a:cubicBezTo>
                      <a:pt x="600" y="1559"/>
                      <a:pt x="520" y="1599"/>
                      <a:pt x="450" y="1639"/>
                    </a:cubicBezTo>
                    <a:cubicBezTo>
                      <a:pt x="380" y="1679"/>
                      <a:pt x="310" y="1719"/>
                      <a:pt x="250" y="1769"/>
                    </a:cubicBezTo>
                    <a:cubicBezTo>
                      <a:pt x="210" y="1789"/>
                      <a:pt x="170" y="1809"/>
                      <a:pt x="140" y="1829"/>
                    </a:cubicBezTo>
                    <a:cubicBezTo>
                      <a:pt x="110" y="1859"/>
                      <a:pt x="81" y="1879"/>
                      <a:pt x="41" y="1899"/>
                    </a:cubicBezTo>
                    <a:lnTo>
                      <a:pt x="1" y="1939"/>
                    </a:lnTo>
                    <a:lnTo>
                      <a:pt x="1" y="1959"/>
                    </a:lnTo>
                    <a:lnTo>
                      <a:pt x="21" y="1959"/>
                    </a:lnTo>
                    <a:cubicBezTo>
                      <a:pt x="50" y="1939"/>
                      <a:pt x="70" y="1919"/>
                      <a:pt x="101" y="1899"/>
                    </a:cubicBezTo>
                    <a:lnTo>
                      <a:pt x="140" y="1859"/>
                    </a:lnTo>
                    <a:lnTo>
                      <a:pt x="200" y="1829"/>
                    </a:lnTo>
                    <a:cubicBezTo>
                      <a:pt x="220" y="1819"/>
                      <a:pt x="240" y="1809"/>
                      <a:pt x="260" y="1789"/>
                    </a:cubicBezTo>
                    <a:cubicBezTo>
                      <a:pt x="270" y="1779"/>
                      <a:pt x="290" y="1769"/>
                      <a:pt x="310" y="1759"/>
                    </a:cubicBezTo>
                    <a:cubicBezTo>
                      <a:pt x="370" y="1719"/>
                      <a:pt x="440" y="1679"/>
                      <a:pt x="510" y="1639"/>
                    </a:cubicBezTo>
                    <a:cubicBezTo>
                      <a:pt x="580" y="1609"/>
                      <a:pt x="650" y="1569"/>
                      <a:pt x="720" y="1529"/>
                    </a:cubicBezTo>
                    <a:cubicBezTo>
                      <a:pt x="800" y="1489"/>
                      <a:pt x="869" y="1449"/>
                      <a:pt x="940" y="1409"/>
                    </a:cubicBezTo>
                    <a:lnTo>
                      <a:pt x="1149" y="1289"/>
                    </a:lnTo>
                    <a:lnTo>
                      <a:pt x="1359" y="1169"/>
                    </a:lnTo>
                    <a:cubicBezTo>
                      <a:pt x="1419" y="1129"/>
                      <a:pt x="1489" y="1089"/>
                      <a:pt x="1559" y="1049"/>
                    </a:cubicBezTo>
                    <a:lnTo>
                      <a:pt x="1769" y="929"/>
                    </a:lnTo>
                    <a:cubicBezTo>
                      <a:pt x="1839" y="889"/>
                      <a:pt x="1909" y="850"/>
                      <a:pt x="1969" y="820"/>
                    </a:cubicBezTo>
                    <a:cubicBezTo>
                      <a:pt x="2049" y="780"/>
                      <a:pt x="2119" y="740"/>
                      <a:pt x="2188" y="700"/>
                    </a:cubicBezTo>
                    <a:cubicBezTo>
                      <a:pt x="2259" y="660"/>
                      <a:pt x="2339" y="630"/>
                      <a:pt x="2419" y="590"/>
                    </a:cubicBezTo>
                    <a:cubicBezTo>
                      <a:pt x="2479" y="560"/>
                      <a:pt x="2548" y="530"/>
                      <a:pt x="2618" y="490"/>
                    </a:cubicBezTo>
                    <a:cubicBezTo>
                      <a:pt x="2688" y="460"/>
                      <a:pt x="2768" y="420"/>
                      <a:pt x="2838" y="380"/>
                    </a:cubicBezTo>
                    <a:cubicBezTo>
                      <a:pt x="2918" y="340"/>
                      <a:pt x="2988" y="310"/>
                      <a:pt x="3068" y="270"/>
                    </a:cubicBezTo>
                    <a:cubicBezTo>
                      <a:pt x="3128" y="240"/>
                      <a:pt x="3188" y="200"/>
                      <a:pt x="3248" y="170"/>
                    </a:cubicBezTo>
                    <a:cubicBezTo>
                      <a:pt x="3318" y="141"/>
                      <a:pt x="3387" y="101"/>
                      <a:pt x="3458" y="61"/>
                    </a:cubicBezTo>
                    <a:cubicBezTo>
                      <a:pt x="3478" y="50"/>
                      <a:pt x="3487" y="30"/>
                      <a:pt x="3478" y="21"/>
                    </a:cubicBezTo>
                    <a:cubicBezTo>
                      <a:pt x="3467" y="1"/>
                      <a:pt x="3458" y="1"/>
                      <a:pt x="344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4853025" y="4967700"/>
                <a:ext cx="3300" cy="9775"/>
              </a:xfrm>
              <a:custGeom>
                <a:rect b="b" l="l" r="r" t="t"/>
                <a:pathLst>
                  <a:path extrusionOk="0" h="391" w="132">
                    <a:moveTo>
                      <a:pt x="21" y="1"/>
                    </a:moveTo>
                    <a:cubicBezTo>
                      <a:pt x="11" y="1"/>
                      <a:pt x="11" y="1"/>
                      <a:pt x="1" y="11"/>
                    </a:cubicBezTo>
                    <a:lnTo>
                      <a:pt x="1" y="31"/>
                    </a:lnTo>
                    <a:cubicBezTo>
                      <a:pt x="1" y="51"/>
                      <a:pt x="11" y="81"/>
                      <a:pt x="11" y="101"/>
                    </a:cubicBezTo>
                    <a:cubicBezTo>
                      <a:pt x="11" y="121"/>
                      <a:pt x="21" y="151"/>
                      <a:pt x="21" y="171"/>
                    </a:cubicBezTo>
                    <a:cubicBezTo>
                      <a:pt x="31" y="211"/>
                      <a:pt x="41" y="251"/>
                      <a:pt x="61" y="291"/>
                    </a:cubicBezTo>
                    <a:cubicBezTo>
                      <a:pt x="71" y="320"/>
                      <a:pt x="71" y="340"/>
                      <a:pt x="81" y="371"/>
                    </a:cubicBezTo>
                    <a:lnTo>
                      <a:pt x="91" y="380"/>
                    </a:lnTo>
                    <a:cubicBezTo>
                      <a:pt x="101" y="391"/>
                      <a:pt x="111" y="391"/>
                      <a:pt x="111" y="391"/>
                    </a:cubicBezTo>
                    <a:cubicBezTo>
                      <a:pt x="121" y="391"/>
                      <a:pt x="121" y="380"/>
                      <a:pt x="131" y="380"/>
                    </a:cubicBezTo>
                    <a:lnTo>
                      <a:pt x="131" y="360"/>
                    </a:lnTo>
                    <a:cubicBezTo>
                      <a:pt x="121" y="331"/>
                      <a:pt x="111" y="311"/>
                      <a:pt x="111" y="280"/>
                    </a:cubicBezTo>
                    <a:cubicBezTo>
                      <a:pt x="101" y="271"/>
                      <a:pt x="101" y="260"/>
                      <a:pt x="91" y="240"/>
                    </a:cubicBezTo>
                    <a:cubicBezTo>
                      <a:pt x="81" y="211"/>
                      <a:pt x="81" y="191"/>
                      <a:pt x="71" y="161"/>
                    </a:cubicBezTo>
                    <a:cubicBezTo>
                      <a:pt x="61" y="111"/>
                      <a:pt x="61" y="61"/>
                      <a:pt x="51" y="21"/>
                    </a:cubicBezTo>
                    <a:cubicBezTo>
                      <a:pt x="51" y="11"/>
                      <a:pt x="41" y="1"/>
                      <a:pt x="4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4845800" y="4962975"/>
                <a:ext cx="3250" cy="11250"/>
              </a:xfrm>
              <a:custGeom>
                <a:rect b="b" l="l" r="r" t="t"/>
                <a:pathLst>
                  <a:path extrusionOk="0" h="450" w="130">
                    <a:moveTo>
                      <a:pt x="20" y="0"/>
                    </a:moveTo>
                    <a:cubicBezTo>
                      <a:pt x="10" y="0"/>
                      <a:pt x="1" y="0"/>
                      <a:pt x="1" y="10"/>
                    </a:cubicBezTo>
                    <a:lnTo>
                      <a:pt x="1" y="40"/>
                    </a:lnTo>
                    <a:lnTo>
                      <a:pt x="1" y="70"/>
                    </a:lnTo>
                    <a:lnTo>
                      <a:pt x="1" y="130"/>
                    </a:lnTo>
                    <a:cubicBezTo>
                      <a:pt x="1" y="140"/>
                      <a:pt x="10" y="160"/>
                      <a:pt x="10" y="180"/>
                    </a:cubicBezTo>
                    <a:lnTo>
                      <a:pt x="10" y="200"/>
                    </a:lnTo>
                    <a:cubicBezTo>
                      <a:pt x="10" y="210"/>
                      <a:pt x="20" y="220"/>
                      <a:pt x="20" y="230"/>
                    </a:cubicBezTo>
                    <a:cubicBezTo>
                      <a:pt x="20" y="240"/>
                      <a:pt x="30" y="260"/>
                      <a:pt x="30" y="280"/>
                    </a:cubicBezTo>
                    <a:cubicBezTo>
                      <a:pt x="40" y="290"/>
                      <a:pt x="40" y="290"/>
                      <a:pt x="40" y="300"/>
                    </a:cubicBezTo>
                    <a:cubicBezTo>
                      <a:pt x="40" y="310"/>
                      <a:pt x="40" y="310"/>
                      <a:pt x="50" y="320"/>
                    </a:cubicBezTo>
                    <a:cubicBezTo>
                      <a:pt x="50" y="340"/>
                      <a:pt x="60" y="350"/>
                      <a:pt x="60" y="369"/>
                    </a:cubicBezTo>
                    <a:cubicBezTo>
                      <a:pt x="70" y="389"/>
                      <a:pt x="80" y="420"/>
                      <a:pt x="90" y="440"/>
                    </a:cubicBezTo>
                    <a:cubicBezTo>
                      <a:pt x="100" y="449"/>
                      <a:pt x="110" y="449"/>
                      <a:pt x="120" y="449"/>
                    </a:cubicBezTo>
                    <a:lnTo>
                      <a:pt x="120" y="440"/>
                    </a:lnTo>
                    <a:cubicBezTo>
                      <a:pt x="130" y="429"/>
                      <a:pt x="120" y="429"/>
                      <a:pt x="120" y="429"/>
                    </a:cubicBezTo>
                    <a:cubicBezTo>
                      <a:pt x="110" y="400"/>
                      <a:pt x="100" y="380"/>
                      <a:pt x="100" y="360"/>
                    </a:cubicBezTo>
                    <a:cubicBezTo>
                      <a:pt x="90" y="350"/>
                      <a:pt x="90" y="340"/>
                      <a:pt x="90" y="330"/>
                    </a:cubicBezTo>
                    <a:cubicBezTo>
                      <a:pt x="80" y="330"/>
                      <a:pt x="80" y="320"/>
                      <a:pt x="80" y="310"/>
                    </a:cubicBezTo>
                    <a:cubicBezTo>
                      <a:pt x="70" y="290"/>
                      <a:pt x="70" y="280"/>
                      <a:pt x="60" y="260"/>
                    </a:cubicBezTo>
                    <a:cubicBezTo>
                      <a:pt x="60" y="240"/>
                      <a:pt x="50" y="220"/>
                      <a:pt x="50" y="200"/>
                    </a:cubicBezTo>
                    <a:cubicBezTo>
                      <a:pt x="40" y="190"/>
                      <a:pt x="40" y="170"/>
                      <a:pt x="40" y="150"/>
                    </a:cubicBezTo>
                    <a:lnTo>
                      <a:pt x="40" y="120"/>
                    </a:lnTo>
                    <a:cubicBezTo>
                      <a:pt x="40" y="110"/>
                      <a:pt x="30" y="100"/>
                      <a:pt x="30" y="90"/>
                    </a:cubicBezTo>
                    <a:cubicBezTo>
                      <a:pt x="30" y="60"/>
                      <a:pt x="30" y="40"/>
                      <a:pt x="40" y="10"/>
                    </a:cubicBezTo>
                    <a:cubicBezTo>
                      <a:pt x="40" y="0"/>
                      <a:pt x="30" y="0"/>
                      <a:pt x="2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4831300" y="4685925"/>
                <a:ext cx="12275" cy="11225"/>
              </a:xfrm>
              <a:custGeom>
                <a:rect b="b" l="l" r="r" t="t"/>
                <a:pathLst>
                  <a:path extrusionOk="0" h="449" w="491">
                    <a:moveTo>
                      <a:pt x="450" y="1"/>
                    </a:moveTo>
                    <a:cubicBezTo>
                      <a:pt x="441" y="1"/>
                      <a:pt x="430" y="11"/>
                      <a:pt x="430" y="11"/>
                    </a:cubicBezTo>
                    <a:cubicBezTo>
                      <a:pt x="361" y="81"/>
                      <a:pt x="281" y="141"/>
                      <a:pt x="210" y="211"/>
                    </a:cubicBezTo>
                    <a:cubicBezTo>
                      <a:pt x="150" y="271"/>
                      <a:pt x="81" y="331"/>
                      <a:pt x="21" y="391"/>
                    </a:cubicBezTo>
                    <a:cubicBezTo>
                      <a:pt x="1" y="401"/>
                      <a:pt x="1" y="421"/>
                      <a:pt x="11" y="441"/>
                    </a:cubicBezTo>
                    <a:cubicBezTo>
                      <a:pt x="21" y="446"/>
                      <a:pt x="31" y="448"/>
                      <a:pt x="39" y="448"/>
                    </a:cubicBezTo>
                    <a:cubicBezTo>
                      <a:pt x="48" y="448"/>
                      <a:pt x="56" y="446"/>
                      <a:pt x="61" y="441"/>
                    </a:cubicBezTo>
                    <a:cubicBezTo>
                      <a:pt x="121" y="381"/>
                      <a:pt x="190" y="321"/>
                      <a:pt x="261" y="261"/>
                    </a:cubicBezTo>
                    <a:cubicBezTo>
                      <a:pt x="330" y="191"/>
                      <a:pt x="401" y="131"/>
                      <a:pt x="470" y="61"/>
                    </a:cubicBezTo>
                    <a:cubicBezTo>
                      <a:pt x="490" y="51"/>
                      <a:pt x="490" y="31"/>
                      <a:pt x="481" y="11"/>
                    </a:cubicBezTo>
                    <a:cubicBezTo>
                      <a:pt x="470" y="11"/>
                      <a:pt x="461" y="1"/>
                      <a:pt x="4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4840300" y="4959975"/>
                <a:ext cx="2025" cy="9850"/>
              </a:xfrm>
              <a:custGeom>
                <a:rect b="b" l="l" r="r" t="t"/>
                <a:pathLst>
                  <a:path extrusionOk="0" h="394" w="81">
                    <a:moveTo>
                      <a:pt x="21" y="0"/>
                    </a:moveTo>
                    <a:cubicBezTo>
                      <a:pt x="10" y="0"/>
                      <a:pt x="1" y="10"/>
                      <a:pt x="1" y="30"/>
                    </a:cubicBezTo>
                    <a:cubicBezTo>
                      <a:pt x="1" y="80"/>
                      <a:pt x="1" y="140"/>
                      <a:pt x="10" y="200"/>
                    </a:cubicBezTo>
                    <a:cubicBezTo>
                      <a:pt x="10" y="230"/>
                      <a:pt x="21" y="260"/>
                      <a:pt x="21" y="290"/>
                    </a:cubicBezTo>
                    <a:cubicBezTo>
                      <a:pt x="21" y="300"/>
                      <a:pt x="21" y="310"/>
                      <a:pt x="30" y="330"/>
                    </a:cubicBezTo>
                    <a:cubicBezTo>
                      <a:pt x="30" y="340"/>
                      <a:pt x="30" y="360"/>
                      <a:pt x="41" y="380"/>
                    </a:cubicBezTo>
                    <a:cubicBezTo>
                      <a:pt x="41" y="387"/>
                      <a:pt x="45" y="394"/>
                      <a:pt x="52" y="394"/>
                    </a:cubicBezTo>
                    <a:cubicBezTo>
                      <a:pt x="55" y="394"/>
                      <a:pt x="58" y="393"/>
                      <a:pt x="61" y="390"/>
                    </a:cubicBezTo>
                    <a:cubicBezTo>
                      <a:pt x="81" y="390"/>
                      <a:pt x="81" y="380"/>
                      <a:pt x="81" y="370"/>
                    </a:cubicBezTo>
                    <a:cubicBezTo>
                      <a:pt x="81" y="360"/>
                      <a:pt x="81" y="350"/>
                      <a:pt x="70" y="340"/>
                    </a:cubicBezTo>
                    <a:lnTo>
                      <a:pt x="70" y="320"/>
                    </a:lnTo>
                    <a:lnTo>
                      <a:pt x="70" y="290"/>
                    </a:lnTo>
                    <a:cubicBezTo>
                      <a:pt x="61" y="260"/>
                      <a:pt x="61" y="240"/>
                      <a:pt x="61" y="210"/>
                    </a:cubicBezTo>
                    <a:lnTo>
                      <a:pt x="61" y="220"/>
                    </a:lnTo>
                    <a:cubicBezTo>
                      <a:pt x="50" y="190"/>
                      <a:pt x="50" y="160"/>
                      <a:pt x="50" y="130"/>
                    </a:cubicBezTo>
                    <a:cubicBezTo>
                      <a:pt x="50" y="100"/>
                      <a:pt x="41" y="60"/>
                      <a:pt x="41" y="30"/>
                    </a:cubicBezTo>
                    <a:lnTo>
                      <a:pt x="41" y="10"/>
                    </a:lnTo>
                    <a:cubicBezTo>
                      <a:pt x="30" y="10"/>
                      <a:pt x="30" y="0"/>
                      <a:pt x="2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4827325" y="4695200"/>
                <a:ext cx="11250" cy="11250"/>
              </a:xfrm>
              <a:custGeom>
                <a:rect b="b" l="l" r="r" t="t"/>
                <a:pathLst>
                  <a:path extrusionOk="0" h="450" w="450">
                    <a:moveTo>
                      <a:pt x="400" y="0"/>
                    </a:moveTo>
                    <a:cubicBezTo>
                      <a:pt x="329" y="60"/>
                      <a:pt x="270" y="120"/>
                      <a:pt x="210" y="180"/>
                    </a:cubicBezTo>
                    <a:lnTo>
                      <a:pt x="160" y="229"/>
                    </a:lnTo>
                    <a:lnTo>
                      <a:pt x="110" y="280"/>
                    </a:lnTo>
                    <a:cubicBezTo>
                      <a:pt x="90" y="309"/>
                      <a:pt x="60" y="340"/>
                      <a:pt x="30" y="369"/>
                    </a:cubicBezTo>
                    <a:cubicBezTo>
                      <a:pt x="30" y="380"/>
                      <a:pt x="20" y="389"/>
                      <a:pt x="10" y="400"/>
                    </a:cubicBezTo>
                    <a:cubicBezTo>
                      <a:pt x="0" y="420"/>
                      <a:pt x="10" y="429"/>
                      <a:pt x="20" y="440"/>
                    </a:cubicBezTo>
                    <a:cubicBezTo>
                      <a:pt x="20" y="449"/>
                      <a:pt x="30" y="449"/>
                      <a:pt x="40" y="449"/>
                    </a:cubicBezTo>
                    <a:lnTo>
                      <a:pt x="60" y="429"/>
                    </a:lnTo>
                    <a:cubicBezTo>
                      <a:pt x="60" y="429"/>
                      <a:pt x="60" y="420"/>
                      <a:pt x="70" y="420"/>
                    </a:cubicBezTo>
                    <a:cubicBezTo>
                      <a:pt x="120" y="349"/>
                      <a:pt x="180" y="289"/>
                      <a:pt x="240" y="240"/>
                    </a:cubicBezTo>
                    <a:cubicBezTo>
                      <a:pt x="250" y="220"/>
                      <a:pt x="260" y="209"/>
                      <a:pt x="270" y="200"/>
                    </a:cubicBezTo>
                    <a:cubicBezTo>
                      <a:pt x="289" y="180"/>
                      <a:pt x="309" y="160"/>
                      <a:pt x="329" y="150"/>
                    </a:cubicBezTo>
                    <a:cubicBezTo>
                      <a:pt x="349" y="120"/>
                      <a:pt x="380" y="90"/>
                      <a:pt x="420" y="60"/>
                    </a:cubicBezTo>
                    <a:lnTo>
                      <a:pt x="429" y="50"/>
                    </a:lnTo>
                    <a:cubicBezTo>
                      <a:pt x="449" y="40"/>
                      <a:pt x="449" y="20"/>
                      <a:pt x="440" y="10"/>
                    </a:cubicBezTo>
                    <a:cubicBezTo>
                      <a:pt x="429" y="0"/>
                      <a:pt x="420" y="0"/>
                      <a:pt x="42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4835550" y="4955725"/>
                <a:ext cx="1275" cy="11775"/>
              </a:xfrm>
              <a:custGeom>
                <a:rect b="b" l="l" r="r" t="t"/>
                <a:pathLst>
                  <a:path extrusionOk="0" h="471" w="51">
                    <a:moveTo>
                      <a:pt x="31" y="0"/>
                    </a:moveTo>
                    <a:cubicBezTo>
                      <a:pt x="20" y="0"/>
                      <a:pt x="20" y="10"/>
                      <a:pt x="20" y="20"/>
                    </a:cubicBezTo>
                    <a:cubicBezTo>
                      <a:pt x="11" y="90"/>
                      <a:pt x="11" y="170"/>
                      <a:pt x="11" y="240"/>
                    </a:cubicBezTo>
                    <a:lnTo>
                      <a:pt x="11" y="280"/>
                    </a:lnTo>
                    <a:cubicBezTo>
                      <a:pt x="11" y="300"/>
                      <a:pt x="0" y="310"/>
                      <a:pt x="0" y="330"/>
                    </a:cubicBezTo>
                    <a:lnTo>
                      <a:pt x="0" y="340"/>
                    </a:lnTo>
                    <a:cubicBezTo>
                      <a:pt x="0" y="350"/>
                      <a:pt x="11" y="360"/>
                      <a:pt x="11" y="370"/>
                    </a:cubicBezTo>
                    <a:lnTo>
                      <a:pt x="11" y="400"/>
                    </a:lnTo>
                    <a:lnTo>
                      <a:pt x="11" y="420"/>
                    </a:lnTo>
                    <a:lnTo>
                      <a:pt x="11" y="450"/>
                    </a:lnTo>
                    <a:cubicBezTo>
                      <a:pt x="20" y="460"/>
                      <a:pt x="20" y="470"/>
                      <a:pt x="31" y="470"/>
                    </a:cubicBezTo>
                    <a:cubicBezTo>
                      <a:pt x="40" y="460"/>
                      <a:pt x="40" y="460"/>
                      <a:pt x="40" y="450"/>
                    </a:cubicBezTo>
                    <a:lnTo>
                      <a:pt x="40" y="420"/>
                    </a:lnTo>
                    <a:cubicBezTo>
                      <a:pt x="40" y="400"/>
                      <a:pt x="31" y="380"/>
                      <a:pt x="31" y="360"/>
                    </a:cubicBezTo>
                    <a:lnTo>
                      <a:pt x="31" y="330"/>
                    </a:lnTo>
                    <a:cubicBezTo>
                      <a:pt x="40" y="310"/>
                      <a:pt x="40" y="290"/>
                      <a:pt x="40" y="270"/>
                    </a:cubicBezTo>
                    <a:lnTo>
                      <a:pt x="40" y="240"/>
                    </a:lnTo>
                    <a:cubicBezTo>
                      <a:pt x="40" y="170"/>
                      <a:pt x="40" y="90"/>
                      <a:pt x="51" y="20"/>
                    </a:cubicBezTo>
                    <a:cubicBezTo>
                      <a:pt x="51" y="10"/>
                      <a:pt x="40"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4824825" y="4703925"/>
                <a:ext cx="11750" cy="15275"/>
              </a:xfrm>
              <a:custGeom>
                <a:rect b="b" l="l" r="r" t="t"/>
                <a:pathLst>
                  <a:path extrusionOk="0" h="611" w="470">
                    <a:moveTo>
                      <a:pt x="389" y="0"/>
                    </a:moveTo>
                    <a:cubicBezTo>
                      <a:pt x="370" y="0"/>
                      <a:pt x="360" y="20"/>
                      <a:pt x="350" y="31"/>
                    </a:cubicBezTo>
                    <a:cubicBezTo>
                      <a:pt x="280" y="111"/>
                      <a:pt x="220" y="200"/>
                      <a:pt x="160" y="280"/>
                    </a:cubicBezTo>
                    <a:cubicBezTo>
                      <a:pt x="130" y="320"/>
                      <a:pt x="110" y="350"/>
                      <a:pt x="80" y="390"/>
                    </a:cubicBezTo>
                    <a:cubicBezTo>
                      <a:pt x="70" y="410"/>
                      <a:pt x="60" y="430"/>
                      <a:pt x="50" y="440"/>
                    </a:cubicBezTo>
                    <a:cubicBezTo>
                      <a:pt x="40" y="470"/>
                      <a:pt x="30" y="500"/>
                      <a:pt x="10" y="530"/>
                    </a:cubicBezTo>
                    <a:cubicBezTo>
                      <a:pt x="0" y="560"/>
                      <a:pt x="20" y="590"/>
                      <a:pt x="40" y="600"/>
                    </a:cubicBezTo>
                    <a:cubicBezTo>
                      <a:pt x="50" y="610"/>
                      <a:pt x="70" y="610"/>
                      <a:pt x="80" y="610"/>
                    </a:cubicBezTo>
                    <a:cubicBezTo>
                      <a:pt x="100" y="600"/>
                      <a:pt x="110" y="590"/>
                      <a:pt x="120" y="580"/>
                    </a:cubicBezTo>
                    <a:cubicBezTo>
                      <a:pt x="160" y="500"/>
                      <a:pt x="210" y="430"/>
                      <a:pt x="260" y="350"/>
                    </a:cubicBezTo>
                    <a:cubicBezTo>
                      <a:pt x="330" y="271"/>
                      <a:pt x="389" y="180"/>
                      <a:pt x="460" y="100"/>
                    </a:cubicBezTo>
                    <a:cubicBezTo>
                      <a:pt x="469" y="91"/>
                      <a:pt x="469" y="60"/>
                      <a:pt x="469" y="51"/>
                    </a:cubicBezTo>
                    <a:cubicBezTo>
                      <a:pt x="460" y="31"/>
                      <a:pt x="449" y="20"/>
                      <a:pt x="440" y="11"/>
                    </a:cubicBezTo>
                    <a:cubicBezTo>
                      <a:pt x="429" y="0"/>
                      <a:pt x="420" y="0"/>
                      <a:pt x="40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4829050" y="4952475"/>
                <a:ext cx="2275" cy="10525"/>
              </a:xfrm>
              <a:custGeom>
                <a:rect b="b" l="l" r="r" t="t"/>
                <a:pathLst>
                  <a:path extrusionOk="0" h="421" w="91">
                    <a:moveTo>
                      <a:pt x="41" y="1"/>
                    </a:moveTo>
                    <a:cubicBezTo>
                      <a:pt x="21" y="1"/>
                      <a:pt x="1" y="21"/>
                      <a:pt x="1" y="41"/>
                    </a:cubicBezTo>
                    <a:lnTo>
                      <a:pt x="1" y="140"/>
                    </a:lnTo>
                    <a:cubicBezTo>
                      <a:pt x="1" y="170"/>
                      <a:pt x="11" y="190"/>
                      <a:pt x="11" y="210"/>
                    </a:cubicBezTo>
                    <a:cubicBezTo>
                      <a:pt x="11" y="270"/>
                      <a:pt x="21" y="330"/>
                      <a:pt x="21" y="390"/>
                    </a:cubicBezTo>
                    <a:cubicBezTo>
                      <a:pt x="31" y="410"/>
                      <a:pt x="51" y="420"/>
                      <a:pt x="61" y="420"/>
                    </a:cubicBezTo>
                    <a:cubicBezTo>
                      <a:pt x="71" y="420"/>
                      <a:pt x="81" y="410"/>
                      <a:pt x="81" y="400"/>
                    </a:cubicBezTo>
                    <a:cubicBezTo>
                      <a:pt x="91" y="390"/>
                      <a:pt x="91" y="390"/>
                      <a:pt x="91" y="380"/>
                    </a:cubicBezTo>
                    <a:cubicBezTo>
                      <a:pt x="91" y="350"/>
                      <a:pt x="81" y="330"/>
                      <a:pt x="81" y="310"/>
                    </a:cubicBezTo>
                    <a:lnTo>
                      <a:pt x="81" y="250"/>
                    </a:lnTo>
                    <a:cubicBezTo>
                      <a:pt x="71" y="230"/>
                      <a:pt x="71" y="200"/>
                      <a:pt x="71" y="180"/>
                    </a:cubicBezTo>
                    <a:lnTo>
                      <a:pt x="71" y="130"/>
                    </a:lnTo>
                    <a:lnTo>
                      <a:pt x="71" y="41"/>
                    </a:lnTo>
                    <a:cubicBezTo>
                      <a:pt x="71" y="21"/>
                      <a:pt x="61" y="1"/>
                      <a:pt x="4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4718400" y="4542325"/>
                <a:ext cx="104175" cy="45975"/>
              </a:xfrm>
              <a:custGeom>
                <a:rect b="b" l="l" r="r" t="t"/>
                <a:pathLst>
                  <a:path extrusionOk="0" h="1839" w="4167">
                    <a:moveTo>
                      <a:pt x="4017" y="0"/>
                    </a:moveTo>
                    <a:cubicBezTo>
                      <a:pt x="3997" y="50"/>
                      <a:pt x="3977" y="110"/>
                      <a:pt x="3957" y="160"/>
                    </a:cubicBezTo>
                    <a:cubicBezTo>
                      <a:pt x="3907" y="260"/>
                      <a:pt x="3847" y="349"/>
                      <a:pt x="3787" y="440"/>
                    </a:cubicBezTo>
                    <a:cubicBezTo>
                      <a:pt x="3738" y="529"/>
                      <a:pt x="3678" y="620"/>
                      <a:pt x="3607" y="700"/>
                    </a:cubicBezTo>
                    <a:cubicBezTo>
                      <a:pt x="3587" y="729"/>
                      <a:pt x="3558" y="749"/>
                      <a:pt x="3527" y="779"/>
                    </a:cubicBezTo>
                    <a:cubicBezTo>
                      <a:pt x="3498" y="809"/>
                      <a:pt x="3467" y="829"/>
                      <a:pt x="3438" y="859"/>
                    </a:cubicBezTo>
                    <a:cubicBezTo>
                      <a:pt x="3388" y="909"/>
                      <a:pt x="3328" y="959"/>
                      <a:pt x="3278" y="999"/>
                    </a:cubicBezTo>
                    <a:cubicBezTo>
                      <a:pt x="3218" y="1039"/>
                      <a:pt x="3168" y="1069"/>
                      <a:pt x="3118" y="1109"/>
                    </a:cubicBezTo>
                    <a:cubicBezTo>
                      <a:pt x="3058" y="1139"/>
                      <a:pt x="3008" y="1169"/>
                      <a:pt x="2948" y="1209"/>
                    </a:cubicBezTo>
                    <a:cubicBezTo>
                      <a:pt x="2838" y="1269"/>
                      <a:pt x="2728" y="1319"/>
                      <a:pt x="2608" y="1359"/>
                    </a:cubicBezTo>
                    <a:cubicBezTo>
                      <a:pt x="2279" y="1479"/>
                      <a:pt x="1939" y="1568"/>
                      <a:pt x="1599" y="1619"/>
                    </a:cubicBezTo>
                    <a:cubicBezTo>
                      <a:pt x="1499" y="1628"/>
                      <a:pt x="1409" y="1639"/>
                      <a:pt x="1309" y="1648"/>
                    </a:cubicBezTo>
                    <a:cubicBezTo>
                      <a:pt x="1140" y="1668"/>
                      <a:pt x="970" y="1679"/>
                      <a:pt x="800" y="1679"/>
                    </a:cubicBezTo>
                    <a:lnTo>
                      <a:pt x="540" y="1679"/>
                    </a:lnTo>
                    <a:cubicBezTo>
                      <a:pt x="450" y="1668"/>
                      <a:pt x="360" y="1668"/>
                      <a:pt x="270" y="1668"/>
                    </a:cubicBezTo>
                    <a:cubicBezTo>
                      <a:pt x="181" y="1659"/>
                      <a:pt x="101" y="1659"/>
                      <a:pt x="10" y="1648"/>
                    </a:cubicBezTo>
                    <a:lnTo>
                      <a:pt x="1" y="1799"/>
                    </a:lnTo>
                    <a:cubicBezTo>
                      <a:pt x="41" y="1808"/>
                      <a:pt x="70" y="1808"/>
                      <a:pt x="110" y="1808"/>
                    </a:cubicBezTo>
                    <a:cubicBezTo>
                      <a:pt x="201" y="1819"/>
                      <a:pt x="290" y="1819"/>
                      <a:pt x="380" y="1828"/>
                    </a:cubicBezTo>
                    <a:cubicBezTo>
                      <a:pt x="460" y="1828"/>
                      <a:pt x="550" y="1839"/>
                      <a:pt x="630" y="1839"/>
                    </a:cubicBezTo>
                    <a:lnTo>
                      <a:pt x="910" y="1839"/>
                    </a:lnTo>
                    <a:cubicBezTo>
                      <a:pt x="1260" y="1828"/>
                      <a:pt x="1619" y="1799"/>
                      <a:pt x="1969" y="1728"/>
                    </a:cubicBezTo>
                    <a:cubicBezTo>
                      <a:pt x="2129" y="1699"/>
                      <a:pt x="2299" y="1659"/>
                      <a:pt x="2459" y="1608"/>
                    </a:cubicBezTo>
                    <a:cubicBezTo>
                      <a:pt x="2639" y="1559"/>
                      <a:pt x="2808" y="1499"/>
                      <a:pt x="2968" y="1419"/>
                    </a:cubicBezTo>
                    <a:cubicBezTo>
                      <a:pt x="3048" y="1379"/>
                      <a:pt x="3128" y="1329"/>
                      <a:pt x="3198" y="1279"/>
                    </a:cubicBezTo>
                    <a:cubicBezTo>
                      <a:pt x="3278" y="1239"/>
                      <a:pt x="3358" y="1189"/>
                      <a:pt x="3427" y="1129"/>
                    </a:cubicBezTo>
                    <a:cubicBezTo>
                      <a:pt x="3458" y="1109"/>
                      <a:pt x="3487" y="1079"/>
                      <a:pt x="3518" y="1049"/>
                    </a:cubicBezTo>
                    <a:lnTo>
                      <a:pt x="3607" y="959"/>
                    </a:lnTo>
                    <a:cubicBezTo>
                      <a:pt x="3678" y="899"/>
                      <a:pt x="3738" y="829"/>
                      <a:pt x="3787" y="759"/>
                    </a:cubicBezTo>
                    <a:cubicBezTo>
                      <a:pt x="3838" y="689"/>
                      <a:pt x="3887" y="620"/>
                      <a:pt x="3927" y="540"/>
                    </a:cubicBezTo>
                    <a:cubicBezTo>
                      <a:pt x="3977" y="469"/>
                      <a:pt x="4017" y="389"/>
                      <a:pt x="4057" y="320"/>
                    </a:cubicBezTo>
                    <a:cubicBezTo>
                      <a:pt x="4077" y="269"/>
                      <a:pt x="4097" y="230"/>
                      <a:pt x="4117" y="180"/>
                    </a:cubicBezTo>
                    <a:cubicBezTo>
                      <a:pt x="4137" y="140"/>
                      <a:pt x="4147" y="100"/>
                      <a:pt x="4167" y="60"/>
                    </a:cubicBezTo>
                    <a:lnTo>
                      <a:pt x="4167" y="50"/>
                    </a:lnTo>
                    <a:lnTo>
                      <a:pt x="4017"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4661200" y="4604775"/>
                <a:ext cx="118675" cy="19425"/>
              </a:xfrm>
              <a:custGeom>
                <a:rect b="b" l="l" r="r" t="t"/>
                <a:pathLst>
                  <a:path extrusionOk="0" h="777" w="4747">
                    <a:moveTo>
                      <a:pt x="51" y="0"/>
                    </a:moveTo>
                    <a:lnTo>
                      <a:pt x="0" y="120"/>
                    </a:lnTo>
                    <a:cubicBezTo>
                      <a:pt x="51" y="150"/>
                      <a:pt x="111" y="170"/>
                      <a:pt x="160" y="189"/>
                    </a:cubicBezTo>
                    <a:cubicBezTo>
                      <a:pt x="200" y="209"/>
                      <a:pt x="250" y="229"/>
                      <a:pt x="290" y="249"/>
                    </a:cubicBezTo>
                    <a:lnTo>
                      <a:pt x="590" y="369"/>
                    </a:lnTo>
                    <a:cubicBezTo>
                      <a:pt x="700" y="400"/>
                      <a:pt x="800" y="440"/>
                      <a:pt x="910" y="480"/>
                    </a:cubicBezTo>
                    <a:cubicBezTo>
                      <a:pt x="999" y="509"/>
                      <a:pt x="1099" y="549"/>
                      <a:pt x="1190" y="580"/>
                    </a:cubicBezTo>
                    <a:cubicBezTo>
                      <a:pt x="1250" y="589"/>
                      <a:pt x="1299" y="609"/>
                      <a:pt x="1359" y="620"/>
                    </a:cubicBezTo>
                    <a:cubicBezTo>
                      <a:pt x="1409" y="629"/>
                      <a:pt x="1469" y="640"/>
                      <a:pt x="1519" y="649"/>
                    </a:cubicBezTo>
                    <a:cubicBezTo>
                      <a:pt x="1629" y="679"/>
                      <a:pt x="1739" y="699"/>
                      <a:pt x="1849" y="709"/>
                    </a:cubicBezTo>
                    <a:cubicBezTo>
                      <a:pt x="2069" y="749"/>
                      <a:pt x="2278" y="769"/>
                      <a:pt x="2489" y="769"/>
                    </a:cubicBezTo>
                    <a:cubicBezTo>
                      <a:pt x="2539" y="774"/>
                      <a:pt x="2591" y="777"/>
                      <a:pt x="2643" y="777"/>
                    </a:cubicBezTo>
                    <a:cubicBezTo>
                      <a:pt x="2696" y="777"/>
                      <a:pt x="2748" y="774"/>
                      <a:pt x="2798" y="769"/>
                    </a:cubicBezTo>
                    <a:cubicBezTo>
                      <a:pt x="2858" y="769"/>
                      <a:pt x="2918" y="769"/>
                      <a:pt x="2968" y="759"/>
                    </a:cubicBezTo>
                    <a:cubicBezTo>
                      <a:pt x="3038" y="759"/>
                      <a:pt x="3098" y="749"/>
                      <a:pt x="3168" y="739"/>
                    </a:cubicBezTo>
                    <a:cubicBezTo>
                      <a:pt x="3268" y="729"/>
                      <a:pt x="3368" y="699"/>
                      <a:pt x="3477" y="679"/>
                    </a:cubicBezTo>
                    <a:cubicBezTo>
                      <a:pt x="3577" y="659"/>
                      <a:pt x="3677" y="640"/>
                      <a:pt x="3768" y="620"/>
                    </a:cubicBezTo>
                    <a:cubicBezTo>
                      <a:pt x="3877" y="589"/>
                      <a:pt x="3977" y="560"/>
                      <a:pt x="4087" y="529"/>
                    </a:cubicBezTo>
                    <a:lnTo>
                      <a:pt x="4237" y="500"/>
                    </a:lnTo>
                    <a:cubicBezTo>
                      <a:pt x="4287" y="489"/>
                      <a:pt x="4327" y="469"/>
                      <a:pt x="4377" y="460"/>
                    </a:cubicBezTo>
                    <a:cubicBezTo>
                      <a:pt x="4487" y="429"/>
                      <a:pt x="4587" y="389"/>
                      <a:pt x="4687" y="360"/>
                    </a:cubicBezTo>
                    <a:cubicBezTo>
                      <a:pt x="4707" y="360"/>
                      <a:pt x="4727" y="349"/>
                      <a:pt x="4747" y="349"/>
                    </a:cubicBezTo>
                    <a:lnTo>
                      <a:pt x="4696" y="200"/>
                    </a:lnTo>
                    <a:cubicBezTo>
                      <a:pt x="4647" y="209"/>
                      <a:pt x="4596" y="229"/>
                      <a:pt x="4556" y="240"/>
                    </a:cubicBezTo>
                    <a:cubicBezTo>
                      <a:pt x="4447" y="269"/>
                      <a:pt x="4337" y="300"/>
                      <a:pt x="4227" y="320"/>
                    </a:cubicBezTo>
                    <a:cubicBezTo>
                      <a:pt x="4127" y="349"/>
                      <a:pt x="4027" y="360"/>
                      <a:pt x="3927" y="369"/>
                    </a:cubicBezTo>
                    <a:cubicBezTo>
                      <a:pt x="3857" y="389"/>
                      <a:pt x="3777" y="400"/>
                      <a:pt x="3708" y="409"/>
                    </a:cubicBezTo>
                    <a:cubicBezTo>
                      <a:pt x="3617" y="420"/>
                      <a:pt x="3537" y="429"/>
                      <a:pt x="3457" y="440"/>
                    </a:cubicBezTo>
                    <a:cubicBezTo>
                      <a:pt x="3308" y="460"/>
                      <a:pt x="3158" y="480"/>
                      <a:pt x="3018" y="500"/>
                    </a:cubicBezTo>
                    <a:cubicBezTo>
                      <a:pt x="2835" y="513"/>
                      <a:pt x="2652" y="520"/>
                      <a:pt x="2469" y="520"/>
                    </a:cubicBezTo>
                    <a:cubicBezTo>
                      <a:pt x="2232" y="520"/>
                      <a:pt x="1996" y="508"/>
                      <a:pt x="1759" y="480"/>
                    </a:cubicBezTo>
                    <a:cubicBezTo>
                      <a:pt x="1619" y="469"/>
                      <a:pt x="1479" y="449"/>
                      <a:pt x="1339" y="420"/>
                    </a:cubicBezTo>
                    <a:lnTo>
                      <a:pt x="1190" y="389"/>
                    </a:lnTo>
                    <a:cubicBezTo>
                      <a:pt x="1139" y="380"/>
                      <a:pt x="1079" y="360"/>
                      <a:pt x="1030" y="340"/>
                    </a:cubicBezTo>
                    <a:cubicBezTo>
                      <a:pt x="930" y="320"/>
                      <a:pt x="830" y="289"/>
                      <a:pt x="740" y="260"/>
                    </a:cubicBezTo>
                    <a:cubicBezTo>
                      <a:pt x="630" y="220"/>
                      <a:pt x="530" y="200"/>
                      <a:pt x="430" y="160"/>
                    </a:cubicBezTo>
                    <a:lnTo>
                      <a:pt x="280" y="100"/>
                    </a:lnTo>
                    <a:cubicBezTo>
                      <a:pt x="230" y="80"/>
                      <a:pt x="180" y="50"/>
                      <a:pt x="131" y="30"/>
                    </a:cubicBezTo>
                    <a:cubicBezTo>
                      <a:pt x="111" y="20"/>
                      <a:pt x="80" y="1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4686425" y="4075625"/>
                <a:ext cx="87450" cy="101250"/>
              </a:xfrm>
              <a:custGeom>
                <a:rect b="b" l="l" r="r" t="t"/>
                <a:pathLst>
                  <a:path extrusionOk="0" h="4050" w="3498">
                    <a:moveTo>
                      <a:pt x="3409" y="1"/>
                    </a:moveTo>
                    <a:cubicBezTo>
                      <a:pt x="3402" y="1"/>
                      <a:pt x="3395" y="2"/>
                      <a:pt x="3388" y="4"/>
                    </a:cubicBezTo>
                    <a:cubicBezTo>
                      <a:pt x="3368" y="4"/>
                      <a:pt x="3348" y="13"/>
                      <a:pt x="3318" y="24"/>
                    </a:cubicBezTo>
                    <a:cubicBezTo>
                      <a:pt x="3308" y="33"/>
                      <a:pt x="3288" y="43"/>
                      <a:pt x="3268" y="53"/>
                    </a:cubicBezTo>
                    <a:cubicBezTo>
                      <a:pt x="3238" y="63"/>
                      <a:pt x="3208" y="83"/>
                      <a:pt x="3188" y="103"/>
                    </a:cubicBezTo>
                    <a:cubicBezTo>
                      <a:pt x="3128" y="133"/>
                      <a:pt x="3068" y="173"/>
                      <a:pt x="3008" y="213"/>
                    </a:cubicBezTo>
                    <a:cubicBezTo>
                      <a:pt x="2898" y="293"/>
                      <a:pt x="2788" y="373"/>
                      <a:pt x="2668" y="453"/>
                    </a:cubicBezTo>
                    <a:cubicBezTo>
                      <a:pt x="2619" y="483"/>
                      <a:pt x="2568" y="503"/>
                      <a:pt x="2519" y="533"/>
                    </a:cubicBezTo>
                    <a:cubicBezTo>
                      <a:pt x="2468" y="553"/>
                      <a:pt x="2408" y="583"/>
                      <a:pt x="2359" y="613"/>
                    </a:cubicBezTo>
                    <a:cubicBezTo>
                      <a:pt x="2308" y="643"/>
                      <a:pt x="2249" y="673"/>
                      <a:pt x="2189" y="703"/>
                    </a:cubicBezTo>
                    <a:cubicBezTo>
                      <a:pt x="2129" y="733"/>
                      <a:pt x="2079" y="753"/>
                      <a:pt x="2019" y="783"/>
                    </a:cubicBezTo>
                    <a:lnTo>
                      <a:pt x="1929" y="812"/>
                    </a:lnTo>
                    <a:lnTo>
                      <a:pt x="1919" y="812"/>
                    </a:lnTo>
                    <a:cubicBezTo>
                      <a:pt x="1899" y="803"/>
                      <a:pt x="1889" y="792"/>
                      <a:pt x="1869" y="792"/>
                    </a:cubicBezTo>
                    <a:cubicBezTo>
                      <a:pt x="1859" y="792"/>
                      <a:pt x="1839" y="783"/>
                      <a:pt x="1829" y="783"/>
                    </a:cubicBezTo>
                    <a:cubicBezTo>
                      <a:pt x="1799" y="763"/>
                      <a:pt x="1769" y="753"/>
                      <a:pt x="1739" y="743"/>
                    </a:cubicBezTo>
                    <a:cubicBezTo>
                      <a:pt x="1669" y="713"/>
                      <a:pt x="1599" y="683"/>
                      <a:pt x="1529" y="663"/>
                    </a:cubicBezTo>
                    <a:cubicBezTo>
                      <a:pt x="1400" y="613"/>
                      <a:pt x="1260" y="563"/>
                      <a:pt x="1129" y="523"/>
                    </a:cubicBezTo>
                    <a:cubicBezTo>
                      <a:pt x="1060" y="503"/>
                      <a:pt x="1000" y="483"/>
                      <a:pt x="930" y="463"/>
                    </a:cubicBezTo>
                    <a:cubicBezTo>
                      <a:pt x="900" y="443"/>
                      <a:pt x="870" y="433"/>
                      <a:pt x="840" y="413"/>
                    </a:cubicBezTo>
                    <a:cubicBezTo>
                      <a:pt x="810" y="403"/>
                      <a:pt x="780" y="383"/>
                      <a:pt x="750" y="363"/>
                    </a:cubicBezTo>
                    <a:cubicBezTo>
                      <a:pt x="690" y="333"/>
                      <a:pt x="630" y="303"/>
                      <a:pt x="570" y="263"/>
                    </a:cubicBezTo>
                    <a:cubicBezTo>
                      <a:pt x="440" y="193"/>
                      <a:pt x="310" y="123"/>
                      <a:pt x="170" y="63"/>
                    </a:cubicBezTo>
                    <a:cubicBezTo>
                      <a:pt x="141" y="53"/>
                      <a:pt x="101" y="43"/>
                      <a:pt x="70" y="33"/>
                    </a:cubicBezTo>
                    <a:cubicBezTo>
                      <a:pt x="61" y="33"/>
                      <a:pt x="41" y="24"/>
                      <a:pt x="30" y="24"/>
                    </a:cubicBezTo>
                    <a:lnTo>
                      <a:pt x="1" y="113"/>
                    </a:lnTo>
                    <a:cubicBezTo>
                      <a:pt x="61" y="133"/>
                      <a:pt x="110" y="143"/>
                      <a:pt x="170" y="173"/>
                    </a:cubicBezTo>
                    <a:cubicBezTo>
                      <a:pt x="301" y="233"/>
                      <a:pt x="420" y="303"/>
                      <a:pt x="550" y="373"/>
                    </a:cubicBezTo>
                    <a:cubicBezTo>
                      <a:pt x="610" y="403"/>
                      <a:pt x="670" y="443"/>
                      <a:pt x="730" y="473"/>
                    </a:cubicBezTo>
                    <a:cubicBezTo>
                      <a:pt x="760" y="493"/>
                      <a:pt x="790" y="513"/>
                      <a:pt x="830" y="533"/>
                    </a:cubicBezTo>
                    <a:cubicBezTo>
                      <a:pt x="860" y="553"/>
                      <a:pt x="900" y="563"/>
                      <a:pt x="940" y="583"/>
                    </a:cubicBezTo>
                    <a:cubicBezTo>
                      <a:pt x="1030" y="623"/>
                      <a:pt x="1129" y="653"/>
                      <a:pt x="1229" y="693"/>
                    </a:cubicBezTo>
                    <a:cubicBezTo>
                      <a:pt x="1320" y="723"/>
                      <a:pt x="1409" y="763"/>
                      <a:pt x="1509" y="803"/>
                    </a:cubicBezTo>
                    <a:cubicBezTo>
                      <a:pt x="1569" y="832"/>
                      <a:pt x="1629" y="852"/>
                      <a:pt x="1699" y="883"/>
                    </a:cubicBezTo>
                    <a:cubicBezTo>
                      <a:pt x="1729" y="903"/>
                      <a:pt x="1759" y="912"/>
                      <a:pt x="1789" y="932"/>
                    </a:cubicBezTo>
                    <a:cubicBezTo>
                      <a:pt x="1799" y="1003"/>
                      <a:pt x="1799" y="1083"/>
                      <a:pt x="1799" y="1163"/>
                    </a:cubicBezTo>
                    <a:cubicBezTo>
                      <a:pt x="1799" y="1252"/>
                      <a:pt x="1799" y="1342"/>
                      <a:pt x="1789" y="1432"/>
                    </a:cubicBezTo>
                    <a:cubicBezTo>
                      <a:pt x="1779" y="1622"/>
                      <a:pt x="1769" y="1812"/>
                      <a:pt x="1739" y="1991"/>
                    </a:cubicBezTo>
                    <a:cubicBezTo>
                      <a:pt x="1729" y="2091"/>
                      <a:pt x="1709" y="2182"/>
                      <a:pt x="1699" y="2282"/>
                    </a:cubicBezTo>
                    <a:cubicBezTo>
                      <a:pt x="1689" y="2382"/>
                      <a:pt x="1689" y="2471"/>
                      <a:pt x="1679" y="2571"/>
                    </a:cubicBezTo>
                    <a:cubicBezTo>
                      <a:pt x="1679" y="2671"/>
                      <a:pt x="1679" y="2771"/>
                      <a:pt x="1669" y="2871"/>
                    </a:cubicBezTo>
                    <a:cubicBezTo>
                      <a:pt x="1669" y="2971"/>
                      <a:pt x="1649" y="3071"/>
                      <a:pt x="1649" y="3171"/>
                    </a:cubicBezTo>
                    <a:cubicBezTo>
                      <a:pt x="1629" y="3341"/>
                      <a:pt x="1619" y="3501"/>
                      <a:pt x="1599" y="3670"/>
                    </a:cubicBezTo>
                    <a:cubicBezTo>
                      <a:pt x="1589" y="3710"/>
                      <a:pt x="1589" y="3740"/>
                      <a:pt x="1579" y="3780"/>
                    </a:cubicBezTo>
                    <a:cubicBezTo>
                      <a:pt x="1569" y="3840"/>
                      <a:pt x="1559" y="3890"/>
                      <a:pt x="1559" y="3940"/>
                    </a:cubicBezTo>
                    <a:cubicBezTo>
                      <a:pt x="1549" y="3970"/>
                      <a:pt x="1569" y="4000"/>
                      <a:pt x="1589" y="4020"/>
                    </a:cubicBezTo>
                    <a:cubicBezTo>
                      <a:pt x="1609" y="4030"/>
                      <a:pt x="1629" y="4050"/>
                      <a:pt x="1659" y="4050"/>
                    </a:cubicBezTo>
                    <a:cubicBezTo>
                      <a:pt x="1669" y="4050"/>
                      <a:pt x="1679" y="4050"/>
                      <a:pt x="1679" y="4040"/>
                    </a:cubicBezTo>
                    <a:cubicBezTo>
                      <a:pt x="1699" y="4040"/>
                      <a:pt x="1719" y="4030"/>
                      <a:pt x="1739" y="4020"/>
                    </a:cubicBezTo>
                    <a:cubicBezTo>
                      <a:pt x="1759" y="3990"/>
                      <a:pt x="1759" y="3970"/>
                      <a:pt x="1769" y="3940"/>
                    </a:cubicBezTo>
                    <a:cubicBezTo>
                      <a:pt x="1769" y="3890"/>
                      <a:pt x="1769" y="3840"/>
                      <a:pt x="1779" y="3790"/>
                    </a:cubicBezTo>
                    <a:cubicBezTo>
                      <a:pt x="1779" y="3750"/>
                      <a:pt x="1789" y="3700"/>
                      <a:pt x="1789" y="3661"/>
                    </a:cubicBezTo>
                    <a:cubicBezTo>
                      <a:pt x="1799" y="3561"/>
                      <a:pt x="1799" y="3461"/>
                      <a:pt x="1799" y="3361"/>
                    </a:cubicBezTo>
                    <a:cubicBezTo>
                      <a:pt x="1809" y="3171"/>
                      <a:pt x="1829" y="2971"/>
                      <a:pt x="1839" y="2781"/>
                    </a:cubicBezTo>
                    <a:cubicBezTo>
                      <a:pt x="1849" y="2671"/>
                      <a:pt x="1849" y="2571"/>
                      <a:pt x="1849" y="2462"/>
                    </a:cubicBezTo>
                    <a:lnTo>
                      <a:pt x="1879" y="2162"/>
                    </a:lnTo>
                    <a:cubicBezTo>
                      <a:pt x="1889" y="2062"/>
                      <a:pt x="1909" y="1952"/>
                      <a:pt x="1919" y="1852"/>
                    </a:cubicBezTo>
                    <a:lnTo>
                      <a:pt x="1949" y="1552"/>
                    </a:lnTo>
                    <a:cubicBezTo>
                      <a:pt x="1949" y="1452"/>
                      <a:pt x="1959" y="1362"/>
                      <a:pt x="1959" y="1262"/>
                    </a:cubicBezTo>
                    <a:lnTo>
                      <a:pt x="1959" y="972"/>
                    </a:lnTo>
                    <a:lnTo>
                      <a:pt x="1959" y="963"/>
                    </a:lnTo>
                    <a:cubicBezTo>
                      <a:pt x="1979" y="963"/>
                      <a:pt x="1999" y="952"/>
                      <a:pt x="2019" y="952"/>
                    </a:cubicBezTo>
                    <a:cubicBezTo>
                      <a:pt x="2039" y="943"/>
                      <a:pt x="2069" y="932"/>
                      <a:pt x="2089" y="923"/>
                    </a:cubicBezTo>
                    <a:cubicBezTo>
                      <a:pt x="2109" y="923"/>
                      <a:pt x="2129" y="912"/>
                      <a:pt x="2149" y="903"/>
                    </a:cubicBezTo>
                    <a:cubicBezTo>
                      <a:pt x="2189" y="883"/>
                      <a:pt x="2229" y="872"/>
                      <a:pt x="2269" y="852"/>
                    </a:cubicBezTo>
                    <a:cubicBezTo>
                      <a:pt x="2299" y="832"/>
                      <a:pt x="2328" y="823"/>
                      <a:pt x="2359" y="803"/>
                    </a:cubicBezTo>
                    <a:cubicBezTo>
                      <a:pt x="2388" y="792"/>
                      <a:pt x="2428" y="772"/>
                      <a:pt x="2459" y="753"/>
                    </a:cubicBezTo>
                    <a:cubicBezTo>
                      <a:pt x="2579" y="693"/>
                      <a:pt x="2708" y="633"/>
                      <a:pt x="2828" y="553"/>
                    </a:cubicBezTo>
                    <a:cubicBezTo>
                      <a:pt x="2888" y="513"/>
                      <a:pt x="2948" y="473"/>
                      <a:pt x="2998" y="433"/>
                    </a:cubicBezTo>
                    <a:cubicBezTo>
                      <a:pt x="3058" y="393"/>
                      <a:pt x="3108" y="353"/>
                      <a:pt x="3168" y="313"/>
                    </a:cubicBezTo>
                    <a:cubicBezTo>
                      <a:pt x="3208" y="283"/>
                      <a:pt x="3258" y="253"/>
                      <a:pt x="3298" y="233"/>
                    </a:cubicBezTo>
                    <a:cubicBezTo>
                      <a:pt x="3328" y="213"/>
                      <a:pt x="3348" y="203"/>
                      <a:pt x="3378" y="183"/>
                    </a:cubicBezTo>
                    <a:cubicBezTo>
                      <a:pt x="3398" y="173"/>
                      <a:pt x="3428" y="153"/>
                      <a:pt x="3448" y="143"/>
                    </a:cubicBezTo>
                    <a:cubicBezTo>
                      <a:pt x="3478" y="123"/>
                      <a:pt x="3498" y="83"/>
                      <a:pt x="3488" y="53"/>
                    </a:cubicBezTo>
                    <a:lnTo>
                      <a:pt x="3478" y="43"/>
                    </a:lnTo>
                    <a:cubicBezTo>
                      <a:pt x="3469" y="19"/>
                      <a:pt x="3441" y="1"/>
                      <a:pt x="340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4689425" y="5265950"/>
                <a:ext cx="69700" cy="42700"/>
              </a:xfrm>
              <a:custGeom>
                <a:rect b="b" l="l" r="r" t="t"/>
                <a:pathLst>
                  <a:path extrusionOk="0" h="1708" w="2788">
                    <a:moveTo>
                      <a:pt x="2748" y="1"/>
                    </a:moveTo>
                    <a:cubicBezTo>
                      <a:pt x="2748" y="1"/>
                      <a:pt x="2738" y="1"/>
                      <a:pt x="2738" y="11"/>
                    </a:cubicBezTo>
                    <a:cubicBezTo>
                      <a:pt x="2708" y="21"/>
                      <a:pt x="2688" y="31"/>
                      <a:pt x="2668" y="41"/>
                    </a:cubicBezTo>
                    <a:cubicBezTo>
                      <a:pt x="2648" y="41"/>
                      <a:pt x="2628" y="51"/>
                      <a:pt x="2619" y="61"/>
                    </a:cubicBezTo>
                    <a:cubicBezTo>
                      <a:pt x="2579" y="81"/>
                      <a:pt x="2548" y="101"/>
                      <a:pt x="2519" y="121"/>
                    </a:cubicBezTo>
                    <a:cubicBezTo>
                      <a:pt x="2448" y="161"/>
                      <a:pt x="2379" y="211"/>
                      <a:pt x="2308" y="251"/>
                    </a:cubicBezTo>
                    <a:cubicBezTo>
                      <a:pt x="2239" y="291"/>
                      <a:pt x="2168" y="340"/>
                      <a:pt x="2099" y="380"/>
                    </a:cubicBezTo>
                    <a:cubicBezTo>
                      <a:pt x="2039" y="431"/>
                      <a:pt x="1969" y="471"/>
                      <a:pt x="1909" y="511"/>
                    </a:cubicBezTo>
                    <a:cubicBezTo>
                      <a:pt x="1829" y="551"/>
                      <a:pt x="1759" y="600"/>
                      <a:pt x="1689" y="640"/>
                    </a:cubicBezTo>
                    <a:cubicBezTo>
                      <a:pt x="1629" y="680"/>
                      <a:pt x="1559" y="720"/>
                      <a:pt x="1499" y="760"/>
                    </a:cubicBezTo>
                    <a:cubicBezTo>
                      <a:pt x="1420" y="811"/>
                      <a:pt x="1349" y="850"/>
                      <a:pt x="1280" y="900"/>
                    </a:cubicBezTo>
                    <a:cubicBezTo>
                      <a:pt x="1209" y="930"/>
                      <a:pt x="1149" y="970"/>
                      <a:pt x="1080" y="1010"/>
                    </a:cubicBezTo>
                    <a:cubicBezTo>
                      <a:pt x="1009" y="1060"/>
                      <a:pt x="940" y="1100"/>
                      <a:pt x="870" y="1140"/>
                    </a:cubicBezTo>
                    <a:cubicBezTo>
                      <a:pt x="800" y="1180"/>
                      <a:pt x="740" y="1220"/>
                      <a:pt x="670" y="1260"/>
                    </a:cubicBezTo>
                    <a:cubicBezTo>
                      <a:pt x="600" y="1310"/>
                      <a:pt x="530" y="1350"/>
                      <a:pt x="450" y="1390"/>
                    </a:cubicBezTo>
                    <a:cubicBezTo>
                      <a:pt x="380" y="1430"/>
                      <a:pt x="310" y="1470"/>
                      <a:pt x="230" y="1510"/>
                    </a:cubicBezTo>
                    <a:cubicBezTo>
                      <a:pt x="161" y="1550"/>
                      <a:pt x="101" y="1579"/>
                      <a:pt x="30" y="1619"/>
                    </a:cubicBezTo>
                    <a:cubicBezTo>
                      <a:pt x="30" y="1630"/>
                      <a:pt x="21" y="1630"/>
                      <a:pt x="21" y="1630"/>
                    </a:cubicBezTo>
                    <a:cubicBezTo>
                      <a:pt x="10" y="1639"/>
                      <a:pt x="1" y="1659"/>
                      <a:pt x="10" y="1679"/>
                    </a:cubicBezTo>
                    <a:cubicBezTo>
                      <a:pt x="21" y="1690"/>
                      <a:pt x="21" y="1699"/>
                      <a:pt x="30" y="1699"/>
                    </a:cubicBezTo>
                    <a:cubicBezTo>
                      <a:pt x="35" y="1705"/>
                      <a:pt x="43" y="1707"/>
                      <a:pt x="51" y="1707"/>
                    </a:cubicBezTo>
                    <a:cubicBezTo>
                      <a:pt x="58" y="1707"/>
                      <a:pt x="65" y="1705"/>
                      <a:pt x="70" y="1699"/>
                    </a:cubicBezTo>
                    <a:cubicBezTo>
                      <a:pt x="141" y="1659"/>
                      <a:pt x="221" y="1619"/>
                      <a:pt x="290" y="1570"/>
                    </a:cubicBezTo>
                    <a:cubicBezTo>
                      <a:pt x="320" y="1559"/>
                      <a:pt x="360" y="1530"/>
                      <a:pt x="390" y="1510"/>
                    </a:cubicBezTo>
                    <a:cubicBezTo>
                      <a:pt x="430" y="1490"/>
                      <a:pt x="460" y="1470"/>
                      <a:pt x="500" y="1450"/>
                    </a:cubicBezTo>
                    <a:cubicBezTo>
                      <a:pt x="570" y="1410"/>
                      <a:pt x="640" y="1360"/>
                      <a:pt x="720" y="1320"/>
                    </a:cubicBezTo>
                    <a:cubicBezTo>
                      <a:pt x="780" y="1270"/>
                      <a:pt x="850" y="1230"/>
                      <a:pt x="920" y="1190"/>
                    </a:cubicBezTo>
                    <a:cubicBezTo>
                      <a:pt x="989" y="1140"/>
                      <a:pt x="1060" y="1100"/>
                      <a:pt x="1129" y="1060"/>
                    </a:cubicBezTo>
                    <a:cubicBezTo>
                      <a:pt x="1189" y="1020"/>
                      <a:pt x="1260" y="980"/>
                      <a:pt x="1320" y="940"/>
                    </a:cubicBezTo>
                    <a:cubicBezTo>
                      <a:pt x="1389" y="900"/>
                      <a:pt x="1469" y="850"/>
                      <a:pt x="1539" y="811"/>
                    </a:cubicBezTo>
                    <a:cubicBezTo>
                      <a:pt x="1609" y="771"/>
                      <a:pt x="1669" y="731"/>
                      <a:pt x="1739" y="680"/>
                    </a:cubicBezTo>
                    <a:cubicBezTo>
                      <a:pt x="1869" y="600"/>
                      <a:pt x="2009" y="520"/>
                      <a:pt x="2149" y="431"/>
                    </a:cubicBezTo>
                    <a:cubicBezTo>
                      <a:pt x="2219" y="391"/>
                      <a:pt x="2288" y="351"/>
                      <a:pt x="2359" y="301"/>
                    </a:cubicBezTo>
                    <a:cubicBezTo>
                      <a:pt x="2419" y="261"/>
                      <a:pt x="2488" y="221"/>
                      <a:pt x="2559" y="181"/>
                    </a:cubicBezTo>
                    <a:cubicBezTo>
                      <a:pt x="2588" y="161"/>
                      <a:pt x="2619" y="141"/>
                      <a:pt x="2658" y="131"/>
                    </a:cubicBezTo>
                    <a:cubicBezTo>
                      <a:pt x="2668" y="121"/>
                      <a:pt x="2688" y="111"/>
                      <a:pt x="2708" y="101"/>
                    </a:cubicBezTo>
                    <a:lnTo>
                      <a:pt x="2768" y="71"/>
                    </a:lnTo>
                    <a:cubicBezTo>
                      <a:pt x="2778" y="61"/>
                      <a:pt x="2788" y="51"/>
                      <a:pt x="2788" y="41"/>
                    </a:cubicBezTo>
                    <a:cubicBezTo>
                      <a:pt x="2788" y="31"/>
                      <a:pt x="2788" y="31"/>
                      <a:pt x="2778" y="21"/>
                    </a:cubicBezTo>
                    <a:cubicBezTo>
                      <a:pt x="2778" y="11"/>
                      <a:pt x="2768" y="11"/>
                      <a:pt x="275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4698425" y="5281700"/>
                <a:ext cx="45475" cy="27350"/>
              </a:xfrm>
              <a:custGeom>
                <a:rect b="b" l="l" r="r" t="t"/>
                <a:pathLst>
                  <a:path extrusionOk="0" h="1094" w="1819">
                    <a:moveTo>
                      <a:pt x="1779" y="1"/>
                    </a:moveTo>
                    <a:cubicBezTo>
                      <a:pt x="1699" y="50"/>
                      <a:pt x="1629" y="101"/>
                      <a:pt x="1549" y="150"/>
                    </a:cubicBezTo>
                    <a:cubicBezTo>
                      <a:pt x="1479" y="190"/>
                      <a:pt x="1419" y="230"/>
                      <a:pt x="1349" y="270"/>
                    </a:cubicBezTo>
                    <a:cubicBezTo>
                      <a:pt x="1279" y="310"/>
                      <a:pt x="1219" y="350"/>
                      <a:pt x="1149" y="390"/>
                    </a:cubicBezTo>
                    <a:lnTo>
                      <a:pt x="1029" y="450"/>
                    </a:lnTo>
                    <a:cubicBezTo>
                      <a:pt x="1000" y="470"/>
                      <a:pt x="960" y="490"/>
                      <a:pt x="920" y="510"/>
                    </a:cubicBezTo>
                    <a:cubicBezTo>
                      <a:pt x="860" y="540"/>
                      <a:pt x="789" y="580"/>
                      <a:pt x="729" y="610"/>
                    </a:cubicBezTo>
                    <a:cubicBezTo>
                      <a:pt x="649" y="650"/>
                      <a:pt x="580" y="700"/>
                      <a:pt x="500" y="740"/>
                    </a:cubicBezTo>
                    <a:cubicBezTo>
                      <a:pt x="440" y="780"/>
                      <a:pt x="370" y="820"/>
                      <a:pt x="310" y="860"/>
                    </a:cubicBezTo>
                    <a:cubicBezTo>
                      <a:pt x="230" y="890"/>
                      <a:pt x="160" y="929"/>
                      <a:pt x="90" y="969"/>
                    </a:cubicBezTo>
                    <a:lnTo>
                      <a:pt x="90" y="980"/>
                    </a:lnTo>
                    <a:lnTo>
                      <a:pt x="30" y="1009"/>
                    </a:lnTo>
                    <a:cubicBezTo>
                      <a:pt x="10" y="1020"/>
                      <a:pt x="0" y="1049"/>
                      <a:pt x="10" y="1069"/>
                    </a:cubicBezTo>
                    <a:cubicBezTo>
                      <a:pt x="18" y="1084"/>
                      <a:pt x="35" y="1093"/>
                      <a:pt x="52" y="1093"/>
                    </a:cubicBezTo>
                    <a:cubicBezTo>
                      <a:pt x="58" y="1093"/>
                      <a:pt x="65" y="1092"/>
                      <a:pt x="70" y="1089"/>
                    </a:cubicBezTo>
                    <a:cubicBezTo>
                      <a:pt x="110" y="1069"/>
                      <a:pt x="150" y="1040"/>
                      <a:pt x="180" y="1020"/>
                    </a:cubicBezTo>
                    <a:cubicBezTo>
                      <a:pt x="220" y="1000"/>
                      <a:pt x="250" y="980"/>
                      <a:pt x="290" y="960"/>
                    </a:cubicBezTo>
                    <a:cubicBezTo>
                      <a:pt x="330" y="940"/>
                      <a:pt x="370" y="920"/>
                      <a:pt x="400" y="900"/>
                    </a:cubicBezTo>
                    <a:cubicBezTo>
                      <a:pt x="440" y="880"/>
                      <a:pt x="480" y="850"/>
                      <a:pt x="510" y="830"/>
                    </a:cubicBezTo>
                    <a:cubicBezTo>
                      <a:pt x="580" y="790"/>
                      <a:pt x="640" y="750"/>
                      <a:pt x="700" y="710"/>
                    </a:cubicBezTo>
                    <a:cubicBezTo>
                      <a:pt x="740" y="690"/>
                      <a:pt x="769" y="670"/>
                      <a:pt x="809" y="650"/>
                    </a:cubicBezTo>
                    <a:lnTo>
                      <a:pt x="929" y="590"/>
                    </a:lnTo>
                    <a:cubicBezTo>
                      <a:pt x="960" y="570"/>
                      <a:pt x="1000" y="550"/>
                      <a:pt x="1029" y="530"/>
                    </a:cubicBezTo>
                    <a:cubicBezTo>
                      <a:pt x="1060" y="510"/>
                      <a:pt x="1089" y="490"/>
                      <a:pt x="1129" y="480"/>
                    </a:cubicBezTo>
                    <a:cubicBezTo>
                      <a:pt x="1159" y="460"/>
                      <a:pt x="1189" y="440"/>
                      <a:pt x="1229" y="420"/>
                    </a:cubicBezTo>
                    <a:cubicBezTo>
                      <a:pt x="1269" y="390"/>
                      <a:pt x="1299" y="370"/>
                      <a:pt x="1339" y="350"/>
                    </a:cubicBezTo>
                    <a:cubicBezTo>
                      <a:pt x="1479" y="260"/>
                      <a:pt x="1609" y="181"/>
                      <a:pt x="1739" y="90"/>
                    </a:cubicBezTo>
                    <a:cubicBezTo>
                      <a:pt x="1759" y="70"/>
                      <a:pt x="1779" y="61"/>
                      <a:pt x="1799" y="41"/>
                    </a:cubicBezTo>
                    <a:cubicBezTo>
                      <a:pt x="1808" y="41"/>
                      <a:pt x="1808" y="41"/>
                      <a:pt x="1819" y="30"/>
                    </a:cubicBezTo>
                    <a:cubicBezTo>
                      <a:pt x="1819" y="21"/>
                      <a:pt x="1819" y="21"/>
                      <a:pt x="1808" y="10"/>
                    </a:cubicBezTo>
                    <a:cubicBezTo>
                      <a:pt x="1808" y="1"/>
                      <a:pt x="1799" y="1"/>
                      <a:pt x="178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4714650" y="4234300"/>
                <a:ext cx="13500" cy="14675"/>
              </a:xfrm>
              <a:custGeom>
                <a:rect b="b" l="l" r="r" t="t"/>
                <a:pathLst>
                  <a:path extrusionOk="0" h="587" w="540">
                    <a:moveTo>
                      <a:pt x="470" y="1"/>
                    </a:moveTo>
                    <a:cubicBezTo>
                      <a:pt x="460" y="1"/>
                      <a:pt x="450" y="1"/>
                      <a:pt x="440" y="11"/>
                    </a:cubicBezTo>
                    <a:lnTo>
                      <a:pt x="240" y="211"/>
                    </a:lnTo>
                    <a:cubicBezTo>
                      <a:pt x="191" y="261"/>
                      <a:pt x="140" y="321"/>
                      <a:pt x="100" y="381"/>
                    </a:cubicBezTo>
                    <a:cubicBezTo>
                      <a:pt x="71" y="421"/>
                      <a:pt x="51" y="461"/>
                      <a:pt x="20" y="500"/>
                    </a:cubicBezTo>
                    <a:cubicBezTo>
                      <a:pt x="0" y="531"/>
                      <a:pt x="11" y="560"/>
                      <a:pt x="40" y="580"/>
                    </a:cubicBezTo>
                    <a:cubicBezTo>
                      <a:pt x="48" y="584"/>
                      <a:pt x="58" y="587"/>
                      <a:pt x="68" y="587"/>
                    </a:cubicBezTo>
                    <a:cubicBezTo>
                      <a:pt x="86" y="587"/>
                      <a:pt x="104" y="580"/>
                      <a:pt x="111" y="560"/>
                    </a:cubicBezTo>
                    <a:lnTo>
                      <a:pt x="260" y="351"/>
                    </a:lnTo>
                    <a:cubicBezTo>
                      <a:pt x="300" y="311"/>
                      <a:pt x="340" y="261"/>
                      <a:pt x="380" y="221"/>
                    </a:cubicBezTo>
                    <a:cubicBezTo>
                      <a:pt x="430" y="181"/>
                      <a:pt x="470" y="131"/>
                      <a:pt x="510" y="91"/>
                    </a:cubicBezTo>
                    <a:cubicBezTo>
                      <a:pt x="530" y="71"/>
                      <a:pt x="540" y="41"/>
                      <a:pt x="520" y="11"/>
                    </a:cubicBezTo>
                    <a:cubicBezTo>
                      <a:pt x="510" y="1"/>
                      <a:pt x="490" y="1"/>
                      <a:pt x="4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4714650" y="4437400"/>
                <a:ext cx="12775" cy="16250"/>
              </a:xfrm>
              <a:custGeom>
                <a:rect b="b" l="l" r="r" t="t"/>
                <a:pathLst>
                  <a:path extrusionOk="0" h="650" w="511">
                    <a:moveTo>
                      <a:pt x="460" y="1"/>
                    </a:moveTo>
                    <a:cubicBezTo>
                      <a:pt x="450" y="1"/>
                      <a:pt x="430" y="1"/>
                      <a:pt x="430" y="21"/>
                    </a:cubicBezTo>
                    <a:cubicBezTo>
                      <a:pt x="320" y="180"/>
                      <a:pt x="200" y="330"/>
                      <a:pt x="91" y="490"/>
                    </a:cubicBezTo>
                    <a:cubicBezTo>
                      <a:pt x="60" y="520"/>
                      <a:pt x="40" y="560"/>
                      <a:pt x="20" y="590"/>
                    </a:cubicBezTo>
                    <a:cubicBezTo>
                      <a:pt x="0" y="610"/>
                      <a:pt x="11" y="630"/>
                      <a:pt x="31" y="640"/>
                    </a:cubicBezTo>
                    <a:cubicBezTo>
                      <a:pt x="40" y="650"/>
                      <a:pt x="51" y="650"/>
                      <a:pt x="60" y="650"/>
                    </a:cubicBezTo>
                    <a:cubicBezTo>
                      <a:pt x="71" y="650"/>
                      <a:pt x="80" y="640"/>
                      <a:pt x="91" y="630"/>
                    </a:cubicBezTo>
                    <a:cubicBezTo>
                      <a:pt x="151" y="560"/>
                      <a:pt x="200" y="480"/>
                      <a:pt x="260" y="400"/>
                    </a:cubicBezTo>
                    <a:cubicBezTo>
                      <a:pt x="311" y="330"/>
                      <a:pt x="371" y="250"/>
                      <a:pt x="420" y="170"/>
                    </a:cubicBezTo>
                    <a:cubicBezTo>
                      <a:pt x="450" y="130"/>
                      <a:pt x="470" y="100"/>
                      <a:pt x="500" y="61"/>
                    </a:cubicBezTo>
                    <a:cubicBezTo>
                      <a:pt x="510" y="41"/>
                      <a:pt x="500" y="21"/>
                      <a:pt x="48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4711650" y="4416650"/>
                <a:ext cx="14525" cy="16450"/>
              </a:xfrm>
              <a:custGeom>
                <a:rect b="b" l="l" r="r" t="t"/>
                <a:pathLst>
                  <a:path extrusionOk="0" h="658" w="581">
                    <a:moveTo>
                      <a:pt x="540" y="1"/>
                    </a:moveTo>
                    <a:cubicBezTo>
                      <a:pt x="531" y="1"/>
                      <a:pt x="520" y="1"/>
                      <a:pt x="511" y="11"/>
                    </a:cubicBezTo>
                    <a:cubicBezTo>
                      <a:pt x="380" y="161"/>
                      <a:pt x="251" y="311"/>
                      <a:pt x="131" y="460"/>
                    </a:cubicBezTo>
                    <a:cubicBezTo>
                      <a:pt x="91" y="511"/>
                      <a:pt x="51" y="551"/>
                      <a:pt x="21" y="591"/>
                    </a:cubicBezTo>
                    <a:cubicBezTo>
                      <a:pt x="11" y="600"/>
                      <a:pt x="1" y="611"/>
                      <a:pt x="1" y="620"/>
                    </a:cubicBezTo>
                    <a:cubicBezTo>
                      <a:pt x="1" y="631"/>
                      <a:pt x="11" y="640"/>
                      <a:pt x="11" y="651"/>
                    </a:cubicBezTo>
                    <a:cubicBezTo>
                      <a:pt x="21" y="656"/>
                      <a:pt x="31" y="658"/>
                      <a:pt x="41" y="658"/>
                    </a:cubicBezTo>
                    <a:cubicBezTo>
                      <a:pt x="51" y="658"/>
                      <a:pt x="61" y="656"/>
                      <a:pt x="71" y="651"/>
                    </a:cubicBezTo>
                    <a:cubicBezTo>
                      <a:pt x="191" y="511"/>
                      <a:pt x="311" y="371"/>
                      <a:pt x="440" y="231"/>
                    </a:cubicBezTo>
                    <a:cubicBezTo>
                      <a:pt x="480" y="181"/>
                      <a:pt x="520" y="131"/>
                      <a:pt x="570" y="71"/>
                    </a:cubicBezTo>
                    <a:cubicBezTo>
                      <a:pt x="580" y="61"/>
                      <a:pt x="580" y="61"/>
                      <a:pt x="580" y="41"/>
                    </a:cubicBezTo>
                    <a:cubicBezTo>
                      <a:pt x="580" y="31"/>
                      <a:pt x="580" y="21"/>
                      <a:pt x="570" y="11"/>
                    </a:cubicBezTo>
                    <a:cubicBezTo>
                      <a:pt x="560" y="1"/>
                      <a:pt x="550" y="1"/>
                      <a:pt x="54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4714900" y="4224325"/>
                <a:ext cx="11275" cy="13775"/>
              </a:xfrm>
              <a:custGeom>
                <a:rect b="b" l="l" r="r" t="t"/>
                <a:pathLst>
                  <a:path extrusionOk="0" h="551" w="451">
                    <a:moveTo>
                      <a:pt x="401" y="0"/>
                    </a:moveTo>
                    <a:cubicBezTo>
                      <a:pt x="390" y="0"/>
                      <a:pt x="370" y="0"/>
                      <a:pt x="361" y="11"/>
                    </a:cubicBezTo>
                    <a:cubicBezTo>
                      <a:pt x="330" y="51"/>
                      <a:pt x="290" y="100"/>
                      <a:pt x="250" y="140"/>
                    </a:cubicBezTo>
                    <a:cubicBezTo>
                      <a:pt x="221" y="170"/>
                      <a:pt x="190" y="200"/>
                      <a:pt x="170" y="230"/>
                    </a:cubicBezTo>
                    <a:cubicBezTo>
                      <a:pt x="150" y="250"/>
                      <a:pt x="141" y="270"/>
                      <a:pt x="121" y="290"/>
                    </a:cubicBezTo>
                    <a:cubicBezTo>
                      <a:pt x="121" y="300"/>
                      <a:pt x="110" y="310"/>
                      <a:pt x="110" y="310"/>
                    </a:cubicBezTo>
                    <a:cubicBezTo>
                      <a:pt x="101" y="330"/>
                      <a:pt x="90" y="340"/>
                      <a:pt x="81" y="350"/>
                    </a:cubicBezTo>
                    <a:cubicBezTo>
                      <a:pt x="70" y="360"/>
                      <a:pt x="61" y="380"/>
                      <a:pt x="50" y="400"/>
                    </a:cubicBezTo>
                    <a:cubicBezTo>
                      <a:pt x="30" y="420"/>
                      <a:pt x="21" y="450"/>
                      <a:pt x="10" y="480"/>
                    </a:cubicBezTo>
                    <a:cubicBezTo>
                      <a:pt x="1" y="490"/>
                      <a:pt x="1" y="500"/>
                      <a:pt x="1" y="510"/>
                    </a:cubicBezTo>
                    <a:cubicBezTo>
                      <a:pt x="10" y="530"/>
                      <a:pt x="10" y="540"/>
                      <a:pt x="21" y="540"/>
                    </a:cubicBezTo>
                    <a:cubicBezTo>
                      <a:pt x="29" y="547"/>
                      <a:pt x="38" y="551"/>
                      <a:pt x="47" y="551"/>
                    </a:cubicBezTo>
                    <a:cubicBezTo>
                      <a:pt x="62" y="551"/>
                      <a:pt x="78" y="542"/>
                      <a:pt x="90" y="530"/>
                    </a:cubicBezTo>
                    <a:cubicBezTo>
                      <a:pt x="110" y="480"/>
                      <a:pt x="141" y="440"/>
                      <a:pt x="170" y="400"/>
                    </a:cubicBezTo>
                    <a:cubicBezTo>
                      <a:pt x="181" y="380"/>
                      <a:pt x="190" y="360"/>
                      <a:pt x="210" y="340"/>
                    </a:cubicBezTo>
                    <a:cubicBezTo>
                      <a:pt x="221" y="320"/>
                      <a:pt x="241" y="300"/>
                      <a:pt x="250" y="280"/>
                    </a:cubicBezTo>
                    <a:cubicBezTo>
                      <a:pt x="310" y="220"/>
                      <a:pt x="370" y="150"/>
                      <a:pt x="430" y="80"/>
                    </a:cubicBezTo>
                    <a:cubicBezTo>
                      <a:pt x="440" y="71"/>
                      <a:pt x="450" y="60"/>
                      <a:pt x="450" y="51"/>
                    </a:cubicBezTo>
                    <a:cubicBezTo>
                      <a:pt x="450" y="31"/>
                      <a:pt x="440" y="20"/>
                      <a:pt x="430" y="11"/>
                    </a:cubicBezTo>
                    <a:cubicBezTo>
                      <a:pt x="420" y="0"/>
                      <a:pt x="410" y="0"/>
                      <a:pt x="40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4716400" y="4451625"/>
                <a:ext cx="9775" cy="12625"/>
              </a:xfrm>
              <a:custGeom>
                <a:rect b="b" l="l" r="r" t="t"/>
                <a:pathLst>
                  <a:path extrusionOk="0" h="505" w="391">
                    <a:moveTo>
                      <a:pt x="341" y="1"/>
                    </a:moveTo>
                    <a:cubicBezTo>
                      <a:pt x="330" y="1"/>
                      <a:pt x="321" y="11"/>
                      <a:pt x="310" y="21"/>
                    </a:cubicBezTo>
                    <a:cubicBezTo>
                      <a:pt x="261" y="91"/>
                      <a:pt x="210" y="161"/>
                      <a:pt x="170" y="231"/>
                    </a:cubicBezTo>
                    <a:cubicBezTo>
                      <a:pt x="110" y="300"/>
                      <a:pt x="61" y="371"/>
                      <a:pt x="10" y="440"/>
                    </a:cubicBezTo>
                    <a:cubicBezTo>
                      <a:pt x="1" y="460"/>
                      <a:pt x="1" y="491"/>
                      <a:pt x="21" y="500"/>
                    </a:cubicBezTo>
                    <a:cubicBezTo>
                      <a:pt x="26" y="503"/>
                      <a:pt x="32" y="504"/>
                      <a:pt x="37" y="504"/>
                    </a:cubicBezTo>
                    <a:cubicBezTo>
                      <a:pt x="52" y="504"/>
                      <a:pt x="66" y="495"/>
                      <a:pt x="81" y="480"/>
                    </a:cubicBezTo>
                    <a:lnTo>
                      <a:pt x="230" y="271"/>
                    </a:lnTo>
                    <a:cubicBezTo>
                      <a:pt x="281" y="211"/>
                      <a:pt x="330" y="141"/>
                      <a:pt x="380" y="71"/>
                    </a:cubicBezTo>
                    <a:cubicBezTo>
                      <a:pt x="390" y="51"/>
                      <a:pt x="380" y="21"/>
                      <a:pt x="360" y="11"/>
                    </a:cubicBezTo>
                    <a:cubicBezTo>
                      <a:pt x="360" y="11"/>
                      <a:pt x="350" y="1"/>
                      <a:pt x="34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4715900" y="4427900"/>
                <a:ext cx="10025" cy="12375"/>
              </a:xfrm>
              <a:custGeom>
                <a:rect b="b" l="l" r="r" t="t"/>
                <a:pathLst>
                  <a:path extrusionOk="0" h="495" w="401">
                    <a:moveTo>
                      <a:pt x="341" y="1"/>
                    </a:moveTo>
                    <a:cubicBezTo>
                      <a:pt x="321" y="10"/>
                      <a:pt x="321" y="10"/>
                      <a:pt x="310" y="21"/>
                    </a:cubicBezTo>
                    <a:cubicBezTo>
                      <a:pt x="210" y="161"/>
                      <a:pt x="110" y="290"/>
                      <a:pt x="10" y="430"/>
                    </a:cubicBezTo>
                    <a:cubicBezTo>
                      <a:pt x="1" y="450"/>
                      <a:pt x="10" y="480"/>
                      <a:pt x="30" y="490"/>
                    </a:cubicBezTo>
                    <a:cubicBezTo>
                      <a:pt x="36" y="493"/>
                      <a:pt x="42" y="494"/>
                      <a:pt x="48" y="494"/>
                    </a:cubicBezTo>
                    <a:cubicBezTo>
                      <a:pt x="61" y="494"/>
                      <a:pt x="73" y="487"/>
                      <a:pt x="81" y="480"/>
                    </a:cubicBezTo>
                    <a:cubicBezTo>
                      <a:pt x="181" y="341"/>
                      <a:pt x="281" y="201"/>
                      <a:pt x="380" y="70"/>
                    </a:cubicBezTo>
                    <a:cubicBezTo>
                      <a:pt x="400" y="50"/>
                      <a:pt x="390" y="21"/>
                      <a:pt x="370" y="10"/>
                    </a:cubicBezTo>
                    <a:cubicBezTo>
                      <a:pt x="361" y="10"/>
                      <a:pt x="350" y="1"/>
                      <a:pt x="3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4713150" y="4212325"/>
                <a:ext cx="11525" cy="15925"/>
              </a:xfrm>
              <a:custGeom>
                <a:rect b="b" l="l" r="r" t="t"/>
                <a:pathLst>
                  <a:path extrusionOk="0" h="637" w="461">
                    <a:moveTo>
                      <a:pt x="411" y="1"/>
                    </a:moveTo>
                    <a:cubicBezTo>
                      <a:pt x="400" y="1"/>
                      <a:pt x="380" y="11"/>
                      <a:pt x="371" y="21"/>
                    </a:cubicBezTo>
                    <a:cubicBezTo>
                      <a:pt x="311" y="121"/>
                      <a:pt x="240" y="220"/>
                      <a:pt x="180" y="311"/>
                    </a:cubicBezTo>
                    <a:cubicBezTo>
                      <a:pt x="120" y="400"/>
                      <a:pt x="71" y="480"/>
                      <a:pt x="20" y="560"/>
                    </a:cubicBezTo>
                    <a:lnTo>
                      <a:pt x="11" y="571"/>
                    </a:lnTo>
                    <a:cubicBezTo>
                      <a:pt x="1" y="591"/>
                      <a:pt x="1" y="620"/>
                      <a:pt x="20" y="630"/>
                    </a:cubicBezTo>
                    <a:cubicBezTo>
                      <a:pt x="29" y="634"/>
                      <a:pt x="39" y="637"/>
                      <a:pt x="48" y="637"/>
                    </a:cubicBezTo>
                    <a:cubicBezTo>
                      <a:pt x="62" y="637"/>
                      <a:pt x="75" y="632"/>
                      <a:pt x="80" y="620"/>
                    </a:cubicBezTo>
                    <a:cubicBezTo>
                      <a:pt x="140" y="531"/>
                      <a:pt x="200" y="451"/>
                      <a:pt x="251" y="360"/>
                    </a:cubicBezTo>
                    <a:cubicBezTo>
                      <a:pt x="320" y="271"/>
                      <a:pt x="380" y="171"/>
                      <a:pt x="440" y="81"/>
                    </a:cubicBezTo>
                    <a:lnTo>
                      <a:pt x="451" y="71"/>
                    </a:lnTo>
                    <a:cubicBezTo>
                      <a:pt x="460" y="51"/>
                      <a:pt x="460" y="21"/>
                      <a:pt x="440" y="11"/>
                    </a:cubicBezTo>
                    <a:cubicBezTo>
                      <a:pt x="431" y="1"/>
                      <a:pt x="420" y="1"/>
                      <a:pt x="41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4714150" y="4205600"/>
                <a:ext cx="5775" cy="10600"/>
              </a:xfrm>
              <a:custGeom>
                <a:rect b="b" l="l" r="r" t="t"/>
                <a:pathLst>
                  <a:path extrusionOk="0" h="424" w="231">
                    <a:moveTo>
                      <a:pt x="180" y="0"/>
                    </a:moveTo>
                    <a:lnTo>
                      <a:pt x="171" y="10"/>
                    </a:lnTo>
                    <a:cubicBezTo>
                      <a:pt x="160" y="10"/>
                      <a:pt x="151" y="20"/>
                      <a:pt x="151" y="30"/>
                    </a:cubicBezTo>
                    <a:cubicBezTo>
                      <a:pt x="100" y="150"/>
                      <a:pt x="60" y="260"/>
                      <a:pt x="11" y="380"/>
                    </a:cubicBezTo>
                    <a:cubicBezTo>
                      <a:pt x="0" y="400"/>
                      <a:pt x="20" y="420"/>
                      <a:pt x="31" y="420"/>
                    </a:cubicBezTo>
                    <a:cubicBezTo>
                      <a:pt x="36" y="422"/>
                      <a:pt x="41" y="424"/>
                      <a:pt x="47" y="424"/>
                    </a:cubicBezTo>
                    <a:cubicBezTo>
                      <a:pt x="61" y="424"/>
                      <a:pt x="73" y="415"/>
                      <a:pt x="80" y="400"/>
                    </a:cubicBezTo>
                    <a:cubicBezTo>
                      <a:pt x="120" y="280"/>
                      <a:pt x="171" y="170"/>
                      <a:pt x="220" y="50"/>
                    </a:cubicBezTo>
                    <a:cubicBezTo>
                      <a:pt x="231" y="30"/>
                      <a:pt x="211" y="10"/>
                      <a:pt x="191" y="10"/>
                    </a:cubicBezTo>
                    <a:cubicBezTo>
                      <a:pt x="191" y="0"/>
                      <a:pt x="191" y="0"/>
                      <a:pt x="18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4634225" y="4527075"/>
                <a:ext cx="84450" cy="60225"/>
              </a:xfrm>
              <a:custGeom>
                <a:rect b="b" l="l" r="r" t="t"/>
                <a:pathLst>
                  <a:path extrusionOk="0" h="2409" w="3378">
                    <a:moveTo>
                      <a:pt x="40" y="0"/>
                    </a:moveTo>
                    <a:cubicBezTo>
                      <a:pt x="40" y="20"/>
                      <a:pt x="30" y="31"/>
                      <a:pt x="30" y="51"/>
                    </a:cubicBezTo>
                    <a:cubicBezTo>
                      <a:pt x="20" y="100"/>
                      <a:pt x="20" y="140"/>
                      <a:pt x="11" y="180"/>
                    </a:cubicBezTo>
                    <a:cubicBezTo>
                      <a:pt x="11" y="220"/>
                      <a:pt x="0" y="270"/>
                      <a:pt x="0" y="310"/>
                    </a:cubicBezTo>
                    <a:cubicBezTo>
                      <a:pt x="11" y="350"/>
                      <a:pt x="11" y="400"/>
                      <a:pt x="20" y="450"/>
                    </a:cubicBezTo>
                    <a:lnTo>
                      <a:pt x="50" y="570"/>
                    </a:lnTo>
                    <a:cubicBezTo>
                      <a:pt x="60" y="620"/>
                      <a:pt x="70" y="660"/>
                      <a:pt x="80" y="700"/>
                    </a:cubicBezTo>
                    <a:cubicBezTo>
                      <a:pt x="90" y="750"/>
                      <a:pt x="110" y="790"/>
                      <a:pt x="130" y="840"/>
                    </a:cubicBezTo>
                    <a:cubicBezTo>
                      <a:pt x="140" y="870"/>
                      <a:pt x="170" y="910"/>
                      <a:pt x="190" y="950"/>
                    </a:cubicBezTo>
                    <a:cubicBezTo>
                      <a:pt x="210" y="979"/>
                      <a:pt x="230" y="1019"/>
                      <a:pt x="260" y="1050"/>
                    </a:cubicBezTo>
                    <a:cubicBezTo>
                      <a:pt x="300" y="1119"/>
                      <a:pt x="350" y="1190"/>
                      <a:pt x="400" y="1259"/>
                    </a:cubicBezTo>
                    <a:cubicBezTo>
                      <a:pt x="450" y="1339"/>
                      <a:pt x="520" y="1409"/>
                      <a:pt x="580" y="1469"/>
                    </a:cubicBezTo>
                    <a:cubicBezTo>
                      <a:pt x="640" y="1529"/>
                      <a:pt x="700" y="1599"/>
                      <a:pt x="759" y="1659"/>
                    </a:cubicBezTo>
                    <a:cubicBezTo>
                      <a:pt x="819" y="1719"/>
                      <a:pt x="879" y="1779"/>
                      <a:pt x="939" y="1829"/>
                    </a:cubicBezTo>
                    <a:cubicBezTo>
                      <a:pt x="979" y="1869"/>
                      <a:pt x="1010" y="1899"/>
                      <a:pt x="1050" y="1929"/>
                    </a:cubicBezTo>
                    <a:cubicBezTo>
                      <a:pt x="1090" y="1949"/>
                      <a:pt x="1130" y="1979"/>
                      <a:pt x="1170" y="1999"/>
                    </a:cubicBezTo>
                    <a:cubicBezTo>
                      <a:pt x="1239" y="2039"/>
                      <a:pt x="1309" y="2089"/>
                      <a:pt x="1389" y="2118"/>
                    </a:cubicBezTo>
                    <a:cubicBezTo>
                      <a:pt x="1479" y="2158"/>
                      <a:pt x="1559" y="2198"/>
                      <a:pt x="1649" y="2218"/>
                    </a:cubicBezTo>
                    <a:cubicBezTo>
                      <a:pt x="1739" y="2249"/>
                      <a:pt x="1829" y="2269"/>
                      <a:pt x="1909" y="2289"/>
                    </a:cubicBezTo>
                    <a:cubicBezTo>
                      <a:pt x="1998" y="2298"/>
                      <a:pt x="2078" y="2309"/>
                      <a:pt x="2169" y="2318"/>
                    </a:cubicBezTo>
                    <a:cubicBezTo>
                      <a:pt x="2258" y="2338"/>
                      <a:pt x="2338" y="2349"/>
                      <a:pt x="2429" y="2358"/>
                    </a:cubicBezTo>
                    <a:cubicBezTo>
                      <a:pt x="2518" y="2369"/>
                      <a:pt x="2608" y="2369"/>
                      <a:pt x="2698" y="2378"/>
                    </a:cubicBezTo>
                    <a:cubicBezTo>
                      <a:pt x="2868" y="2378"/>
                      <a:pt x="3048" y="2378"/>
                      <a:pt x="3217" y="2398"/>
                    </a:cubicBezTo>
                    <a:cubicBezTo>
                      <a:pt x="3268" y="2409"/>
                      <a:pt x="3317" y="2409"/>
                      <a:pt x="3368" y="2409"/>
                    </a:cubicBezTo>
                    <a:lnTo>
                      <a:pt x="3377" y="2258"/>
                    </a:lnTo>
                    <a:cubicBezTo>
                      <a:pt x="3297" y="2249"/>
                      <a:pt x="3208" y="2238"/>
                      <a:pt x="3118" y="2229"/>
                    </a:cubicBezTo>
                    <a:cubicBezTo>
                      <a:pt x="2948" y="2218"/>
                      <a:pt x="2768" y="2218"/>
                      <a:pt x="2598" y="2209"/>
                    </a:cubicBezTo>
                    <a:cubicBezTo>
                      <a:pt x="2448" y="2198"/>
                      <a:pt x="2309" y="2178"/>
                      <a:pt x="2158" y="2158"/>
                    </a:cubicBezTo>
                    <a:cubicBezTo>
                      <a:pt x="2058" y="2138"/>
                      <a:pt x="1949" y="2118"/>
                      <a:pt x="1839" y="2089"/>
                    </a:cubicBezTo>
                    <a:cubicBezTo>
                      <a:pt x="1729" y="2059"/>
                      <a:pt x="1629" y="2019"/>
                      <a:pt x="1519" y="1979"/>
                    </a:cubicBezTo>
                    <a:cubicBezTo>
                      <a:pt x="1389" y="1909"/>
                      <a:pt x="1249" y="1829"/>
                      <a:pt x="1130" y="1729"/>
                    </a:cubicBezTo>
                    <a:cubicBezTo>
                      <a:pt x="1070" y="1679"/>
                      <a:pt x="1010" y="1619"/>
                      <a:pt x="959" y="1559"/>
                    </a:cubicBezTo>
                    <a:cubicBezTo>
                      <a:pt x="890" y="1499"/>
                      <a:pt x="830" y="1439"/>
                      <a:pt x="770" y="1379"/>
                    </a:cubicBezTo>
                    <a:cubicBezTo>
                      <a:pt x="710" y="1319"/>
                      <a:pt x="650" y="1270"/>
                      <a:pt x="590" y="1199"/>
                    </a:cubicBezTo>
                    <a:cubicBezTo>
                      <a:pt x="530" y="1139"/>
                      <a:pt x="490" y="1070"/>
                      <a:pt x="440" y="1010"/>
                    </a:cubicBezTo>
                    <a:lnTo>
                      <a:pt x="350" y="890"/>
                    </a:lnTo>
                    <a:lnTo>
                      <a:pt x="290" y="800"/>
                    </a:lnTo>
                    <a:cubicBezTo>
                      <a:pt x="270" y="770"/>
                      <a:pt x="260" y="730"/>
                      <a:pt x="240" y="700"/>
                    </a:cubicBezTo>
                    <a:cubicBezTo>
                      <a:pt x="220" y="630"/>
                      <a:pt x="200" y="560"/>
                      <a:pt x="180" y="500"/>
                    </a:cubicBezTo>
                    <a:cubicBezTo>
                      <a:pt x="170" y="460"/>
                      <a:pt x="160" y="430"/>
                      <a:pt x="160" y="400"/>
                    </a:cubicBezTo>
                    <a:cubicBezTo>
                      <a:pt x="150" y="370"/>
                      <a:pt x="140" y="340"/>
                      <a:pt x="140" y="310"/>
                    </a:cubicBezTo>
                    <a:cubicBezTo>
                      <a:pt x="140" y="210"/>
                      <a:pt x="150" y="120"/>
                      <a:pt x="160" y="20"/>
                    </a:cubicBezTo>
                    <a:lnTo>
                      <a:pt x="4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4494825" y="5247475"/>
                <a:ext cx="213125" cy="87450"/>
              </a:xfrm>
              <a:custGeom>
                <a:rect b="b" l="l" r="r" t="t"/>
                <a:pathLst>
                  <a:path extrusionOk="0" h="3498" w="8525">
                    <a:moveTo>
                      <a:pt x="71" y="0"/>
                    </a:moveTo>
                    <a:lnTo>
                      <a:pt x="1" y="120"/>
                    </a:lnTo>
                    <a:cubicBezTo>
                      <a:pt x="21" y="131"/>
                      <a:pt x="31" y="140"/>
                      <a:pt x="51" y="151"/>
                    </a:cubicBezTo>
                    <a:cubicBezTo>
                      <a:pt x="111" y="211"/>
                      <a:pt x="171" y="271"/>
                      <a:pt x="241" y="320"/>
                    </a:cubicBezTo>
                    <a:cubicBezTo>
                      <a:pt x="311" y="370"/>
                      <a:pt x="380" y="420"/>
                      <a:pt x="451" y="460"/>
                    </a:cubicBezTo>
                    <a:cubicBezTo>
                      <a:pt x="531" y="510"/>
                      <a:pt x="600" y="550"/>
                      <a:pt x="680" y="590"/>
                    </a:cubicBezTo>
                    <a:cubicBezTo>
                      <a:pt x="751" y="640"/>
                      <a:pt x="830" y="690"/>
                      <a:pt x="900" y="740"/>
                    </a:cubicBezTo>
                    <a:cubicBezTo>
                      <a:pt x="1050" y="840"/>
                      <a:pt x="1210" y="920"/>
                      <a:pt x="1380" y="990"/>
                    </a:cubicBezTo>
                    <a:cubicBezTo>
                      <a:pt x="1450" y="1030"/>
                      <a:pt x="1530" y="1070"/>
                      <a:pt x="1610" y="1110"/>
                    </a:cubicBezTo>
                    <a:cubicBezTo>
                      <a:pt x="1679" y="1150"/>
                      <a:pt x="1759" y="1199"/>
                      <a:pt x="1830" y="1239"/>
                    </a:cubicBezTo>
                    <a:cubicBezTo>
                      <a:pt x="1910" y="1290"/>
                      <a:pt x="1999" y="1339"/>
                      <a:pt x="2079" y="1379"/>
                    </a:cubicBezTo>
                    <a:cubicBezTo>
                      <a:pt x="2159" y="1419"/>
                      <a:pt x="2229" y="1459"/>
                      <a:pt x="2309" y="1490"/>
                    </a:cubicBezTo>
                    <a:cubicBezTo>
                      <a:pt x="2469" y="1579"/>
                      <a:pt x="2619" y="1659"/>
                      <a:pt x="2769" y="1759"/>
                    </a:cubicBezTo>
                    <a:lnTo>
                      <a:pt x="2978" y="1879"/>
                    </a:lnTo>
                    <a:cubicBezTo>
                      <a:pt x="3058" y="1919"/>
                      <a:pt x="3138" y="1959"/>
                      <a:pt x="3218" y="2009"/>
                    </a:cubicBezTo>
                    <a:cubicBezTo>
                      <a:pt x="3298" y="2049"/>
                      <a:pt x="3368" y="2089"/>
                      <a:pt x="3438" y="2139"/>
                    </a:cubicBezTo>
                    <a:cubicBezTo>
                      <a:pt x="3508" y="2189"/>
                      <a:pt x="3578" y="2239"/>
                      <a:pt x="3658" y="2279"/>
                    </a:cubicBezTo>
                    <a:cubicBezTo>
                      <a:pt x="3748" y="2349"/>
                      <a:pt x="3848" y="2398"/>
                      <a:pt x="3937" y="2458"/>
                    </a:cubicBezTo>
                    <a:cubicBezTo>
                      <a:pt x="4037" y="2518"/>
                      <a:pt x="4128" y="2569"/>
                      <a:pt x="4228" y="2629"/>
                    </a:cubicBezTo>
                    <a:cubicBezTo>
                      <a:pt x="4317" y="2698"/>
                      <a:pt x="4407" y="2758"/>
                      <a:pt x="4507" y="2808"/>
                    </a:cubicBezTo>
                    <a:cubicBezTo>
                      <a:pt x="4607" y="2868"/>
                      <a:pt x="4717" y="2908"/>
                      <a:pt x="4817" y="2958"/>
                    </a:cubicBezTo>
                    <a:cubicBezTo>
                      <a:pt x="4957" y="3018"/>
                      <a:pt x="5097" y="3098"/>
                      <a:pt x="5227" y="3178"/>
                    </a:cubicBezTo>
                    <a:cubicBezTo>
                      <a:pt x="5267" y="3198"/>
                      <a:pt x="5316" y="3218"/>
                      <a:pt x="5356" y="3238"/>
                    </a:cubicBezTo>
                    <a:cubicBezTo>
                      <a:pt x="5387" y="3248"/>
                      <a:pt x="5427" y="3258"/>
                      <a:pt x="5467" y="3278"/>
                    </a:cubicBezTo>
                    <a:lnTo>
                      <a:pt x="5556" y="3308"/>
                    </a:lnTo>
                    <a:cubicBezTo>
                      <a:pt x="5606" y="3318"/>
                      <a:pt x="5646" y="3318"/>
                      <a:pt x="5686" y="3318"/>
                    </a:cubicBezTo>
                    <a:cubicBezTo>
                      <a:pt x="5696" y="3378"/>
                      <a:pt x="5706" y="3438"/>
                      <a:pt x="5706" y="3498"/>
                    </a:cubicBezTo>
                    <a:lnTo>
                      <a:pt x="5836" y="3478"/>
                    </a:lnTo>
                    <a:cubicBezTo>
                      <a:pt x="5826" y="3428"/>
                      <a:pt x="5816" y="3368"/>
                      <a:pt x="5816" y="3318"/>
                    </a:cubicBezTo>
                    <a:cubicBezTo>
                      <a:pt x="5876" y="3308"/>
                      <a:pt x="5936" y="3288"/>
                      <a:pt x="6006" y="3268"/>
                    </a:cubicBezTo>
                    <a:cubicBezTo>
                      <a:pt x="6076" y="3248"/>
                      <a:pt x="6136" y="3218"/>
                      <a:pt x="6206" y="3178"/>
                    </a:cubicBezTo>
                    <a:cubicBezTo>
                      <a:pt x="6276" y="3138"/>
                      <a:pt x="6355" y="3088"/>
                      <a:pt x="6426" y="3038"/>
                    </a:cubicBezTo>
                    <a:cubicBezTo>
                      <a:pt x="6586" y="2948"/>
                      <a:pt x="6735" y="2858"/>
                      <a:pt x="6895" y="2769"/>
                    </a:cubicBezTo>
                    <a:cubicBezTo>
                      <a:pt x="7045" y="2678"/>
                      <a:pt x="7205" y="2609"/>
                      <a:pt x="7355" y="2529"/>
                    </a:cubicBezTo>
                    <a:cubicBezTo>
                      <a:pt x="7485" y="2449"/>
                      <a:pt x="7614" y="2369"/>
                      <a:pt x="7745" y="2279"/>
                    </a:cubicBezTo>
                    <a:cubicBezTo>
                      <a:pt x="7765" y="2269"/>
                      <a:pt x="7794" y="2249"/>
                      <a:pt x="7814" y="2239"/>
                    </a:cubicBezTo>
                    <a:cubicBezTo>
                      <a:pt x="7885" y="2189"/>
                      <a:pt x="7965" y="2129"/>
                      <a:pt x="8044" y="2079"/>
                    </a:cubicBezTo>
                    <a:cubicBezTo>
                      <a:pt x="8114" y="2029"/>
                      <a:pt x="8204" y="1979"/>
                      <a:pt x="8284" y="1939"/>
                    </a:cubicBezTo>
                    <a:lnTo>
                      <a:pt x="8524" y="1789"/>
                    </a:lnTo>
                    <a:lnTo>
                      <a:pt x="8464" y="1679"/>
                    </a:lnTo>
                    <a:cubicBezTo>
                      <a:pt x="8424" y="1699"/>
                      <a:pt x="8384" y="1729"/>
                      <a:pt x="8344" y="1749"/>
                    </a:cubicBezTo>
                    <a:cubicBezTo>
                      <a:pt x="8184" y="1849"/>
                      <a:pt x="8024" y="1939"/>
                      <a:pt x="7865" y="2049"/>
                    </a:cubicBezTo>
                    <a:cubicBezTo>
                      <a:pt x="7714" y="2149"/>
                      <a:pt x="7554" y="2249"/>
                      <a:pt x="7405" y="2338"/>
                    </a:cubicBezTo>
                    <a:lnTo>
                      <a:pt x="7165" y="2458"/>
                    </a:lnTo>
                    <a:cubicBezTo>
                      <a:pt x="7085" y="2498"/>
                      <a:pt x="7015" y="2529"/>
                      <a:pt x="6935" y="2569"/>
                    </a:cubicBezTo>
                    <a:cubicBezTo>
                      <a:pt x="6786" y="2649"/>
                      <a:pt x="6635" y="2729"/>
                      <a:pt x="6486" y="2818"/>
                    </a:cubicBezTo>
                    <a:cubicBezTo>
                      <a:pt x="6406" y="2858"/>
                      <a:pt x="6335" y="2908"/>
                      <a:pt x="6256" y="2948"/>
                    </a:cubicBezTo>
                    <a:cubicBezTo>
                      <a:pt x="6176" y="2998"/>
                      <a:pt x="6096" y="3048"/>
                      <a:pt x="6006" y="3078"/>
                    </a:cubicBezTo>
                    <a:cubicBezTo>
                      <a:pt x="5936" y="3098"/>
                      <a:pt x="5866" y="3118"/>
                      <a:pt x="5796" y="3128"/>
                    </a:cubicBezTo>
                    <a:cubicBezTo>
                      <a:pt x="5766" y="3128"/>
                      <a:pt x="5726" y="3128"/>
                      <a:pt x="5686" y="3118"/>
                    </a:cubicBezTo>
                    <a:cubicBezTo>
                      <a:pt x="5676" y="3118"/>
                      <a:pt x="5656" y="3118"/>
                      <a:pt x="5646" y="3108"/>
                    </a:cubicBezTo>
                    <a:lnTo>
                      <a:pt x="5556" y="3048"/>
                    </a:lnTo>
                    <a:cubicBezTo>
                      <a:pt x="5516" y="3018"/>
                      <a:pt x="5476" y="2998"/>
                      <a:pt x="5447" y="2968"/>
                    </a:cubicBezTo>
                    <a:cubicBezTo>
                      <a:pt x="5367" y="2928"/>
                      <a:pt x="5296" y="2878"/>
                      <a:pt x="5227" y="2838"/>
                    </a:cubicBezTo>
                    <a:cubicBezTo>
                      <a:pt x="5147" y="2788"/>
                      <a:pt x="5067" y="2738"/>
                      <a:pt x="4987" y="2698"/>
                    </a:cubicBezTo>
                    <a:cubicBezTo>
                      <a:pt x="4887" y="2658"/>
                      <a:pt x="4797" y="2618"/>
                      <a:pt x="4707" y="2578"/>
                    </a:cubicBezTo>
                    <a:cubicBezTo>
                      <a:pt x="4567" y="2509"/>
                      <a:pt x="4437" y="2429"/>
                      <a:pt x="4308" y="2349"/>
                    </a:cubicBezTo>
                    <a:cubicBezTo>
                      <a:pt x="4237" y="2309"/>
                      <a:pt x="4157" y="2269"/>
                      <a:pt x="4088" y="2229"/>
                    </a:cubicBezTo>
                    <a:cubicBezTo>
                      <a:pt x="4008" y="2189"/>
                      <a:pt x="3928" y="2149"/>
                      <a:pt x="3858" y="2109"/>
                    </a:cubicBezTo>
                    <a:cubicBezTo>
                      <a:pt x="3778" y="2069"/>
                      <a:pt x="3708" y="2019"/>
                      <a:pt x="3638" y="1979"/>
                    </a:cubicBezTo>
                    <a:cubicBezTo>
                      <a:pt x="3568" y="1929"/>
                      <a:pt x="3498" y="1889"/>
                      <a:pt x="3418" y="1849"/>
                    </a:cubicBezTo>
                    <a:cubicBezTo>
                      <a:pt x="3258" y="1769"/>
                      <a:pt x="3098" y="1689"/>
                      <a:pt x="2949" y="1609"/>
                    </a:cubicBezTo>
                    <a:cubicBezTo>
                      <a:pt x="2829" y="1539"/>
                      <a:pt x="2709" y="1470"/>
                      <a:pt x="2589" y="1410"/>
                    </a:cubicBezTo>
                    <a:cubicBezTo>
                      <a:pt x="2459" y="1339"/>
                      <a:pt x="2319" y="1279"/>
                      <a:pt x="2189" y="1210"/>
                    </a:cubicBezTo>
                    <a:cubicBezTo>
                      <a:pt x="2109" y="1179"/>
                      <a:pt x="2029" y="1139"/>
                      <a:pt x="1959" y="1090"/>
                    </a:cubicBezTo>
                    <a:cubicBezTo>
                      <a:pt x="1879" y="1050"/>
                      <a:pt x="1810" y="1010"/>
                      <a:pt x="1730" y="970"/>
                    </a:cubicBezTo>
                    <a:cubicBezTo>
                      <a:pt x="1579" y="890"/>
                      <a:pt x="1420" y="820"/>
                      <a:pt x="1260" y="750"/>
                    </a:cubicBezTo>
                    <a:cubicBezTo>
                      <a:pt x="1170" y="710"/>
                      <a:pt x="1090" y="660"/>
                      <a:pt x="1000" y="620"/>
                    </a:cubicBezTo>
                    <a:cubicBezTo>
                      <a:pt x="920" y="560"/>
                      <a:pt x="830" y="510"/>
                      <a:pt x="751" y="460"/>
                    </a:cubicBezTo>
                    <a:lnTo>
                      <a:pt x="480" y="311"/>
                    </a:lnTo>
                    <a:cubicBezTo>
                      <a:pt x="391" y="260"/>
                      <a:pt x="311" y="200"/>
                      <a:pt x="231" y="140"/>
                    </a:cubicBezTo>
                    <a:cubicBezTo>
                      <a:pt x="181" y="91"/>
                      <a:pt x="121" y="40"/>
                      <a:pt x="7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4571775" y="4807600"/>
                <a:ext cx="113425" cy="64975"/>
              </a:xfrm>
              <a:custGeom>
                <a:rect b="b" l="l" r="r" t="t"/>
                <a:pathLst>
                  <a:path extrusionOk="0" h="2599" w="4537">
                    <a:moveTo>
                      <a:pt x="1529" y="100"/>
                    </a:moveTo>
                    <a:cubicBezTo>
                      <a:pt x="1559" y="120"/>
                      <a:pt x="1589" y="130"/>
                      <a:pt x="1619" y="140"/>
                    </a:cubicBezTo>
                    <a:cubicBezTo>
                      <a:pt x="1649" y="160"/>
                      <a:pt x="1679" y="170"/>
                      <a:pt x="1709" y="180"/>
                    </a:cubicBezTo>
                    <a:cubicBezTo>
                      <a:pt x="1769" y="200"/>
                      <a:pt x="1819" y="230"/>
                      <a:pt x="1869" y="250"/>
                    </a:cubicBezTo>
                    <a:cubicBezTo>
                      <a:pt x="1919" y="280"/>
                      <a:pt x="1979" y="310"/>
                      <a:pt x="2029" y="330"/>
                    </a:cubicBezTo>
                    <a:cubicBezTo>
                      <a:pt x="2138" y="390"/>
                      <a:pt x="2249" y="440"/>
                      <a:pt x="2349" y="500"/>
                    </a:cubicBezTo>
                    <a:cubicBezTo>
                      <a:pt x="2458" y="549"/>
                      <a:pt x="2568" y="609"/>
                      <a:pt x="2668" y="680"/>
                    </a:cubicBezTo>
                    <a:cubicBezTo>
                      <a:pt x="2778" y="740"/>
                      <a:pt x="2878" y="809"/>
                      <a:pt x="2978" y="869"/>
                    </a:cubicBezTo>
                    <a:cubicBezTo>
                      <a:pt x="3028" y="900"/>
                      <a:pt x="3078" y="940"/>
                      <a:pt x="3138" y="969"/>
                    </a:cubicBezTo>
                    <a:cubicBezTo>
                      <a:pt x="3188" y="1000"/>
                      <a:pt x="3248" y="1029"/>
                      <a:pt x="3297" y="1059"/>
                    </a:cubicBezTo>
                    <a:cubicBezTo>
                      <a:pt x="3408" y="1109"/>
                      <a:pt x="3508" y="1169"/>
                      <a:pt x="3608" y="1219"/>
                    </a:cubicBezTo>
                    <a:cubicBezTo>
                      <a:pt x="3717" y="1279"/>
                      <a:pt x="3827" y="1339"/>
                      <a:pt x="3927" y="1399"/>
                    </a:cubicBezTo>
                    <a:cubicBezTo>
                      <a:pt x="3987" y="1419"/>
                      <a:pt x="4037" y="1449"/>
                      <a:pt x="4087" y="1479"/>
                    </a:cubicBezTo>
                    <a:cubicBezTo>
                      <a:pt x="4137" y="1509"/>
                      <a:pt x="4197" y="1539"/>
                      <a:pt x="4257" y="1559"/>
                    </a:cubicBezTo>
                    <a:cubicBezTo>
                      <a:pt x="4287" y="1569"/>
                      <a:pt x="4317" y="1589"/>
                      <a:pt x="4347" y="1589"/>
                    </a:cubicBezTo>
                    <a:cubicBezTo>
                      <a:pt x="4367" y="1599"/>
                      <a:pt x="4377" y="1599"/>
                      <a:pt x="4397" y="1609"/>
                    </a:cubicBezTo>
                    <a:cubicBezTo>
                      <a:pt x="4347" y="1649"/>
                      <a:pt x="4297" y="1679"/>
                      <a:pt x="4247" y="1709"/>
                    </a:cubicBezTo>
                    <a:lnTo>
                      <a:pt x="4097" y="1799"/>
                    </a:lnTo>
                    <a:cubicBezTo>
                      <a:pt x="4047" y="1828"/>
                      <a:pt x="3997" y="1848"/>
                      <a:pt x="3947" y="1879"/>
                    </a:cubicBezTo>
                    <a:cubicBezTo>
                      <a:pt x="3887" y="1908"/>
                      <a:pt x="3837" y="1939"/>
                      <a:pt x="3777" y="1968"/>
                    </a:cubicBezTo>
                    <a:cubicBezTo>
                      <a:pt x="3677" y="2019"/>
                      <a:pt x="3568" y="2079"/>
                      <a:pt x="3457" y="2128"/>
                    </a:cubicBezTo>
                    <a:cubicBezTo>
                      <a:pt x="3357" y="2188"/>
                      <a:pt x="3248" y="2248"/>
                      <a:pt x="3138" y="2308"/>
                    </a:cubicBezTo>
                    <a:lnTo>
                      <a:pt x="2988" y="2398"/>
                    </a:lnTo>
                    <a:lnTo>
                      <a:pt x="2838" y="2488"/>
                    </a:lnTo>
                    <a:lnTo>
                      <a:pt x="2778" y="2488"/>
                    </a:lnTo>
                    <a:cubicBezTo>
                      <a:pt x="2758" y="2488"/>
                      <a:pt x="2748" y="2488"/>
                      <a:pt x="2728" y="2478"/>
                    </a:cubicBezTo>
                    <a:cubicBezTo>
                      <a:pt x="2708" y="2478"/>
                      <a:pt x="2688" y="2468"/>
                      <a:pt x="2668" y="2458"/>
                    </a:cubicBezTo>
                    <a:cubicBezTo>
                      <a:pt x="2638" y="2448"/>
                      <a:pt x="2608" y="2428"/>
                      <a:pt x="2578" y="2408"/>
                    </a:cubicBezTo>
                    <a:cubicBezTo>
                      <a:pt x="2548" y="2388"/>
                      <a:pt x="2518" y="2368"/>
                      <a:pt x="2489" y="2338"/>
                    </a:cubicBezTo>
                    <a:lnTo>
                      <a:pt x="2398" y="2278"/>
                    </a:lnTo>
                    <a:lnTo>
                      <a:pt x="2309" y="2219"/>
                    </a:lnTo>
                    <a:cubicBezTo>
                      <a:pt x="2229" y="2159"/>
                      <a:pt x="2158" y="2099"/>
                      <a:pt x="2069" y="2048"/>
                    </a:cubicBezTo>
                    <a:lnTo>
                      <a:pt x="1949" y="1988"/>
                    </a:lnTo>
                    <a:cubicBezTo>
                      <a:pt x="1909" y="1968"/>
                      <a:pt x="1879" y="1948"/>
                      <a:pt x="1839" y="1919"/>
                    </a:cubicBezTo>
                    <a:cubicBezTo>
                      <a:pt x="1799" y="1879"/>
                      <a:pt x="1759" y="1839"/>
                      <a:pt x="1709" y="1808"/>
                    </a:cubicBezTo>
                    <a:cubicBezTo>
                      <a:pt x="1669" y="1768"/>
                      <a:pt x="1609" y="1729"/>
                      <a:pt x="1559" y="1699"/>
                    </a:cubicBezTo>
                    <a:cubicBezTo>
                      <a:pt x="1509" y="1669"/>
                      <a:pt x="1449" y="1649"/>
                      <a:pt x="1399" y="1609"/>
                    </a:cubicBezTo>
                    <a:cubicBezTo>
                      <a:pt x="1359" y="1579"/>
                      <a:pt x="1310" y="1549"/>
                      <a:pt x="1270" y="1509"/>
                    </a:cubicBezTo>
                    <a:cubicBezTo>
                      <a:pt x="1239" y="1499"/>
                      <a:pt x="1210" y="1479"/>
                      <a:pt x="1190" y="1459"/>
                    </a:cubicBezTo>
                    <a:cubicBezTo>
                      <a:pt x="1159" y="1449"/>
                      <a:pt x="1130" y="1439"/>
                      <a:pt x="1110" y="1419"/>
                    </a:cubicBezTo>
                    <a:cubicBezTo>
                      <a:pt x="1050" y="1399"/>
                      <a:pt x="999" y="1369"/>
                      <a:pt x="939" y="1349"/>
                    </a:cubicBezTo>
                    <a:cubicBezTo>
                      <a:pt x="890" y="1319"/>
                      <a:pt x="839" y="1299"/>
                      <a:pt x="780" y="1269"/>
                    </a:cubicBezTo>
                    <a:cubicBezTo>
                      <a:pt x="720" y="1239"/>
                      <a:pt x="670" y="1219"/>
                      <a:pt x="610" y="1199"/>
                    </a:cubicBezTo>
                    <a:cubicBezTo>
                      <a:pt x="600" y="1189"/>
                      <a:pt x="600" y="1189"/>
                      <a:pt x="590" y="1189"/>
                    </a:cubicBezTo>
                    <a:cubicBezTo>
                      <a:pt x="550" y="1169"/>
                      <a:pt x="520" y="1159"/>
                      <a:pt x="480" y="1139"/>
                    </a:cubicBezTo>
                    <a:cubicBezTo>
                      <a:pt x="450" y="1119"/>
                      <a:pt x="410" y="1089"/>
                      <a:pt x="380" y="1069"/>
                    </a:cubicBezTo>
                    <a:cubicBezTo>
                      <a:pt x="320" y="1039"/>
                      <a:pt x="250" y="1009"/>
                      <a:pt x="190" y="969"/>
                    </a:cubicBezTo>
                    <a:cubicBezTo>
                      <a:pt x="200" y="969"/>
                      <a:pt x="210" y="960"/>
                      <a:pt x="210" y="960"/>
                    </a:cubicBezTo>
                    <a:lnTo>
                      <a:pt x="280" y="889"/>
                    </a:lnTo>
                    <a:lnTo>
                      <a:pt x="370" y="829"/>
                    </a:lnTo>
                    <a:cubicBezTo>
                      <a:pt x="410" y="809"/>
                      <a:pt x="440" y="780"/>
                      <a:pt x="470" y="760"/>
                    </a:cubicBezTo>
                    <a:cubicBezTo>
                      <a:pt x="500" y="729"/>
                      <a:pt x="530" y="709"/>
                      <a:pt x="550" y="680"/>
                    </a:cubicBezTo>
                    <a:cubicBezTo>
                      <a:pt x="570" y="660"/>
                      <a:pt x="600" y="649"/>
                      <a:pt x="620" y="629"/>
                    </a:cubicBezTo>
                    <a:cubicBezTo>
                      <a:pt x="650" y="609"/>
                      <a:pt x="680" y="589"/>
                      <a:pt x="700" y="580"/>
                    </a:cubicBezTo>
                    <a:cubicBezTo>
                      <a:pt x="760" y="549"/>
                      <a:pt x="810" y="520"/>
                      <a:pt x="870" y="490"/>
                    </a:cubicBezTo>
                    <a:cubicBezTo>
                      <a:pt x="919" y="460"/>
                      <a:pt x="970" y="430"/>
                      <a:pt x="1030" y="400"/>
                    </a:cubicBezTo>
                    <a:lnTo>
                      <a:pt x="1179" y="310"/>
                    </a:lnTo>
                    <a:cubicBezTo>
                      <a:pt x="1230" y="280"/>
                      <a:pt x="1290" y="250"/>
                      <a:pt x="1339" y="220"/>
                    </a:cubicBezTo>
                    <a:lnTo>
                      <a:pt x="1489" y="130"/>
                    </a:lnTo>
                    <a:cubicBezTo>
                      <a:pt x="1499" y="120"/>
                      <a:pt x="1509" y="110"/>
                      <a:pt x="1529" y="100"/>
                    </a:cubicBezTo>
                    <a:close/>
                    <a:moveTo>
                      <a:pt x="1529" y="0"/>
                    </a:moveTo>
                    <a:cubicBezTo>
                      <a:pt x="1509" y="0"/>
                      <a:pt x="1499" y="10"/>
                      <a:pt x="1489" y="10"/>
                    </a:cubicBezTo>
                    <a:cubicBezTo>
                      <a:pt x="1459" y="20"/>
                      <a:pt x="1439" y="40"/>
                      <a:pt x="1409" y="50"/>
                    </a:cubicBezTo>
                    <a:cubicBezTo>
                      <a:pt x="1389" y="70"/>
                      <a:pt x="1359" y="80"/>
                      <a:pt x="1339" y="100"/>
                    </a:cubicBezTo>
                    <a:cubicBezTo>
                      <a:pt x="1239" y="160"/>
                      <a:pt x="1139" y="230"/>
                      <a:pt x="1030" y="290"/>
                    </a:cubicBezTo>
                    <a:cubicBezTo>
                      <a:pt x="979" y="320"/>
                      <a:pt x="930" y="360"/>
                      <a:pt x="870" y="390"/>
                    </a:cubicBezTo>
                    <a:cubicBezTo>
                      <a:pt x="820" y="410"/>
                      <a:pt x="770" y="440"/>
                      <a:pt x="710" y="470"/>
                    </a:cubicBezTo>
                    <a:cubicBezTo>
                      <a:pt x="610" y="529"/>
                      <a:pt x="510" y="600"/>
                      <a:pt x="410" y="669"/>
                    </a:cubicBezTo>
                    <a:cubicBezTo>
                      <a:pt x="340" y="709"/>
                      <a:pt x="280" y="760"/>
                      <a:pt x="210" y="800"/>
                    </a:cubicBezTo>
                    <a:cubicBezTo>
                      <a:pt x="170" y="829"/>
                      <a:pt x="130" y="849"/>
                      <a:pt x="91" y="880"/>
                    </a:cubicBezTo>
                    <a:cubicBezTo>
                      <a:pt x="80" y="889"/>
                      <a:pt x="60" y="889"/>
                      <a:pt x="51" y="900"/>
                    </a:cubicBezTo>
                    <a:cubicBezTo>
                      <a:pt x="40" y="909"/>
                      <a:pt x="20" y="929"/>
                      <a:pt x="11" y="949"/>
                    </a:cubicBezTo>
                    <a:cubicBezTo>
                      <a:pt x="0" y="960"/>
                      <a:pt x="0" y="969"/>
                      <a:pt x="0" y="989"/>
                    </a:cubicBezTo>
                    <a:cubicBezTo>
                      <a:pt x="0" y="1009"/>
                      <a:pt x="11" y="1029"/>
                      <a:pt x="20" y="1049"/>
                    </a:cubicBezTo>
                    <a:cubicBezTo>
                      <a:pt x="40" y="1059"/>
                      <a:pt x="51" y="1079"/>
                      <a:pt x="60" y="1089"/>
                    </a:cubicBezTo>
                    <a:cubicBezTo>
                      <a:pt x="80" y="1089"/>
                      <a:pt x="91" y="1099"/>
                      <a:pt x="100" y="1109"/>
                    </a:cubicBezTo>
                    <a:cubicBezTo>
                      <a:pt x="120" y="1119"/>
                      <a:pt x="150" y="1139"/>
                      <a:pt x="170" y="1149"/>
                    </a:cubicBezTo>
                    <a:cubicBezTo>
                      <a:pt x="200" y="1159"/>
                      <a:pt x="220" y="1169"/>
                      <a:pt x="250" y="1189"/>
                    </a:cubicBezTo>
                    <a:cubicBezTo>
                      <a:pt x="300" y="1209"/>
                      <a:pt x="350" y="1239"/>
                      <a:pt x="400" y="1269"/>
                    </a:cubicBezTo>
                    <a:cubicBezTo>
                      <a:pt x="460" y="1299"/>
                      <a:pt x="520" y="1329"/>
                      <a:pt x="580" y="1349"/>
                    </a:cubicBezTo>
                    <a:cubicBezTo>
                      <a:pt x="600" y="1359"/>
                      <a:pt x="630" y="1369"/>
                      <a:pt x="660" y="1379"/>
                    </a:cubicBezTo>
                    <a:cubicBezTo>
                      <a:pt x="710" y="1409"/>
                      <a:pt x="760" y="1429"/>
                      <a:pt x="810" y="1459"/>
                    </a:cubicBezTo>
                    <a:cubicBezTo>
                      <a:pt x="870" y="1489"/>
                      <a:pt x="919" y="1509"/>
                      <a:pt x="979" y="1529"/>
                    </a:cubicBezTo>
                    <a:cubicBezTo>
                      <a:pt x="1030" y="1559"/>
                      <a:pt x="1079" y="1579"/>
                      <a:pt x="1130" y="1609"/>
                    </a:cubicBezTo>
                    <a:cubicBezTo>
                      <a:pt x="1179" y="1639"/>
                      <a:pt x="1230" y="1679"/>
                      <a:pt x="1279" y="1709"/>
                    </a:cubicBezTo>
                    <a:cubicBezTo>
                      <a:pt x="1310" y="1729"/>
                      <a:pt x="1329" y="1748"/>
                      <a:pt x="1359" y="1759"/>
                    </a:cubicBezTo>
                    <a:lnTo>
                      <a:pt x="1449" y="1819"/>
                    </a:lnTo>
                    <a:cubicBezTo>
                      <a:pt x="1509" y="1848"/>
                      <a:pt x="1559" y="1879"/>
                      <a:pt x="1609" y="1919"/>
                    </a:cubicBezTo>
                    <a:cubicBezTo>
                      <a:pt x="1659" y="1948"/>
                      <a:pt x="1689" y="1988"/>
                      <a:pt x="1739" y="2019"/>
                    </a:cubicBezTo>
                    <a:cubicBezTo>
                      <a:pt x="1759" y="2048"/>
                      <a:pt x="1789" y="2068"/>
                      <a:pt x="1819" y="2079"/>
                    </a:cubicBezTo>
                    <a:cubicBezTo>
                      <a:pt x="1839" y="2099"/>
                      <a:pt x="1869" y="2108"/>
                      <a:pt x="1899" y="2128"/>
                    </a:cubicBezTo>
                    <a:cubicBezTo>
                      <a:pt x="1949" y="2148"/>
                      <a:pt x="1999" y="2168"/>
                      <a:pt x="2049" y="2199"/>
                    </a:cubicBezTo>
                    <a:cubicBezTo>
                      <a:pt x="2098" y="2238"/>
                      <a:pt x="2149" y="2268"/>
                      <a:pt x="2198" y="2308"/>
                    </a:cubicBezTo>
                    <a:cubicBezTo>
                      <a:pt x="2249" y="2338"/>
                      <a:pt x="2289" y="2378"/>
                      <a:pt x="2349" y="2408"/>
                    </a:cubicBezTo>
                    <a:cubicBezTo>
                      <a:pt x="2398" y="2438"/>
                      <a:pt x="2449" y="2468"/>
                      <a:pt x="2489" y="2498"/>
                    </a:cubicBezTo>
                    <a:cubicBezTo>
                      <a:pt x="2538" y="2538"/>
                      <a:pt x="2598" y="2558"/>
                      <a:pt x="2658" y="2578"/>
                    </a:cubicBezTo>
                    <a:cubicBezTo>
                      <a:pt x="2688" y="2588"/>
                      <a:pt x="2718" y="2598"/>
                      <a:pt x="2758" y="2598"/>
                    </a:cubicBezTo>
                    <a:lnTo>
                      <a:pt x="2798" y="2598"/>
                    </a:lnTo>
                    <a:cubicBezTo>
                      <a:pt x="2818" y="2598"/>
                      <a:pt x="2838" y="2588"/>
                      <a:pt x="2858" y="2578"/>
                    </a:cubicBezTo>
                    <a:cubicBezTo>
                      <a:pt x="2868" y="2578"/>
                      <a:pt x="2878" y="2568"/>
                      <a:pt x="2888" y="2568"/>
                    </a:cubicBezTo>
                    <a:cubicBezTo>
                      <a:pt x="2928" y="2528"/>
                      <a:pt x="2978" y="2498"/>
                      <a:pt x="3028" y="2468"/>
                    </a:cubicBezTo>
                    <a:lnTo>
                      <a:pt x="3178" y="2378"/>
                    </a:lnTo>
                    <a:cubicBezTo>
                      <a:pt x="3288" y="2318"/>
                      <a:pt x="3388" y="2258"/>
                      <a:pt x="3497" y="2208"/>
                    </a:cubicBezTo>
                    <a:cubicBezTo>
                      <a:pt x="3608" y="2148"/>
                      <a:pt x="3717" y="2099"/>
                      <a:pt x="3817" y="2039"/>
                    </a:cubicBezTo>
                    <a:cubicBezTo>
                      <a:pt x="3877" y="2008"/>
                      <a:pt x="3927" y="1979"/>
                      <a:pt x="3987" y="1959"/>
                    </a:cubicBezTo>
                    <a:cubicBezTo>
                      <a:pt x="4037" y="1928"/>
                      <a:pt x="4087" y="1899"/>
                      <a:pt x="4137" y="1879"/>
                    </a:cubicBezTo>
                    <a:cubicBezTo>
                      <a:pt x="4237" y="1819"/>
                      <a:pt x="4327" y="1759"/>
                      <a:pt x="4427" y="1699"/>
                    </a:cubicBezTo>
                    <a:cubicBezTo>
                      <a:pt x="4437" y="1699"/>
                      <a:pt x="4447" y="1689"/>
                      <a:pt x="4456" y="1679"/>
                    </a:cubicBezTo>
                    <a:cubicBezTo>
                      <a:pt x="4487" y="1659"/>
                      <a:pt x="4516" y="1639"/>
                      <a:pt x="4527" y="1609"/>
                    </a:cubicBezTo>
                    <a:cubicBezTo>
                      <a:pt x="4536" y="1589"/>
                      <a:pt x="4536" y="1579"/>
                      <a:pt x="4527" y="1559"/>
                    </a:cubicBezTo>
                    <a:cubicBezTo>
                      <a:pt x="4527" y="1549"/>
                      <a:pt x="4516" y="1539"/>
                      <a:pt x="4516" y="1529"/>
                    </a:cubicBezTo>
                    <a:cubicBezTo>
                      <a:pt x="4507" y="1519"/>
                      <a:pt x="4496" y="1519"/>
                      <a:pt x="4487" y="1509"/>
                    </a:cubicBezTo>
                    <a:cubicBezTo>
                      <a:pt x="4476" y="1499"/>
                      <a:pt x="4467" y="1489"/>
                      <a:pt x="4456" y="1489"/>
                    </a:cubicBezTo>
                    <a:cubicBezTo>
                      <a:pt x="4407" y="1469"/>
                      <a:pt x="4357" y="1449"/>
                      <a:pt x="4297" y="1429"/>
                    </a:cubicBezTo>
                    <a:cubicBezTo>
                      <a:pt x="4247" y="1399"/>
                      <a:pt x="4197" y="1379"/>
                      <a:pt x="4147" y="1349"/>
                    </a:cubicBezTo>
                    <a:lnTo>
                      <a:pt x="3997" y="1259"/>
                    </a:lnTo>
                    <a:cubicBezTo>
                      <a:pt x="3887" y="1209"/>
                      <a:pt x="3787" y="1149"/>
                      <a:pt x="3677" y="1099"/>
                    </a:cubicBezTo>
                    <a:cubicBezTo>
                      <a:pt x="3628" y="1069"/>
                      <a:pt x="3577" y="1049"/>
                      <a:pt x="3517" y="1019"/>
                    </a:cubicBezTo>
                    <a:cubicBezTo>
                      <a:pt x="3468" y="989"/>
                      <a:pt x="3408" y="960"/>
                      <a:pt x="3357" y="929"/>
                    </a:cubicBezTo>
                    <a:cubicBezTo>
                      <a:pt x="3297" y="909"/>
                      <a:pt x="3248" y="880"/>
                      <a:pt x="3188" y="849"/>
                    </a:cubicBezTo>
                    <a:cubicBezTo>
                      <a:pt x="3138" y="820"/>
                      <a:pt x="3088" y="789"/>
                      <a:pt x="3028" y="760"/>
                    </a:cubicBezTo>
                    <a:cubicBezTo>
                      <a:pt x="2928" y="700"/>
                      <a:pt x="2828" y="629"/>
                      <a:pt x="2718" y="569"/>
                    </a:cubicBezTo>
                    <a:cubicBezTo>
                      <a:pt x="2618" y="510"/>
                      <a:pt x="2509" y="450"/>
                      <a:pt x="2398" y="400"/>
                    </a:cubicBezTo>
                    <a:cubicBezTo>
                      <a:pt x="2289" y="340"/>
                      <a:pt x="2189" y="290"/>
                      <a:pt x="2078" y="240"/>
                    </a:cubicBezTo>
                    <a:cubicBezTo>
                      <a:pt x="2019" y="210"/>
                      <a:pt x="1969" y="180"/>
                      <a:pt x="1909" y="160"/>
                    </a:cubicBezTo>
                    <a:cubicBezTo>
                      <a:pt x="1849" y="130"/>
                      <a:pt x="1799" y="110"/>
                      <a:pt x="1739" y="90"/>
                    </a:cubicBezTo>
                    <a:lnTo>
                      <a:pt x="1679" y="60"/>
                    </a:lnTo>
                    <a:cubicBezTo>
                      <a:pt x="1649" y="50"/>
                      <a:pt x="1619" y="40"/>
                      <a:pt x="1599" y="20"/>
                    </a:cubicBezTo>
                    <a:lnTo>
                      <a:pt x="1579" y="20"/>
                    </a:lnTo>
                    <a:cubicBezTo>
                      <a:pt x="1569" y="10"/>
                      <a:pt x="1559" y="10"/>
                      <a:pt x="1559" y="10"/>
                    </a:cubicBezTo>
                    <a:cubicBezTo>
                      <a:pt x="1549" y="0"/>
                      <a:pt x="1539" y="0"/>
                      <a:pt x="152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4555050" y="4146375"/>
                <a:ext cx="111425" cy="75225"/>
              </a:xfrm>
              <a:custGeom>
                <a:rect b="b" l="l" r="r" t="t"/>
                <a:pathLst>
                  <a:path extrusionOk="0" h="3009" w="4457">
                    <a:moveTo>
                      <a:pt x="4357" y="1"/>
                    </a:moveTo>
                    <a:cubicBezTo>
                      <a:pt x="4306" y="31"/>
                      <a:pt x="4266" y="61"/>
                      <a:pt x="4226" y="91"/>
                    </a:cubicBezTo>
                    <a:cubicBezTo>
                      <a:pt x="4137" y="151"/>
                      <a:pt x="4057" y="211"/>
                      <a:pt x="3977" y="261"/>
                    </a:cubicBezTo>
                    <a:cubicBezTo>
                      <a:pt x="3887" y="321"/>
                      <a:pt x="3797" y="371"/>
                      <a:pt x="3707" y="420"/>
                    </a:cubicBezTo>
                    <a:cubicBezTo>
                      <a:pt x="3527" y="520"/>
                      <a:pt x="3347" y="611"/>
                      <a:pt x="3167" y="700"/>
                    </a:cubicBezTo>
                    <a:cubicBezTo>
                      <a:pt x="2987" y="811"/>
                      <a:pt x="2818" y="930"/>
                      <a:pt x="2648" y="1040"/>
                    </a:cubicBezTo>
                    <a:cubicBezTo>
                      <a:pt x="2508" y="1140"/>
                      <a:pt x="2368" y="1230"/>
                      <a:pt x="2228" y="1320"/>
                    </a:cubicBezTo>
                    <a:cubicBezTo>
                      <a:pt x="2158" y="1380"/>
                      <a:pt x="2088" y="1430"/>
                      <a:pt x="2008" y="1480"/>
                    </a:cubicBezTo>
                    <a:cubicBezTo>
                      <a:pt x="1948" y="1530"/>
                      <a:pt x="1879" y="1590"/>
                      <a:pt x="1819" y="1639"/>
                    </a:cubicBezTo>
                    <a:cubicBezTo>
                      <a:pt x="1808" y="1639"/>
                      <a:pt x="1808" y="1639"/>
                      <a:pt x="1808" y="1650"/>
                    </a:cubicBezTo>
                    <a:lnTo>
                      <a:pt x="1799" y="1650"/>
                    </a:lnTo>
                    <a:lnTo>
                      <a:pt x="1788" y="1659"/>
                    </a:lnTo>
                    <a:cubicBezTo>
                      <a:pt x="1779" y="1659"/>
                      <a:pt x="1779" y="1659"/>
                      <a:pt x="1779" y="1670"/>
                    </a:cubicBezTo>
                    <a:cubicBezTo>
                      <a:pt x="1768" y="1670"/>
                      <a:pt x="1768" y="1679"/>
                      <a:pt x="1759" y="1679"/>
                    </a:cubicBezTo>
                    <a:cubicBezTo>
                      <a:pt x="1748" y="1690"/>
                      <a:pt x="1748" y="1690"/>
                      <a:pt x="1739" y="1690"/>
                    </a:cubicBezTo>
                    <a:cubicBezTo>
                      <a:pt x="1739" y="1699"/>
                      <a:pt x="1728" y="1699"/>
                      <a:pt x="1728" y="1710"/>
                    </a:cubicBezTo>
                    <a:lnTo>
                      <a:pt x="1719" y="1710"/>
                    </a:lnTo>
                    <a:lnTo>
                      <a:pt x="1719" y="1719"/>
                    </a:lnTo>
                    <a:lnTo>
                      <a:pt x="1708" y="1719"/>
                    </a:lnTo>
                    <a:cubicBezTo>
                      <a:pt x="1599" y="1810"/>
                      <a:pt x="1489" y="1890"/>
                      <a:pt x="1379" y="1979"/>
                    </a:cubicBezTo>
                    <a:cubicBezTo>
                      <a:pt x="1289" y="2039"/>
                      <a:pt x="1209" y="2099"/>
                      <a:pt x="1129" y="2159"/>
                    </a:cubicBezTo>
                    <a:cubicBezTo>
                      <a:pt x="1049" y="2219"/>
                      <a:pt x="959" y="2269"/>
                      <a:pt x="879" y="2329"/>
                    </a:cubicBezTo>
                    <a:cubicBezTo>
                      <a:pt x="720" y="2449"/>
                      <a:pt x="560" y="2569"/>
                      <a:pt x="400" y="2679"/>
                    </a:cubicBezTo>
                    <a:cubicBezTo>
                      <a:pt x="260" y="2759"/>
                      <a:pt x="130" y="2838"/>
                      <a:pt x="0" y="2918"/>
                    </a:cubicBezTo>
                    <a:lnTo>
                      <a:pt x="50" y="3009"/>
                    </a:lnTo>
                    <a:cubicBezTo>
                      <a:pt x="200" y="2929"/>
                      <a:pt x="340" y="2838"/>
                      <a:pt x="480" y="2749"/>
                    </a:cubicBezTo>
                    <a:cubicBezTo>
                      <a:pt x="560" y="2689"/>
                      <a:pt x="649" y="2639"/>
                      <a:pt x="740" y="2579"/>
                    </a:cubicBezTo>
                    <a:cubicBezTo>
                      <a:pt x="819" y="2519"/>
                      <a:pt x="899" y="2469"/>
                      <a:pt x="979" y="2409"/>
                    </a:cubicBezTo>
                    <a:cubicBezTo>
                      <a:pt x="1059" y="2359"/>
                      <a:pt x="1149" y="2299"/>
                      <a:pt x="1229" y="2249"/>
                    </a:cubicBezTo>
                    <a:lnTo>
                      <a:pt x="1499" y="2069"/>
                    </a:lnTo>
                    <a:cubicBezTo>
                      <a:pt x="1588" y="2019"/>
                      <a:pt x="1668" y="1959"/>
                      <a:pt x="1748" y="1899"/>
                    </a:cubicBezTo>
                    <a:cubicBezTo>
                      <a:pt x="1828" y="1839"/>
                      <a:pt x="1919" y="1779"/>
                      <a:pt x="1998" y="1719"/>
                    </a:cubicBezTo>
                    <a:cubicBezTo>
                      <a:pt x="2088" y="1659"/>
                      <a:pt x="2168" y="1610"/>
                      <a:pt x="2258" y="1550"/>
                    </a:cubicBezTo>
                    <a:cubicBezTo>
                      <a:pt x="2338" y="1490"/>
                      <a:pt x="2418" y="1450"/>
                      <a:pt x="2498" y="1390"/>
                    </a:cubicBezTo>
                    <a:cubicBezTo>
                      <a:pt x="2588" y="1340"/>
                      <a:pt x="2668" y="1290"/>
                      <a:pt x="2758" y="1230"/>
                    </a:cubicBezTo>
                    <a:cubicBezTo>
                      <a:pt x="2847" y="1170"/>
                      <a:pt x="2938" y="1100"/>
                      <a:pt x="3027" y="1040"/>
                    </a:cubicBezTo>
                    <a:cubicBezTo>
                      <a:pt x="3107" y="980"/>
                      <a:pt x="3187" y="930"/>
                      <a:pt x="3267" y="880"/>
                    </a:cubicBezTo>
                    <a:cubicBezTo>
                      <a:pt x="3357" y="820"/>
                      <a:pt x="3437" y="771"/>
                      <a:pt x="3527" y="720"/>
                    </a:cubicBezTo>
                    <a:cubicBezTo>
                      <a:pt x="3707" y="620"/>
                      <a:pt x="3887" y="520"/>
                      <a:pt x="4057" y="400"/>
                    </a:cubicBezTo>
                    <a:cubicBezTo>
                      <a:pt x="4137" y="341"/>
                      <a:pt x="4206" y="281"/>
                      <a:pt x="4286" y="221"/>
                    </a:cubicBezTo>
                    <a:cubicBezTo>
                      <a:pt x="4346" y="181"/>
                      <a:pt x="4396" y="141"/>
                      <a:pt x="4456" y="101"/>
                    </a:cubicBezTo>
                    <a:lnTo>
                      <a:pt x="4357"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4659700" y="4544325"/>
                <a:ext cx="3275" cy="11500"/>
              </a:xfrm>
              <a:custGeom>
                <a:rect b="b" l="l" r="r" t="t"/>
                <a:pathLst>
                  <a:path extrusionOk="0" h="460" w="131">
                    <a:moveTo>
                      <a:pt x="91" y="0"/>
                    </a:moveTo>
                    <a:cubicBezTo>
                      <a:pt x="80" y="0"/>
                      <a:pt x="80" y="10"/>
                      <a:pt x="71" y="20"/>
                    </a:cubicBezTo>
                    <a:cubicBezTo>
                      <a:pt x="51" y="150"/>
                      <a:pt x="20" y="289"/>
                      <a:pt x="0" y="429"/>
                    </a:cubicBezTo>
                    <a:cubicBezTo>
                      <a:pt x="0" y="440"/>
                      <a:pt x="11" y="460"/>
                      <a:pt x="31" y="460"/>
                    </a:cubicBezTo>
                    <a:cubicBezTo>
                      <a:pt x="40" y="460"/>
                      <a:pt x="40" y="460"/>
                      <a:pt x="51" y="449"/>
                    </a:cubicBezTo>
                    <a:cubicBezTo>
                      <a:pt x="60" y="449"/>
                      <a:pt x="60" y="440"/>
                      <a:pt x="60" y="429"/>
                    </a:cubicBezTo>
                    <a:cubicBezTo>
                      <a:pt x="60" y="389"/>
                      <a:pt x="71" y="340"/>
                      <a:pt x="80" y="300"/>
                    </a:cubicBezTo>
                    <a:cubicBezTo>
                      <a:pt x="100" y="209"/>
                      <a:pt x="111" y="120"/>
                      <a:pt x="131" y="30"/>
                    </a:cubicBezTo>
                    <a:lnTo>
                      <a:pt x="131" y="10"/>
                    </a:lnTo>
                    <a:cubicBezTo>
                      <a:pt x="120" y="0"/>
                      <a:pt x="120" y="0"/>
                      <a:pt x="11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4607250" y="4523825"/>
                <a:ext cx="55225" cy="83950"/>
              </a:xfrm>
              <a:custGeom>
                <a:rect b="b" l="l" r="r" t="t"/>
                <a:pathLst>
                  <a:path extrusionOk="0" h="3358" w="2209">
                    <a:moveTo>
                      <a:pt x="140" y="1"/>
                    </a:moveTo>
                    <a:cubicBezTo>
                      <a:pt x="130" y="21"/>
                      <a:pt x="120" y="41"/>
                      <a:pt x="120" y="61"/>
                    </a:cubicBezTo>
                    <a:lnTo>
                      <a:pt x="90" y="150"/>
                    </a:lnTo>
                    <a:cubicBezTo>
                      <a:pt x="80" y="181"/>
                      <a:pt x="80" y="201"/>
                      <a:pt x="70" y="230"/>
                    </a:cubicBezTo>
                    <a:cubicBezTo>
                      <a:pt x="50" y="330"/>
                      <a:pt x="40" y="440"/>
                      <a:pt x="30" y="540"/>
                    </a:cubicBezTo>
                    <a:cubicBezTo>
                      <a:pt x="20" y="660"/>
                      <a:pt x="0" y="780"/>
                      <a:pt x="10" y="910"/>
                    </a:cubicBezTo>
                    <a:cubicBezTo>
                      <a:pt x="10" y="1040"/>
                      <a:pt x="40" y="1180"/>
                      <a:pt x="70" y="1320"/>
                    </a:cubicBezTo>
                    <a:cubicBezTo>
                      <a:pt x="90" y="1369"/>
                      <a:pt x="100" y="1429"/>
                      <a:pt x="120" y="1489"/>
                    </a:cubicBezTo>
                    <a:cubicBezTo>
                      <a:pt x="130" y="1529"/>
                      <a:pt x="150" y="1579"/>
                      <a:pt x="160" y="1619"/>
                    </a:cubicBezTo>
                    <a:cubicBezTo>
                      <a:pt x="190" y="1709"/>
                      <a:pt x="230" y="1789"/>
                      <a:pt x="270" y="1869"/>
                    </a:cubicBezTo>
                    <a:cubicBezTo>
                      <a:pt x="300" y="1929"/>
                      <a:pt x="340" y="1979"/>
                      <a:pt x="380" y="2039"/>
                    </a:cubicBezTo>
                    <a:cubicBezTo>
                      <a:pt x="440" y="2119"/>
                      <a:pt x="510" y="2199"/>
                      <a:pt x="580" y="2279"/>
                    </a:cubicBezTo>
                    <a:cubicBezTo>
                      <a:pt x="650" y="2368"/>
                      <a:pt x="710" y="2448"/>
                      <a:pt x="790" y="2519"/>
                    </a:cubicBezTo>
                    <a:cubicBezTo>
                      <a:pt x="870" y="2599"/>
                      <a:pt x="959" y="2668"/>
                      <a:pt x="1050" y="2738"/>
                    </a:cubicBezTo>
                    <a:cubicBezTo>
                      <a:pt x="1090" y="2768"/>
                      <a:pt x="1129" y="2808"/>
                      <a:pt x="1169" y="2838"/>
                    </a:cubicBezTo>
                    <a:cubicBezTo>
                      <a:pt x="1219" y="2868"/>
                      <a:pt x="1259" y="2898"/>
                      <a:pt x="1299" y="2928"/>
                    </a:cubicBezTo>
                    <a:cubicBezTo>
                      <a:pt x="1389" y="2988"/>
                      <a:pt x="1489" y="3038"/>
                      <a:pt x="1579" y="3088"/>
                    </a:cubicBezTo>
                    <a:cubicBezTo>
                      <a:pt x="1679" y="3138"/>
                      <a:pt x="1769" y="3198"/>
                      <a:pt x="1869" y="3238"/>
                    </a:cubicBezTo>
                    <a:cubicBezTo>
                      <a:pt x="1918" y="3258"/>
                      <a:pt x="1969" y="3288"/>
                      <a:pt x="2018" y="3308"/>
                    </a:cubicBezTo>
                    <a:cubicBezTo>
                      <a:pt x="2069" y="3328"/>
                      <a:pt x="2109" y="3338"/>
                      <a:pt x="2158" y="3358"/>
                    </a:cubicBezTo>
                    <a:lnTo>
                      <a:pt x="2209" y="3238"/>
                    </a:lnTo>
                    <a:cubicBezTo>
                      <a:pt x="2138" y="3208"/>
                      <a:pt x="2078" y="3178"/>
                      <a:pt x="2009" y="3158"/>
                    </a:cubicBezTo>
                    <a:cubicBezTo>
                      <a:pt x="1978" y="3138"/>
                      <a:pt x="1958" y="3128"/>
                      <a:pt x="1929" y="3118"/>
                    </a:cubicBezTo>
                    <a:cubicBezTo>
                      <a:pt x="1898" y="3098"/>
                      <a:pt x="1869" y="3078"/>
                      <a:pt x="1838" y="3068"/>
                    </a:cubicBezTo>
                    <a:cubicBezTo>
                      <a:pt x="1809" y="3048"/>
                      <a:pt x="1779" y="3028"/>
                      <a:pt x="1749" y="3018"/>
                    </a:cubicBezTo>
                    <a:cubicBezTo>
                      <a:pt x="1729" y="2998"/>
                      <a:pt x="1699" y="2978"/>
                      <a:pt x="1669" y="2958"/>
                    </a:cubicBezTo>
                    <a:cubicBezTo>
                      <a:pt x="1619" y="2928"/>
                      <a:pt x="1559" y="2898"/>
                      <a:pt x="1509" y="2868"/>
                    </a:cubicBezTo>
                    <a:cubicBezTo>
                      <a:pt x="1489" y="2848"/>
                      <a:pt x="1459" y="2838"/>
                      <a:pt x="1429" y="2818"/>
                    </a:cubicBezTo>
                    <a:lnTo>
                      <a:pt x="1339" y="2758"/>
                    </a:lnTo>
                    <a:lnTo>
                      <a:pt x="1249" y="2668"/>
                    </a:lnTo>
                    <a:cubicBezTo>
                      <a:pt x="1209" y="2639"/>
                      <a:pt x="1169" y="2599"/>
                      <a:pt x="1129" y="2568"/>
                    </a:cubicBezTo>
                    <a:cubicBezTo>
                      <a:pt x="1090" y="2528"/>
                      <a:pt x="1059" y="2499"/>
                      <a:pt x="1019" y="2468"/>
                    </a:cubicBezTo>
                    <a:cubicBezTo>
                      <a:pt x="1010" y="2459"/>
                      <a:pt x="990" y="2439"/>
                      <a:pt x="970" y="2428"/>
                    </a:cubicBezTo>
                    <a:cubicBezTo>
                      <a:pt x="950" y="2399"/>
                      <a:pt x="930" y="2379"/>
                      <a:pt x="899" y="2359"/>
                    </a:cubicBezTo>
                    <a:cubicBezTo>
                      <a:pt x="879" y="2339"/>
                      <a:pt x="870" y="2319"/>
                      <a:pt x="850" y="2299"/>
                    </a:cubicBezTo>
                    <a:cubicBezTo>
                      <a:pt x="830" y="2279"/>
                      <a:pt x="819" y="2259"/>
                      <a:pt x="799" y="2239"/>
                    </a:cubicBezTo>
                    <a:cubicBezTo>
                      <a:pt x="770" y="2208"/>
                      <a:pt x="739" y="2169"/>
                      <a:pt x="710" y="2139"/>
                    </a:cubicBezTo>
                    <a:cubicBezTo>
                      <a:pt x="639" y="2049"/>
                      <a:pt x="580" y="1969"/>
                      <a:pt x="510" y="1889"/>
                    </a:cubicBezTo>
                    <a:cubicBezTo>
                      <a:pt x="480" y="1839"/>
                      <a:pt x="440" y="1789"/>
                      <a:pt x="410" y="1739"/>
                    </a:cubicBezTo>
                    <a:cubicBezTo>
                      <a:pt x="380" y="1679"/>
                      <a:pt x="360" y="1619"/>
                      <a:pt x="330" y="1559"/>
                    </a:cubicBezTo>
                    <a:lnTo>
                      <a:pt x="240" y="1289"/>
                    </a:lnTo>
                    <a:cubicBezTo>
                      <a:pt x="200" y="1169"/>
                      <a:pt x="170" y="1049"/>
                      <a:pt x="160" y="940"/>
                    </a:cubicBezTo>
                    <a:cubicBezTo>
                      <a:pt x="150" y="820"/>
                      <a:pt x="150" y="710"/>
                      <a:pt x="160" y="600"/>
                    </a:cubicBezTo>
                    <a:cubicBezTo>
                      <a:pt x="160" y="550"/>
                      <a:pt x="170" y="490"/>
                      <a:pt x="170" y="440"/>
                    </a:cubicBezTo>
                    <a:cubicBezTo>
                      <a:pt x="180" y="390"/>
                      <a:pt x="180" y="340"/>
                      <a:pt x="190" y="300"/>
                    </a:cubicBezTo>
                    <a:cubicBezTo>
                      <a:pt x="200" y="250"/>
                      <a:pt x="200" y="210"/>
                      <a:pt x="210" y="170"/>
                    </a:cubicBezTo>
                    <a:cubicBezTo>
                      <a:pt x="220" y="121"/>
                      <a:pt x="240" y="81"/>
                      <a:pt x="250" y="30"/>
                    </a:cubicBezTo>
                    <a:lnTo>
                      <a:pt x="140"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4640475" y="4847800"/>
                <a:ext cx="21500" cy="13625"/>
              </a:xfrm>
              <a:custGeom>
                <a:rect b="b" l="l" r="r" t="t"/>
                <a:pathLst>
                  <a:path extrusionOk="0" h="545" w="860">
                    <a:moveTo>
                      <a:pt x="840" y="1"/>
                    </a:moveTo>
                    <a:cubicBezTo>
                      <a:pt x="840" y="1"/>
                      <a:pt x="829" y="11"/>
                      <a:pt x="820" y="11"/>
                    </a:cubicBezTo>
                    <a:cubicBezTo>
                      <a:pt x="800" y="31"/>
                      <a:pt x="780" y="41"/>
                      <a:pt x="760" y="51"/>
                    </a:cubicBezTo>
                    <a:cubicBezTo>
                      <a:pt x="740" y="61"/>
                      <a:pt x="720" y="71"/>
                      <a:pt x="709" y="81"/>
                    </a:cubicBezTo>
                    <a:cubicBezTo>
                      <a:pt x="669" y="101"/>
                      <a:pt x="640" y="111"/>
                      <a:pt x="609" y="131"/>
                    </a:cubicBezTo>
                    <a:cubicBezTo>
                      <a:pt x="580" y="160"/>
                      <a:pt x="540" y="180"/>
                      <a:pt x="509" y="200"/>
                    </a:cubicBezTo>
                    <a:cubicBezTo>
                      <a:pt x="470" y="231"/>
                      <a:pt x="430" y="251"/>
                      <a:pt x="400" y="271"/>
                    </a:cubicBezTo>
                    <a:cubicBezTo>
                      <a:pt x="340" y="311"/>
                      <a:pt x="270" y="351"/>
                      <a:pt x="210" y="391"/>
                    </a:cubicBezTo>
                    <a:cubicBezTo>
                      <a:pt x="140" y="420"/>
                      <a:pt x="80" y="460"/>
                      <a:pt x="10" y="500"/>
                    </a:cubicBezTo>
                    <a:cubicBezTo>
                      <a:pt x="0" y="511"/>
                      <a:pt x="0" y="520"/>
                      <a:pt x="0" y="531"/>
                    </a:cubicBezTo>
                    <a:cubicBezTo>
                      <a:pt x="7" y="537"/>
                      <a:pt x="14" y="544"/>
                      <a:pt x="21" y="544"/>
                    </a:cubicBezTo>
                    <a:cubicBezTo>
                      <a:pt x="24" y="544"/>
                      <a:pt x="27" y="543"/>
                      <a:pt x="30" y="540"/>
                    </a:cubicBezTo>
                    <a:cubicBezTo>
                      <a:pt x="110" y="500"/>
                      <a:pt x="180" y="460"/>
                      <a:pt x="260" y="411"/>
                    </a:cubicBezTo>
                    <a:cubicBezTo>
                      <a:pt x="290" y="391"/>
                      <a:pt x="320" y="380"/>
                      <a:pt x="360" y="360"/>
                    </a:cubicBezTo>
                    <a:cubicBezTo>
                      <a:pt x="370" y="340"/>
                      <a:pt x="390" y="331"/>
                      <a:pt x="410" y="320"/>
                    </a:cubicBezTo>
                    <a:cubicBezTo>
                      <a:pt x="430" y="311"/>
                      <a:pt x="450" y="300"/>
                      <a:pt x="470" y="280"/>
                    </a:cubicBezTo>
                    <a:cubicBezTo>
                      <a:pt x="500" y="260"/>
                      <a:pt x="529" y="251"/>
                      <a:pt x="549" y="231"/>
                    </a:cubicBezTo>
                    <a:cubicBezTo>
                      <a:pt x="580" y="211"/>
                      <a:pt x="609" y="191"/>
                      <a:pt x="649" y="171"/>
                    </a:cubicBezTo>
                    <a:cubicBezTo>
                      <a:pt x="680" y="151"/>
                      <a:pt x="709" y="131"/>
                      <a:pt x="749" y="111"/>
                    </a:cubicBezTo>
                    <a:cubicBezTo>
                      <a:pt x="760" y="101"/>
                      <a:pt x="780" y="91"/>
                      <a:pt x="789" y="81"/>
                    </a:cubicBezTo>
                    <a:cubicBezTo>
                      <a:pt x="809" y="71"/>
                      <a:pt x="840" y="61"/>
                      <a:pt x="860" y="41"/>
                    </a:cubicBezTo>
                    <a:lnTo>
                      <a:pt x="860" y="11"/>
                    </a:lnTo>
                    <a:cubicBezTo>
                      <a:pt x="849" y="1"/>
                      <a:pt x="849" y="1"/>
                      <a:pt x="84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4637475" y="4845800"/>
                <a:ext cx="20750" cy="12025"/>
              </a:xfrm>
              <a:custGeom>
                <a:rect b="b" l="l" r="r" t="t"/>
                <a:pathLst>
                  <a:path extrusionOk="0" h="481" w="830">
                    <a:moveTo>
                      <a:pt x="789" y="1"/>
                    </a:moveTo>
                    <a:cubicBezTo>
                      <a:pt x="720" y="41"/>
                      <a:pt x="649" y="81"/>
                      <a:pt x="580" y="131"/>
                    </a:cubicBezTo>
                    <a:cubicBezTo>
                      <a:pt x="540" y="151"/>
                      <a:pt x="500" y="171"/>
                      <a:pt x="470" y="191"/>
                    </a:cubicBezTo>
                    <a:cubicBezTo>
                      <a:pt x="430" y="211"/>
                      <a:pt x="400" y="231"/>
                      <a:pt x="360" y="251"/>
                    </a:cubicBezTo>
                    <a:cubicBezTo>
                      <a:pt x="330" y="260"/>
                      <a:pt x="300" y="280"/>
                      <a:pt x="270" y="300"/>
                    </a:cubicBezTo>
                    <a:cubicBezTo>
                      <a:pt x="250" y="311"/>
                      <a:pt x="220" y="331"/>
                      <a:pt x="200" y="340"/>
                    </a:cubicBezTo>
                    <a:cubicBezTo>
                      <a:pt x="170" y="360"/>
                      <a:pt x="140" y="371"/>
                      <a:pt x="110" y="391"/>
                    </a:cubicBezTo>
                    <a:cubicBezTo>
                      <a:pt x="80" y="411"/>
                      <a:pt x="50" y="420"/>
                      <a:pt x="10" y="440"/>
                    </a:cubicBezTo>
                    <a:cubicBezTo>
                      <a:pt x="0" y="440"/>
                      <a:pt x="0" y="460"/>
                      <a:pt x="10" y="471"/>
                    </a:cubicBezTo>
                    <a:cubicBezTo>
                      <a:pt x="10" y="480"/>
                      <a:pt x="30" y="480"/>
                      <a:pt x="40" y="480"/>
                    </a:cubicBezTo>
                    <a:lnTo>
                      <a:pt x="160" y="420"/>
                    </a:lnTo>
                    <a:cubicBezTo>
                      <a:pt x="190" y="400"/>
                      <a:pt x="230" y="380"/>
                      <a:pt x="260" y="360"/>
                    </a:cubicBezTo>
                    <a:cubicBezTo>
                      <a:pt x="290" y="340"/>
                      <a:pt x="320" y="320"/>
                      <a:pt x="350" y="311"/>
                    </a:cubicBezTo>
                    <a:cubicBezTo>
                      <a:pt x="390" y="291"/>
                      <a:pt x="420" y="271"/>
                      <a:pt x="460" y="251"/>
                    </a:cubicBezTo>
                    <a:cubicBezTo>
                      <a:pt x="520" y="220"/>
                      <a:pt x="580" y="191"/>
                      <a:pt x="629" y="151"/>
                    </a:cubicBezTo>
                    <a:cubicBezTo>
                      <a:pt x="689" y="121"/>
                      <a:pt x="749" y="81"/>
                      <a:pt x="809" y="41"/>
                    </a:cubicBezTo>
                    <a:cubicBezTo>
                      <a:pt x="829" y="31"/>
                      <a:pt x="829" y="21"/>
                      <a:pt x="820" y="11"/>
                    </a:cubicBezTo>
                    <a:cubicBezTo>
                      <a:pt x="820" y="1"/>
                      <a:pt x="809" y="1"/>
                      <a:pt x="80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4653950" y="4539325"/>
                <a:ext cx="3775" cy="8600"/>
              </a:xfrm>
              <a:custGeom>
                <a:rect b="b" l="l" r="r" t="t"/>
                <a:pathLst>
                  <a:path extrusionOk="0" h="344" w="151">
                    <a:moveTo>
                      <a:pt x="121" y="0"/>
                    </a:moveTo>
                    <a:cubicBezTo>
                      <a:pt x="110" y="0"/>
                      <a:pt x="101" y="0"/>
                      <a:pt x="101" y="10"/>
                    </a:cubicBezTo>
                    <a:cubicBezTo>
                      <a:pt x="81" y="70"/>
                      <a:pt x="61" y="110"/>
                      <a:pt x="50" y="170"/>
                    </a:cubicBezTo>
                    <a:cubicBezTo>
                      <a:pt x="41" y="190"/>
                      <a:pt x="30" y="210"/>
                      <a:pt x="30" y="230"/>
                    </a:cubicBezTo>
                    <a:cubicBezTo>
                      <a:pt x="21" y="260"/>
                      <a:pt x="10" y="290"/>
                      <a:pt x="10" y="310"/>
                    </a:cubicBezTo>
                    <a:cubicBezTo>
                      <a:pt x="1" y="320"/>
                      <a:pt x="10" y="340"/>
                      <a:pt x="21" y="340"/>
                    </a:cubicBezTo>
                    <a:cubicBezTo>
                      <a:pt x="24" y="343"/>
                      <a:pt x="27" y="344"/>
                      <a:pt x="31" y="344"/>
                    </a:cubicBezTo>
                    <a:cubicBezTo>
                      <a:pt x="40" y="344"/>
                      <a:pt x="50" y="337"/>
                      <a:pt x="50" y="330"/>
                    </a:cubicBezTo>
                    <a:cubicBezTo>
                      <a:pt x="61" y="280"/>
                      <a:pt x="81" y="230"/>
                      <a:pt x="90" y="180"/>
                    </a:cubicBezTo>
                    <a:lnTo>
                      <a:pt x="150" y="30"/>
                    </a:lnTo>
                    <a:cubicBezTo>
                      <a:pt x="150" y="20"/>
                      <a:pt x="141" y="0"/>
                      <a:pt x="1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4649475" y="4533075"/>
                <a:ext cx="6500" cy="11775"/>
              </a:xfrm>
              <a:custGeom>
                <a:rect b="b" l="l" r="r" t="t"/>
                <a:pathLst>
                  <a:path extrusionOk="0" h="471" w="260">
                    <a:moveTo>
                      <a:pt x="220" y="0"/>
                    </a:moveTo>
                    <a:cubicBezTo>
                      <a:pt x="220" y="0"/>
                      <a:pt x="209" y="0"/>
                      <a:pt x="200" y="10"/>
                    </a:cubicBezTo>
                    <a:cubicBezTo>
                      <a:pt x="200" y="10"/>
                      <a:pt x="189" y="20"/>
                      <a:pt x="189" y="30"/>
                    </a:cubicBezTo>
                    <a:cubicBezTo>
                      <a:pt x="130" y="160"/>
                      <a:pt x="60" y="300"/>
                      <a:pt x="10" y="430"/>
                    </a:cubicBezTo>
                    <a:cubicBezTo>
                      <a:pt x="0" y="450"/>
                      <a:pt x="10" y="460"/>
                      <a:pt x="20" y="470"/>
                    </a:cubicBezTo>
                    <a:lnTo>
                      <a:pt x="40" y="470"/>
                    </a:lnTo>
                    <a:cubicBezTo>
                      <a:pt x="50" y="470"/>
                      <a:pt x="60" y="470"/>
                      <a:pt x="60" y="460"/>
                    </a:cubicBezTo>
                    <a:cubicBezTo>
                      <a:pt x="120" y="340"/>
                      <a:pt x="180" y="220"/>
                      <a:pt x="229" y="100"/>
                    </a:cubicBezTo>
                    <a:cubicBezTo>
                      <a:pt x="240" y="80"/>
                      <a:pt x="249" y="70"/>
                      <a:pt x="249" y="50"/>
                    </a:cubicBezTo>
                    <a:cubicBezTo>
                      <a:pt x="260" y="40"/>
                      <a:pt x="260" y="30"/>
                      <a:pt x="249" y="20"/>
                    </a:cubicBezTo>
                    <a:cubicBezTo>
                      <a:pt x="249" y="10"/>
                      <a:pt x="240" y="10"/>
                      <a:pt x="229" y="10"/>
                    </a:cubicBezTo>
                    <a:cubicBezTo>
                      <a:pt x="229" y="0"/>
                      <a:pt x="220" y="0"/>
                      <a:pt x="22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4628475" y="4841075"/>
                <a:ext cx="24500" cy="14500"/>
              </a:xfrm>
              <a:custGeom>
                <a:rect b="b" l="l" r="r" t="t"/>
                <a:pathLst>
                  <a:path extrusionOk="0" h="580" w="980">
                    <a:moveTo>
                      <a:pt x="950" y="0"/>
                    </a:moveTo>
                    <a:cubicBezTo>
                      <a:pt x="880" y="40"/>
                      <a:pt x="820" y="80"/>
                      <a:pt x="760" y="120"/>
                    </a:cubicBezTo>
                    <a:cubicBezTo>
                      <a:pt x="680" y="160"/>
                      <a:pt x="600" y="210"/>
                      <a:pt x="530" y="260"/>
                    </a:cubicBezTo>
                    <a:cubicBezTo>
                      <a:pt x="520" y="260"/>
                      <a:pt x="510" y="270"/>
                      <a:pt x="500" y="270"/>
                    </a:cubicBezTo>
                    <a:cubicBezTo>
                      <a:pt x="480" y="290"/>
                      <a:pt x="460" y="300"/>
                      <a:pt x="430" y="310"/>
                    </a:cubicBezTo>
                    <a:cubicBezTo>
                      <a:pt x="410" y="330"/>
                      <a:pt x="390" y="340"/>
                      <a:pt x="360" y="360"/>
                    </a:cubicBezTo>
                    <a:cubicBezTo>
                      <a:pt x="360" y="360"/>
                      <a:pt x="350" y="370"/>
                      <a:pt x="340" y="370"/>
                    </a:cubicBezTo>
                    <a:cubicBezTo>
                      <a:pt x="300" y="390"/>
                      <a:pt x="250" y="420"/>
                      <a:pt x="210" y="440"/>
                    </a:cubicBezTo>
                    <a:cubicBezTo>
                      <a:pt x="181" y="460"/>
                      <a:pt x="150" y="469"/>
                      <a:pt x="121" y="489"/>
                    </a:cubicBezTo>
                    <a:cubicBezTo>
                      <a:pt x="81" y="509"/>
                      <a:pt x="50" y="529"/>
                      <a:pt x="10" y="549"/>
                    </a:cubicBezTo>
                    <a:cubicBezTo>
                      <a:pt x="1" y="549"/>
                      <a:pt x="1" y="560"/>
                      <a:pt x="10" y="569"/>
                    </a:cubicBezTo>
                    <a:cubicBezTo>
                      <a:pt x="10" y="580"/>
                      <a:pt x="21" y="580"/>
                      <a:pt x="30" y="580"/>
                    </a:cubicBezTo>
                    <a:cubicBezTo>
                      <a:pt x="50" y="569"/>
                      <a:pt x="61" y="549"/>
                      <a:pt x="81" y="540"/>
                    </a:cubicBezTo>
                    <a:lnTo>
                      <a:pt x="141" y="509"/>
                    </a:lnTo>
                    <a:cubicBezTo>
                      <a:pt x="170" y="500"/>
                      <a:pt x="201" y="480"/>
                      <a:pt x="230" y="469"/>
                    </a:cubicBezTo>
                    <a:cubicBezTo>
                      <a:pt x="270" y="440"/>
                      <a:pt x="310" y="420"/>
                      <a:pt x="360" y="400"/>
                    </a:cubicBezTo>
                    <a:cubicBezTo>
                      <a:pt x="370" y="390"/>
                      <a:pt x="380" y="390"/>
                      <a:pt x="390" y="380"/>
                    </a:cubicBezTo>
                    <a:cubicBezTo>
                      <a:pt x="410" y="370"/>
                      <a:pt x="430" y="350"/>
                      <a:pt x="460" y="340"/>
                    </a:cubicBezTo>
                    <a:cubicBezTo>
                      <a:pt x="490" y="320"/>
                      <a:pt x="520" y="300"/>
                      <a:pt x="550" y="290"/>
                    </a:cubicBezTo>
                    <a:cubicBezTo>
                      <a:pt x="590" y="260"/>
                      <a:pt x="640" y="230"/>
                      <a:pt x="680" y="210"/>
                    </a:cubicBezTo>
                    <a:cubicBezTo>
                      <a:pt x="740" y="170"/>
                      <a:pt x="810" y="130"/>
                      <a:pt x="870" y="90"/>
                    </a:cubicBezTo>
                    <a:cubicBezTo>
                      <a:pt x="910" y="70"/>
                      <a:pt x="940" y="50"/>
                      <a:pt x="970" y="40"/>
                    </a:cubicBezTo>
                    <a:cubicBezTo>
                      <a:pt x="980" y="40"/>
                      <a:pt x="980" y="30"/>
                      <a:pt x="980" y="20"/>
                    </a:cubicBezTo>
                    <a:lnTo>
                      <a:pt x="980" y="10"/>
                    </a:lnTo>
                    <a:cubicBezTo>
                      <a:pt x="980" y="0"/>
                      <a:pt x="970" y="0"/>
                      <a:pt x="96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4645700" y="4529825"/>
                <a:ext cx="6025" cy="8625"/>
              </a:xfrm>
              <a:custGeom>
                <a:rect b="b" l="l" r="r" t="t"/>
                <a:pathLst>
                  <a:path extrusionOk="0" h="345" w="241">
                    <a:moveTo>
                      <a:pt x="211" y="1"/>
                    </a:moveTo>
                    <a:cubicBezTo>
                      <a:pt x="201" y="1"/>
                      <a:pt x="191" y="1"/>
                      <a:pt x="181" y="10"/>
                    </a:cubicBezTo>
                    <a:cubicBezTo>
                      <a:pt x="151" y="60"/>
                      <a:pt x="131" y="100"/>
                      <a:pt x="101" y="150"/>
                    </a:cubicBezTo>
                    <a:cubicBezTo>
                      <a:pt x="71" y="200"/>
                      <a:pt x="41" y="250"/>
                      <a:pt x="1" y="300"/>
                    </a:cubicBezTo>
                    <a:cubicBezTo>
                      <a:pt x="1" y="310"/>
                      <a:pt x="1" y="330"/>
                      <a:pt x="11" y="340"/>
                    </a:cubicBezTo>
                    <a:cubicBezTo>
                      <a:pt x="17" y="343"/>
                      <a:pt x="22" y="344"/>
                      <a:pt x="26" y="344"/>
                    </a:cubicBezTo>
                    <a:cubicBezTo>
                      <a:pt x="37" y="344"/>
                      <a:pt x="44" y="337"/>
                      <a:pt x="51" y="330"/>
                    </a:cubicBezTo>
                    <a:cubicBezTo>
                      <a:pt x="91" y="280"/>
                      <a:pt x="121" y="230"/>
                      <a:pt x="151" y="180"/>
                    </a:cubicBezTo>
                    <a:cubicBezTo>
                      <a:pt x="181" y="140"/>
                      <a:pt x="211" y="90"/>
                      <a:pt x="231" y="40"/>
                    </a:cubicBezTo>
                    <a:cubicBezTo>
                      <a:pt x="241" y="30"/>
                      <a:pt x="241" y="10"/>
                      <a:pt x="22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4600500" y="5323175"/>
                <a:ext cx="32500" cy="17850"/>
              </a:xfrm>
              <a:custGeom>
                <a:rect b="b" l="l" r="r" t="t"/>
                <a:pathLst>
                  <a:path extrusionOk="0" h="714" w="1300">
                    <a:moveTo>
                      <a:pt x="21" y="0"/>
                    </a:moveTo>
                    <a:cubicBezTo>
                      <a:pt x="21" y="0"/>
                      <a:pt x="10" y="0"/>
                      <a:pt x="10" y="10"/>
                    </a:cubicBezTo>
                    <a:cubicBezTo>
                      <a:pt x="1" y="10"/>
                      <a:pt x="10" y="20"/>
                      <a:pt x="10" y="30"/>
                    </a:cubicBezTo>
                    <a:cubicBezTo>
                      <a:pt x="101" y="70"/>
                      <a:pt x="180" y="120"/>
                      <a:pt x="260" y="170"/>
                    </a:cubicBezTo>
                    <a:cubicBezTo>
                      <a:pt x="300" y="190"/>
                      <a:pt x="330" y="210"/>
                      <a:pt x="370" y="240"/>
                    </a:cubicBezTo>
                    <a:cubicBezTo>
                      <a:pt x="380" y="240"/>
                      <a:pt x="400" y="250"/>
                      <a:pt x="420" y="260"/>
                    </a:cubicBezTo>
                    <a:cubicBezTo>
                      <a:pt x="440" y="270"/>
                      <a:pt x="460" y="290"/>
                      <a:pt x="480" y="300"/>
                    </a:cubicBezTo>
                    <a:cubicBezTo>
                      <a:pt x="550" y="330"/>
                      <a:pt x="620" y="360"/>
                      <a:pt x="680" y="400"/>
                    </a:cubicBezTo>
                    <a:cubicBezTo>
                      <a:pt x="720" y="420"/>
                      <a:pt x="760" y="450"/>
                      <a:pt x="790" y="470"/>
                    </a:cubicBezTo>
                    <a:lnTo>
                      <a:pt x="909" y="529"/>
                    </a:lnTo>
                    <a:cubicBezTo>
                      <a:pt x="929" y="549"/>
                      <a:pt x="960" y="569"/>
                      <a:pt x="989" y="580"/>
                    </a:cubicBezTo>
                    <a:cubicBezTo>
                      <a:pt x="1000" y="589"/>
                      <a:pt x="1020" y="589"/>
                      <a:pt x="1029" y="600"/>
                    </a:cubicBezTo>
                    <a:cubicBezTo>
                      <a:pt x="1040" y="609"/>
                      <a:pt x="1060" y="609"/>
                      <a:pt x="1069" y="620"/>
                    </a:cubicBezTo>
                    <a:cubicBezTo>
                      <a:pt x="1129" y="649"/>
                      <a:pt x="1200" y="680"/>
                      <a:pt x="1260" y="709"/>
                    </a:cubicBezTo>
                    <a:cubicBezTo>
                      <a:pt x="1260" y="709"/>
                      <a:pt x="1264" y="714"/>
                      <a:pt x="1270" y="714"/>
                    </a:cubicBezTo>
                    <a:cubicBezTo>
                      <a:pt x="1273" y="714"/>
                      <a:pt x="1276" y="713"/>
                      <a:pt x="1280" y="709"/>
                    </a:cubicBezTo>
                    <a:cubicBezTo>
                      <a:pt x="1289" y="709"/>
                      <a:pt x="1289" y="709"/>
                      <a:pt x="1300" y="700"/>
                    </a:cubicBezTo>
                    <a:lnTo>
                      <a:pt x="1300" y="680"/>
                    </a:lnTo>
                    <a:cubicBezTo>
                      <a:pt x="1300" y="669"/>
                      <a:pt x="1300" y="660"/>
                      <a:pt x="1289" y="660"/>
                    </a:cubicBezTo>
                    <a:cubicBezTo>
                      <a:pt x="1260" y="649"/>
                      <a:pt x="1240" y="640"/>
                      <a:pt x="1209" y="620"/>
                    </a:cubicBezTo>
                    <a:cubicBezTo>
                      <a:pt x="1200" y="620"/>
                      <a:pt x="1180" y="609"/>
                      <a:pt x="1160" y="600"/>
                    </a:cubicBezTo>
                    <a:cubicBezTo>
                      <a:pt x="1129" y="589"/>
                      <a:pt x="1109" y="580"/>
                      <a:pt x="1089" y="569"/>
                    </a:cubicBezTo>
                    <a:cubicBezTo>
                      <a:pt x="1060" y="560"/>
                      <a:pt x="1040" y="549"/>
                      <a:pt x="1009" y="540"/>
                    </a:cubicBezTo>
                    <a:cubicBezTo>
                      <a:pt x="1000" y="529"/>
                      <a:pt x="980" y="520"/>
                      <a:pt x="960" y="509"/>
                    </a:cubicBezTo>
                    <a:cubicBezTo>
                      <a:pt x="940" y="500"/>
                      <a:pt x="929" y="489"/>
                      <a:pt x="909" y="489"/>
                    </a:cubicBezTo>
                    <a:cubicBezTo>
                      <a:pt x="880" y="460"/>
                      <a:pt x="840" y="440"/>
                      <a:pt x="800" y="420"/>
                    </a:cubicBezTo>
                    <a:cubicBezTo>
                      <a:pt x="760" y="400"/>
                      <a:pt x="730" y="380"/>
                      <a:pt x="690" y="360"/>
                    </a:cubicBezTo>
                    <a:cubicBezTo>
                      <a:pt x="680" y="350"/>
                      <a:pt x="660" y="350"/>
                      <a:pt x="650" y="340"/>
                    </a:cubicBezTo>
                    <a:lnTo>
                      <a:pt x="590" y="310"/>
                    </a:lnTo>
                    <a:cubicBezTo>
                      <a:pt x="560" y="300"/>
                      <a:pt x="520" y="280"/>
                      <a:pt x="480" y="260"/>
                    </a:cubicBezTo>
                    <a:cubicBezTo>
                      <a:pt x="470" y="250"/>
                      <a:pt x="450" y="240"/>
                      <a:pt x="430" y="230"/>
                    </a:cubicBezTo>
                    <a:lnTo>
                      <a:pt x="370" y="200"/>
                    </a:lnTo>
                    <a:cubicBezTo>
                      <a:pt x="330" y="180"/>
                      <a:pt x="290" y="160"/>
                      <a:pt x="260" y="140"/>
                    </a:cubicBezTo>
                    <a:cubicBezTo>
                      <a:pt x="230" y="120"/>
                      <a:pt x="190" y="100"/>
                      <a:pt x="161" y="80"/>
                    </a:cubicBezTo>
                    <a:cubicBezTo>
                      <a:pt x="121" y="50"/>
                      <a:pt x="70" y="30"/>
                      <a:pt x="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4609225" y="4828825"/>
                <a:ext cx="22025" cy="14625"/>
              </a:xfrm>
              <a:custGeom>
                <a:rect b="b" l="l" r="r" t="t"/>
                <a:pathLst>
                  <a:path extrusionOk="0" h="585" w="881">
                    <a:moveTo>
                      <a:pt x="840" y="0"/>
                    </a:moveTo>
                    <a:cubicBezTo>
                      <a:pt x="800" y="11"/>
                      <a:pt x="760" y="31"/>
                      <a:pt x="731" y="51"/>
                    </a:cubicBezTo>
                    <a:cubicBezTo>
                      <a:pt x="691" y="71"/>
                      <a:pt x="660" y="91"/>
                      <a:pt x="631" y="111"/>
                    </a:cubicBezTo>
                    <a:cubicBezTo>
                      <a:pt x="611" y="131"/>
                      <a:pt x="591" y="140"/>
                      <a:pt x="571" y="151"/>
                    </a:cubicBezTo>
                    <a:cubicBezTo>
                      <a:pt x="560" y="160"/>
                      <a:pt x="540" y="180"/>
                      <a:pt x="521" y="190"/>
                    </a:cubicBezTo>
                    <a:cubicBezTo>
                      <a:pt x="491" y="210"/>
                      <a:pt x="461" y="240"/>
                      <a:pt x="431" y="260"/>
                    </a:cubicBezTo>
                    <a:cubicBezTo>
                      <a:pt x="401" y="280"/>
                      <a:pt x="371" y="310"/>
                      <a:pt x="341" y="330"/>
                    </a:cubicBezTo>
                    <a:cubicBezTo>
                      <a:pt x="301" y="350"/>
                      <a:pt x="271" y="370"/>
                      <a:pt x="241" y="400"/>
                    </a:cubicBezTo>
                    <a:cubicBezTo>
                      <a:pt x="211" y="420"/>
                      <a:pt x="171" y="440"/>
                      <a:pt x="141" y="450"/>
                    </a:cubicBezTo>
                    <a:cubicBezTo>
                      <a:pt x="101" y="480"/>
                      <a:pt x="61" y="500"/>
                      <a:pt x="21" y="530"/>
                    </a:cubicBezTo>
                    <a:cubicBezTo>
                      <a:pt x="11" y="530"/>
                      <a:pt x="1" y="550"/>
                      <a:pt x="11" y="570"/>
                    </a:cubicBezTo>
                    <a:cubicBezTo>
                      <a:pt x="18" y="577"/>
                      <a:pt x="30" y="584"/>
                      <a:pt x="40" y="584"/>
                    </a:cubicBezTo>
                    <a:cubicBezTo>
                      <a:pt x="44" y="584"/>
                      <a:pt x="48" y="583"/>
                      <a:pt x="51" y="580"/>
                    </a:cubicBezTo>
                    <a:cubicBezTo>
                      <a:pt x="101" y="550"/>
                      <a:pt x="141" y="530"/>
                      <a:pt x="181" y="500"/>
                    </a:cubicBezTo>
                    <a:cubicBezTo>
                      <a:pt x="211" y="490"/>
                      <a:pt x="241" y="470"/>
                      <a:pt x="271" y="450"/>
                    </a:cubicBezTo>
                    <a:cubicBezTo>
                      <a:pt x="311" y="420"/>
                      <a:pt x="341" y="400"/>
                      <a:pt x="371" y="380"/>
                    </a:cubicBezTo>
                    <a:cubicBezTo>
                      <a:pt x="411" y="350"/>
                      <a:pt x="441" y="330"/>
                      <a:pt x="481" y="300"/>
                    </a:cubicBezTo>
                    <a:cubicBezTo>
                      <a:pt x="511" y="280"/>
                      <a:pt x="531" y="260"/>
                      <a:pt x="560" y="240"/>
                    </a:cubicBezTo>
                    <a:cubicBezTo>
                      <a:pt x="591" y="210"/>
                      <a:pt x="631" y="190"/>
                      <a:pt x="660" y="170"/>
                    </a:cubicBezTo>
                    <a:cubicBezTo>
                      <a:pt x="691" y="151"/>
                      <a:pt x="731" y="131"/>
                      <a:pt x="760" y="111"/>
                    </a:cubicBezTo>
                    <a:cubicBezTo>
                      <a:pt x="780" y="100"/>
                      <a:pt x="791" y="91"/>
                      <a:pt x="811" y="91"/>
                    </a:cubicBezTo>
                    <a:cubicBezTo>
                      <a:pt x="831" y="80"/>
                      <a:pt x="840" y="71"/>
                      <a:pt x="860" y="60"/>
                    </a:cubicBezTo>
                    <a:cubicBezTo>
                      <a:pt x="871" y="51"/>
                      <a:pt x="880" y="40"/>
                      <a:pt x="871" y="20"/>
                    </a:cubicBezTo>
                    <a:cubicBezTo>
                      <a:pt x="871" y="11"/>
                      <a:pt x="860" y="0"/>
                      <a:pt x="84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4606000" y="4825825"/>
                <a:ext cx="22250" cy="14550"/>
              </a:xfrm>
              <a:custGeom>
                <a:rect b="b" l="l" r="r" t="t"/>
                <a:pathLst>
                  <a:path extrusionOk="0" h="582" w="890">
                    <a:moveTo>
                      <a:pt x="849" y="0"/>
                    </a:moveTo>
                    <a:cubicBezTo>
                      <a:pt x="809" y="20"/>
                      <a:pt x="769" y="40"/>
                      <a:pt x="740" y="60"/>
                    </a:cubicBezTo>
                    <a:cubicBezTo>
                      <a:pt x="700" y="80"/>
                      <a:pt x="660" y="100"/>
                      <a:pt x="630" y="131"/>
                    </a:cubicBezTo>
                    <a:lnTo>
                      <a:pt x="420" y="251"/>
                    </a:lnTo>
                    <a:cubicBezTo>
                      <a:pt x="360" y="290"/>
                      <a:pt x="290" y="330"/>
                      <a:pt x="230" y="370"/>
                    </a:cubicBezTo>
                    <a:cubicBezTo>
                      <a:pt x="160" y="420"/>
                      <a:pt x="90" y="460"/>
                      <a:pt x="20" y="510"/>
                    </a:cubicBezTo>
                    <a:cubicBezTo>
                      <a:pt x="10" y="520"/>
                      <a:pt x="0" y="530"/>
                      <a:pt x="0" y="540"/>
                    </a:cubicBezTo>
                    <a:lnTo>
                      <a:pt x="0" y="560"/>
                    </a:lnTo>
                    <a:cubicBezTo>
                      <a:pt x="6" y="572"/>
                      <a:pt x="20" y="581"/>
                      <a:pt x="32" y="581"/>
                    </a:cubicBezTo>
                    <a:cubicBezTo>
                      <a:pt x="40" y="581"/>
                      <a:pt x="46" y="578"/>
                      <a:pt x="50" y="570"/>
                    </a:cubicBezTo>
                    <a:cubicBezTo>
                      <a:pt x="90" y="550"/>
                      <a:pt x="130" y="520"/>
                      <a:pt x="180" y="490"/>
                    </a:cubicBezTo>
                    <a:cubicBezTo>
                      <a:pt x="210" y="460"/>
                      <a:pt x="250" y="440"/>
                      <a:pt x="290" y="420"/>
                    </a:cubicBezTo>
                    <a:cubicBezTo>
                      <a:pt x="350" y="370"/>
                      <a:pt x="420" y="340"/>
                      <a:pt x="490" y="300"/>
                    </a:cubicBezTo>
                    <a:cubicBezTo>
                      <a:pt x="550" y="260"/>
                      <a:pt x="620" y="220"/>
                      <a:pt x="689" y="180"/>
                    </a:cubicBezTo>
                    <a:cubicBezTo>
                      <a:pt x="720" y="160"/>
                      <a:pt x="749" y="140"/>
                      <a:pt x="780" y="131"/>
                    </a:cubicBezTo>
                    <a:lnTo>
                      <a:pt x="869" y="71"/>
                    </a:lnTo>
                    <a:cubicBezTo>
                      <a:pt x="889" y="60"/>
                      <a:pt x="889" y="40"/>
                      <a:pt x="889" y="31"/>
                    </a:cubicBezTo>
                    <a:cubicBezTo>
                      <a:pt x="889" y="20"/>
                      <a:pt x="880" y="11"/>
                      <a:pt x="869" y="11"/>
                    </a:cubicBezTo>
                    <a:cubicBezTo>
                      <a:pt x="869" y="0"/>
                      <a:pt x="860" y="0"/>
                      <a:pt x="84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4601250" y="4823325"/>
                <a:ext cx="21750" cy="13675"/>
              </a:xfrm>
              <a:custGeom>
                <a:rect b="b" l="l" r="r" t="t"/>
                <a:pathLst>
                  <a:path extrusionOk="0" h="547" w="870">
                    <a:moveTo>
                      <a:pt x="820" y="0"/>
                    </a:moveTo>
                    <a:cubicBezTo>
                      <a:pt x="790" y="20"/>
                      <a:pt x="750" y="40"/>
                      <a:pt x="720" y="60"/>
                    </a:cubicBezTo>
                    <a:cubicBezTo>
                      <a:pt x="690" y="80"/>
                      <a:pt x="650" y="100"/>
                      <a:pt x="620" y="120"/>
                    </a:cubicBezTo>
                    <a:cubicBezTo>
                      <a:pt x="550" y="160"/>
                      <a:pt x="480" y="211"/>
                      <a:pt x="410" y="251"/>
                    </a:cubicBezTo>
                    <a:cubicBezTo>
                      <a:pt x="360" y="291"/>
                      <a:pt x="300" y="320"/>
                      <a:pt x="240" y="351"/>
                    </a:cubicBezTo>
                    <a:cubicBezTo>
                      <a:pt x="170" y="400"/>
                      <a:pt x="91" y="440"/>
                      <a:pt x="20" y="490"/>
                    </a:cubicBezTo>
                    <a:cubicBezTo>
                      <a:pt x="11" y="500"/>
                      <a:pt x="0" y="520"/>
                      <a:pt x="11" y="530"/>
                    </a:cubicBezTo>
                    <a:cubicBezTo>
                      <a:pt x="16" y="542"/>
                      <a:pt x="25" y="547"/>
                      <a:pt x="34" y="547"/>
                    </a:cubicBezTo>
                    <a:cubicBezTo>
                      <a:pt x="40" y="547"/>
                      <a:pt x="46" y="544"/>
                      <a:pt x="51" y="540"/>
                    </a:cubicBezTo>
                    <a:cubicBezTo>
                      <a:pt x="131" y="500"/>
                      <a:pt x="210" y="450"/>
                      <a:pt x="290" y="400"/>
                    </a:cubicBezTo>
                    <a:cubicBezTo>
                      <a:pt x="370" y="360"/>
                      <a:pt x="440" y="311"/>
                      <a:pt x="510" y="271"/>
                    </a:cubicBezTo>
                    <a:cubicBezTo>
                      <a:pt x="570" y="240"/>
                      <a:pt x="620" y="200"/>
                      <a:pt x="680" y="171"/>
                    </a:cubicBezTo>
                    <a:cubicBezTo>
                      <a:pt x="710" y="151"/>
                      <a:pt x="740" y="131"/>
                      <a:pt x="770" y="120"/>
                    </a:cubicBezTo>
                    <a:lnTo>
                      <a:pt x="859" y="60"/>
                    </a:lnTo>
                    <a:cubicBezTo>
                      <a:pt x="870" y="51"/>
                      <a:pt x="870" y="31"/>
                      <a:pt x="859" y="20"/>
                    </a:cubicBezTo>
                    <a:cubicBezTo>
                      <a:pt x="859" y="11"/>
                      <a:pt x="850" y="0"/>
                      <a:pt x="84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4569275" y="5297200"/>
                <a:ext cx="43250" cy="29400"/>
              </a:xfrm>
              <a:custGeom>
                <a:rect b="b" l="l" r="r" t="t"/>
                <a:pathLst>
                  <a:path extrusionOk="0" h="1176" w="1730">
                    <a:moveTo>
                      <a:pt x="11" y="0"/>
                    </a:moveTo>
                    <a:cubicBezTo>
                      <a:pt x="0" y="10"/>
                      <a:pt x="0" y="20"/>
                      <a:pt x="11" y="30"/>
                    </a:cubicBezTo>
                    <a:cubicBezTo>
                      <a:pt x="51" y="70"/>
                      <a:pt x="91" y="100"/>
                      <a:pt x="131" y="130"/>
                    </a:cubicBezTo>
                    <a:cubicBezTo>
                      <a:pt x="140" y="140"/>
                      <a:pt x="151" y="150"/>
                      <a:pt x="171" y="160"/>
                    </a:cubicBezTo>
                    <a:cubicBezTo>
                      <a:pt x="191" y="180"/>
                      <a:pt x="210" y="190"/>
                      <a:pt x="230" y="210"/>
                    </a:cubicBezTo>
                    <a:cubicBezTo>
                      <a:pt x="250" y="230"/>
                      <a:pt x="280" y="260"/>
                      <a:pt x="310" y="280"/>
                    </a:cubicBezTo>
                    <a:cubicBezTo>
                      <a:pt x="330" y="290"/>
                      <a:pt x="350" y="309"/>
                      <a:pt x="370" y="320"/>
                    </a:cubicBezTo>
                    <a:cubicBezTo>
                      <a:pt x="380" y="329"/>
                      <a:pt x="400" y="340"/>
                      <a:pt x="410" y="349"/>
                    </a:cubicBezTo>
                    <a:cubicBezTo>
                      <a:pt x="440" y="369"/>
                      <a:pt x="480" y="400"/>
                      <a:pt x="510" y="420"/>
                    </a:cubicBezTo>
                    <a:cubicBezTo>
                      <a:pt x="540" y="440"/>
                      <a:pt x="580" y="469"/>
                      <a:pt x="620" y="489"/>
                    </a:cubicBezTo>
                    <a:cubicBezTo>
                      <a:pt x="680" y="540"/>
                      <a:pt x="750" y="580"/>
                      <a:pt x="820" y="629"/>
                    </a:cubicBezTo>
                    <a:cubicBezTo>
                      <a:pt x="880" y="669"/>
                      <a:pt x="950" y="720"/>
                      <a:pt x="1019" y="760"/>
                    </a:cubicBezTo>
                    <a:cubicBezTo>
                      <a:pt x="1050" y="780"/>
                      <a:pt x="1090" y="809"/>
                      <a:pt x="1119" y="829"/>
                    </a:cubicBezTo>
                    <a:cubicBezTo>
                      <a:pt x="1150" y="849"/>
                      <a:pt x="1179" y="859"/>
                      <a:pt x="1219" y="879"/>
                    </a:cubicBezTo>
                    <a:cubicBezTo>
                      <a:pt x="1279" y="919"/>
                      <a:pt x="1350" y="969"/>
                      <a:pt x="1419" y="1009"/>
                    </a:cubicBezTo>
                    <a:cubicBezTo>
                      <a:pt x="1439" y="1019"/>
                      <a:pt x="1459" y="1039"/>
                      <a:pt x="1479" y="1049"/>
                    </a:cubicBezTo>
                    <a:cubicBezTo>
                      <a:pt x="1499" y="1059"/>
                      <a:pt x="1509" y="1069"/>
                      <a:pt x="1529" y="1079"/>
                    </a:cubicBezTo>
                    <a:cubicBezTo>
                      <a:pt x="1569" y="1099"/>
                      <a:pt x="1599" y="1119"/>
                      <a:pt x="1629" y="1139"/>
                    </a:cubicBezTo>
                    <a:lnTo>
                      <a:pt x="1689" y="1169"/>
                    </a:lnTo>
                    <a:cubicBezTo>
                      <a:pt x="1693" y="1173"/>
                      <a:pt x="1699" y="1176"/>
                      <a:pt x="1705" y="1176"/>
                    </a:cubicBezTo>
                    <a:cubicBezTo>
                      <a:pt x="1712" y="1176"/>
                      <a:pt x="1719" y="1171"/>
                      <a:pt x="1719" y="1159"/>
                    </a:cubicBezTo>
                    <a:cubicBezTo>
                      <a:pt x="1729" y="1149"/>
                      <a:pt x="1729" y="1129"/>
                      <a:pt x="1719" y="1129"/>
                    </a:cubicBezTo>
                    <a:cubicBezTo>
                      <a:pt x="1649" y="1079"/>
                      <a:pt x="1579" y="1039"/>
                      <a:pt x="1509" y="989"/>
                    </a:cubicBezTo>
                    <a:cubicBezTo>
                      <a:pt x="1439" y="949"/>
                      <a:pt x="1370" y="899"/>
                      <a:pt x="1299" y="859"/>
                    </a:cubicBezTo>
                    <a:cubicBezTo>
                      <a:pt x="1270" y="839"/>
                      <a:pt x="1230" y="819"/>
                      <a:pt x="1199" y="799"/>
                    </a:cubicBezTo>
                    <a:cubicBezTo>
                      <a:pt x="1159" y="780"/>
                      <a:pt x="1119" y="760"/>
                      <a:pt x="1079" y="729"/>
                    </a:cubicBezTo>
                    <a:cubicBezTo>
                      <a:pt x="1070" y="729"/>
                      <a:pt x="1050" y="720"/>
                      <a:pt x="1039" y="709"/>
                    </a:cubicBezTo>
                    <a:cubicBezTo>
                      <a:pt x="1030" y="700"/>
                      <a:pt x="1010" y="689"/>
                      <a:pt x="999" y="680"/>
                    </a:cubicBezTo>
                    <a:cubicBezTo>
                      <a:pt x="959" y="649"/>
                      <a:pt x="920" y="629"/>
                      <a:pt x="890" y="609"/>
                    </a:cubicBezTo>
                    <a:cubicBezTo>
                      <a:pt x="820" y="569"/>
                      <a:pt x="750" y="520"/>
                      <a:pt x="680" y="480"/>
                    </a:cubicBezTo>
                    <a:cubicBezTo>
                      <a:pt x="650" y="460"/>
                      <a:pt x="620" y="440"/>
                      <a:pt x="590" y="409"/>
                    </a:cubicBezTo>
                    <a:cubicBezTo>
                      <a:pt x="550" y="389"/>
                      <a:pt x="510" y="360"/>
                      <a:pt x="470" y="340"/>
                    </a:cubicBezTo>
                    <a:cubicBezTo>
                      <a:pt x="420" y="309"/>
                      <a:pt x="370" y="270"/>
                      <a:pt x="320" y="230"/>
                    </a:cubicBezTo>
                    <a:cubicBezTo>
                      <a:pt x="270" y="190"/>
                      <a:pt x="210" y="140"/>
                      <a:pt x="151" y="100"/>
                    </a:cubicBezTo>
                    <a:cubicBezTo>
                      <a:pt x="120" y="70"/>
                      <a:pt x="80" y="40"/>
                      <a:pt x="4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4589025" y="4823075"/>
                <a:ext cx="15250" cy="10625"/>
              </a:xfrm>
              <a:custGeom>
                <a:rect b="b" l="l" r="r" t="t"/>
                <a:pathLst>
                  <a:path extrusionOk="0" h="425" w="610">
                    <a:moveTo>
                      <a:pt x="580" y="1"/>
                    </a:moveTo>
                    <a:cubicBezTo>
                      <a:pt x="569" y="1"/>
                      <a:pt x="569" y="1"/>
                      <a:pt x="569" y="10"/>
                    </a:cubicBezTo>
                    <a:cubicBezTo>
                      <a:pt x="560" y="10"/>
                      <a:pt x="540" y="21"/>
                      <a:pt x="529" y="21"/>
                    </a:cubicBezTo>
                    <a:cubicBezTo>
                      <a:pt x="529" y="30"/>
                      <a:pt x="520" y="30"/>
                      <a:pt x="509" y="41"/>
                    </a:cubicBezTo>
                    <a:cubicBezTo>
                      <a:pt x="489" y="50"/>
                      <a:pt x="469" y="61"/>
                      <a:pt x="460" y="70"/>
                    </a:cubicBezTo>
                    <a:cubicBezTo>
                      <a:pt x="429" y="90"/>
                      <a:pt x="389" y="110"/>
                      <a:pt x="360" y="130"/>
                    </a:cubicBezTo>
                    <a:cubicBezTo>
                      <a:pt x="329" y="150"/>
                      <a:pt x="300" y="170"/>
                      <a:pt x="269" y="201"/>
                    </a:cubicBezTo>
                    <a:cubicBezTo>
                      <a:pt x="229" y="221"/>
                      <a:pt x="200" y="241"/>
                      <a:pt x="169" y="270"/>
                    </a:cubicBezTo>
                    <a:cubicBezTo>
                      <a:pt x="120" y="301"/>
                      <a:pt x="60" y="341"/>
                      <a:pt x="10" y="381"/>
                    </a:cubicBezTo>
                    <a:lnTo>
                      <a:pt x="0" y="390"/>
                    </a:lnTo>
                    <a:lnTo>
                      <a:pt x="0" y="410"/>
                    </a:lnTo>
                    <a:cubicBezTo>
                      <a:pt x="7" y="417"/>
                      <a:pt x="19" y="424"/>
                      <a:pt x="29" y="424"/>
                    </a:cubicBezTo>
                    <a:cubicBezTo>
                      <a:pt x="33" y="424"/>
                      <a:pt x="37" y="423"/>
                      <a:pt x="40" y="420"/>
                    </a:cubicBezTo>
                    <a:lnTo>
                      <a:pt x="249" y="270"/>
                    </a:lnTo>
                    <a:cubicBezTo>
                      <a:pt x="280" y="250"/>
                      <a:pt x="309" y="230"/>
                      <a:pt x="349" y="201"/>
                    </a:cubicBezTo>
                    <a:lnTo>
                      <a:pt x="440" y="141"/>
                    </a:lnTo>
                    <a:cubicBezTo>
                      <a:pt x="469" y="130"/>
                      <a:pt x="489" y="110"/>
                      <a:pt x="520" y="101"/>
                    </a:cubicBezTo>
                    <a:cubicBezTo>
                      <a:pt x="529" y="90"/>
                      <a:pt x="540" y="90"/>
                      <a:pt x="560" y="81"/>
                    </a:cubicBezTo>
                    <a:cubicBezTo>
                      <a:pt x="569" y="70"/>
                      <a:pt x="589" y="61"/>
                      <a:pt x="600" y="50"/>
                    </a:cubicBezTo>
                    <a:cubicBezTo>
                      <a:pt x="609" y="41"/>
                      <a:pt x="609" y="30"/>
                      <a:pt x="600" y="21"/>
                    </a:cubicBezTo>
                    <a:cubicBezTo>
                      <a:pt x="600" y="10"/>
                      <a:pt x="589" y="1"/>
                      <a:pt x="58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4598000" y="4189100"/>
                <a:ext cx="25" cy="25"/>
              </a:xfrm>
              <a:custGeom>
                <a:rect b="b" l="l" r="r" t="t"/>
                <a:pathLst>
                  <a:path extrusionOk="0" h="1" w="1">
                    <a:moveTo>
                      <a:pt x="1" y="1"/>
                    </a:moveTo>
                    <a:lnTo>
                      <a:pt x="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4598000" y="4189100"/>
                <a:ext cx="25" cy="275"/>
              </a:xfrm>
              <a:custGeom>
                <a:rect b="b" l="l" r="r" t="t"/>
                <a:pathLst>
                  <a:path extrusionOk="0" h="11" w="1">
                    <a:moveTo>
                      <a:pt x="1" y="1"/>
                    </a:moveTo>
                    <a:lnTo>
                      <a:pt x="1" y="10"/>
                    </a:lnTo>
                    <a:lnTo>
                      <a:pt x="1" y="1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4597750" y="4189350"/>
                <a:ext cx="25" cy="25"/>
              </a:xfrm>
              <a:custGeom>
                <a:rect b="b" l="l" r="r" t="t"/>
                <a:pathLst>
                  <a:path extrusionOk="0" h="1" w="1">
                    <a:moveTo>
                      <a:pt x="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4597750" y="4189350"/>
                <a:ext cx="25" cy="25"/>
              </a:xfrm>
              <a:custGeom>
                <a:rect b="b" l="l" r="r" t="t"/>
                <a:pathLst>
                  <a:path extrusionOk="0" h="1" w="1">
                    <a:moveTo>
                      <a:pt x="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4597750" y="4189350"/>
                <a:ext cx="25" cy="25"/>
              </a:xfrm>
              <a:custGeom>
                <a:rect b="b" l="l" r="r" t="t"/>
                <a:pathLst>
                  <a:path extrusionOk="0" h="1" w="1">
                    <a:moveTo>
                      <a:pt x="0" y="0"/>
                    </a:move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4518800" y="5273200"/>
                <a:ext cx="55000" cy="32000"/>
              </a:xfrm>
              <a:custGeom>
                <a:rect b="b" l="l" r="r" t="t"/>
                <a:pathLst>
                  <a:path extrusionOk="0" h="1280" w="2200">
                    <a:moveTo>
                      <a:pt x="1" y="1"/>
                    </a:moveTo>
                    <a:cubicBezTo>
                      <a:pt x="1" y="11"/>
                      <a:pt x="1" y="21"/>
                      <a:pt x="11" y="21"/>
                    </a:cubicBezTo>
                    <a:cubicBezTo>
                      <a:pt x="81" y="61"/>
                      <a:pt x="161" y="101"/>
                      <a:pt x="231" y="150"/>
                    </a:cubicBezTo>
                    <a:cubicBezTo>
                      <a:pt x="271" y="170"/>
                      <a:pt x="301" y="190"/>
                      <a:pt x="341" y="210"/>
                    </a:cubicBezTo>
                    <a:cubicBezTo>
                      <a:pt x="371" y="230"/>
                      <a:pt x="411" y="250"/>
                      <a:pt x="441" y="270"/>
                    </a:cubicBezTo>
                    <a:cubicBezTo>
                      <a:pt x="471" y="290"/>
                      <a:pt x="501" y="310"/>
                      <a:pt x="540" y="330"/>
                    </a:cubicBezTo>
                    <a:cubicBezTo>
                      <a:pt x="571" y="350"/>
                      <a:pt x="611" y="370"/>
                      <a:pt x="640" y="390"/>
                    </a:cubicBezTo>
                    <a:cubicBezTo>
                      <a:pt x="680" y="410"/>
                      <a:pt x="720" y="430"/>
                      <a:pt x="751" y="450"/>
                    </a:cubicBezTo>
                    <a:cubicBezTo>
                      <a:pt x="780" y="470"/>
                      <a:pt x="820" y="490"/>
                      <a:pt x="851" y="510"/>
                    </a:cubicBezTo>
                    <a:cubicBezTo>
                      <a:pt x="880" y="530"/>
                      <a:pt x="920" y="550"/>
                      <a:pt x="951" y="570"/>
                    </a:cubicBezTo>
                    <a:cubicBezTo>
                      <a:pt x="991" y="590"/>
                      <a:pt x="1020" y="610"/>
                      <a:pt x="1060" y="630"/>
                    </a:cubicBezTo>
                    <a:cubicBezTo>
                      <a:pt x="1090" y="650"/>
                      <a:pt x="1130" y="670"/>
                      <a:pt x="1160" y="700"/>
                    </a:cubicBezTo>
                    <a:cubicBezTo>
                      <a:pt x="1180" y="710"/>
                      <a:pt x="1200" y="720"/>
                      <a:pt x="1210" y="720"/>
                    </a:cubicBezTo>
                    <a:lnTo>
                      <a:pt x="1210" y="730"/>
                    </a:lnTo>
                    <a:lnTo>
                      <a:pt x="1270" y="760"/>
                    </a:lnTo>
                    <a:cubicBezTo>
                      <a:pt x="1330" y="790"/>
                      <a:pt x="1400" y="830"/>
                      <a:pt x="1470" y="860"/>
                    </a:cubicBezTo>
                    <a:cubicBezTo>
                      <a:pt x="1510" y="880"/>
                      <a:pt x="1540" y="900"/>
                      <a:pt x="1570" y="920"/>
                    </a:cubicBezTo>
                    <a:cubicBezTo>
                      <a:pt x="1610" y="940"/>
                      <a:pt x="1650" y="960"/>
                      <a:pt x="1690" y="990"/>
                    </a:cubicBezTo>
                    <a:cubicBezTo>
                      <a:pt x="1720" y="1010"/>
                      <a:pt x="1759" y="1020"/>
                      <a:pt x="1790" y="1040"/>
                    </a:cubicBezTo>
                    <a:cubicBezTo>
                      <a:pt x="1810" y="1050"/>
                      <a:pt x="1830" y="1070"/>
                      <a:pt x="1850" y="1080"/>
                    </a:cubicBezTo>
                    <a:cubicBezTo>
                      <a:pt x="1870" y="1090"/>
                      <a:pt x="1879" y="1090"/>
                      <a:pt x="1890" y="1100"/>
                    </a:cubicBezTo>
                    <a:cubicBezTo>
                      <a:pt x="1959" y="1150"/>
                      <a:pt x="2030" y="1190"/>
                      <a:pt x="2099" y="1240"/>
                    </a:cubicBezTo>
                    <a:cubicBezTo>
                      <a:pt x="2119" y="1250"/>
                      <a:pt x="2139" y="1260"/>
                      <a:pt x="2159" y="1280"/>
                    </a:cubicBezTo>
                    <a:cubicBezTo>
                      <a:pt x="2179" y="1280"/>
                      <a:pt x="2190" y="1280"/>
                      <a:pt x="2199" y="1269"/>
                    </a:cubicBezTo>
                    <a:lnTo>
                      <a:pt x="2199" y="1250"/>
                    </a:lnTo>
                    <a:cubicBezTo>
                      <a:pt x="2199" y="1240"/>
                      <a:pt x="2199" y="1240"/>
                      <a:pt x="2190" y="1240"/>
                    </a:cubicBezTo>
                    <a:cubicBezTo>
                      <a:pt x="2159" y="1210"/>
                      <a:pt x="2119" y="1180"/>
                      <a:pt x="2090" y="1160"/>
                    </a:cubicBezTo>
                    <a:cubicBezTo>
                      <a:pt x="2050" y="1130"/>
                      <a:pt x="2019" y="1110"/>
                      <a:pt x="1979" y="1080"/>
                    </a:cubicBezTo>
                    <a:cubicBezTo>
                      <a:pt x="1970" y="1070"/>
                      <a:pt x="1950" y="1060"/>
                      <a:pt x="1939" y="1050"/>
                    </a:cubicBezTo>
                    <a:cubicBezTo>
                      <a:pt x="1919" y="1040"/>
                      <a:pt x="1910" y="1030"/>
                      <a:pt x="1890" y="1020"/>
                    </a:cubicBezTo>
                    <a:lnTo>
                      <a:pt x="1830" y="990"/>
                    </a:lnTo>
                    <a:cubicBezTo>
                      <a:pt x="1810" y="970"/>
                      <a:pt x="1790" y="960"/>
                      <a:pt x="1779" y="950"/>
                    </a:cubicBezTo>
                    <a:cubicBezTo>
                      <a:pt x="1710" y="920"/>
                      <a:pt x="1640" y="870"/>
                      <a:pt x="1570" y="840"/>
                    </a:cubicBezTo>
                    <a:cubicBezTo>
                      <a:pt x="1500" y="800"/>
                      <a:pt x="1430" y="770"/>
                      <a:pt x="1360" y="730"/>
                    </a:cubicBezTo>
                    <a:cubicBezTo>
                      <a:pt x="1320" y="720"/>
                      <a:pt x="1290" y="700"/>
                      <a:pt x="1250" y="680"/>
                    </a:cubicBezTo>
                    <a:cubicBezTo>
                      <a:pt x="1220" y="660"/>
                      <a:pt x="1180" y="640"/>
                      <a:pt x="1150" y="620"/>
                    </a:cubicBezTo>
                    <a:cubicBezTo>
                      <a:pt x="1110" y="600"/>
                      <a:pt x="1080" y="580"/>
                      <a:pt x="1040" y="560"/>
                    </a:cubicBezTo>
                    <a:cubicBezTo>
                      <a:pt x="1000" y="540"/>
                      <a:pt x="971" y="521"/>
                      <a:pt x="931" y="501"/>
                    </a:cubicBezTo>
                    <a:cubicBezTo>
                      <a:pt x="891" y="481"/>
                      <a:pt x="860" y="461"/>
                      <a:pt x="831" y="450"/>
                    </a:cubicBezTo>
                    <a:cubicBezTo>
                      <a:pt x="791" y="430"/>
                      <a:pt x="760" y="410"/>
                      <a:pt x="720" y="390"/>
                    </a:cubicBezTo>
                    <a:cubicBezTo>
                      <a:pt x="691" y="370"/>
                      <a:pt x="651" y="350"/>
                      <a:pt x="611" y="330"/>
                    </a:cubicBezTo>
                    <a:cubicBezTo>
                      <a:pt x="580" y="310"/>
                      <a:pt x="540" y="301"/>
                      <a:pt x="511" y="281"/>
                    </a:cubicBezTo>
                    <a:cubicBezTo>
                      <a:pt x="471" y="261"/>
                      <a:pt x="441" y="241"/>
                      <a:pt x="401" y="221"/>
                    </a:cubicBezTo>
                    <a:cubicBezTo>
                      <a:pt x="371" y="201"/>
                      <a:pt x="341" y="190"/>
                      <a:pt x="301" y="170"/>
                    </a:cubicBezTo>
                    <a:cubicBezTo>
                      <a:pt x="271" y="141"/>
                      <a:pt x="241" y="121"/>
                      <a:pt x="201" y="101"/>
                    </a:cubicBezTo>
                    <a:cubicBezTo>
                      <a:pt x="171" y="81"/>
                      <a:pt x="131" y="61"/>
                      <a:pt x="101" y="41"/>
                    </a:cubicBezTo>
                    <a:cubicBezTo>
                      <a:pt x="71" y="31"/>
                      <a:pt x="51" y="11"/>
                      <a:pt x="2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4489100" y="4911750"/>
                <a:ext cx="35500" cy="18775"/>
              </a:xfrm>
              <a:custGeom>
                <a:rect b="b" l="l" r="r" t="t"/>
                <a:pathLst>
                  <a:path extrusionOk="0" h="751" w="1420">
                    <a:moveTo>
                      <a:pt x="1219" y="51"/>
                    </a:moveTo>
                    <a:cubicBezTo>
                      <a:pt x="1219" y="60"/>
                      <a:pt x="1229" y="71"/>
                      <a:pt x="1229" y="71"/>
                    </a:cubicBezTo>
                    <a:cubicBezTo>
                      <a:pt x="1229" y="80"/>
                      <a:pt x="1239" y="91"/>
                      <a:pt x="1239" y="100"/>
                    </a:cubicBezTo>
                    <a:cubicBezTo>
                      <a:pt x="1249" y="111"/>
                      <a:pt x="1259" y="131"/>
                      <a:pt x="1269" y="140"/>
                    </a:cubicBezTo>
                    <a:cubicBezTo>
                      <a:pt x="1279" y="160"/>
                      <a:pt x="1299" y="180"/>
                      <a:pt x="1309" y="191"/>
                    </a:cubicBezTo>
                    <a:cubicBezTo>
                      <a:pt x="1319" y="200"/>
                      <a:pt x="1329" y="211"/>
                      <a:pt x="1339" y="231"/>
                    </a:cubicBezTo>
                    <a:lnTo>
                      <a:pt x="1349" y="240"/>
                    </a:lnTo>
                    <a:cubicBezTo>
                      <a:pt x="1329" y="251"/>
                      <a:pt x="1319" y="251"/>
                      <a:pt x="1309" y="260"/>
                    </a:cubicBezTo>
                    <a:cubicBezTo>
                      <a:pt x="1289" y="260"/>
                      <a:pt x="1279" y="271"/>
                      <a:pt x="1259" y="280"/>
                    </a:cubicBezTo>
                    <a:cubicBezTo>
                      <a:pt x="1239" y="291"/>
                      <a:pt x="1209" y="300"/>
                      <a:pt x="1189" y="311"/>
                    </a:cubicBezTo>
                    <a:lnTo>
                      <a:pt x="1169" y="311"/>
                    </a:lnTo>
                    <a:lnTo>
                      <a:pt x="1169" y="320"/>
                    </a:lnTo>
                    <a:cubicBezTo>
                      <a:pt x="1159" y="320"/>
                      <a:pt x="1149" y="320"/>
                      <a:pt x="1149" y="331"/>
                    </a:cubicBezTo>
                    <a:cubicBezTo>
                      <a:pt x="1139" y="320"/>
                      <a:pt x="1129" y="320"/>
                      <a:pt x="1129" y="320"/>
                    </a:cubicBezTo>
                    <a:cubicBezTo>
                      <a:pt x="1099" y="331"/>
                      <a:pt x="1069" y="340"/>
                      <a:pt x="1049" y="351"/>
                    </a:cubicBezTo>
                    <a:cubicBezTo>
                      <a:pt x="1019" y="360"/>
                      <a:pt x="989" y="380"/>
                      <a:pt x="960" y="400"/>
                    </a:cubicBezTo>
                    <a:cubicBezTo>
                      <a:pt x="949" y="400"/>
                      <a:pt x="940" y="411"/>
                      <a:pt x="929" y="411"/>
                    </a:cubicBezTo>
                    <a:lnTo>
                      <a:pt x="869" y="440"/>
                    </a:lnTo>
                    <a:cubicBezTo>
                      <a:pt x="840" y="451"/>
                      <a:pt x="809" y="471"/>
                      <a:pt x="780" y="480"/>
                    </a:cubicBezTo>
                    <a:cubicBezTo>
                      <a:pt x="769" y="480"/>
                      <a:pt x="749" y="490"/>
                      <a:pt x="729" y="500"/>
                    </a:cubicBezTo>
                    <a:cubicBezTo>
                      <a:pt x="709" y="500"/>
                      <a:pt x="689" y="510"/>
                      <a:pt x="669" y="510"/>
                    </a:cubicBezTo>
                    <a:cubicBezTo>
                      <a:pt x="640" y="520"/>
                      <a:pt x="600" y="530"/>
                      <a:pt x="569" y="550"/>
                    </a:cubicBezTo>
                    <a:cubicBezTo>
                      <a:pt x="529" y="560"/>
                      <a:pt x="490" y="580"/>
                      <a:pt x="450" y="600"/>
                    </a:cubicBezTo>
                    <a:cubicBezTo>
                      <a:pt x="430" y="600"/>
                      <a:pt x="410" y="610"/>
                      <a:pt x="390" y="620"/>
                    </a:cubicBezTo>
                    <a:cubicBezTo>
                      <a:pt x="370" y="620"/>
                      <a:pt x="360" y="630"/>
                      <a:pt x="340" y="640"/>
                    </a:cubicBezTo>
                    <a:cubicBezTo>
                      <a:pt x="310" y="640"/>
                      <a:pt x="290" y="650"/>
                      <a:pt x="260" y="660"/>
                    </a:cubicBezTo>
                    <a:cubicBezTo>
                      <a:pt x="240" y="660"/>
                      <a:pt x="220" y="670"/>
                      <a:pt x="200" y="670"/>
                    </a:cubicBezTo>
                    <a:cubicBezTo>
                      <a:pt x="180" y="660"/>
                      <a:pt x="160" y="640"/>
                      <a:pt x="140" y="620"/>
                    </a:cubicBezTo>
                    <a:lnTo>
                      <a:pt x="80" y="560"/>
                    </a:lnTo>
                    <a:cubicBezTo>
                      <a:pt x="70" y="550"/>
                      <a:pt x="70" y="540"/>
                      <a:pt x="60" y="530"/>
                    </a:cubicBezTo>
                    <a:cubicBezTo>
                      <a:pt x="70" y="520"/>
                      <a:pt x="90" y="520"/>
                      <a:pt x="100" y="510"/>
                    </a:cubicBezTo>
                    <a:lnTo>
                      <a:pt x="280" y="420"/>
                    </a:lnTo>
                    <a:cubicBezTo>
                      <a:pt x="340" y="400"/>
                      <a:pt x="400" y="360"/>
                      <a:pt x="460" y="340"/>
                    </a:cubicBezTo>
                    <a:lnTo>
                      <a:pt x="549" y="311"/>
                    </a:lnTo>
                    <a:cubicBezTo>
                      <a:pt x="580" y="300"/>
                      <a:pt x="609" y="291"/>
                      <a:pt x="640" y="271"/>
                    </a:cubicBezTo>
                    <a:cubicBezTo>
                      <a:pt x="689" y="251"/>
                      <a:pt x="749" y="220"/>
                      <a:pt x="809" y="200"/>
                    </a:cubicBezTo>
                    <a:cubicBezTo>
                      <a:pt x="880" y="171"/>
                      <a:pt x="940" y="140"/>
                      <a:pt x="1009" y="120"/>
                    </a:cubicBezTo>
                    <a:cubicBezTo>
                      <a:pt x="1039" y="111"/>
                      <a:pt x="1079" y="100"/>
                      <a:pt x="1109" y="91"/>
                    </a:cubicBezTo>
                    <a:cubicBezTo>
                      <a:pt x="1129" y="80"/>
                      <a:pt x="1149" y="71"/>
                      <a:pt x="1159" y="71"/>
                    </a:cubicBezTo>
                    <a:cubicBezTo>
                      <a:pt x="1179" y="60"/>
                      <a:pt x="1199" y="60"/>
                      <a:pt x="1219" y="51"/>
                    </a:cubicBezTo>
                    <a:close/>
                    <a:moveTo>
                      <a:pt x="1219" y="0"/>
                    </a:moveTo>
                    <a:cubicBezTo>
                      <a:pt x="1199" y="0"/>
                      <a:pt x="1169" y="0"/>
                      <a:pt x="1149" y="11"/>
                    </a:cubicBezTo>
                    <a:cubicBezTo>
                      <a:pt x="1129" y="20"/>
                      <a:pt x="1109" y="20"/>
                      <a:pt x="1089" y="31"/>
                    </a:cubicBezTo>
                    <a:cubicBezTo>
                      <a:pt x="1019" y="51"/>
                      <a:pt x="949" y="80"/>
                      <a:pt x="869" y="111"/>
                    </a:cubicBezTo>
                    <a:cubicBezTo>
                      <a:pt x="780" y="140"/>
                      <a:pt x="700" y="180"/>
                      <a:pt x="609" y="220"/>
                    </a:cubicBezTo>
                    <a:cubicBezTo>
                      <a:pt x="580" y="231"/>
                      <a:pt x="540" y="251"/>
                      <a:pt x="500" y="260"/>
                    </a:cubicBezTo>
                    <a:cubicBezTo>
                      <a:pt x="460" y="280"/>
                      <a:pt x="430" y="291"/>
                      <a:pt x="390" y="311"/>
                    </a:cubicBezTo>
                    <a:cubicBezTo>
                      <a:pt x="350" y="320"/>
                      <a:pt x="320" y="340"/>
                      <a:pt x="290" y="360"/>
                    </a:cubicBezTo>
                    <a:cubicBezTo>
                      <a:pt x="250" y="380"/>
                      <a:pt x="210" y="400"/>
                      <a:pt x="170" y="411"/>
                    </a:cubicBezTo>
                    <a:cubicBezTo>
                      <a:pt x="140" y="431"/>
                      <a:pt x="110" y="451"/>
                      <a:pt x="80" y="460"/>
                    </a:cubicBezTo>
                    <a:cubicBezTo>
                      <a:pt x="70" y="460"/>
                      <a:pt x="60" y="471"/>
                      <a:pt x="50" y="471"/>
                    </a:cubicBezTo>
                    <a:cubicBezTo>
                      <a:pt x="50" y="471"/>
                      <a:pt x="40" y="471"/>
                      <a:pt x="40" y="480"/>
                    </a:cubicBezTo>
                    <a:cubicBezTo>
                      <a:pt x="30" y="480"/>
                      <a:pt x="20" y="490"/>
                      <a:pt x="10" y="510"/>
                    </a:cubicBezTo>
                    <a:cubicBezTo>
                      <a:pt x="0" y="510"/>
                      <a:pt x="0" y="530"/>
                      <a:pt x="0" y="540"/>
                    </a:cubicBezTo>
                    <a:cubicBezTo>
                      <a:pt x="0" y="550"/>
                      <a:pt x="10" y="560"/>
                      <a:pt x="10" y="570"/>
                    </a:cubicBezTo>
                    <a:cubicBezTo>
                      <a:pt x="20" y="580"/>
                      <a:pt x="20" y="590"/>
                      <a:pt x="30" y="600"/>
                    </a:cubicBezTo>
                    <a:cubicBezTo>
                      <a:pt x="40" y="620"/>
                      <a:pt x="60" y="630"/>
                      <a:pt x="70" y="650"/>
                    </a:cubicBezTo>
                    <a:cubicBezTo>
                      <a:pt x="80" y="660"/>
                      <a:pt x="100" y="670"/>
                      <a:pt x="110" y="680"/>
                    </a:cubicBezTo>
                    <a:cubicBezTo>
                      <a:pt x="120" y="700"/>
                      <a:pt x="140" y="710"/>
                      <a:pt x="150" y="720"/>
                    </a:cubicBezTo>
                    <a:cubicBezTo>
                      <a:pt x="160" y="730"/>
                      <a:pt x="170" y="730"/>
                      <a:pt x="180" y="740"/>
                    </a:cubicBezTo>
                    <a:cubicBezTo>
                      <a:pt x="190" y="740"/>
                      <a:pt x="190" y="740"/>
                      <a:pt x="200" y="750"/>
                    </a:cubicBezTo>
                    <a:lnTo>
                      <a:pt x="230" y="750"/>
                    </a:lnTo>
                    <a:cubicBezTo>
                      <a:pt x="240" y="750"/>
                      <a:pt x="260" y="750"/>
                      <a:pt x="270" y="740"/>
                    </a:cubicBezTo>
                    <a:cubicBezTo>
                      <a:pt x="290" y="740"/>
                      <a:pt x="300" y="740"/>
                      <a:pt x="310" y="730"/>
                    </a:cubicBezTo>
                    <a:lnTo>
                      <a:pt x="400" y="700"/>
                    </a:lnTo>
                    <a:cubicBezTo>
                      <a:pt x="430" y="690"/>
                      <a:pt x="460" y="680"/>
                      <a:pt x="480" y="670"/>
                    </a:cubicBezTo>
                    <a:cubicBezTo>
                      <a:pt x="500" y="660"/>
                      <a:pt x="510" y="660"/>
                      <a:pt x="520" y="650"/>
                    </a:cubicBezTo>
                    <a:cubicBezTo>
                      <a:pt x="540" y="650"/>
                      <a:pt x="549" y="640"/>
                      <a:pt x="569" y="640"/>
                    </a:cubicBezTo>
                    <a:cubicBezTo>
                      <a:pt x="589" y="630"/>
                      <a:pt x="600" y="620"/>
                      <a:pt x="620" y="610"/>
                    </a:cubicBezTo>
                    <a:cubicBezTo>
                      <a:pt x="649" y="600"/>
                      <a:pt x="669" y="600"/>
                      <a:pt x="689" y="590"/>
                    </a:cubicBezTo>
                    <a:cubicBezTo>
                      <a:pt x="700" y="580"/>
                      <a:pt x="709" y="580"/>
                      <a:pt x="720" y="570"/>
                    </a:cubicBezTo>
                    <a:cubicBezTo>
                      <a:pt x="729" y="570"/>
                      <a:pt x="740" y="560"/>
                      <a:pt x="749" y="550"/>
                    </a:cubicBezTo>
                    <a:cubicBezTo>
                      <a:pt x="769" y="540"/>
                      <a:pt x="789" y="530"/>
                      <a:pt x="820" y="520"/>
                    </a:cubicBezTo>
                    <a:cubicBezTo>
                      <a:pt x="840" y="510"/>
                      <a:pt x="849" y="500"/>
                      <a:pt x="869" y="490"/>
                    </a:cubicBezTo>
                    <a:cubicBezTo>
                      <a:pt x="880" y="490"/>
                      <a:pt x="889" y="490"/>
                      <a:pt x="889" y="480"/>
                    </a:cubicBezTo>
                    <a:cubicBezTo>
                      <a:pt x="920" y="471"/>
                      <a:pt x="940" y="460"/>
                      <a:pt x="969" y="451"/>
                    </a:cubicBezTo>
                    <a:cubicBezTo>
                      <a:pt x="999" y="440"/>
                      <a:pt x="1039" y="431"/>
                      <a:pt x="1079" y="411"/>
                    </a:cubicBezTo>
                    <a:cubicBezTo>
                      <a:pt x="1109" y="400"/>
                      <a:pt x="1149" y="380"/>
                      <a:pt x="1179" y="371"/>
                    </a:cubicBezTo>
                    <a:cubicBezTo>
                      <a:pt x="1219" y="360"/>
                      <a:pt x="1249" y="340"/>
                      <a:pt x="1289" y="331"/>
                    </a:cubicBezTo>
                    <a:lnTo>
                      <a:pt x="1349" y="300"/>
                    </a:lnTo>
                    <a:cubicBezTo>
                      <a:pt x="1359" y="300"/>
                      <a:pt x="1379" y="291"/>
                      <a:pt x="1389" y="291"/>
                    </a:cubicBezTo>
                    <a:cubicBezTo>
                      <a:pt x="1399" y="280"/>
                      <a:pt x="1409" y="271"/>
                      <a:pt x="1419" y="251"/>
                    </a:cubicBezTo>
                    <a:cubicBezTo>
                      <a:pt x="1419" y="240"/>
                      <a:pt x="1419" y="240"/>
                      <a:pt x="1409" y="231"/>
                    </a:cubicBezTo>
                    <a:lnTo>
                      <a:pt x="1409" y="200"/>
                    </a:lnTo>
                    <a:lnTo>
                      <a:pt x="1379" y="171"/>
                    </a:lnTo>
                    <a:cubicBezTo>
                      <a:pt x="1369" y="160"/>
                      <a:pt x="1359" y="151"/>
                      <a:pt x="1359" y="140"/>
                    </a:cubicBezTo>
                    <a:lnTo>
                      <a:pt x="1309" y="91"/>
                    </a:lnTo>
                    <a:cubicBezTo>
                      <a:pt x="1299" y="71"/>
                      <a:pt x="1289" y="60"/>
                      <a:pt x="1279" y="51"/>
                    </a:cubicBezTo>
                    <a:cubicBezTo>
                      <a:pt x="1279" y="40"/>
                      <a:pt x="1279" y="40"/>
                      <a:pt x="1269" y="31"/>
                    </a:cubicBezTo>
                    <a:cubicBezTo>
                      <a:pt x="1269" y="20"/>
                      <a:pt x="1259" y="11"/>
                      <a:pt x="1259" y="11"/>
                    </a:cubicBezTo>
                    <a:cubicBezTo>
                      <a:pt x="1249" y="0"/>
                      <a:pt x="1249" y="0"/>
                      <a:pt x="123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4410900" y="4517825"/>
                <a:ext cx="84950" cy="59225"/>
              </a:xfrm>
              <a:custGeom>
                <a:rect b="b" l="l" r="r" t="t"/>
                <a:pathLst>
                  <a:path extrusionOk="0" h="2369" w="3398">
                    <a:moveTo>
                      <a:pt x="11" y="1"/>
                    </a:moveTo>
                    <a:cubicBezTo>
                      <a:pt x="1" y="61"/>
                      <a:pt x="1" y="110"/>
                      <a:pt x="1" y="161"/>
                    </a:cubicBezTo>
                    <a:lnTo>
                      <a:pt x="31" y="370"/>
                    </a:lnTo>
                    <a:cubicBezTo>
                      <a:pt x="51" y="441"/>
                      <a:pt x="60" y="510"/>
                      <a:pt x="71" y="580"/>
                    </a:cubicBezTo>
                    <a:cubicBezTo>
                      <a:pt x="80" y="650"/>
                      <a:pt x="100" y="710"/>
                      <a:pt x="120" y="780"/>
                    </a:cubicBezTo>
                    <a:cubicBezTo>
                      <a:pt x="151" y="840"/>
                      <a:pt x="191" y="900"/>
                      <a:pt x="220" y="960"/>
                    </a:cubicBezTo>
                    <a:cubicBezTo>
                      <a:pt x="260" y="1020"/>
                      <a:pt x="291" y="1080"/>
                      <a:pt x="320" y="1140"/>
                    </a:cubicBezTo>
                    <a:cubicBezTo>
                      <a:pt x="351" y="1200"/>
                      <a:pt x="380" y="1260"/>
                      <a:pt x="420" y="1309"/>
                    </a:cubicBezTo>
                    <a:cubicBezTo>
                      <a:pt x="471" y="1369"/>
                      <a:pt x="520" y="1429"/>
                      <a:pt x="580" y="1480"/>
                    </a:cubicBezTo>
                    <a:cubicBezTo>
                      <a:pt x="630" y="1529"/>
                      <a:pt x="680" y="1580"/>
                      <a:pt x="740" y="1620"/>
                    </a:cubicBezTo>
                    <a:cubicBezTo>
                      <a:pt x="800" y="1660"/>
                      <a:pt x="860" y="1700"/>
                      <a:pt x="920" y="1729"/>
                    </a:cubicBezTo>
                    <a:cubicBezTo>
                      <a:pt x="980" y="1769"/>
                      <a:pt x="1040" y="1799"/>
                      <a:pt x="1090" y="1829"/>
                    </a:cubicBezTo>
                    <a:cubicBezTo>
                      <a:pt x="1150" y="1859"/>
                      <a:pt x="1220" y="1889"/>
                      <a:pt x="1279" y="1919"/>
                    </a:cubicBezTo>
                    <a:cubicBezTo>
                      <a:pt x="1339" y="1949"/>
                      <a:pt x="1399" y="1979"/>
                      <a:pt x="1459" y="1999"/>
                    </a:cubicBezTo>
                    <a:lnTo>
                      <a:pt x="1670" y="2089"/>
                    </a:lnTo>
                    <a:cubicBezTo>
                      <a:pt x="1739" y="2109"/>
                      <a:pt x="1799" y="2129"/>
                      <a:pt x="1869" y="2149"/>
                    </a:cubicBezTo>
                    <a:cubicBezTo>
                      <a:pt x="1999" y="2189"/>
                      <a:pt x="2139" y="2239"/>
                      <a:pt x="2269" y="2269"/>
                    </a:cubicBezTo>
                    <a:cubicBezTo>
                      <a:pt x="2349" y="2289"/>
                      <a:pt x="2419" y="2299"/>
                      <a:pt x="2498" y="2299"/>
                    </a:cubicBezTo>
                    <a:cubicBezTo>
                      <a:pt x="2569" y="2309"/>
                      <a:pt x="2638" y="2319"/>
                      <a:pt x="2709" y="2319"/>
                    </a:cubicBezTo>
                    <a:cubicBezTo>
                      <a:pt x="2838" y="2329"/>
                      <a:pt x="2978" y="2329"/>
                      <a:pt x="3118" y="2339"/>
                    </a:cubicBezTo>
                    <a:cubicBezTo>
                      <a:pt x="3198" y="2339"/>
                      <a:pt x="3278" y="2359"/>
                      <a:pt x="3368" y="2369"/>
                    </a:cubicBezTo>
                    <a:cubicBezTo>
                      <a:pt x="3378" y="2369"/>
                      <a:pt x="3388" y="2359"/>
                      <a:pt x="3398" y="2349"/>
                    </a:cubicBezTo>
                    <a:cubicBezTo>
                      <a:pt x="3398" y="2329"/>
                      <a:pt x="3388" y="2309"/>
                      <a:pt x="3368" y="2309"/>
                    </a:cubicBezTo>
                    <a:cubicBezTo>
                      <a:pt x="3238" y="2279"/>
                      <a:pt x="3108" y="2259"/>
                      <a:pt x="2978" y="2239"/>
                    </a:cubicBezTo>
                    <a:cubicBezTo>
                      <a:pt x="2909" y="2229"/>
                      <a:pt x="2838" y="2229"/>
                      <a:pt x="2778" y="2219"/>
                    </a:cubicBezTo>
                    <a:cubicBezTo>
                      <a:pt x="2718" y="2209"/>
                      <a:pt x="2658" y="2199"/>
                      <a:pt x="2589" y="2189"/>
                    </a:cubicBezTo>
                    <a:cubicBezTo>
                      <a:pt x="2509" y="2179"/>
                      <a:pt x="2438" y="2169"/>
                      <a:pt x="2359" y="2149"/>
                    </a:cubicBezTo>
                    <a:cubicBezTo>
                      <a:pt x="2319" y="2139"/>
                      <a:pt x="2279" y="2129"/>
                      <a:pt x="2249" y="2109"/>
                    </a:cubicBezTo>
                    <a:cubicBezTo>
                      <a:pt x="2209" y="2099"/>
                      <a:pt x="2179" y="2089"/>
                      <a:pt x="2139" y="2069"/>
                    </a:cubicBezTo>
                    <a:cubicBezTo>
                      <a:pt x="2059" y="2039"/>
                      <a:pt x="1979" y="1999"/>
                      <a:pt x="1899" y="1969"/>
                    </a:cubicBezTo>
                    <a:cubicBezTo>
                      <a:pt x="1819" y="1939"/>
                      <a:pt x="1739" y="1919"/>
                      <a:pt x="1670" y="1879"/>
                    </a:cubicBezTo>
                    <a:cubicBezTo>
                      <a:pt x="1610" y="1859"/>
                      <a:pt x="1550" y="1829"/>
                      <a:pt x="1490" y="1799"/>
                    </a:cubicBezTo>
                    <a:cubicBezTo>
                      <a:pt x="1430" y="1769"/>
                      <a:pt x="1359" y="1739"/>
                      <a:pt x="1299" y="1709"/>
                    </a:cubicBezTo>
                    <a:cubicBezTo>
                      <a:pt x="1250" y="1680"/>
                      <a:pt x="1190" y="1640"/>
                      <a:pt x="1130" y="1609"/>
                    </a:cubicBezTo>
                    <a:lnTo>
                      <a:pt x="950" y="1520"/>
                    </a:lnTo>
                    <a:cubicBezTo>
                      <a:pt x="900" y="1489"/>
                      <a:pt x="850" y="1460"/>
                      <a:pt x="810" y="1429"/>
                    </a:cubicBezTo>
                    <a:lnTo>
                      <a:pt x="660" y="1309"/>
                    </a:lnTo>
                    <a:cubicBezTo>
                      <a:pt x="640" y="1289"/>
                      <a:pt x="610" y="1269"/>
                      <a:pt x="590" y="1240"/>
                    </a:cubicBezTo>
                    <a:cubicBezTo>
                      <a:pt x="570" y="1220"/>
                      <a:pt x="540" y="1200"/>
                      <a:pt x="520" y="1170"/>
                    </a:cubicBezTo>
                    <a:cubicBezTo>
                      <a:pt x="471" y="1100"/>
                      <a:pt x="420" y="1020"/>
                      <a:pt x="371" y="940"/>
                    </a:cubicBezTo>
                    <a:cubicBezTo>
                      <a:pt x="340" y="900"/>
                      <a:pt x="311" y="860"/>
                      <a:pt x="280" y="830"/>
                    </a:cubicBezTo>
                    <a:cubicBezTo>
                      <a:pt x="260" y="790"/>
                      <a:pt x="231" y="740"/>
                      <a:pt x="211" y="700"/>
                    </a:cubicBezTo>
                    <a:cubicBezTo>
                      <a:pt x="200" y="660"/>
                      <a:pt x="180" y="620"/>
                      <a:pt x="171" y="580"/>
                    </a:cubicBezTo>
                    <a:lnTo>
                      <a:pt x="140" y="430"/>
                    </a:lnTo>
                    <a:cubicBezTo>
                      <a:pt x="131" y="390"/>
                      <a:pt x="111" y="341"/>
                      <a:pt x="100" y="290"/>
                    </a:cubicBezTo>
                    <a:cubicBezTo>
                      <a:pt x="100" y="270"/>
                      <a:pt x="91" y="250"/>
                      <a:pt x="91" y="230"/>
                    </a:cubicBezTo>
                    <a:cubicBezTo>
                      <a:pt x="80" y="210"/>
                      <a:pt x="80" y="181"/>
                      <a:pt x="71" y="161"/>
                    </a:cubicBezTo>
                    <a:lnTo>
                      <a:pt x="71" y="11"/>
                    </a:lnTo>
                    <a:lnTo>
                      <a:pt x="1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4470350" y="4822075"/>
                <a:ext cx="1775" cy="5625"/>
              </a:xfrm>
              <a:custGeom>
                <a:rect b="b" l="l" r="r" t="t"/>
                <a:pathLst>
                  <a:path extrusionOk="0" h="225" w="71">
                    <a:moveTo>
                      <a:pt x="51" y="1"/>
                    </a:moveTo>
                    <a:cubicBezTo>
                      <a:pt x="51" y="1"/>
                      <a:pt x="41" y="1"/>
                      <a:pt x="31" y="10"/>
                    </a:cubicBezTo>
                    <a:cubicBezTo>
                      <a:pt x="31" y="41"/>
                      <a:pt x="21" y="70"/>
                      <a:pt x="21" y="110"/>
                    </a:cubicBezTo>
                    <a:cubicBezTo>
                      <a:pt x="11" y="141"/>
                      <a:pt x="11" y="170"/>
                      <a:pt x="1" y="201"/>
                    </a:cubicBezTo>
                    <a:lnTo>
                      <a:pt x="1" y="210"/>
                    </a:lnTo>
                    <a:lnTo>
                      <a:pt x="11" y="221"/>
                    </a:lnTo>
                    <a:cubicBezTo>
                      <a:pt x="14" y="223"/>
                      <a:pt x="17" y="225"/>
                      <a:pt x="21" y="225"/>
                    </a:cubicBezTo>
                    <a:cubicBezTo>
                      <a:pt x="30" y="225"/>
                      <a:pt x="41" y="218"/>
                      <a:pt x="41" y="210"/>
                    </a:cubicBezTo>
                    <a:cubicBezTo>
                      <a:pt x="51" y="150"/>
                      <a:pt x="60" y="81"/>
                      <a:pt x="71" y="21"/>
                    </a:cubicBezTo>
                    <a:lnTo>
                      <a:pt x="71" y="10"/>
                    </a:lnTo>
                    <a:cubicBezTo>
                      <a:pt x="71" y="1"/>
                      <a:pt x="60" y="1"/>
                      <a:pt x="6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4466625" y="4819075"/>
                <a:ext cx="2250" cy="6525"/>
              </a:xfrm>
              <a:custGeom>
                <a:rect b="b" l="l" r="r" t="t"/>
                <a:pathLst>
                  <a:path extrusionOk="0" h="261" w="90">
                    <a:moveTo>
                      <a:pt x="60" y="1"/>
                    </a:moveTo>
                    <a:cubicBezTo>
                      <a:pt x="50" y="1"/>
                      <a:pt x="40" y="11"/>
                      <a:pt x="30" y="11"/>
                    </a:cubicBezTo>
                    <a:cubicBezTo>
                      <a:pt x="20" y="21"/>
                      <a:pt x="20" y="31"/>
                      <a:pt x="20" y="41"/>
                    </a:cubicBezTo>
                    <a:lnTo>
                      <a:pt x="20" y="51"/>
                    </a:lnTo>
                    <a:cubicBezTo>
                      <a:pt x="20" y="70"/>
                      <a:pt x="10" y="101"/>
                      <a:pt x="10" y="130"/>
                    </a:cubicBezTo>
                    <a:cubicBezTo>
                      <a:pt x="10" y="141"/>
                      <a:pt x="0" y="161"/>
                      <a:pt x="0" y="181"/>
                    </a:cubicBezTo>
                    <a:cubicBezTo>
                      <a:pt x="0" y="201"/>
                      <a:pt x="0" y="221"/>
                      <a:pt x="10" y="230"/>
                    </a:cubicBezTo>
                    <a:cubicBezTo>
                      <a:pt x="10" y="250"/>
                      <a:pt x="20" y="261"/>
                      <a:pt x="40" y="261"/>
                    </a:cubicBezTo>
                    <a:cubicBezTo>
                      <a:pt x="50" y="261"/>
                      <a:pt x="70" y="241"/>
                      <a:pt x="70" y="230"/>
                    </a:cubicBezTo>
                    <a:lnTo>
                      <a:pt x="70" y="170"/>
                    </a:lnTo>
                    <a:cubicBezTo>
                      <a:pt x="80" y="121"/>
                      <a:pt x="90" y="81"/>
                      <a:pt x="90" y="41"/>
                    </a:cubicBezTo>
                    <a:cubicBezTo>
                      <a:pt x="90" y="31"/>
                      <a:pt x="90" y="21"/>
                      <a:pt x="80" y="11"/>
                    </a:cubicBezTo>
                    <a:cubicBezTo>
                      <a:pt x="80" y="11"/>
                      <a:pt x="70" y="1"/>
                      <a:pt x="6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4462850" y="4817325"/>
                <a:ext cx="2300" cy="7525"/>
              </a:xfrm>
              <a:custGeom>
                <a:rect b="b" l="l" r="r" t="t"/>
                <a:pathLst>
                  <a:path extrusionOk="0" h="301" w="92">
                    <a:moveTo>
                      <a:pt x="51" y="1"/>
                    </a:moveTo>
                    <a:cubicBezTo>
                      <a:pt x="51" y="1"/>
                      <a:pt x="41" y="11"/>
                      <a:pt x="31" y="11"/>
                    </a:cubicBezTo>
                    <a:cubicBezTo>
                      <a:pt x="21" y="21"/>
                      <a:pt x="21" y="31"/>
                      <a:pt x="21" y="41"/>
                    </a:cubicBezTo>
                    <a:cubicBezTo>
                      <a:pt x="11" y="81"/>
                      <a:pt x="11" y="121"/>
                      <a:pt x="11" y="160"/>
                    </a:cubicBezTo>
                    <a:cubicBezTo>
                      <a:pt x="1" y="191"/>
                      <a:pt x="1" y="231"/>
                      <a:pt x="1" y="271"/>
                    </a:cubicBezTo>
                    <a:cubicBezTo>
                      <a:pt x="1" y="280"/>
                      <a:pt x="11" y="291"/>
                      <a:pt x="11" y="291"/>
                    </a:cubicBezTo>
                    <a:cubicBezTo>
                      <a:pt x="21" y="300"/>
                      <a:pt x="31" y="300"/>
                      <a:pt x="41" y="300"/>
                    </a:cubicBezTo>
                    <a:cubicBezTo>
                      <a:pt x="61" y="300"/>
                      <a:pt x="71" y="291"/>
                      <a:pt x="71" y="271"/>
                    </a:cubicBezTo>
                    <a:cubicBezTo>
                      <a:pt x="71" y="231"/>
                      <a:pt x="81" y="200"/>
                      <a:pt x="81" y="160"/>
                    </a:cubicBezTo>
                    <a:cubicBezTo>
                      <a:pt x="81" y="121"/>
                      <a:pt x="91" y="81"/>
                      <a:pt x="91" y="41"/>
                    </a:cubicBezTo>
                    <a:cubicBezTo>
                      <a:pt x="91" y="31"/>
                      <a:pt x="91" y="21"/>
                      <a:pt x="81" y="11"/>
                    </a:cubicBezTo>
                    <a:cubicBezTo>
                      <a:pt x="71" y="11"/>
                      <a:pt x="61" y="1"/>
                      <a:pt x="5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4459350" y="4816100"/>
                <a:ext cx="2300" cy="6500"/>
              </a:xfrm>
              <a:custGeom>
                <a:rect b="b" l="l" r="r" t="t"/>
                <a:pathLst>
                  <a:path extrusionOk="0" h="260" w="92">
                    <a:moveTo>
                      <a:pt x="41" y="0"/>
                    </a:moveTo>
                    <a:cubicBezTo>
                      <a:pt x="21" y="0"/>
                      <a:pt x="1" y="20"/>
                      <a:pt x="1" y="40"/>
                    </a:cubicBezTo>
                    <a:cubicBezTo>
                      <a:pt x="1" y="100"/>
                      <a:pt x="11" y="170"/>
                      <a:pt x="21" y="229"/>
                    </a:cubicBezTo>
                    <a:cubicBezTo>
                      <a:pt x="21" y="240"/>
                      <a:pt x="21" y="249"/>
                      <a:pt x="31" y="249"/>
                    </a:cubicBezTo>
                    <a:cubicBezTo>
                      <a:pt x="31" y="260"/>
                      <a:pt x="41" y="260"/>
                      <a:pt x="51" y="260"/>
                    </a:cubicBezTo>
                    <a:cubicBezTo>
                      <a:pt x="71" y="260"/>
                      <a:pt x="91" y="249"/>
                      <a:pt x="91" y="229"/>
                    </a:cubicBezTo>
                    <a:cubicBezTo>
                      <a:pt x="91" y="170"/>
                      <a:pt x="81" y="100"/>
                      <a:pt x="81" y="40"/>
                    </a:cubicBezTo>
                    <a:cubicBezTo>
                      <a:pt x="81" y="30"/>
                      <a:pt x="71" y="20"/>
                      <a:pt x="71" y="10"/>
                    </a:cubicBezTo>
                    <a:cubicBezTo>
                      <a:pt x="61" y="0"/>
                      <a:pt x="51" y="0"/>
                      <a:pt x="4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4303000" y="4944225"/>
                <a:ext cx="157150" cy="97800"/>
              </a:xfrm>
              <a:custGeom>
                <a:rect b="b" l="l" r="r" t="t"/>
                <a:pathLst>
                  <a:path extrusionOk="0" h="3912" w="6286">
                    <a:moveTo>
                      <a:pt x="2618" y="131"/>
                    </a:moveTo>
                    <a:cubicBezTo>
                      <a:pt x="2678" y="160"/>
                      <a:pt x="2728" y="180"/>
                      <a:pt x="2788" y="211"/>
                    </a:cubicBezTo>
                    <a:cubicBezTo>
                      <a:pt x="2848" y="231"/>
                      <a:pt x="2918" y="251"/>
                      <a:pt x="2978" y="280"/>
                    </a:cubicBezTo>
                    <a:cubicBezTo>
                      <a:pt x="3018" y="300"/>
                      <a:pt x="3068" y="320"/>
                      <a:pt x="3108" y="340"/>
                    </a:cubicBezTo>
                    <a:cubicBezTo>
                      <a:pt x="3168" y="371"/>
                      <a:pt x="3217" y="390"/>
                      <a:pt x="3268" y="420"/>
                    </a:cubicBezTo>
                    <a:cubicBezTo>
                      <a:pt x="3328" y="440"/>
                      <a:pt x="3388" y="470"/>
                      <a:pt x="3437" y="490"/>
                    </a:cubicBezTo>
                    <a:cubicBezTo>
                      <a:pt x="3488" y="510"/>
                      <a:pt x="3537" y="520"/>
                      <a:pt x="3588" y="540"/>
                    </a:cubicBezTo>
                    <a:lnTo>
                      <a:pt x="3588" y="550"/>
                    </a:lnTo>
                    <a:lnTo>
                      <a:pt x="3607" y="550"/>
                    </a:lnTo>
                    <a:lnTo>
                      <a:pt x="3607" y="560"/>
                    </a:lnTo>
                    <a:lnTo>
                      <a:pt x="3617" y="560"/>
                    </a:lnTo>
                    <a:cubicBezTo>
                      <a:pt x="3737" y="610"/>
                      <a:pt x="3847" y="670"/>
                      <a:pt x="3957" y="720"/>
                    </a:cubicBezTo>
                    <a:cubicBezTo>
                      <a:pt x="4017" y="750"/>
                      <a:pt x="4077" y="770"/>
                      <a:pt x="4137" y="800"/>
                    </a:cubicBezTo>
                    <a:cubicBezTo>
                      <a:pt x="4197" y="830"/>
                      <a:pt x="4257" y="860"/>
                      <a:pt x="4307" y="890"/>
                    </a:cubicBezTo>
                    <a:cubicBezTo>
                      <a:pt x="4367" y="920"/>
                      <a:pt x="4427" y="950"/>
                      <a:pt x="4476" y="980"/>
                    </a:cubicBezTo>
                    <a:cubicBezTo>
                      <a:pt x="4536" y="1000"/>
                      <a:pt x="4596" y="1030"/>
                      <a:pt x="4656" y="1060"/>
                    </a:cubicBezTo>
                    <a:cubicBezTo>
                      <a:pt x="4707" y="1090"/>
                      <a:pt x="4767" y="1119"/>
                      <a:pt x="4826" y="1159"/>
                    </a:cubicBezTo>
                    <a:cubicBezTo>
                      <a:pt x="4876" y="1190"/>
                      <a:pt x="4926" y="1219"/>
                      <a:pt x="4986" y="1250"/>
                    </a:cubicBezTo>
                    <a:cubicBezTo>
                      <a:pt x="5036" y="1279"/>
                      <a:pt x="5096" y="1299"/>
                      <a:pt x="5146" y="1330"/>
                    </a:cubicBezTo>
                    <a:cubicBezTo>
                      <a:pt x="5206" y="1359"/>
                      <a:pt x="5256" y="1390"/>
                      <a:pt x="5316" y="1419"/>
                    </a:cubicBezTo>
                    <a:cubicBezTo>
                      <a:pt x="5376" y="1450"/>
                      <a:pt x="5426" y="1470"/>
                      <a:pt x="5486" y="1499"/>
                    </a:cubicBezTo>
                    <a:cubicBezTo>
                      <a:pt x="5546" y="1530"/>
                      <a:pt x="5595" y="1550"/>
                      <a:pt x="5655" y="1579"/>
                    </a:cubicBezTo>
                    <a:cubicBezTo>
                      <a:pt x="5695" y="1609"/>
                      <a:pt x="5746" y="1629"/>
                      <a:pt x="5786" y="1649"/>
                    </a:cubicBezTo>
                    <a:cubicBezTo>
                      <a:pt x="5806" y="1669"/>
                      <a:pt x="5826" y="1679"/>
                      <a:pt x="5855" y="1689"/>
                    </a:cubicBezTo>
                    <a:lnTo>
                      <a:pt x="5915" y="1719"/>
                    </a:lnTo>
                    <a:cubicBezTo>
                      <a:pt x="5955" y="1739"/>
                      <a:pt x="5995" y="1759"/>
                      <a:pt x="6045" y="1789"/>
                    </a:cubicBezTo>
                    <a:cubicBezTo>
                      <a:pt x="6065" y="1799"/>
                      <a:pt x="6085" y="1809"/>
                      <a:pt x="6095" y="1819"/>
                    </a:cubicBezTo>
                    <a:lnTo>
                      <a:pt x="6065" y="1849"/>
                    </a:lnTo>
                    <a:cubicBezTo>
                      <a:pt x="6045" y="1869"/>
                      <a:pt x="6015" y="1889"/>
                      <a:pt x="5995" y="1909"/>
                    </a:cubicBezTo>
                    <a:lnTo>
                      <a:pt x="5935" y="1969"/>
                    </a:lnTo>
                    <a:lnTo>
                      <a:pt x="5915" y="1989"/>
                    </a:lnTo>
                    <a:cubicBezTo>
                      <a:pt x="5866" y="1959"/>
                      <a:pt x="5806" y="1929"/>
                      <a:pt x="5746" y="1899"/>
                    </a:cubicBezTo>
                    <a:cubicBezTo>
                      <a:pt x="5706" y="1879"/>
                      <a:pt x="5655" y="1849"/>
                      <a:pt x="5615" y="1829"/>
                    </a:cubicBezTo>
                    <a:cubicBezTo>
                      <a:pt x="5566" y="1809"/>
                      <a:pt x="5526" y="1799"/>
                      <a:pt x="5476" y="1779"/>
                    </a:cubicBezTo>
                    <a:cubicBezTo>
                      <a:pt x="5416" y="1749"/>
                      <a:pt x="5366" y="1719"/>
                      <a:pt x="5306" y="1689"/>
                    </a:cubicBezTo>
                    <a:cubicBezTo>
                      <a:pt x="5256" y="1659"/>
                      <a:pt x="5196" y="1619"/>
                      <a:pt x="5146" y="1590"/>
                    </a:cubicBezTo>
                    <a:cubicBezTo>
                      <a:pt x="5026" y="1530"/>
                      <a:pt x="4896" y="1490"/>
                      <a:pt x="4776" y="1439"/>
                    </a:cubicBezTo>
                    <a:cubicBezTo>
                      <a:pt x="4756" y="1430"/>
                      <a:pt x="4736" y="1430"/>
                      <a:pt x="4716" y="1419"/>
                    </a:cubicBezTo>
                    <a:cubicBezTo>
                      <a:pt x="4667" y="1390"/>
                      <a:pt x="4607" y="1359"/>
                      <a:pt x="4556" y="1339"/>
                    </a:cubicBezTo>
                    <a:lnTo>
                      <a:pt x="4376" y="1250"/>
                    </a:lnTo>
                    <a:cubicBezTo>
                      <a:pt x="4257" y="1190"/>
                      <a:pt x="4147" y="1119"/>
                      <a:pt x="4027" y="1060"/>
                    </a:cubicBezTo>
                    <a:cubicBezTo>
                      <a:pt x="3967" y="1020"/>
                      <a:pt x="3917" y="990"/>
                      <a:pt x="3857" y="960"/>
                    </a:cubicBezTo>
                    <a:lnTo>
                      <a:pt x="3677" y="870"/>
                    </a:lnTo>
                    <a:cubicBezTo>
                      <a:pt x="3617" y="840"/>
                      <a:pt x="3568" y="820"/>
                      <a:pt x="3508" y="790"/>
                    </a:cubicBezTo>
                    <a:cubicBezTo>
                      <a:pt x="3448" y="760"/>
                      <a:pt x="3388" y="730"/>
                      <a:pt x="3337" y="690"/>
                    </a:cubicBezTo>
                    <a:cubicBezTo>
                      <a:pt x="3288" y="660"/>
                      <a:pt x="3228" y="620"/>
                      <a:pt x="3168" y="590"/>
                    </a:cubicBezTo>
                    <a:cubicBezTo>
                      <a:pt x="3137" y="580"/>
                      <a:pt x="3108" y="560"/>
                      <a:pt x="3078" y="550"/>
                    </a:cubicBezTo>
                    <a:cubicBezTo>
                      <a:pt x="3048" y="530"/>
                      <a:pt x="3008" y="520"/>
                      <a:pt x="2978" y="510"/>
                    </a:cubicBezTo>
                    <a:lnTo>
                      <a:pt x="2888" y="480"/>
                    </a:lnTo>
                    <a:cubicBezTo>
                      <a:pt x="2858" y="470"/>
                      <a:pt x="2818" y="460"/>
                      <a:pt x="2788" y="450"/>
                    </a:cubicBezTo>
                    <a:cubicBezTo>
                      <a:pt x="2758" y="430"/>
                      <a:pt x="2728" y="420"/>
                      <a:pt x="2688" y="410"/>
                    </a:cubicBezTo>
                    <a:cubicBezTo>
                      <a:pt x="2658" y="400"/>
                      <a:pt x="2628" y="400"/>
                      <a:pt x="2598" y="390"/>
                    </a:cubicBezTo>
                    <a:lnTo>
                      <a:pt x="2548" y="390"/>
                    </a:lnTo>
                    <a:lnTo>
                      <a:pt x="2538" y="380"/>
                    </a:lnTo>
                    <a:cubicBezTo>
                      <a:pt x="2518" y="380"/>
                      <a:pt x="2498" y="390"/>
                      <a:pt x="2468" y="390"/>
                    </a:cubicBezTo>
                    <a:cubicBezTo>
                      <a:pt x="2448" y="400"/>
                      <a:pt x="2428" y="410"/>
                      <a:pt x="2408" y="410"/>
                    </a:cubicBezTo>
                    <a:cubicBezTo>
                      <a:pt x="2378" y="430"/>
                      <a:pt x="2349" y="450"/>
                      <a:pt x="2318" y="460"/>
                    </a:cubicBezTo>
                    <a:cubicBezTo>
                      <a:pt x="2269" y="500"/>
                      <a:pt x="2218" y="530"/>
                      <a:pt x="2169" y="570"/>
                    </a:cubicBezTo>
                    <a:cubicBezTo>
                      <a:pt x="2109" y="610"/>
                      <a:pt x="2058" y="650"/>
                      <a:pt x="1998" y="680"/>
                    </a:cubicBezTo>
                    <a:cubicBezTo>
                      <a:pt x="1938" y="710"/>
                      <a:pt x="1889" y="750"/>
                      <a:pt x="1829" y="780"/>
                    </a:cubicBezTo>
                    <a:cubicBezTo>
                      <a:pt x="1769" y="810"/>
                      <a:pt x="1719" y="850"/>
                      <a:pt x="1659" y="880"/>
                    </a:cubicBezTo>
                    <a:cubicBezTo>
                      <a:pt x="1609" y="920"/>
                      <a:pt x="1549" y="950"/>
                      <a:pt x="1499" y="990"/>
                    </a:cubicBezTo>
                    <a:cubicBezTo>
                      <a:pt x="1439" y="1020"/>
                      <a:pt x="1379" y="1060"/>
                      <a:pt x="1329" y="1090"/>
                    </a:cubicBezTo>
                    <a:cubicBezTo>
                      <a:pt x="1269" y="1130"/>
                      <a:pt x="1209" y="1159"/>
                      <a:pt x="1150" y="1199"/>
                    </a:cubicBezTo>
                    <a:cubicBezTo>
                      <a:pt x="1099" y="1219"/>
                      <a:pt x="1059" y="1250"/>
                      <a:pt x="1019" y="1270"/>
                    </a:cubicBezTo>
                    <a:cubicBezTo>
                      <a:pt x="970" y="1299"/>
                      <a:pt x="910" y="1319"/>
                      <a:pt x="859" y="1350"/>
                    </a:cubicBezTo>
                    <a:cubicBezTo>
                      <a:pt x="810" y="1379"/>
                      <a:pt x="750" y="1410"/>
                      <a:pt x="700" y="1439"/>
                    </a:cubicBezTo>
                    <a:cubicBezTo>
                      <a:pt x="640" y="1470"/>
                      <a:pt x="590" y="1499"/>
                      <a:pt x="530" y="1530"/>
                    </a:cubicBezTo>
                    <a:lnTo>
                      <a:pt x="440" y="1590"/>
                    </a:lnTo>
                    <a:lnTo>
                      <a:pt x="350" y="1649"/>
                    </a:lnTo>
                    <a:cubicBezTo>
                      <a:pt x="310" y="1619"/>
                      <a:pt x="280" y="1599"/>
                      <a:pt x="240" y="1570"/>
                    </a:cubicBezTo>
                    <a:cubicBezTo>
                      <a:pt x="220" y="1559"/>
                      <a:pt x="210" y="1550"/>
                      <a:pt x="190" y="1539"/>
                    </a:cubicBezTo>
                    <a:lnTo>
                      <a:pt x="190" y="1530"/>
                    </a:lnTo>
                    <a:cubicBezTo>
                      <a:pt x="240" y="1499"/>
                      <a:pt x="290" y="1459"/>
                      <a:pt x="340" y="1430"/>
                    </a:cubicBezTo>
                    <a:cubicBezTo>
                      <a:pt x="390" y="1390"/>
                      <a:pt x="450" y="1350"/>
                      <a:pt x="500" y="1310"/>
                    </a:cubicBezTo>
                    <a:cubicBezTo>
                      <a:pt x="610" y="1239"/>
                      <a:pt x="730" y="1190"/>
                      <a:pt x="839" y="1130"/>
                    </a:cubicBezTo>
                    <a:cubicBezTo>
                      <a:pt x="899" y="1090"/>
                      <a:pt x="950" y="1060"/>
                      <a:pt x="1010" y="1020"/>
                    </a:cubicBezTo>
                    <a:cubicBezTo>
                      <a:pt x="1070" y="990"/>
                      <a:pt x="1119" y="960"/>
                      <a:pt x="1179" y="930"/>
                    </a:cubicBezTo>
                    <a:cubicBezTo>
                      <a:pt x="1289" y="860"/>
                      <a:pt x="1399" y="800"/>
                      <a:pt x="1519" y="730"/>
                    </a:cubicBezTo>
                    <a:cubicBezTo>
                      <a:pt x="1629" y="670"/>
                      <a:pt x="1749" y="620"/>
                      <a:pt x="1859" y="560"/>
                    </a:cubicBezTo>
                    <a:cubicBezTo>
                      <a:pt x="1918" y="520"/>
                      <a:pt x="1978" y="490"/>
                      <a:pt x="2029" y="460"/>
                    </a:cubicBezTo>
                    <a:cubicBezTo>
                      <a:pt x="2089" y="430"/>
                      <a:pt x="2149" y="390"/>
                      <a:pt x="2198" y="360"/>
                    </a:cubicBezTo>
                    <a:cubicBezTo>
                      <a:pt x="2278" y="320"/>
                      <a:pt x="2349" y="280"/>
                      <a:pt x="2418" y="240"/>
                    </a:cubicBezTo>
                    <a:cubicBezTo>
                      <a:pt x="2458" y="220"/>
                      <a:pt x="2488" y="200"/>
                      <a:pt x="2528" y="180"/>
                    </a:cubicBezTo>
                    <a:cubicBezTo>
                      <a:pt x="2538" y="171"/>
                      <a:pt x="2558" y="160"/>
                      <a:pt x="2578" y="151"/>
                    </a:cubicBezTo>
                    <a:cubicBezTo>
                      <a:pt x="2588" y="140"/>
                      <a:pt x="2598" y="131"/>
                      <a:pt x="2608" y="131"/>
                    </a:cubicBezTo>
                    <a:close/>
                    <a:moveTo>
                      <a:pt x="2548" y="546"/>
                    </a:moveTo>
                    <a:cubicBezTo>
                      <a:pt x="2562" y="546"/>
                      <a:pt x="2575" y="550"/>
                      <a:pt x="2588" y="550"/>
                    </a:cubicBezTo>
                    <a:cubicBezTo>
                      <a:pt x="2628" y="550"/>
                      <a:pt x="2668" y="560"/>
                      <a:pt x="2708" y="580"/>
                    </a:cubicBezTo>
                    <a:lnTo>
                      <a:pt x="2828" y="610"/>
                    </a:lnTo>
                    <a:cubicBezTo>
                      <a:pt x="2868" y="620"/>
                      <a:pt x="2918" y="630"/>
                      <a:pt x="2958" y="640"/>
                    </a:cubicBezTo>
                    <a:cubicBezTo>
                      <a:pt x="2988" y="660"/>
                      <a:pt x="3028" y="670"/>
                      <a:pt x="3068" y="680"/>
                    </a:cubicBezTo>
                    <a:cubicBezTo>
                      <a:pt x="3108" y="710"/>
                      <a:pt x="3157" y="730"/>
                      <a:pt x="3197" y="750"/>
                    </a:cubicBezTo>
                    <a:cubicBezTo>
                      <a:pt x="3248" y="780"/>
                      <a:pt x="3288" y="810"/>
                      <a:pt x="3337" y="830"/>
                    </a:cubicBezTo>
                    <a:cubicBezTo>
                      <a:pt x="3428" y="880"/>
                      <a:pt x="3517" y="920"/>
                      <a:pt x="3617" y="960"/>
                    </a:cubicBezTo>
                    <a:lnTo>
                      <a:pt x="3797" y="1050"/>
                    </a:lnTo>
                    <a:cubicBezTo>
                      <a:pt x="3857" y="1080"/>
                      <a:pt x="3907" y="1110"/>
                      <a:pt x="3967" y="1139"/>
                    </a:cubicBezTo>
                    <a:cubicBezTo>
                      <a:pt x="4077" y="1210"/>
                      <a:pt x="4187" y="1270"/>
                      <a:pt x="4307" y="1330"/>
                    </a:cubicBezTo>
                    <a:cubicBezTo>
                      <a:pt x="4367" y="1370"/>
                      <a:pt x="4416" y="1399"/>
                      <a:pt x="4476" y="1430"/>
                    </a:cubicBezTo>
                    <a:cubicBezTo>
                      <a:pt x="4536" y="1459"/>
                      <a:pt x="4587" y="1490"/>
                      <a:pt x="4647" y="1519"/>
                    </a:cubicBezTo>
                    <a:cubicBezTo>
                      <a:pt x="4707" y="1550"/>
                      <a:pt x="4767" y="1579"/>
                      <a:pt x="4836" y="1599"/>
                    </a:cubicBezTo>
                    <a:cubicBezTo>
                      <a:pt x="4896" y="1629"/>
                      <a:pt x="4946" y="1649"/>
                      <a:pt x="5006" y="1689"/>
                    </a:cubicBezTo>
                    <a:cubicBezTo>
                      <a:pt x="5066" y="1709"/>
                      <a:pt x="5116" y="1749"/>
                      <a:pt x="5166" y="1779"/>
                    </a:cubicBezTo>
                    <a:cubicBezTo>
                      <a:pt x="5216" y="1819"/>
                      <a:pt x="5276" y="1849"/>
                      <a:pt x="5336" y="1879"/>
                    </a:cubicBezTo>
                    <a:cubicBezTo>
                      <a:pt x="5386" y="1909"/>
                      <a:pt x="5446" y="1929"/>
                      <a:pt x="5506" y="1959"/>
                    </a:cubicBezTo>
                    <a:cubicBezTo>
                      <a:pt x="5566" y="1989"/>
                      <a:pt x="5615" y="2019"/>
                      <a:pt x="5675" y="2049"/>
                    </a:cubicBezTo>
                    <a:cubicBezTo>
                      <a:pt x="5735" y="2079"/>
                      <a:pt x="5795" y="2119"/>
                      <a:pt x="5866" y="2149"/>
                    </a:cubicBezTo>
                    <a:cubicBezTo>
                      <a:pt x="5926" y="2179"/>
                      <a:pt x="5995" y="2199"/>
                      <a:pt x="6055" y="2219"/>
                    </a:cubicBezTo>
                    <a:cubicBezTo>
                      <a:pt x="6085" y="2239"/>
                      <a:pt x="6105" y="2249"/>
                      <a:pt x="6125" y="2269"/>
                    </a:cubicBezTo>
                    <a:cubicBezTo>
                      <a:pt x="6135" y="2269"/>
                      <a:pt x="6145" y="2279"/>
                      <a:pt x="6145" y="2289"/>
                    </a:cubicBezTo>
                    <a:lnTo>
                      <a:pt x="6155" y="2289"/>
                    </a:lnTo>
                    <a:cubicBezTo>
                      <a:pt x="6145" y="2299"/>
                      <a:pt x="6135" y="2309"/>
                      <a:pt x="6135" y="2319"/>
                    </a:cubicBezTo>
                    <a:cubicBezTo>
                      <a:pt x="6095" y="2358"/>
                      <a:pt x="6065" y="2389"/>
                      <a:pt x="6025" y="2418"/>
                    </a:cubicBezTo>
                    <a:cubicBezTo>
                      <a:pt x="5995" y="2438"/>
                      <a:pt x="5975" y="2458"/>
                      <a:pt x="5946" y="2469"/>
                    </a:cubicBezTo>
                    <a:lnTo>
                      <a:pt x="5855" y="2529"/>
                    </a:lnTo>
                    <a:cubicBezTo>
                      <a:pt x="5795" y="2558"/>
                      <a:pt x="5735" y="2578"/>
                      <a:pt x="5675" y="2609"/>
                    </a:cubicBezTo>
                    <a:cubicBezTo>
                      <a:pt x="5615" y="2638"/>
                      <a:pt x="5555" y="2658"/>
                      <a:pt x="5506" y="2689"/>
                    </a:cubicBezTo>
                    <a:lnTo>
                      <a:pt x="5326" y="2778"/>
                    </a:lnTo>
                    <a:cubicBezTo>
                      <a:pt x="5266" y="2808"/>
                      <a:pt x="5216" y="2838"/>
                      <a:pt x="5156" y="2868"/>
                    </a:cubicBezTo>
                    <a:cubicBezTo>
                      <a:pt x="5096" y="2898"/>
                      <a:pt x="5036" y="2938"/>
                      <a:pt x="4976" y="2968"/>
                    </a:cubicBezTo>
                    <a:cubicBezTo>
                      <a:pt x="4866" y="3028"/>
                      <a:pt x="4747" y="3088"/>
                      <a:pt x="4636" y="3158"/>
                    </a:cubicBezTo>
                    <a:cubicBezTo>
                      <a:pt x="4527" y="3228"/>
                      <a:pt x="4407" y="3298"/>
                      <a:pt x="4287" y="3358"/>
                    </a:cubicBezTo>
                    <a:cubicBezTo>
                      <a:pt x="4237" y="3398"/>
                      <a:pt x="4177" y="3428"/>
                      <a:pt x="4127" y="3458"/>
                    </a:cubicBezTo>
                    <a:cubicBezTo>
                      <a:pt x="4067" y="3488"/>
                      <a:pt x="4017" y="3528"/>
                      <a:pt x="3957" y="3557"/>
                    </a:cubicBezTo>
                    <a:cubicBezTo>
                      <a:pt x="3907" y="3597"/>
                      <a:pt x="3857" y="3628"/>
                      <a:pt x="3797" y="3657"/>
                    </a:cubicBezTo>
                    <a:cubicBezTo>
                      <a:pt x="3777" y="3677"/>
                      <a:pt x="3747" y="3688"/>
                      <a:pt x="3717" y="3708"/>
                    </a:cubicBezTo>
                    <a:cubicBezTo>
                      <a:pt x="3697" y="3717"/>
                      <a:pt x="3677" y="3737"/>
                      <a:pt x="3647" y="3748"/>
                    </a:cubicBezTo>
                    <a:cubicBezTo>
                      <a:pt x="3637" y="3757"/>
                      <a:pt x="3617" y="3757"/>
                      <a:pt x="3607" y="3757"/>
                    </a:cubicBezTo>
                    <a:cubicBezTo>
                      <a:pt x="3601" y="3761"/>
                      <a:pt x="3595" y="3762"/>
                      <a:pt x="3590" y="3762"/>
                    </a:cubicBezTo>
                    <a:cubicBezTo>
                      <a:pt x="3581" y="3762"/>
                      <a:pt x="3574" y="3757"/>
                      <a:pt x="3568" y="3757"/>
                    </a:cubicBezTo>
                    <a:cubicBezTo>
                      <a:pt x="3497" y="3748"/>
                      <a:pt x="3428" y="3717"/>
                      <a:pt x="3357" y="3688"/>
                    </a:cubicBezTo>
                    <a:cubicBezTo>
                      <a:pt x="3297" y="3668"/>
                      <a:pt x="3228" y="3637"/>
                      <a:pt x="3157" y="3608"/>
                    </a:cubicBezTo>
                    <a:cubicBezTo>
                      <a:pt x="3108" y="3588"/>
                      <a:pt x="3058" y="3568"/>
                      <a:pt x="2998" y="3537"/>
                    </a:cubicBezTo>
                    <a:cubicBezTo>
                      <a:pt x="2948" y="3508"/>
                      <a:pt x="2888" y="3478"/>
                      <a:pt x="2828" y="3448"/>
                    </a:cubicBezTo>
                    <a:cubicBezTo>
                      <a:pt x="2768" y="3418"/>
                      <a:pt x="2708" y="3388"/>
                      <a:pt x="2648" y="3368"/>
                    </a:cubicBezTo>
                    <a:cubicBezTo>
                      <a:pt x="2628" y="3348"/>
                      <a:pt x="2598" y="3338"/>
                      <a:pt x="2568" y="3328"/>
                    </a:cubicBezTo>
                    <a:cubicBezTo>
                      <a:pt x="2538" y="3308"/>
                      <a:pt x="2508" y="3288"/>
                      <a:pt x="2488" y="3278"/>
                    </a:cubicBezTo>
                    <a:cubicBezTo>
                      <a:pt x="2428" y="3238"/>
                      <a:pt x="2378" y="3198"/>
                      <a:pt x="2318" y="3158"/>
                    </a:cubicBezTo>
                    <a:cubicBezTo>
                      <a:pt x="2298" y="3148"/>
                      <a:pt x="2269" y="3128"/>
                      <a:pt x="2249" y="3108"/>
                    </a:cubicBezTo>
                    <a:cubicBezTo>
                      <a:pt x="2218" y="3088"/>
                      <a:pt x="2189" y="3078"/>
                      <a:pt x="2158" y="3058"/>
                    </a:cubicBezTo>
                    <a:cubicBezTo>
                      <a:pt x="2098" y="3028"/>
                      <a:pt x="2038" y="2998"/>
                      <a:pt x="1989" y="2978"/>
                    </a:cubicBezTo>
                    <a:cubicBezTo>
                      <a:pt x="1929" y="2948"/>
                      <a:pt x="1879" y="2908"/>
                      <a:pt x="1819" y="2878"/>
                    </a:cubicBezTo>
                    <a:cubicBezTo>
                      <a:pt x="1779" y="2848"/>
                      <a:pt x="1739" y="2818"/>
                      <a:pt x="1699" y="2798"/>
                    </a:cubicBezTo>
                    <a:cubicBezTo>
                      <a:pt x="1669" y="2789"/>
                      <a:pt x="1649" y="2778"/>
                      <a:pt x="1629" y="2769"/>
                    </a:cubicBezTo>
                    <a:cubicBezTo>
                      <a:pt x="1609" y="2758"/>
                      <a:pt x="1579" y="2749"/>
                      <a:pt x="1559" y="2738"/>
                    </a:cubicBezTo>
                    <a:cubicBezTo>
                      <a:pt x="1519" y="2718"/>
                      <a:pt x="1489" y="2709"/>
                      <a:pt x="1449" y="2689"/>
                    </a:cubicBezTo>
                    <a:cubicBezTo>
                      <a:pt x="1419" y="2669"/>
                      <a:pt x="1379" y="2649"/>
                      <a:pt x="1349" y="2629"/>
                    </a:cubicBezTo>
                    <a:lnTo>
                      <a:pt x="1229" y="2569"/>
                    </a:lnTo>
                    <a:cubicBezTo>
                      <a:pt x="1199" y="2558"/>
                      <a:pt x="1159" y="2538"/>
                      <a:pt x="1130" y="2529"/>
                    </a:cubicBezTo>
                    <a:cubicBezTo>
                      <a:pt x="1079" y="2509"/>
                      <a:pt x="1019" y="2469"/>
                      <a:pt x="970" y="2438"/>
                    </a:cubicBezTo>
                    <a:cubicBezTo>
                      <a:pt x="939" y="2418"/>
                      <a:pt x="919" y="2409"/>
                      <a:pt x="890" y="2389"/>
                    </a:cubicBezTo>
                    <a:cubicBezTo>
                      <a:pt x="870" y="2378"/>
                      <a:pt x="839" y="2369"/>
                      <a:pt x="810" y="2349"/>
                    </a:cubicBezTo>
                    <a:cubicBezTo>
                      <a:pt x="779" y="2338"/>
                      <a:pt x="750" y="2319"/>
                      <a:pt x="719" y="2309"/>
                    </a:cubicBezTo>
                    <a:cubicBezTo>
                      <a:pt x="690" y="2289"/>
                      <a:pt x="670" y="2269"/>
                      <a:pt x="640" y="2259"/>
                    </a:cubicBezTo>
                    <a:cubicBezTo>
                      <a:pt x="620" y="2239"/>
                      <a:pt x="590" y="2219"/>
                      <a:pt x="560" y="2199"/>
                    </a:cubicBezTo>
                    <a:cubicBezTo>
                      <a:pt x="540" y="2189"/>
                      <a:pt x="510" y="2179"/>
                      <a:pt x="480" y="2169"/>
                    </a:cubicBezTo>
                    <a:cubicBezTo>
                      <a:pt x="460" y="2149"/>
                      <a:pt x="430" y="2139"/>
                      <a:pt x="410" y="2129"/>
                    </a:cubicBezTo>
                    <a:cubicBezTo>
                      <a:pt x="390" y="2119"/>
                      <a:pt x="370" y="2109"/>
                      <a:pt x="340" y="2089"/>
                    </a:cubicBezTo>
                    <a:lnTo>
                      <a:pt x="280" y="2059"/>
                    </a:lnTo>
                    <a:cubicBezTo>
                      <a:pt x="270" y="2049"/>
                      <a:pt x="250" y="2039"/>
                      <a:pt x="230" y="2029"/>
                    </a:cubicBezTo>
                    <a:cubicBezTo>
                      <a:pt x="210" y="2009"/>
                      <a:pt x="190" y="1979"/>
                      <a:pt x="170" y="1959"/>
                    </a:cubicBezTo>
                    <a:cubicBezTo>
                      <a:pt x="190" y="1929"/>
                      <a:pt x="210" y="1909"/>
                      <a:pt x="230" y="1889"/>
                    </a:cubicBezTo>
                    <a:cubicBezTo>
                      <a:pt x="250" y="1869"/>
                      <a:pt x="280" y="1849"/>
                      <a:pt x="300" y="1839"/>
                    </a:cubicBezTo>
                    <a:cubicBezTo>
                      <a:pt x="320" y="1819"/>
                      <a:pt x="350" y="1799"/>
                      <a:pt x="370" y="1789"/>
                    </a:cubicBezTo>
                    <a:cubicBezTo>
                      <a:pt x="390" y="1769"/>
                      <a:pt x="410" y="1759"/>
                      <a:pt x="430" y="1739"/>
                    </a:cubicBezTo>
                    <a:cubicBezTo>
                      <a:pt x="490" y="1709"/>
                      <a:pt x="540" y="1669"/>
                      <a:pt x="590" y="1639"/>
                    </a:cubicBezTo>
                    <a:cubicBezTo>
                      <a:pt x="650" y="1609"/>
                      <a:pt x="700" y="1579"/>
                      <a:pt x="759" y="1539"/>
                    </a:cubicBezTo>
                    <a:cubicBezTo>
                      <a:pt x="810" y="1510"/>
                      <a:pt x="859" y="1479"/>
                      <a:pt x="919" y="1450"/>
                    </a:cubicBezTo>
                    <a:cubicBezTo>
                      <a:pt x="970" y="1419"/>
                      <a:pt x="1030" y="1390"/>
                      <a:pt x="1090" y="1359"/>
                    </a:cubicBezTo>
                    <a:cubicBezTo>
                      <a:pt x="1139" y="1330"/>
                      <a:pt x="1189" y="1299"/>
                      <a:pt x="1249" y="1270"/>
                    </a:cubicBezTo>
                    <a:cubicBezTo>
                      <a:pt x="1299" y="1239"/>
                      <a:pt x="1359" y="1210"/>
                      <a:pt x="1409" y="1179"/>
                    </a:cubicBezTo>
                    <a:cubicBezTo>
                      <a:pt x="1459" y="1139"/>
                      <a:pt x="1509" y="1110"/>
                      <a:pt x="1549" y="1080"/>
                    </a:cubicBezTo>
                    <a:cubicBezTo>
                      <a:pt x="1589" y="1050"/>
                      <a:pt x="1629" y="1020"/>
                      <a:pt x="1659" y="1000"/>
                    </a:cubicBezTo>
                    <a:cubicBezTo>
                      <a:pt x="1709" y="970"/>
                      <a:pt x="1749" y="950"/>
                      <a:pt x="1789" y="920"/>
                    </a:cubicBezTo>
                    <a:lnTo>
                      <a:pt x="1969" y="830"/>
                    </a:lnTo>
                    <a:cubicBezTo>
                      <a:pt x="2029" y="800"/>
                      <a:pt x="2089" y="770"/>
                      <a:pt x="2138" y="740"/>
                    </a:cubicBezTo>
                    <a:cubicBezTo>
                      <a:pt x="2249" y="680"/>
                      <a:pt x="2349" y="620"/>
                      <a:pt x="2458" y="570"/>
                    </a:cubicBezTo>
                    <a:cubicBezTo>
                      <a:pt x="2478" y="560"/>
                      <a:pt x="2498" y="550"/>
                      <a:pt x="2528" y="550"/>
                    </a:cubicBezTo>
                    <a:cubicBezTo>
                      <a:pt x="2535" y="547"/>
                      <a:pt x="2542" y="546"/>
                      <a:pt x="2548" y="546"/>
                    </a:cubicBezTo>
                    <a:close/>
                    <a:moveTo>
                      <a:pt x="2578" y="0"/>
                    </a:moveTo>
                    <a:cubicBezTo>
                      <a:pt x="2568" y="11"/>
                      <a:pt x="2558" y="11"/>
                      <a:pt x="2548" y="20"/>
                    </a:cubicBezTo>
                    <a:cubicBezTo>
                      <a:pt x="2498" y="51"/>
                      <a:pt x="2458" y="80"/>
                      <a:pt x="2408" y="120"/>
                    </a:cubicBezTo>
                    <a:cubicBezTo>
                      <a:pt x="2358" y="151"/>
                      <a:pt x="2298" y="180"/>
                      <a:pt x="2249" y="211"/>
                    </a:cubicBezTo>
                    <a:cubicBezTo>
                      <a:pt x="2189" y="240"/>
                      <a:pt x="2138" y="280"/>
                      <a:pt x="2078" y="311"/>
                    </a:cubicBezTo>
                    <a:cubicBezTo>
                      <a:pt x="1969" y="380"/>
                      <a:pt x="1849" y="450"/>
                      <a:pt x="1739" y="510"/>
                    </a:cubicBezTo>
                    <a:cubicBezTo>
                      <a:pt x="1679" y="540"/>
                      <a:pt x="1629" y="570"/>
                      <a:pt x="1579" y="600"/>
                    </a:cubicBezTo>
                    <a:cubicBezTo>
                      <a:pt x="1519" y="630"/>
                      <a:pt x="1459" y="660"/>
                      <a:pt x="1399" y="700"/>
                    </a:cubicBezTo>
                    <a:cubicBezTo>
                      <a:pt x="1289" y="760"/>
                      <a:pt x="1170" y="830"/>
                      <a:pt x="1059" y="900"/>
                    </a:cubicBezTo>
                    <a:cubicBezTo>
                      <a:pt x="1010" y="930"/>
                      <a:pt x="950" y="960"/>
                      <a:pt x="899" y="1000"/>
                    </a:cubicBezTo>
                    <a:cubicBezTo>
                      <a:pt x="839" y="1030"/>
                      <a:pt x="790" y="1060"/>
                      <a:pt x="730" y="1090"/>
                    </a:cubicBezTo>
                    <a:cubicBezTo>
                      <a:pt x="670" y="1119"/>
                      <a:pt x="610" y="1150"/>
                      <a:pt x="560" y="1190"/>
                    </a:cubicBezTo>
                    <a:cubicBezTo>
                      <a:pt x="500" y="1219"/>
                      <a:pt x="450" y="1259"/>
                      <a:pt x="390" y="1290"/>
                    </a:cubicBezTo>
                    <a:cubicBezTo>
                      <a:pt x="340" y="1330"/>
                      <a:pt x="280" y="1370"/>
                      <a:pt x="230" y="1399"/>
                    </a:cubicBezTo>
                    <a:cubicBezTo>
                      <a:pt x="200" y="1419"/>
                      <a:pt x="180" y="1430"/>
                      <a:pt x="150" y="1450"/>
                    </a:cubicBezTo>
                    <a:cubicBezTo>
                      <a:pt x="140" y="1459"/>
                      <a:pt x="120" y="1459"/>
                      <a:pt x="110" y="1470"/>
                    </a:cubicBezTo>
                    <a:cubicBezTo>
                      <a:pt x="80" y="1490"/>
                      <a:pt x="50" y="1499"/>
                      <a:pt x="40" y="1530"/>
                    </a:cubicBezTo>
                    <a:cubicBezTo>
                      <a:pt x="30" y="1559"/>
                      <a:pt x="50" y="1590"/>
                      <a:pt x="80" y="1609"/>
                    </a:cubicBezTo>
                    <a:cubicBezTo>
                      <a:pt x="80" y="1609"/>
                      <a:pt x="90" y="1619"/>
                      <a:pt x="100" y="1619"/>
                    </a:cubicBezTo>
                    <a:cubicBezTo>
                      <a:pt x="110" y="1629"/>
                      <a:pt x="130" y="1639"/>
                      <a:pt x="140" y="1649"/>
                    </a:cubicBezTo>
                    <a:lnTo>
                      <a:pt x="230" y="1709"/>
                    </a:lnTo>
                    <a:cubicBezTo>
                      <a:pt x="230" y="1719"/>
                      <a:pt x="240" y="1719"/>
                      <a:pt x="240" y="1729"/>
                    </a:cubicBezTo>
                    <a:cubicBezTo>
                      <a:pt x="210" y="1739"/>
                      <a:pt x="190" y="1769"/>
                      <a:pt x="160" y="1789"/>
                    </a:cubicBezTo>
                    <a:cubicBezTo>
                      <a:pt x="130" y="1809"/>
                      <a:pt x="100" y="1829"/>
                      <a:pt x="80" y="1849"/>
                    </a:cubicBezTo>
                    <a:cubicBezTo>
                      <a:pt x="60" y="1869"/>
                      <a:pt x="40" y="1889"/>
                      <a:pt x="30" y="1909"/>
                    </a:cubicBezTo>
                    <a:cubicBezTo>
                      <a:pt x="20" y="1919"/>
                      <a:pt x="10" y="1929"/>
                      <a:pt x="10" y="1939"/>
                    </a:cubicBezTo>
                    <a:cubicBezTo>
                      <a:pt x="0" y="1949"/>
                      <a:pt x="0" y="1959"/>
                      <a:pt x="0" y="1979"/>
                    </a:cubicBezTo>
                    <a:cubicBezTo>
                      <a:pt x="0" y="1989"/>
                      <a:pt x="0" y="1999"/>
                      <a:pt x="10" y="2009"/>
                    </a:cubicBezTo>
                    <a:cubicBezTo>
                      <a:pt x="10" y="2019"/>
                      <a:pt x="20" y="2029"/>
                      <a:pt x="20" y="2039"/>
                    </a:cubicBezTo>
                    <a:cubicBezTo>
                      <a:pt x="30" y="2069"/>
                      <a:pt x="50" y="2099"/>
                      <a:pt x="80" y="2119"/>
                    </a:cubicBezTo>
                    <a:cubicBezTo>
                      <a:pt x="80" y="2129"/>
                      <a:pt x="90" y="2139"/>
                      <a:pt x="100" y="2149"/>
                    </a:cubicBezTo>
                    <a:cubicBezTo>
                      <a:pt x="120" y="2159"/>
                      <a:pt x="140" y="2179"/>
                      <a:pt x="160" y="2189"/>
                    </a:cubicBezTo>
                    <a:cubicBezTo>
                      <a:pt x="180" y="2199"/>
                      <a:pt x="210" y="2209"/>
                      <a:pt x="230" y="2229"/>
                    </a:cubicBezTo>
                    <a:cubicBezTo>
                      <a:pt x="260" y="2239"/>
                      <a:pt x="280" y="2259"/>
                      <a:pt x="300" y="2279"/>
                    </a:cubicBezTo>
                    <a:cubicBezTo>
                      <a:pt x="360" y="2309"/>
                      <a:pt x="410" y="2329"/>
                      <a:pt x="470" y="2358"/>
                    </a:cubicBezTo>
                    <a:cubicBezTo>
                      <a:pt x="520" y="2389"/>
                      <a:pt x="570" y="2429"/>
                      <a:pt x="620" y="2458"/>
                    </a:cubicBezTo>
                    <a:cubicBezTo>
                      <a:pt x="680" y="2498"/>
                      <a:pt x="739" y="2518"/>
                      <a:pt x="799" y="2549"/>
                    </a:cubicBezTo>
                    <a:cubicBezTo>
                      <a:pt x="850" y="2578"/>
                      <a:pt x="899" y="2618"/>
                      <a:pt x="959" y="2649"/>
                    </a:cubicBezTo>
                    <a:cubicBezTo>
                      <a:pt x="1019" y="2678"/>
                      <a:pt x="1079" y="2709"/>
                      <a:pt x="1150" y="2729"/>
                    </a:cubicBezTo>
                    <a:cubicBezTo>
                      <a:pt x="1159" y="2738"/>
                      <a:pt x="1170" y="2738"/>
                      <a:pt x="1170" y="2738"/>
                    </a:cubicBezTo>
                    <a:cubicBezTo>
                      <a:pt x="1199" y="2758"/>
                      <a:pt x="1229" y="2769"/>
                      <a:pt x="1259" y="2789"/>
                    </a:cubicBezTo>
                    <a:cubicBezTo>
                      <a:pt x="1289" y="2808"/>
                      <a:pt x="1319" y="2828"/>
                      <a:pt x="1359" y="2838"/>
                    </a:cubicBezTo>
                    <a:cubicBezTo>
                      <a:pt x="1419" y="2878"/>
                      <a:pt x="1489" y="2898"/>
                      <a:pt x="1549" y="2928"/>
                    </a:cubicBezTo>
                    <a:cubicBezTo>
                      <a:pt x="1579" y="2938"/>
                      <a:pt x="1609" y="2948"/>
                      <a:pt x="1629" y="2968"/>
                    </a:cubicBezTo>
                    <a:cubicBezTo>
                      <a:pt x="1659" y="2978"/>
                      <a:pt x="1689" y="2998"/>
                      <a:pt x="1709" y="3008"/>
                    </a:cubicBezTo>
                    <a:cubicBezTo>
                      <a:pt x="1769" y="3048"/>
                      <a:pt x="1819" y="3088"/>
                      <a:pt x="1879" y="3108"/>
                    </a:cubicBezTo>
                    <a:cubicBezTo>
                      <a:pt x="1929" y="3138"/>
                      <a:pt x="1998" y="3168"/>
                      <a:pt x="2049" y="3198"/>
                    </a:cubicBezTo>
                    <a:cubicBezTo>
                      <a:pt x="2109" y="3228"/>
                      <a:pt x="2158" y="3258"/>
                      <a:pt x="2209" y="3298"/>
                    </a:cubicBezTo>
                    <a:cubicBezTo>
                      <a:pt x="2269" y="3328"/>
                      <a:pt x="2318" y="3368"/>
                      <a:pt x="2378" y="3408"/>
                    </a:cubicBezTo>
                    <a:cubicBezTo>
                      <a:pt x="2398" y="3418"/>
                      <a:pt x="2428" y="3438"/>
                      <a:pt x="2458" y="3458"/>
                    </a:cubicBezTo>
                    <a:cubicBezTo>
                      <a:pt x="2488" y="3478"/>
                      <a:pt x="2518" y="3488"/>
                      <a:pt x="2548" y="3498"/>
                    </a:cubicBezTo>
                    <a:cubicBezTo>
                      <a:pt x="2598" y="3528"/>
                      <a:pt x="2658" y="3548"/>
                      <a:pt x="2718" y="3577"/>
                    </a:cubicBezTo>
                    <a:lnTo>
                      <a:pt x="2898" y="3668"/>
                    </a:lnTo>
                    <a:lnTo>
                      <a:pt x="3078" y="3757"/>
                    </a:lnTo>
                    <a:cubicBezTo>
                      <a:pt x="3148" y="3777"/>
                      <a:pt x="3208" y="3808"/>
                      <a:pt x="3268" y="3828"/>
                    </a:cubicBezTo>
                    <a:lnTo>
                      <a:pt x="3448" y="3888"/>
                    </a:lnTo>
                    <a:cubicBezTo>
                      <a:pt x="3457" y="3897"/>
                      <a:pt x="3477" y="3897"/>
                      <a:pt x="3488" y="3897"/>
                    </a:cubicBezTo>
                    <a:cubicBezTo>
                      <a:pt x="3516" y="3905"/>
                      <a:pt x="3544" y="3912"/>
                      <a:pt x="3569" y="3912"/>
                    </a:cubicBezTo>
                    <a:cubicBezTo>
                      <a:pt x="3579" y="3912"/>
                      <a:pt x="3589" y="3910"/>
                      <a:pt x="3597" y="3908"/>
                    </a:cubicBezTo>
                    <a:cubicBezTo>
                      <a:pt x="3617" y="3908"/>
                      <a:pt x="3627" y="3908"/>
                      <a:pt x="3637" y="3897"/>
                    </a:cubicBezTo>
                    <a:cubicBezTo>
                      <a:pt x="3647" y="3897"/>
                      <a:pt x="3657" y="3897"/>
                      <a:pt x="3667" y="3888"/>
                    </a:cubicBezTo>
                    <a:cubicBezTo>
                      <a:pt x="3677" y="3888"/>
                      <a:pt x="3677" y="3888"/>
                      <a:pt x="3687" y="3877"/>
                    </a:cubicBezTo>
                    <a:cubicBezTo>
                      <a:pt x="3697" y="3868"/>
                      <a:pt x="3717" y="3868"/>
                      <a:pt x="3727" y="3857"/>
                    </a:cubicBezTo>
                    <a:cubicBezTo>
                      <a:pt x="3837" y="3788"/>
                      <a:pt x="3937" y="3717"/>
                      <a:pt x="4047" y="3648"/>
                    </a:cubicBezTo>
                    <a:cubicBezTo>
                      <a:pt x="4097" y="3608"/>
                      <a:pt x="4147" y="3577"/>
                      <a:pt x="4207" y="3537"/>
                    </a:cubicBezTo>
                    <a:cubicBezTo>
                      <a:pt x="4257" y="3508"/>
                      <a:pt x="4317" y="3478"/>
                      <a:pt x="4376" y="3448"/>
                    </a:cubicBezTo>
                    <a:cubicBezTo>
                      <a:pt x="4427" y="3408"/>
                      <a:pt x="4487" y="3378"/>
                      <a:pt x="4547" y="3348"/>
                    </a:cubicBezTo>
                    <a:cubicBezTo>
                      <a:pt x="4596" y="3308"/>
                      <a:pt x="4656" y="3278"/>
                      <a:pt x="4707" y="3238"/>
                    </a:cubicBezTo>
                    <a:cubicBezTo>
                      <a:pt x="4826" y="3168"/>
                      <a:pt x="4936" y="3108"/>
                      <a:pt x="5056" y="3038"/>
                    </a:cubicBezTo>
                    <a:cubicBezTo>
                      <a:pt x="5116" y="3008"/>
                      <a:pt x="5166" y="2978"/>
                      <a:pt x="5216" y="2948"/>
                    </a:cubicBezTo>
                    <a:lnTo>
                      <a:pt x="5396" y="2858"/>
                    </a:lnTo>
                    <a:cubicBezTo>
                      <a:pt x="5506" y="2789"/>
                      <a:pt x="5626" y="2738"/>
                      <a:pt x="5746" y="2678"/>
                    </a:cubicBezTo>
                    <a:cubicBezTo>
                      <a:pt x="5866" y="2629"/>
                      <a:pt x="5986" y="2569"/>
                      <a:pt x="6095" y="2498"/>
                    </a:cubicBezTo>
                    <a:cubicBezTo>
                      <a:pt x="6135" y="2469"/>
                      <a:pt x="6175" y="2438"/>
                      <a:pt x="6215" y="2398"/>
                    </a:cubicBezTo>
                    <a:cubicBezTo>
                      <a:pt x="6245" y="2369"/>
                      <a:pt x="6265" y="2338"/>
                      <a:pt x="6275" y="2299"/>
                    </a:cubicBezTo>
                    <a:cubicBezTo>
                      <a:pt x="6285" y="2259"/>
                      <a:pt x="6275" y="2209"/>
                      <a:pt x="6255" y="2179"/>
                    </a:cubicBezTo>
                    <a:cubicBezTo>
                      <a:pt x="6225" y="2129"/>
                      <a:pt x="6175" y="2099"/>
                      <a:pt x="6125" y="2069"/>
                    </a:cubicBezTo>
                    <a:cubicBezTo>
                      <a:pt x="6095" y="2059"/>
                      <a:pt x="6065" y="2049"/>
                      <a:pt x="6045" y="2039"/>
                    </a:cubicBezTo>
                    <a:lnTo>
                      <a:pt x="6095" y="1989"/>
                    </a:lnTo>
                    <a:cubicBezTo>
                      <a:pt x="6125" y="1969"/>
                      <a:pt x="6145" y="1949"/>
                      <a:pt x="6175" y="1929"/>
                    </a:cubicBezTo>
                    <a:lnTo>
                      <a:pt x="6205" y="1899"/>
                    </a:lnTo>
                    <a:cubicBezTo>
                      <a:pt x="6235" y="1869"/>
                      <a:pt x="6275" y="1839"/>
                      <a:pt x="6275" y="1799"/>
                    </a:cubicBezTo>
                    <a:cubicBezTo>
                      <a:pt x="6275" y="1789"/>
                      <a:pt x="6265" y="1769"/>
                      <a:pt x="6265" y="1759"/>
                    </a:cubicBezTo>
                    <a:lnTo>
                      <a:pt x="6235" y="1729"/>
                    </a:lnTo>
                    <a:cubicBezTo>
                      <a:pt x="6225" y="1729"/>
                      <a:pt x="6225" y="1719"/>
                      <a:pt x="6215" y="1719"/>
                    </a:cubicBezTo>
                    <a:cubicBezTo>
                      <a:pt x="6205" y="1709"/>
                      <a:pt x="6195" y="1709"/>
                      <a:pt x="6175" y="1699"/>
                    </a:cubicBezTo>
                    <a:cubicBezTo>
                      <a:pt x="6155" y="1689"/>
                      <a:pt x="6125" y="1679"/>
                      <a:pt x="6095" y="1659"/>
                    </a:cubicBezTo>
                    <a:cubicBezTo>
                      <a:pt x="6075" y="1649"/>
                      <a:pt x="6045" y="1629"/>
                      <a:pt x="6015" y="1619"/>
                    </a:cubicBezTo>
                    <a:cubicBezTo>
                      <a:pt x="5995" y="1609"/>
                      <a:pt x="5966" y="1599"/>
                      <a:pt x="5935" y="1579"/>
                    </a:cubicBezTo>
                    <a:cubicBezTo>
                      <a:pt x="5875" y="1550"/>
                      <a:pt x="5826" y="1519"/>
                      <a:pt x="5766" y="1490"/>
                    </a:cubicBezTo>
                    <a:cubicBezTo>
                      <a:pt x="5706" y="1459"/>
                      <a:pt x="5655" y="1439"/>
                      <a:pt x="5595" y="1410"/>
                    </a:cubicBezTo>
                    <a:cubicBezTo>
                      <a:pt x="5536" y="1379"/>
                      <a:pt x="5486" y="1359"/>
                      <a:pt x="5426" y="1330"/>
                    </a:cubicBezTo>
                    <a:cubicBezTo>
                      <a:pt x="5366" y="1310"/>
                      <a:pt x="5316" y="1279"/>
                      <a:pt x="5256" y="1250"/>
                    </a:cubicBezTo>
                    <a:cubicBezTo>
                      <a:pt x="5206" y="1219"/>
                      <a:pt x="5146" y="1190"/>
                      <a:pt x="5096" y="1159"/>
                    </a:cubicBezTo>
                    <a:cubicBezTo>
                      <a:pt x="5036" y="1139"/>
                      <a:pt x="4976" y="1110"/>
                      <a:pt x="4926" y="1070"/>
                    </a:cubicBezTo>
                    <a:cubicBezTo>
                      <a:pt x="4876" y="1040"/>
                      <a:pt x="4816" y="1000"/>
                      <a:pt x="4767" y="970"/>
                    </a:cubicBezTo>
                    <a:cubicBezTo>
                      <a:pt x="4707" y="940"/>
                      <a:pt x="4656" y="910"/>
                      <a:pt x="4596" y="890"/>
                    </a:cubicBezTo>
                    <a:lnTo>
                      <a:pt x="4416" y="800"/>
                    </a:lnTo>
                    <a:cubicBezTo>
                      <a:pt x="4356" y="770"/>
                      <a:pt x="4307" y="740"/>
                      <a:pt x="4247" y="710"/>
                    </a:cubicBezTo>
                    <a:cubicBezTo>
                      <a:pt x="4187" y="680"/>
                      <a:pt x="4137" y="650"/>
                      <a:pt x="4077" y="630"/>
                    </a:cubicBezTo>
                    <a:lnTo>
                      <a:pt x="3897" y="540"/>
                    </a:lnTo>
                    <a:cubicBezTo>
                      <a:pt x="3817" y="500"/>
                      <a:pt x="3727" y="460"/>
                      <a:pt x="3637" y="430"/>
                    </a:cubicBezTo>
                    <a:cubicBezTo>
                      <a:pt x="3557" y="390"/>
                      <a:pt x="3477" y="360"/>
                      <a:pt x="3388" y="331"/>
                    </a:cubicBezTo>
                    <a:cubicBezTo>
                      <a:pt x="3337" y="311"/>
                      <a:pt x="3297" y="291"/>
                      <a:pt x="3248" y="271"/>
                    </a:cubicBezTo>
                    <a:cubicBezTo>
                      <a:pt x="3197" y="240"/>
                      <a:pt x="3148" y="220"/>
                      <a:pt x="3108" y="191"/>
                    </a:cubicBezTo>
                    <a:cubicBezTo>
                      <a:pt x="3048" y="171"/>
                      <a:pt x="2988" y="151"/>
                      <a:pt x="2938" y="120"/>
                    </a:cubicBezTo>
                    <a:cubicBezTo>
                      <a:pt x="2888" y="111"/>
                      <a:pt x="2838" y="91"/>
                      <a:pt x="2798" y="71"/>
                    </a:cubicBezTo>
                    <a:cubicBezTo>
                      <a:pt x="2768" y="60"/>
                      <a:pt x="2738" y="51"/>
                      <a:pt x="2718" y="31"/>
                    </a:cubicBezTo>
                    <a:cubicBezTo>
                      <a:pt x="2698" y="31"/>
                      <a:pt x="2678" y="20"/>
                      <a:pt x="2658" y="11"/>
                    </a:cubicBezTo>
                    <a:cubicBezTo>
                      <a:pt x="2638" y="0"/>
                      <a:pt x="2628" y="0"/>
                      <a:pt x="2608"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4441125" y="4777125"/>
                <a:ext cx="1525" cy="23500"/>
              </a:xfrm>
              <a:custGeom>
                <a:rect b="b" l="l" r="r" t="t"/>
                <a:pathLst>
                  <a:path extrusionOk="0" h="940" w="61">
                    <a:moveTo>
                      <a:pt x="41" y="0"/>
                    </a:moveTo>
                    <a:cubicBezTo>
                      <a:pt x="30" y="0"/>
                      <a:pt x="30" y="10"/>
                      <a:pt x="30" y="20"/>
                    </a:cubicBezTo>
                    <a:cubicBezTo>
                      <a:pt x="21" y="100"/>
                      <a:pt x="21" y="190"/>
                      <a:pt x="21" y="280"/>
                    </a:cubicBezTo>
                    <a:cubicBezTo>
                      <a:pt x="11" y="360"/>
                      <a:pt x="11" y="440"/>
                      <a:pt x="1" y="530"/>
                    </a:cubicBezTo>
                    <a:lnTo>
                      <a:pt x="1" y="720"/>
                    </a:lnTo>
                    <a:lnTo>
                      <a:pt x="1" y="920"/>
                    </a:lnTo>
                    <a:cubicBezTo>
                      <a:pt x="1" y="929"/>
                      <a:pt x="1" y="940"/>
                      <a:pt x="11" y="940"/>
                    </a:cubicBezTo>
                    <a:cubicBezTo>
                      <a:pt x="21" y="940"/>
                      <a:pt x="30" y="929"/>
                      <a:pt x="30" y="920"/>
                    </a:cubicBezTo>
                    <a:lnTo>
                      <a:pt x="30" y="669"/>
                    </a:lnTo>
                    <a:lnTo>
                      <a:pt x="30" y="549"/>
                    </a:lnTo>
                    <a:cubicBezTo>
                      <a:pt x="30" y="510"/>
                      <a:pt x="41" y="470"/>
                      <a:pt x="41" y="430"/>
                    </a:cubicBezTo>
                    <a:cubicBezTo>
                      <a:pt x="41" y="370"/>
                      <a:pt x="41" y="300"/>
                      <a:pt x="50" y="240"/>
                    </a:cubicBezTo>
                    <a:cubicBezTo>
                      <a:pt x="50" y="170"/>
                      <a:pt x="50" y="90"/>
                      <a:pt x="61" y="20"/>
                    </a:cubicBezTo>
                    <a:cubicBezTo>
                      <a:pt x="61" y="10"/>
                      <a:pt x="50" y="0"/>
                      <a:pt x="4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4436650" y="4783350"/>
                <a:ext cx="2000" cy="24000"/>
              </a:xfrm>
              <a:custGeom>
                <a:rect b="b" l="l" r="r" t="t"/>
                <a:pathLst>
                  <a:path extrusionOk="0" h="960" w="80">
                    <a:moveTo>
                      <a:pt x="50" y="1"/>
                    </a:moveTo>
                    <a:cubicBezTo>
                      <a:pt x="40" y="1"/>
                      <a:pt x="30" y="11"/>
                      <a:pt x="30" y="31"/>
                    </a:cubicBezTo>
                    <a:cubicBezTo>
                      <a:pt x="30" y="81"/>
                      <a:pt x="30" y="141"/>
                      <a:pt x="20" y="201"/>
                    </a:cubicBezTo>
                    <a:lnTo>
                      <a:pt x="20" y="311"/>
                    </a:lnTo>
                    <a:cubicBezTo>
                      <a:pt x="20" y="400"/>
                      <a:pt x="10" y="480"/>
                      <a:pt x="10" y="560"/>
                    </a:cubicBezTo>
                    <a:cubicBezTo>
                      <a:pt x="10" y="620"/>
                      <a:pt x="10" y="680"/>
                      <a:pt x="0" y="740"/>
                    </a:cubicBezTo>
                    <a:lnTo>
                      <a:pt x="0" y="940"/>
                    </a:lnTo>
                    <a:cubicBezTo>
                      <a:pt x="0" y="950"/>
                      <a:pt x="10" y="960"/>
                      <a:pt x="30" y="960"/>
                    </a:cubicBezTo>
                    <a:cubicBezTo>
                      <a:pt x="40" y="960"/>
                      <a:pt x="50" y="950"/>
                      <a:pt x="50" y="940"/>
                    </a:cubicBezTo>
                    <a:lnTo>
                      <a:pt x="50" y="691"/>
                    </a:lnTo>
                    <a:cubicBezTo>
                      <a:pt x="50" y="611"/>
                      <a:pt x="60" y="531"/>
                      <a:pt x="60" y="451"/>
                    </a:cubicBezTo>
                    <a:cubicBezTo>
                      <a:pt x="60" y="400"/>
                      <a:pt x="70" y="340"/>
                      <a:pt x="70" y="281"/>
                    </a:cubicBezTo>
                    <a:cubicBezTo>
                      <a:pt x="70" y="201"/>
                      <a:pt x="80" y="111"/>
                      <a:pt x="80" y="31"/>
                    </a:cubicBezTo>
                    <a:cubicBezTo>
                      <a:pt x="80" y="11"/>
                      <a:pt x="70" y="1"/>
                      <a:pt x="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4391675" y="5000175"/>
                <a:ext cx="44225" cy="29450"/>
              </a:xfrm>
              <a:custGeom>
                <a:rect b="b" l="l" r="r" t="t"/>
                <a:pathLst>
                  <a:path extrusionOk="0" h="1178" w="1769">
                    <a:moveTo>
                      <a:pt x="1739" y="1"/>
                    </a:moveTo>
                    <a:cubicBezTo>
                      <a:pt x="1729" y="1"/>
                      <a:pt x="1729" y="1"/>
                      <a:pt x="1729" y="11"/>
                    </a:cubicBezTo>
                    <a:cubicBezTo>
                      <a:pt x="1689" y="31"/>
                      <a:pt x="1649" y="51"/>
                      <a:pt x="1619" y="71"/>
                    </a:cubicBezTo>
                    <a:cubicBezTo>
                      <a:pt x="1589" y="91"/>
                      <a:pt x="1549" y="111"/>
                      <a:pt x="1519" y="131"/>
                    </a:cubicBezTo>
                    <a:cubicBezTo>
                      <a:pt x="1479" y="160"/>
                      <a:pt x="1449" y="180"/>
                      <a:pt x="1409" y="200"/>
                    </a:cubicBezTo>
                    <a:cubicBezTo>
                      <a:pt x="1379" y="220"/>
                      <a:pt x="1349" y="251"/>
                      <a:pt x="1319" y="271"/>
                    </a:cubicBezTo>
                    <a:cubicBezTo>
                      <a:pt x="1249" y="320"/>
                      <a:pt x="1180" y="360"/>
                      <a:pt x="1109" y="400"/>
                    </a:cubicBezTo>
                    <a:cubicBezTo>
                      <a:pt x="1049" y="451"/>
                      <a:pt x="980" y="491"/>
                      <a:pt x="909" y="531"/>
                    </a:cubicBezTo>
                    <a:cubicBezTo>
                      <a:pt x="840" y="580"/>
                      <a:pt x="780" y="620"/>
                      <a:pt x="720" y="670"/>
                    </a:cubicBezTo>
                    <a:cubicBezTo>
                      <a:pt x="650" y="710"/>
                      <a:pt x="590" y="760"/>
                      <a:pt x="520" y="800"/>
                    </a:cubicBezTo>
                    <a:lnTo>
                      <a:pt x="310" y="920"/>
                    </a:lnTo>
                    <a:cubicBezTo>
                      <a:pt x="290" y="930"/>
                      <a:pt x="270" y="940"/>
                      <a:pt x="260" y="950"/>
                    </a:cubicBezTo>
                    <a:cubicBezTo>
                      <a:pt x="240" y="960"/>
                      <a:pt x="220" y="970"/>
                      <a:pt x="210" y="980"/>
                    </a:cubicBezTo>
                    <a:cubicBezTo>
                      <a:pt x="170" y="1010"/>
                      <a:pt x="140" y="1030"/>
                      <a:pt x="110" y="1060"/>
                    </a:cubicBezTo>
                    <a:cubicBezTo>
                      <a:pt x="100" y="1060"/>
                      <a:pt x="90" y="1070"/>
                      <a:pt x="90" y="1070"/>
                    </a:cubicBezTo>
                    <a:cubicBezTo>
                      <a:pt x="60" y="1090"/>
                      <a:pt x="41" y="1110"/>
                      <a:pt x="10" y="1130"/>
                    </a:cubicBezTo>
                    <a:lnTo>
                      <a:pt x="1" y="1140"/>
                    </a:lnTo>
                    <a:cubicBezTo>
                      <a:pt x="1" y="1150"/>
                      <a:pt x="1" y="1160"/>
                      <a:pt x="10" y="1160"/>
                    </a:cubicBezTo>
                    <a:cubicBezTo>
                      <a:pt x="10" y="1170"/>
                      <a:pt x="10" y="1170"/>
                      <a:pt x="21" y="1170"/>
                    </a:cubicBezTo>
                    <a:cubicBezTo>
                      <a:pt x="25" y="1175"/>
                      <a:pt x="30" y="1177"/>
                      <a:pt x="34" y="1177"/>
                    </a:cubicBezTo>
                    <a:cubicBezTo>
                      <a:pt x="38" y="1177"/>
                      <a:pt x="41" y="1175"/>
                      <a:pt x="41" y="1170"/>
                    </a:cubicBezTo>
                    <a:cubicBezTo>
                      <a:pt x="70" y="1150"/>
                      <a:pt x="110" y="1120"/>
                      <a:pt x="140" y="1100"/>
                    </a:cubicBezTo>
                    <a:cubicBezTo>
                      <a:pt x="170" y="1070"/>
                      <a:pt x="200" y="1050"/>
                      <a:pt x="230" y="1030"/>
                    </a:cubicBezTo>
                    <a:cubicBezTo>
                      <a:pt x="250" y="1020"/>
                      <a:pt x="260" y="1010"/>
                      <a:pt x="280" y="1000"/>
                    </a:cubicBezTo>
                    <a:lnTo>
                      <a:pt x="340" y="970"/>
                    </a:lnTo>
                    <a:cubicBezTo>
                      <a:pt x="410" y="930"/>
                      <a:pt x="480" y="890"/>
                      <a:pt x="540" y="860"/>
                    </a:cubicBezTo>
                    <a:cubicBezTo>
                      <a:pt x="580" y="840"/>
                      <a:pt x="610" y="820"/>
                      <a:pt x="640" y="800"/>
                    </a:cubicBezTo>
                    <a:cubicBezTo>
                      <a:pt x="660" y="780"/>
                      <a:pt x="680" y="770"/>
                      <a:pt x="700" y="760"/>
                    </a:cubicBezTo>
                    <a:cubicBezTo>
                      <a:pt x="710" y="750"/>
                      <a:pt x="730" y="740"/>
                      <a:pt x="750" y="720"/>
                    </a:cubicBezTo>
                    <a:cubicBezTo>
                      <a:pt x="780" y="700"/>
                      <a:pt x="820" y="680"/>
                      <a:pt x="849" y="650"/>
                    </a:cubicBezTo>
                    <a:cubicBezTo>
                      <a:pt x="869" y="640"/>
                      <a:pt x="880" y="630"/>
                      <a:pt x="889" y="620"/>
                    </a:cubicBezTo>
                    <a:cubicBezTo>
                      <a:pt x="909" y="610"/>
                      <a:pt x="920" y="600"/>
                      <a:pt x="940" y="590"/>
                    </a:cubicBezTo>
                    <a:cubicBezTo>
                      <a:pt x="1009" y="551"/>
                      <a:pt x="1080" y="511"/>
                      <a:pt x="1149" y="460"/>
                    </a:cubicBezTo>
                    <a:cubicBezTo>
                      <a:pt x="1209" y="420"/>
                      <a:pt x="1279" y="371"/>
                      <a:pt x="1349" y="331"/>
                    </a:cubicBezTo>
                    <a:cubicBezTo>
                      <a:pt x="1379" y="300"/>
                      <a:pt x="1409" y="280"/>
                      <a:pt x="1439" y="260"/>
                    </a:cubicBezTo>
                    <a:cubicBezTo>
                      <a:pt x="1479" y="231"/>
                      <a:pt x="1509" y="211"/>
                      <a:pt x="1549" y="191"/>
                    </a:cubicBezTo>
                    <a:cubicBezTo>
                      <a:pt x="1579" y="171"/>
                      <a:pt x="1619" y="151"/>
                      <a:pt x="1649" y="131"/>
                    </a:cubicBezTo>
                    <a:cubicBezTo>
                      <a:pt x="1679" y="111"/>
                      <a:pt x="1719" y="81"/>
                      <a:pt x="1749" y="61"/>
                    </a:cubicBezTo>
                    <a:lnTo>
                      <a:pt x="1759" y="51"/>
                    </a:lnTo>
                    <a:cubicBezTo>
                      <a:pt x="1769" y="41"/>
                      <a:pt x="1769" y="31"/>
                      <a:pt x="1759" y="21"/>
                    </a:cubicBezTo>
                    <a:cubicBezTo>
                      <a:pt x="1759" y="11"/>
                      <a:pt x="1749" y="1"/>
                      <a:pt x="173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4389175" y="5000425"/>
                <a:ext cx="38000" cy="24525"/>
              </a:xfrm>
              <a:custGeom>
                <a:rect b="b" l="l" r="r" t="t"/>
                <a:pathLst>
                  <a:path extrusionOk="0" h="981" w="1520">
                    <a:moveTo>
                      <a:pt x="1479" y="1"/>
                    </a:moveTo>
                    <a:cubicBezTo>
                      <a:pt x="1459" y="11"/>
                      <a:pt x="1449" y="21"/>
                      <a:pt x="1429" y="31"/>
                    </a:cubicBezTo>
                    <a:cubicBezTo>
                      <a:pt x="1409" y="41"/>
                      <a:pt x="1399" y="51"/>
                      <a:pt x="1379" y="61"/>
                    </a:cubicBezTo>
                    <a:cubicBezTo>
                      <a:pt x="1349" y="90"/>
                      <a:pt x="1320" y="110"/>
                      <a:pt x="1289" y="130"/>
                    </a:cubicBezTo>
                    <a:cubicBezTo>
                      <a:pt x="1220" y="170"/>
                      <a:pt x="1149" y="210"/>
                      <a:pt x="1080" y="261"/>
                    </a:cubicBezTo>
                    <a:cubicBezTo>
                      <a:pt x="940" y="341"/>
                      <a:pt x="800" y="421"/>
                      <a:pt x="670" y="510"/>
                    </a:cubicBezTo>
                    <a:cubicBezTo>
                      <a:pt x="600" y="550"/>
                      <a:pt x="530" y="600"/>
                      <a:pt x="460" y="650"/>
                    </a:cubicBezTo>
                    <a:cubicBezTo>
                      <a:pt x="390" y="690"/>
                      <a:pt x="320" y="740"/>
                      <a:pt x="250" y="780"/>
                    </a:cubicBezTo>
                    <a:cubicBezTo>
                      <a:pt x="210" y="810"/>
                      <a:pt x="180" y="840"/>
                      <a:pt x="141" y="860"/>
                    </a:cubicBezTo>
                    <a:lnTo>
                      <a:pt x="21" y="950"/>
                    </a:lnTo>
                    <a:cubicBezTo>
                      <a:pt x="10" y="960"/>
                      <a:pt x="1" y="960"/>
                      <a:pt x="10" y="970"/>
                    </a:cubicBezTo>
                    <a:cubicBezTo>
                      <a:pt x="10" y="980"/>
                      <a:pt x="30" y="980"/>
                      <a:pt x="30" y="980"/>
                    </a:cubicBezTo>
                    <a:cubicBezTo>
                      <a:pt x="70" y="950"/>
                      <a:pt x="101" y="930"/>
                      <a:pt x="130" y="910"/>
                    </a:cubicBezTo>
                    <a:cubicBezTo>
                      <a:pt x="170" y="890"/>
                      <a:pt x="200" y="870"/>
                      <a:pt x="230" y="840"/>
                    </a:cubicBezTo>
                    <a:cubicBezTo>
                      <a:pt x="300" y="800"/>
                      <a:pt x="360" y="760"/>
                      <a:pt x="430" y="710"/>
                    </a:cubicBezTo>
                    <a:cubicBezTo>
                      <a:pt x="500" y="670"/>
                      <a:pt x="560" y="630"/>
                      <a:pt x="630" y="590"/>
                    </a:cubicBezTo>
                    <a:cubicBezTo>
                      <a:pt x="700" y="550"/>
                      <a:pt x="770" y="501"/>
                      <a:pt x="840" y="461"/>
                    </a:cubicBezTo>
                    <a:lnTo>
                      <a:pt x="1049" y="341"/>
                    </a:lnTo>
                    <a:cubicBezTo>
                      <a:pt x="1120" y="301"/>
                      <a:pt x="1189" y="261"/>
                      <a:pt x="1260" y="210"/>
                    </a:cubicBezTo>
                    <a:cubicBezTo>
                      <a:pt x="1300" y="190"/>
                      <a:pt x="1349" y="161"/>
                      <a:pt x="1389" y="130"/>
                    </a:cubicBezTo>
                    <a:cubicBezTo>
                      <a:pt x="1409" y="121"/>
                      <a:pt x="1429" y="110"/>
                      <a:pt x="1459" y="90"/>
                    </a:cubicBezTo>
                    <a:lnTo>
                      <a:pt x="1479" y="71"/>
                    </a:lnTo>
                    <a:cubicBezTo>
                      <a:pt x="1489" y="71"/>
                      <a:pt x="1499" y="61"/>
                      <a:pt x="1509" y="41"/>
                    </a:cubicBezTo>
                    <a:cubicBezTo>
                      <a:pt x="1519" y="41"/>
                      <a:pt x="1519" y="41"/>
                      <a:pt x="1519" y="31"/>
                    </a:cubicBezTo>
                    <a:lnTo>
                      <a:pt x="1519" y="11"/>
                    </a:lnTo>
                    <a:cubicBezTo>
                      <a:pt x="1509" y="1"/>
                      <a:pt x="1499" y="1"/>
                      <a:pt x="148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4424900" y="4847575"/>
                <a:ext cx="25" cy="0"/>
              </a:xfrm>
              <a:custGeom>
                <a:rect b="b" l="l" r="r" t="t"/>
                <a:pathLst>
                  <a:path extrusionOk="0" h="0" w="1">
                    <a:moveTo>
                      <a:pt x="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4410900" y="4752650"/>
                <a:ext cx="10525" cy="20250"/>
              </a:xfrm>
              <a:custGeom>
                <a:rect b="b" l="l" r="r" t="t"/>
                <a:pathLst>
                  <a:path extrusionOk="0" h="810" w="421">
                    <a:moveTo>
                      <a:pt x="171" y="0"/>
                    </a:moveTo>
                    <a:cubicBezTo>
                      <a:pt x="151" y="10"/>
                      <a:pt x="140" y="30"/>
                      <a:pt x="140" y="60"/>
                    </a:cubicBezTo>
                    <a:cubicBezTo>
                      <a:pt x="160" y="120"/>
                      <a:pt x="171" y="170"/>
                      <a:pt x="191" y="230"/>
                    </a:cubicBezTo>
                    <a:cubicBezTo>
                      <a:pt x="200" y="270"/>
                      <a:pt x="220" y="320"/>
                      <a:pt x="240" y="360"/>
                    </a:cubicBezTo>
                    <a:cubicBezTo>
                      <a:pt x="260" y="409"/>
                      <a:pt x="280" y="469"/>
                      <a:pt x="291" y="520"/>
                    </a:cubicBezTo>
                    <a:cubicBezTo>
                      <a:pt x="300" y="549"/>
                      <a:pt x="311" y="580"/>
                      <a:pt x="311" y="609"/>
                    </a:cubicBezTo>
                    <a:cubicBezTo>
                      <a:pt x="320" y="629"/>
                      <a:pt x="320" y="649"/>
                      <a:pt x="320" y="669"/>
                    </a:cubicBezTo>
                    <a:cubicBezTo>
                      <a:pt x="311" y="669"/>
                      <a:pt x="291" y="669"/>
                      <a:pt x="271" y="680"/>
                    </a:cubicBezTo>
                    <a:lnTo>
                      <a:pt x="220" y="680"/>
                    </a:lnTo>
                    <a:cubicBezTo>
                      <a:pt x="200" y="689"/>
                      <a:pt x="180" y="689"/>
                      <a:pt x="160" y="689"/>
                    </a:cubicBezTo>
                    <a:lnTo>
                      <a:pt x="91" y="689"/>
                    </a:lnTo>
                    <a:cubicBezTo>
                      <a:pt x="80" y="689"/>
                      <a:pt x="71" y="680"/>
                      <a:pt x="51" y="680"/>
                    </a:cubicBezTo>
                    <a:cubicBezTo>
                      <a:pt x="40" y="680"/>
                      <a:pt x="20" y="689"/>
                      <a:pt x="11" y="700"/>
                    </a:cubicBezTo>
                    <a:cubicBezTo>
                      <a:pt x="1" y="709"/>
                      <a:pt x="1" y="720"/>
                      <a:pt x="1" y="740"/>
                    </a:cubicBezTo>
                    <a:cubicBezTo>
                      <a:pt x="1" y="749"/>
                      <a:pt x="1" y="760"/>
                      <a:pt x="11" y="780"/>
                    </a:cubicBezTo>
                    <a:cubicBezTo>
                      <a:pt x="20" y="789"/>
                      <a:pt x="40" y="799"/>
                      <a:pt x="60" y="809"/>
                    </a:cubicBezTo>
                    <a:lnTo>
                      <a:pt x="100" y="809"/>
                    </a:lnTo>
                    <a:cubicBezTo>
                      <a:pt x="111" y="809"/>
                      <a:pt x="131" y="809"/>
                      <a:pt x="151" y="799"/>
                    </a:cubicBezTo>
                    <a:cubicBezTo>
                      <a:pt x="171" y="799"/>
                      <a:pt x="200" y="799"/>
                      <a:pt x="220" y="789"/>
                    </a:cubicBezTo>
                    <a:cubicBezTo>
                      <a:pt x="251" y="789"/>
                      <a:pt x="280" y="780"/>
                      <a:pt x="311" y="769"/>
                    </a:cubicBezTo>
                    <a:cubicBezTo>
                      <a:pt x="320" y="769"/>
                      <a:pt x="340" y="769"/>
                      <a:pt x="351" y="760"/>
                    </a:cubicBezTo>
                    <a:cubicBezTo>
                      <a:pt x="371" y="760"/>
                      <a:pt x="391" y="749"/>
                      <a:pt x="400" y="740"/>
                    </a:cubicBezTo>
                    <a:cubicBezTo>
                      <a:pt x="411" y="720"/>
                      <a:pt x="420" y="700"/>
                      <a:pt x="420" y="680"/>
                    </a:cubicBezTo>
                    <a:cubicBezTo>
                      <a:pt x="420" y="669"/>
                      <a:pt x="411" y="649"/>
                      <a:pt x="411" y="629"/>
                    </a:cubicBezTo>
                    <a:cubicBezTo>
                      <a:pt x="400" y="620"/>
                      <a:pt x="400" y="609"/>
                      <a:pt x="400" y="600"/>
                    </a:cubicBezTo>
                    <a:cubicBezTo>
                      <a:pt x="391" y="569"/>
                      <a:pt x="391" y="549"/>
                      <a:pt x="380" y="520"/>
                    </a:cubicBezTo>
                    <a:cubicBezTo>
                      <a:pt x="360" y="469"/>
                      <a:pt x="351" y="420"/>
                      <a:pt x="340" y="369"/>
                    </a:cubicBezTo>
                    <a:cubicBezTo>
                      <a:pt x="331" y="340"/>
                      <a:pt x="311" y="309"/>
                      <a:pt x="300" y="280"/>
                    </a:cubicBezTo>
                    <a:cubicBezTo>
                      <a:pt x="271" y="200"/>
                      <a:pt x="251" y="120"/>
                      <a:pt x="231" y="30"/>
                    </a:cubicBezTo>
                    <a:cubicBezTo>
                      <a:pt x="220" y="20"/>
                      <a:pt x="211" y="0"/>
                      <a:pt x="19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4384925" y="4996950"/>
                <a:ext cx="36500" cy="25000"/>
              </a:xfrm>
              <a:custGeom>
                <a:rect b="b" l="l" r="r" t="t"/>
                <a:pathLst>
                  <a:path extrusionOk="0" h="1000" w="1460">
                    <a:moveTo>
                      <a:pt x="1430" y="0"/>
                    </a:moveTo>
                    <a:cubicBezTo>
                      <a:pt x="1430" y="0"/>
                      <a:pt x="1419" y="0"/>
                      <a:pt x="1410" y="10"/>
                    </a:cubicBezTo>
                    <a:lnTo>
                      <a:pt x="1379" y="40"/>
                    </a:lnTo>
                    <a:cubicBezTo>
                      <a:pt x="1359" y="50"/>
                      <a:pt x="1350" y="60"/>
                      <a:pt x="1339" y="70"/>
                    </a:cubicBezTo>
                    <a:cubicBezTo>
                      <a:pt x="1330" y="80"/>
                      <a:pt x="1319" y="80"/>
                      <a:pt x="1310" y="90"/>
                    </a:cubicBezTo>
                    <a:cubicBezTo>
                      <a:pt x="1239" y="140"/>
                      <a:pt x="1170" y="190"/>
                      <a:pt x="1110" y="240"/>
                    </a:cubicBezTo>
                    <a:cubicBezTo>
                      <a:pt x="1040" y="280"/>
                      <a:pt x="980" y="329"/>
                      <a:pt x="910" y="369"/>
                    </a:cubicBezTo>
                    <a:cubicBezTo>
                      <a:pt x="840" y="420"/>
                      <a:pt x="780" y="460"/>
                      <a:pt x="710" y="500"/>
                    </a:cubicBezTo>
                    <a:cubicBezTo>
                      <a:pt x="680" y="520"/>
                      <a:pt x="650" y="540"/>
                      <a:pt x="610" y="560"/>
                    </a:cubicBezTo>
                    <a:cubicBezTo>
                      <a:pt x="600" y="569"/>
                      <a:pt x="580" y="580"/>
                      <a:pt x="560" y="589"/>
                    </a:cubicBezTo>
                    <a:cubicBezTo>
                      <a:pt x="550" y="600"/>
                      <a:pt x="530" y="609"/>
                      <a:pt x="510" y="620"/>
                    </a:cubicBezTo>
                    <a:cubicBezTo>
                      <a:pt x="480" y="649"/>
                      <a:pt x="440" y="669"/>
                      <a:pt x="400" y="689"/>
                    </a:cubicBezTo>
                    <a:lnTo>
                      <a:pt x="311" y="749"/>
                    </a:lnTo>
                    <a:cubicBezTo>
                      <a:pt x="291" y="769"/>
                      <a:pt x="271" y="779"/>
                      <a:pt x="251" y="789"/>
                    </a:cubicBezTo>
                    <a:cubicBezTo>
                      <a:pt x="231" y="809"/>
                      <a:pt x="220" y="819"/>
                      <a:pt x="200" y="829"/>
                    </a:cubicBezTo>
                    <a:cubicBezTo>
                      <a:pt x="171" y="849"/>
                      <a:pt x="140" y="879"/>
                      <a:pt x="111" y="899"/>
                    </a:cubicBezTo>
                    <a:cubicBezTo>
                      <a:pt x="71" y="919"/>
                      <a:pt x="40" y="949"/>
                      <a:pt x="0" y="979"/>
                    </a:cubicBezTo>
                    <a:lnTo>
                      <a:pt x="0" y="989"/>
                    </a:lnTo>
                    <a:cubicBezTo>
                      <a:pt x="0" y="999"/>
                      <a:pt x="11" y="999"/>
                      <a:pt x="20" y="999"/>
                    </a:cubicBezTo>
                    <a:cubicBezTo>
                      <a:pt x="51" y="969"/>
                      <a:pt x="80" y="949"/>
                      <a:pt x="120" y="919"/>
                    </a:cubicBezTo>
                    <a:cubicBezTo>
                      <a:pt x="151" y="899"/>
                      <a:pt x="180" y="869"/>
                      <a:pt x="211" y="849"/>
                    </a:cubicBezTo>
                    <a:cubicBezTo>
                      <a:pt x="231" y="839"/>
                      <a:pt x="240" y="829"/>
                      <a:pt x="260" y="819"/>
                    </a:cubicBezTo>
                    <a:cubicBezTo>
                      <a:pt x="280" y="799"/>
                      <a:pt x="300" y="789"/>
                      <a:pt x="320" y="779"/>
                    </a:cubicBezTo>
                    <a:cubicBezTo>
                      <a:pt x="350" y="749"/>
                      <a:pt x="380" y="729"/>
                      <a:pt x="420" y="709"/>
                    </a:cubicBezTo>
                    <a:cubicBezTo>
                      <a:pt x="450" y="689"/>
                      <a:pt x="490" y="669"/>
                      <a:pt x="520" y="649"/>
                    </a:cubicBezTo>
                    <a:cubicBezTo>
                      <a:pt x="560" y="629"/>
                      <a:pt x="590" y="609"/>
                      <a:pt x="620" y="589"/>
                    </a:cubicBezTo>
                    <a:cubicBezTo>
                      <a:pt x="660" y="569"/>
                      <a:pt x="690" y="549"/>
                      <a:pt x="720" y="529"/>
                    </a:cubicBezTo>
                    <a:cubicBezTo>
                      <a:pt x="760" y="509"/>
                      <a:pt x="790" y="489"/>
                      <a:pt x="830" y="460"/>
                    </a:cubicBezTo>
                    <a:cubicBezTo>
                      <a:pt x="860" y="449"/>
                      <a:pt x="890" y="429"/>
                      <a:pt x="920" y="409"/>
                    </a:cubicBezTo>
                    <a:cubicBezTo>
                      <a:pt x="960" y="380"/>
                      <a:pt x="1000" y="360"/>
                      <a:pt x="1040" y="329"/>
                    </a:cubicBezTo>
                    <a:cubicBezTo>
                      <a:pt x="1099" y="289"/>
                      <a:pt x="1170" y="249"/>
                      <a:pt x="1230" y="210"/>
                    </a:cubicBezTo>
                    <a:cubicBezTo>
                      <a:pt x="1270" y="180"/>
                      <a:pt x="1299" y="160"/>
                      <a:pt x="1339" y="130"/>
                    </a:cubicBezTo>
                    <a:cubicBezTo>
                      <a:pt x="1359" y="120"/>
                      <a:pt x="1379" y="100"/>
                      <a:pt x="1399" y="90"/>
                    </a:cubicBezTo>
                    <a:cubicBezTo>
                      <a:pt x="1419" y="80"/>
                      <a:pt x="1439" y="60"/>
                      <a:pt x="1450" y="50"/>
                    </a:cubicBezTo>
                    <a:cubicBezTo>
                      <a:pt x="1459" y="40"/>
                      <a:pt x="1459" y="30"/>
                      <a:pt x="1459" y="30"/>
                    </a:cubicBezTo>
                    <a:cubicBezTo>
                      <a:pt x="1459" y="20"/>
                      <a:pt x="1459" y="10"/>
                      <a:pt x="1450" y="10"/>
                    </a:cubicBezTo>
                    <a:cubicBezTo>
                      <a:pt x="1450" y="0"/>
                      <a:pt x="1439" y="0"/>
                      <a:pt x="14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4369425" y="4982700"/>
                <a:ext cx="36275" cy="27750"/>
              </a:xfrm>
              <a:custGeom>
                <a:rect b="b" l="l" r="r" t="t"/>
                <a:pathLst>
                  <a:path extrusionOk="0" h="1110" w="1451">
                    <a:moveTo>
                      <a:pt x="1390" y="0"/>
                    </a:moveTo>
                    <a:cubicBezTo>
                      <a:pt x="1390" y="0"/>
                      <a:pt x="1380" y="0"/>
                      <a:pt x="1370" y="11"/>
                    </a:cubicBezTo>
                    <a:cubicBezTo>
                      <a:pt x="1330" y="31"/>
                      <a:pt x="1300" y="60"/>
                      <a:pt x="1270" y="90"/>
                    </a:cubicBezTo>
                    <a:cubicBezTo>
                      <a:pt x="1240" y="110"/>
                      <a:pt x="1210" y="130"/>
                      <a:pt x="1190" y="150"/>
                    </a:cubicBezTo>
                    <a:cubicBezTo>
                      <a:pt x="1100" y="220"/>
                      <a:pt x="1010" y="280"/>
                      <a:pt x="911" y="350"/>
                    </a:cubicBezTo>
                    <a:cubicBezTo>
                      <a:pt x="811" y="420"/>
                      <a:pt x="700" y="490"/>
                      <a:pt x="591" y="560"/>
                    </a:cubicBezTo>
                    <a:cubicBezTo>
                      <a:pt x="560" y="580"/>
                      <a:pt x="520" y="610"/>
                      <a:pt x="480" y="630"/>
                    </a:cubicBezTo>
                    <a:cubicBezTo>
                      <a:pt x="431" y="670"/>
                      <a:pt x="381" y="700"/>
                      <a:pt x="341" y="740"/>
                    </a:cubicBezTo>
                    <a:cubicBezTo>
                      <a:pt x="231" y="830"/>
                      <a:pt x="121" y="919"/>
                      <a:pt x="21" y="1010"/>
                    </a:cubicBezTo>
                    <a:cubicBezTo>
                      <a:pt x="1" y="1030"/>
                      <a:pt x="1" y="1070"/>
                      <a:pt x="21" y="1090"/>
                    </a:cubicBezTo>
                    <a:cubicBezTo>
                      <a:pt x="31" y="1099"/>
                      <a:pt x="41" y="1110"/>
                      <a:pt x="61" y="1110"/>
                    </a:cubicBezTo>
                    <a:cubicBezTo>
                      <a:pt x="71" y="1110"/>
                      <a:pt x="91" y="1099"/>
                      <a:pt x="101" y="1090"/>
                    </a:cubicBezTo>
                    <a:cubicBezTo>
                      <a:pt x="211" y="999"/>
                      <a:pt x="321" y="899"/>
                      <a:pt x="431" y="810"/>
                    </a:cubicBezTo>
                    <a:cubicBezTo>
                      <a:pt x="480" y="770"/>
                      <a:pt x="531" y="740"/>
                      <a:pt x="580" y="700"/>
                    </a:cubicBezTo>
                    <a:cubicBezTo>
                      <a:pt x="591" y="690"/>
                      <a:pt x="611" y="680"/>
                      <a:pt x="620" y="680"/>
                    </a:cubicBezTo>
                    <a:cubicBezTo>
                      <a:pt x="660" y="650"/>
                      <a:pt x="691" y="630"/>
                      <a:pt x="720" y="610"/>
                    </a:cubicBezTo>
                    <a:cubicBezTo>
                      <a:pt x="820" y="550"/>
                      <a:pt x="911" y="480"/>
                      <a:pt x="1000" y="420"/>
                    </a:cubicBezTo>
                    <a:cubicBezTo>
                      <a:pt x="1080" y="370"/>
                      <a:pt x="1160" y="320"/>
                      <a:pt x="1230" y="260"/>
                    </a:cubicBezTo>
                    <a:cubicBezTo>
                      <a:pt x="1300" y="210"/>
                      <a:pt x="1370" y="150"/>
                      <a:pt x="1430" y="90"/>
                    </a:cubicBezTo>
                    <a:cubicBezTo>
                      <a:pt x="1450" y="70"/>
                      <a:pt x="1450" y="51"/>
                      <a:pt x="1440" y="31"/>
                    </a:cubicBezTo>
                    <a:cubicBezTo>
                      <a:pt x="1430" y="11"/>
                      <a:pt x="1410" y="0"/>
                      <a:pt x="139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4363200" y="4981450"/>
                <a:ext cx="35500" cy="26750"/>
              </a:xfrm>
              <a:custGeom>
                <a:rect b="b" l="l" r="r" t="t"/>
                <a:pathLst>
                  <a:path extrusionOk="0" h="1070" w="1420">
                    <a:moveTo>
                      <a:pt x="1379" y="1"/>
                    </a:moveTo>
                    <a:cubicBezTo>
                      <a:pt x="1369" y="1"/>
                      <a:pt x="1369" y="1"/>
                      <a:pt x="1359" y="10"/>
                    </a:cubicBezTo>
                    <a:cubicBezTo>
                      <a:pt x="1329" y="30"/>
                      <a:pt x="1289" y="61"/>
                      <a:pt x="1259" y="81"/>
                    </a:cubicBezTo>
                    <a:cubicBezTo>
                      <a:pt x="1229" y="101"/>
                      <a:pt x="1199" y="130"/>
                      <a:pt x="1160" y="150"/>
                    </a:cubicBezTo>
                    <a:cubicBezTo>
                      <a:pt x="1100" y="200"/>
                      <a:pt x="1040" y="240"/>
                      <a:pt x="980" y="290"/>
                    </a:cubicBezTo>
                    <a:cubicBezTo>
                      <a:pt x="840" y="390"/>
                      <a:pt x="690" y="500"/>
                      <a:pt x="550" y="600"/>
                    </a:cubicBezTo>
                    <a:cubicBezTo>
                      <a:pt x="520" y="620"/>
                      <a:pt x="490" y="640"/>
                      <a:pt x="470" y="660"/>
                    </a:cubicBezTo>
                    <a:cubicBezTo>
                      <a:pt x="440" y="690"/>
                      <a:pt x="410" y="710"/>
                      <a:pt x="380" y="730"/>
                    </a:cubicBezTo>
                    <a:cubicBezTo>
                      <a:pt x="310" y="780"/>
                      <a:pt x="240" y="830"/>
                      <a:pt x="180" y="880"/>
                    </a:cubicBezTo>
                    <a:cubicBezTo>
                      <a:pt x="120" y="920"/>
                      <a:pt x="70" y="969"/>
                      <a:pt x="10" y="1009"/>
                    </a:cubicBezTo>
                    <a:cubicBezTo>
                      <a:pt x="0" y="1029"/>
                      <a:pt x="0" y="1049"/>
                      <a:pt x="10" y="1060"/>
                    </a:cubicBezTo>
                    <a:cubicBezTo>
                      <a:pt x="20" y="1069"/>
                      <a:pt x="30" y="1069"/>
                      <a:pt x="40" y="1069"/>
                    </a:cubicBezTo>
                    <a:cubicBezTo>
                      <a:pt x="50" y="1069"/>
                      <a:pt x="50" y="1069"/>
                      <a:pt x="60" y="1060"/>
                    </a:cubicBezTo>
                    <a:cubicBezTo>
                      <a:pt x="120" y="1009"/>
                      <a:pt x="180" y="960"/>
                      <a:pt x="250" y="909"/>
                    </a:cubicBezTo>
                    <a:cubicBezTo>
                      <a:pt x="310" y="869"/>
                      <a:pt x="370" y="820"/>
                      <a:pt x="430" y="780"/>
                    </a:cubicBezTo>
                    <a:lnTo>
                      <a:pt x="640" y="630"/>
                    </a:lnTo>
                    <a:cubicBezTo>
                      <a:pt x="769" y="530"/>
                      <a:pt x="909" y="430"/>
                      <a:pt x="1040" y="340"/>
                    </a:cubicBezTo>
                    <a:cubicBezTo>
                      <a:pt x="1100" y="290"/>
                      <a:pt x="1169" y="240"/>
                      <a:pt x="1229" y="200"/>
                    </a:cubicBezTo>
                    <a:cubicBezTo>
                      <a:pt x="1259" y="180"/>
                      <a:pt x="1279" y="160"/>
                      <a:pt x="1309" y="140"/>
                    </a:cubicBezTo>
                    <a:cubicBezTo>
                      <a:pt x="1329" y="130"/>
                      <a:pt x="1339" y="120"/>
                      <a:pt x="1359" y="110"/>
                    </a:cubicBezTo>
                    <a:cubicBezTo>
                      <a:pt x="1369" y="101"/>
                      <a:pt x="1389" y="81"/>
                      <a:pt x="1409" y="70"/>
                    </a:cubicBezTo>
                    <a:cubicBezTo>
                      <a:pt x="1419" y="50"/>
                      <a:pt x="1419" y="41"/>
                      <a:pt x="1409" y="21"/>
                    </a:cubicBezTo>
                    <a:cubicBezTo>
                      <a:pt x="1409" y="10"/>
                      <a:pt x="1389" y="1"/>
                      <a:pt x="137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4354950" y="4977700"/>
                <a:ext cx="37500" cy="29000"/>
              </a:xfrm>
              <a:custGeom>
                <a:rect b="b" l="l" r="r" t="t"/>
                <a:pathLst>
                  <a:path extrusionOk="0" h="1160" w="1500">
                    <a:moveTo>
                      <a:pt x="1439" y="0"/>
                    </a:moveTo>
                    <a:lnTo>
                      <a:pt x="1419" y="20"/>
                    </a:lnTo>
                    <a:cubicBezTo>
                      <a:pt x="1419" y="31"/>
                      <a:pt x="1410" y="31"/>
                      <a:pt x="1399" y="40"/>
                    </a:cubicBezTo>
                    <a:cubicBezTo>
                      <a:pt x="1330" y="91"/>
                      <a:pt x="1270" y="140"/>
                      <a:pt x="1199" y="191"/>
                    </a:cubicBezTo>
                    <a:cubicBezTo>
                      <a:pt x="1119" y="251"/>
                      <a:pt x="1040" y="300"/>
                      <a:pt x="950" y="360"/>
                    </a:cubicBezTo>
                    <a:cubicBezTo>
                      <a:pt x="920" y="380"/>
                      <a:pt x="890" y="410"/>
                      <a:pt x="850" y="430"/>
                    </a:cubicBezTo>
                    <a:cubicBezTo>
                      <a:pt x="820" y="450"/>
                      <a:pt x="790" y="470"/>
                      <a:pt x="760" y="500"/>
                    </a:cubicBezTo>
                    <a:cubicBezTo>
                      <a:pt x="690" y="550"/>
                      <a:pt x="610" y="600"/>
                      <a:pt x="540" y="660"/>
                    </a:cubicBezTo>
                    <a:cubicBezTo>
                      <a:pt x="490" y="700"/>
                      <a:pt x="450" y="740"/>
                      <a:pt x="400" y="780"/>
                    </a:cubicBezTo>
                    <a:lnTo>
                      <a:pt x="311" y="840"/>
                    </a:lnTo>
                    <a:cubicBezTo>
                      <a:pt x="240" y="910"/>
                      <a:pt x="160" y="970"/>
                      <a:pt x="91" y="1030"/>
                    </a:cubicBezTo>
                    <a:cubicBezTo>
                      <a:pt x="60" y="1050"/>
                      <a:pt x="40" y="1070"/>
                      <a:pt x="20" y="1090"/>
                    </a:cubicBezTo>
                    <a:cubicBezTo>
                      <a:pt x="0" y="1110"/>
                      <a:pt x="0" y="1130"/>
                      <a:pt x="20" y="1150"/>
                    </a:cubicBezTo>
                    <a:cubicBezTo>
                      <a:pt x="31" y="1159"/>
                      <a:pt x="40" y="1159"/>
                      <a:pt x="51" y="1159"/>
                    </a:cubicBezTo>
                    <a:cubicBezTo>
                      <a:pt x="60" y="1159"/>
                      <a:pt x="71" y="1159"/>
                      <a:pt x="80" y="1150"/>
                    </a:cubicBezTo>
                    <a:cubicBezTo>
                      <a:pt x="171" y="1070"/>
                      <a:pt x="260" y="990"/>
                      <a:pt x="350" y="920"/>
                    </a:cubicBezTo>
                    <a:cubicBezTo>
                      <a:pt x="420" y="860"/>
                      <a:pt x="490" y="810"/>
                      <a:pt x="560" y="750"/>
                    </a:cubicBezTo>
                    <a:cubicBezTo>
                      <a:pt x="580" y="730"/>
                      <a:pt x="600" y="720"/>
                      <a:pt x="620" y="700"/>
                    </a:cubicBezTo>
                    <a:cubicBezTo>
                      <a:pt x="660" y="670"/>
                      <a:pt x="700" y="650"/>
                      <a:pt x="740" y="620"/>
                    </a:cubicBezTo>
                    <a:cubicBezTo>
                      <a:pt x="770" y="600"/>
                      <a:pt x="790" y="570"/>
                      <a:pt x="830" y="550"/>
                    </a:cubicBezTo>
                    <a:cubicBezTo>
                      <a:pt x="910" y="490"/>
                      <a:pt x="990" y="440"/>
                      <a:pt x="1070" y="380"/>
                    </a:cubicBezTo>
                    <a:lnTo>
                      <a:pt x="1159" y="320"/>
                    </a:lnTo>
                    <a:cubicBezTo>
                      <a:pt x="1199" y="290"/>
                      <a:pt x="1239" y="270"/>
                      <a:pt x="1270" y="240"/>
                    </a:cubicBezTo>
                    <a:cubicBezTo>
                      <a:pt x="1310" y="211"/>
                      <a:pt x="1350" y="191"/>
                      <a:pt x="1379" y="160"/>
                    </a:cubicBezTo>
                    <a:cubicBezTo>
                      <a:pt x="1399" y="140"/>
                      <a:pt x="1419" y="131"/>
                      <a:pt x="1439" y="120"/>
                    </a:cubicBezTo>
                    <a:cubicBezTo>
                      <a:pt x="1439" y="111"/>
                      <a:pt x="1450" y="100"/>
                      <a:pt x="1459" y="100"/>
                    </a:cubicBezTo>
                    <a:cubicBezTo>
                      <a:pt x="1479" y="80"/>
                      <a:pt x="1499" y="71"/>
                      <a:pt x="1499" y="51"/>
                    </a:cubicBezTo>
                    <a:cubicBezTo>
                      <a:pt x="1499" y="40"/>
                      <a:pt x="1499" y="20"/>
                      <a:pt x="1490" y="11"/>
                    </a:cubicBezTo>
                    <a:cubicBezTo>
                      <a:pt x="1479" y="0"/>
                      <a:pt x="1470" y="0"/>
                      <a:pt x="145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4353450" y="4968475"/>
                <a:ext cx="19275" cy="14750"/>
              </a:xfrm>
              <a:custGeom>
                <a:rect b="b" l="l" r="r" t="t"/>
                <a:pathLst>
                  <a:path extrusionOk="0" h="590" w="771">
                    <a:moveTo>
                      <a:pt x="730" y="0"/>
                    </a:moveTo>
                    <a:cubicBezTo>
                      <a:pt x="600" y="100"/>
                      <a:pt x="460" y="189"/>
                      <a:pt x="331" y="289"/>
                    </a:cubicBezTo>
                    <a:cubicBezTo>
                      <a:pt x="231" y="369"/>
                      <a:pt x="120" y="449"/>
                      <a:pt x="11" y="529"/>
                    </a:cubicBezTo>
                    <a:cubicBezTo>
                      <a:pt x="11" y="540"/>
                      <a:pt x="0" y="540"/>
                      <a:pt x="0" y="549"/>
                    </a:cubicBezTo>
                    <a:lnTo>
                      <a:pt x="0" y="569"/>
                    </a:lnTo>
                    <a:lnTo>
                      <a:pt x="20" y="589"/>
                    </a:lnTo>
                    <a:cubicBezTo>
                      <a:pt x="31" y="589"/>
                      <a:pt x="40" y="589"/>
                      <a:pt x="40" y="580"/>
                    </a:cubicBezTo>
                    <a:cubicBezTo>
                      <a:pt x="200" y="460"/>
                      <a:pt x="360" y="349"/>
                      <a:pt x="510" y="229"/>
                    </a:cubicBezTo>
                    <a:cubicBezTo>
                      <a:pt x="590" y="169"/>
                      <a:pt x="670" y="110"/>
                      <a:pt x="760" y="50"/>
                    </a:cubicBezTo>
                    <a:cubicBezTo>
                      <a:pt x="760" y="50"/>
                      <a:pt x="770" y="40"/>
                      <a:pt x="770" y="30"/>
                    </a:cubicBezTo>
                    <a:lnTo>
                      <a:pt x="770" y="10"/>
                    </a:lnTo>
                    <a:cubicBezTo>
                      <a:pt x="760" y="0"/>
                      <a:pt x="760" y="0"/>
                      <a:pt x="7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4352200" y="4828575"/>
                <a:ext cx="19750" cy="50225"/>
              </a:xfrm>
              <a:custGeom>
                <a:rect b="b" l="l" r="r" t="t"/>
                <a:pathLst>
                  <a:path extrusionOk="0" h="2009" w="790">
                    <a:moveTo>
                      <a:pt x="61" y="1"/>
                    </a:moveTo>
                    <a:cubicBezTo>
                      <a:pt x="41" y="1"/>
                      <a:pt x="21" y="10"/>
                      <a:pt x="21" y="30"/>
                    </a:cubicBezTo>
                    <a:cubicBezTo>
                      <a:pt x="10" y="41"/>
                      <a:pt x="1" y="50"/>
                      <a:pt x="1" y="70"/>
                    </a:cubicBezTo>
                    <a:cubicBezTo>
                      <a:pt x="10" y="90"/>
                      <a:pt x="10" y="101"/>
                      <a:pt x="10" y="110"/>
                    </a:cubicBezTo>
                    <a:cubicBezTo>
                      <a:pt x="10" y="130"/>
                      <a:pt x="21" y="150"/>
                      <a:pt x="21" y="170"/>
                    </a:cubicBezTo>
                    <a:cubicBezTo>
                      <a:pt x="30" y="210"/>
                      <a:pt x="41" y="260"/>
                      <a:pt x="50" y="300"/>
                    </a:cubicBezTo>
                    <a:cubicBezTo>
                      <a:pt x="81" y="390"/>
                      <a:pt x="110" y="470"/>
                      <a:pt x="141" y="560"/>
                    </a:cubicBezTo>
                    <a:cubicBezTo>
                      <a:pt x="181" y="650"/>
                      <a:pt x="210" y="740"/>
                      <a:pt x="241" y="830"/>
                    </a:cubicBezTo>
                    <a:cubicBezTo>
                      <a:pt x="270" y="909"/>
                      <a:pt x="301" y="1000"/>
                      <a:pt x="330" y="1089"/>
                    </a:cubicBezTo>
                    <a:cubicBezTo>
                      <a:pt x="350" y="1140"/>
                      <a:pt x="370" y="1189"/>
                      <a:pt x="390" y="1249"/>
                    </a:cubicBezTo>
                    <a:cubicBezTo>
                      <a:pt x="410" y="1309"/>
                      <a:pt x="430" y="1369"/>
                      <a:pt x="460" y="1429"/>
                    </a:cubicBezTo>
                    <a:cubicBezTo>
                      <a:pt x="480" y="1479"/>
                      <a:pt x="500" y="1529"/>
                      <a:pt x="530" y="1579"/>
                    </a:cubicBezTo>
                    <a:cubicBezTo>
                      <a:pt x="550" y="1619"/>
                      <a:pt x="580" y="1669"/>
                      <a:pt x="600" y="1719"/>
                    </a:cubicBezTo>
                    <a:cubicBezTo>
                      <a:pt x="610" y="1749"/>
                      <a:pt x="620" y="1769"/>
                      <a:pt x="630" y="1799"/>
                    </a:cubicBezTo>
                    <a:cubicBezTo>
                      <a:pt x="640" y="1829"/>
                      <a:pt x="640" y="1859"/>
                      <a:pt x="650" y="1889"/>
                    </a:cubicBezTo>
                    <a:cubicBezTo>
                      <a:pt x="650" y="1929"/>
                      <a:pt x="660" y="1969"/>
                      <a:pt x="670" y="2009"/>
                    </a:cubicBezTo>
                    <a:lnTo>
                      <a:pt x="790" y="1979"/>
                    </a:lnTo>
                    <a:cubicBezTo>
                      <a:pt x="780" y="1939"/>
                      <a:pt x="780" y="1899"/>
                      <a:pt x="770" y="1859"/>
                    </a:cubicBezTo>
                    <a:cubicBezTo>
                      <a:pt x="760" y="1819"/>
                      <a:pt x="760" y="1769"/>
                      <a:pt x="750" y="1729"/>
                    </a:cubicBezTo>
                    <a:cubicBezTo>
                      <a:pt x="740" y="1689"/>
                      <a:pt x="720" y="1639"/>
                      <a:pt x="710" y="1609"/>
                    </a:cubicBezTo>
                    <a:cubicBezTo>
                      <a:pt x="690" y="1559"/>
                      <a:pt x="670" y="1519"/>
                      <a:pt x="650" y="1469"/>
                    </a:cubicBezTo>
                    <a:cubicBezTo>
                      <a:pt x="670" y="1449"/>
                      <a:pt x="680" y="1429"/>
                      <a:pt x="670" y="1409"/>
                    </a:cubicBezTo>
                    <a:cubicBezTo>
                      <a:pt x="660" y="1380"/>
                      <a:pt x="660" y="1349"/>
                      <a:pt x="650" y="1320"/>
                    </a:cubicBezTo>
                    <a:cubicBezTo>
                      <a:pt x="650" y="1260"/>
                      <a:pt x="640" y="1189"/>
                      <a:pt x="630" y="1129"/>
                    </a:cubicBezTo>
                    <a:lnTo>
                      <a:pt x="630" y="1120"/>
                    </a:lnTo>
                    <a:cubicBezTo>
                      <a:pt x="630" y="1069"/>
                      <a:pt x="620" y="1020"/>
                      <a:pt x="610" y="969"/>
                    </a:cubicBezTo>
                    <a:cubicBezTo>
                      <a:pt x="600" y="920"/>
                      <a:pt x="590" y="880"/>
                      <a:pt x="570" y="830"/>
                    </a:cubicBezTo>
                    <a:cubicBezTo>
                      <a:pt x="550" y="740"/>
                      <a:pt x="530" y="640"/>
                      <a:pt x="500" y="550"/>
                    </a:cubicBezTo>
                    <a:cubicBezTo>
                      <a:pt x="480" y="470"/>
                      <a:pt x="450" y="400"/>
                      <a:pt x="430" y="320"/>
                    </a:cubicBezTo>
                    <a:lnTo>
                      <a:pt x="401" y="200"/>
                    </a:lnTo>
                    <a:cubicBezTo>
                      <a:pt x="390" y="180"/>
                      <a:pt x="390" y="161"/>
                      <a:pt x="381" y="150"/>
                    </a:cubicBezTo>
                    <a:cubicBezTo>
                      <a:pt x="381" y="121"/>
                      <a:pt x="381" y="101"/>
                      <a:pt x="370" y="81"/>
                    </a:cubicBezTo>
                    <a:cubicBezTo>
                      <a:pt x="370" y="61"/>
                      <a:pt x="350" y="50"/>
                      <a:pt x="341" y="50"/>
                    </a:cubicBezTo>
                    <a:cubicBezTo>
                      <a:pt x="330" y="50"/>
                      <a:pt x="330" y="50"/>
                      <a:pt x="330" y="61"/>
                    </a:cubicBezTo>
                    <a:cubicBezTo>
                      <a:pt x="321" y="61"/>
                      <a:pt x="310" y="61"/>
                      <a:pt x="310" y="70"/>
                    </a:cubicBezTo>
                    <a:cubicBezTo>
                      <a:pt x="301" y="81"/>
                      <a:pt x="301" y="90"/>
                      <a:pt x="301" y="101"/>
                    </a:cubicBezTo>
                    <a:cubicBezTo>
                      <a:pt x="310" y="121"/>
                      <a:pt x="310" y="150"/>
                      <a:pt x="321" y="170"/>
                    </a:cubicBezTo>
                    <a:cubicBezTo>
                      <a:pt x="321" y="190"/>
                      <a:pt x="330" y="220"/>
                      <a:pt x="330" y="240"/>
                    </a:cubicBezTo>
                    <a:cubicBezTo>
                      <a:pt x="341" y="280"/>
                      <a:pt x="350" y="330"/>
                      <a:pt x="370" y="380"/>
                    </a:cubicBezTo>
                    <a:cubicBezTo>
                      <a:pt x="390" y="470"/>
                      <a:pt x="421" y="570"/>
                      <a:pt x="440" y="660"/>
                    </a:cubicBezTo>
                    <a:cubicBezTo>
                      <a:pt x="460" y="730"/>
                      <a:pt x="470" y="810"/>
                      <a:pt x="490" y="880"/>
                    </a:cubicBezTo>
                    <a:cubicBezTo>
                      <a:pt x="490" y="900"/>
                      <a:pt x="500" y="929"/>
                      <a:pt x="500" y="949"/>
                    </a:cubicBezTo>
                    <a:cubicBezTo>
                      <a:pt x="480" y="890"/>
                      <a:pt x="460" y="830"/>
                      <a:pt x="440" y="760"/>
                    </a:cubicBezTo>
                    <a:cubicBezTo>
                      <a:pt x="410" y="690"/>
                      <a:pt x="390" y="620"/>
                      <a:pt x="361" y="550"/>
                    </a:cubicBezTo>
                    <a:cubicBezTo>
                      <a:pt x="330" y="470"/>
                      <a:pt x="290" y="400"/>
                      <a:pt x="261" y="320"/>
                    </a:cubicBezTo>
                    <a:lnTo>
                      <a:pt x="201" y="170"/>
                    </a:lnTo>
                    <a:cubicBezTo>
                      <a:pt x="190" y="130"/>
                      <a:pt x="170" y="101"/>
                      <a:pt x="161" y="70"/>
                    </a:cubicBezTo>
                    <a:cubicBezTo>
                      <a:pt x="161" y="61"/>
                      <a:pt x="150" y="50"/>
                      <a:pt x="141" y="41"/>
                    </a:cubicBezTo>
                    <a:cubicBezTo>
                      <a:pt x="130" y="21"/>
                      <a:pt x="110" y="10"/>
                      <a:pt x="9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4351200" y="4965700"/>
                <a:ext cx="17525" cy="14525"/>
              </a:xfrm>
              <a:custGeom>
                <a:rect b="b" l="l" r="r" t="t"/>
                <a:pathLst>
                  <a:path extrusionOk="0" h="581" w="701">
                    <a:moveTo>
                      <a:pt x="640" y="1"/>
                    </a:moveTo>
                    <a:cubicBezTo>
                      <a:pt x="600" y="31"/>
                      <a:pt x="570" y="51"/>
                      <a:pt x="530" y="81"/>
                    </a:cubicBezTo>
                    <a:cubicBezTo>
                      <a:pt x="500" y="111"/>
                      <a:pt x="461" y="141"/>
                      <a:pt x="430" y="171"/>
                    </a:cubicBezTo>
                    <a:cubicBezTo>
                      <a:pt x="370" y="221"/>
                      <a:pt x="301" y="271"/>
                      <a:pt x="241" y="320"/>
                    </a:cubicBezTo>
                    <a:cubicBezTo>
                      <a:pt x="170" y="380"/>
                      <a:pt x="90" y="440"/>
                      <a:pt x="10" y="500"/>
                    </a:cubicBezTo>
                    <a:cubicBezTo>
                      <a:pt x="1" y="511"/>
                      <a:pt x="1" y="520"/>
                      <a:pt x="1" y="531"/>
                    </a:cubicBezTo>
                    <a:cubicBezTo>
                      <a:pt x="1" y="540"/>
                      <a:pt x="1" y="560"/>
                      <a:pt x="10" y="560"/>
                    </a:cubicBezTo>
                    <a:cubicBezTo>
                      <a:pt x="21" y="571"/>
                      <a:pt x="30" y="580"/>
                      <a:pt x="41" y="580"/>
                    </a:cubicBezTo>
                    <a:cubicBezTo>
                      <a:pt x="50" y="580"/>
                      <a:pt x="61" y="571"/>
                      <a:pt x="70" y="560"/>
                    </a:cubicBezTo>
                    <a:cubicBezTo>
                      <a:pt x="221" y="440"/>
                      <a:pt x="381" y="320"/>
                      <a:pt x="530" y="191"/>
                    </a:cubicBezTo>
                    <a:cubicBezTo>
                      <a:pt x="580" y="151"/>
                      <a:pt x="640" y="111"/>
                      <a:pt x="690" y="61"/>
                    </a:cubicBezTo>
                    <a:cubicBezTo>
                      <a:pt x="700" y="51"/>
                      <a:pt x="700" y="31"/>
                      <a:pt x="690" y="11"/>
                    </a:cubicBezTo>
                    <a:cubicBezTo>
                      <a:pt x="690" y="1"/>
                      <a:pt x="670" y="1"/>
                      <a:pt x="66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4367925" y="4856800"/>
                <a:ext cx="25" cy="25"/>
              </a:xfrm>
              <a:custGeom>
                <a:rect b="b" l="l" r="r" t="t"/>
                <a:pathLst>
                  <a:path extrusionOk="0" h="1" w="1">
                    <a:moveTo>
                      <a:pt x="1" y="0"/>
                    </a:moveTo>
                    <a:lnTo>
                      <a:pt x="1"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4340725" y="4807325"/>
                <a:ext cx="19000" cy="17525"/>
              </a:xfrm>
              <a:custGeom>
                <a:rect b="b" l="l" r="r" t="t"/>
                <a:pathLst>
                  <a:path extrusionOk="0" h="701" w="760">
                    <a:moveTo>
                      <a:pt x="10" y="1"/>
                    </a:moveTo>
                    <a:cubicBezTo>
                      <a:pt x="0" y="11"/>
                      <a:pt x="0" y="11"/>
                      <a:pt x="0" y="21"/>
                    </a:cubicBezTo>
                    <a:cubicBezTo>
                      <a:pt x="0" y="31"/>
                      <a:pt x="0" y="31"/>
                      <a:pt x="10" y="41"/>
                    </a:cubicBezTo>
                    <a:cubicBezTo>
                      <a:pt x="40" y="61"/>
                      <a:pt x="70" y="91"/>
                      <a:pt x="110" y="111"/>
                    </a:cubicBezTo>
                    <a:lnTo>
                      <a:pt x="140" y="141"/>
                    </a:lnTo>
                    <a:cubicBezTo>
                      <a:pt x="160" y="151"/>
                      <a:pt x="170" y="161"/>
                      <a:pt x="190" y="171"/>
                    </a:cubicBezTo>
                    <a:cubicBezTo>
                      <a:pt x="210" y="191"/>
                      <a:pt x="240" y="201"/>
                      <a:pt x="270" y="211"/>
                    </a:cubicBezTo>
                    <a:cubicBezTo>
                      <a:pt x="310" y="231"/>
                      <a:pt x="360" y="251"/>
                      <a:pt x="390" y="281"/>
                    </a:cubicBezTo>
                    <a:cubicBezTo>
                      <a:pt x="409" y="291"/>
                      <a:pt x="429" y="311"/>
                      <a:pt x="440" y="321"/>
                    </a:cubicBezTo>
                    <a:cubicBezTo>
                      <a:pt x="449" y="341"/>
                      <a:pt x="469" y="351"/>
                      <a:pt x="469" y="361"/>
                    </a:cubicBezTo>
                    <a:cubicBezTo>
                      <a:pt x="480" y="371"/>
                      <a:pt x="489" y="391"/>
                      <a:pt x="500" y="401"/>
                    </a:cubicBezTo>
                    <a:cubicBezTo>
                      <a:pt x="520" y="421"/>
                      <a:pt x="540" y="441"/>
                      <a:pt x="549" y="471"/>
                    </a:cubicBezTo>
                    <a:cubicBezTo>
                      <a:pt x="569" y="491"/>
                      <a:pt x="580" y="511"/>
                      <a:pt x="600" y="531"/>
                    </a:cubicBezTo>
                    <a:cubicBezTo>
                      <a:pt x="629" y="580"/>
                      <a:pt x="669" y="640"/>
                      <a:pt x="709" y="691"/>
                    </a:cubicBezTo>
                    <a:lnTo>
                      <a:pt x="720" y="700"/>
                    </a:lnTo>
                    <a:lnTo>
                      <a:pt x="740" y="700"/>
                    </a:lnTo>
                    <a:cubicBezTo>
                      <a:pt x="749" y="691"/>
                      <a:pt x="760" y="671"/>
                      <a:pt x="749" y="660"/>
                    </a:cubicBezTo>
                    <a:cubicBezTo>
                      <a:pt x="720" y="631"/>
                      <a:pt x="700" y="591"/>
                      <a:pt x="669" y="551"/>
                    </a:cubicBezTo>
                    <a:cubicBezTo>
                      <a:pt x="649" y="521"/>
                      <a:pt x="620" y="491"/>
                      <a:pt x="600" y="461"/>
                    </a:cubicBezTo>
                    <a:cubicBezTo>
                      <a:pt x="580" y="421"/>
                      <a:pt x="560" y="391"/>
                      <a:pt x="529" y="351"/>
                    </a:cubicBezTo>
                    <a:cubicBezTo>
                      <a:pt x="520" y="341"/>
                      <a:pt x="509" y="341"/>
                      <a:pt x="509" y="331"/>
                    </a:cubicBezTo>
                    <a:cubicBezTo>
                      <a:pt x="489" y="311"/>
                      <a:pt x="469" y="291"/>
                      <a:pt x="460" y="271"/>
                    </a:cubicBezTo>
                    <a:cubicBezTo>
                      <a:pt x="440" y="251"/>
                      <a:pt x="420" y="241"/>
                      <a:pt x="390" y="221"/>
                    </a:cubicBezTo>
                    <a:cubicBezTo>
                      <a:pt x="380" y="221"/>
                      <a:pt x="370" y="211"/>
                      <a:pt x="350" y="201"/>
                    </a:cubicBezTo>
                    <a:cubicBezTo>
                      <a:pt x="310" y="181"/>
                      <a:pt x="280" y="161"/>
                      <a:pt x="240" y="151"/>
                    </a:cubicBezTo>
                    <a:cubicBezTo>
                      <a:pt x="230" y="141"/>
                      <a:pt x="220" y="141"/>
                      <a:pt x="210" y="131"/>
                    </a:cubicBezTo>
                    <a:cubicBezTo>
                      <a:pt x="200" y="131"/>
                      <a:pt x="190" y="121"/>
                      <a:pt x="180" y="121"/>
                    </a:cubicBezTo>
                    <a:lnTo>
                      <a:pt x="140" y="81"/>
                    </a:lnTo>
                    <a:cubicBezTo>
                      <a:pt x="100" y="61"/>
                      <a:pt x="70" y="31"/>
                      <a:pt x="4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4349200" y="4515825"/>
                <a:ext cx="3025" cy="10775"/>
              </a:xfrm>
              <a:custGeom>
                <a:rect b="b" l="l" r="r" t="t"/>
                <a:pathLst>
                  <a:path extrusionOk="0" h="431" w="121">
                    <a:moveTo>
                      <a:pt x="51" y="1"/>
                    </a:moveTo>
                    <a:cubicBezTo>
                      <a:pt x="41" y="1"/>
                      <a:pt x="21" y="1"/>
                      <a:pt x="21" y="11"/>
                    </a:cubicBezTo>
                    <a:cubicBezTo>
                      <a:pt x="11" y="21"/>
                      <a:pt x="1" y="31"/>
                      <a:pt x="1" y="41"/>
                    </a:cubicBezTo>
                    <a:cubicBezTo>
                      <a:pt x="11" y="161"/>
                      <a:pt x="21" y="270"/>
                      <a:pt x="31" y="381"/>
                    </a:cubicBezTo>
                    <a:cubicBezTo>
                      <a:pt x="31" y="401"/>
                      <a:pt x="31" y="410"/>
                      <a:pt x="41" y="421"/>
                    </a:cubicBezTo>
                    <a:cubicBezTo>
                      <a:pt x="51" y="421"/>
                      <a:pt x="61" y="430"/>
                      <a:pt x="70" y="430"/>
                    </a:cubicBezTo>
                    <a:cubicBezTo>
                      <a:pt x="101" y="430"/>
                      <a:pt x="121" y="410"/>
                      <a:pt x="121" y="390"/>
                    </a:cubicBezTo>
                    <a:cubicBezTo>
                      <a:pt x="110" y="270"/>
                      <a:pt x="101" y="161"/>
                      <a:pt x="90" y="51"/>
                    </a:cubicBezTo>
                    <a:cubicBezTo>
                      <a:pt x="90" y="31"/>
                      <a:pt x="90" y="21"/>
                      <a:pt x="81" y="11"/>
                    </a:cubicBezTo>
                    <a:cubicBezTo>
                      <a:pt x="70" y="1"/>
                      <a:pt x="61" y="1"/>
                      <a:pt x="5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4343950" y="4868775"/>
                <a:ext cx="3525" cy="7300"/>
              </a:xfrm>
              <a:custGeom>
                <a:rect b="b" l="l" r="r" t="t"/>
                <a:pathLst>
                  <a:path extrusionOk="0" h="292" w="141">
                    <a:moveTo>
                      <a:pt x="101" y="1"/>
                    </a:moveTo>
                    <a:cubicBezTo>
                      <a:pt x="91" y="11"/>
                      <a:pt x="91" y="11"/>
                      <a:pt x="91" y="21"/>
                    </a:cubicBezTo>
                    <a:cubicBezTo>
                      <a:pt x="71" y="61"/>
                      <a:pt x="61" y="101"/>
                      <a:pt x="41" y="131"/>
                    </a:cubicBezTo>
                    <a:cubicBezTo>
                      <a:pt x="41" y="151"/>
                      <a:pt x="31" y="171"/>
                      <a:pt x="21" y="181"/>
                    </a:cubicBezTo>
                    <a:lnTo>
                      <a:pt x="21" y="211"/>
                    </a:lnTo>
                    <a:cubicBezTo>
                      <a:pt x="11" y="221"/>
                      <a:pt x="11" y="221"/>
                      <a:pt x="11" y="231"/>
                    </a:cubicBezTo>
                    <a:cubicBezTo>
                      <a:pt x="11" y="241"/>
                      <a:pt x="11" y="251"/>
                      <a:pt x="1" y="261"/>
                    </a:cubicBezTo>
                    <a:cubicBezTo>
                      <a:pt x="1" y="271"/>
                      <a:pt x="1" y="271"/>
                      <a:pt x="11" y="281"/>
                    </a:cubicBezTo>
                    <a:cubicBezTo>
                      <a:pt x="11" y="291"/>
                      <a:pt x="21" y="291"/>
                      <a:pt x="21" y="291"/>
                    </a:cubicBezTo>
                    <a:lnTo>
                      <a:pt x="41" y="291"/>
                    </a:lnTo>
                    <a:cubicBezTo>
                      <a:pt x="51" y="291"/>
                      <a:pt x="61" y="281"/>
                      <a:pt x="61" y="271"/>
                    </a:cubicBezTo>
                    <a:cubicBezTo>
                      <a:pt x="61" y="261"/>
                      <a:pt x="61" y="241"/>
                      <a:pt x="71" y="231"/>
                    </a:cubicBezTo>
                    <a:lnTo>
                      <a:pt x="71" y="201"/>
                    </a:lnTo>
                    <a:cubicBezTo>
                      <a:pt x="81" y="181"/>
                      <a:pt x="81" y="171"/>
                      <a:pt x="91" y="151"/>
                    </a:cubicBezTo>
                    <a:cubicBezTo>
                      <a:pt x="101" y="111"/>
                      <a:pt x="121" y="71"/>
                      <a:pt x="141" y="31"/>
                    </a:cubicBezTo>
                    <a:cubicBezTo>
                      <a:pt x="141" y="21"/>
                      <a:pt x="141" y="21"/>
                      <a:pt x="131" y="11"/>
                    </a:cubicBezTo>
                    <a:lnTo>
                      <a:pt x="12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4341450" y="4862800"/>
                <a:ext cx="4525" cy="7000"/>
              </a:xfrm>
              <a:custGeom>
                <a:rect b="b" l="l" r="r" t="t"/>
                <a:pathLst>
                  <a:path extrusionOk="0" h="280" w="181">
                    <a:moveTo>
                      <a:pt x="131" y="0"/>
                    </a:moveTo>
                    <a:cubicBezTo>
                      <a:pt x="121" y="0"/>
                      <a:pt x="111" y="11"/>
                      <a:pt x="111" y="20"/>
                    </a:cubicBezTo>
                    <a:cubicBezTo>
                      <a:pt x="91" y="30"/>
                      <a:pt x="81" y="50"/>
                      <a:pt x="71" y="70"/>
                    </a:cubicBezTo>
                    <a:cubicBezTo>
                      <a:pt x="61" y="80"/>
                      <a:pt x="61" y="100"/>
                      <a:pt x="51" y="120"/>
                    </a:cubicBezTo>
                    <a:cubicBezTo>
                      <a:pt x="41" y="160"/>
                      <a:pt x="21" y="200"/>
                      <a:pt x="11" y="240"/>
                    </a:cubicBezTo>
                    <a:cubicBezTo>
                      <a:pt x="1" y="260"/>
                      <a:pt x="21" y="280"/>
                      <a:pt x="31" y="280"/>
                    </a:cubicBezTo>
                    <a:lnTo>
                      <a:pt x="61" y="280"/>
                    </a:lnTo>
                    <a:cubicBezTo>
                      <a:pt x="61" y="270"/>
                      <a:pt x="71" y="270"/>
                      <a:pt x="71" y="260"/>
                    </a:cubicBezTo>
                    <a:cubicBezTo>
                      <a:pt x="91" y="220"/>
                      <a:pt x="101" y="180"/>
                      <a:pt x="121" y="140"/>
                    </a:cubicBezTo>
                    <a:cubicBezTo>
                      <a:pt x="131" y="130"/>
                      <a:pt x="131" y="110"/>
                      <a:pt x="141" y="100"/>
                    </a:cubicBezTo>
                    <a:cubicBezTo>
                      <a:pt x="151" y="90"/>
                      <a:pt x="161" y="70"/>
                      <a:pt x="171" y="50"/>
                    </a:cubicBezTo>
                    <a:cubicBezTo>
                      <a:pt x="181" y="40"/>
                      <a:pt x="171" y="11"/>
                      <a:pt x="16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4340225" y="4517825"/>
                <a:ext cx="5525" cy="10825"/>
              </a:xfrm>
              <a:custGeom>
                <a:rect b="b" l="l" r="r" t="t"/>
                <a:pathLst>
                  <a:path extrusionOk="0" h="433" w="221">
                    <a:moveTo>
                      <a:pt x="20" y="1"/>
                    </a:moveTo>
                    <a:cubicBezTo>
                      <a:pt x="10" y="11"/>
                      <a:pt x="0" y="21"/>
                      <a:pt x="0" y="30"/>
                    </a:cubicBezTo>
                    <a:lnTo>
                      <a:pt x="0" y="70"/>
                    </a:lnTo>
                    <a:cubicBezTo>
                      <a:pt x="30" y="110"/>
                      <a:pt x="50" y="150"/>
                      <a:pt x="70" y="201"/>
                    </a:cubicBezTo>
                    <a:cubicBezTo>
                      <a:pt x="80" y="230"/>
                      <a:pt x="90" y="261"/>
                      <a:pt x="100" y="301"/>
                    </a:cubicBezTo>
                    <a:cubicBezTo>
                      <a:pt x="110" y="310"/>
                      <a:pt x="110" y="321"/>
                      <a:pt x="120" y="330"/>
                    </a:cubicBezTo>
                    <a:cubicBezTo>
                      <a:pt x="120" y="350"/>
                      <a:pt x="130" y="381"/>
                      <a:pt x="130" y="401"/>
                    </a:cubicBezTo>
                    <a:cubicBezTo>
                      <a:pt x="138" y="417"/>
                      <a:pt x="153" y="433"/>
                      <a:pt x="174" y="433"/>
                    </a:cubicBezTo>
                    <a:cubicBezTo>
                      <a:pt x="179" y="433"/>
                      <a:pt x="184" y="432"/>
                      <a:pt x="190" y="430"/>
                    </a:cubicBezTo>
                    <a:cubicBezTo>
                      <a:pt x="210" y="430"/>
                      <a:pt x="220" y="401"/>
                      <a:pt x="220" y="381"/>
                    </a:cubicBezTo>
                    <a:cubicBezTo>
                      <a:pt x="220" y="361"/>
                      <a:pt x="210" y="341"/>
                      <a:pt x="210" y="330"/>
                    </a:cubicBezTo>
                    <a:cubicBezTo>
                      <a:pt x="210" y="321"/>
                      <a:pt x="200" y="301"/>
                      <a:pt x="200" y="290"/>
                    </a:cubicBezTo>
                    <a:cubicBezTo>
                      <a:pt x="200" y="281"/>
                      <a:pt x="190" y="261"/>
                      <a:pt x="180" y="241"/>
                    </a:cubicBezTo>
                    <a:cubicBezTo>
                      <a:pt x="160" y="170"/>
                      <a:pt x="130" y="90"/>
                      <a:pt x="80" y="21"/>
                    </a:cubicBezTo>
                    <a:cubicBezTo>
                      <a:pt x="80" y="11"/>
                      <a:pt x="70" y="11"/>
                      <a:pt x="6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4342225" y="4639725"/>
                <a:ext cx="2525" cy="6525"/>
              </a:xfrm>
              <a:custGeom>
                <a:rect b="b" l="l" r="r" t="t"/>
                <a:pathLst>
                  <a:path extrusionOk="0" h="261" w="101">
                    <a:moveTo>
                      <a:pt x="30" y="1"/>
                    </a:moveTo>
                    <a:cubicBezTo>
                      <a:pt x="10" y="10"/>
                      <a:pt x="0" y="30"/>
                      <a:pt x="0" y="50"/>
                    </a:cubicBezTo>
                    <a:lnTo>
                      <a:pt x="30" y="230"/>
                    </a:lnTo>
                    <a:cubicBezTo>
                      <a:pt x="30" y="241"/>
                      <a:pt x="40" y="250"/>
                      <a:pt x="40" y="250"/>
                    </a:cubicBezTo>
                    <a:cubicBezTo>
                      <a:pt x="50" y="261"/>
                      <a:pt x="60" y="261"/>
                      <a:pt x="70" y="261"/>
                    </a:cubicBezTo>
                    <a:cubicBezTo>
                      <a:pt x="80" y="261"/>
                      <a:pt x="90" y="250"/>
                      <a:pt x="100" y="241"/>
                    </a:cubicBezTo>
                    <a:lnTo>
                      <a:pt x="100" y="210"/>
                    </a:lnTo>
                    <a:cubicBezTo>
                      <a:pt x="90" y="150"/>
                      <a:pt x="90" y="90"/>
                      <a:pt x="80" y="30"/>
                    </a:cubicBezTo>
                    <a:cubicBezTo>
                      <a:pt x="70" y="10"/>
                      <a:pt x="60" y="1"/>
                      <a:pt x="4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4339725" y="4856300"/>
                <a:ext cx="5025" cy="8775"/>
              </a:xfrm>
              <a:custGeom>
                <a:rect b="b" l="l" r="r" t="t"/>
                <a:pathLst>
                  <a:path extrusionOk="0" h="351" w="201">
                    <a:moveTo>
                      <a:pt x="170" y="0"/>
                    </a:moveTo>
                    <a:cubicBezTo>
                      <a:pt x="160" y="0"/>
                      <a:pt x="150" y="0"/>
                      <a:pt x="150" y="11"/>
                    </a:cubicBezTo>
                    <a:cubicBezTo>
                      <a:pt x="120" y="71"/>
                      <a:pt x="90" y="120"/>
                      <a:pt x="60" y="180"/>
                    </a:cubicBezTo>
                    <a:cubicBezTo>
                      <a:pt x="40" y="231"/>
                      <a:pt x="20" y="271"/>
                      <a:pt x="0" y="320"/>
                    </a:cubicBezTo>
                    <a:cubicBezTo>
                      <a:pt x="0" y="330"/>
                      <a:pt x="0" y="350"/>
                      <a:pt x="20" y="350"/>
                    </a:cubicBezTo>
                    <a:lnTo>
                      <a:pt x="40" y="350"/>
                    </a:lnTo>
                    <a:cubicBezTo>
                      <a:pt x="40" y="350"/>
                      <a:pt x="40" y="340"/>
                      <a:pt x="50" y="340"/>
                    </a:cubicBezTo>
                    <a:lnTo>
                      <a:pt x="50" y="330"/>
                    </a:lnTo>
                    <a:cubicBezTo>
                      <a:pt x="60" y="310"/>
                      <a:pt x="70" y="280"/>
                      <a:pt x="80" y="260"/>
                    </a:cubicBezTo>
                    <a:lnTo>
                      <a:pt x="110" y="200"/>
                    </a:lnTo>
                    <a:cubicBezTo>
                      <a:pt x="140" y="151"/>
                      <a:pt x="170" y="91"/>
                      <a:pt x="200" y="40"/>
                    </a:cubicBezTo>
                    <a:cubicBezTo>
                      <a:pt x="200" y="20"/>
                      <a:pt x="200" y="11"/>
                      <a:pt x="19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4338225" y="4851550"/>
                <a:ext cx="5250" cy="8275"/>
              </a:xfrm>
              <a:custGeom>
                <a:rect b="b" l="l" r="r" t="t"/>
                <a:pathLst>
                  <a:path extrusionOk="0" h="331" w="210">
                    <a:moveTo>
                      <a:pt x="180" y="1"/>
                    </a:moveTo>
                    <a:cubicBezTo>
                      <a:pt x="160" y="1"/>
                      <a:pt x="150" y="10"/>
                      <a:pt x="150" y="21"/>
                    </a:cubicBezTo>
                    <a:cubicBezTo>
                      <a:pt x="100" y="101"/>
                      <a:pt x="50" y="190"/>
                      <a:pt x="10" y="281"/>
                    </a:cubicBezTo>
                    <a:cubicBezTo>
                      <a:pt x="0" y="290"/>
                      <a:pt x="0" y="301"/>
                      <a:pt x="0" y="310"/>
                    </a:cubicBezTo>
                    <a:cubicBezTo>
                      <a:pt x="0" y="310"/>
                      <a:pt x="10" y="321"/>
                      <a:pt x="20" y="321"/>
                    </a:cubicBezTo>
                    <a:cubicBezTo>
                      <a:pt x="20" y="330"/>
                      <a:pt x="30" y="330"/>
                      <a:pt x="40" y="330"/>
                    </a:cubicBezTo>
                    <a:cubicBezTo>
                      <a:pt x="50" y="330"/>
                      <a:pt x="60" y="321"/>
                      <a:pt x="60" y="310"/>
                    </a:cubicBezTo>
                    <a:cubicBezTo>
                      <a:pt x="100" y="221"/>
                      <a:pt x="150" y="141"/>
                      <a:pt x="200" y="50"/>
                    </a:cubicBezTo>
                    <a:cubicBezTo>
                      <a:pt x="210" y="30"/>
                      <a:pt x="210" y="21"/>
                      <a:pt x="190" y="10"/>
                    </a:cubicBezTo>
                    <a:cubicBezTo>
                      <a:pt x="190" y="1"/>
                      <a:pt x="180" y="1"/>
                      <a:pt x="18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4330225" y="4519075"/>
                <a:ext cx="6525" cy="12825"/>
              </a:xfrm>
              <a:custGeom>
                <a:rect b="b" l="l" r="r" t="t"/>
                <a:pathLst>
                  <a:path extrusionOk="0" h="513" w="261">
                    <a:moveTo>
                      <a:pt x="70" y="0"/>
                    </a:moveTo>
                    <a:cubicBezTo>
                      <a:pt x="61" y="0"/>
                      <a:pt x="50" y="0"/>
                      <a:pt x="41" y="11"/>
                    </a:cubicBezTo>
                    <a:cubicBezTo>
                      <a:pt x="21" y="20"/>
                      <a:pt x="1" y="51"/>
                      <a:pt x="21" y="80"/>
                    </a:cubicBezTo>
                    <a:cubicBezTo>
                      <a:pt x="41" y="120"/>
                      <a:pt x="70" y="160"/>
                      <a:pt x="90" y="200"/>
                    </a:cubicBezTo>
                    <a:cubicBezTo>
                      <a:pt x="110" y="260"/>
                      <a:pt x="120" y="311"/>
                      <a:pt x="130" y="371"/>
                    </a:cubicBezTo>
                    <a:cubicBezTo>
                      <a:pt x="140" y="400"/>
                      <a:pt x="150" y="440"/>
                      <a:pt x="160" y="470"/>
                    </a:cubicBezTo>
                    <a:cubicBezTo>
                      <a:pt x="160" y="495"/>
                      <a:pt x="181" y="513"/>
                      <a:pt x="205" y="513"/>
                    </a:cubicBezTo>
                    <a:cubicBezTo>
                      <a:pt x="210" y="513"/>
                      <a:pt x="215" y="512"/>
                      <a:pt x="220" y="510"/>
                    </a:cubicBezTo>
                    <a:cubicBezTo>
                      <a:pt x="250" y="510"/>
                      <a:pt x="260" y="480"/>
                      <a:pt x="260" y="451"/>
                    </a:cubicBezTo>
                    <a:cubicBezTo>
                      <a:pt x="250" y="400"/>
                      <a:pt x="240" y="351"/>
                      <a:pt x="230" y="291"/>
                    </a:cubicBezTo>
                    <a:cubicBezTo>
                      <a:pt x="210" y="231"/>
                      <a:pt x="190" y="171"/>
                      <a:pt x="170" y="120"/>
                    </a:cubicBezTo>
                    <a:lnTo>
                      <a:pt x="110" y="31"/>
                    </a:lnTo>
                    <a:cubicBezTo>
                      <a:pt x="100" y="11"/>
                      <a:pt x="81" y="0"/>
                      <a:pt x="7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4332725" y="4634975"/>
                <a:ext cx="3025" cy="10875"/>
              </a:xfrm>
              <a:custGeom>
                <a:rect b="b" l="l" r="r" t="t"/>
                <a:pathLst>
                  <a:path extrusionOk="0" h="435" w="121">
                    <a:moveTo>
                      <a:pt x="50" y="1"/>
                    </a:moveTo>
                    <a:cubicBezTo>
                      <a:pt x="30" y="1"/>
                      <a:pt x="0" y="21"/>
                      <a:pt x="0" y="51"/>
                    </a:cubicBezTo>
                    <a:cubicBezTo>
                      <a:pt x="10" y="171"/>
                      <a:pt x="10" y="291"/>
                      <a:pt x="30" y="400"/>
                    </a:cubicBezTo>
                    <a:cubicBezTo>
                      <a:pt x="38" y="423"/>
                      <a:pt x="51" y="434"/>
                      <a:pt x="70" y="434"/>
                    </a:cubicBezTo>
                    <a:cubicBezTo>
                      <a:pt x="76" y="434"/>
                      <a:pt x="83" y="433"/>
                      <a:pt x="90" y="431"/>
                    </a:cubicBezTo>
                    <a:cubicBezTo>
                      <a:pt x="110" y="431"/>
                      <a:pt x="120" y="400"/>
                      <a:pt x="120" y="380"/>
                    </a:cubicBezTo>
                    <a:cubicBezTo>
                      <a:pt x="110" y="351"/>
                      <a:pt x="110" y="320"/>
                      <a:pt x="110" y="300"/>
                    </a:cubicBezTo>
                    <a:cubicBezTo>
                      <a:pt x="100" y="211"/>
                      <a:pt x="100" y="131"/>
                      <a:pt x="100" y="51"/>
                    </a:cubicBezTo>
                    <a:cubicBezTo>
                      <a:pt x="100" y="31"/>
                      <a:pt x="80" y="11"/>
                      <a:pt x="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4325725" y="4634975"/>
                <a:ext cx="4275" cy="10375"/>
              </a:xfrm>
              <a:custGeom>
                <a:rect b="b" l="l" r="r" t="t"/>
                <a:pathLst>
                  <a:path extrusionOk="0" h="415" w="171">
                    <a:moveTo>
                      <a:pt x="30" y="1"/>
                    </a:moveTo>
                    <a:cubicBezTo>
                      <a:pt x="10" y="1"/>
                      <a:pt x="1" y="21"/>
                      <a:pt x="10" y="41"/>
                    </a:cubicBezTo>
                    <a:cubicBezTo>
                      <a:pt x="10" y="71"/>
                      <a:pt x="21" y="101"/>
                      <a:pt x="21" y="131"/>
                    </a:cubicBezTo>
                    <a:cubicBezTo>
                      <a:pt x="30" y="151"/>
                      <a:pt x="30" y="161"/>
                      <a:pt x="30" y="180"/>
                    </a:cubicBezTo>
                    <a:cubicBezTo>
                      <a:pt x="41" y="211"/>
                      <a:pt x="41" y="231"/>
                      <a:pt x="50" y="251"/>
                    </a:cubicBezTo>
                    <a:cubicBezTo>
                      <a:pt x="61" y="311"/>
                      <a:pt x="81" y="351"/>
                      <a:pt x="101" y="400"/>
                    </a:cubicBezTo>
                    <a:cubicBezTo>
                      <a:pt x="107" y="408"/>
                      <a:pt x="119" y="415"/>
                      <a:pt x="133" y="415"/>
                    </a:cubicBezTo>
                    <a:cubicBezTo>
                      <a:pt x="139" y="415"/>
                      <a:pt x="144" y="413"/>
                      <a:pt x="150" y="411"/>
                    </a:cubicBezTo>
                    <a:cubicBezTo>
                      <a:pt x="150" y="411"/>
                      <a:pt x="161" y="400"/>
                      <a:pt x="161" y="391"/>
                    </a:cubicBezTo>
                    <a:cubicBezTo>
                      <a:pt x="170" y="380"/>
                      <a:pt x="161" y="380"/>
                      <a:pt x="161" y="371"/>
                    </a:cubicBezTo>
                    <a:cubicBezTo>
                      <a:pt x="150" y="351"/>
                      <a:pt x="150" y="340"/>
                      <a:pt x="141" y="320"/>
                    </a:cubicBezTo>
                    <a:cubicBezTo>
                      <a:pt x="130" y="291"/>
                      <a:pt x="121" y="260"/>
                      <a:pt x="110" y="220"/>
                    </a:cubicBezTo>
                    <a:cubicBezTo>
                      <a:pt x="110" y="200"/>
                      <a:pt x="110" y="180"/>
                      <a:pt x="101" y="171"/>
                    </a:cubicBezTo>
                    <a:cubicBezTo>
                      <a:pt x="90" y="121"/>
                      <a:pt x="81" y="71"/>
                      <a:pt x="81" y="21"/>
                    </a:cubicBezTo>
                    <a:cubicBezTo>
                      <a:pt x="70" y="11"/>
                      <a:pt x="61" y="1"/>
                      <a:pt x="4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4317975" y="4629975"/>
                <a:ext cx="4275" cy="11400"/>
              </a:xfrm>
              <a:custGeom>
                <a:rect b="b" l="l" r="r" t="t"/>
                <a:pathLst>
                  <a:path extrusionOk="0" h="456" w="171">
                    <a:moveTo>
                      <a:pt x="31" y="1"/>
                    </a:moveTo>
                    <a:cubicBezTo>
                      <a:pt x="21" y="1"/>
                      <a:pt x="11" y="11"/>
                      <a:pt x="11" y="21"/>
                    </a:cubicBezTo>
                    <a:cubicBezTo>
                      <a:pt x="1" y="21"/>
                      <a:pt x="1" y="41"/>
                      <a:pt x="1" y="51"/>
                    </a:cubicBezTo>
                    <a:cubicBezTo>
                      <a:pt x="11" y="81"/>
                      <a:pt x="21" y="111"/>
                      <a:pt x="31" y="151"/>
                    </a:cubicBezTo>
                    <a:lnTo>
                      <a:pt x="61" y="241"/>
                    </a:lnTo>
                    <a:cubicBezTo>
                      <a:pt x="61" y="271"/>
                      <a:pt x="71" y="301"/>
                      <a:pt x="71" y="331"/>
                    </a:cubicBezTo>
                    <a:cubicBezTo>
                      <a:pt x="81" y="361"/>
                      <a:pt x="91" y="391"/>
                      <a:pt x="101" y="431"/>
                    </a:cubicBezTo>
                    <a:cubicBezTo>
                      <a:pt x="101" y="440"/>
                      <a:pt x="101" y="440"/>
                      <a:pt x="111" y="451"/>
                    </a:cubicBezTo>
                    <a:cubicBezTo>
                      <a:pt x="117" y="451"/>
                      <a:pt x="124" y="455"/>
                      <a:pt x="131" y="455"/>
                    </a:cubicBezTo>
                    <a:cubicBezTo>
                      <a:pt x="134" y="455"/>
                      <a:pt x="137" y="454"/>
                      <a:pt x="140" y="451"/>
                    </a:cubicBezTo>
                    <a:cubicBezTo>
                      <a:pt x="160" y="451"/>
                      <a:pt x="171" y="431"/>
                      <a:pt x="171" y="411"/>
                    </a:cubicBezTo>
                    <a:cubicBezTo>
                      <a:pt x="160" y="380"/>
                      <a:pt x="160" y="341"/>
                      <a:pt x="151" y="311"/>
                    </a:cubicBezTo>
                    <a:cubicBezTo>
                      <a:pt x="151" y="281"/>
                      <a:pt x="140" y="251"/>
                      <a:pt x="131" y="221"/>
                    </a:cubicBezTo>
                    <a:cubicBezTo>
                      <a:pt x="131" y="191"/>
                      <a:pt x="120" y="161"/>
                      <a:pt x="111" y="131"/>
                    </a:cubicBezTo>
                    <a:cubicBezTo>
                      <a:pt x="101" y="101"/>
                      <a:pt x="91" y="61"/>
                      <a:pt x="81" y="31"/>
                    </a:cubicBezTo>
                    <a:cubicBezTo>
                      <a:pt x="71" y="21"/>
                      <a:pt x="71" y="11"/>
                      <a:pt x="6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4278775" y="5179525"/>
                <a:ext cx="3750" cy="13775"/>
              </a:xfrm>
              <a:custGeom>
                <a:rect b="b" l="l" r="r" t="t"/>
                <a:pathLst>
                  <a:path extrusionOk="0" h="551" w="150">
                    <a:moveTo>
                      <a:pt x="20" y="1"/>
                    </a:moveTo>
                    <a:cubicBezTo>
                      <a:pt x="10" y="11"/>
                      <a:pt x="0" y="21"/>
                      <a:pt x="0" y="31"/>
                    </a:cubicBezTo>
                    <a:cubicBezTo>
                      <a:pt x="10" y="81"/>
                      <a:pt x="20" y="141"/>
                      <a:pt x="30" y="200"/>
                    </a:cubicBezTo>
                    <a:cubicBezTo>
                      <a:pt x="40" y="231"/>
                      <a:pt x="50" y="271"/>
                      <a:pt x="50" y="300"/>
                    </a:cubicBezTo>
                    <a:cubicBezTo>
                      <a:pt x="60" y="340"/>
                      <a:pt x="70" y="371"/>
                      <a:pt x="80" y="411"/>
                    </a:cubicBezTo>
                    <a:lnTo>
                      <a:pt x="110" y="531"/>
                    </a:lnTo>
                    <a:cubicBezTo>
                      <a:pt x="110" y="540"/>
                      <a:pt x="120" y="551"/>
                      <a:pt x="130" y="551"/>
                    </a:cubicBezTo>
                    <a:cubicBezTo>
                      <a:pt x="140" y="551"/>
                      <a:pt x="150" y="540"/>
                      <a:pt x="150" y="520"/>
                    </a:cubicBezTo>
                    <a:lnTo>
                      <a:pt x="120" y="400"/>
                    </a:lnTo>
                    <a:cubicBezTo>
                      <a:pt x="110" y="360"/>
                      <a:pt x="100" y="331"/>
                      <a:pt x="100" y="291"/>
                    </a:cubicBezTo>
                    <a:cubicBezTo>
                      <a:pt x="90" y="260"/>
                      <a:pt x="80" y="220"/>
                      <a:pt x="70" y="191"/>
                    </a:cubicBezTo>
                    <a:cubicBezTo>
                      <a:pt x="60" y="131"/>
                      <a:pt x="50" y="71"/>
                      <a:pt x="40" y="21"/>
                    </a:cubicBezTo>
                    <a:cubicBezTo>
                      <a:pt x="40" y="11"/>
                      <a:pt x="30" y="1"/>
                      <a:pt x="2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4276000" y="5079600"/>
                <a:ext cx="2025" cy="8800"/>
              </a:xfrm>
              <a:custGeom>
                <a:rect b="b" l="l" r="r" t="t"/>
                <a:pathLst>
                  <a:path extrusionOk="0" h="352" w="81">
                    <a:moveTo>
                      <a:pt x="41" y="1"/>
                    </a:moveTo>
                    <a:cubicBezTo>
                      <a:pt x="21" y="1"/>
                      <a:pt x="1" y="21"/>
                      <a:pt x="1" y="41"/>
                    </a:cubicBezTo>
                    <a:lnTo>
                      <a:pt x="1" y="311"/>
                    </a:lnTo>
                    <a:cubicBezTo>
                      <a:pt x="1" y="331"/>
                      <a:pt x="11" y="351"/>
                      <a:pt x="41" y="351"/>
                    </a:cubicBezTo>
                    <a:cubicBezTo>
                      <a:pt x="61" y="351"/>
                      <a:pt x="81" y="331"/>
                      <a:pt x="81" y="311"/>
                    </a:cubicBezTo>
                    <a:lnTo>
                      <a:pt x="81" y="41"/>
                    </a:lnTo>
                    <a:cubicBezTo>
                      <a:pt x="81" y="21"/>
                      <a:pt x="61" y="1"/>
                      <a:pt x="4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4269775" y="5174525"/>
                <a:ext cx="3525" cy="13025"/>
              </a:xfrm>
              <a:custGeom>
                <a:rect b="b" l="l" r="r" t="t"/>
                <a:pathLst>
                  <a:path extrusionOk="0" h="521" w="141">
                    <a:moveTo>
                      <a:pt x="21" y="1"/>
                    </a:moveTo>
                    <a:cubicBezTo>
                      <a:pt x="1" y="1"/>
                      <a:pt x="1" y="21"/>
                      <a:pt x="1" y="31"/>
                    </a:cubicBezTo>
                    <a:cubicBezTo>
                      <a:pt x="10" y="111"/>
                      <a:pt x="30" y="191"/>
                      <a:pt x="41" y="271"/>
                    </a:cubicBezTo>
                    <a:cubicBezTo>
                      <a:pt x="50" y="281"/>
                      <a:pt x="50" y="301"/>
                      <a:pt x="50" y="321"/>
                    </a:cubicBezTo>
                    <a:cubicBezTo>
                      <a:pt x="61" y="341"/>
                      <a:pt x="61" y="361"/>
                      <a:pt x="61" y="371"/>
                    </a:cubicBezTo>
                    <a:cubicBezTo>
                      <a:pt x="70" y="391"/>
                      <a:pt x="70" y="411"/>
                      <a:pt x="81" y="431"/>
                    </a:cubicBezTo>
                    <a:cubicBezTo>
                      <a:pt x="81" y="451"/>
                      <a:pt x="90" y="480"/>
                      <a:pt x="101" y="500"/>
                    </a:cubicBezTo>
                    <a:cubicBezTo>
                      <a:pt x="101" y="520"/>
                      <a:pt x="110" y="520"/>
                      <a:pt x="120" y="520"/>
                    </a:cubicBezTo>
                    <a:cubicBezTo>
                      <a:pt x="130" y="520"/>
                      <a:pt x="140" y="511"/>
                      <a:pt x="140" y="491"/>
                    </a:cubicBezTo>
                    <a:cubicBezTo>
                      <a:pt x="130" y="451"/>
                      <a:pt x="120" y="411"/>
                      <a:pt x="110" y="361"/>
                    </a:cubicBezTo>
                    <a:cubicBezTo>
                      <a:pt x="101" y="331"/>
                      <a:pt x="90" y="291"/>
                      <a:pt x="90" y="261"/>
                    </a:cubicBezTo>
                    <a:cubicBezTo>
                      <a:pt x="70" y="181"/>
                      <a:pt x="61" y="101"/>
                      <a:pt x="41" y="21"/>
                    </a:cubicBezTo>
                    <a:cubicBezTo>
                      <a:pt x="41" y="11"/>
                      <a:pt x="30" y="1"/>
                      <a:pt x="2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4268275" y="5072625"/>
                <a:ext cx="3525" cy="12275"/>
              </a:xfrm>
              <a:custGeom>
                <a:rect b="b" l="l" r="r" t="t"/>
                <a:pathLst>
                  <a:path extrusionOk="0" h="491" w="141">
                    <a:moveTo>
                      <a:pt x="41" y="0"/>
                    </a:moveTo>
                    <a:cubicBezTo>
                      <a:pt x="21" y="0"/>
                      <a:pt x="1" y="20"/>
                      <a:pt x="1" y="40"/>
                    </a:cubicBezTo>
                    <a:cubicBezTo>
                      <a:pt x="10" y="80"/>
                      <a:pt x="1" y="110"/>
                      <a:pt x="10" y="150"/>
                    </a:cubicBezTo>
                    <a:lnTo>
                      <a:pt x="10" y="200"/>
                    </a:lnTo>
                    <a:lnTo>
                      <a:pt x="10" y="250"/>
                    </a:lnTo>
                    <a:cubicBezTo>
                      <a:pt x="21" y="280"/>
                      <a:pt x="21" y="320"/>
                      <a:pt x="30" y="350"/>
                    </a:cubicBezTo>
                    <a:cubicBezTo>
                      <a:pt x="30" y="390"/>
                      <a:pt x="41" y="420"/>
                      <a:pt x="50" y="460"/>
                    </a:cubicBezTo>
                    <a:cubicBezTo>
                      <a:pt x="61" y="470"/>
                      <a:pt x="61" y="480"/>
                      <a:pt x="70" y="480"/>
                    </a:cubicBezTo>
                    <a:cubicBezTo>
                      <a:pt x="81" y="490"/>
                      <a:pt x="90" y="490"/>
                      <a:pt x="101" y="490"/>
                    </a:cubicBezTo>
                    <a:cubicBezTo>
                      <a:pt x="121" y="480"/>
                      <a:pt x="141" y="460"/>
                      <a:pt x="130" y="440"/>
                    </a:cubicBezTo>
                    <a:cubicBezTo>
                      <a:pt x="121" y="410"/>
                      <a:pt x="110" y="370"/>
                      <a:pt x="101" y="340"/>
                    </a:cubicBezTo>
                    <a:cubicBezTo>
                      <a:pt x="101" y="310"/>
                      <a:pt x="101" y="280"/>
                      <a:pt x="90" y="250"/>
                    </a:cubicBezTo>
                    <a:lnTo>
                      <a:pt x="90" y="210"/>
                    </a:lnTo>
                    <a:lnTo>
                      <a:pt x="90" y="150"/>
                    </a:lnTo>
                    <a:cubicBezTo>
                      <a:pt x="81" y="120"/>
                      <a:pt x="81" y="80"/>
                      <a:pt x="81" y="51"/>
                    </a:cubicBezTo>
                    <a:cubicBezTo>
                      <a:pt x="81" y="20"/>
                      <a:pt x="70" y="0"/>
                      <a:pt x="5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4261775" y="5173025"/>
                <a:ext cx="4775" cy="12125"/>
              </a:xfrm>
              <a:custGeom>
                <a:rect b="b" l="l" r="r" t="t"/>
                <a:pathLst>
                  <a:path extrusionOk="0" h="485" w="191">
                    <a:moveTo>
                      <a:pt x="30" y="1"/>
                    </a:moveTo>
                    <a:cubicBezTo>
                      <a:pt x="10" y="1"/>
                      <a:pt x="1" y="21"/>
                      <a:pt x="1" y="31"/>
                    </a:cubicBezTo>
                    <a:cubicBezTo>
                      <a:pt x="50" y="181"/>
                      <a:pt x="90" y="321"/>
                      <a:pt x="130" y="460"/>
                    </a:cubicBezTo>
                    <a:cubicBezTo>
                      <a:pt x="138" y="475"/>
                      <a:pt x="145" y="485"/>
                      <a:pt x="156" y="485"/>
                    </a:cubicBezTo>
                    <a:cubicBezTo>
                      <a:pt x="160" y="485"/>
                      <a:pt x="165" y="483"/>
                      <a:pt x="170" y="480"/>
                    </a:cubicBezTo>
                    <a:cubicBezTo>
                      <a:pt x="181" y="480"/>
                      <a:pt x="190" y="460"/>
                      <a:pt x="181" y="451"/>
                    </a:cubicBezTo>
                    <a:cubicBezTo>
                      <a:pt x="141" y="311"/>
                      <a:pt x="101" y="161"/>
                      <a:pt x="61" y="21"/>
                    </a:cubicBezTo>
                    <a:cubicBezTo>
                      <a:pt x="61" y="11"/>
                      <a:pt x="50" y="1"/>
                      <a:pt x="3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4262775" y="5072125"/>
                <a:ext cx="2275" cy="9600"/>
              </a:xfrm>
              <a:custGeom>
                <a:rect b="b" l="l" r="r" t="t"/>
                <a:pathLst>
                  <a:path extrusionOk="0" h="384" w="91">
                    <a:moveTo>
                      <a:pt x="10" y="0"/>
                    </a:moveTo>
                    <a:cubicBezTo>
                      <a:pt x="1" y="11"/>
                      <a:pt x="1" y="20"/>
                      <a:pt x="1" y="20"/>
                    </a:cubicBezTo>
                    <a:cubicBezTo>
                      <a:pt x="1" y="80"/>
                      <a:pt x="10" y="140"/>
                      <a:pt x="10" y="200"/>
                    </a:cubicBezTo>
                    <a:cubicBezTo>
                      <a:pt x="21" y="220"/>
                      <a:pt x="21" y="250"/>
                      <a:pt x="21" y="280"/>
                    </a:cubicBezTo>
                    <a:cubicBezTo>
                      <a:pt x="21" y="290"/>
                      <a:pt x="30" y="300"/>
                      <a:pt x="30" y="310"/>
                    </a:cubicBezTo>
                    <a:lnTo>
                      <a:pt x="30" y="330"/>
                    </a:lnTo>
                    <a:cubicBezTo>
                      <a:pt x="30" y="340"/>
                      <a:pt x="41" y="350"/>
                      <a:pt x="41" y="360"/>
                    </a:cubicBezTo>
                    <a:cubicBezTo>
                      <a:pt x="41" y="374"/>
                      <a:pt x="51" y="384"/>
                      <a:pt x="61" y="384"/>
                    </a:cubicBezTo>
                    <a:cubicBezTo>
                      <a:pt x="64" y="384"/>
                      <a:pt x="68" y="383"/>
                      <a:pt x="70" y="380"/>
                    </a:cubicBezTo>
                    <a:cubicBezTo>
                      <a:pt x="81" y="380"/>
                      <a:pt x="90" y="360"/>
                      <a:pt x="90" y="350"/>
                    </a:cubicBezTo>
                    <a:cubicBezTo>
                      <a:pt x="90" y="340"/>
                      <a:pt x="81" y="320"/>
                      <a:pt x="81" y="310"/>
                    </a:cubicBezTo>
                    <a:lnTo>
                      <a:pt x="81" y="290"/>
                    </a:lnTo>
                    <a:cubicBezTo>
                      <a:pt x="81" y="270"/>
                      <a:pt x="81" y="260"/>
                      <a:pt x="70" y="240"/>
                    </a:cubicBezTo>
                    <a:cubicBezTo>
                      <a:pt x="70" y="170"/>
                      <a:pt x="61" y="100"/>
                      <a:pt x="50" y="20"/>
                    </a:cubicBezTo>
                    <a:lnTo>
                      <a:pt x="5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4258025" y="5166300"/>
                <a:ext cx="1525" cy="14500"/>
              </a:xfrm>
              <a:custGeom>
                <a:rect b="b" l="l" r="r" t="t"/>
                <a:pathLst>
                  <a:path extrusionOk="0" h="580" w="61">
                    <a:moveTo>
                      <a:pt x="31" y="0"/>
                    </a:moveTo>
                    <a:cubicBezTo>
                      <a:pt x="21" y="0"/>
                      <a:pt x="11" y="10"/>
                      <a:pt x="11" y="30"/>
                    </a:cubicBezTo>
                    <a:cubicBezTo>
                      <a:pt x="1" y="120"/>
                      <a:pt x="1" y="210"/>
                      <a:pt x="1" y="300"/>
                    </a:cubicBezTo>
                    <a:lnTo>
                      <a:pt x="1" y="560"/>
                    </a:lnTo>
                    <a:cubicBezTo>
                      <a:pt x="1" y="570"/>
                      <a:pt x="11" y="580"/>
                      <a:pt x="31" y="580"/>
                    </a:cubicBezTo>
                    <a:cubicBezTo>
                      <a:pt x="41" y="580"/>
                      <a:pt x="51" y="570"/>
                      <a:pt x="51" y="560"/>
                    </a:cubicBezTo>
                    <a:lnTo>
                      <a:pt x="51" y="300"/>
                    </a:lnTo>
                    <a:cubicBezTo>
                      <a:pt x="61" y="210"/>
                      <a:pt x="61" y="120"/>
                      <a:pt x="61" y="30"/>
                    </a:cubicBezTo>
                    <a:cubicBezTo>
                      <a:pt x="61" y="10"/>
                      <a:pt x="51" y="0"/>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4256525" y="5069625"/>
                <a:ext cx="3025" cy="10275"/>
              </a:xfrm>
              <a:custGeom>
                <a:rect b="b" l="l" r="r" t="t"/>
                <a:pathLst>
                  <a:path extrusionOk="0" h="411" w="121">
                    <a:moveTo>
                      <a:pt x="21" y="0"/>
                    </a:moveTo>
                    <a:cubicBezTo>
                      <a:pt x="1" y="0"/>
                      <a:pt x="1" y="20"/>
                      <a:pt x="1" y="31"/>
                    </a:cubicBezTo>
                    <a:cubicBezTo>
                      <a:pt x="21" y="151"/>
                      <a:pt x="51" y="270"/>
                      <a:pt x="71" y="390"/>
                    </a:cubicBezTo>
                    <a:cubicBezTo>
                      <a:pt x="71" y="410"/>
                      <a:pt x="91" y="410"/>
                      <a:pt x="101" y="410"/>
                    </a:cubicBezTo>
                    <a:cubicBezTo>
                      <a:pt x="111" y="410"/>
                      <a:pt x="121" y="400"/>
                      <a:pt x="121" y="380"/>
                    </a:cubicBezTo>
                    <a:cubicBezTo>
                      <a:pt x="91" y="260"/>
                      <a:pt x="71" y="140"/>
                      <a:pt x="51" y="20"/>
                    </a:cubicBezTo>
                    <a:cubicBezTo>
                      <a:pt x="41" y="11"/>
                      <a:pt x="31" y="0"/>
                      <a:pt x="2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4251525" y="5165550"/>
                <a:ext cx="2800" cy="13275"/>
              </a:xfrm>
              <a:custGeom>
                <a:rect b="b" l="l" r="r" t="t"/>
                <a:pathLst>
                  <a:path extrusionOk="0" h="531" w="112">
                    <a:moveTo>
                      <a:pt x="61" y="0"/>
                    </a:moveTo>
                    <a:cubicBezTo>
                      <a:pt x="31" y="0"/>
                      <a:pt x="11" y="20"/>
                      <a:pt x="11" y="50"/>
                    </a:cubicBezTo>
                    <a:cubicBezTo>
                      <a:pt x="11" y="190"/>
                      <a:pt x="1" y="340"/>
                      <a:pt x="1" y="480"/>
                    </a:cubicBezTo>
                    <a:cubicBezTo>
                      <a:pt x="1" y="510"/>
                      <a:pt x="21" y="530"/>
                      <a:pt x="51" y="530"/>
                    </a:cubicBezTo>
                    <a:cubicBezTo>
                      <a:pt x="71" y="530"/>
                      <a:pt x="91" y="510"/>
                      <a:pt x="91" y="490"/>
                    </a:cubicBezTo>
                    <a:cubicBezTo>
                      <a:pt x="101" y="340"/>
                      <a:pt x="111" y="200"/>
                      <a:pt x="111" y="50"/>
                    </a:cubicBezTo>
                    <a:cubicBezTo>
                      <a:pt x="111" y="30"/>
                      <a:pt x="91" y="0"/>
                      <a:pt x="6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4226550" y="4614000"/>
                <a:ext cx="2275" cy="11500"/>
              </a:xfrm>
              <a:custGeom>
                <a:rect b="b" l="l" r="r" t="t"/>
                <a:pathLst>
                  <a:path extrusionOk="0" h="460" w="91">
                    <a:moveTo>
                      <a:pt x="51" y="0"/>
                    </a:moveTo>
                    <a:cubicBezTo>
                      <a:pt x="31" y="0"/>
                      <a:pt x="1" y="20"/>
                      <a:pt x="1" y="40"/>
                    </a:cubicBezTo>
                    <a:lnTo>
                      <a:pt x="1" y="410"/>
                    </a:lnTo>
                    <a:cubicBezTo>
                      <a:pt x="1" y="430"/>
                      <a:pt x="21" y="450"/>
                      <a:pt x="41" y="460"/>
                    </a:cubicBezTo>
                    <a:cubicBezTo>
                      <a:pt x="61" y="460"/>
                      <a:pt x="81" y="440"/>
                      <a:pt x="81" y="410"/>
                    </a:cubicBezTo>
                    <a:cubicBezTo>
                      <a:pt x="91" y="290"/>
                      <a:pt x="91" y="171"/>
                      <a:pt x="91" y="40"/>
                    </a:cubicBezTo>
                    <a:cubicBezTo>
                      <a:pt x="91" y="20"/>
                      <a:pt x="71" y="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4220825" y="4609250"/>
                <a:ext cx="3025" cy="11325"/>
              </a:xfrm>
              <a:custGeom>
                <a:rect b="b" l="l" r="r" t="t"/>
                <a:pathLst>
                  <a:path extrusionOk="0" h="453" w="121">
                    <a:moveTo>
                      <a:pt x="80" y="1"/>
                    </a:moveTo>
                    <a:cubicBezTo>
                      <a:pt x="70" y="1"/>
                      <a:pt x="70" y="10"/>
                      <a:pt x="60" y="10"/>
                    </a:cubicBezTo>
                    <a:cubicBezTo>
                      <a:pt x="50" y="10"/>
                      <a:pt x="40" y="21"/>
                      <a:pt x="40" y="30"/>
                    </a:cubicBezTo>
                    <a:cubicBezTo>
                      <a:pt x="30" y="90"/>
                      <a:pt x="20" y="150"/>
                      <a:pt x="10" y="221"/>
                    </a:cubicBezTo>
                    <a:cubicBezTo>
                      <a:pt x="10" y="281"/>
                      <a:pt x="0" y="350"/>
                      <a:pt x="0" y="410"/>
                    </a:cubicBezTo>
                    <a:cubicBezTo>
                      <a:pt x="0" y="430"/>
                      <a:pt x="10" y="450"/>
                      <a:pt x="30" y="450"/>
                    </a:cubicBezTo>
                    <a:cubicBezTo>
                      <a:pt x="36" y="452"/>
                      <a:pt x="41" y="453"/>
                      <a:pt x="45" y="453"/>
                    </a:cubicBezTo>
                    <a:cubicBezTo>
                      <a:pt x="64" y="453"/>
                      <a:pt x="72" y="437"/>
                      <a:pt x="80" y="421"/>
                    </a:cubicBezTo>
                    <a:cubicBezTo>
                      <a:pt x="80" y="361"/>
                      <a:pt x="90" y="301"/>
                      <a:pt x="90" y="250"/>
                    </a:cubicBezTo>
                    <a:cubicBezTo>
                      <a:pt x="100" y="210"/>
                      <a:pt x="100" y="170"/>
                      <a:pt x="110" y="130"/>
                    </a:cubicBezTo>
                    <a:lnTo>
                      <a:pt x="110" y="121"/>
                    </a:lnTo>
                    <a:cubicBezTo>
                      <a:pt x="110" y="101"/>
                      <a:pt x="120" y="81"/>
                      <a:pt x="120" y="61"/>
                    </a:cubicBezTo>
                    <a:lnTo>
                      <a:pt x="120" y="30"/>
                    </a:lnTo>
                    <a:cubicBezTo>
                      <a:pt x="110" y="21"/>
                      <a:pt x="100" y="10"/>
                      <a:pt x="90" y="10"/>
                    </a:cubicBezTo>
                    <a:cubicBezTo>
                      <a:pt x="90" y="10"/>
                      <a:pt x="90" y="1"/>
                      <a:pt x="8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4138375" y="4725400"/>
                <a:ext cx="51725" cy="31500"/>
              </a:xfrm>
              <a:custGeom>
                <a:rect b="b" l="l" r="r" t="t"/>
                <a:pathLst>
                  <a:path extrusionOk="0" h="1260" w="2069">
                    <a:moveTo>
                      <a:pt x="2039" y="1"/>
                    </a:moveTo>
                    <a:cubicBezTo>
                      <a:pt x="1969" y="51"/>
                      <a:pt x="1899" y="111"/>
                      <a:pt x="1829" y="161"/>
                    </a:cubicBezTo>
                    <a:cubicBezTo>
                      <a:pt x="1759" y="200"/>
                      <a:pt x="1700" y="240"/>
                      <a:pt x="1629" y="291"/>
                    </a:cubicBezTo>
                    <a:cubicBezTo>
                      <a:pt x="1589" y="311"/>
                      <a:pt x="1560" y="331"/>
                      <a:pt x="1520" y="360"/>
                    </a:cubicBezTo>
                    <a:cubicBezTo>
                      <a:pt x="1509" y="371"/>
                      <a:pt x="1489" y="380"/>
                      <a:pt x="1469" y="391"/>
                    </a:cubicBezTo>
                    <a:cubicBezTo>
                      <a:pt x="1460" y="400"/>
                      <a:pt x="1440" y="411"/>
                      <a:pt x="1420" y="420"/>
                    </a:cubicBezTo>
                    <a:cubicBezTo>
                      <a:pt x="1389" y="440"/>
                      <a:pt x="1360" y="460"/>
                      <a:pt x="1320" y="480"/>
                    </a:cubicBezTo>
                    <a:cubicBezTo>
                      <a:pt x="1289" y="500"/>
                      <a:pt x="1250" y="520"/>
                      <a:pt x="1210" y="540"/>
                    </a:cubicBezTo>
                    <a:cubicBezTo>
                      <a:pt x="1140" y="591"/>
                      <a:pt x="1060" y="631"/>
                      <a:pt x="990" y="670"/>
                    </a:cubicBezTo>
                    <a:cubicBezTo>
                      <a:pt x="920" y="700"/>
                      <a:pt x="860" y="740"/>
                      <a:pt x="800" y="770"/>
                    </a:cubicBezTo>
                    <a:cubicBezTo>
                      <a:pt x="760" y="790"/>
                      <a:pt x="720" y="810"/>
                      <a:pt x="690" y="830"/>
                    </a:cubicBezTo>
                    <a:cubicBezTo>
                      <a:pt x="660" y="840"/>
                      <a:pt x="640" y="850"/>
                      <a:pt x="620" y="870"/>
                    </a:cubicBezTo>
                    <a:cubicBezTo>
                      <a:pt x="600" y="870"/>
                      <a:pt x="590" y="880"/>
                      <a:pt x="580" y="890"/>
                    </a:cubicBezTo>
                    <a:cubicBezTo>
                      <a:pt x="540" y="910"/>
                      <a:pt x="510" y="930"/>
                      <a:pt x="470" y="950"/>
                    </a:cubicBezTo>
                    <a:cubicBezTo>
                      <a:pt x="441" y="970"/>
                      <a:pt x="410" y="990"/>
                      <a:pt x="370" y="1010"/>
                    </a:cubicBezTo>
                    <a:lnTo>
                      <a:pt x="11" y="1220"/>
                    </a:lnTo>
                    <a:cubicBezTo>
                      <a:pt x="1" y="1230"/>
                      <a:pt x="1" y="1240"/>
                      <a:pt x="11" y="1250"/>
                    </a:cubicBezTo>
                    <a:cubicBezTo>
                      <a:pt x="11" y="1260"/>
                      <a:pt x="31" y="1260"/>
                      <a:pt x="31" y="1260"/>
                    </a:cubicBezTo>
                    <a:lnTo>
                      <a:pt x="481" y="990"/>
                    </a:lnTo>
                    <a:cubicBezTo>
                      <a:pt x="521" y="970"/>
                      <a:pt x="550" y="950"/>
                      <a:pt x="590" y="930"/>
                    </a:cubicBezTo>
                    <a:cubicBezTo>
                      <a:pt x="620" y="910"/>
                      <a:pt x="660" y="890"/>
                      <a:pt x="690" y="870"/>
                    </a:cubicBezTo>
                    <a:cubicBezTo>
                      <a:pt x="730" y="850"/>
                      <a:pt x="760" y="830"/>
                      <a:pt x="800" y="810"/>
                    </a:cubicBezTo>
                    <a:cubicBezTo>
                      <a:pt x="830" y="790"/>
                      <a:pt x="870" y="770"/>
                      <a:pt x="910" y="750"/>
                    </a:cubicBezTo>
                    <a:cubicBezTo>
                      <a:pt x="970" y="720"/>
                      <a:pt x="1040" y="680"/>
                      <a:pt x="1100" y="651"/>
                    </a:cubicBezTo>
                    <a:cubicBezTo>
                      <a:pt x="1140" y="631"/>
                      <a:pt x="1170" y="611"/>
                      <a:pt x="1210" y="591"/>
                    </a:cubicBezTo>
                    <a:cubicBezTo>
                      <a:pt x="1250" y="560"/>
                      <a:pt x="1280" y="540"/>
                      <a:pt x="1320" y="520"/>
                    </a:cubicBezTo>
                    <a:cubicBezTo>
                      <a:pt x="1389" y="480"/>
                      <a:pt x="1460" y="440"/>
                      <a:pt x="1520" y="400"/>
                    </a:cubicBezTo>
                    <a:cubicBezTo>
                      <a:pt x="1560" y="380"/>
                      <a:pt x="1589" y="351"/>
                      <a:pt x="1629" y="331"/>
                    </a:cubicBezTo>
                    <a:cubicBezTo>
                      <a:pt x="1669" y="300"/>
                      <a:pt x="1700" y="280"/>
                      <a:pt x="1739" y="260"/>
                    </a:cubicBezTo>
                    <a:cubicBezTo>
                      <a:pt x="1789" y="220"/>
                      <a:pt x="1839" y="191"/>
                      <a:pt x="1889" y="161"/>
                    </a:cubicBezTo>
                    <a:cubicBezTo>
                      <a:pt x="1949" y="111"/>
                      <a:pt x="1999" y="71"/>
                      <a:pt x="2059" y="31"/>
                    </a:cubicBezTo>
                    <a:lnTo>
                      <a:pt x="2069" y="21"/>
                    </a:lnTo>
                    <a:lnTo>
                      <a:pt x="2069" y="11"/>
                    </a:lnTo>
                    <a:cubicBezTo>
                      <a:pt x="2059" y="1"/>
                      <a:pt x="2059" y="1"/>
                      <a:pt x="204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4112650" y="4762375"/>
                <a:ext cx="51475" cy="29000"/>
              </a:xfrm>
              <a:custGeom>
                <a:rect b="b" l="l" r="r" t="t"/>
                <a:pathLst>
                  <a:path extrusionOk="0" h="1160" w="2059">
                    <a:moveTo>
                      <a:pt x="2039" y="0"/>
                    </a:moveTo>
                    <a:cubicBezTo>
                      <a:pt x="2029" y="0"/>
                      <a:pt x="2029" y="11"/>
                      <a:pt x="2029" y="11"/>
                    </a:cubicBezTo>
                    <a:cubicBezTo>
                      <a:pt x="1949" y="40"/>
                      <a:pt x="1869" y="80"/>
                      <a:pt x="1789" y="120"/>
                    </a:cubicBezTo>
                    <a:cubicBezTo>
                      <a:pt x="1749" y="140"/>
                      <a:pt x="1719" y="160"/>
                      <a:pt x="1679" y="180"/>
                    </a:cubicBezTo>
                    <a:cubicBezTo>
                      <a:pt x="1649" y="191"/>
                      <a:pt x="1619" y="200"/>
                      <a:pt x="1599" y="220"/>
                    </a:cubicBezTo>
                    <a:cubicBezTo>
                      <a:pt x="1550" y="240"/>
                      <a:pt x="1499" y="271"/>
                      <a:pt x="1450" y="300"/>
                    </a:cubicBezTo>
                    <a:cubicBezTo>
                      <a:pt x="1439" y="300"/>
                      <a:pt x="1430" y="311"/>
                      <a:pt x="1419" y="311"/>
                    </a:cubicBezTo>
                    <a:cubicBezTo>
                      <a:pt x="1410" y="320"/>
                      <a:pt x="1399" y="320"/>
                      <a:pt x="1390" y="331"/>
                    </a:cubicBezTo>
                    <a:cubicBezTo>
                      <a:pt x="1339" y="360"/>
                      <a:pt x="1290" y="391"/>
                      <a:pt x="1239" y="410"/>
                    </a:cubicBezTo>
                    <a:cubicBezTo>
                      <a:pt x="1219" y="430"/>
                      <a:pt x="1190" y="440"/>
                      <a:pt x="1170" y="460"/>
                    </a:cubicBezTo>
                    <a:cubicBezTo>
                      <a:pt x="1020" y="540"/>
                      <a:pt x="880" y="620"/>
                      <a:pt x="740" y="710"/>
                    </a:cubicBezTo>
                    <a:cubicBezTo>
                      <a:pt x="690" y="740"/>
                      <a:pt x="640" y="760"/>
                      <a:pt x="590" y="790"/>
                    </a:cubicBezTo>
                    <a:cubicBezTo>
                      <a:pt x="580" y="800"/>
                      <a:pt x="560" y="810"/>
                      <a:pt x="540" y="820"/>
                    </a:cubicBezTo>
                    <a:cubicBezTo>
                      <a:pt x="460" y="870"/>
                      <a:pt x="370" y="920"/>
                      <a:pt x="291" y="970"/>
                    </a:cubicBezTo>
                    <a:lnTo>
                      <a:pt x="171" y="1030"/>
                    </a:lnTo>
                    <a:cubicBezTo>
                      <a:pt x="120" y="1060"/>
                      <a:pt x="71" y="1090"/>
                      <a:pt x="11" y="1120"/>
                    </a:cubicBezTo>
                    <a:cubicBezTo>
                      <a:pt x="11" y="1130"/>
                      <a:pt x="0" y="1139"/>
                      <a:pt x="11" y="1150"/>
                    </a:cubicBezTo>
                    <a:cubicBezTo>
                      <a:pt x="11" y="1159"/>
                      <a:pt x="31" y="1159"/>
                      <a:pt x="31" y="1159"/>
                    </a:cubicBezTo>
                    <a:cubicBezTo>
                      <a:pt x="91" y="1130"/>
                      <a:pt x="140" y="1100"/>
                      <a:pt x="191" y="1070"/>
                    </a:cubicBezTo>
                    <a:cubicBezTo>
                      <a:pt x="240" y="1040"/>
                      <a:pt x="280" y="1020"/>
                      <a:pt x="320" y="1000"/>
                    </a:cubicBezTo>
                    <a:cubicBezTo>
                      <a:pt x="400" y="950"/>
                      <a:pt x="480" y="900"/>
                      <a:pt x="560" y="860"/>
                    </a:cubicBezTo>
                    <a:cubicBezTo>
                      <a:pt x="580" y="850"/>
                      <a:pt x="600" y="830"/>
                      <a:pt x="620" y="820"/>
                    </a:cubicBezTo>
                    <a:cubicBezTo>
                      <a:pt x="670" y="790"/>
                      <a:pt x="720" y="770"/>
                      <a:pt x="770" y="740"/>
                    </a:cubicBezTo>
                    <a:cubicBezTo>
                      <a:pt x="830" y="700"/>
                      <a:pt x="880" y="670"/>
                      <a:pt x="940" y="640"/>
                    </a:cubicBezTo>
                    <a:cubicBezTo>
                      <a:pt x="1020" y="590"/>
                      <a:pt x="1110" y="540"/>
                      <a:pt x="1190" y="490"/>
                    </a:cubicBezTo>
                    <a:cubicBezTo>
                      <a:pt x="1219" y="480"/>
                      <a:pt x="1239" y="460"/>
                      <a:pt x="1270" y="440"/>
                    </a:cubicBezTo>
                    <a:cubicBezTo>
                      <a:pt x="1319" y="420"/>
                      <a:pt x="1370" y="391"/>
                      <a:pt x="1419" y="360"/>
                    </a:cubicBezTo>
                    <a:lnTo>
                      <a:pt x="1479" y="331"/>
                    </a:lnTo>
                    <a:cubicBezTo>
                      <a:pt x="1530" y="300"/>
                      <a:pt x="1579" y="280"/>
                      <a:pt x="1629" y="251"/>
                    </a:cubicBezTo>
                    <a:cubicBezTo>
                      <a:pt x="1689" y="220"/>
                      <a:pt x="1749" y="191"/>
                      <a:pt x="1809" y="151"/>
                    </a:cubicBezTo>
                    <a:cubicBezTo>
                      <a:pt x="1889" y="120"/>
                      <a:pt x="1969" y="80"/>
                      <a:pt x="2039" y="40"/>
                    </a:cubicBezTo>
                    <a:cubicBezTo>
                      <a:pt x="2049" y="31"/>
                      <a:pt x="2059" y="20"/>
                      <a:pt x="2049" y="11"/>
                    </a:cubicBezTo>
                    <a:cubicBezTo>
                      <a:pt x="2049" y="11"/>
                      <a:pt x="2039" y="11"/>
                      <a:pt x="203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4020725" y="4735150"/>
                <a:ext cx="139675" cy="76725"/>
              </a:xfrm>
              <a:custGeom>
                <a:rect b="b" l="l" r="r" t="t"/>
                <a:pathLst>
                  <a:path extrusionOk="0" h="3069" w="5587">
                    <a:moveTo>
                      <a:pt x="5546" y="1"/>
                    </a:moveTo>
                    <a:cubicBezTo>
                      <a:pt x="5546" y="1"/>
                      <a:pt x="5536" y="1"/>
                      <a:pt x="5536" y="10"/>
                    </a:cubicBezTo>
                    <a:cubicBezTo>
                      <a:pt x="5426" y="61"/>
                      <a:pt x="5306" y="110"/>
                      <a:pt x="5196" y="170"/>
                    </a:cubicBezTo>
                    <a:cubicBezTo>
                      <a:pt x="5136" y="190"/>
                      <a:pt x="5087" y="221"/>
                      <a:pt x="5027" y="250"/>
                    </a:cubicBezTo>
                    <a:cubicBezTo>
                      <a:pt x="4967" y="270"/>
                      <a:pt x="4916" y="300"/>
                      <a:pt x="4867" y="330"/>
                    </a:cubicBezTo>
                    <a:cubicBezTo>
                      <a:pt x="4756" y="380"/>
                      <a:pt x="4647" y="430"/>
                      <a:pt x="4537" y="490"/>
                    </a:cubicBezTo>
                    <a:cubicBezTo>
                      <a:pt x="4437" y="540"/>
                      <a:pt x="4337" y="590"/>
                      <a:pt x="4237" y="650"/>
                    </a:cubicBezTo>
                    <a:cubicBezTo>
                      <a:pt x="4187" y="680"/>
                      <a:pt x="4127" y="710"/>
                      <a:pt x="4077" y="740"/>
                    </a:cubicBezTo>
                    <a:lnTo>
                      <a:pt x="3928" y="830"/>
                    </a:lnTo>
                    <a:lnTo>
                      <a:pt x="3628" y="1009"/>
                    </a:lnTo>
                    <a:cubicBezTo>
                      <a:pt x="3518" y="1080"/>
                      <a:pt x="3408" y="1140"/>
                      <a:pt x="3308" y="1200"/>
                    </a:cubicBezTo>
                    <a:cubicBezTo>
                      <a:pt x="3208" y="1260"/>
                      <a:pt x="3108" y="1309"/>
                      <a:pt x="3008" y="1369"/>
                    </a:cubicBezTo>
                    <a:cubicBezTo>
                      <a:pt x="2898" y="1420"/>
                      <a:pt x="2789" y="1480"/>
                      <a:pt x="2678" y="1539"/>
                    </a:cubicBezTo>
                    <a:cubicBezTo>
                      <a:pt x="2569" y="1599"/>
                      <a:pt x="2469" y="1649"/>
                      <a:pt x="2358" y="1709"/>
                    </a:cubicBezTo>
                    <a:cubicBezTo>
                      <a:pt x="2309" y="1739"/>
                      <a:pt x="2259" y="1769"/>
                      <a:pt x="2209" y="1809"/>
                    </a:cubicBezTo>
                    <a:cubicBezTo>
                      <a:pt x="2159" y="1829"/>
                      <a:pt x="2109" y="1859"/>
                      <a:pt x="2059" y="1889"/>
                    </a:cubicBezTo>
                    <a:cubicBezTo>
                      <a:pt x="1959" y="1949"/>
                      <a:pt x="1849" y="2009"/>
                      <a:pt x="1749" y="2069"/>
                    </a:cubicBezTo>
                    <a:cubicBezTo>
                      <a:pt x="1649" y="2139"/>
                      <a:pt x="1550" y="2199"/>
                      <a:pt x="1450" y="2259"/>
                    </a:cubicBezTo>
                    <a:cubicBezTo>
                      <a:pt x="1339" y="2319"/>
                      <a:pt x="1239" y="2379"/>
                      <a:pt x="1130" y="2439"/>
                    </a:cubicBezTo>
                    <a:cubicBezTo>
                      <a:pt x="1020" y="2499"/>
                      <a:pt x="920" y="2548"/>
                      <a:pt x="810" y="2608"/>
                    </a:cubicBezTo>
                    <a:cubicBezTo>
                      <a:pt x="700" y="2659"/>
                      <a:pt x="590" y="2708"/>
                      <a:pt x="480" y="2748"/>
                    </a:cubicBezTo>
                    <a:cubicBezTo>
                      <a:pt x="410" y="2788"/>
                      <a:pt x="331" y="2818"/>
                      <a:pt x="251" y="2848"/>
                    </a:cubicBezTo>
                    <a:cubicBezTo>
                      <a:pt x="171" y="2888"/>
                      <a:pt x="100" y="2938"/>
                      <a:pt x="20" y="2988"/>
                    </a:cubicBezTo>
                    <a:cubicBezTo>
                      <a:pt x="0" y="2998"/>
                      <a:pt x="0" y="3028"/>
                      <a:pt x="11" y="3048"/>
                    </a:cubicBezTo>
                    <a:cubicBezTo>
                      <a:pt x="17" y="3060"/>
                      <a:pt x="31" y="3069"/>
                      <a:pt x="45" y="3069"/>
                    </a:cubicBezTo>
                    <a:cubicBezTo>
                      <a:pt x="54" y="3069"/>
                      <a:pt x="63" y="3066"/>
                      <a:pt x="71" y="3058"/>
                    </a:cubicBezTo>
                    <a:cubicBezTo>
                      <a:pt x="131" y="3028"/>
                      <a:pt x="180" y="2988"/>
                      <a:pt x="240" y="2958"/>
                    </a:cubicBezTo>
                    <a:cubicBezTo>
                      <a:pt x="291" y="2928"/>
                      <a:pt x="340" y="2898"/>
                      <a:pt x="391" y="2878"/>
                    </a:cubicBezTo>
                    <a:cubicBezTo>
                      <a:pt x="500" y="2828"/>
                      <a:pt x="600" y="2778"/>
                      <a:pt x="710" y="2728"/>
                    </a:cubicBezTo>
                    <a:cubicBezTo>
                      <a:pt x="770" y="2698"/>
                      <a:pt x="820" y="2668"/>
                      <a:pt x="880" y="2639"/>
                    </a:cubicBezTo>
                    <a:cubicBezTo>
                      <a:pt x="940" y="2608"/>
                      <a:pt x="990" y="2579"/>
                      <a:pt x="1040" y="2548"/>
                    </a:cubicBezTo>
                    <a:cubicBezTo>
                      <a:pt x="1150" y="2499"/>
                      <a:pt x="1250" y="2439"/>
                      <a:pt x="1350" y="2379"/>
                    </a:cubicBezTo>
                    <a:cubicBezTo>
                      <a:pt x="1459" y="2319"/>
                      <a:pt x="1559" y="2259"/>
                      <a:pt x="1659" y="2199"/>
                    </a:cubicBezTo>
                    <a:lnTo>
                      <a:pt x="1959" y="2019"/>
                    </a:lnTo>
                    <a:cubicBezTo>
                      <a:pt x="2059" y="1959"/>
                      <a:pt x="2169" y="1889"/>
                      <a:pt x="2279" y="1829"/>
                    </a:cubicBezTo>
                    <a:cubicBezTo>
                      <a:pt x="2378" y="1769"/>
                      <a:pt x="2489" y="1709"/>
                      <a:pt x="2589" y="1649"/>
                    </a:cubicBezTo>
                    <a:cubicBezTo>
                      <a:pt x="2698" y="1589"/>
                      <a:pt x="2798" y="1539"/>
                      <a:pt x="2908" y="1480"/>
                    </a:cubicBezTo>
                    <a:cubicBezTo>
                      <a:pt x="3008" y="1429"/>
                      <a:pt x="3118" y="1369"/>
                      <a:pt x="3218" y="1320"/>
                    </a:cubicBezTo>
                    <a:cubicBezTo>
                      <a:pt x="3318" y="1260"/>
                      <a:pt x="3428" y="1200"/>
                      <a:pt x="3528" y="1140"/>
                    </a:cubicBezTo>
                    <a:cubicBezTo>
                      <a:pt x="3637" y="1080"/>
                      <a:pt x="3737" y="1020"/>
                      <a:pt x="3848" y="960"/>
                    </a:cubicBezTo>
                    <a:lnTo>
                      <a:pt x="4147" y="780"/>
                    </a:lnTo>
                    <a:cubicBezTo>
                      <a:pt x="4257" y="720"/>
                      <a:pt x="4357" y="670"/>
                      <a:pt x="4457" y="620"/>
                    </a:cubicBezTo>
                    <a:cubicBezTo>
                      <a:pt x="4567" y="560"/>
                      <a:pt x="4677" y="510"/>
                      <a:pt x="4776" y="460"/>
                    </a:cubicBezTo>
                    <a:cubicBezTo>
                      <a:pt x="4887" y="410"/>
                      <a:pt x="4996" y="350"/>
                      <a:pt x="5107" y="290"/>
                    </a:cubicBezTo>
                    <a:cubicBezTo>
                      <a:pt x="5187" y="250"/>
                      <a:pt x="5256" y="221"/>
                      <a:pt x="5336" y="181"/>
                    </a:cubicBezTo>
                    <a:cubicBezTo>
                      <a:pt x="5406" y="141"/>
                      <a:pt x="5486" y="101"/>
                      <a:pt x="5566" y="61"/>
                    </a:cubicBezTo>
                    <a:cubicBezTo>
                      <a:pt x="5576" y="50"/>
                      <a:pt x="5586" y="30"/>
                      <a:pt x="5576" y="21"/>
                    </a:cubicBezTo>
                    <a:cubicBezTo>
                      <a:pt x="5566" y="10"/>
                      <a:pt x="5556" y="1"/>
                      <a:pt x="5546"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3983525" y="4807325"/>
                <a:ext cx="152625" cy="45750"/>
              </a:xfrm>
              <a:custGeom>
                <a:rect b="b" l="l" r="r" t="t"/>
                <a:pathLst>
                  <a:path extrusionOk="0" h="1830" w="6105">
                    <a:moveTo>
                      <a:pt x="6035" y="1"/>
                    </a:moveTo>
                    <a:lnTo>
                      <a:pt x="5885" y="91"/>
                    </a:lnTo>
                    <a:cubicBezTo>
                      <a:pt x="5775" y="151"/>
                      <a:pt x="5665" y="211"/>
                      <a:pt x="5555" y="261"/>
                    </a:cubicBezTo>
                    <a:cubicBezTo>
                      <a:pt x="5445" y="321"/>
                      <a:pt x="5336" y="361"/>
                      <a:pt x="5236" y="411"/>
                    </a:cubicBezTo>
                    <a:cubicBezTo>
                      <a:pt x="5026" y="511"/>
                      <a:pt x="4836" y="631"/>
                      <a:pt x="4636" y="751"/>
                    </a:cubicBezTo>
                    <a:lnTo>
                      <a:pt x="4306" y="931"/>
                    </a:lnTo>
                    <a:cubicBezTo>
                      <a:pt x="4206" y="980"/>
                      <a:pt x="4106" y="1030"/>
                      <a:pt x="4006" y="1090"/>
                    </a:cubicBezTo>
                    <a:cubicBezTo>
                      <a:pt x="3797" y="1200"/>
                      <a:pt x="3587" y="1320"/>
                      <a:pt x="3367" y="1420"/>
                    </a:cubicBezTo>
                    <a:cubicBezTo>
                      <a:pt x="3327" y="1440"/>
                      <a:pt x="3287" y="1450"/>
                      <a:pt x="3247" y="1470"/>
                    </a:cubicBezTo>
                    <a:cubicBezTo>
                      <a:pt x="3177" y="1500"/>
                      <a:pt x="3117" y="1530"/>
                      <a:pt x="3047" y="1550"/>
                    </a:cubicBezTo>
                    <a:lnTo>
                      <a:pt x="2927" y="1580"/>
                    </a:lnTo>
                    <a:cubicBezTo>
                      <a:pt x="2907" y="1580"/>
                      <a:pt x="2878" y="1580"/>
                      <a:pt x="2847" y="1590"/>
                    </a:cubicBezTo>
                    <a:cubicBezTo>
                      <a:pt x="2807" y="1590"/>
                      <a:pt x="2758" y="1600"/>
                      <a:pt x="2707" y="1600"/>
                    </a:cubicBezTo>
                    <a:lnTo>
                      <a:pt x="2568" y="1600"/>
                    </a:lnTo>
                    <a:cubicBezTo>
                      <a:pt x="2501" y="1600"/>
                      <a:pt x="2439" y="1604"/>
                      <a:pt x="2378" y="1604"/>
                    </a:cubicBezTo>
                    <a:cubicBezTo>
                      <a:pt x="2348" y="1604"/>
                      <a:pt x="2318" y="1603"/>
                      <a:pt x="2288" y="1600"/>
                    </a:cubicBezTo>
                    <a:cubicBezTo>
                      <a:pt x="2188" y="1590"/>
                      <a:pt x="2088" y="1580"/>
                      <a:pt x="1998" y="1570"/>
                    </a:cubicBezTo>
                    <a:cubicBezTo>
                      <a:pt x="1898" y="1560"/>
                      <a:pt x="1808" y="1550"/>
                      <a:pt x="1719" y="1540"/>
                    </a:cubicBezTo>
                    <a:cubicBezTo>
                      <a:pt x="1648" y="1530"/>
                      <a:pt x="1588" y="1520"/>
                      <a:pt x="1519" y="1500"/>
                    </a:cubicBezTo>
                    <a:cubicBezTo>
                      <a:pt x="1448" y="1490"/>
                      <a:pt x="1379" y="1470"/>
                      <a:pt x="1309" y="1440"/>
                    </a:cubicBezTo>
                    <a:cubicBezTo>
                      <a:pt x="1249" y="1420"/>
                      <a:pt x="1179" y="1400"/>
                      <a:pt x="1119" y="1380"/>
                    </a:cubicBezTo>
                    <a:cubicBezTo>
                      <a:pt x="1049" y="1350"/>
                      <a:pt x="989" y="1330"/>
                      <a:pt x="919" y="1300"/>
                    </a:cubicBezTo>
                    <a:cubicBezTo>
                      <a:pt x="889" y="1290"/>
                      <a:pt x="849" y="1270"/>
                      <a:pt x="819" y="1250"/>
                    </a:cubicBezTo>
                    <a:lnTo>
                      <a:pt x="729" y="1190"/>
                    </a:lnTo>
                    <a:cubicBezTo>
                      <a:pt x="649" y="1130"/>
                      <a:pt x="580" y="1060"/>
                      <a:pt x="509" y="1000"/>
                    </a:cubicBezTo>
                    <a:cubicBezTo>
                      <a:pt x="429" y="931"/>
                      <a:pt x="360" y="851"/>
                      <a:pt x="289" y="771"/>
                    </a:cubicBezTo>
                    <a:cubicBezTo>
                      <a:pt x="260" y="720"/>
                      <a:pt x="229" y="671"/>
                      <a:pt x="200" y="611"/>
                    </a:cubicBezTo>
                    <a:cubicBezTo>
                      <a:pt x="170" y="551"/>
                      <a:pt x="140" y="491"/>
                      <a:pt x="120" y="431"/>
                    </a:cubicBezTo>
                    <a:cubicBezTo>
                      <a:pt x="90" y="381"/>
                      <a:pt x="70" y="321"/>
                      <a:pt x="60" y="271"/>
                    </a:cubicBezTo>
                    <a:cubicBezTo>
                      <a:pt x="50" y="211"/>
                      <a:pt x="60" y="161"/>
                      <a:pt x="60" y="101"/>
                    </a:cubicBezTo>
                    <a:cubicBezTo>
                      <a:pt x="60" y="84"/>
                      <a:pt x="43" y="73"/>
                      <a:pt x="27" y="73"/>
                    </a:cubicBezTo>
                    <a:cubicBezTo>
                      <a:pt x="15" y="73"/>
                      <a:pt x="4" y="79"/>
                      <a:pt x="0" y="91"/>
                    </a:cubicBezTo>
                    <a:lnTo>
                      <a:pt x="0" y="101"/>
                    </a:lnTo>
                    <a:lnTo>
                      <a:pt x="0" y="191"/>
                    </a:lnTo>
                    <a:lnTo>
                      <a:pt x="0" y="231"/>
                    </a:lnTo>
                    <a:cubicBezTo>
                      <a:pt x="0" y="281"/>
                      <a:pt x="10" y="321"/>
                      <a:pt x="30" y="361"/>
                    </a:cubicBezTo>
                    <a:cubicBezTo>
                      <a:pt x="40" y="411"/>
                      <a:pt x="70" y="461"/>
                      <a:pt x="90" y="521"/>
                    </a:cubicBezTo>
                    <a:cubicBezTo>
                      <a:pt x="120" y="571"/>
                      <a:pt x="140" y="620"/>
                      <a:pt x="160" y="671"/>
                    </a:cubicBezTo>
                    <a:cubicBezTo>
                      <a:pt x="190" y="720"/>
                      <a:pt x="209" y="771"/>
                      <a:pt x="240" y="820"/>
                    </a:cubicBezTo>
                    <a:cubicBezTo>
                      <a:pt x="309" y="911"/>
                      <a:pt x="400" y="1000"/>
                      <a:pt x="480" y="1080"/>
                    </a:cubicBezTo>
                    <a:cubicBezTo>
                      <a:pt x="560" y="1160"/>
                      <a:pt x="649" y="1240"/>
                      <a:pt x="739" y="1310"/>
                    </a:cubicBezTo>
                    <a:cubicBezTo>
                      <a:pt x="789" y="1350"/>
                      <a:pt x="849" y="1390"/>
                      <a:pt x="899" y="1410"/>
                    </a:cubicBezTo>
                    <a:cubicBezTo>
                      <a:pt x="929" y="1430"/>
                      <a:pt x="959" y="1440"/>
                      <a:pt x="989" y="1450"/>
                    </a:cubicBezTo>
                    <a:cubicBezTo>
                      <a:pt x="1019" y="1460"/>
                      <a:pt x="1049" y="1480"/>
                      <a:pt x="1079" y="1490"/>
                    </a:cubicBezTo>
                    <a:lnTo>
                      <a:pt x="1229" y="1550"/>
                    </a:lnTo>
                    <a:cubicBezTo>
                      <a:pt x="1259" y="1570"/>
                      <a:pt x="1279" y="1580"/>
                      <a:pt x="1309" y="1590"/>
                    </a:cubicBezTo>
                    <a:lnTo>
                      <a:pt x="1399" y="1620"/>
                    </a:lnTo>
                    <a:cubicBezTo>
                      <a:pt x="1459" y="1640"/>
                      <a:pt x="1519" y="1660"/>
                      <a:pt x="1568" y="1670"/>
                    </a:cubicBezTo>
                    <a:cubicBezTo>
                      <a:pt x="1628" y="1680"/>
                      <a:pt x="1679" y="1700"/>
                      <a:pt x="1739" y="1710"/>
                    </a:cubicBezTo>
                    <a:lnTo>
                      <a:pt x="2068" y="1770"/>
                    </a:lnTo>
                    <a:cubicBezTo>
                      <a:pt x="2128" y="1779"/>
                      <a:pt x="2198" y="1790"/>
                      <a:pt x="2258" y="1799"/>
                    </a:cubicBezTo>
                    <a:cubicBezTo>
                      <a:pt x="2318" y="1810"/>
                      <a:pt x="2378" y="1810"/>
                      <a:pt x="2438" y="1819"/>
                    </a:cubicBezTo>
                    <a:lnTo>
                      <a:pt x="2608" y="1819"/>
                    </a:lnTo>
                    <a:cubicBezTo>
                      <a:pt x="2638" y="1819"/>
                      <a:pt x="2667" y="1830"/>
                      <a:pt x="2698" y="1830"/>
                    </a:cubicBezTo>
                    <a:lnTo>
                      <a:pt x="2778" y="1830"/>
                    </a:lnTo>
                    <a:lnTo>
                      <a:pt x="2898" y="1819"/>
                    </a:lnTo>
                    <a:cubicBezTo>
                      <a:pt x="2927" y="1810"/>
                      <a:pt x="2958" y="1810"/>
                      <a:pt x="2978" y="1810"/>
                    </a:cubicBezTo>
                    <a:cubicBezTo>
                      <a:pt x="3007" y="1799"/>
                      <a:pt x="3038" y="1799"/>
                      <a:pt x="3058" y="1790"/>
                    </a:cubicBezTo>
                    <a:cubicBezTo>
                      <a:pt x="3078" y="1790"/>
                      <a:pt x="3087" y="1790"/>
                      <a:pt x="3097" y="1779"/>
                    </a:cubicBezTo>
                    <a:cubicBezTo>
                      <a:pt x="3117" y="1779"/>
                      <a:pt x="3127" y="1779"/>
                      <a:pt x="3137" y="1770"/>
                    </a:cubicBezTo>
                    <a:cubicBezTo>
                      <a:pt x="3257" y="1730"/>
                      <a:pt x="3377" y="1690"/>
                      <a:pt x="3487" y="1630"/>
                    </a:cubicBezTo>
                    <a:cubicBezTo>
                      <a:pt x="3597" y="1580"/>
                      <a:pt x="3707" y="1520"/>
                      <a:pt x="3807" y="1460"/>
                    </a:cubicBezTo>
                    <a:cubicBezTo>
                      <a:pt x="3917" y="1400"/>
                      <a:pt x="4017" y="1340"/>
                      <a:pt x="4126" y="1280"/>
                    </a:cubicBezTo>
                    <a:cubicBezTo>
                      <a:pt x="4217" y="1220"/>
                      <a:pt x="4316" y="1170"/>
                      <a:pt x="4416" y="1110"/>
                    </a:cubicBezTo>
                    <a:cubicBezTo>
                      <a:pt x="4526" y="1050"/>
                      <a:pt x="4626" y="980"/>
                      <a:pt x="4726" y="920"/>
                    </a:cubicBezTo>
                    <a:cubicBezTo>
                      <a:pt x="4826" y="860"/>
                      <a:pt x="4916" y="791"/>
                      <a:pt x="5016" y="731"/>
                    </a:cubicBezTo>
                    <a:cubicBezTo>
                      <a:pt x="5116" y="671"/>
                      <a:pt x="5216" y="611"/>
                      <a:pt x="5316" y="560"/>
                    </a:cubicBezTo>
                    <a:cubicBezTo>
                      <a:pt x="5425" y="501"/>
                      <a:pt x="5525" y="451"/>
                      <a:pt x="5635" y="401"/>
                    </a:cubicBezTo>
                    <a:cubicBezTo>
                      <a:pt x="5795" y="311"/>
                      <a:pt x="5945" y="221"/>
                      <a:pt x="6105" y="131"/>
                    </a:cubicBezTo>
                    <a:lnTo>
                      <a:pt x="6035"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4004000" y="4372700"/>
                <a:ext cx="131425" cy="76225"/>
              </a:xfrm>
              <a:custGeom>
                <a:rect b="b" l="l" r="r" t="t"/>
                <a:pathLst>
                  <a:path extrusionOk="0" h="3049" w="5257">
                    <a:moveTo>
                      <a:pt x="900" y="0"/>
                    </a:moveTo>
                    <a:cubicBezTo>
                      <a:pt x="780" y="0"/>
                      <a:pt x="669" y="11"/>
                      <a:pt x="550" y="11"/>
                    </a:cubicBezTo>
                    <a:cubicBezTo>
                      <a:pt x="430" y="20"/>
                      <a:pt x="310" y="31"/>
                      <a:pt x="200" y="31"/>
                    </a:cubicBezTo>
                    <a:cubicBezTo>
                      <a:pt x="130" y="31"/>
                      <a:pt x="70" y="40"/>
                      <a:pt x="0" y="51"/>
                    </a:cubicBezTo>
                    <a:lnTo>
                      <a:pt x="10" y="171"/>
                    </a:lnTo>
                    <a:lnTo>
                      <a:pt x="80" y="171"/>
                    </a:lnTo>
                    <a:cubicBezTo>
                      <a:pt x="180" y="160"/>
                      <a:pt x="280" y="160"/>
                      <a:pt x="380" y="151"/>
                    </a:cubicBezTo>
                    <a:cubicBezTo>
                      <a:pt x="480" y="151"/>
                      <a:pt x="580" y="140"/>
                      <a:pt x="680" y="140"/>
                    </a:cubicBezTo>
                    <a:cubicBezTo>
                      <a:pt x="746" y="140"/>
                      <a:pt x="817" y="136"/>
                      <a:pt x="887" y="136"/>
                    </a:cubicBezTo>
                    <a:cubicBezTo>
                      <a:pt x="921" y="136"/>
                      <a:pt x="956" y="137"/>
                      <a:pt x="989" y="140"/>
                    </a:cubicBezTo>
                    <a:cubicBezTo>
                      <a:pt x="1129" y="171"/>
                      <a:pt x="1259" y="220"/>
                      <a:pt x="1389" y="260"/>
                    </a:cubicBezTo>
                    <a:cubicBezTo>
                      <a:pt x="1499" y="300"/>
                      <a:pt x="1609" y="340"/>
                      <a:pt x="1719" y="390"/>
                    </a:cubicBezTo>
                    <a:cubicBezTo>
                      <a:pt x="1819" y="430"/>
                      <a:pt x="1919" y="480"/>
                      <a:pt x="2019" y="540"/>
                    </a:cubicBezTo>
                    <a:cubicBezTo>
                      <a:pt x="2119" y="590"/>
                      <a:pt x="2219" y="650"/>
                      <a:pt x="2318" y="710"/>
                    </a:cubicBezTo>
                    <a:cubicBezTo>
                      <a:pt x="2518" y="820"/>
                      <a:pt x="2708" y="940"/>
                      <a:pt x="2898" y="1059"/>
                    </a:cubicBezTo>
                    <a:cubicBezTo>
                      <a:pt x="3058" y="1159"/>
                      <a:pt x="3207" y="1259"/>
                      <a:pt x="3358" y="1359"/>
                    </a:cubicBezTo>
                    <a:cubicBezTo>
                      <a:pt x="3378" y="1379"/>
                      <a:pt x="3398" y="1399"/>
                      <a:pt x="3427" y="1419"/>
                    </a:cubicBezTo>
                    <a:lnTo>
                      <a:pt x="3517" y="1509"/>
                    </a:lnTo>
                    <a:cubicBezTo>
                      <a:pt x="3567" y="1559"/>
                      <a:pt x="3617" y="1609"/>
                      <a:pt x="3677" y="1659"/>
                    </a:cubicBezTo>
                    <a:cubicBezTo>
                      <a:pt x="3727" y="1709"/>
                      <a:pt x="3777" y="1759"/>
                      <a:pt x="3837" y="1799"/>
                    </a:cubicBezTo>
                    <a:lnTo>
                      <a:pt x="4017" y="1949"/>
                    </a:lnTo>
                    <a:cubicBezTo>
                      <a:pt x="4097" y="2009"/>
                      <a:pt x="4177" y="2079"/>
                      <a:pt x="4257" y="2149"/>
                    </a:cubicBezTo>
                    <a:cubicBezTo>
                      <a:pt x="4337" y="2229"/>
                      <a:pt x="4426" y="2298"/>
                      <a:pt x="4517" y="2378"/>
                    </a:cubicBezTo>
                    <a:cubicBezTo>
                      <a:pt x="4597" y="2438"/>
                      <a:pt x="4677" y="2509"/>
                      <a:pt x="4746" y="2578"/>
                    </a:cubicBezTo>
                    <a:cubicBezTo>
                      <a:pt x="4826" y="2658"/>
                      <a:pt x="4906" y="2738"/>
                      <a:pt x="4976" y="2828"/>
                    </a:cubicBezTo>
                    <a:cubicBezTo>
                      <a:pt x="5026" y="2908"/>
                      <a:pt x="5086" y="2978"/>
                      <a:pt x="5136" y="3048"/>
                    </a:cubicBezTo>
                    <a:lnTo>
                      <a:pt x="5256" y="2958"/>
                    </a:lnTo>
                    <a:cubicBezTo>
                      <a:pt x="5226" y="2918"/>
                      <a:pt x="5186" y="2868"/>
                      <a:pt x="5156" y="2818"/>
                    </a:cubicBezTo>
                    <a:cubicBezTo>
                      <a:pt x="5116" y="2768"/>
                      <a:pt x="5086" y="2728"/>
                      <a:pt x="5046" y="2678"/>
                    </a:cubicBezTo>
                    <a:cubicBezTo>
                      <a:pt x="5016" y="2638"/>
                      <a:pt x="4976" y="2589"/>
                      <a:pt x="4936" y="2549"/>
                    </a:cubicBezTo>
                    <a:cubicBezTo>
                      <a:pt x="4866" y="2458"/>
                      <a:pt x="4786" y="2389"/>
                      <a:pt x="4706" y="2309"/>
                    </a:cubicBezTo>
                    <a:cubicBezTo>
                      <a:pt x="4666" y="2269"/>
                      <a:pt x="4626" y="2238"/>
                      <a:pt x="4586" y="2198"/>
                    </a:cubicBezTo>
                    <a:lnTo>
                      <a:pt x="4457" y="2069"/>
                    </a:lnTo>
                    <a:lnTo>
                      <a:pt x="4217" y="1829"/>
                    </a:lnTo>
                    <a:cubicBezTo>
                      <a:pt x="4137" y="1749"/>
                      <a:pt x="4057" y="1679"/>
                      <a:pt x="3977" y="1599"/>
                    </a:cubicBezTo>
                    <a:cubicBezTo>
                      <a:pt x="3897" y="1519"/>
                      <a:pt x="3837" y="1430"/>
                      <a:pt x="3757" y="1350"/>
                    </a:cubicBezTo>
                    <a:cubicBezTo>
                      <a:pt x="3717" y="1299"/>
                      <a:pt x="3687" y="1259"/>
                      <a:pt x="3637" y="1219"/>
                    </a:cubicBezTo>
                    <a:cubicBezTo>
                      <a:pt x="3597" y="1179"/>
                      <a:pt x="3557" y="1139"/>
                      <a:pt x="3507" y="1099"/>
                    </a:cubicBezTo>
                    <a:cubicBezTo>
                      <a:pt x="3407" y="1019"/>
                      <a:pt x="3307" y="950"/>
                      <a:pt x="3198" y="890"/>
                    </a:cubicBezTo>
                    <a:cubicBezTo>
                      <a:pt x="3098" y="820"/>
                      <a:pt x="2998" y="760"/>
                      <a:pt x="2888" y="700"/>
                    </a:cubicBezTo>
                    <a:cubicBezTo>
                      <a:pt x="2798" y="650"/>
                      <a:pt x="2708" y="590"/>
                      <a:pt x="2608" y="540"/>
                    </a:cubicBezTo>
                    <a:cubicBezTo>
                      <a:pt x="2498" y="490"/>
                      <a:pt x="2388" y="450"/>
                      <a:pt x="2278" y="400"/>
                    </a:cubicBezTo>
                    <a:cubicBezTo>
                      <a:pt x="2168" y="350"/>
                      <a:pt x="2059" y="300"/>
                      <a:pt x="1948" y="260"/>
                    </a:cubicBezTo>
                    <a:cubicBezTo>
                      <a:pt x="1899" y="240"/>
                      <a:pt x="1848" y="220"/>
                      <a:pt x="1789" y="200"/>
                    </a:cubicBezTo>
                    <a:cubicBezTo>
                      <a:pt x="1739" y="180"/>
                      <a:pt x="1679" y="171"/>
                      <a:pt x="1629" y="151"/>
                    </a:cubicBezTo>
                    <a:cubicBezTo>
                      <a:pt x="1519" y="131"/>
                      <a:pt x="1419" y="91"/>
                      <a:pt x="1309" y="71"/>
                    </a:cubicBezTo>
                    <a:cubicBezTo>
                      <a:pt x="1259" y="51"/>
                      <a:pt x="1199" y="40"/>
                      <a:pt x="1149" y="31"/>
                    </a:cubicBezTo>
                    <a:cubicBezTo>
                      <a:pt x="1109" y="20"/>
                      <a:pt x="1060" y="11"/>
                      <a:pt x="102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4129900" y="5132825"/>
                <a:ext cx="3025" cy="12750"/>
              </a:xfrm>
              <a:custGeom>
                <a:rect b="b" l="l" r="r" t="t"/>
                <a:pathLst>
                  <a:path extrusionOk="0" h="510" w="121">
                    <a:moveTo>
                      <a:pt x="30" y="1"/>
                    </a:moveTo>
                    <a:cubicBezTo>
                      <a:pt x="20" y="1"/>
                      <a:pt x="10" y="10"/>
                      <a:pt x="0" y="21"/>
                    </a:cubicBezTo>
                    <a:lnTo>
                      <a:pt x="0" y="61"/>
                    </a:lnTo>
                    <a:cubicBezTo>
                      <a:pt x="0" y="100"/>
                      <a:pt x="10" y="150"/>
                      <a:pt x="10" y="190"/>
                    </a:cubicBezTo>
                    <a:cubicBezTo>
                      <a:pt x="20" y="280"/>
                      <a:pt x="30" y="370"/>
                      <a:pt x="30" y="460"/>
                    </a:cubicBezTo>
                    <a:cubicBezTo>
                      <a:pt x="30" y="470"/>
                      <a:pt x="30" y="480"/>
                      <a:pt x="40" y="490"/>
                    </a:cubicBezTo>
                    <a:cubicBezTo>
                      <a:pt x="50" y="500"/>
                      <a:pt x="60" y="510"/>
                      <a:pt x="80" y="510"/>
                    </a:cubicBezTo>
                    <a:cubicBezTo>
                      <a:pt x="100" y="510"/>
                      <a:pt x="120" y="490"/>
                      <a:pt x="120" y="460"/>
                    </a:cubicBezTo>
                    <a:cubicBezTo>
                      <a:pt x="120" y="370"/>
                      <a:pt x="120" y="280"/>
                      <a:pt x="110" y="190"/>
                    </a:cubicBezTo>
                    <a:cubicBezTo>
                      <a:pt x="100" y="150"/>
                      <a:pt x="100" y="120"/>
                      <a:pt x="100" y="90"/>
                    </a:cubicBezTo>
                    <a:lnTo>
                      <a:pt x="100" y="70"/>
                    </a:lnTo>
                    <a:cubicBezTo>
                      <a:pt x="90" y="61"/>
                      <a:pt x="90" y="50"/>
                      <a:pt x="90" y="41"/>
                    </a:cubicBezTo>
                    <a:cubicBezTo>
                      <a:pt x="90" y="21"/>
                      <a:pt x="80" y="10"/>
                      <a:pt x="70" y="10"/>
                    </a:cubicBezTo>
                    <a:cubicBezTo>
                      <a:pt x="60" y="1"/>
                      <a:pt x="50" y="1"/>
                      <a:pt x="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4121650" y="4664450"/>
                <a:ext cx="4275" cy="10525"/>
              </a:xfrm>
              <a:custGeom>
                <a:rect b="b" l="l" r="r" t="t"/>
                <a:pathLst>
                  <a:path extrusionOk="0" h="421" w="171">
                    <a:moveTo>
                      <a:pt x="40" y="1"/>
                    </a:moveTo>
                    <a:cubicBezTo>
                      <a:pt x="20" y="11"/>
                      <a:pt x="0" y="41"/>
                      <a:pt x="0" y="61"/>
                    </a:cubicBezTo>
                    <a:lnTo>
                      <a:pt x="30" y="151"/>
                    </a:lnTo>
                    <a:cubicBezTo>
                      <a:pt x="40" y="171"/>
                      <a:pt x="40" y="201"/>
                      <a:pt x="50" y="220"/>
                    </a:cubicBezTo>
                    <a:cubicBezTo>
                      <a:pt x="50" y="240"/>
                      <a:pt x="60" y="260"/>
                      <a:pt x="60" y="291"/>
                    </a:cubicBezTo>
                    <a:cubicBezTo>
                      <a:pt x="70" y="320"/>
                      <a:pt x="70" y="351"/>
                      <a:pt x="80" y="380"/>
                    </a:cubicBezTo>
                    <a:cubicBezTo>
                      <a:pt x="80" y="411"/>
                      <a:pt x="110" y="420"/>
                      <a:pt x="130" y="420"/>
                    </a:cubicBezTo>
                    <a:cubicBezTo>
                      <a:pt x="140" y="411"/>
                      <a:pt x="150" y="411"/>
                      <a:pt x="160" y="400"/>
                    </a:cubicBezTo>
                    <a:cubicBezTo>
                      <a:pt x="170" y="380"/>
                      <a:pt x="170" y="371"/>
                      <a:pt x="170" y="360"/>
                    </a:cubicBezTo>
                    <a:cubicBezTo>
                      <a:pt x="160" y="331"/>
                      <a:pt x="160" y="300"/>
                      <a:pt x="150" y="260"/>
                    </a:cubicBezTo>
                    <a:cubicBezTo>
                      <a:pt x="150" y="240"/>
                      <a:pt x="150" y="220"/>
                      <a:pt x="140" y="201"/>
                    </a:cubicBezTo>
                    <a:cubicBezTo>
                      <a:pt x="140" y="181"/>
                      <a:pt x="140" y="171"/>
                      <a:pt x="130" y="161"/>
                    </a:cubicBezTo>
                    <a:lnTo>
                      <a:pt x="130" y="131"/>
                    </a:lnTo>
                    <a:lnTo>
                      <a:pt x="100" y="41"/>
                    </a:lnTo>
                    <a:cubicBezTo>
                      <a:pt x="100" y="31"/>
                      <a:pt x="90" y="21"/>
                      <a:pt x="80" y="11"/>
                    </a:cubicBezTo>
                    <a:cubicBezTo>
                      <a:pt x="70" y="1"/>
                      <a:pt x="60" y="1"/>
                      <a:pt x="5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4117150" y="5136575"/>
                <a:ext cx="4525" cy="14500"/>
              </a:xfrm>
              <a:custGeom>
                <a:rect b="b" l="l" r="r" t="t"/>
                <a:pathLst>
                  <a:path extrusionOk="0" h="580" w="181">
                    <a:moveTo>
                      <a:pt x="60" y="0"/>
                    </a:moveTo>
                    <a:cubicBezTo>
                      <a:pt x="40" y="10"/>
                      <a:pt x="20" y="20"/>
                      <a:pt x="11" y="40"/>
                    </a:cubicBezTo>
                    <a:cubicBezTo>
                      <a:pt x="0" y="60"/>
                      <a:pt x="0" y="80"/>
                      <a:pt x="0" y="100"/>
                    </a:cubicBezTo>
                    <a:cubicBezTo>
                      <a:pt x="0" y="130"/>
                      <a:pt x="11" y="170"/>
                      <a:pt x="11" y="200"/>
                    </a:cubicBezTo>
                    <a:cubicBezTo>
                      <a:pt x="20" y="300"/>
                      <a:pt x="31" y="400"/>
                      <a:pt x="31" y="510"/>
                    </a:cubicBezTo>
                    <a:cubicBezTo>
                      <a:pt x="31" y="530"/>
                      <a:pt x="40" y="540"/>
                      <a:pt x="51" y="560"/>
                    </a:cubicBezTo>
                    <a:cubicBezTo>
                      <a:pt x="71" y="570"/>
                      <a:pt x="80" y="580"/>
                      <a:pt x="100" y="580"/>
                    </a:cubicBezTo>
                    <a:cubicBezTo>
                      <a:pt x="140" y="580"/>
                      <a:pt x="180" y="550"/>
                      <a:pt x="180" y="510"/>
                    </a:cubicBezTo>
                    <a:cubicBezTo>
                      <a:pt x="180" y="430"/>
                      <a:pt x="180" y="360"/>
                      <a:pt x="170" y="280"/>
                    </a:cubicBezTo>
                    <a:cubicBezTo>
                      <a:pt x="170" y="210"/>
                      <a:pt x="160" y="130"/>
                      <a:pt x="151" y="60"/>
                    </a:cubicBezTo>
                    <a:cubicBezTo>
                      <a:pt x="151" y="40"/>
                      <a:pt x="131" y="20"/>
                      <a:pt x="120" y="10"/>
                    </a:cubicBezTo>
                    <a:cubicBezTo>
                      <a:pt x="100" y="10"/>
                      <a:pt x="91" y="0"/>
                      <a:pt x="8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4117400" y="4671950"/>
                <a:ext cx="1275" cy="12275"/>
              </a:xfrm>
              <a:custGeom>
                <a:rect b="b" l="l" r="r" t="t"/>
                <a:pathLst>
                  <a:path extrusionOk="0" h="491" w="51">
                    <a:moveTo>
                      <a:pt x="10" y="0"/>
                    </a:moveTo>
                    <a:cubicBezTo>
                      <a:pt x="10" y="0"/>
                      <a:pt x="1" y="11"/>
                      <a:pt x="1" y="20"/>
                    </a:cubicBezTo>
                    <a:lnTo>
                      <a:pt x="30" y="470"/>
                    </a:lnTo>
                    <a:lnTo>
                      <a:pt x="30" y="480"/>
                    </a:lnTo>
                    <a:cubicBezTo>
                      <a:pt x="30" y="480"/>
                      <a:pt x="30" y="490"/>
                      <a:pt x="41" y="490"/>
                    </a:cubicBezTo>
                    <a:cubicBezTo>
                      <a:pt x="41" y="490"/>
                      <a:pt x="50" y="480"/>
                      <a:pt x="50" y="470"/>
                    </a:cubicBezTo>
                    <a:lnTo>
                      <a:pt x="21" y="20"/>
                    </a:lnTo>
                    <a:lnTo>
                      <a:pt x="21" y="11"/>
                    </a:lnTo>
                    <a:cubicBezTo>
                      <a:pt x="21" y="11"/>
                      <a:pt x="21" y="0"/>
                      <a:pt x="1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4109150" y="4676950"/>
                <a:ext cx="3775" cy="17000"/>
              </a:xfrm>
              <a:custGeom>
                <a:rect b="b" l="l" r="r" t="t"/>
                <a:pathLst>
                  <a:path extrusionOk="0" h="680" w="151">
                    <a:moveTo>
                      <a:pt x="11" y="0"/>
                    </a:moveTo>
                    <a:cubicBezTo>
                      <a:pt x="1" y="11"/>
                      <a:pt x="1" y="20"/>
                      <a:pt x="1" y="31"/>
                    </a:cubicBezTo>
                    <a:lnTo>
                      <a:pt x="91" y="570"/>
                    </a:lnTo>
                    <a:cubicBezTo>
                      <a:pt x="100" y="600"/>
                      <a:pt x="100" y="630"/>
                      <a:pt x="111" y="660"/>
                    </a:cubicBezTo>
                    <a:cubicBezTo>
                      <a:pt x="111" y="670"/>
                      <a:pt x="120" y="680"/>
                      <a:pt x="131" y="680"/>
                    </a:cubicBezTo>
                    <a:cubicBezTo>
                      <a:pt x="140" y="670"/>
                      <a:pt x="151" y="660"/>
                      <a:pt x="151" y="650"/>
                    </a:cubicBezTo>
                    <a:cubicBezTo>
                      <a:pt x="120" y="480"/>
                      <a:pt x="91" y="310"/>
                      <a:pt x="60" y="131"/>
                    </a:cubicBezTo>
                    <a:cubicBezTo>
                      <a:pt x="51" y="91"/>
                      <a:pt x="40" y="60"/>
                      <a:pt x="40" y="20"/>
                    </a:cubicBezTo>
                    <a:cubicBezTo>
                      <a:pt x="40" y="11"/>
                      <a:pt x="31" y="0"/>
                      <a:pt x="2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4108400" y="5144550"/>
                <a:ext cx="2275" cy="11775"/>
              </a:xfrm>
              <a:custGeom>
                <a:rect b="b" l="l" r="r" t="t"/>
                <a:pathLst>
                  <a:path extrusionOk="0" h="471" w="91">
                    <a:moveTo>
                      <a:pt x="11" y="1"/>
                    </a:moveTo>
                    <a:cubicBezTo>
                      <a:pt x="11" y="11"/>
                      <a:pt x="1" y="11"/>
                      <a:pt x="1" y="11"/>
                    </a:cubicBezTo>
                    <a:lnTo>
                      <a:pt x="1" y="31"/>
                    </a:lnTo>
                    <a:cubicBezTo>
                      <a:pt x="21" y="171"/>
                      <a:pt x="41" y="311"/>
                      <a:pt x="50" y="460"/>
                    </a:cubicBezTo>
                    <a:cubicBezTo>
                      <a:pt x="61" y="471"/>
                      <a:pt x="70" y="471"/>
                      <a:pt x="81" y="471"/>
                    </a:cubicBezTo>
                    <a:cubicBezTo>
                      <a:pt x="81" y="471"/>
                      <a:pt x="90" y="471"/>
                      <a:pt x="90" y="460"/>
                    </a:cubicBezTo>
                    <a:lnTo>
                      <a:pt x="90" y="451"/>
                    </a:lnTo>
                    <a:cubicBezTo>
                      <a:pt x="81" y="311"/>
                      <a:pt x="61" y="161"/>
                      <a:pt x="41" y="21"/>
                    </a:cubicBezTo>
                    <a:cubicBezTo>
                      <a:pt x="41" y="11"/>
                      <a:pt x="31" y="11"/>
                      <a:pt x="31" y="11"/>
                    </a:cubicBezTo>
                    <a:lnTo>
                      <a:pt x="2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4101925" y="5150550"/>
                <a:ext cx="1025" cy="10775"/>
              </a:xfrm>
              <a:custGeom>
                <a:rect b="b" l="l" r="r" t="t"/>
                <a:pathLst>
                  <a:path extrusionOk="0" h="431" w="41">
                    <a:moveTo>
                      <a:pt x="10" y="1"/>
                    </a:moveTo>
                    <a:cubicBezTo>
                      <a:pt x="0" y="1"/>
                      <a:pt x="0" y="1"/>
                      <a:pt x="0" y="11"/>
                    </a:cubicBezTo>
                    <a:cubicBezTo>
                      <a:pt x="0" y="151"/>
                      <a:pt x="0" y="280"/>
                      <a:pt x="10" y="420"/>
                    </a:cubicBezTo>
                    <a:lnTo>
                      <a:pt x="10" y="431"/>
                    </a:lnTo>
                    <a:lnTo>
                      <a:pt x="20" y="431"/>
                    </a:lnTo>
                    <a:cubicBezTo>
                      <a:pt x="30" y="431"/>
                      <a:pt x="40" y="420"/>
                      <a:pt x="40" y="420"/>
                    </a:cubicBezTo>
                    <a:cubicBezTo>
                      <a:pt x="30" y="280"/>
                      <a:pt x="30" y="151"/>
                      <a:pt x="20" y="11"/>
                    </a:cubicBezTo>
                    <a:cubicBezTo>
                      <a:pt x="20" y="11"/>
                      <a:pt x="20" y="1"/>
                      <a:pt x="1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4050700" y="4759125"/>
                <a:ext cx="47250" cy="28350"/>
              </a:xfrm>
              <a:custGeom>
                <a:rect b="b" l="l" r="r" t="t"/>
                <a:pathLst>
                  <a:path extrusionOk="0" h="1134" w="1890">
                    <a:moveTo>
                      <a:pt x="1859" y="1"/>
                    </a:moveTo>
                    <a:cubicBezTo>
                      <a:pt x="1849" y="1"/>
                      <a:pt x="1849" y="11"/>
                      <a:pt x="1839" y="11"/>
                    </a:cubicBezTo>
                    <a:cubicBezTo>
                      <a:pt x="1699" y="90"/>
                      <a:pt x="1559" y="170"/>
                      <a:pt x="1410" y="250"/>
                    </a:cubicBezTo>
                    <a:lnTo>
                      <a:pt x="1199" y="370"/>
                    </a:lnTo>
                    <a:lnTo>
                      <a:pt x="990" y="490"/>
                    </a:lnTo>
                    <a:cubicBezTo>
                      <a:pt x="920" y="530"/>
                      <a:pt x="850" y="570"/>
                      <a:pt x="770" y="610"/>
                    </a:cubicBezTo>
                    <a:cubicBezTo>
                      <a:pt x="740" y="630"/>
                      <a:pt x="700" y="640"/>
                      <a:pt x="670" y="660"/>
                    </a:cubicBezTo>
                    <a:cubicBezTo>
                      <a:pt x="630" y="680"/>
                      <a:pt x="600" y="700"/>
                      <a:pt x="560" y="720"/>
                    </a:cubicBezTo>
                    <a:cubicBezTo>
                      <a:pt x="530" y="740"/>
                      <a:pt x="490" y="760"/>
                      <a:pt x="460" y="780"/>
                    </a:cubicBezTo>
                    <a:cubicBezTo>
                      <a:pt x="420" y="810"/>
                      <a:pt x="380" y="830"/>
                      <a:pt x="340" y="850"/>
                    </a:cubicBezTo>
                    <a:cubicBezTo>
                      <a:pt x="271" y="900"/>
                      <a:pt x="211" y="940"/>
                      <a:pt x="140" y="990"/>
                    </a:cubicBezTo>
                    <a:cubicBezTo>
                      <a:pt x="100" y="1020"/>
                      <a:pt x="51" y="1050"/>
                      <a:pt x="11" y="1080"/>
                    </a:cubicBezTo>
                    <a:lnTo>
                      <a:pt x="0" y="1090"/>
                    </a:lnTo>
                    <a:lnTo>
                      <a:pt x="0" y="1120"/>
                    </a:lnTo>
                    <a:cubicBezTo>
                      <a:pt x="8" y="1127"/>
                      <a:pt x="20" y="1134"/>
                      <a:pt x="33" y="1134"/>
                    </a:cubicBezTo>
                    <a:cubicBezTo>
                      <a:pt x="39" y="1134"/>
                      <a:pt x="45" y="1133"/>
                      <a:pt x="51" y="1130"/>
                    </a:cubicBezTo>
                    <a:cubicBezTo>
                      <a:pt x="111" y="1080"/>
                      <a:pt x="180" y="1040"/>
                      <a:pt x="251" y="990"/>
                    </a:cubicBezTo>
                    <a:cubicBezTo>
                      <a:pt x="320" y="950"/>
                      <a:pt x="391" y="910"/>
                      <a:pt x="450" y="870"/>
                    </a:cubicBezTo>
                    <a:cubicBezTo>
                      <a:pt x="490" y="840"/>
                      <a:pt x="530" y="820"/>
                      <a:pt x="560" y="800"/>
                    </a:cubicBezTo>
                    <a:cubicBezTo>
                      <a:pt x="600" y="780"/>
                      <a:pt x="640" y="760"/>
                      <a:pt x="670" y="740"/>
                    </a:cubicBezTo>
                    <a:lnTo>
                      <a:pt x="880" y="620"/>
                    </a:lnTo>
                    <a:lnTo>
                      <a:pt x="1299" y="381"/>
                    </a:lnTo>
                    <a:cubicBezTo>
                      <a:pt x="1450" y="301"/>
                      <a:pt x="1590" y="221"/>
                      <a:pt x="1729" y="141"/>
                    </a:cubicBezTo>
                    <a:cubicBezTo>
                      <a:pt x="1779" y="110"/>
                      <a:pt x="1829" y="81"/>
                      <a:pt x="1869" y="61"/>
                    </a:cubicBezTo>
                    <a:cubicBezTo>
                      <a:pt x="1889" y="50"/>
                      <a:pt x="1889" y="31"/>
                      <a:pt x="1879" y="21"/>
                    </a:cubicBezTo>
                    <a:cubicBezTo>
                      <a:pt x="1879" y="11"/>
                      <a:pt x="1869" y="1"/>
                      <a:pt x="1859"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3999250" y="4518325"/>
                <a:ext cx="53225" cy="109950"/>
              </a:xfrm>
              <a:custGeom>
                <a:rect b="b" l="l" r="r" t="t"/>
                <a:pathLst>
                  <a:path extrusionOk="0" h="4398" w="2129">
                    <a:moveTo>
                      <a:pt x="110" y="1"/>
                    </a:moveTo>
                    <a:lnTo>
                      <a:pt x="0" y="121"/>
                    </a:lnTo>
                    <a:cubicBezTo>
                      <a:pt x="20" y="141"/>
                      <a:pt x="40" y="150"/>
                      <a:pt x="70" y="170"/>
                    </a:cubicBezTo>
                    <a:lnTo>
                      <a:pt x="100" y="201"/>
                    </a:lnTo>
                    <a:cubicBezTo>
                      <a:pt x="140" y="230"/>
                      <a:pt x="170" y="261"/>
                      <a:pt x="200" y="301"/>
                    </a:cubicBezTo>
                    <a:cubicBezTo>
                      <a:pt x="240" y="350"/>
                      <a:pt x="270" y="410"/>
                      <a:pt x="310" y="461"/>
                    </a:cubicBezTo>
                    <a:cubicBezTo>
                      <a:pt x="350" y="510"/>
                      <a:pt x="380" y="570"/>
                      <a:pt x="410" y="620"/>
                    </a:cubicBezTo>
                    <a:cubicBezTo>
                      <a:pt x="500" y="730"/>
                      <a:pt x="580" y="840"/>
                      <a:pt x="670" y="950"/>
                    </a:cubicBezTo>
                    <a:cubicBezTo>
                      <a:pt x="710" y="990"/>
                      <a:pt x="740" y="1040"/>
                      <a:pt x="770" y="1080"/>
                    </a:cubicBezTo>
                    <a:cubicBezTo>
                      <a:pt x="810" y="1140"/>
                      <a:pt x="850" y="1200"/>
                      <a:pt x="879" y="1249"/>
                    </a:cubicBezTo>
                    <a:cubicBezTo>
                      <a:pt x="939" y="1360"/>
                      <a:pt x="990" y="1469"/>
                      <a:pt x="1039" y="1580"/>
                    </a:cubicBezTo>
                    <a:cubicBezTo>
                      <a:pt x="1079" y="1689"/>
                      <a:pt x="1130" y="1809"/>
                      <a:pt x="1159" y="1929"/>
                    </a:cubicBezTo>
                    <a:cubicBezTo>
                      <a:pt x="1199" y="2049"/>
                      <a:pt x="1239" y="2169"/>
                      <a:pt x="1269" y="2289"/>
                    </a:cubicBezTo>
                    <a:cubicBezTo>
                      <a:pt x="1309" y="2409"/>
                      <a:pt x="1349" y="2528"/>
                      <a:pt x="1389" y="2659"/>
                    </a:cubicBezTo>
                    <a:cubicBezTo>
                      <a:pt x="1439" y="2768"/>
                      <a:pt x="1489" y="2888"/>
                      <a:pt x="1519" y="3008"/>
                    </a:cubicBezTo>
                    <a:cubicBezTo>
                      <a:pt x="1559" y="3138"/>
                      <a:pt x="1599" y="3258"/>
                      <a:pt x="1629" y="3388"/>
                    </a:cubicBezTo>
                    <a:cubicBezTo>
                      <a:pt x="1669" y="3508"/>
                      <a:pt x="1709" y="3618"/>
                      <a:pt x="1749" y="3738"/>
                    </a:cubicBezTo>
                    <a:cubicBezTo>
                      <a:pt x="1799" y="3858"/>
                      <a:pt x="1839" y="3978"/>
                      <a:pt x="1879" y="4098"/>
                    </a:cubicBezTo>
                    <a:cubicBezTo>
                      <a:pt x="1909" y="4197"/>
                      <a:pt x="1939" y="4297"/>
                      <a:pt x="1979" y="4397"/>
                    </a:cubicBezTo>
                    <a:lnTo>
                      <a:pt x="2129" y="4337"/>
                    </a:lnTo>
                    <a:cubicBezTo>
                      <a:pt x="2098" y="4257"/>
                      <a:pt x="2069" y="4167"/>
                      <a:pt x="2049" y="4078"/>
                    </a:cubicBezTo>
                    <a:cubicBezTo>
                      <a:pt x="2009" y="3947"/>
                      <a:pt x="1979" y="3827"/>
                      <a:pt x="1949" y="3698"/>
                    </a:cubicBezTo>
                    <a:cubicBezTo>
                      <a:pt x="1929" y="3647"/>
                      <a:pt x="1909" y="3588"/>
                      <a:pt x="1899" y="3528"/>
                    </a:cubicBezTo>
                    <a:cubicBezTo>
                      <a:pt x="1879" y="3458"/>
                      <a:pt x="1869" y="3398"/>
                      <a:pt x="1859" y="3328"/>
                    </a:cubicBezTo>
                    <a:cubicBezTo>
                      <a:pt x="1849" y="3278"/>
                      <a:pt x="1839" y="3218"/>
                      <a:pt x="1829" y="3158"/>
                    </a:cubicBezTo>
                    <a:cubicBezTo>
                      <a:pt x="1819" y="3088"/>
                      <a:pt x="1809" y="3018"/>
                      <a:pt x="1789" y="2958"/>
                    </a:cubicBezTo>
                    <a:cubicBezTo>
                      <a:pt x="1759" y="2828"/>
                      <a:pt x="1709" y="2708"/>
                      <a:pt x="1669" y="2588"/>
                    </a:cubicBezTo>
                    <a:cubicBezTo>
                      <a:pt x="1619" y="2468"/>
                      <a:pt x="1579" y="2349"/>
                      <a:pt x="1539" y="2229"/>
                    </a:cubicBezTo>
                    <a:cubicBezTo>
                      <a:pt x="1499" y="2109"/>
                      <a:pt x="1449" y="1999"/>
                      <a:pt x="1409" y="1879"/>
                    </a:cubicBezTo>
                    <a:cubicBezTo>
                      <a:pt x="1359" y="1749"/>
                      <a:pt x="1299" y="1620"/>
                      <a:pt x="1239" y="1489"/>
                    </a:cubicBezTo>
                    <a:cubicBezTo>
                      <a:pt x="1210" y="1440"/>
                      <a:pt x="1190" y="1389"/>
                      <a:pt x="1159" y="1329"/>
                    </a:cubicBezTo>
                    <a:cubicBezTo>
                      <a:pt x="1130" y="1280"/>
                      <a:pt x="1090" y="1220"/>
                      <a:pt x="1059" y="1170"/>
                    </a:cubicBezTo>
                    <a:cubicBezTo>
                      <a:pt x="979" y="1050"/>
                      <a:pt x="899" y="940"/>
                      <a:pt x="810" y="830"/>
                    </a:cubicBezTo>
                    <a:cubicBezTo>
                      <a:pt x="770" y="790"/>
                      <a:pt x="730" y="750"/>
                      <a:pt x="700" y="710"/>
                    </a:cubicBezTo>
                    <a:cubicBezTo>
                      <a:pt x="660" y="670"/>
                      <a:pt x="630" y="630"/>
                      <a:pt x="600" y="590"/>
                    </a:cubicBezTo>
                    <a:cubicBezTo>
                      <a:pt x="510" y="470"/>
                      <a:pt x="440" y="361"/>
                      <a:pt x="350" y="250"/>
                    </a:cubicBezTo>
                    <a:cubicBezTo>
                      <a:pt x="310" y="190"/>
                      <a:pt x="270" y="130"/>
                      <a:pt x="210" y="81"/>
                    </a:cubicBezTo>
                    <a:cubicBezTo>
                      <a:pt x="180" y="61"/>
                      <a:pt x="150" y="30"/>
                      <a:pt x="11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3846875" y="4436650"/>
                <a:ext cx="203100" cy="125925"/>
              </a:xfrm>
              <a:custGeom>
                <a:rect b="b" l="l" r="r" t="t"/>
                <a:pathLst>
                  <a:path extrusionOk="0" h="5037" w="8124">
                    <a:moveTo>
                      <a:pt x="1909" y="0"/>
                    </a:moveTo>
                    <a:cubicBezTo>
                      <a:pt x="1839" y="0"/>
                      <a:pt x="1759" y="11"/>
                      <a:pt x="1689" y="11"/>
                    </a:cubicBezTo>
                    <a:cubicBezTo>
                      <a:pt x="1629" y="11"/>
                      <a:pt x="1559" y="11"/>
                      <a:pt x="1499" y="20"/>
                    </a:cubicBezTo>
                    <a:cubicBezTo>
                      <a:pt x="1459" y="20"/>
                      <a:pt x="1409" y="31"/>
                      <a:pt x="1369" y="31"/>
                    </a:cubicBezTo>
                    <a:cubicBezTo>
                      <a:pt x="1329" y="40"/>
                      <a:pt x="1279" y="40"/>
                      <a:pt x="1239" y="51"/>
                    </a:cubicBezTo>
                    <a:lnTo>
                      <a:pt x="1119" y="80"/>
                    </a:lnTo>
                    <a:cubicBezTo>
                      <a:pt x="1079" y="91"/>
                      <a:pt x="1039" y="100"/>
                      <a:pt x="999" y="120"/>
                    </a:cubicBezTo>
                    <a:cubicBezTo>
                      <a:pt x="959" y="130"/>
                      <a:pt x="919" y="140"/>
                      <a:pt x="890" y="160"/>
                    </a:cubicBezTo>
                    <a:cubicBezTo>
                      <a:pt x="839" y="170"/>
                      <a:pt x="800" y="190"/>
                      <a:pt x="760" y="210"/>
                    </a:cubicBezTo>
                    <a:cubicBezTo>
                      <a:pt x="670" y="240"/>
                      <a:pt x="590" y="280"/>
                      <a:pt x="510" y="310"/>
                    </a:cubicBezTo>
                    <a:cubicBezTo>
                      <a:pt x="390" y="370"/>
                      <a:pt x="260" y="410"/>
                      <a:pt x="150" y="480"/>
                    </a:cubicBezTo>
                    <a:cubicBezTo>
                      <a:pt x="100" y="500"/>
                      <a:pt x="51" y="530"/>
                      <a:pt x="0" y="570"/>
                    </a:cubicBezTo>
                    <a:lnTo>
                      <a:pt x="71" y="690"/>
                    </a:lnTo>
                    <a:cubicBezTo>
                      <a:pt x="170" y="620"/>
                      <a:pt x="270" y="570"/>
                      <a:pt x="380" y="520"/>
                    </a:cubicBezTo>
                    <a:cubicBezTo>
                      <a:pt x="460" y="490"/>
                      <a:pt x="530" y="460"/>
                      <a:pt x="610" y="430"/>
                    </a:cubicBezTo>
                    <a:cubicBezTo>
                      <a:pt x="680" y="400"/>
                      <a:pt x="760" y="370"/>
                      <a:pt x="830" y="340"/>
                    </a:cubicBezTo>
                    <a:cubicBezTo>
                      <a:pt x="870" y="330"/>
                      <a:pt x="899" y="310"/>
                      <a:pt x="930" y="300"/>
                    </a:cubicBezTo>
                    <a:cubicBezTo>
                      <a:pt x="979" y="290"/>
                      <a:pt x="1019" y="270"/>
                      <a:pt x="1070" y="260"/>
                    </a:cubicBezTo>
                    <a:cubicBezTo>
                      <a:pt x="1139" y="230"/>
                      <a:pt x="1219" y="220"/>
                      <a:pt x="1299" y="200"/>
                    </a:cubicBezTo>
                    <a:cubicBezTo>
                      <a:pt x="1369" y="190"/>
                      <a:pt x="1439" y="180"/>
                      <a:pt x="1509" y="180"/>
                    </a:cubicBezTo>
                    <a:cubicBezTo>
                      <a:pt x="1599" y="180"/>
                      <a:pt x="1689" y="170"/>
                      <a:pt x="1779" y="170"/>
                    </a:cubicBezTo>
                    <a:cubicBezTo>
                      <a:pt x="1859" y="170"/>
                      <a:pt x="1929" y="170"/>
                      <a:pt x="2009" y="180"/>
                    </a:cubicBezTo>
                    <a:lnTo>
                      <a:pt x="2118" y="180"/>
                    </a:lnTo>
                    <a:cubicBezTo>
                      <a:pt x="2169" y="190"/>
                      <a:pt x="2209" y="200"/>
                      <a:pt x="2249" y="200"/>
                    </a:cubicBezTo>
                    <a:lnTo>
                      <a:pt x="2429" y="230"/>
                    </a:lnTo>
                    <a:cubicBezTo>
                      <a:pt x="2498" y="240"/>
                      <a:pt x="2568" y="250"/>
                      <a:pt x="2628" y="260"/>
                    </a:cubicBezTo>
                    <a:cubicBezTo>
                      <a:pt x="2698" y="280"/>
                      <a:pt x="2768" y="290"/>
                      <a:pt x="2838" y="310"/>
                    </a:cubicBezTo>
                    <a:cubicBezTo>
                      <a:pt x="2908" y="330"/>
                      <a:pt x="2978" y="340"/>
                      <a:pt x="3048" y="360"/>
                    </a:cubicBezTo>
                    <a:lnTo>
                      <a:pt x="3437" y="480"/>
                    </a:lnTo>
                    <a:lnTo>
                      <a:pt x="3827" y="600"/>
                    </a:lnTo>
                    <a:cubicBezTo>
                      <a:pt x="3917" y="630"/>
                      <a:pt x="4007" y="660"/>
                      <a:pt x="4097" y="700"/>
                    </a:cubicBezTo>
                    <a:cubicBezTo>
                      <a:pt x="4277" y="780"/>
                      <a:pt x="4437" y="890"/>
                      <a:pt x="4607" y="990"/>
                    </a:cubicBezTo>
                    <a:cubicBezTo>
                      <a:pt x="4687" y="1050"/>
                      <a:pt x="4767" y="1099"/>
                      <a:pt x="4836" y="1150"/>
                    </a:cubicBezTo>
                    <a:cubicBezTo>
                      <a:pt x="4936" y="1219"/>
                      <a:pt x="5026" y="1279"/>
                      <a:pt x="5126" y="1349"/>
                    </a:cubicBezTo>
                    <a:cubicBezTo>
                      <a:pt x="5196" y="1399"/>
                      <a:pt x="5266" y="1459"/>
                      <a:pt x="5346" y="1509"/>
                    </a:cubicBezTo>
                    <a:cubicBezTo>
                      <a:pt x="5396" y="1559"/>
                      <a:pt x="5446" y="1599"/>
                      <a:pt x="5506" y="1649"/>
                    </a:cubicBezTo>
                    <a:cubicBezTo>
                      <a:pt x="5516" y="1659"/>
                      <a:pt x="5536" y="1679"/>
                      <a:pt x="5546" y="1699"/>
                    </a:cubicBezTo>
                    <a:cubicBezTo>
                      <a:pt x="5586" y="1729"/>
                      <a:pt x="5626" y="1769"/>
                      <a:pt x="5656" y="1799"/>
                    </a:cubicBezTo>
                    <a:cubicBezTo>
                      <a:pt x="5755" y="1889"/>
                      <a:pt x="5855" y="1989"/>
                      <a:pt x="5946" y="2078"/>
                    </a:cubicBezTo>
                    <a:cubicBezTo>
                      <a:pt x="6046" y="2169"/>
                      <a:pt x="6145" y="2258"/>
                      <a:pt x="6235" y="2349"/>
                    </a:cubicBezTo>
                    <a:lnTo>
                      <a:pt x="6315" y="2429"/>
                    </a:lnTo>
                    <a:cubicBezTo>
                      <a:pt x="6335" y="2449"/>
                      <a:pt x="6355" y="2469"/>
                      <a:pt x="6375" y="2498"/>
                    </a:cubicBezTo>
                    <a:cubicBezTo>
                      <a:pt x="6425" y="2548"/>
                      <a:pt x="6465" y="2598"/>
                      <a:pt x="6515" y="2648"/>
                    </a:cubicBezTo>
                    <a:cubicBezTo>
                      <a:pt x="6545" y="2688"/>
                      <a:pt x="6575" y="2728"/>
                      <a:pt x="6615" y="2768"/>
                    </a:cubicBezTo>
                    <a:cubicBezTo>
                      <a:pt x="6645" y="2808"/>
                      <a:pt x="6685" y="2858"/>
                      <a:pt x="6715" y="2898"/>
                    </a:cubicBezTo>
                    <a:cubicBezTo>
                      <a:pt x="6765" y="2968"/>
                      <a:pt x="6805" y="3028"/>
                      <a:pt x="6845" y="3088"/>
                    </a:cubicBezTo>
                    <a:cubicBezTo>
                      <a:pt x="6925" y="3198"/>
                      <a:pt x="7005" y="3317"/>
                      <a:pt x="7085" y="3428"/>
                    </a:cubicBezTo>
                    <a:cubicBezTo>
                      <a:pt x="7154" y="3537"/>
                      <a:pt x="7234" y="3648"/>
                      <a:pt x="7294" y="3757"/>
                    </a:cubicBezTo>
                    <a:cubicBezTo>
                      <a:pt x="7374" y="3867"/>
                      <a:pt x="7444" y="3987"/>
                      <a:pt x="7514" y="4107"/>
                    </a:cubicBezTo>
                    <a:lnTo>
                      <a:pt x="7604" y="4287"/>
                    </a:lnTo>
                    <a:cubicBezTo>
                      <a:pt x="7644" y="4357"/>
                      <a:pt x="7674" y="4427"/>
                      <a:pt x="7714" y="4496"/>
                    </a:cubicBezTo>
                    <a:cubicBezTo>
                      <a:pt x="7774" y="4627"/>
                      <a:pt x="7844" y="4747"/>
                      <a:pt x="7904" y="4876"/>
                    </a:cubicBezTo>
                    <a:cubicBezTo>
                      <a:pt x="7934" y="4927"/>
                      <a:pt x="7964" y="4976"/>
                      <a:pt x="7984" y="5036"/>
                    </a:cubicBezTo>
                    <a:lnTo>
                      <a:pt x="8124" y="4956"/>
                    </a:lnTo>
                    <a:cubicBezTo>
                      <a:pt x="8104" y="4927"/>
                      <a:pt x="8093" y="4896"/>
                      <a:pt x="8074" y="4867"/>
                    </a:cubicBezTo>
                    <a:cubicBezTo>
                      <a:pt x="8004" y="4736"/>
                      <a:pt x="7944" y="4596"/>
                      <a:pt x="7874" y="4467"/>
                    </a:cubicBezTo>
                    <a:cubicBezTo>
                      <a:pt x="7824" y="4357"/>
                      <a:pt x="7764" y="4237"/>
                      <a:pt x="7704" y="4127"/>
                    </a:cubicBezTo>
                    <a:cubicBezTo>
                      <a:pt x="7644" y="4007"/>
                      <a:pt x="7584" y="3887"/>
                      <a:pt x="7514" y="3767"/>
                    </a:cubicBezTo>
                    <a:cubicBezTo>
                      <a:pt x="7434" y="3637"/>
                      <a:pt x="7364" y="3517"/>
                      <a:pt x="7285" y="3388"/>
                    </a:cubicBezTo>
                    <a:cubicBezTo>
                      <a:pt x="7214" y="3268"/>
                      <a:pt x="7125" y="3148"/>
                      <a:pt x="7045" y="3018"/>
                    </a:cubicBezTo>
                    <a:lnTo>
                      <a:pt x="6835" y="2688"/>
                    </a:lnTo>
                    <a:cubicBezTo>
                      <a:pt x="6675" y="2458"/>
                      <a:pt x="6495" y="2249"/>
                      <a:pt x="6305" y="2049"/>
                    </a:cubicBezTo>
                    <a:lnTo>
                      <a:pt x="5706" y="1449"/>
                    </a:lnTo>
                    <a:lnTo>
                      <a:pt x="5646" y="1389"/>
                    </a:lnTo>
                    <a:cubicBezTo>
                      <a:pt x="5616" y="1359"/>
                      <a:pt x="5576" y="1339"/>
                      <a:pt x="5546" y="1310"/>
                    </a:cubicBezTo>
                    <a:cubicBezTo>
                      <a:pt x="5526" y="1290"/>
                      <a:pt x="5496" y="1270"/>
                      <a:pt x="5476" y="1250"/>
                    </a:cubicBezTo>
                    <a:lnTo>
                      <a:pt x="5356" y="1159"/>
                    </a:lnTo>
                    <a:cubicBezTo>
                      <a:pt x="5246" y="1079"/>
                      <a:pt x="5136" y="999"/>
                      <a:pt x="5026" y="930"/>
                    </a:cubicBezTo>
                    <a:cubicBezTo>
                      <a:pt x="4907" y="850"/>
                      <a:pt x="4796" y="780"/>
                      <a:pt x="4676" y="710"/>
                    </a:cubicBezTo>
                    <a:cubicBezTo>
                      <a:pt x="4556" y="630"/>
                      <a:pt x="4437" y="560"/>
                      <a:pt x="4317" y="510"/>
                    </a:cubicBezTo>
                    <a:cubicBezTo>
                      <a:pt x="4227" y="470"/>
                      <a:pt x="4137" y="430"/>
                      <a:pt x="4037" y="410"/>
                    </a:cubicBezTo>
                    <a:cubicBezTo>
                      <a:pt x="4007" y="390"/>
                      <a:pt x="3967" y="390"/>
                      <a:pt x="3937" y="380"/>
                    </a:cubicBezTo>
                    <a:cubicBezTo>
                      <a:pt x="3807" y="340"/>
                      <a:pt x="3677" y="300"/>
                      <a:pt x="3548" y="270"/>
                    </a:cubicBezTo>
                    <a:cubicBezTo>
                      <a:pt x="3417" y="240"/>
                      <a:pt x="3288" y="200"/>
                      <a:pt x="3158" y="170"/>
                    </a:cubicBezTo>
                    <a:cubicBezTo>
                      <a:pt x="3078" y="150"/>
                      <a:pt x="3008" y="130"/>
                      <a:pt x="2938" y="120"/>
                    </a:cubicBezTo>
                    <a:cubicBezTo>
                      <a:pt x="2868" y="100"/>
                      <a:pt x="2798" y="91"/>
                      <a:pt x="2718" y="80"/>
                    </a:cubicBezTo>
                    <a:cubicBezTo>
                      <a:pt x="2578" y="60"/>
                      <a:pt x="2438" y="40"/>
                      <a:pt x="2289" y="20"/>
                    </a:cubicBezTo>
                    <a:cubicBezTo>
                      <a:pt x="2178" y="11"/>
                      <a:pt x="2058" y="0"/>
                      <a:pt x="194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3989500" y="5048625"/>
                <a:ext cx="59475" cy="28025"/>
              </a:xfrm>
              <a:custGeom>
                <a:rect b="b" l="l" r="r" t="t"/>
                <a:pathLst>
                  <a:path extrusionOk="0" h="1121" w="2379">
                    <a:moveTo>
                      <a:pt x="201" y="1"/>
                    </a:moveTo>
                    <a:cubicBezTo>
                      <a:pt x="181" y="1"/>
                      <a:pt x="161" y="11"/>
                      <a:pt x="150" y="21"/>
                    </a:cubicBezTo>
                    <a:cubicBezTo>
                      <a:pt x="130" y="31"/>
                      <a:pt x="121" y="41"/>
                      <a:pt x="101" y="61"/>
                    </a:cubicBezTo>
                    <a:cubicBezTo>
                      <a:pt x="81" y="71"/>
                      <a:pt x="70" y="91"/>
                      <a:pt x="61" y="101"/>
                    </a:cubicBezTo>
                    <a:lnTo>
                      <a:pt x="30" y="161"/>
                    </a:lnTo>
                    <a:cubicBezTo>
                      <a:pt x="30" y="181"/>
                      <a:pt x="21" y="201"/>
                      <a:pt x="10" y="221"/>
                    </a:cubicBezTo>
                    <a:cubicBezTo>
                      <a:pt x="1" y="271"/>
                      <a:pt x="1" y="331"/>
                      <a:pt x="1" y="391"/>
                    </a:cubicBezTo>
                    <a:cubicBezTo>
                      <a:pt x="1" y="481"/>
                      <a:pt x="1" y="571"/>
                      <a:pt x="30" y="651"/>
                    </a:cubicBezTo>
                    <a:cubicBezTo>
                      <a:pt x="41" y="660"/>
                      <a:pt x="50" y="680"/>
                      <a:pt x="61" y="700"/>
                    </a:cubicBezTo>
                    <a:cubicBezTo>
                      <a:pt x="70" y="711"/>
                      <a:pt x="81" y="731"/>
                      <a:pt x="90" y="740"/>
                    </a:cubicBezTo>
                    <a:cubicBezTo>
                      <a:pt x="101" y="760"/>
                      <a:pt x="121" y="771"/>
                      <a:pt x="141" y="771"/>
                    </a:cubicBezTo>
                    <a:cubicBezTo>
                      <a:pt x="161" y="791"/>
                      <a:pt x="190" y="791"/>
                      <a:pt x="221" y="791"/>
                    </a:cubicBezTo>
                    <a:cubicBezTo>
                      <a:pt x="261" y="791"/>
                      <a:pt x="290" y="771"/>
                      <a:pt x="321" y="740"/>
                    </a:cubicBezTo>
                    <a:cubicBezTo>
                      <a:pt x="330" y="720"/>
                      <a:pt x="350" y="700"/>
                      <a:pt x="361" y="680"/>
                    </a:cubicBezTo>
                    <a:lnTo>
                      <a:pt x="361" y="700"/>
                    </a:lnTo>
                    <a:cubicBezTo>
                      <a:pt x="361" y="711"/>
                      <a:pt x="370" y="720"/>
                      <a:pt x="370" y="731"/>
                    </a:cubicBezTo>
                    <a:cubicBezTo>
                      <a:pt x="370" y="771"/>
                      <a:pt x="381" y="820"/>
                      <a:pt x="401" y="860"/>
                    </a:cubicBezTo>
                    <a:cubicBezTo>
                      <a:pt x="421" y="911"/>
                      <a:pt x="450" y="940"/>
                      <a:pt x="500" y="971"/>
                    </a:cubicBezTo>
                    <a:cubicBezTo>
                      <a:pt x="515" y="977"/>
                      <a:pt x="539" y="984"/>
                      <a:pt x="562" y="984"/>
                    </a:cubicBezTo>
                    <a:cubicBezTo>
                      <a:pt x="572" y="984"/>
                      <a:pt x="581" y="983"/>
                      <a:pt x="590" y="980"/>
                    </a:cubicBezTo>
                    <a:cubicBezTo>
                      <a:pt x="610" y="980"/>
                      <a:pt x="630" y="971"/>
                      <a:pt x="650" y="951"/>
                    </a:cubicBezTo>
                    <a:cubicBezTo>
                      <a:pt x="690" y="920"/>
                      <a:pt x="720" y="880"/>
                      <a:pt x="740" y="831"/>
                    </a:cubicBezTo>
                    <a:cubicBezTo>
                      <a:pt x="760" y="791"/>
                      <a:pt x="780" y="751"/>
                      <a:pt x="790" y="700"/>
                    </a:cubicBezTo>
                    <a:cubicBezTo>
                      <a:pt x="800" y="720"/>
                      <a:pt x="800" y="740"/>
                      <a:pt x="810" y="760"/>
                    </a:cubicBezTo>
                    <a:lnTo>
                      <a:pt x="840" y="851"/>
                    </a:lnTo>
                    <a:cubicBezTo>
                      <a:pt x="850" y="880"/>
                      <a:pt x="870" y="900"/>
                      <a:pt x="880" y="931"/>
                    </a:cubicBezTo>
                    <a:cubicBezTo>
                      <a:pt x="900" y="940"/>
                      <a:pt x="910" y="960"/>
                      <a:pt x="930" y="971"/>
                    </a:cubicBezTo>
                    <a:cubicBezTo>
                      <a:pt x="950" y="980"/>
                      <a:pt x="980" y="991"/>
                      <a:pt x="1000" y="991"/>
                    </a:cubicBezTo>
                    <a:cubicBezTo>
                      <a:pt x="1050" y="980"/>
                      <a:pt x="1080" y="951"/>
                      <a:pt x="1110" y="920"/>
                    </a:cubicBezTo>
                    <a:cubicBezTo>
                      <a:pt x="1140" y="891"/>
                      <a:pt x="1150" y="860"/>
                      <a:pt x="1160" y="820"/>
                    </a:cubicBezTo>
                    <a:cubicBezTo>
                      <a:pt x="1169" y="871"/>
                      <a:pt x="1189" y="911"/>
                      <a:pt x="1220" y="951"/>
                    </a:cubicBezTo>
                    <a:cubicBezTo>
                      <a:pt x="1240" y="991"/>
                      <a:pt x="1280" y="1020"/>
                      <a:pt x="1329" y="1031"/>
                    </a:cubicBezTo>
                    <a:cubicBezTo>
                      <a:pt x="1380" y="1031"/>
                      <a:pt x="1429" y="1000"/>
                      <a:pt x="1469" y="960"/>
                    </a:cubicBezTo>
                    <a:cubicBezTo>
                      <a:pt x="1500" y="920"/>
                      <a:pt x="1520" y="880"/>
                      <a:pt x="1540" y="831"/>
                    </a:cubicBezTo>
                    <a:cubicBezTo>
                      <a:pt x="1560" y="800"/>
                      <a:pt x="1580" y="760"/>
                      <a:pt x="1589" y="720"/>
                    </a:cubicBezTo>
                    <a:lnTo>
                      <a:pt x="1589" y="711"/>
                    </a:lnTo>
                    <a:cubicBezTo>
                      <a:pt x="1589" y="780"/>
                      <a:pt x="1600" y="840"/>
                      <a:pt x="1620" y="911"/>
                    </a:cubicBezTo>
                    <a:cubicBezTo>
                      <a:pt x="1629" y="960"/>
                      <a:pt x="1649" y="1011"/>
                      <a:pt x="1679" y="1050"/>
                    </a:cubicBezTo>
                    <a:cubicBezTo>
                      <a:pt x="1699" y="1070"/>
                      <a:pt x="1719" y="1100"/>
                      <a:pt x="1749" y="1110"/>
                    </a:cubicBezTo>
                    <a:cubicBezTo>
                      <a:pt x="1769" y="1120"/>
                      <a:pt x="1789" y="1120"/>
                      <a:pt x="1809" y="1120"/>
                    </a:cubicBezTo>
                    <a:lnTo>
                      <a:pt x="1829" y="1120"/>
                    </a:lnTo>
                    <a:cubicBezTo>
                      <a:pt x="1839" y="1120"/>
                      <a:pt x="1849" y="1110"/>
                      <a:pt x="1859" y="1110"/>
                    </a:cubicBezTo>
                    <a:cubicBezTo>
                      <a:pt x="1879" y="1100"/>
                      <a:pt x="1889" y="1090"/>
                      <a:pt x="1899" y="1080"/>
                    </a:cubicBezTo>
                    <a:cubicBezTo>
                      <a:pt x="1909" y="1060"/>
                      <a:pt x="1929" y="1050"/>
                      <a:pt x="1939" y="1031"/>
                    </a:cubicBezTo>
                    <a:cubicBezTo>
                      <a:pt x="1959" y="991"/>
                      <a:pt x="1969" y="951"/>
                      <a:pt x="1989" y="920"/>
                    </a:cubicBezTo>
                    <a:lnTo>
                      <a:pt x="1989" y="891"/>
                    </a:lnTo>
                    <a:lnTo>
                      <a:pt x="2009" y="911"/>
                    </a:lnTo>
                    <a:cubicBezTo>
                      <a:pt x="2029" y="940"/>
                      <a:pt x="2069" y="951"/>
                      <a:pt x="2099" y="951"/>
                    </a:cubicBezTo>
                    <a:cubicBezTo>
                      <a:pt x="2109" y="954"/>
                      <a:pt x="2120" y="955"/>
                      <a:pt x="2131" y="955"/>
                    </a:cubicBezTo>
                    <a:cubicBezTo>
                      <a:pt x="2154" y="955"/>
                      <a:pt x="2179" y="951"/>
                      <a:pt x="2199" y="951"/>
                    </a:cubicBezTo>
                    <a:cubicBezTo>
                      <a:pt x="2219" y="951"/>
                      <a:pt x="2249" y="940"/>
                      <a:pt x="2269" y="931"/>
                    </a:cubicBezTo>
                    <a:cubicBezTo>
                      <a:pt x="2289" y="931"/>
                      <a:pt x="2309" y="920"/>
                      <a:pt x="2329" y="920"/>
                    </a:cubicBezTo>
                    <a:cubicBezTo>
                      <a:pt x="2359" y="911"/>
                      <a:pt x="2379" y="880"/>
                      <a:pt x="2369" y="860"/>
                    </a:cubicBezTo>
                    <a:cubicBezTo>
                      <a:pt x="2361" y="836"/>
                      <a:pt x="2338" y="818"/>
                      <a:pt x="2320" y="818"/>
                    </a:cubicBezTo>
                    <a:cubicBezTo>
                      <a:pt x="2316" y="818"/>
                      <a:pt x="2312" y="819"/>
                      <a:pt x="2309" y="820"/>
                    </a:cubicBezTo>
                    <a:cubicBezTo>
                      <a:pt x="2259" y="831"/>
                      <a:pt x="2209" y="851"/>
                      <a:pt x="2149" y="860"/>
                    </a:cubicBezTo>
                    <a:lnTo>
                      <a:pt x="2119" y="860"/>
                    </a:lnTo>
                    <a:cubicBezTo>
                      <a:pt x="2109" y="860"/>
                      <a:pt x="2099" y="851"/>
                      <a:pt x="2089" y="851"/>
                    </a:cubicBezTo>
                    <a:lnTo>
                      <a:pt x="2079" y="840"/>
                    </a:lnTo>
                    <a:cubicBezTo>
                      <a:pt x="2069" y="840"/>
                      <a:pt x="2069" y="840"/>
                      <a:pt x="2069" y="831"/>
                    </a:cubicBezTo>
                    <a:cubicBezTo>
                      <a:pt x="2069" y="831"/>
                      <a:pt x="2059" y="820"/>
                      <a:pt x="2059" y="811"/>
                    </a:cubicBezTo>
                    <a:cubicBezTo>
                      <a:pt x="2049" y="791"/>
                      <a:pt x="2049" y="780"/>
                      <a:pt x="2039" y="760"/>
                    </a:cubicBezTo>
                    <a:lnTo>
                      <a:pt x="2039" y="711"/>
                    </a:lnTo>
                    <a:lnTo>
                      <a:pt x="2039" y="640"/>
                    </a:lnTo>
                    <a:cubicBezTo>
                      <a:pt x="2039" y="631"/>
                      <a:pt x="2039" y="620"/>
                      <a:pt x="2029" y="620"/>
                    </a:cubicBezTo>
                    <a:cubicBezTo>
                      <a:pt x="2029" y="611"/>
                      <a:pt x="2019" y="600"/>
                      <a:pt x="1999" y="591"/>
                    </a:cubicBezTo>
                    <a:cubicBezTo>
                      <a:pt x="1979" y="591"/>
                      <a:pt x="1959" y="600"/>
                      <a:pt x="1939" y="620"/>
                    </a:cubicBezTo>
                    <a:cubicBezTo>
                      <a:pt x="1929" y="640"/>
                      <a:pt x="1929" y="671"/>
                      <a:pt x="1919" y="691"/>
                    </a:cubicBezTo>
                    <a:cubicBezTo>
                      <a:pt x="1919" y="711"/>
                      <a:pt x="1909" y="720"/>
                      <a:pt x="1909" y="740"/>
                    </a:cubicBezTo>
                    <a:cubicBezTo>
                      <a:pt x="1889" y="800"/>
                      <a:pt x="1879" y="860"/>
                      <a:pt x="1859" y="920"/>
                    </a:cubicBezTo>
                    <a:cubicBezTo>
                      <a:pt x="1849" y="940"/>
                      <a:pt x="1829" y="960"/>
                      <a:pt x="1819" y="980"/>
                    </a:cubicBezTo>
                    <a:cubicBezTo>
                      <a:pt x="1819" y="980"/>
                      <a:pt x="1809" y="991"/>
                      <a:pt x="1809" y="1000"/>
                    </a:cubicBezTo>
                    <a:cubicBezTo>
                      <a:pt x="1799" y="991"/>
                      <a:pt x="1789" y="991"/>
                      <a:pt x="1789" y="980"/>
                    </a:cubicBezTo>
                    <a:cubicBezTo>
                      <a:pt x="1779" y="980"/>
                      <a:pt x="1769" y="971"/>
                      <a:pt x="1769" y="960"/>
                    </a:cubicBezTo>
                    <a:cubicBezTo>
                      <a:pt x="1759" y="951"/>
                      <a:pt x="1749" y="931"/>
                      <a:pt x="1739" y="920"/>
                    </a:cubicBezTo>
                    <a:cubicBezTo>
                      <a:pt x="1729" y="880"/>
                      <a:pt x="1709" y="831"/>
                      <a:pt x="1709" y="780"/>
                    </a:cubicBezTo>
                    <a:cubicBezTo>
                      <a:pt x="1699" y="720"/>
                      <a:pt x="1699" y="660"/>
                      <a:pt x="1699" y="600"/>
                    </a:cubicBezTo>
                    <a:lnTo>
                      <a:pt x="1699" y="531"/>
                    </a:lnTo>
                    <a:cubicBezTo>
                      <a:pt x="1699" y="511"/>
                      <a:pt x="1689" y="481"/>
                      <a:pt x="1689" y="461"/>
                    </a:cubicBezTo>
                    <a:cubicBezTo>
                      <a:pt x="1679" y="431"/>
                      <a:pt x="1659" y="401"/>
                      <a:pt x="1620" y="401"/>
                    </a:cubicBezTo>
                    <a:cubicBezTo>
                      <a:pt x="1609" y="401"/>
                      <a:pt x="1600" y="401"/>
                      <a:pt x="1589" y="411"/>
                    </a:cubicBezTo>
                    <a:cubicBezTo>
                      <a:pt x="1569" y="421"/>
                      <a:pt x="1560" y="431"/>
                      <a:pt x="1549" y="441"/>
                    </a:cubicBezTo>
                    <a:cubicBezTo>
                      <a:pt x="1540" y="461"/>
                      <a:pt x="1540" y="481"/>
                      <a:pt x="1529" y="501"/>
                    </a:cubicBezTo>
                    <a:lnTo>
                      <a:pt x="1500" y="561"/>
                    </a:lnTo>
                    <a:cubicBezTo>
                      <a:pt x="1480" y="620"/>
                      <a:pt x="1460" y="671"/>
                      <a:pt x="1440" y="731"/>
                    </a:cubicBezTo>
                    <a:cubicBezTo>
                      <a:pt x="1420" y="771"/>
                      <a:pt x="1400" y="811"/>
                      <a:pt x="1369" y="851"/>
                    </a:cubicBezTo>
                    <a:cubicBezTo>
                      <a:pt x="1360" y="860"/>
                      <a:pt x="1349" y="871"/>
                      <a:pt x="1340" y="871"/>
                    </a:cubicBezTo>
                    <a:lnTo>
                      <a:pt x="1340" y="880"/>
                    </a:lnTo>
                    <a:lnTo>
                      <a:pt x="1329" y="871"/>
                    </a:lnTo>
                    <a:cubicBezTo>
                      <a:pt x="1320" y="851"/>
                      <a:pt x="1309" y="840"/>
                      <a:pt x="1300" y="831"/>
                    </a:cubicBezTo>
                    <a:cubicBezTo>
                      <a:pt x="1289" y="791"/>
                      <a:pt x="1280" y="751"/>
                      <a:pt x="1280" y="711"/>
                    </a:cubicBezTo>
                    <a:cubicBezTo>
                      <a:pt x="1269" y="671"/>
                      <a:pt x="1269" y="620"/>
                      <a:pt x="1269" y="571"/>
                    </a:cubicBezTo>
                    <a:lnTo>
                      <a:pt x="1269" y="501"/>
                    </a:lnTo>
                    <a:lnTo>
                      <a:pt x="1269" y="461"/>
                    </a:lnTo>
                    <a:cubicBezTo>
                      <a:pt x="1280" y="431"/>
                      <a:pt x="1280" y="411"/>
                      <a:pt x="1269" y="391"/>
                    </a:cubicBezTo>
                    <a:cubicBezTo>
                      <a:pt x="1260" y="381"/>
                      <a:pt x="1260" y="371"/>
                      <a:pt x="1249" y="361"/>
                    </a:cubicBezTo>
                    <a:cubicBezTo>
                      <a:pt x="1240" y="351"/>
                      <a:pt x="1229" y="351"/>
                      <a:pt x="1220" y="341"/>
                    </a:cubicBezTo>
                    <a:cubicBezTo>
                      <a:pt x="1200" y="341"/>
                      <a:pt x="1169" y="351"/>
                      <a:pt x="1150" y="371"/>
                    </a:cubicBezTo>
                    <a:cubicBezTo>
                      <a:pt x="1150" y="391"/>
                      <a:pt x="1140" y="401"/>
                      <a:pt x="1140" y="421"/>
                    </a:cubicBezTo>
                    <a:cubicBezTo>
                      <a:pt x="1140" y="431"/>
                      <a:pt x="1130" y="441"/>
                      <a:pt x="1130" y="441"/>
                    </a:cubicBezTo>
                    <a:lnTo>
                      <a:pt x="1130" y="481"/>
                    </a:lnTo>
                    <a:cubicBezTo>
                      <a:pt x="1120" y="511"/>
                      <a:pt x="1110" y="541"/>
                      <a:pt x="1110" y="571"/>
                    </a:cubicBezTo>
                    <a:cubicBezTo>
                      <a:pt x="1090" y="640"/>
                      <a:pt x="1080" y="711"/>
                      <a:pt x="1050" y="780"/>
                    </a:cubicBezTo>
                    <a:lnTo>
                      <a:pt x="1020" y="840"/>
                    </a:lnTo>
                    <a:lnTo>
                      <a:pt x="1000" y="860"/>
                    </a:lnTo>
                    <a:lnTo>
                      <a:pt x="990" y="860"/>
                    </a:lnTo>
                    <a:cubicBezTo>
                      <a:pt x="980" y="860"/>
                      <a:pt x="970" y="851"/>
                      <a:pt x="970" y="840"/>
                    </a:cubicBezTo>
                    <a:cubicBezTo>
                      <a:pt x="950" y="820"/>
                      <a:pt x="940" y="800"/>
                      <a:pt x="930" y="771"/>
                    </a:cubicBezTo>
                    <a:cubicBezTo>
                      <a:pt x="910" y="731"/>
                      <a:pt x="900" y="700"/>
                      <a:pt x="890" y="660"/>
                    </a:cubicBezTo>
                    <a:cubicBezTo>
                      <a:pt x="870" y="611"/>
                      <a:pt x="860" y="551"/>
                      <a:pt x="840" y="511"/>
                    </a:cubicBezTo>
                    <a:cubicBezTo>
                      <a:pt x="830" y="481"/>
                      <a:pt x="810" y="461"/>
                      <a:pt x="780" y="461"/>
                    </a:cubicBezTo>
                    <a:cubicBezTo>
                      <a:pt x="750" y="461"/>
                      <a:pt x="730" y="481"/>
                      <a:pt x="720" y="511"/>
                    </a:cubicBezTo>
                    <a:cubicBezTo>
                      <a:pt x="710" y="531"/>
                      <a:pt x="710" y="561"/>
                      <a:pt x="700" y="591"/>
                    </a:cubicBezTo>
                    <a:cubicBezTo>
                      <a:pt x="680" y="640"/>
                      <a:pt x="670" y="680"/>
                      <a:pt x="650" y="731"/>
                    </a:cubicBezTo>
                    <a:cubicBezTo>
                      <a:pt x="630" y="760"/>
                      <a:pt x="620" y="791"/>
                      <a:pt x="600" y="820"/>
                    </a:cubicBezTo>
                    <a:cubicBezTo>
                      <a:pt x="590" y="831"/>
                      <a:pt x="590" y="840"/>
                      <a:pt x="580" y="840"/>
                    </a:cubicBezTo>
                    <a:lnTo>
                      <a:pt x="570" y="851"/>
                    </a:lnTo>
                    <a:lnTo>
                      <a:pt x="560" y="851"/>
                    </a:lnTo>
                    <a:cubicBezTo>
                      <a:pt x="550" y="851"/>
                      <a:pt x="550" y="840"/>
                      <a:pt x="550" y="840"/>
                    </a:cubicBezTo>
                    <a:cubicBezTo>
                      <a:pt x="540" y="840"/>
                      <a:pt x="540" y="831"/>
                      <a:pt x="530" y="831"/>
                    </a:cubicBezTo>
                    <a:cubicBezTo>
                      <a:pt x="520" y="820"/>
                      <a:pt x="520" y="800"/>
                      <a:pt x="510" y="791"/>
                    </a:cubicBezTo>
                    <a:cubicBezTo>
                      <a:pt x="500" y="751"/>
                      <a:pt x="490" y="711"/>
                      <a:pt x="480" y="660"/>
                    </a:cubicBezTo>
                    <a:cubicBezTo>
                      <a:pt x="480" y="631"/>
                      <a:pt x="480" y="591"/>
                      <a:pt x="470" y="561"/>
                    </a:cubicBezTo>
                    <a:lnTo>
                      <a:pt x="470" y="471"/>
                    </a:lnTo>
                    <a:cubicBezTo>
                      <a:pt x="460" y="451"/>
                      <a:pt x="460" y="431"/>
                      <a:pt x="460" y="411"/>
                    </a:cubicBezTo>
                    <a:cubicBezTo>
                      <a:pt x="450" y="391"/>
                      <a:pt x="440" y="361"/>
                      <a:pt x="421" y="351"/>
                    </a:cubicBezTo>
                    <a:cubicBezTo>
                      <a:pt x="401" y="341"/>
                      <a:pt x="390" y="331"/>
                      <a:pt x="370" y="331"/>
                    </a:cubicBezTo>
                    <a:cubicBezTo>
                      <a:pt x="350" y="331"/>
                      <a:pt x="321" y="341"/>
                      <a:pt x="310" y="361"/>
                    </a:cubicBezTo>
                    <a:cubicBezTo>
                      <a:pt x="301" y="391"/>
                      <a:pt x="290" y="421"/>
                      <a:pt x="281" y="461"/>
                    </a:cubicBezTo>
                    <a:cubicBezTo>
                      <a:pt x="270" y="491"/>
                      <a:pt x="261" y="511"/>
                      <a:pt x="250" y="541"/>
                    </a:cubicBezTo>
                    <a:cubicBezTo>
                      <a:pt x="241" y="561"/>
                      <a:pt x="230" y="580"/>
                      <a:pt x="210" y="600"/>
                    </a:cubicBezTo>
                    <a:cubicBezTo>
                      <a:pt x="201" y="571"/>
                      <a:pt x="190" y="541"/>
                      <a:pt x="190" y="511"/>
                    </a:cubicBezTo>
                    <a:cubicBezTo>
                      <a:pt x="181" y="481"/>
                      <a:pt x="181" y="451"/>
                      <a:pt x="181" y="421"/>
                    </a:cubicBezTo>
                    <a:cubicBezTo>
                      <a:pt x="190" y="391"/>
                      <a:pt x="190" y="361"/>
                      <a:pt x="190" y="321"/>
                    </a:cubicBezTo>
                    <a:cubicBezTo>
                      <a:pt x="201" y="291"/>
                      <a:pt x="210" y="271"/>
                      <a:pt x="221" y="241"/>
                    </a:cubicBezTo>
                    <a:cubicBezTo>
                      <a:pt x="221" y="231"/>
                      <a:pt x="230" y="221"/>
                      <a:pt x="230" y="211"/>
                    </a:cubicBezTo>
                    <a:cubicBezTo>
                      <a:pt x="241" y="201"/>
                      <a:pt x="250" y="201"/>
                      <a:pt x="250" y="191"/>
                    </a:cubicBezTo>
                    <a:cubicBezTo>
                      <a:pt x="281" y="181"/>
                      <a:pt x="290" y="161"/>
                      <a:pt x="301" y="131"/>
                    </a:cubicBezTo>
                    <a:cubicBezTo>
                      <a:pt x="310" y="111"/>
                      <a:pt x="301" y="81"/>
                      <a:pt x="290" y="51"/>
                    </a:cubicBezTo>
                    <a:cubicBezTo>
                      <a:pt x="281" y="31"/>
                      <a:pt x="250" y="11"/>
                      <a:pt x="230" y="11"/>
                    </a:cubicBezTo>
                    <a:cubicBezTo>
                      <a:pt x="221" y="11"/>
                      <a:pt x="210" y="1"/>
                      <a:pt x="20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4022475" y="5050625"/>
                <a:ext cx="275" cy="300"/>
              </a:xfrm>
              <a:custGeom>
                <a:rect b="b" l="l" r="r" t="t"/>
                <a:pathLst>
                  <a:path extrusionOk="0" h="12" w="11">
                    <a:moveTo>
                      <a:pt x="10" y="11"/>
                    </a:moveTo>
                    <a:lnTo>
                      <a:pt x="1"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3871850" y="4451625"/>
                <a:ext cx="130175" cy="69725"/>
              </a:xfrm>
              <a:custGeom>
                <a:rect b="b" l="l" r="r" t="t"/>
                <a:pathLst>
                  <a:path extrusionOk="0" h="2789" w="5207">
                    <a:moveTo>
                      <a:pt x="0" y="1"/>
                    </a:moveTo>
                    <a:lnTo>
                      <a:pt x="0" y="101"/>
                    </a:lnTo>
                    <a:cubicBezTo>
                      <a:pt x="60" y="101"/>
                      <a:pt x="111" y="111"/>
                      <a:pt x="171" y="111"/>
                    </a:cubicBezTo>
                    <a:cubicBezTo>
                      <a:pt x="291" y="131"/>
                      <a:pt x="410" y="151"/>
                      <a:pt x="530" y="181"/>
                    </a:cubicBezTo>
                    <a:cubicBezTo>
                      <a:pt x="650" y="201"/>
                      <a:pt x="770" y="221"/>
                      <a:pt x="900" y="241"/>
                    </a:cubicBezTo>
                    <a:cubicBezTo>
                      <a:pt x="1020" y="271"/>
                      <a:pt x="1150" y="291"/>
                      <a:pt x="1270" y="320"/>
                    </a:cubicBezTo>
                    <a:cubicBezTo>
                      <a:pt x="1390" y="351"/>
                      <a:pt x="1519" y="380"/>
                      <a:pt x="1639" y="420"/>
                    </a:cubicBezTo>
                    <a:cubicBezTo>
                      <a:pt x="1679" y="440"/>
                      <a:pt x="1729" y="460"/>
                      <a:pt x="1779" y="480"/>
                    </a:cubicBezTo>
                    <a:cubicBezTo>
                      <a:pt x="1889" y="531"/>
                      <a:pt x="1999" y="580"/>
                      <a:pt x="2099" y="631"/>
                    </a:cubicBezTo>
                    <a:cubicBezTo>
                      <a:pt x="2209" y="691"/>
                      <a:pt x="2318" y="740"/>
                      <a:pt x="2429" y="800"/>
                    </a:cubicBezTo>
                    <a:cubicBezTo>
                      <a:pt x="2538" y="860"/>
                      <a:pt x="2658" y="920"/>
                      <a:pt x="2758" y="1000"/>
                    </a:cubicBezTo>
                    <a:cubicBezTo>
                      <a:pt x="2868" y="1070"/>
                      <a:pt x="2978" y="1150"/>
                      <a:pt x="3078" y="1220"/>
                    </a:cubicBezTo>
                    <a:cubicBezTo>
                      <a:pt x="3138" y="1260"/>
                      <a:pt x="3188" y="1300"/>
                      <a:pt x="3248" y="1340"/>
                    </a:cubicBezTo>
                    <a:lnTo>
                      <a:pt x="3428" y="1430"/>
                    </a:lnTo>
                    <a:cubicBezTo>
                      <a:pt x="3488" y="1459"/>
                      <a:pt x="3557" y="1490"/>
                      <a:pt x="3617" y="1530"/>
                    </a:cubicBezTo>
                    <a:cubicBezTo>
                      <a:pt x="3677" y="1559"/>
                      <a:pt x="3728" y="1599"/>
                      <a:pt x="3777" y="1639"/>
                    </a:cubicBezTo>
                    <a:cubicBezTo>
                      <a:pt x="3877" y="1710"/>
                      <a:pt x="3967" y="1799"/>
                      <a:pt x="4067" y="1879"/>
                    </a:cubicBezTo>
                    <a:cubicBezTo>
                      <a:pt x="4167" y="1959"/>
                      <a:pt x="4257" y="2029"/>
                      <a:pt x="4357" y="2109"/>
                    </a:cubicBezTo>
                    <a:lnTo>
                      <a:pt x="4507" y="2229"/>
                    </a:lnTo>
                    <a:cubicBezTo>
                      <a:pt x="4527" y="2249"/>
                      <a:pt x="4547" y="2269"/>
                      <a:pt x="4557" y="2289"/>
                    </a:cubicBezTo>
                    <a:cubicBezTo>
                      <a:pt x="4587" y="2319"/>
                      <a:pt x="4607" y="2339"/>
                      <a:pt x="4627" y="2369"/>
                    </a:cubicBezTo>
                    <a:cubicBezTo>
                      <a:pt x="4667" y="2409"/>
                      <a:pt x="4707" y="2459"/>
                      <a:pt x="4756" y="2509"/>
                    </a:cubicBezTo>
                    <a:cubicBezTo>
                      <a:pt x="4796" y="2549"/>
                      <a:pt x="4847" y="2589"/>
                      <a:pt x="4887" y="2639"/>
                    </a:cubicBezTo>
                    <a:cubicBezTo>
                      <a:pt x="4936" y="2678"/>
                      <a:pt x="4987" y="2709"/>
                      <a:pt x="5036" y="2738"/>
                    </a:cubicBezTo>
                    <a:cubicBezTo>
                      <a:pt x="5056" y="2758"/>
                      <a:pt x="5076" y="2778"/>
                      <a:pt x="5096" y="2789"/>
                    </a:cubicBezTo>
                    <a:lnTo>
                      <a:pt x="5206" y="2669"/>
                    </a:lnTo>
                    <a:cubicBezTo>
                      <a:pt x="5156" y="2629"/>
                      <a:pt x="5096" y="2589"/>
                      <a:pt x="5047" y="2549"/>
                    </a:cubicBezTo>
                    <a:cubicBezTo>
                      <a:pt x="4947" y="2469"/>
                      <a:pt x="4867" y="2389"/>
                      <a:pt x="4787" y="2299"/>
                    </a:cubicBezTo>
                    <a:cubicBezTo>
                      <a:pt x="4747" y="2249"/>
                      <a:pt x="4707" y="2199"/>
                      <a:pt x="4657" y="2149"/>
                    </a:cubicBezTo>
                    <a:cubicBezTo>
                      <a:pt x="4617" y="2099"/>
                      <a:pt x="4577" y="2059"/>
                      <a:pt x="4527" y="2019"/>
                    </a:cubicBezTo>
                    <a:cubicBezTo>
                      <a:pt x="4437" y="1930"/>
                      <a:pt x="4337" y="1850"/>
                      <a:pt x="4237" y="1759"/>
                    </a:cubicBezTo>
                    <a:cubicBezTo>
                      <a:pt x="4147" y="1679"/>
                      <a:pt x="4057" y="1590"/>
                      <a:pt x="3967" y="1499"/>
                    </a:cubicBezTo>
                    <a:cubicBezTo>
                      <a:pt x="3917" y="1459"/>
                      <a:pt x="3857" y="1410"/>
                      <a:pt x="3808" y="1370"/>
                    </a:cubicBezTo>
                    <a:cubicBezTo>
                      <a:pt x="3757" y="1330"/>
                      <a:pt x="3708" y="1290"/>
                      <a:pt x="3657" y="1260"/>
                    </a:cubicBezTo>
                    <a:cubicBezTo>
                      <a:pt x="3548" y="1190"/>
                      <a:pt x="3438" y="1120"/>
                      <a:pt x="3338" y="1050"/>
                    </a:cubicBezTo>
                    <a:cubicBezTo>
                      <a:pt x="3288" y="1010"/>
                      <a:pt x="3238" y="970"/>
                      <a:pt x="3178" y="930"/>
                    </a:cubicBezTo>
                    <a:cubicBezTo>
                      <a:pt x="3128" y="890"/>
                      <a:pt x="3078" y="860"/>
                      <a:pt x="3028" y="820"/>
                    </a:cubicBezTo>
                    <a:cubicBezTo>
                      <a:pt x="2928" y="750"/>
                      <a:pt x="2818" y="691"/>
                      <a:pt x="2698" y="631"/>
                    </a:cubicBezTo>
                    <a:cubicBezTo>
                      <a:pt x="2469" y="520"/>
                      <a:pt x="2229" y="420"/>
                      <a:pt x="1989" y="320"/>
                    </a:cubicBezTo>
                    <a:cubicBezTo>
                      <a:pt x="1869" y="280"/>
                      <a:pt x="1739" y="241"/>
                      <a:pt x="1619" y="201"/>
                    </a:cubicBezTo>
                    <a:lnTo>
                      <a:pt x="1439" y="171"/>
                    </a:lnTo>
                    <a:cubicBezTo>
                      <a:pt x="1379" y="161"/>
                      <a:pt x="1310" y="141"/>
                      <a:pt x="1250" y="131"/>
                    </a:cubicBezTo>
                    <a:cubicBezTo>
                      <a:pt x="1119" y="111"/>
                      <a:pt x="990" y="91"/>
                      <a:pt x="860" y="81"/>
                    </a:cubicBezTo>
                    <a:cubicBezTo>
                      <a:pt x="790" y="71"/>
                      <a:pt x="730" y="61"/>
                      <a:pt x="670" y="51"/>
                    </a:cubicBezTo>
                    <a:cubicBezTo>
                      <a:pt x="600" y="51"/>
                      <a:pt x="540" y="41"/>
                      <a:pt x="480" y="41"/>
                    </a:cubicBezTo>
                    <a:cubicBezTo>
                      <a:pt x="360" y="31"/>
                      <a:pt x="231" y="11"/>
                      <a:pt x="11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3991000" y="4931225"/>
                <a:ext cx="10775" cy="17375"/>
              </a:xfrm>
              <a:custGeom>
                <a:rect b="b" l="l" r="r" t="t"/>
                <a:pathLst>
                  <a:path extrusionOk="0" h="695" w="431">
                    <a:moveTo>
                      <a:pt x="370" y="1"/>
                    </a:moveTo>
                    <a:cubicBezTo>
                      <a:pt x="350" y="1"/>
                      <a:pt x="330" y="11"/>
                      <a:pt x="321" y="21"/>
                    </a:cubicBezTo>
                    <a:cubicBezTo>
                      <a:pt x="210" y="221"/>
                      <a:pt x="101" y="421"/>
                      <a:pt x="10" y="631"/>
                    </a:cubicBezTo>
                    <a:cubicBezTo>
                      <a:pt x="1" y="651"/>
                      <a:pt x="10" y="671"/>
                      <a:pt x="30" y="691"/>
                    </a:cubicBezTo>
                    <a:cubicBezTo>
                      <a:pt x="37" y="691"/>
                      <a:pt x="44" y="695"/>
                      <a:pt x="53" y="695"/>
                    </a:cubicBezTo>
                    <a:cubicBezTo>
                      <a:pt x="58" y="695"/>
                      <a:pt x="64" y="694"/>
                      <a:pt x="70" y="691"/>
                    </a:cubicBezTo>
                    <a:cubicBezTo>
                      <a:pt x="81" y="691"/>
                      <a:pt x="90" y="680"/>
                      <a:pt x="101" y="671"/>
                    </a:cubicBezTo>
                    <a:cubicBezTo>
                      <a:pt x="141" y="580"/>
                      <a:pt x="190" y="491"/>
                      <a:pt x="241" y="401"/>
                    </a:cubicBezTo>
                    <a:cubicBezTo>
                      <a:pt x="301" y="291"/>
                      <a:pt x="350" y="191"/>
                      <a:pt x="410" y="81"/>
                    </a:cubicBezTo>
                    <a:cubicBezTo>
                      <a:pt x="430" y="61"/>
                      <a:pt x="420" y="21"/>
                      <a:pt x="400" y="11"/>
                    </a:cubicBezTo>
                    <a:cubicBezTo>
                      <a:pt x="390" y="1"/>
                      <a:pt x="380" y="1"/>
                      <a:pt x="3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3991250" y="4920750"/>
                <a:ext cx="7775" cy="14375"/>
              </a:xfrm>
              <a:custGeom>
                <a:rect b="b" l="l" r="r" t="t"/>
                <a:pathLst>
                  <a:path extrusionOk="0" h="575" w="311">
                    <a:moveTo>
                      <a:pt x="240" y="0"/>
                    </a:moveTo>
                    <a:cubicBezTo>
                      <a:pt x="231" y="0"/>
                      <a:pt x="211" y="11"/>
                      <a:pt x="211" y="20"/>
                    </a:cubicBezTo>
                    <a:cubicBezTo>
                      <a:pt x="171" y="100"/>
                      <a:pt x="131" y="190"/>
                      <a:pt x="100" y="270"/>
                    </a:cubicBezTo>
                    <a:cubicBezTo>
                      <a:pt x="60" y="350"/>
                      <a:pt x="40" y="430"/>
                      <a:pt x="11" y="500"/>
                    </a:cubicBezTo>
                    <a:cubicBezTo>
                      <a:pt x="0" y="530"/>
                      <a:pt x="11" y="560"/>
                      <a:pt x="40" y="570"/>
                    </a:cubicBezTo>
                    <a:cubicBezTo>
                      <a:pt x="44" y="573"/>
                      <a:pt x="48" y="574"/>
                      <a:pt x="53" y="574"/>
                    </a:cubicBezTo>
                    <a:cubicBezTo>
                      <a:pt x="63" y="574"/>
                      <a:pt x="74" y="570"/>
                      <a:pt x="80" y="570"/>
                    </a:cubicBezTo>
                    <a:lnTo>
                      <a:pt x="111" y="540"/>
                    </a:lnTo>
                    <a:cubicBezTo>
                      <a:pt x="160" y="410"/>
                      <a:pt x="211" y="280"/>
                      <a:pt x="271" y="160"/>
                    </a:cubicBezTo>
                    <a:cubicBezTo>
                      <a:pt x="280" y="130"/>
                      <a:pt x="291" y="111"/>
                      <a:pt x="300" y="80"/>
                    </a:cubicBezTo>
                    <a:cubicBezTo>
                      <a:pt x="311" y="71"/>
                      <a:pt x="311" y="60"/>
                      <a:pt x="311" y="40"/>
                    </a:cubicBezTo>
                    <a:cubicBezTo>
                      <a:pt x="300" y="31"/>
                      <a:pt x="300" y="11"/>
                      <a:pt x="280" y="11"/>
                    </a:cubicBezTo>
                    <a:cubicBezTo>
                      <a:pt x="271" y="0"/>
                      <a:pt x="260" y="0"/>
                      <a:pt x="2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3989500" y="4914750"/>
                <a:ext cx="6025" cy="11275"/>
              </a:xfrm>
              <a:custGeom>
                <a:rect b="b" l="l" r="r" t="t"/>
                <a:pathLst>
                  <a:path extrusionOk="0" h="451" w="241">
                    <a:moveTo>
                      <a:pt x="201" y="0"/>
                    </a:moveTo>
                    <a:cubicBezTo>
                      <a:pt x="201" y="0"/>
                      <a:pt x="190" y="0"/>
                      <a:pt x="190" y="11"/>
                    </a:cubicBezTo>
                    <a:cubicBezTo>
                      <a:pt x="181" y="11"/>
                      <a:pt x="170" y="20"/>
                      <a:pt x="170" y="31"/>
                    </a:cubicBezTo>
                    <a:cubicBezTo>
                      <a:pt x="110" y="151"/>
                      <a:pt x="61" y="280"/>
                      <a:pt x="10" y="410"/>
                    </a:cubicBezTo>
                    <a:cubicBezTo>
                      <a:pt x="1" y="420"/>
                      <a:pt x="10" y="440"/>
                      <a:pt x="30" y="450"/>
                    </a:cubicBezTo>
                    <a:lnTo>
                      <a:pt x="50" y="450"/>
                    </a:lnTo>
                    <a:cubicBezTo>
                      <a:pt x="61" y="440"/>
                      <a:pt x="70" y="440"/>
                      <a:pt x="70" y="430"/>
                    </a:cubicBezTo>
                    <a:cubicBezTo>
                      <a:pt x="121" y="300"/>
                      <a:pt x="181" y="171"/>
                      <a:pt x="241" y="51"/>
                    </a:cubicBezTo>
                    <a:cubicBezTo>
                      <a:pt x="241" y="40"/>
                      <a:pt x="241" y="31"/>
                      <a:pt x="230" y="20"/>
                    </a:cubicBezTo>
                    <a:cubicBezTo>
                      <a:pt x="230" y="11"/>
                      <a:pt x="221" y="11"/>
                      <a:pt x="21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3991750" y="4718675"/>
                <a:ext cx="2525" cy="16500"/>
              </a:xfrm>
              <a:custGeom>
                <a:rect b="b" l="l" r="r" t="t"/>
                <a:pathLst>
                  <a:path extrusionOk="0" h="660" w="101">
                    <a:moveTo>
                      <a:pt x="71" y="0"/>
                    </a:moveTo>
                    <a:cubicBezTo>
                      <a:pt x="51" y="0"/>
                      <a:pt x="40" y="10"/>
                      <a:pt x="40" y="20"/>
                    </a:cubicBezTo>
                    <a:cubicBezTo>
                      <a:pt x="31" y="200"/>
                      <a:pt x="20" y="370"/>
                      <a:pt x="11" y="549"/>
                    </a:cubicBezTo>
                    <a:cubicBezTo>
                      <a:pt x="11" y="580"/>
                      <a:pt x="0" y="600"/>
                      <a:pt x="0" y="629"/>
                    </a:cubicBezTo>
                    <a:cubicBezTo>
                      <a:pt x="0" y="649"/>
                      <a:pt x="11" y="660"/>
                      <a:pt x="31" y="660"/>
                    </a:cubicBezTo>
                    <a:cubicBezTo>
                      <a:pt x="40" y="660"/>
                      <a:pt x="60" y="649"/>
                      <a:pt x="60" y="629"/>
                    </a:cubicBezTo>
                    <a:cubicBezTo>
                      <a:pt x="71" y="460"/>
                      <a:pt x="80" y="280"/>
                      <a:pt x="91" y="110"/>
                    </a:cubicBezTo>
                    <a:cubicBezTo>
                      <a:pt x="91" y="80"/>
                      <a:pt x="91" y="50"/>
                      <a:pt x="100" y="30"/>
                    </a:cubicBezTo>
                    <a:cubicBezTo>
                      <a:pt x="100" y="10"/>
                      <a:pt x="80" y="0"/>
                      <a:pt x="7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3985500" y="4713425"/>
                <a:ext cx="3025" cy="11575"/>
              </a:xfrm>
              <a:custGeom>
                <a:rect b="b" l="l" r="r" t="t"/>
                <a:pathLst>
                  <a:path extrusionOk="0" h="463" w="121">
                    <a:moveTo>
                      <a:pt x="81" y="0"/>
                    </a:moveTo>
                    <a:cubicBezTo>
                      <a:pt x="71" y="0"/>
                      <a:pt x="61" y="0"/>
                      <a:pt x="61" y="10"/>
                    </a:cubicBezTo>
                    <a:cubicBezTo>
                      <a:pt x="51" y="20"/>
                      <a:pt x="51" y="30"/>
                      <a:pt x="41" y="40"/>
                    </a:cubicBezTo>
                    <a:cubicBezTo>
                      <a:pt x="41" y="100"/>
                      <a:pt x="31" y="160"/>
                      <a:pt x="21" y="220"/>
                    </a:cubicBezTo>
                    <a:cubicBezTo>
                      <a:pt x="21" y="250"/>
                      <a:pt x="11" y="280"/>
                      <a:pt x="11" y="310"/>
                    </a:cubicBezTo>
                    <a:cubicBezTo>
                      <a:pt x="11" y="350"/>
                      <a:pt x="11" y="390"/>
                      <a:pt x="1" y="430"/>
                    </a:cubicBezTo>
                    <a:cubicBezTo>
                      <a:pt x="1" y="450"/>
                      <a:pt x="21" y="460"/>
                      <a:pt x="41" y="460"/>
                    </a:cubicBezTo>
                    <a:cubicBezTo>
                      <a:pt x="45" y="462"/>
                      <a:pt x="49" y="463"/>
                      <a:pt x="52" y="463"/>
                    </a:cubicBezTo>
                    <a:cubicBezTo>
                      <a:pt x="68" y="463"/>
                      <a:pt x="81" y="446"/>
                      <a:pt x="81" y="430"/>
                    </a:cubicBezTo>
                    <a:lnTo>
                      <a:pt x="81" y="320"/>
                    </a:lnTo>
                    <a:cubicBezTo>
                      <a:pt x="91" y="290"/>
                      <a:pt x="91" y="260"/>
                      <a:pt x="91" y="230"/>
                    </a:cubicBezTo>
                    <a:cubicBezTo>
                      <a:pt x="101" y="160"/>
                      <a:pt x="111" y="100"/>
                      <a:pt x="121" y="40"/>
                    </a:cubicBezTo>
                    <a:cubicBezTo>
                      <a:pt x="121" y="30"/>
                      <a:pt x="121" y="20"/>
                      <a:pt x="111" y="10"/>
                    </a:cubicBezTo>
                    <a:cubicBezTo>
                      <a:pt x="101" y="0"/>
                      <a:pt x="91" y="0"/>
                      <a:pt x="8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3963275" y="5154550"/>
                <a:ext cx="2275" cy="9025"/>
              </a:xfrm>
              <a:custGeom>
                <a:rect b="b" l="l" r="r" t="t"/>
                <a:pathLst>
                  <a:path extrusionOk="0" h="361" w="91">
                    <a:moveTo>
                      <a:pt x="60" y="0"/>
                    </a:moveTo>
                    <a:cubicBezTo>
                      <a:pt x="40" y="0"/>
                      <a:pt x="20" y="11"/>
                      <a:pt x="20" y="31"/>
                    </a:cubicBezTo>
                    <a:cubicBezTo>
                      <a:pt x="11" y="131"/>
                      <a:pt x="11" y="231"/>
                      <a:pt x="0" y="320"/>
                    </a:cubicBezTo>
                    <a:cubicBezTo>
                      <a:pt x="0" y="340"/>
                      <a:pt x="20" y="360"/>
                      <a:pt x="40" y="360"/>
                    </a:cubicBezTo>
                    <a:cubicBezTo>
                      <a:pt x="60" y="360"/>
                      <a:pt x="71" y="340"/>
                      <a:pt x="71" y="320"/>
                    </a:cubicBezTo>
                    <a:cubicBezTo>
                      <a:pt x="80" y="231"/>
                      <a:pt x="91" y="131"/>
                      <a:pt x="91" y="40"/>
                    </a:cubicBezTo>
                    <a:cubicBezTo>
                      <a:pt x="91" y="20"/>
                      <a:pt x="80" y="0"/>
                      <a:pt x="6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3957275" y="5064875"/>
                <a:ext cx="2525" cy="9375"/>
              </a:xfrm>
              <a:custGeom>
                <a:rect b="b" l="l" r="r" t="t"/>
                <a:pathLst>
                  <a:path extrusionOk="0" h="375" w="101">
                    <a:moveTo>
                      <a:pt x="21" y="1"/>
                    </a:moveTo>
                    <a:cubicBezTo>
                      <a:pt x="11" y="1"/>
                      <a:pt x="11" y="10"/>
                      <a:pt x="1" y="10"/>
                    </a:cubicBezTo>
                    <a:lnTo>
                      <a:pt x="1" y="41"/>
                    </a:lnTo>
                    <a:cubicBezTo>
                      <a:pt x="11" y="141"/>
                      <a:pt x="31" y="250"/>
                      <a:pt x="51" y="350"/>
                    </a:cubicBezTo>
                    <a:cubicBezTo>
                      <a:pt x="51" y="365"/>
                      <a:pt x="56" y="374"/>
                      <a:pt x="67" y="374"/>
                    </a:cubicBezTo>
                    <a:cubicBezTo>
                      <a:pt x="70" y="374"/>
                      <a:pt x="75" y="373"/>
                      <a:pt x="80" y="370"/>
                    </a:cubicBezTo>
                    <a:cubicBezTo>
                      <a:pt x="91" y="370"/>
                      <a:pt x="91" y="370"/>
                      <a:pt x="100" y="361"/>
                    </a:cubicBezTo>
                    <a:lnTo>
                      <a:pt x="100" y="341"/>
                    </a:lnTo>
                    <a:cubicBezTo>
                      <a:pt x="80" y="230"/>
                      <a:pt x="71" y="130"/>
                      <a:pt x="60" y="21"/>
                    </a:cubicBezTo>
                    <a:lnTo>
                      <a:pt x="40"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3956275" y="5159050"/>
                <a:ext cx="2525" cy="13500"/>
              </a:xfrm>
              <a:custGeom>
                <a:rect b="b" l="l" r="r" t="t"/>
                <a:pathLst>
                  <a:path extrusionOk="0" h="540" w="101">
                    <a:moveTo>
                      <a:pt x="41" y="0"/>
                    </a:moveTo>
                    <a:cubicBezTo>
                      <a:pt x="31" y="0"/>
                      <a:pt x="21" y="11"/>
                      <a:pt x="11" y="11"/>
                    </a:cubicBezTo>
                    <a:cubicBezTo>
                      <a:pt x="1" y="20"/>
                      <a:pt x="1" y="31"/>
                      <a:pt x="1" y="40"/>
                    </a:cubicBezTo>
                    <a:cubicBezTo>
                      <a:pt x="11" y="191"/>
                      <a:pt x="21" y="350"/>
                      <a:pt x="21" y="500"/>
                    </a:cubicBezTo>
                    <a:cubicBezTo>
                      <a:pt x="21" y="520"/>
                      <a:pt x="41" y="540"/>
                      <a:pt x="61" y="540"/>
                    </a:cubicBezTo>
                    <a:cubicBezTo>
                      <a:pt x="80" y="540"/>
                      <a:pt x="100" y="530"/>
                      <a:pt x="100" y="510"/>
                    </a:cubicBezTo>
                    <a:cubicBezTo>
                      <a:pt x="100" y="430"/>
                      <a:pt x="91" y="360"/>
                      <a:pt x="91" y="280"/>
                    </a:cubicBezTo>
                    <a:cubicBezTo>
                      <a:pt x="91" y="200"/>
                      <a:pt x="80" y="120"/>
                      <a:pt x="80" y="40"/>
                    </a:cubicBezTo>
                    <a:cubicBezTo>
                      <a:pt x="80" y="31"/>
                      <a:pt x="80" y="20"/>
                      <a:pt x="71" y="20"/>
                    </a:cubicBezTo>
                    <a:cubicBezTo>
                      <a:pt x="61" y="11"/>
                      <a:pt x="51" y="0"/>
                      <a:pt x="4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3951275" y="5162800"/>
                <a:ext cx="2025" cy="17100"/>
              </a:xfrm>
              <a:custGeom>
                <a:rect b="b" l="l" r="r" t="t"/>
                <a:pathLst>
                  <a:path extrusionOk="0" h="684" w="81">
                    <a:moveTo>
                      <a:pt x="61" y="1"/>
                    </a:moveTo>
                    <a:cubicBezTo>
                      <a:pt x="41" y="1"/>
                      <a:pt x="41" y="10"/>
                      <a:pt x="31" y="21"/>
                    </a:cubicBezTo>
                    <a:cubicBezTo>
                      <a:pt x="21" y="200"/>
                      <a:pt x="11" y="380"/>
                      <a:pt x="1" y="570"/>
                    </a:cubicBezTo>
                    <a:lnTo>
                      <a:pt x="1" y="670"/>
                    </a:lnTo>
                    <a:cubicBezTo>
                      <a:pt x="1" y="680"/>
                      <a:pt x="1" y="680"/>
                      <a:pt x="11" y="680"/>
                    </a:cubicBezTo>
                    <a:cubicBezTo>
                      <a:pt x="14" y="683"/>
                      <a:pt x="17" y="684"/>
                      <a:pt x="19" y="684"/>
                    </a:cubicBezTo>
                    <a:cubicBezTo>
                      <a:pt x="26" y="684"/>
                      <a:pt x="31" y="677"/>
                      <a:pt x="31" y="670"/>
                    </a:cubicBezTo>
                    <a:cubicBezTo>
                      <a:pt x="41" y="490"/>
                      <a:pt x="61" y="320"/>
                      <a:pt x="71" y="140"/>
                    </a:cubicBezTo>
                    <a:cubicBezTo>
                      <a:pt x="71" y="101"/>
                      <a:pt x="71" y="61"/>
                      <a:pt x="81" y="21"/>
                    </a:cubicBezTo>
                    <a:cubicBezTo>
                      <a:pt x="81" y="10"/>
                      <a:pt x="71" y="1"/>
                      <a:pt x="6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3949775" y="5068875"/>
                <a:ext cx="3025" cy="9525"/>
              </a:xfrm>
              <a:custGeom>
                <a:rect b="b" l="l" r="r" t="t"/>
                <a:pathLst>
                  <a:path extrusionOk="0" h="381" w="121">
                    <a:moveTo>
                      <a:pt x="21" y="1"/>
                    </a:moveTo>
                    <a:cubicBezTo>
                      <a:pt x="11" y="10"/>
                      <a:pt x="1" y="21"/>
                      <a:pt x="11" y="30"/>
                    </a:cubicBezTo>
                    <a:cubicBezTo>
                      <a:pt x="21" y="81"/>
                      <a:pt x="31" y="141"/>
                      <a:pt x="41" y="190"/>
                    </a:cubicBezTo>
                    <a:cubicBezTo>
                      <a:pt x="51" y="250"/>
                      <a:pt x="71" y="300"/>
                      <a:pt x="81" y="360"/>
                    </a:cubicBezTo>
                    <a:cubicBezTo>
                      <a:pt x="81" y="370"/>
                      <a:pt x="91" y="380"/>
                      <a:pt x="101" y="380"/>
                    </a:cubicBezTo>
                    <a:cubicBezTo>
                      <a:pt x="121" y="370"/>
                      <a:pt x="121" y="360"/>
                      <a:pt x="121" y="350"/>
                    </a:cubicBezTo>
                    <a:cubicBezTo>
                      <a:pt x="111" y="290"/>
                      <a:pt x="101" y="240"/>
                      <a:pt x="91" y="181"/>
                    </a:cubicBezTo>
                    <a:cubicBezTo>
                      <a:pt x="81" y="130"/>
                      <a:pt x="61" y="70"/>
                      <a:pt x="51" y="21"/>
                    </a:cubicBezTo>
                    <a:cubicBezTo>
                      <a:pt x="51" y="10"/>
                      <a:pt x="41" y="1"/>
                      <a:pt x="3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3944275" y="5072125"/>
                <a:ext cx="4025" cy="9500"/>
              </a:xfrm>
              <a:custGeom>
                <a:rect b="b" l="l" r="r" t="t"/>
                <a:pathLst>
                  <a:path extrusionOk="0" h="380" w="161">
                    <a:moveTo>
                      <a:pt x="41" y="0"/>
                    </a:moveTo>
                    <a:cubicBezTo>
                      <a:pt x="21" y="11"/>
                      <a:pt x="1" y="31"/>
                      <a:pt x="11" y="51"/>
                    </a:cubicBezTo>
                    <a:cubicBezTo>
                      <a:pt x="31" y="150"/>
                      <a:pt x="61" y="250"/>
                      <a:pt x="91" y="350"/>
                    </a:cubicBezTo>
                    <a:cubicBezTo>
                      <a:pt x="91" y="370"/>
                      <a:pt x="111" y="380"/>
                      <a:pt x="131" y="380"/>
                    </a:cubicBezTo>
                    <a:cubicBezTo>
                      <a:pt x="151" y="370"/>
                      <a:pt x="161" y="350"/>
                      <a:pt x="161" y="330"/>
                    </a:cubicBezTo>
                    <a:cubicBezTo>
                      <a:pt x="141" y="230"/>
                      <a:pt x="111" y="130"/>
                      <a:pt x="91" y="31"/>
                    </a:cubicBezTo>
                    <a:cubicBezTo>
                      <a:pt x="81" y="11"/>
                      <a:pt x="61" y="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3944550" y="5166300"/>
                <a:ext cx="1750" cy="13750"/>
              </a:xfrm>
              <a:custGeom>
                <a:rect b="b" l="l" r="r" t="t"/>
                <a:pathLst>
                  <a:path extrusionOk="0" h="550" w="70">
                    <a:moveTo>
                      <a:pt x="30" y="0"/>
                    </a:moveTo>
                    <a:cubicBezTo>
                      <a:pt x="10" y="0"/>
                      <a:pt x="0" y="10"/>
                      <a:pt x="0" y="30"/>
                    </a:cubicBezTo>
                    <a:cubicBezTo>
                      <a:pt x="0" y="190"/>
                      <a:pt x="10" y="360"/>
                      <a:pt x="20" y="520"/>
                    </a:cubicBezTo>
                    <a:lnTo>
                      <a:pt x="20" y="540"/>
                    </a:lnTo>
                    <a:cubicBezTo>
                      <a:pt x="30" y="550"/>
                      <a:pt x="40" y="550"/>
                      <a:pt x="40" y="550"/>
                    </a:cubicBezTo>
                    <a:cubicBezTo>
                      <a:pt x="60" y="550"/>
                      <a:pt x="70" y="540"/>
                      <a:pt x="70" y="520"/>
                    </a:cubicBezTo>
                    <a:cubicBezTo>
                      <a:pt x="70" y="360"/>
                      <a:pt x="60" y="200"/>
                      <a:pt x="60" y="30"/>
                    </a:cubicBezTo>
                    <a:cubicBezTo>
                      <a:pt x="60" y="10"/>
                      <a:pt x="50" y="0"/>
                      <a:pt x="3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3938800" y="5076375"/>
                <a:ext cx="3525" cy="12525"/>
              </a:xfrm>
              <a:custGeom>
                <a:rect b="b" l="l" r="r" t="t"/>
                <a:pathLst>
                  <a:path extrusionOk="0" h="501" w="141">
                    <a:moveTo>
                      <a:pt x="31" y="0"/>
                    </a:moveTo>
                    <a:cubicBezTo>
                      <a:pt x="20" y="0"/>
                      <a:pt x="11" y="10"/>
                      <a:pt x="0" y="20"/>
                    </a:cubicBezTo>
                    <a:lnTo>
                      <a:pt x="0" y="50"/>
                    </a:lnTo>
                    <a:cubicBezTo>
                      <a:pt x="20" y="190"/>
                      <a:pt x="51" y="330"/>
                      <a:pt x="70" y="470"/>
                    </a:cubicBezTo>
                    <a:cubicBezTo>
                      <a:pt x="70" y="490"/>
                      <a:pt x="90" y="500"/>
                      <a:pt x="110" y="500"/>
                    </a:cubicBezTo>
                    <a:cubicBezTo>
                      <a:pt x="120" y="490"/>
                      <a:pt x="130" y="490"/>
                      <a:pt x="130" y="480"/>
                    </a:cubicBezTo>
                    <a:cubicBezTo>
                      <a:pt x="140" y="470"/>
                      <a:pt x="140" y="460"/>
                      <a:pt x="140" y="450"/>
                    </a:cubicBezTo>
                    <a:cubicBezTo>
                      <a:pt x="120" y="310"/>
                      <a:pt x="100" y="170"/>
                      <a:pt x="70" y="30"/>
                    </a:cubicBezTo>
                    <a:cubicBezTo>
                      <a:pt x="70" y="10"/>
                      <a:pt x="51" y="0"/>
                      <a:pt x="4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3898325" y="4637225"/>
                <a:ext cx="5275" cy="17375"/>
              </a:xfrm>
              <a:custGeom>
                <a:rect b="b" l="l" r="r" t="t"/>
                <a:pathLst>
                  <a:path extrusionOk="0" h="695" w="211">
                    <a:moveTo>
                      <a:pt x="180" y="1"/>
                    </a:moveTo>
                    <a:cubicBezTo>
                      <a:pt x="171" y="1"/>
                      <a:pt x="160" y="11"/>
                      <a:pt x="151" y="21"/>
                    </a:cubicBezTo>
                    <a:cubicBezTo>
                      <a:pt x="140" y="71"/>
                      <a:pt x="120" y="130"/>
                      <a:pt x="111" y="181"/>
                    </a:cubicBezTo>
                    <a:lnTo>
                      <a:pt x="80" y="301"/>
                    </a:lnTo>
                    <a:lnTo>
                      <a:pt x="20" y="541"/>
                    </a:lnTo>
                    <a:cubicBezTo>
                      <a:pt x="20" y="580"/>
                      <a:pt x="11" y="620"/>
                      <a:pt x="0" y="660"/>
                    </a:cubicBezTo>
                    <a:lnTo>
                      <a:pt x="0" y="680"/>
                    </a:lnTo>
                    <a:cubicBezTo>
                      <a:pt x="0" y="680"/>
                      <a:pt x="11" y="690"/>
                      <a:pt x="20" y="690"/>
                    </a:cubicBezTo>
                    <a:cubicBezTo>
                      <a:pt x="23" y="693"/>
                      <a:pt x="27" y="694"/>
                      <a:pt x="30" y="694"/>
                    </a:cubicBezTo>
                    <a:cubicBezTo>
                      <a:pt x="40" y="694"/>
                      <a:pt x="51" y="685"/>
                      <a:pt x="51" y="670"/>
                    </a:cubicBezTo>
                    <a:cubicBezTo>
                      <a:pt x="71" y="590"/>
                      <a:pt x="91" y="501"/>
                      <a:pt x="111" y="410"/>
                    </a:cubicBezTo>
                    <a:cubicBezTo>
                      <a:pt x="131" y="330"/>
                      <a:pt x="140" y="261"/>
                      <a:pt x="160" y="181"/>
                    </a:cubicBezTo>
                    <a:cubicBezTo>
                      <a:pt x="180" y="130"/>
                      <a:pt x="191" y="81"/>
                      <a:pt x="200" y="31"/>
                    </a:cubicBezTo>
                    <a:cubicBezTo>
                      <a:pt x="211" y="21"/>
                      <a:pt x="200" y="1"/>
                      <a:pt x="191"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3890825" y="4631750"/>
                <a:ext cx="7025" cy="15750"/>
              </a:xfrm>
              <a:custGeom>
                <a:rect b="b" l="l" r="r" t="t"/>
                <a:pathLst>
                  <a:path extrusionOk="0" h="630" w="281">
                    <a:moveTo>
                      <a:pt x="231" y="0"/>
                    </a:moveTo>
                    <a:lnTo>
                      <a:pt x="211" y="20"/>
                    </a:lnTo>
                    <a:cubicBezTo>
                      <a:pt x="191" y="80"/>
                      <a:pt x="171" y="140"/>
                      <a:pt x="141" y="200"/>
                    </a:cubicBezTo>
                    <a:cubicBezTo>
                      <a:pt x="131" y="230"/>
                      <a:pt x="111" y="270"/>
                      <a:pt x="101" y="309"/>
                    </a:cubicBezTo>
                    <a:cubicBezTo>
                      <a:pt x="91" y="329"/>
                      <a:pt x="81" y="349"/>
                      <a:pt x="71" y="380"/>
                    </a:cubicBezTo>
                    <a:cubicBezTo>
                      <a:pt x="71" y="389"/>
                      <a:pt x="61" y="409"/>
                      <a:pt x="61" y="420"/>
                    </a:cubicBezTo>
                    <a:cubicBezTo>
                      <a:pt x="41" y="460"/>
                      <a:pt x="31" y="509"/>
                      <a:pt x="21" y="549"/>
                    </a:cubicBezTo>
                    <a:cubicBezTo>
                      <a:pt x="11" y="560"/>
                      <a:pt x="11" y="569"/>
                      <a:pt x="1" y="589"/>
                    </a:cubicBezTo>
                    <a:cubicBezTo>
                      <a:pt x="1" y="609"/>
                      <a:pt x="11" y="620"/>
                      <a:pt x="31" y="629"/>
                    </a:cubicBezTo>
                    <a:cubicBezTo>
                      <a:pt x="41" y="629"/>
                      <a:pt x="61" y="620"/>
                      <a:pt x="61" y="609"/>
                    </a:cubicBezTo>
                    <a:cubicBezTo>
                      <a:pt x="81" y="560"/>
                      <a:pt x="91" y="509"/>
                      <a:pt x="111" y="469"/>
                    </a:cubicBezTo>
                    <a:cubicBezTo>
                      <a:pt x="131" y="429"/>
                      <a:pt x="141" y="389"/>
                      <a:pt x="161" y="349"/>
                    </a:cubicBezTo>
                    <a:lnTo>
                      <a:pt x="251" y="110"/>
                    </a:lnTo>
                    <a:lnTo>
                      <a:pt x="280" y="50"/>
                    </a:lnTo>
                    <a:cubicBezTo>
                      <a:pt x="280" y="30"/>
                      <a:pt x="271" y="10"/>
                      <a:pt x="2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3886100" y="4628750"/>
                <a:ext cx="4250" cy="12000"/>
              </a:xfrm>
              <a:custGeom>
                <a:rect b="b" l="l" r="r" t="t"/>
                <a:pathLst>
                  <a:path extrusionOk="0" h="480" w="170">
                    <a:moveTo>
                      <a:pt x="150" y="0"/>
                    </a:moveTo>
                    <a:cubicBezTo>
                      <a:pt x="140" y="0"/>
                      <a:pt x="120" y="10"/>
                      <a:pt x="120" y="20"/>
                    </a:cubicBezTo>
                    <a:cubicBezTo>
                      <a:pt x="80" y="170"/>
                      <a:pt x="40" y="310"/>
                      <a:pt x="10" y="449"/>
                    </a:cubicBezTo>
                    <a:cubicBezTo>
                      <a:pt x="0" y="460"/>
                      <a:pt x="10" y="480"/>
                      <a:pt x="20" y="480"/>
                    </a:cubicBezTo>
                    <a:cubicBezTo>
                      <a:pt x="30" y="480"/>
                      <a:pt x="50" y="480"/>
                      <a:pt x="50" y="460"/>
                    </a:cubicBezTo>
                    <a:lnTo>
                      <a:pt x="170" y="40"/>
                    </a:lnTo>
                    <a:cubicBezTo>
                      <a:pt x="170" y="20"/>
                      <a:pt x="170" y="10"/>
                      <a:pt x="150" y="10"/>
                    </a:cubicBezTo>
                    <a:lnTo>
                      <a:pt x="15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3880100" y="4621500"/>
                <a:ext cx="6750" cy="15600"/>
              </a:xfrm>
              <a:custGeom>
                <a:rect b="b" l="l" r="r" t="t"/>
                <a:pathLst>
                  <a:path extrusionOk="0" h="624" w="270">
                    <a:moveTo>
                      <a:pt x="210" y="0"/>
                    </a:moveTo>
                    <a:cubicBezTo>
                      <a:pt x="200" y="10"/>
                      <a:pt x="190" y="10"/>
                      <a:pt x="190" y="20"/>
                    </a:cubicBezTo>
                    <a:cubicBezTo>
                      <a:pt x="170" y="80"/>
                      <a:pt x="150" y="130"/>
                      <a:pt x="130" y="180"/>
                    </a:cubicBezTo>
                    <a:cubicBezTo>
                      <a:pt x="110" y="220"/>
                      <a:pt x="100" y="260"/>
                      <a:pt x="90" y="290"/>
                    </a:cubicBezTo>
                    <a:cubicBezTo>
                      <a:pt x="60" y="370"/>
                      <a:pt x="40" y="450"/>
                      <a:pt x="20" y="520"/>
                    </a:cubicBezTo>
                    <a:cubicBezTo>
                      <a:pt x="10" y="540"/>
                      <a:pt x="10" y="560"/>
                      <a:pt x="0" y="580"/>
                    </a:cubicBezTo>
                    <a:cubicBezTo>
                      <a:pt x="0" y="600"/>
                      <a:pt x="10" y="620"/>
                      <a:pt x="20" y="620"/>
                    </a:cubicBezTo>
                    <a:cubicBezTo>
                      <a:pt x="26" y="622"/>
                      <a:pt x="31" y="624"/>
                      <a:pt x="36" y="624"/>
                    </a:cubicBezTo>
                    <a:cubicBezTo>
                      <a:pt x="50" y="624"/>
                      <a:pt x="63" y="614"/>
                      <a:pt x="70" y="600"/>
                    </a:cubicBezTo>
                    <a:cubicBezTo>
                      <a:pt x="90" y="520"/>
                      <a:pt x="120" y="440"/>
                      <a:pt x="150" y="360"/>
                    </a:cubicBezTo>
                    <a:cubicBezTo>
                      <a:pt x="160" y="320"/>
                      <a:pt x="180" y="280"/>
                      <a:pt x="190" y="230"/>
                    </a:cubicBezTo>
                    <a:cubicBezTo>
                      <a:pt x="210" y="190"/>
                      <a:pt x="230" y="150"/>
                      <a:pt x="240" y="100"/>
                    </a:cubicBezTo>
                    <a:cubicBezTo>
                      <a:pt x="250" y="80"/>
                      <a:pt x="260" y="70"/>
                      <a:pt x="270" y="50"/>
                    </a:cubicBezTo>
                    <a:cubicBezTo>
                      <a:pt x="270" y="40"/>
                      <a:pt x="270" y="30"/>
                      <a:pt x="260" y="20"/>
                    </a:cubicBezTo>
                    <a:cubicBezTo>
                      <a:pt x="260" y="10"/>
                      <a:pt x="250" y="0"/>
                      <a:pt x="24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3875100" y="4616250"/>
                <a:ext cx="5775" cy="12850"/>
              </a:xfrm>
              <a:custGeom>
                <a:rect b="b" l="l" r="r" t="t"/>
                <a:pathLst>
                  <a:path extrusionOk="0" h="514" w="231">
                    <a:moveTo>
                      <a:pt x="170" y="1"/>
                    </a:moveTo>
                    <a:cubicBezTo>
                      <a:pt x="150" y="1"/>
                      <a:pt x="141" y="21"/>
                      <a:pt x="130" y="41"/>
                    </a:cubicBezTo>
                    <a:cubicBezTo>
                      <a:pt x="110" y="81"/>
                      <a:pt x="101" y="121"/>
                      <a:pt x="81" y="161"/>
                    </a:cubicBezTo>
                    <a:cubicBezTo>
                      <a:pt x="70" y="190"/>
                      <a:pt x="70" y="220"/>
                      <a:pt x="61" y="250"/>
                    </a:cubicBezTo>
                    <a:lnTo>
                      <a:pt x="1" y="460"/>
                    </a:lnTo>
                    <a:lnTo>
                      <a:pt x="1" y="490"/>
                    </a:lnTo>
                    <a:cubicBezTo>
                      <a:pt x="10" y="500"/>
                      <a:pt x="21" y="510"/>
                      <a:pt x="30" y="510"/>
                    </a:cubicBezTo>
                    <a:cubicBezTo>
                      <a:pt x="36" y="513"/>
                      <a:pt x="42" y="514"/>
                      <a:pt x="48" y="514"/>
                    </a:cubicBezTo>
                    <a:cubicBezTo>
                      <a:pt x="64" y="514"/>
                      <a:pt x="81" y="504"/>
                      <a:pt x="81" y="490"/>
                    </a:cubicBezTo>
                    <a:lnTo>
                      <a:pt x="141" y="280"/>
                    </a:lnTo>
                    <a:lnTo>
                      <a:pt x="170" y="190"/>
                    </a:lnTo>
                    <a:cubicBezTo>
                      <a:pt x="181" y="150"/>
                      <a:pt x="200" y="110"/>
                      <a:pt x="220" y="61"/>
                    </a:cubicBezTo>
                    <a:cubicBezTo>
                      <a:pt x="230" y="41"/>
                      <a:pt x="210" y="10"/>
                      <a:pt x="190" y="10"/>
                    </a:cubicBezTo>
                    <a:cubicBezTo>
                      <a:pt x="181" y="1"/>
                      <a:pt x="181" y="1"/>
                      <a:pt x="1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3837875" y="4609750"/>
                <a:ext cx="26750" cy="91450"/>
              </a:xfrm>
              <a:custGeom>
                <a:rect b="b" l="l" r="r" t="t"/>
                <a:pathLst>
                  <a:path extrusionOk="0" h="3658" w="1070">
                    <a:moveTo>
                      <a:pt x="80" y="1"/>
                    </a:moveTo>
                    <a:cubicBezTo>
                      <a:pt x="51" y="110"/>
                      <a:pt x="40" y="230"/>
                      <a:pt x="31" y="341"/>
                    </a:cubicBezTo>
                    <a:cubicBezTo>
                      <a:pt x="20" y="450"/>
                      <a:pt x="11" y="560"/>
                      <a:pt x="11" y="660"/>
                    </a:cubicBezTo>
                    <a:cubicBezTo>
                      <a:pt x="11" y="770"/>
                      <a:pt x="11" y="870"/>
                      <a:pt x="0" y="970"/>
                    </a:cubicBezTo>
                    <a:cubicBezTo>
                      <a:pt x="0" y="1080"/>
                      <a:pt x="0" y="1189"/>
                      <a:pt x="11" y="1300"/>
                    </a:cubicBezTo>
                    <a:cubicBezTo>
                      <a:pt x="11" y="1409"/>
                      <a:pt x="20" y="1520"/>
                      <a:pt x="51" y="1629"/>
                    </a:cubicBezTo>
                    <a:cubicBezTo>
                      <a:pt x="71" y="1739"/>
                      <a:pt x="91" y="1839"/>
                      <a:pt x="111" y="1949"/>
                    </a:cubicBezTo>
                    <a:cubicBezTo>
                      <a:pt x="131" y="2059"/>
                      <a:pt x="151" y="2169"/>
                      <a:pt x="191" y="2269"/>
                    </a:cubicBezTo>
                    <a:cubicBezTo>
                      <a:pt x="211" y="2329"/>
                      <a:pt x="240" y="2389"/>
                      <a:pt x="260" y="2448"/>
                    </a:cubicBezTo>
                    <a:cubicBezTo>
                      <a:pt x="291" y="2488"/>
                      <a:pt x="320" y="2539"/>
                      <a:pt x="340" y="2579"/>
                    </a:cubicBezTo>
                    <a:cubicBezTo>
                      <a:pt x="400" y="2668"/>
                      <a:pt x="460" y="2748"/>
                      <a:pt x="510" y="2848"/>
                    </a:cubicBezTo>
                    <a:cubicBezTo>
                      <a:pt x="560" y="2938"/>
                      <a:pt x="610" y="3038"/>
                      <a:pt x="660" y="3138"/>
                    </a:cubicBezTo>
                    <a:cubicBezTo>
                      <a:pt x="700" y="3228"/>
                      <a:pt x="760" y="3318"/>
                      <a:pt x="810" y="3408"/>
                    </a:cubicBezTo>
                    <a:cubicBezTo>
                      <a:pt x="840" y="3458"/>
                      <a:pt x="870" y="3498"/>
                      <a:pt x="900" y="3548"/>
                    </a:cubicBezTo>
                    <a:cubicBezTo>
                      <a:pt x="920" y="3588"/>
                      <a:pt x="940" y="3618"/>
                      <a:pt x="960" y="3658"/>
                    </a:cubicBezTo>
                    <a:lnTo>
                      <a:pt x="1070" y="3607"/>
                    </a:lnTo>
                    <a:cubicBezTo>
                      <a:pt x="1060" y="3578"/>
                      <a:pt x="1040" y="3548"/>
                      <a:pt x="1030" y="3518"/>
                    </a:cubicBezTo>
                    <a:cubicBezTo>
                      <a:pt x="980" y="3418"/>
                      <a:pt x="920" y="3328"/>
                      <a:pt x="870" y="3238"/>
                    </a:cubicBezTo>
                    <a:lnTo>
                      <a:pt x="810" y="3088"/>
                    </a:lnTo>
                    <a:cubicBezTo>
                      <a:pt x="790" y="3048"/>
                      <a:pt x="770" y="2998"/>
                      <a:pt x="750" y="2948"/>
                    </a:cubicBezTo>
                    <a:cubicBezTo>
                      <a:pt x="710" y="2848"/>
                      <a:pt x="670" y="2748"/>
                      <a:pt x="620" y="2659"/>
                    </a:cubicBezTo>
                    <a:cubicBezTo>
                      <a:pt x="580" y="2559"/>
                      <a:pt x="520" y="2468"/>
                      <a:pt x="470" y="2369"/>
                    </a:cubicBezTo>
                    <a:cubicBezTo>
                      <a:pt x="451" y="2329"/>
                      <a:pt x="440" y="2299"/>
                      <a:pt x="431" y="2259"/>
                    </a:cubicBezTo>
                    <a:cubicBezTo>
                      <a:pt x="400" y="2179"/>
                      <a:pt x="371" y="2099"/>
                      <a:pt x="360" y="2019"/>
                    </a:cubicBezTo>
                    <a:lnTo>
                      <a:pt x="300" y="1749"/>
                    </a:lnTo>
                    <a:lnTo>
                      <a:pt x="240" y="1509"/>
                    </a:lnTo>
                    <a:cubicBezTo>
                      <a:pt x="220" y="1429"/>
                      <a:pt x="211" y="1349"/>
                      <a:pt x="200" y="1260"/>
                    </a:cubicBezTo>
                    <a:cubicBezTo>
                      <a:pt x="200" y="1170"/>
                      <a:pt x="191" y="1080"/>
                      <a:pt x="191" y="990"/>
                    </a:cubicBezTo>
                    <a:lnTo>
                      <a:pt x="191" y="690"/>
                    </a:lnTo>
                    <a:cubicBezTo>
                      <a:pt x="191" y="600"/>
                      <a:pt x="180" y="500"/>
                      <a:pt x="191" y="410"/>
                    </a:cubicBezTo>
                    <a:cubicBezTo>
                      <a:pt x="191" y="310"/>
                      <a:pt x="200" y="221"/>
                      <a:pt x="211" y="130"/>
                    </a:cubicBezTo>
                    <a:cubicBezTo>
                      <a:pt x="220" y="101"/>
                      <a:pt x="220" y="70"/>
                      <a:pt x="231" y="50"/>
                    </a:cubicBezTo>
                    <a:lnTo>
                      <a:pt x="231" y="30"/>
                    </a:lnTo>
                    <a:lnTo>
                      <a:pt x="80"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3831650" y="5152300"/>
                <a:ext cx="30725" cy="85375"/>
              </a:xfrm>
              <a:custGeom>
                <a:rect b="b" l="l" r="r" t="t"/>
                <a:pathLst>
                  <a:path extrusionOk="0" h="3415" w="1229">
                    <a:moveTo>
                      <a:pt x="120" y="1"/>
                    </a:moveTo>
                    <a:lnTo>
                      <a:pt x="0" y="101"/>
                    </a:lnTo>
                    <a:lnTo>
                      <a:pt x="60" y="130"/>
                    </a:lnTo>
                    <a:cubicBezTo>
                      <a:pt x="150" y="210"/>
                      <a:pt x="249" y="301"/>
                      <a:pt x="329" y="381"/>
                    </a:cubicBezTo>
                    <a:cubicBezTo>
                      <a:pt x="429" y="470"/>
                      <a:pt x="509" y="570"/>
                      <a:pt x="589" y="670"/>
                    </a:cubicBezTo>
                    <a:cubicBezTo>
                      <a:pt x="620" y="700"/>
                      <a:pt x="649" y="740"/>
                      <a:pt x="669" y="780"/>
                    </a:cubicBezTo>
                    <a:cubicBezTo>
                      <a:pt x="700" y="830"/>
                      <a:pt x="729" y="870"/>
                      <a:pt x="749" y="920"/>
                    </a:cubicBezTo>
                    <a:cubicBezTo>
                      <a:pt x="799" y="1010"/>
                      <a:pt x="839" y="1100"/>
                      <a:pt x="879" y="1190"/>
                    </a:cubicBezTo>
                    <a:lnTo>
                      <a:pt x="939" y="1369"/>
                    </a:lnTo>
                    <a:cubicBezTo>
                      <a:pt x="959" y="1420"/>
                      <a:pt x="969" y="1489"/>
                      <a:pt x="979" y="1549"/>
                    </a:cubicBezTo>
                    <a:cubicBezTo>
                      <a:pt x="989" y="1560"/>
                      <a:pt x="989" y="1580"/>
                      <a:pt x="989" y="1589"/>
                    </a:cubicBezTo>
                    <a:cubicBezTo>
                      <a:pt x="999" y="1669"/>
                      <a:pt x="1009" y="1749"/>
                      <a:pt x="1009" y="1829"/>
                    </a:cubicBezTo>
                    <a:cubicBezTo>
                      <a:pt x="1019" y="1909"/>
                      <a:pt x="1039" y="1989"/>
                      <a:pt x="1049" y="2079"/>
                    </a:cubicBezTo>
                    <a:cubicBezTo>
                      <a:pt x="1069" y="2239"/>
                      <a:pt x="1079" y="2409"/>
                      <a:pt x="1059" y="2568"/>
                    </a:cubicBezTo>
                    <a:cubicBezTo>
                      <a:pt x="1049" y="2619"/>
                      <a:pt x="1039" y="2668"/>
                      <a:pt x="1029" y="2708"/>
                    </a:cubicBezTo>
                    <a:cubicBezTo>
                      <a:pt x="1009" y="2759"/>
                      <a:pt x="999" y="2808"/>
                      <a:pt x="979" y="2859"/>
                    </a:cubicBezTo>
                    <a:cubicBezTo>
                      <a:pt x="949" y="2919"/>
                      <a:pt x="919" y="2988"/>
                      <a:pt x="879" y="3048"/>
                    </a:cubicBezTo>
                    <a:cubicBezTo>
                      <a:pt x="839" y="3108"/>
                      <a:pt x="799" y="3168"/>
                      <a:pt x="759" y="3218"/>
                    </a:cubicBezTo>
                    <a:cubicBezTo>
                      <a:pt x="739" y="3238"/>
                      <a:pt x="729" y="3258"/>
                      <a:pt x="719" y="3268"/>
                    </a:cubicBezTo>
                    <a:cubicBezTo>
                      <a:pt x="700" y="3288"/>
                      <a:pt x="689" y="3308"/>
                      <a:pt x="689" y="3328"/>
                    </a:cubicBezTo>
                    <a:cubicBezTo>
                      <a:pt x="689" y="3348"/>
                      <a:pt x="700" y="3378"/>
                      <a:pt x="719" y="3388"/>
                    </a:cubicBezTo>
                    <a:cubicBezTo>
                      <a:pt x="735" y="3404"/>
                      <a:pt x="757" y="3414"/>
                      <a:pt x="778" y="3414"/>
                    </a:cubicBezTo>
                    <a:cubicBezTo>
                      <a:pt x="797" y="3414"/>
                      <a:pt x="815" y="3406"/>
                      <a:pt x="829" y="3388"/>
                    </a:cubicBezTo>
                    <a:cubicBezTo>
                      <a:pt x="899" y="3308"/>
                      <a:pt x="959" y="3218"/>
                      <a:pt x="1009" y="3118"/>
                    </a:cubicBezTo>
                    <a:cubicBezTo>
                      <a:pt x="1059" y="3028"/>
                      <a:pt x="1099" y="2939"/>
                      <a:pt x="1129" y="2839"/>
                    </a:cubicBezTo>
                    <a:cubicBezTo>
                      <a:pt x="1159" y="2739"/>
                      <a:pt x="1179" y="2639"/>
                      <a:pt x="1189" y="2539"/>
                    </a:cubicBezTo>
                    <a:cubicBezTo>
                      <a:pt x="1199" y="2439"/>
                      <a:pt x="1199" y="2339"/>
                      <a:pt x="1209" y="2239"/>
                    </a:cubicBezTo>
                    <a:cubicBezTo>
                      <a:pt x="1209" y="2149"/>
                      <a:pt x="1209" y="2049"/>
                      <a:pt x="1219" y="1959"/>
                    </a:cubicBezTo>
                    <a:cubicBezTo>
                      <a:pt x="1219" y="1859"/>
                      <a:pt x="1229" y="1759"/>
                      <a:pt x="1229" y="1660"/>
                    </a:cubicBezTo>
                    <a:cubicBezTo>
                      <a:pt x="1229" y="1540"/>
                      <a:pt x="1219" y="1429"/>
                      <a:pt x="1199" y="1320"/>
                    </a:cubicBezTo>
                    <a:cubicBezTo>
                      <a:pt x="1169" y="1210"/>
                      <a:pt x="1129" y="1110"/>
                      <a:pt x="1089" y="1020"/>
                    </a:cubicBezTo>
                    <a:cubicBezTo>
                      <a:pt x="1039" y="920"/>
                      <a:pt x="989" y="830"/>
                      <a:pt x="939" y="740"/>
                    </a:cubicBezTo>
                    <a:cubicBezTo>
                      <a:pt x="909" y="700"/>
                      <a:pt x="879" y="660"/>
                      <a:pt x="839" y="610"/>
                    </a:cubicBezTo>
                    <a:cubicBezTo>
                      <a:pt x="809" y="580"/>
                      <a:pt x="779" y="540"/>
                      <a:pt x="749" y="510"/>
                    </a:cubicBezTo>
                    <a:cubicBezTo>
                      <a:pt x="680" y="430"/>
                      <a:pt x="600" y="370"/>
                      <a:pt x="520" y="301"/>
                    </a:cubicBezTo>
                    <a:cubicBezTo>
                      <a:pt x="440" y="230"/>
                      <a:pt x="360" y="170"/>
                      <a:pt x="269" y="101"/>
                    </a:cubicBezTo>
                    <a:cubicBezTo>
                      <a:pt x="220" y="70"/>
                      <a:pt x="170" y="31"/>
                      <a:pt x="12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3621825" y="4973200"/>
                <a:ext cx="222325" cy="152600"/>
              </a:xfrm>
              <a:custGeom>
                <a:rect b="b" l="l" r="r" t="t"/>
                <a:pathLst>
                  <a:path extrusionOk="0" h="6104" w="8893">
                    <a:moveTo>
                      <a:pt x="909" y="0"/>
                    </a:moveTo>
                    <a:lnTo>
                      <a:pt x="769" y="60"/>
                    </a:lnTo>
                    <a:cubicBezTo>
                      <a:pt x="819" y="140"/>
                      <a:pt x="859" y="220"/>
                      <a:pt x="899" y="311"/>
                    </a:cubicBezTo>
                    <a:cubicBezTo>
                      <a:pt x="919" y="351"/>
                      <a:pt x="929" y="400"/>
                      <a:pt x="949" y="450"/>
                    </a:cubicBezTo>
                    <a:cubicBezTo>
                      <a:pt x="959" y="500"/>
                      <a:pt x="969" y="550"/>
                      <a:pt x="969" y="600"/>
                    </a:cubicBezTo>
                    <a:cubicBezTo>
                      <a:pt x="989" y="720"/>
                      <a:pt x="989" y="830"/>
                      <a:pt x="989" y="950"/>
                    </a:cubicBezTo>
                    <a:lnTo>
                      <a:pt x="989" y="1150"/>
                    </a:lnTo>
                    <a:cubicBezTo>
                      <a:pt x="979" y="1199"/>
                      <a:pt x="979" y="1259"/>
                      <a:pt x="969" y="1310"/>
                    </a:cubicBezTo>
                    <a:cubicBezTo>
                      <a:pt x="959" y="1350"/>
                      <a:pt x="959" y="1399"/>
                      <a:pt x="949" y="1439"/>
                    </a:cubicBezTo>
                    <a:lnTo>
                      <a:pt x="919" y="1590"/>
                    </a:lnTo>
                    <a:cubicBezTo>
                      <a:pt x="909" y="1639"/>
                      <a:pt x="889" y="1679"/>
                      <a:pt x="869" y="1729"/>
                    </a:cubicBezTo>
                    <a:cubicBezTo>
                      <a:pt x="859" y="1769"/>
                      <a:pt x="849" y="1809"/>
                      <a:pt x="839" y="1839"/>
                    </a:cubicBezTo>
                    <a:cubicBezTo>
                      <a:pt x="809" y="1829"/>
                      <a:pt x="789" y="1819"/>
                      <a:pt x="759" y="1809"/>
                    </a:cubicBezTo>
                    <a:lnTo>
                      <a:pt x="609" y="1749"/>
                    </a:lnTo>
                    <a:cubicBezTo>
                      <a:pt x="569" y="1739"/>
                      <a:pt x="529" y="1739"/>
                      <a:pt x="480" y="1729"/>
                    </a:cubicBezTo>
                    <a:lnTo>
                      <a:pt x="449" y="1729"/>
                    </a:lnTo>
                    <a:cubicBezTo>
                      <a:pt x="429" y="1729"/>
                      <a:pt x="400" y="1739"/>
                      <a:pt x="369" y="1739"/>
                    </a:cubicBezTo>
                    <a:cubicBezTo>
                      <a:pt x="329" y="1749"/>
                      <a:pt x="289" y="1769"/>
                      <a:pt x="260" y="1779"/>
                    </a:cubicBezTo>
                    <a:cubicBezTo>
                      <a:pt x="220" y="1799"/>
                      <a:pt x="189" y="1839"/>
                      <a:pt x="169" y="1869"/>
                    </a:cubicBezTo>
                    <a:cubicBezTo>
                      <a:pt x="160" y="1889"/>
                      <a:pt x="140" y="1919"/>
                      <a:pt x="140" y="1939"/>
                    </a:cubicBezTo>
                    <a:cubicBezTo>
                      <a:pt x="120" y="1989"/>
                      <a:pt x="120" y="2029"/>
                      <a:pt x="120" y="2079"/>
                    </a:cubicBezTo>
                    <a:cubicBezTo>
                      <a:pt x="120" y="2129"/>
                      <a:pt x="130" y="2179"/>
                      <a:pt x="140" y="2229"/>
                    </a:cubicBezTo>
                    <a:cubicBezTo>
                      <a:pt x="140" y="2259"/>
                      <a:pt x="150" y="2279"/>
                      <a:pt x="160" y="2299"/>
                    </a:cubicBezTo>
                    <a:cubicBezTo>
                      <a:pt x="200" y="2438"/>
                      <a:pt x="269" y="2558"/>
                      <a:pt x="369" y="2669"/>
                    </a:cubicBezTo>
                    <a:cubicBezTo>
                      <a:pt x="320" y="2709"/>
                      <a:pt x="269" y="2758"/>
                      <a:pt x="220" y="2798"/>
                    </a:cubicBezTo>
                    <a:cubicBezTo>
                      <a:pt x="200" y="2818"/>
                      <a:pt x="169" y="2849"/>
                      <a:pt x="140" y="2868"/>
                    </a:cubicBezTo>
                    <a:lnTo>
                      <a:pt x="100" y="2908"/>
                    </a:lnTo>
                    <a:lnTo>
                      <a:pt x="80" y="2928"/>
                    </a:lnTo>
                    <a:cubicBezTo>
                      <a:pt x="60" y="2948"/>
                      <a:pt x="40" y="2978"/>
                      <a:pt x="30" y="3008"/>
                    </a:cubicBezTo>
                    <a:cubicBezTo>
                      <a:pt x="0" y="3068"/>
                      <a:pt x="10" y="3138"/>
                      <a:pt x="10" y="3208"/>
                    </a:cubicBezTo>
                    <a:cubicBezTo>
                      <a:pt x="10" y="3238"/>
                      <a:pt x="10" y="3278"/>
                      <a:pt x="20" y="3318"/>
                    </a:cubicBezTo>
                    <a:cubicBezTo>
                      <a:pt x="20" y="3388"/>
                      <a:pt x="30" y="3468"/>
                      <a:pt x="50" y="3538"/>
                    </a:cubicBezTo>
                    <a:cubicBezTo>
                      <a:pt x="60" y="3558"/>
                      <a:pt x="70" y="3588"/>
                      <a:pt x="90" y="3608"/>
                    </a:cubicBezTo>
                    <a:cubicBezTo>
                      <a:pt x="100" y="3637"/>
                      <a:pt x="130" y="3657"/>
                      <a:pt x="160" y="3677"/>
                    </a:cubicBezTo>
                    <a:cubicBezTo>
                      <a:pt x="180" y="3688"/>
                      <a:pt x="200" y="3697"/>
                      <a:pt x="229" y="3708"/>
                    </a:cubicBezTo>
                    <a:cubicBezTo>
                      <a:pt x="249" y="3717"/>
                      <a:pt x="260" y="3728"/>
                      <a:pt x="280" y="3737"/>
                    </a:cubicBezTo>
                    <a:cubicBezTo>
                      <a:pt x="349" y="3768"/>
                      <a:pt x="409" y="3808"/>
                      <a:pt x="469" y="3857"/>
                    </a:cubicBezTo>
                    <a:cubicBezTo>
                      <a:pt x="509" y="3877"/>
                      <a:pt x="549" y="3897"/>
                      <a:pt x="580" y="3928"/>
                    </a:cubicBezTo>
                    <a:lnTo>
                      <a:pt x="659" y="3817"/>
                    </a:lnTo>
                    <a:cubicBezTo>
                      <a:pt x="540" y="3737"/>
                      <a:pt x="429" y="3648"/>
                      <a:pt x="309" y="3568"/>
                    </a:cubicBezTo>
                    <a:cubicBezTo>
                      <a:pt x="300" y="3568"/>
                      <a:pt x="289" y="3558"/>
                      <a:pt x="289" y="3558"/>
                    </a:cubicBezTo>
                    <a:lnTo>
                      <a:pt x="280" y="3548"/>
                    </a:lnTo>
                    <a:lnTo>
                      <a:pt x="280" y="3458"/>
                    </a:lnTo>
                    <a:lnTo>
                      <a:pt x="280" y="3348"/>
                    </a:lnTo>
                    <a:cubicBezTo>
                      <a:pt x="280" y="3308"/>
                      <a:pt x="280" y="3268"/>
                      <a:pt x="269" y="3228"/>
                    </a:cubicBezTo>
                    <a:lnTo>
                      <a:pt x="269" y="3098"/>
                    </a:lnTo>
                    <a:cubicBezTo>
                      <a:pt x="309" y="3058"/>
                      <a:pt x="360" y="3018"/>
                      <a:pt x="409" y="2968"/>
                    </a:cubicBezTo>
                    <a:cubicBezTo>
                      <a:pt x="460" y="2928"/>
                      <a:pt x="509" y="2888"/>
                      <a:pt x="560" y="2838"/>
                    </a:cubicBezTo>
                    <a:cubicBezTo>
                      <a:pt x="580" y="2858"/>
                      <a:pt x="600" y="2878"/>
                      <a:pt x="629" y="2888"/>
                    </a:cubicBezTo>
                    <a:cubicBezTo>
                      <a:pt x="689" y="2938"/>
                      <a:pt x="759" y="2988"/>
                      <a:pt x="829" y="3038"/>
                    </a:cubicBezTo>
                    <a:cubicBezTo>
                      <a:pt x="969" y="3128"/>
                      <a:pt x="1119" y="3208"/>
                      <a:pt x="1269" y="3278"/>
                    </a:cubicBezTo>
                    <a:cubicBezTo>
                      <a:pt x="1419" y="3348"/>
                      <a:pt x="1559" y="3428"/>
                      <a:pt x="1708" y="3508"/>
                    </a:cubicBezTo>
                    <a:cubicBezTo>
                      <a:pt x="1848" y="3578"/>
                      <a:pt x="1988" y="3648"/>
                      <a:pt x="2118" y="3728"/>
                    </a:cubicBezTo>
                    <a:cubicBezTo>
                      <a:pt x="2138" y="3737"/>
                      <a:pt x="2148" y="3748"/>
                      <a:pt x="2168" y="3748"/>
                    </a:cubicBezTo>
                    <a:lnTo>
                      <a:pt x="2238" y="3628"/>
                    </a:lnTo>
                    <a:cubicBezTo>
                      <a:pt x="2178" y="3588"/>
                      <a:pt x="2108" y="3558"/>
                      <a:pt x="2038" y="3518"/>
                    </a:cubicBezTo>
                    <a:cubicBezTo>
                      <a:pt x="1918" y="3448"/>
                      <a:pt x="1788" y="3388"/>
                      <a:pt x="1659" y="3318"/>
                    </a:cubicBezTo>
                    <a:cubicBezTo>
                      <a:pt x="1519" y="3248"/>
                      <a:pt x="1388" y="3178"/>
                      <a:pt x="1249" y="3108"/>
                    </a:cubicBezTo>
                    <a:cubicBezTo>
                      <a:pt x="1109" y="3038"/>
                      <a:pt x="979" y="2948"/>
                      <a:pt x="859" y="2858"/>
                    </a:cubicBezTo>
                    <a:cubicBezTo>
                      <a:pt x="749" y="2769"/>
                      <a:pt x="640" y="2678"/>
                      <a:pt x="549" y="2569"/>
                    </a:cubicBezTo>
                    <a:cubicBezTo>
                      <a:pt x="520" y="2538"/>
                      <a:pt x="500" y="2498"/>
                      <a:pt x="480" y="2458"/>
                    </a:cubicBezTo>
                    <a:cubicBezTo>
                      <a:pt x="469" y="2429"/>
                      <a:pt x="460" y="2398"/>
                      <a:pt x="460" y="2369"/>
                    </a:cubicBezTo>
                    <a:cubicBezTo>
                      <a:pt x="449" y="2309"/>
                      <a:pt x="449" y="2249"/>
                      <a:pt x="460" y="2189"/>
                    </a:cubicBezTo>
                    <a:cubicBezTo>
                      <a:pt x="480" y="2199"/>
                      <a:pt x="489" y="2209"/>
                      <a:pt x="509" y="2219"/>
                    </a:cubicBezTo>
                    <a:cubicBezTo>
                      <a:pt x="649" y="2279"/>
                      <a:pt x="789" y="2339"/>
                      <a:pt x="919" y="2418"/>
                    </a:cubicBezTo>
                    <a:cubicBezTo>
                      <a:pt x="1049" y="2498"/>
                      <a:pt x="1189" y="2589"/>
                      <a:pt x="1329" y="2669"/>
                    </a:cubicBezTo>
                    <a:cubicBezTo>
                      <a:pt x="1479" y="2749"/>
                      <a:pt x="1628" y="2809"/>
                      <a:pt x="1779" y="2888"/>
                    </a:cubicBezTo>
                    <a:cubicBezTo>
                      <a:pt x="1928" y="2958"/>
                      <a:pt x="2058" y="3038"/>
                      <a:pt x="2208" y="3118"/>
                    </a:cubicBezTo>
                    <a:cubicBezTo>
                      <a:pt x="2338" y="3178"/>
                      <a:pt x="2468" y="3238"/>
                      <a:pt x="2598" y="3308"/>
                    </a:cubicBezTo>
                    <a:cubicBezTo>
                      <a:pt x="2727" y="3378"/>
                      <a:pt x="2847" y="3458"/>
                      <a:pt x="2978" y="3538"/>
                    </a:cubicBezTo>
                    <a:cubicBezTo>
                      <a:pt x="3097" y="3617"/>
                      <a:pt x="3227" y="3697"/>
                      <a:pt x="3367" y="3757"/>
                    </a:cubicBezTo>
                    <a:cubicBezTo>
                      <a:pt x="3497" y="3828"/>
                      <a:pt x="3637" y="3877"/>
                      <a:pt x="3777" y="3937"/>
                    </a:cubicBezTo>
                    <a:cubicBezTo>
                      <a:pt x="3846" y="3968"/>
                      <a:pt x="3917" y="3997"/>
                      <a:pt x="3977" y="4028"/>
                    </a:cubicBezTo>
                    <a:cubicBezTo>
                      <a:pt x="4057" y="4067"/>
                      <a:pt x="4126" y="4117"/>
                      <a:pt x="4206" y="4167"/>
                    </a:cubicBezTo>
                    <a:cubicBezTo>
                      <a:pt x="4276" y="4207"/>
                      <a:pt x="4346" y="4247"/>
                      <a:pt x="4416" y="4297"/>
                    </a:cubicBezTo>
                    <a:cubicBezTo>
                      <a:pt x="4476" y="4337"/>
                      <a:pt x="4546" y="4387"/>
                      <a:pt x="4626" y="4427"/>
                    </a:cubicBezTo>
                    <a:cubicBezTo>
                      <a:pt x="4766" y="4507"/>
                      <a:pt x="4906" y="4577"/>
                      <a:pt x="5045" y="4657"/>
                    </a:cubicBezTo>
                    <a:cubicBezTo>
                      <a:pt x="5196" y="4747"/>
                      <a:pt x="5325" y="4836"/>
                      <a:pt x="5465" y="4927"/>
                    </a:cubicBezTo>
                    <a:cubicBezTo>
                      <a:pt x="5535" y="4976"/>
                      <a:pt x="5605" y="5016"/>
                      <a:pt x="5675" y="5056"/>
                    </a:cubicBezTo>
                    <a:cubicBezTo>
                      <a:pt x="5755" y="5096"/>
                      <a:pt x="5835" y="5136"/>
                      <a:pt x="5905" y="5176"/>
                    </a:cubicBezTo>
                    <a:lnTo>
                      <a:pt x="6145" y="5296"/>
                    </a:lnTo>
                    <a:cubicBezTo>
                      <a:pt x="6215" y="5326"/>
                      <a:pt x="6275" y="5356"/>
                      <a:pt x="6344" y="5396"/>
                    </a:cubicBezTo>
                    <a:cubicBezTo>
                      <a:pt x="6495" y="5466"/>
                      <a:pt x="6655" y="5526"/>
                      <a:pt x="6804" y="5596"/>
                    </a:cubicBezTo>
                    <a:cubicBezTo>
                      <a:pt x="6974" y="5666"/>
                      <a:pt x="7144" y="5736"/>
                      <a:pt x="7324" y="5796"/>
                    </a:cubicBezTo>
                    <a:cubicBezTo>
                      <a:pt x="7474" y="5846"/>
                      <a:pt x="7634" y="5886"/>
                      <a:pt x="7783" y="5936"/>
                    </a:cubicBezTo>
                    <a:cubicBezTo>
                      <a:pt x="7863" y="5956"/>
                      <a:pt x="7943" y="5986"/>
                      <a:pt x="8013" y="6015"/>
                    </a:cubicBezTo>
                    <a:cubicBezTo>
                      <a:pt x="8053" y="6026"/>
                      <a:pt x="8083" y="6046"/>
                      <a:pt x="8123" y="6055"/>
                    </a:cubicBezTo>
                    <a:cubicBezTo>
                      <a:pt x="8153" y="6066"/>
                      <a:pt x="8183" y="6086"/>
                      <a:pt x="8223" y="6095"/>
                    </a:cubicBezTo>
                    <a:cubicBezTo>
                      <a:pt x="8253" y="6101"/>
                      <a:pt x="8285" y="6103"/>
                      <a:pt x="8318" y="6103"/>
                    </a:cubicBezTo>
                    <a:cubicBezTo>
                      <a:pt x="8351" y="6103"/>
                      <a:pt x="8383" y="6101"/>
                      <a:pt x="8413" y="6095"/>
                    </a:cubicBezTo>
                    <a:cubicBezTo>
                      <a:pt x="8513" y="6075"/>
                      <a:pt x="8623" y="6035"/>
                      <a:pt x="8682" y="5956"/>
                    </a:cubicBezTo>
                    <a:cubicBezTo>
                      <a:pt x="8713" y="5926"/>
                      <a:pt x="8733" y="5896"/>
                      <a:pt x="8753" y="5866"/>
                    </a:cubicBezTo>
                    <a:cubicBezTo>
                      <a:pt x="8773" y="5826"/>
                      <a:pt x="8793" y="5786"/>
                      <a:pt x="8802" y="5746"/>
                    </a:cubicBezTo>
                    <a:cubicBezTo>
                      <a:pt x="8842" y="5646"/>
                      <a:pt x="8862" y="5536"/>
                      <a:pt x="8873" y="5436"/>
                    </a:cubicBezTo>
                    <a:cubicBezTo>
                      <a:pt x="8893" y="5267"/>
                      <a:pt x="8893" y="5096"/>
                      <a:pt x="8873" y="4927"/>
                    </a:cubicBezTo>
                    <a:cubicBezTo>
                      <a:pt x="8862" y="4827"/>
                      <a:pt x="8853" y="4727"/>
                      <a:pt x="8822" y="4637"/>
                    </a:cubicBezTo>
                    <a:cubicBezTo>
                      <a:pt x="8793" y="4547"/>
                      <a:pt x="8753" y="4457"/>
                      <a:pt x="8713" y="4367"/>
                    </a:cubicBezTo>
                    <a:cubicBezTo>
                      <a:pt x="8662" y="4287"/>
                      <a:pt x="8613" y="4207"/>
                      <a:pt x="8553" y="4137"/>
                    </a:cubicBezTo>
                    <a:cubicBezTo>
                      <a:pt x="8503" y="4067"/>
                      <a:pt x="8453" y="4008"/>
                      <a:pt x="8393" y="3948"/>
                    </a:cubicBezTo>
                    <a:cubicBezTo>
                      <a:pt x="8153" y="3708"/>
                      <a:pt x="7894" y="3498"/>
                      <a:pt x="7614" y="3308"/>
                    </a:cubicBezTo>
                    <a:cubicBezTo>
                      <a:pt x="7483" y="3228"/>
                      <a:pt x="7354" y="3138"/>
                      <a:pt x="7214" y="3068"/>
                    </a:cubicBezTo>
                    <a:cubicBezTo>
                      <a:pt x="7134" y="3028"/>
                      <a:pt x="7054" y="2988"/>
                      <a:pt x="6984" y="2938"/>
                    </a:cubicBezTo>
                    <a:cubicBezTo>
                      <a:pt x="6904" y="2898"/>
                      <a:pt x="6834" y="2858"/>
                      <a:pt x="6764" y="2809"/>
                    </a:cubicBezTo>
                    <a:cubicBezTo>
                      <a:pt x="6475" y="2638"/>
                      <a:pt x="6165" y="2489"/>
                      <a:pt x="5865" y="2329"/>
                    </a:cubicBezTo>
                    <a:cubicBezTo>
                      <a:pt x="5725" y="2249"/>
                      <a:pt x="5585" y="2169"/>
                      <a:pt x="5436" y="2089"/>
                    </a:cubicBezTo>
                    <a:cubicBezTo>
                      <a:pt x="5285" y="2009"/>
                      <a:pt x="5136" y="1949"/>
                      <a:pt x="4986" y="1869"/>
                    </a:cubicBezTo>
                    <a:cubicBezTo>
                      <a:pt x="4836" y="1789"/>
                      <a:pt x="4686" y="1709"/>
                      <a:pt x="4536" y="1619"/>
                    </a:cubicBezTo>
                    <a:cubicBezTo>
                      <a:pt x="4386" y="1539"/>
                      <a:pt x="4246" y="1459"/>
                      <a:pt x="4097" y="1379"/>
                    </a:cubicBezTo>
                    <a:cubicBezTo>
                      <a:pt x="3957" y="1299"/>
                      <a:pt x="3817" y="1210"/>
                      <a:pt x="3677" y="1130"/>
                    </a:cubicBezTo>
                    <a:cubicBezTo>
                      <a:pt x="3527" y="1040"/>
                      <a:pt x="3387" y="940"/>
                      <a:pt x="3247" y="860"/>
                    </a:cubicBezTo>
                    <a:cubicBezTo>
                      <a:pt x="3097" y="780"/>
                      <a:pt x="2947" y="700"/>
                      <a:pt x="2798" y="630"/>
                    </a:cubicBezTo>
                    <a:cubicBezTo>
                      <a:pt x="2638" y="560"/>
                      <a:pt x="2488" y="490"/>
                      <a:pt x="2328" y="420"/>
                    </a:cubicBezTo>
                    <a:cubicBezTo>
                      <a:pt x="2148" y="340"/>
                      <a:pt x="1958" y="251"/>
                      <a:pt x="1768" y="171"/>
                    </a:cubicBezTo>
                    <a:cubicBezTo>
                      <a:pt x="1668" y="131"/>
                      <a:pt x="1579" y="80"/>
                      <a:pt x="1479" y="40"/>
                    </a:cubicBezTo>
                    <a:lnTo>
                      <a:pt x="1419" y="171"/>
                    </a:lnTo>
                    <a:cubicBezTo>
                      <a:pt x="1728" y="300"/>
                      <a:pt x="2028" y="450"/>
                      <a:pt x="2338" y="590"/>
                    </a:cubicBezTo>
                    <a:cubicBezTo>
                      <a:pt x="2638" y="740"/>
                      <a:pt x="2938" y="890"/>
                      <a:pt x="3227" y="1080"/>
                    </a:cubicBezTo>
                    <a:cubicBezTo>
                      <a:pt x="3367" y="1170"/>
                      <a:pt x="3497" y="1270"/>
                      <a:pt x="3637" y="1359"/>
                    </a:cubicBezTo>
                    <a:cubicBezTo>
                      <a:pt x="3767" y="1459"/>
                      <a:pt x="3906" y="1550"/>
                      <a:pt x="4046" y="1639"/>
                    </a:cubicBezTo>
                    <a:cubicBezTo>
                      <a:pt x="4197" y="1719"/>
                      <a:pt x="4346" y="1819"/>
                      <a:pt x="4496" y="1909"/>
                    </a:cubicBezTo>
                    <a:cubicBezTo>
                      <a:pt x="4636" y="1999"/>
                      <a:pt x="4776" y="2079"/>
                      <a:pt x="4916" y="2159"/>
                    </a:cubicBezTo>
                    <a:lnTo>
                      <a:pt x="5365" y="2398"/>
                    </a:lnTo>
                    <a:cubicBezTo>
                      <a:pt x="5505" y="2489"/>
                      <a:pt x="5635" y="2569"/>
                      <a:pt x="5785" y="2649"/>
                    </a:cubicBezTo>
                    <a:cubicBezTo>
                      <a:pt x="6075" y="2818"/>
                      <a:pt x="6375" y="2988"/>
                      <a:pt x="6664" y="3168"/>
                    </a:cubicBezTo>
                    <a:cubicBezTo>
                      <a:pt x="6804" y="3268"/>
                      <a:pt x="6954" y="3348"/>
                      <a:pt x="7094" y="3438"/>
                    </a:cubicBezTo>
                    <a:cubicBezTo>
                      <a:pt x="7234" y="3528"/>
                      <a:pt x="7364" y="3617"/>
                      <a:pt x="7494" y="3717"/>
                    </a:cubicBezTo>
                    <a:cubicBezTo>
                      <a:pt x="7754" y="3917"/>
                      <a:pt x="7993" y="4147"/>
                      <a:pt x="8203" y="4407"/>
                    </a:cubicBezTo>
                    <a:cubicBezTo>
                      <a:pt x="8233" y="4447"/>
                      <a:pt x="8263" y="4487"/>
                      <a:pt x="8283" y="4527"/>
                    </a:cubicBezTo>
                    <a:cubicBezTo>
                      <a:pt x="8323" y="4587"/>
                      <a:pt x="8353" y="4647"/>
                      <a:pt x="8383" y="4707"/>
                    </a:cubicBezTo>
                    <a:cubicBezTo>
                      <a:pt x="8403" y="4747"/>
                      <a:pt x="8413" y="4796"/>
                      <a:pt x="8433" y="4847"/>
                    </a:cubicBezTo>
                    <a:cubicBezTo>
                      <a:pt x="8433" y="4876"/>
                      <a:pt x="8443" y="4907"/>
                      <a:pt x="8453" y="4927"/>
                    </a:cubicBezTo>
                    <a:lnTo>
                      <a:pt x="8393" y="4896"/>
                    </a:lnTo>
                    <a:cubicBezTo>
                      <a:pt x="8353" y="4876"/>
                      <a:pt x="8303" y="4847"/>
                      <a:pt x="8263" y="4816"/>
                    </a:cubicBezTo>
                    <a:cubicBezTo>
                      <a:pt x="8213" y="4796"/>
                      <a:pt x="8173" y="4767"/>
                      <a:pt x="8133" y="4737"/>
                    </a:cubicBezTo>
                    <a:cubicBezTo>
                      <a:pt x="8083" y="4707"/>
                      <a:pt x="8033" y="4687"/>
                      <a:pt x="7983" y="4657"/>
                    </a:cubicBezTo>
                    <a:cubicBezTo>
                      <a:pt x="7933" y="4637"/>
                      <a:pt x="7883" y="4607"/>
                      <a:pt x="7834" y="4587"/>
                    </a:cubicBezTo>
                    <a:cubicBezTo>
                      <a:pt x="7794" y="4557"/>
                      <a:pt x="7743" y="4527"/>
                      <a:pt x="7694" y="4507"/>
                    </a:cubicBezTo>
                    <a:cubicBezTo>
                      <a:pt x="7634" y="4477"/>
                      <a:pt x="7583" y="4457"/>
                      <a:pt x="7523" y="4437"/>
                    </a:cubicBezTo>
                    <a:cubicBezTo>
                      <a:pt x="7474" y="4417"/>
                      <a:pt x="7423" y="4397"/>
                      <a:pt x="7364" y="4377"/>
                    </a:cubicBezTo>
                    <a:cubicBezTo>
                      <a:pt x="7304" y="4357"/>
                      <a:pt x="7244" y="4337"/>
                      <a:pt x="7174" y="4307"/>
                    </a:cubicBezTo>
                    <a:cubicBezTo>
                      <a:pt x="7134" y="4287"/>
                      <a:pt x="7084" y="4267"/>
                      <a:pt x="7034" y="4247"/>
                    </a:cubicBezTo>
                    <a:cubicBezTo>
                      <a:pt x="6984" y="4217"/>
                      <a:pt x="6934" y="4187"/>
                      <a:pt x="6884" y="4167"/>
                    </a:cubicBezTo>
                    <a:cubicBezTo>
                      <a:pt x="6784" y="4107"/>
                      <a:pt x="6675" y="4067"/>
                      <a:pt x="6575" y="4017"/>
                    </a:cubicBezTo>
                    <a:cubicBezTo>
                      <a:pt x="6475" y="3968"/>
                      <a:pt x="6375" y="3928"/>
                      <a:pt x="6275" y="3877"/>
                    </a:cubicBezTo>
                    <a:lnTo>
                      <a:pt x="5975" y="3728"/>
                    </a:lnTo>
                    <a:cubicBezTo>
                      <a:pt x="5925" y="3697"/>
                      <a:pt x="5875" y="3677"/>
                      <a:pt x="5825" y="3648"/>
                    </a:cubicBezTo>
                    <a:cubicBezTo>
                      <a:pt x="5775" y="3628"/>
                      <a:pt x="5735" y="3597"/>
                      <a:pt x="5685" y="3578"/>
                    </a:cubicBezTo>
                    <a:cubicBezTo>
                      <a:pt x="5625" y="3558"/>
                      <a:pt x="5575" y="3538"/>
                      <a:pt x="5525" y="3508"/>
                    </a:cubicBezTo>
                    <a:cubicBezTo>
                      <a:pt x="5476" y="3488"/>
                      <a:pt x="5416" y="3468"/>
                      <a:pt x="5365" y="3448"/>
                    </a:cubicBezTo>
                    <a:cubicBezTo>
                      <a:pt x="5265" y="3418"/>
                      <a:pt x="5165" y="3378"/>
                      <a:pt x="5056" y="3338"/>
                    </a:cubicBezTo>
                    <a:cubicBezTo>
                      <a:pt x="5056" y="3338"/>
                      <a:pt x="5056" y="3328"/>
                      <a:pt x="5045" y="3328"/>
                    </a:cubicBezTo>
                    <a:cubicBezTo>
                      <a:pt x="5036" y="3328"/>
                      <a:pt x="5036" y="3338"/>
                      <a:pt x="5025" y="3338"/>
                    </a:cubicBezTo>
                    <a:cubicBezTo>
                      <a:pt x="5016" y="3348"/>
                      <a:pt x="5005" y="3358"/>
                      <a:pt x="5005" y="3368"/>
                    </a:cubicBezTo>
                    <a:lnTo>
                      <a:pt x="5005" y="3398"/>
                    </a:lnTo>
                    <a:cubicBezTo>
                      <a:pt x="5016" y="3408"/>
                      <a:pt x="5025" y="3418"/>
                      <a:pt x="5036" y="3418"/>
                    </a:cubicBezTo>
                    <a:cubicBezTo>
                      <a:pt x="5145" y="3458"/>
                      <a:pt x="5245" y="3498"/>
                      <a:pt x="5356" y="3538"/>
                    </a:cubicBezTo>
                    <a:lnTo>
                      <a:pt x="5505" y="3597"/>
                    </a:lnTo>
                    <a:cubicBezTo>
                      <a:pt x="5555" y="3608"/>
                      <a:pt x="5595" y="3628"/>
                      <a:pt x="5645" y="3648"/>
                    </a:cubicBezTo>
                    <a:cubicBezTo>
                      <a:pt x="5845" y="3737"/>
                      <a:pt x="6045" y="3848"/>
                      <a:pt x="6244" y="3948"/>
                    </a:cubicBezTo>
                    <a:cubicBezTo>
                      <a:pt x="6344" y="3988"/>
                      <a:pt x="6444" y="4037"/>
                      <a:pt x="6544" y="4077"/>
                    </a:cubicBezTo>
                    <a:cubicBezTo>
                      <a:pt x="6644" y="4127"/>
                      <a:pt x="6744" y="4177"/>
                      <a:pt x="6844" y="4237"/>
                    </a:cubicBezTo>
                    <a:cubicBezTo>
                      <a:pt x="6894" y="4257"/>
                      <a:pt x="6944" y="4287"/>
                      <a:pt x="7004" y="4317"/>
                    </a:cubicBezTo>
                    <a:cubicBezTo>
                      <a:pt x="7044" y="4337"/>
                      <a:pt x="7094" y="4367"/>
                      <a:pt x="7144" y="4387"/>
                    </a:cubicBezTo>
                    <a:cubicBezTo>
                      <a:pt x="7194" y="4407"/>
                      <a:pt x="7244" y="4427"/>
                      <a:pt x="7304" y="4447"/>
                    </a:cubicBezTo>
                    <a:cubicBezTo>
                      <a:pt x="7354" y="4467"/>
                      <a:pt x="7404" y="4487"/>
                      <a:pt x="7463" y="4507"/>
                    </a:cubicBezTo>
                    <a:cubicBezTo>
                      <a:pt x="7483" y="4517"/>
                      <a:pt x="7503" y="4527"/>
                      <a:pt x="7523" y="4527"/>
                    </a:cubicBezTo>
                    <a:cubicBezTo>
                      <a:pt x="7574" y="4547"/>
                      <a:pt x="7614" y="4567"/>
                      <a:pt x="7663" y="4597"/>
                    </a:cubicBezTo>
                    <a:lnTo>
                      <a:pt x="7814" y="4687"/>
                    </a:lnTo>
                    <a:cubicBezTo>
                      <a:pt x="7913" y="4737"/>
                      <a:pt x="8003" y="4787"/>
                      <a:pt x="8093" y="4847"/>
                    </a:cubicBezTo>
                    <a:cubicBezTo>
                      <a:pt x="8163" y="4887"/>
                      <a:pt x="8213" y="4936"/>
                      <a:pt x="8283" y="4976"/>
                    </a:cubicBezTo>
                    <a:lnTo>
                      <a:pt x="8373" y="5036"/>
                    </a:lnTo>
                    <a:cubicBezTo>
                      <a:pt x="8383" y="5047"/>
                      <a:pt x="8403" y="5056"/>
                      <a:pt x="8413" y="5067"/>
                    </a:cubicBezTo>
                    <a:cubicBezTo>
                      <a:pt x="8423" y="5067"/>
                      <a:pt x="8443" y="5076"/>
                      <a:pt x="8453" y="5076"/>
                    </a:cubicBezTo>
                    <a:cubicBezTo>
                      <a:pt x="8463" y="5087"/>
                      <a:pt x="8463" y="5087"/>
                      <a:pt x="8473" y="5087"/>
                    </a:cubicBezTo>
                    <a:cubicBezTo>
                      <a:pt x="8493" y="5247"/>
                      <a:pt x="8503" y="5406"/>
                      <a:pt x="8483" y="5556"/>
                    </a:cubicBezTo>
                    <a:lnTo>
                      <a:pt x="8453" y="5676"/>
                    </a:lnTo>
                    <a:cubicBezTo>
                      <a:pt x="8443" y="5696"/>
                      <a:pt x="8433" y="5726"/>
                      <a:pt x="8413" y="5746"/>
                    </a:cubicBezTo>
                    <a:cubicBezTo>
                      <a:pt x="8403" y="5756"/>
                      <a:pt x="8393" y="5766"/>
                      <a:pt x="8373" y="5766"/>
                    </a:cubicBezTo>
                    <a:cubicBezTo>
                      <a:pt x="8353" y="5776"/>
                      <a:pt x="8333" y="5786"/>
                      <a:pt x="8313" y="5786"/>
                    </a:cubicBezTo>
                    <a:lnTo>
                      <a:pt x="8293" y="5786"/>
                    </a:lnTo>
                    <a:cubicBezTo>
                      <a:pt x="8173" y="5756"/>
                      <a:pt x="8073" y="5716"/>
                      <a:pt x="7963" y="5676"/>
                    </a:cubicBezTo>
                    <a:lnTo>
                      <a:pt x="7634" y="5586"/>
                    </a:lnTo>
                    <a:cubicBezTo>
                      <a:pt x="7423" y="5536"/>
                      <a:pt x="7214" y="5456"/>
                      <a:pt x="7004" y="5376"/>
                    </a:cubicBezTo>
                    <a:cubicBezTo>
                      <a:pt x="6854" y="5306"/>
                      <a:pt x="6704" y="5247"/>
                      <a:pt x="6555" y="5176"/>
                    </a:cubicBezTo>
                    <a:cubicBezTo>
                      <a:pt x="6484" y="5136"/>
                      <a:pt x="6415" y="5107"/>
                      <a:pt x="6344" y="5067"/>
                    </a:cubicBezTo>
                    <a:cubicBezTo>
                      <a:pt x="6264" y="5027"/>
                      <a:pt x="6195" y="4996"/>
                      <a:pt x="6115" y="4956"/>
                    </a:cubicBezTo>
                    <a:cubicBezTo>
                      <a:pt x="6035" y="4916"/>
                      <a:pt x="5965" y="4876"/>
                      <a:pt x="5885" y="4836"/>
                    </a:cubicBezTo>
                    <a:cubicBezTo>
                      <a:pt x="5815" y="4796"/>
                      <a:pt x="5745" y="4747"/>
                      <a:pt x="5685" y="4707"/>
                    </a:cubicBezTo>
                    <a:cubicBezTo>
                      <a:pt x="5545" y="4617"/>
                      <a:pt x="5405" y="4517"/>
                      <a:pt x="5265" y="4427"/>
                    </a:cubicBezTo>
                    <a:cubicBezTo>
                      <a:pt x="5136" y="4347"/>
                      <a:pt x="5016" y="4287"/>
                      <a:pt x="4886" y="4217"/>
                    </a:cubicBezTo>
                    <a:cubicBezTo>
                      <a:pt x="4766" y="4147"/>
                      <a:pt x="4636" y="4067"/>
                      <a:pt x="4516" y="3988"/>
                    </a:cubicBezTo>
                    <a:cubicBezTo>
                      <a:pt x="4396" y="3897"/>
                      <a:pt x="4266" y="3817"/>
                      <a:pt x="4137" y="3737"/>
                    </a:cubicBezTo>
                    <a:cubicBezTo>
                      <a:pt x="4006" y="3668"/>
                      <a:pt x="3866" y="3608"/>
                      <a:pt x="3737" y="3548"/>
                    </a:cubicBezTo>
                    <a:cubicBezTo>
                      <a:pt x="3657" y="3518"/>
                      <a:pt x="3587" y="3488"/>
                      <a:pt x="3517" y="3448"/>
                    </a:cubicBezTo>
                    <a:cubicBezTo>
                      <a:pt x="3447" y="3418"/>
                      <a:pt x="3377" y="3368"/>
                      <a:pt x="3307" y="3318"/>
                    </a:cubicBezTo>
                    <a:lnTo>
                      <a:pt x="2887" y="3048"/>
                    </a:lnTo>
                    <a:cubicBezTo>
                      <a:pt x="2747" y="2958"/>
                      <a:pt x="2598" y="2888"/>
                      <a:pt x="2458" y="2809"/>
                    </a:cubicBezTo>
                    <a:cubicBezTo>
                      <a:pt x="2308" y="2729"/>
                      <a:pt x="2168" y="2638"/>
                      <a:pt x="2028" y="2549"/>
                    </a:cubicBezTo>
                    <a:cubicBezTo>
                      <a:pt x="1888" y="2469"/>
                      <a:pt x="1739" y="2398"/>
                      <a:pt x="1599" y="2309"/>
                    </a:cubicBezTo>
                    <a:cubicBezTo>
                      <a:pt x="1448" y="2229"/>
                      <a:pt x="1319" y="2139"/>
                      <a:pt x="1189" y="2039"/>
                    </a:cubicBezTo>
                    <a:cubicBezTo>
                      <a:pt x="1159" y="2019"/>
                      <a:pt x="1129" y="1999"/>
                      <a:pt x="1099" y="1989"/>
                    </a:cubicBezTo>
                    <a:cubicBezTo>
                      <a:pt x="1129" y="1929"/>
                      <a:pt x="1139" y="1879"/>
                      <a:pt x="1159" y="1819"/>
                    </a:cubicBezTo>
                    <a:lnTo>
                      <a:pt x="1189" y="1669"/>
                    </a:lnTo>
                    <a:cubicBezTo>
                      <a:pt x="1199" y="1559"/>
                      <a:pt x="1219" y="1439"/>
                      <a:pt x="1229" y="1319"/>
                    </a:cubicBezTo>
                    <a:lnTo>
                      <a:pt x="1229" y="1210"/>
                    </a:lnTo>
                    <a:lnTo>
                      <a:pt x="1239" y="1210"/>
                    </a:lnTo>
                    <a:cubicBezTo>
                      <a:pt x="1249" y="1219"/>
                      <a:pt x="1269" y="1230"/>
                      <a:pt x="1289" y="1230"/>
                    </a:cubicBezTo>
                    <a:cubicBezTo>
                      <a:pt x="1309" y="1239"/>
                      <a:pt x="1319" y="1250"/>
                      <a:pt x="1339" y="1259"/>
                    </a:cubicBezTo>
                    <a:cubicBezTo>
                      <a:pt x="1379" y="1279"/>
                      <a:pt x="1408" y="1299"/>
                      <a:pt x="1439" y="1319"/>
                    </a:cubicBezTo>
                    <a:lnTo>
                      <a:pt x="1499" y="1350"/>
                    </a:lnTo>
                    <a:lnTo>
                      <a:pt x="1559" y="1379"/>
                    </a:lnTo>
                    <a:cubicBezTo>
                      <a:pt x="1588" y="1390"/>
                      <a:pt x="1619" y="1410"/>
                      <a:pt x="1659" y="1419"/>
                    </a:cubicBezTo>
                    <a:cubicBezTo>
                      <a:pt x="1688" y="1439"/>
                      <a:pt x="1728" y="1459"/>
                      <a:pt x="1768" y="1479"/>
                    </a:cubicBezTo>
                    <a:cubicBezTo>
                      <a:pt x="1808" y="1499"/>
                      <a:pt x="1839" y="1510"/>
                      <a:pt x="1868" y="1530"/>
                    </a:cubicBezTo>
                    <a:cubicBezTo>
                      <a:pt x="1908" y="1550"/>
                      <a:pt x="1938" y="1570"/>
                      <a:pt x="1978" y="1590"/>
                    </a:cubicBezTo>
                    <a:cubicBezTo>
                      <a:pt x="2008" y="1619"/>
                      <a:pt x="2048" y="1639"/>
                      <a:pt x="2088" y="1669"/>
                    </a:cubicBezTo>
                    <a:cubicBezTo>
                      <a:pt x="2098" y="1679"/>
                      <a:pt x="2118" y="1679"/>
                      <a:pt x="2128" y="1689"/>
                    </a:cubicBezTo>
                    <a:cubicBezTo>
                      <a:pt x="2148" y="1699"/>
                      <a:pt x="2158" y="1709"/>
                      <a:pt x="2178" y="1719"/>
                    </a:cubicBezTo>
                    <a:cubicBezTo>
                      <a:pt x="2198" y="1729"/>
                      <a:pt x="2218" y="1739"/>
                      <a:pt x="2248" y="1759"/>
                    </a:cubicBezTo>
                    <a:cubicBezTo>
                      <a:pt x="2258" y="1759"/>
                      <a:pt x="2268" y="1769"/>
                      <a:pt x="2288" y="1779"/>
                    </a:cubicBezTo>
                    <a:cubicBezTo>
                      <a:pt x="2308" y="1789"/>
                      <a:pt x="2328" y="1799"/>
                      <a:pt x="2358" y="1809"/>
                    </a:cubicBezTo>
                    <a:cubicBezTo>
                      <a:pt x="2368" y="1809"/>
                      <a:pt x="2388" y="1819"/>
                      <a:pt x="2408" y="1829"/>
                    </a:cubicBezTo>
                    <a:cubicBezTo>
                      <a:pt x="2448" y="1849"/>
                      <a:pt x="2488" y="1859"/>
                      <a:pt x="2528" y="1879"/>
                    </a:cubicBezTo>
                    <a:cubicBezTo>
                      <a:pt x="2578" y="1899"/>
                      <a:pt x="2638" y="1919"/>
                      <a:pt x="2698" y="1939"/>
                    </a:cubicBezTo>
                    <a:cubicBezTo>
                      <a:pt x="2747" y="1959"/>
                      <a:pt x="2807" y="1989"/>
                      <a:pt x="2867" y="2009"/>
                    </a:cubicBezTo>
                    <a:cubicBezTo>
                      <a:pt x="2878" y="2009"/>
                      <a:pt x="2898" y="2019"/>
                      <a:pt x="2907" y="2029"/>
                    </a:cubicBezTo>
                    <a:lnTo>
                      <a:pt x="2967" y="2059"/>
                    </a:lnTo>
                    <a:cubicBezTo>
                      <a:pt x="2987" y="2059"/>
                      <a:pt x="3007" y="2069"/>
                      <a:pt x="3018" y="2079"/>
                    </a:cubicBezTo>
                    <a:cubicBezTo>
                      <a:pt x="3038" y="2089"/>
                      <a:pt x="3047" y="2099"/>
                      <a:pt x="3067" y="2109"/>
                    </a:cubicBezTo>
                    <a:cubicBezTo>
                      <a:pt x="3087" y="2119"/>
                      <a:pt x="3107" y="2129"/>
                      <a:pt x="3127" y="2149"/>
                    </a:cubicBezTo>
                    <a:cubicBezTo>
                      <a:pt x="3137" y="2159"/>
                      <a:pt x="3157" y="2169"/>
                      <a:pt x="3177" y="2179"/>
                    </a:cubicBezTo>
                    <a:lnTo>
                      <a:pt x="3267" y="2239"/>
                    </a:lnTo>
                    <a:cubicBezTo>
                      <a:pt x="3287" y="2259"/>
                      <a:pt x="3297" y="2269"/>
                      <a:pt x="3317" y="2279"/>
                    </a:cubicBezTo>
                    <a:cubicBezTo>
                      <a:pt x="3337" y="2289"/>
                      <a:pt x="3347" y="2299"/>
                      <a:pt x="3367" y="2309"/>
                    </a:cubicBezTo>
                    <a:cubicBezTo>
                      <a:pt x="3387" y="2329"/>
                      <a:pt x="3407" y="2339"/>
                      <a:pt x="3427" y="2349"/>
                    </a:cubicBezTo>
                    <a:cubicBezTo>
                      <a:pt x="3437" y="2359"/>
                      <a:pt x="3457" y="2369"/>
                      <a:pt x="3467" y="2378"/>
                    </a:cubicBezTo>
                    <a:lnTo>
                      <a:pt x="3527" y="2409"/>
                    </a:lnTo>
                    <a:cubicBezTo>
                      <a:pt x="3547" y="2418"/>
                      <a:pt x="3557" y="2429"/>
                      <a:pt x="3577" y="2438"/>
                    </a:cubicBezTo>
                    <a:cubicBezTo>
                      <a:pt x="3617" y="2449"/>
                      <a:pt x="3647" y="2469"/>
                      <a:pt x="3687" y="2489"/>
                    </a:cubicBezTo>
                    <a:cubicBezTo>
                      <a:pt x="3707" y="2498"/>
                      <a:pt x="3717" y="2509"/>
                      <a:pt x="3737" y="2518"/>
                    </a:cubicBezTo>
                    <a:cubicBezTo>
                      <a:pt x="3757" y="2529"/>
                      <a:pt x="3777" y="2529"/>
                      <a:pt x="3797" y="2538"/>
                    </a:cubicBezTo>
                    <a:cubicBezTo>
                      <a:pt x="3837" y="2558"/>
                      <a:pt x="3877" y="2578"/>
                      <a:pt x="3917" y="2589"/>
                    </a:cubicBezTo>
                    <a:cubicBezTo>
                      <a:pt x="3997" y="2618"/>
                      <a:pt x="4066" y="2649"/>
                      <a:pt x="4146" y="2678"/>
                    </a:cubicBezTo>
                    <a:cubicBezTo>
                      <a:pt x="4157" y="2689"/>
                      <a:pt x="4166" y="2689"/>
                      <a:pt x="4186" y="2698"/>
                    </a:cubicBezTo>
                    <a:cubicBezTo>
                      <a:pt x="4226" y="2709"/>
                      <a:pt x="4266" y="2729"/>
                      <a:pt x="4296" y="2749"/>
                    </a:cubicBezTo>
                    <a:cubicBezTo>
                      <a:pt x="4336" y="2758"/>
                      <a:pt x="4366" y="2778"/>
                      <a:pt x="4406" y="2789"/>
                    </a:cubicBezTo>
                    <a:cubicBezTo>
                      <a:pt x="4486" y="2829"/>
                      <a:pt x="4566" y="2868"/>
                      <a:pt x="4646" y="2898"/>
                    </a:cubicBezTo>
                    <a:cubicBezTo>
                      <a:pt x="4646" y="2908"/>
                      <a:pt x="4656" y="2908"/>
                      <a:pt x="4666" y="2908"/>
                    </a:cubicBezTo>
                    <a:lnTo>
                      <a:pt x="4686" y="2888"/>
                    </a:lnTo>
                    <a:cubicBezTo>
                      <a:pt x="4686" y="2878"/>
                      <a:pt x="4686" y="2858"/>
                      <a:pt x="4666" y="2849"/>
                    </a:cubicBezTo>
                    <a:cubicBezTo>
                      <a:pt x="4596" y="2818"/>
                      <a:pt x="4516" y="2778"/>
                      <a:pt x="4436" y="2738"/>
                    </a:cubicBezTo>
                    <a:cubicBezTo>
                      <a:pt x="4396" y="2718"/>
                      <a:pt x="4366" y="2709"/>
                      <a:pt x="4336" y="2689"/>
                    </a:cubicBezTo>
                    <a:cubicBezTo>
                      <a:pt x="4286" y="2669"/>
                      <a:pt x="4246" y="2649"/>
                      <a:pt x="4206" y="2629"/>
                    </a:cubicBezTo>
                    <a:cubicBezTo>
                      <a:pt x="4137" y="2598"/>
                      <a:pt x="4057" y="2578"/>
                      <a:pt x="3986" y="2549"/>
                    </a:cubicBezTo>
                    <a:cubicBezTo>
                      <a:pt x="3946" y="2529"/>
                      <a:pt x="3917" y="2518"/>
                      <a:pt x="3877" y="2498"/>
                    </a:cubicBezTo>
                    <a:lnTo>
                      <a:pt x="3817" y="2469"/>
                    </a:lnTo>
                    <a:cubicBezTo>
                      <a:pt x="3806" y="2469"/>
                      <a:pt x="3787" y="2458"/>
                      <a:pt x="3777" y="2449"/>
                    </a:cubicBezTo>
                    <a:cubicBezTo>
                      <a:pt x="3737" y="2429"/>
                      <a:pt x="3707" y="2418"/>
                      <a:pt x="3667" y="2398"/>
                    </a:cubicBezTo>
                    <a:cubicBezTo>
                      <a:pt x="3647" y="2389"/>
                      <a:pt x="3627" y="2369"/>
                      <a:pt x="3597" y="2359"/>
                    </a:cubicBezTo>
                    <a:cubicBezTo>
                      <a:pt x="3587" y="2359"/>
                      <a:pt x="3577" y="2349"/>
                      <a:pt x="3557" y="2339"/>
                    </a:cubicBezTo>
                    <a:cubicBezTo>
                      <a:pt x="3527" y="2319"/>
                      <a:pt x="3487" y="2299"/>
                      <a:pt x="3457" y="2279"/>
                    </a:cubicBezTo>
                    <a:cubicBezTo>
                      <a:pt x="3417" y="2259"/>
                      <a:pt x="3387" y="2239"/>
                      <a:pt x="3357" y="2209"/>
                    </a:cubicBezTo>
                    <a:cubicBezTo>
                      <a:pt x="3317" y="2189"/>
                      <a:pt x="3277" y="2159"/>
                      <a:pt x="3247" y="2139"/>
                    </a:cubicBezTo>
                    <a:cubicBezTo>
                      <a:pt x="3217" y="2119"/>
                      <a:pt x="3187" y="2089"/>
                      <a:pt x="3157" y="2079"/>
                    </a:cubicBezTo>
                    <a:cubicBezTo>
                      <a:pt x="3137" y="2059"/>
                      <a:pt x="3107" y="2049"/>
                      <a:pt x="3087" y="2029"/>
                    </a:cubicBezTo>
                    <a:cubicBezTo>
                      <a:pt x="3077" y="2029"/>
                      <a:pt x="3067" y="2019"/>
                      <a:pt x="3058" y="2019"/>
                    </a:cubicBezTo>
                    <a:cubicBezTo>
                      <a:pt x="3047" y="2009"/>
                      <a:pt x="3027" y="1999"/>
                      <a:pt x="3018" y="1999"/>
                    </a:cubicBezTo>
                    <a:cubicBezTo>
                      <a:pt x="2998" y="1979"/>
                      <a:pt x="2978" y="1979"/>
                      <a:pt x="2958" y="1969"/>
                    </a:cubicBezTo>
                    <a:cubicBezTo>
                      <a:pt x="2927" y="1949"/>
                      <a:pt x="2907" y="1949"/>
                      <a:pt x="2887" y="1939"/>
                    </a:cubicBezTo>
                    <a:cubicBezTo>
                      <a:pt x="2818" y="1909"/>
                      <a:pt x="2738" y="1879"/>
                      <a:pt x="2667" y="1849"/>
                    </a:cubicBezTo>
                    <a:cubicBezTo>
                      <a:pt x="2627" y="1839"/>
                      <a:pt x="2587" y="1829"/>
                      <a:pt x="2548" y="1809"/>
                    </a:cubicBezTo>
                    <a:cubicBezTo>
                      <a:pt x="2518" y="1799"/>
                      <a:pt x="2478" y="1779"/>
                      <a:pt x="2438" y="1769"/>
                    </a:cubicBezTo>
                    <a:cubicBezTo>
                      <a:pt x="2428" y="1759"/>
                      <a:pt x="2408" y="1749"/>
                      <a:pt x="2388" y="1749"/>
                    </a:cubicBezTo>
                    <a:cubicBezTo>
                      <a:pt x="2368" y="1739"/>
                      <a:pt x="2358" y="1729"/>
                      <a:pt x="2338" y="1719"/>
                    </a:cubicBezTo>
                    <a:cubicBezTo>
                      <a:pt x="2318" y="1709"/>
                      <a:pt x="2298" y="1709"/>
                      <a:pt x="2288" y="1699"/>
                    </a:cubicBezTo>
                    <a:cubicBezTo>
                      <a:pt x="2248" y="1679"/>
                      <a:pt x="2218" y="1659"/>
                      <a:pt x="2178" y="1639"/>
                    </a:cubicBezTo>
                    <a:cubicBezTo>
                      <a:pt x="2168" y="1630"/>
                      <a:pt x="2148" y="1619"/>
                      <a:pt x="2128" y="1610"/>
                    </a:cubicBezTo>
                    <a:cubicBezTo>
                      <a:pt x="2108" y="1599"/>
                      <a:pt x="2088" y="1590"/>
                      <a:pt x="2068" y="1570"/>
                    </a:cubicBezTo>
                    <a:cubicBezTo>
                      <a:pt x="2038" y="1550"/>
                      <a:pt x="1998" y="1530"/>
                      <a:pt x="1968" y="1510"/>
                    </a:cubicBezTo>
                    <a:cubicBezTo>
                      <a:pt x="1898" y="1470"/>
                      <a:pt x="1828" y="1439"/>
                      <a:pt x="1768" y="1410"/>
                    </a:cubicBezTo>
                    <a:cubicBezTo>
                      <a:pt x="1688" y="1370"/>
                      <a:pt x="1608" y="1330"/>
                      <a:pt x="1539" y="1299"/>
                    </a:cubicBezTo>
                    <a:cubicBezTo>
                      <a:pt x="1479" y="1270"/>
                      <a:pt x="1428" y="1239"/>
                      <a:pt x="1369" y="1210"/>
                    </a:cubicBezTo>
                    <a:cubicBezTo>
                      <a:pt x="1339" y="1199"/>
                      <a:pt x="1309" y="1179"/>
                      <a:pt x="1279" y="1170"/>
                    </a:cubicBezTo>
                    <a:cubicBezTo>
                      <a:pt x="1269" y="1160"/>
                      <a:pt x="1249" y="1150"/>
                      <a:pt x="1229" y="1150"/>
                    </a:cubicBezTo>
                    <a:lnTo>
                      <a:pt x="1229" y="1000"/>
                    </a:lnTo>
                    <a:cubicBezTo>
                      <a:pt x="1219" y="880"/>
                      <a:pt x="1209" y="760"/>
                      <a:pt x="1189" y="650"/>
                    </a:cubicBezTo>
                    <a:cubicBezTo>
                      <a:pt x="1179" y="610"/>
                      <a:pt x="1169" y="570"/>
                      <a:pt x="1159" y="520"/>
                    </a:cubicBezTo>
                    <a:lnTo>
                      <a:pt x="1159" y="520"/>
                    </a:lnTo>
                    <a:cubicBezTo>
                      <a:pt x="1169" y="530"/>
                      <a:pt x="1179" y="540"/>
                      <a:pt x="1199" y="550"/>
                    </a:cubicBezTo>
                    <a:cubicBezTo>
                      <a:pt x="1229" y="570"/>
                      <a:pt x="1259" y="590"/>
                      <a:pt x="1299" y="610"/>
                    </a:cubicBezTo>
                    <a:lnTo>
                      <a:pt x="1388" y="670"/>
                    </a:lnTo>
                    <a:cubicBezTo>
                      <a:pt x="1428" y="700"/>
                      <a:pt x="1459" y="720"/>
                      <a:pt x="1488" y="740"/>
                    </a:cubicBezTo>
                    <a:cubicBezTo>
                      <a:pt x="1519" y="770"/>
                      <a:pt x="1548" y="790"/>
                      <a:pt x="1579" y="810"/>
                    </a:cubicBezTo>
                    <a:cubicBezTo>
                      <a:pt x="1599" y="830"/>
                      <a:pt x="1608" y="840"/>
                      <a:pt x="1628" y="850"/>
                    </a:cubicBezTo>
                    <a:cubicBezTo>
                      <a:pt x="1648" y="860"/>
                      <a:pt x="1668" y="880"/>
                      <a:pt x="1688" y="890"/>
                    </a:cubicBezTo>
                    <a:cubicBezTo>
                      <a:pt x="1708" y="900"/>
                      <a:pt x="1719" y="910"/>
                      <a:pt x="1728" y="920"/>
                    </a:cubicBezTo>
                    <a:cubicBezTo>
                      <a:pt x="1748" y="930"/>
                      <a:pt x="1768" y="940"/>
                      <a:pt x="1779" y="950"/>
                    </a:cubicBezTo>
                    <a:cubicBezTo>
                      <a:pt x="1819" y="970"/>
                      <a:pt x="1848" y="1000"/>
                      <a:pt x="1888" y="1020"/>
                    </a:cubicBezTo>
                    <a:cubicBezTo>
                      <a:pt x="2018" y="1100"/>
                      <a:pt x="2158" y="1179"/>
                      <a:pt x="2298" y="1270"/>
                    </a:cubicBezTo>
                    <a:cubicBezTo>
                      <a:pt x="2408" y="1339"/>
                      <a:pt x="2528" y="1419"/>
                      <a:pt x="2638" y="1490"/>
                    </a:cubicBezTo>
                    <a:cubicBezTo>
                      <a:pt x="2641" y="1492"/>
                      <a:pt x="2644" y="1494"/>
                      <a:pt x="2648" y="1494"/>
                    </a:cubicBezTo>
                    <a:cubicBezTo>
                      <a:pt x="2658" y="1494"/>
                      <a:pt x="2670" y="1487"/>
                      <a:pt x="2678" y="1479"/>
                    </a:cubicBezTo>
                    <a:cubicBezTo>
                      <a:pt x="2687" y="1470"/>
                      <a:pt x="2678" y="1450"/>
                      <a:pt x="2667" y="1439"/>
                    </a:cubicBezTo>
                    <a:lnTo>
                      <a:pt x="2248" y="1170"/>
                    </a:lnTo>
                    <a:cubicBezTo>
                      <a:pt x="2108" y="1080"/>
                      <a:pt x="1968" y="1000"/>
                      <a:pt x="1828" y="920"/>
                    </a:cubicBezTo>
                    <a:cubicBezTo>
                      <a:pt x="1768" y="870"/>
                      <a:pt x="1699" y="830"/>
                      <a:pt x="1639" y="790"/>
                    </a:cubicBezTo>
                    <a:cubicBezTo>
                      <a:pt x="1579" y="740"/>
                      <a:pt x="1508" y="690"/>
                      <a:pt x="1439" y="640"/>
                    </a:cubicBezTo>
                    <a:cubicBezTo>
                      <a:pt x="1388" y="610"/>
                      <a:pt x="1339" y="580"/>
                      <a:pt x="1279" y="540"/>
                    </a:cubicBezTo>
                    <a:cubicBezTo>
                      <a:pt x="1229" y="510"/>
                      <a:pt x="1179" y="480"/>
                      <a:pt x="1139" y="440"/>
                    </a:cubicBezTo>
                    <a:cubicBezTo>
                      <a:pt x="1129" y="431"/>
                      <a:pt x="1129" y="420"/>
                      <a:pt x="1119" y="411"/>
                    </a:cubicBezTo>
                    <a:cubicBezTo>
                      <a:pt x="1099" y="331"/>
                      <a:pt x="1059" y="251"/>
                      <a:pt x="1019" y="171"/>
                    </a:cubicBezTo>
                    <a:cubicBezTo>
                      <a:pt x="979" y="120"/>
                      <a:pt x="949" y="60"/>
                      <a:pt x="90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3630050" y="4939975"/>
                <a:ext cx="211850" cy="122675"/>
              </a:xfrm>
              <a:custGeom>
                <a:rect b="b" l="l" r="r" t="t"/>
                <a:pathLst>
                  <a:path extrusionOk="0" h="4907" w="8474">
                    <a:moveTo>
                      <a:pt x="80" y="1"/>
                    </a:moveTo>
                    <a:lnTo>
                      <a:pt x="0" y="81"/>
                    </a:lnTo>
                    <a:cubicBezTo>
                      <a:pt x="20" y="90"/>
                      <a:pt x="51" y="110"/>
                      <a:pt x="71" y="121"/>
                    </a:cubicBezTo>
                    <a:cubicBezTo>
                      <a:pt x="100" y="141"/>
                      <a:pt x="131" y="170"/>
                      <a:pt x="160" y="190"/>
                    </a:cubicBezTo>
                    <a:cubicBezTo>
                      <a:pt x="251" y="270"/>
                      <a:pt x="350" y="361"/>
                      <a:pt x="440" y="441"/>
                    </a:cubicBezTo>
                    <a:cubicBezTo>
                      <a:pt x="550" y="521"/>
                      <a:pt x="670" y="600"/>
                      <a:pt x="790" y="660"/>
                    </a:cubicBezTo>
                    <a:cubicBezTo>
                      <a:pt x="850" y="680"/>
                      <a:pt x="900" y="710"/>
                      <a:pt x="950" y="730"/>
                    </a:cubicBezTo>
                    <a:cubicBezTo>
                      <a:pt x="1040" y="780"/>
                      <a:pt x="1130" y="820"/>
                      <a:pt x="1219" y="870"/>
                    </a:cubicBezTo>
                    <a:cubicBezTo>
                      <a:pt x="1310" y="910"/>
                      <a:pt x="1390" y="960"/>
                      <a:pt x="1479" y="1000"/>
                    </a:cubicBezTo>
                    <a:cubicBezTo>
                      <a:pt x="1579" y="1060"/>
                      <a:pt x="1679" y="1110"/>
                      <a:pt x="1789" y="1160"/>
                    </a:cubicBezTo>
                    <a:cubicBezTo>
                      <a:pt x="1869" y="1210"/>
                      <a:pt x="1949" y="1250"/>
                      <a:pt x="2029" y="1289"/>
                    </a:cubicBezTo>
                    <a:cubicBezTo>
                      <a:pt x="2069" y="1320"/>
                      <a:pt x="2119" y="1340"/>
                      <a:pt x="2159" y="1369"/>
                    </a:cubicBezTo>
                    <a:cubicBezTo>
                      <a:pt x="2209" y="1400"/>
                      <a:pt x="2258" y="1420"/>
                      <a:pt x="2298" y="1449"/>
                    </a:cubicBezTo>
                    <a:cubicBezTo>
                      <a:pt x="2358" y="1480"/>
                      <a:pt x="2409" y="1509"/>
                      <a:pt x="2458" y="1540"/>
                    </a:cubicBezTo>
                    <a:cubicBezTo>
                      <a:pt x="2498" y="1569"/>
                      <a:pt x="2538" y="1589"/>
                      <a:pt x="2589" y="1609"/>
                    </a:cubicBezTo>
                    <a:cubicBezTo>
                      <a:pt x="2669" y="1649"/>
                      <a:pt x="2748" y="1700"/>
                      <a:pt x="2838" y="1740"/>
                    </a:cubicBezTo>
                    <a:cubicBezTo>
                      <a:pt x="2928" y="1789"/>
                      <a:pt x="3018" y="1839"/>
                      <a:pt x="3118" y="1889"/>
                    </a:cubicBezTo>
                    <a:cubicBezTo>
                      <a:pt x="3208" y="1939"/>
                      <a:pt x="3288" y="1989"/>
                      <a:pt x="3378" y="2039"/>
                    </a:cubicBezTo>
                    <a:lnTo>
                      <a:pt x="3648" y="2189"/>
                    </a:lnTo>
                    <a:cubicBezTo>
                      <a:pt x="3837" y="2289"/>
                      <a:pt x="4027" y="2379"/>
                      <a:pt x="4217" y="2479"/>
                    </a:cubicBezTo>
                    <a:cubicBezTo>
                      <a:pt x="4387" y="2568"/>
                      <a:pt x="4567" y="2659"/>
                      <a:pt x="4747" y="2748"/>
                    </a:cubicBezTo>
                    <a:cubicBezTo>
                      <a:pt x="4936" y="2828"/>
                      <a:pt x="5116" y="2908"/>
                      <a:pt x="5296" y="3018"/>
                    </a:cubicBezTo>
                    <a:lnTo>
                      <a:pt x="5566" y="3168"/>
                    </a:lnTo>
                    <a:cubicBezTo>
                      <a:pt x="5656" y="3218"/>
                      <a:pt x="5746" y="3278"/>
                      <a:pt x="5836" y="3318"/>
                    </a:cubicBezTo>
                    <a:cubicBezTo>
                      <a:pt x="5926" y="3368"/>
                      <a:pt x="6026" y="3418"/>
                      <a:pt x="6115" y="3468"/>
                    </a:cubicBezTo>
                    <a:cubicBezTo>
                      <a:pt x="6206" y="3518"/>
                      <a:pt x="6295" y="3568"/>
                      <a:pt x="6395" y="3618"/>
                    </a:cubicBezTo>
                    <a:cubicBezTo>
                      <a:pt x="6575" y="3707"/>
                      <a:pt x="6755" y="3798"/>
                      <a:pt x="6945" y="3887"/>
                    </a:cubicBezTo>
                    <a:lnTo>
                      <a:pt x="7214" y="4007"/>
                    </a:lnTo>
                    <a:cubicBezTo>
                      <a:pt x="7294" y="4047"/>
                      <a:pt x="7385" y="4098"/>
                      <a:pt x="7465" y="4147"/>
                    </a:cubicBezTo>
                    <a:lnTo>
                      <a:pt x="7704" y="4297"/>
                    </a:lnTo>
                    <a:cubicBezTo>
                      <a:pt x="7744" y="4317"/>
                      <a:pt x="7784" y="4347"/>
                      <a:pt x="7824" y="4367"/>
                    </a:cubicBezTo>
                    <a:cubicBezTo>
                      <a:pt x="7844" y="4377"/>
                      <a:pt x="7864" y="4397"/>
                      <a:pt x="7884" y="4407"/>
                    </a:cubicBezTo>
                    <a:cubicBezTo>
                      <a:pt x="7904" y="4417"/>
                      <a:pt x="7914" y="4437"/>
                      <a:pt x="7934" y="4447"/>
                    </a:cubicBezTo>
                    <a:cubicBezTo>
                      <a:pt x="7984" y="4497"/>
                      <a:pt x="8034" y="4537"/>
                      <a:pt x="8094" y="4587"/>
                    </a:cubicBezTo>
                    <a:cubicBezTo>
                      <a:pt x="8144" y="4637"/>
                      <a:pt x="8194" y="4677"/>
                      <a:pt x="8234" y="4737"/>
                    </a:cubicBezTo>
                    <a:cubicBezTo>
                      <a:pt x="8284" y="4787"/>
                      <a:pt x="8333" y="4847"/>
                      <a:pt x="8373" y="4907"/>
                    </a:cubicBezTo>
                    <a:lnTo>
                      <a:pt x="8473" y="4807"/>
                    </a:lnTo>
                    <a:cubicBezTo>
                      <a:pt x="8464" y="4787"/>
                      <a:pt x="8444" y="4767"/>
                      <a:pt x="8433" y="4747"/>
                    </a:cubicBezTo>
                    <a:cubicBezTo>
                      <a:pt x="8364" y="4667"/>
                      <a:pt x="8304" y="4587"/>
                      <a:pt x="8234" y="4517"/>
                    </a:cubicBezTo>
                    <a:cubicBezTo>
                      <a:pt x="8194" y="4477"/>
                      <a:pt x="8154" y="4437"/>
                      <a:pt x="8114" y="4387"/>
                    </a:cubicBezTo>
                    <a:cubicBezTo>
                      <a:pt x="8074" y="4347"/>
                      <a:pt x="8034" y="4307"/>
                      <a:pt x="7984" y="4277"/>
                    </a:cubicBezTo>
                    <a:lnTo>
                      <a:pt x="7924" y="4217"/>
                    </a:lnTo>
                    <a:lnTo>
                      <a:pt x="7834" y="4158"/>
                    </a:lnTo>
                    <a:cubicBezTo>
                      <a:pt x="7794" y="4127"/>
                      <a:pt x="7744" y="4087"/>
                      <a:pt x="7694" y="4058"/>
                    </a:cubicBezTo>
                    <a:cubicBezTo>
                      <a:pt x="7624" y="3998"/>
                      <a:pt x="7545" y="3927"/>
                      <a:pt x="7454" y="3867"/>
                    </a:cubicBezTo>
                    <a:cubicBezTo>
                      <a:pt x="7414" y="3838"/>
                      <a:pt x="7374" y="3818"/>
                      <a:pt x="7325" y="3787"/>
                    </a:cubicBezTo>
                    <a:cubicBezTo>
                      <a:pt x="7285" y="3758"/>
                      <a:pt x="7234" y="3738"/>
                      <a:pt x="7185" y="3707"/>
                    </a:cubicBezTo>
                    <a:cubicBezTo>
                      <a:pt x="7005" y="3608"/>
                      <a:pt x="6815" y="3528"/>
                      <a:pt x="6635" y="3438"/>
                    </a:cubicBezTo>
                    <a:cubicBezTo>
                      <a:pt x="6545" y="3398"/>
                      <a:pt x="6445" y="3348"/>
                      <a:pt x="6355" y="3298"/>
                    </a:cubicBezTo>
                    <a:cubicBezTo>
                      <a:pt x="6266" y="3248"/>
                      <a:pt x="6175" y="3208"/>
                      <a:pt x="6086" y="3158"/>
                    </a:cubicBezTo>
                    <a:cubicBezTo>
                      <a:pt x="5895" y="3068"/>
                      <a:pt x="5716" y="2968"/>
                      <a:pt x="5536" y="2879"/>
                    </a:cubicBezTo>
                    <a:cubicBezTo>
                      <a:pt x="5496" y="2848"/>
                      <a:pt x="5456" y="2828"/>
                      <a:pt x="5406" y="2808"/>
                    </a:cubicBezTo>
                    <a:cubicBezTo>
                      <a:pt x="5386" y="2788"/>
                      <a:pt x="5366" y="2779"/>
                      <a:pt x="5346" y="2768"/>
                    </a:cubicBezTo>
                    <a:cubicBezTo>
                      <a:pt x="5326" y="2759"/>
                      <a:pt x="5306" y="2748"/>
                      <a:pt x="5276" y="2739"/>
                    </a:cubicBezTo>
                    <a:lnTo>
                      <a:pt x="5007" y="2619"/>
                    </a:lnTo>
                    <a:cubicBezTo>
                      <a:pt x="4896" y="2579"/>
                      <a:pt x="4796" y="2528"/>
                      <a:pt x="4696" y="2489"/>
                    </a:cubicBezTo>
                    <a:cubicBezTo>
                      <a:pt x="4597" y="2449"/>
                      <a:pt x="4507" y="2399"/>
                      <a:pt x="4407" y="2349"/>
                    </a:cubicBezTo>
                    <a:cubicBezTo>
                      <a:pt x="4327" y="2309"/>
                      <a:pt x="4237" y="2269"/>
                      <a:pt x="4147" y="2229"/>
                    </a:cubicBezTo>
                    <a:cubicBezTo>
                      <a:pt x="4057" y="2189"/>
                      <a:pt x="3967" y="2149"/>
                      <a:pt x="3877" y="2099"/>
                    </a:cubicBezTo>
                    <a:cubicBezTo>
                      <a:pt x="3768" y="2049"/>
                      <a:pt x="3668" y="1999"/>
                      <a:pt x="3568" y="1949"/>
                    </a:cubicBezTo>
                    <a:cubicBezTo>
                      <a:pt x="3488" y="1909"/>
                      <a:pt x="3408" y="1859"/>
                      <a:pt x="3318" y="1819"/>
                    </a:cubicBezTo>
                    <a:cubicBezTo>
                      <a:pt x="3228" y="1769"/>
                      <a:pt x="3128" y="1720"/>
                      <a:pt x="3028" y="1669"/>
                    </a:cubicBezTo>
                    <a:cubicBezTo>
                      <a:pt x="2938" y="1620"/>
                      <a:pt x="2848" y="1580"/>
                      <a:pt x="2748" y="1529"/>
                    </a:cubicBezTo>
                    <a:cubicBezTo>
                      <a:pt x="2669" y="1489"/>
                      <a:pt x="2589" y="1449"/>
                      <a:pt x="2509" y="1400"/>
                    </a:cubicBezTo>
                    <a:cubicBezTo>
                      <a:pt x="2409" y="1349"/>
                      <a:pt x="2318" y="1300"/>
                      <a:pt x="2219" y="1240"/>
                    </a:cubicBezTo>
                    <a:cubicBezTo>
                      <a:pt x="2129" y="1190"/>
                      <a:pt x="2039" y="1140"/>
                      <a:pt x="1939" y="1100"/>
                    </a:cubicBezTo>
                    <a:cubicBezTo>
                      <a:pt x="1859" y="1050"/>
                      <a:pt x="1769" y="1010"/>
                      <a:pt x="1679" y="970"/>
                    </a:cubicBezTo>
                    <a:cubicBezTo>
                      <a:pt x="1499" y="870"/>
                      <a:pt x="1310" y="770"/>
                      <a:pt x="1119" y="680"/>
                    </a:cubicBezTo>
                    <a:cubicBezTo>
                      <a:pt x="1050" y="650"/>
                      <a:pt x="980" y="620"/>
                      <a:pt x="920" y="590"/>
                    </a:cubicBezTo>
                    <a:cubicBezTo>
                      <a:pt x="870" y="570"/>
                      <a:pt x="830" y="550"/>
                      <a:pt x="790" y="530"/>
                    </a:cubicBezTo>
                    <a:cubicBezTo>
                      <a:pt x="700" y="481"/>
                      <a:pt x="620" y="430"/>
                      <a:pt x="540" y="370"/>
                    </a:cubicBezTo>
                    <a:cubicBezTo>
                      <a:pt x="450" y="301"/>
                      <a:pt x="370" y="221"/>
                      <a:pt x="291" y="150"/>
                    </a:cubicBezTo>
                    <a:lnTo>
                      <a:pt x="80" y="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3807150" y="4656950"/>
                <a:ext cx="28500" cy="101725"/>
              </a:xfrm>
              <a:custGeom>
                <a:rect b="b" l="l" r="r" t="t"/>
                <a:pathLst>
                  <a:path extrusionOk="0" h="4069" w="1140">
                    <a:moveTo>
                      <a:pt x="90" y="1"/>
                    </a:moveTo>
                    <a:cubicBezTo>
                      <a:pt x="50" y="1"/>
                      <a:pt x="21" y="31"/>
                      <a:pt x="21" y="71"/>
                    </a:cubicBezTo>
                    <a:cubicBezTo>
                      <a:pt x="10" y="201"/>
                      <a:pt x="10" y="341"/>
                      <a:pt x="10" y="481"/>
                    </a:cubicBezTo>
                    <a:cubicBezTo>
                      <a:pt x="1" y="611"/>
                      <a:pt x="10" y="731"/>
                      <a:pt x="21" y="851"/>
                    </a:cubicBezTo>
                    <a:cubicBezTo>
                      <a:pt x="21" y="920"/>
                      <a:pt x="30" y="990"/>
                      <a:pt x="41" y="1060"/>
                    </a:cubicBezTo>
                    <a:cubicBezTo>
                      <a:pt x="50" y="1130"/>
                      <a:pt x="61" y="1190"/>
                      <a:pt x="70" y="1250"/>
                    </a:cubicBezTo>
                    <a:cubicBezTo>
                      <a:pt x="81" y="1310"/>
                      <a:pt x="101" y="1370"/>
                      <a:pt x="110" y="1420"/>
                    </a:cubicBezTo>
                    <a:cubicBezTo>
                      <a:pt x="121" y="1490"/>
                      <a:pt x="141" y="1550"/>
                      <a:pt x="150" y="1620"/>
                    </a:cubicBezTo>
                    <a:cubicBezTo>
                      <a:pt x="181" y="1739"/>
                      <a:pt x="201" y="1859"/>
                      <a:pt x="230" y="1979"/>
                    </a:cubicBezTo>
                    <a:cubicBezTo>
                      <a:pt x="261" y="2110"/>
                      <a:pt x="301" y="2229"/>
                      <a:pt x="330" y="2359"/>
                    </a:cubicBezTo>
                    <a:cubicBezTo>
                      <a:pt x="341" y="2419"/>
                      <a:pt x="361" y="2469"/>
                      <a:pt x="370" y="2529"/>
                    </a:cubicBezTo>
                    <a:cubicBezTo>
                      <a:pt x="390" y="2569"/>
                      <a:pt x="401" y="2599"/>
                      <a:pt x="410" y="2639"/>
                    </a:cubicBezTo>
                    <a:lnTo>
                      <a:pt x="441" y="2729"/>
                    </a:lnTo>
                    <a:cubicBezTo>
                      <a:pt x="481" y="2849"/>
                      <a:pt x="530" y="2969"/>
                      <a:pt x="580" y="3089"/>
                    </a:cubicBezTo>
                    <a:cubicBezTo>
                      <a:pt x="630" y="3198"/>
                      <a:pt x="680" y="3318"/>
                      <a:pt x="730" y="3428"/>
                    </a:cubicBezTo>
                    <a:cubicBezTo>
                      <a:pt x="760" y="3478"/>
                      <a:pt x="780" y="3538"/>
                      <a:pt x="810" y="3588"/>
                    </a:cubicBezTo>
                    <a:cubicBezTo>
                      <a:pt x="820" y="3628"/>
                      <a:pt x="840" y="3658"/>
                      <a:pt x="850" y="3688"/>
                    </a:cubicBezTo>
                    <a:cubicBezTo>
                      <a:pt x="870" y="3718"/>
                      <a:pt x="890" y="3748"/>
                      <a:pt x="900" y="3788"/>
                    </a:cubicBezTo>
                    <a:cubicBezTo>
                      <a:pt x="950" y="3868"/>
                      <a:pt x="1000" y="3958"/>
                      <a:pt x="1050" y="4038"/>
                    </a:cubicBezTo>
                    <a:cubicBezTo>
                      <a:pt x="1056" y="4057"/>
                      <a:pt x="1067" y="4068"/>
                      <a:pt x="1082" y="4068"/>
                    </a:cubicBezTo>
                    <a:cubicBezTo>
                      <a:pt x="1090" y="4068"/>
                      <a:pt x="1099" y="4065"/>
                      <a:pt x="1110" y="4058"/>
                    </a:cubicBezTo>
                    <a:cubicBezTo>
                      <a:pt x="1130" y="4048"/>
                      <a:pt x="1140" y="4018"/>
                      <a:pt x="1130" y="3998"/>
                    </a:cubicBezTo>
                    <a:cubicBezTo>
                      <a:pt x="1060" y="3878"/>
                      <a:pt x="1000" y="3758"/>
                      <a:pt x="950" y="3638"/>
                    </a:cubicBezTo>
                    <a:cubicBezTo>
                      <a:pt x="930" y="3608"/>
                      <a:pt x="920" y="3568"/>
                      <a:pt x="910" y="3538"/>
                    </a:cubicBezTo>
                    <a:cubicBezTo>
                      <a:pt x="890" y="3508"/>
                      <a:pt x="880" y="3488"/>
                      <a:pt x="870" y="3458"/>
                    </a:cubicBezTo>
                    <a:cubicBezTo>
                      <a:pt x="840" y="3398"/>
                      <a:pt x="820" y="3338"/>
                      <a:pt x="800" y="3289"/>
                    </a:cubicBezTo>
                    <a:lnTo>
                      <a:pt x="590" y="2779"/>
                    </a:lnTo>
                    <a:cubicBezTo>
                      <a:pt x="570" y="2729"/>
                      <a:pt x="550" y="2669"/>
                      <a:pt x="530" y="2609"/>
                    </a:cubicBezTo>
                    <a:lnTo>
                      <a:pt x="500" y="2519"/>
                    </a:lnTo>
                    <a:cubicBezTo>
                      <a:pt x="490" y="2489"/>
                      <a:pt x="490" y="2459"/>
                      <a:pt x="481" y="2439"/>
                    </a:cubicBezTo>
                    <a:cubicBezTo>
                      <a:pt x="441" y="2319"/>
                      <a:pt x="410" y="2199"/>
                      <a:pt x="381" y="2070"/>
                    </a:cubicBezTo>
                    <a:cubicBezTo>
                      <a:pt x="321" y="1819"/>
                      <a:pt x="270" y="1570"/>
                      <a:pt x="210" y="1320"/>
                    </a:cubicBezTo>
                    <a:cubicBezTo>
                      <a:pt x="201" y="1260"/>
                      <a:pt x="190" y="1210"/>
                      <a:pt x="181" y="1150"/>
                    </a:cubicBezTo>
                    <a:cubicBezTo>
                      <a:pt x="170" y="1100"/>
                      <a:pt x="161" y="1040"/>
                      <a:pt x="150" y="990"/>
                    </a:cubicBezTo>
                    <a:cubicBezTo>
                      <a:pt x="150" y="931"/>
                      <a:pt x="150" y="880"/>
                      <a:pt x="141" y="820"/>
                    </a:cubicBezTo>
                    <a:lnTo>
                      <a:pt x="141" y="711"/>
                    </a:lnTo>
                    <a:lnTo>
                      <a:pt x="141" y="611"/>
                    </a:lnTo>
                    <a:cubicBezTo>
                      <a:pt x="141" y="481"/>
                      <a:pt x="150" y="351"/>
                      <a:pt x="150" y="221"/>
                    </a:cubicBezTo>
                    <a:cubicBezTo>
                      <a:pt x="150" y="171"/>
                      <a:pt x="161" y="121"/>
                      <a:pt x="161" y="71"/>
                    </a:cubicBezTo>
                    <a:cubicBezTo>
                      <a:pt x="161" y="31"/>
                      <a:pt x="130" y="1"/>
                      <a:pt x="9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3636300" y="5068625"/>
                <a:ext cx="193100" cy="112425"/>
              </a:xfrm>
              <a:custGeom>
                <a:rect b="b" l="l" r="r" t="t"/>
                <a:pathLst>
                  <a:path extrusionOk="0" h="4497" w="7724">
                    <a:moveTo>
                      <a:pt x="80" y="0"/>
                    </a:moveTo>
                    <a:lnTo>
                      <a:pt x="1" y="111"/>
                    </a:lnTo>
                    <a:cubicBezTo>
                      <a:pt x="1" y="111"/>
                      <a:pt x="1" y="120"/>
                      <a:pt x="10" y="131"/>
                    </a:cubicBezTo>
                    <a:cubicBezTo>
                      <a:pt x="10" y="140"/>
                      <a:pt x="21" y="151"/>
                      <a:pt x="41" y="171"/>
                    </a:cubicBezTo>
                    <a:cubicBezTo>
                      <a:pt x="50" y="180"/>
                      <a:pt x="70" y="191"/>
                      <a:pt x="80" y="211"/>
                    </a:cubicBezTo>
                    <a:cubicBezTo>
                      <a:pt x="120" y="260"/>
                      <a:pt x="150" y="320"/>
                      <a:pt x="180" y="380"/>
                    </a:cubicBezTo>
                    <a:lnTo>
                      <a:pt x="310" y="340"/>
                    </a:lnTo>
                    <a:cubicBezTo>
                      <a:pt x="300" y="320"/>
                      <a:pt x="290" y="310"/>
                      <a:pt x="290" y="290"/>
                    </a:cubicBezTo>
                    <a:lnTo>
                      <a:pt x="290" y="290"/>
                    </a:lnTo>
                    <a:cubicBezTo>
                      <a:pt x="400" y="370"/>
                      <a:pt x="530" y="430"/>
                      <a:pt x="650" y="500"/>
                    </a:cubicBezTo>
                    <a:cubicBezTo>
                      <a:pt x="780" y="570"/>
                      <a:pt x="889" y="640"/>
                      <a:pt x="1020" y="710"/>
                    </a:cubicBezTo>
                    <a:cubicBezTo>
                      <a:pt x="1149" y="780"/>
                      <a:pt x="1289" y="840"/>
                      <a:pt x="1429" y="910"/>
                    </a:cubicBezTo>
                    <a:cubicBezTo>
                      <a:pt x="1559" y="970"/>
                      <a:pt x="1689" y="1039"/>
                      <a:pt x="1819" y="1099"/>
                    </a:cubicBezTo>
                    <a:cubicBezTo>
                      <a:pt x="1929" y="1159"/>
                      <a:pt x="2039" y="1210"/>
                      <a:pt x="2139" y="1259"/>
                    </a:cubicBezTo>
                    <a:cubicBezTo>
                      <a:pt x="2248" y="1310"/>
                      <a:pt x="2359" y="1359"/>
                      <a:pt x="2479" y="1399"/>
                    </a:cubicBezTo>
                    <a:lnTo>
                      <a:pt x="2868" y="1579"/>
                    </a:lnTo>
                    <a:cubicBezTo>
                      <a:pt x="3018" y="1649"/>
                      <a:pt x="3158" y="1709"/>
                      <a:pt x="3298" y="1779"/>
                    </a:cubicBezTo>
                    <a:cubicBezTo>
                      <a:pt x="3427" y="1849"/>
                      <a:pt x="3558" y="1909"/>
                      <a:pt x="3687" y="1979"/>
                    </a:cubicBezTo>
                    <a:cubicBezTo>
                      <a:pt x="3817" y="2039"/>
                      <a:pt x="3957" y="2099"/>
                      <a:pt x="4087" y="2169"/>
                    </a:cubicBezTo>
                    <a:cubicBezTo>
                      <a:pt x="4147" y="2209"/>
                      <a:pt x="4217" y="2238"/>
                      <a:pt x="4277" y="2278"/>
                    </a:cubicBezTo>
                    <a:cubicBezTo>
                      <a:pt x="4337" y="2329"/>
                      <a:pt x="4397" y="2369"/>
                      <a:pt x="4466" y="2409"/>
                    </a:cubicBezTo>
                    <a:cubicBezTo>
                      <a:pt x="4586" y="2489"/>
                      <a:pt x="4717" y="2569"/>
                      <a:pt x="4846" y="2638"/>
                    </a:cubicBezTo>
                    <a:cubicBezTo>
                      <a:pt x="4966" y="2718"/>
                      <a:pt x="5086" y="2808"/>
                      <a:pt x="5216" y="2888"/>
                    </a:cubicBezTo>
                    <a:cubicBezTo>
                      <a:pt x="5276" y="2928"/>
                      <a:pt x="5336" y="2968"/>
                      <a:pt x="5406" y="3008"/>
                    </a:cubicBezTo>
                    <a:lnTo>
                      <a:pt x="5586" y="3098"/>
                    </a:lnTo>
                    <a:cubicBezTo>
                      <a:pt x="5716" y="3168"/>
                      <a:pt x="5836" y="3248"/>
                      <a:pt x="5965" y="3318"/>
                    </a:cubicBezTo>
                    <a:cubicBezTo>
                      <a:pt x="6016" y="3358"/>
                      <a:pt x="6076" y="3397"/>
                      <a:pt x="6135" y="3428"/>
                    </a:cubicBezTo>
                    <a:cubicBezTo>
                      <a:pt x="6195" y="3457"/>
                      <a:pt x="6265" y="3488"/>
                      <a:pt x="6325" y="3517"/>
                    </a:cubicBezTo>
                    <a:cubicBezTo>
                      <a:pt x="6385" y="3557"/>
                      <a:pt x="6445" y="3588"/>
                      <a:pt x="6495" y="3628"/>
                    </a:cubicBezTo>
                    <a:cubicBezTo>
                      <a:pt x="6555" y="3668"/>
                      <a:pt x="6615" y="3697"/>
                      <a:pt x="6665" y="3737"/>
                    </a:cubicBezTo>
                    <a:cubicBezTo>
                      <a:pt x="6785" y="3828"/>
                      <a:pt x="6904" y="3897"/>
                      <a:pt x="7015" y="3977"/>
                    </a:cubicBezTo>
                    <a:cubicBezTo>
                      <a:pt x="7075" y="4027"/>
                      <a:pt x="7135" y="4067"/>
                      <a:pt x="7195" y="4107"/>
                    </a:cubicBezTo>
                    <a:cubicBezTo>
                      <a:pt x="7275" y="4167"/>
                      <a:pt x="7354" y="4237"/>
                      <a:pt x="7424" y="4307"/>
                    </a:cubicBezTo>
                    <a:cubicBezTo>
                      <a:pt x="7484" y="4367"/>
                      <a:pt x="7534" y="4427"/>
                      <a:pt x="7594" y="4497"/>
                    </a:cubicBezTo>
                    <a:lnTo>
                      <a:pt x="7724" y="4417"/>
                    </a:lnTo>
                    <a:cubicBezTo>
                      <a:pt x="7694" y="4387"/>
                      <a:pt x="7674" y="4357"/>
                      <a:pt x="7654" y="4327"/>
                    </a:cubicBezTo>
                    <a:cubicBezTo>
                      <a:pt x="7564" y="4227"/>
                      <a:pt x="7474" y="4117"/>
                      <a:pt x="7374" y="4027"/>
                    </a:cubicBezTo>
                    <a:cubicBezTo>
                      <a:pt x="7275" y="3927"/>
                      <a:pt x="7164" y="3848"/>
                      <a:pt x="7055" y="3748"/>
                    </a:cubicBezTo>
                    <a:cubicBezTo>
                      <a:pt x="7004" y="3708"/>
                      <a:pt x="6955" y="3657"/>
                      <a:pt x="6904" y="3608"/>
                    </a:cubicBezTo>
                    <a:cubicBezTo>
                      <a:pt x="6855" y="3557"/>
                      <a:pt x="6805" y="3508"/>
                      <a:pt x="6755" y="3468"/>
                    </a:cubicBezTo>
                    <a:cubicBezTo>
                      <a:pt x="6645" y="3368"/>
                      <a:pt x="6525" y="3278"/>
                      <a:pt x="6405" y="3198"/>
                    </a:cubicBezTo>
                    <a:cubicBezTo>
                      <a:pt x="6285" y="3118"/>
                      <a:pt x="6175" y="3038"/>
                      <a:pt x="6056" y="2958"/>
                    </a:cubicBezTo>
                    <a:cubicBezTo>
                      <a:pt x="5936" y="2888"/>
                      <a:pt x="5805" y="2818"/>
                      <a:pt x="5676" y="2748"/>
                    </a:cubicBezTo>
                    <a:cubicBezTo>
                      <a:pt x="5546" y="2678"/>
                      <a:pt x="5426" y="2598"/>
                      <a:pt x="5306" y="2529"/>
                    </a:cubicBezTo>
                    <a:cubicBezTo>
                      <a:pt x="5186" y="2449"/>
                      <a:pt x="5056" y="2369"/>
                      <a:pt x="4926" y="2298"/>
                    </a:cubicBezTo>
                    <a:cubicBezTo>
                      <a:pt x="4797" y="2229"/>
                      <a:pt x="4666" y="2149"/>
                      <a:pt x="4537" y="2069"/>
                    </a:cubicBezTo>
                    <a:cubicBezTo>
                      <a:pt x="4477" y="2029"/>
                      <a:pt x="4417" y="1989"/>
                      <a:pt x="4347" y="1949"/>
                    </a:cubicBezTo>
                    <a:cubicBezTo>
                      <a:pt x="4287" y="1919"/>
                      <a:pt x="4217" y="1889"/>
                      <a:pt x="4157" y="1859"/>
                    </a:cubicBezTo>
                    <a:cubicBezTo>
                      <a:pt x="4017" y="1789"/>
                      <a:pt x="3887" y="1739"/>
                      <a:pt x="3747" y="1679"/>
                    </a:cubicBezTo>
                    <a:cubicBezTo>
                      <a:pt x="3607" y="1609"/>
                      <a:pt x="3478" y="1549"/>
                      <a:pt x="3338" y="1489"/>
                    </a:cubicBezTo>
                    <a:cubicBezTo>
                      <a:pt x="3227" y="1439"/>
                      <a:pt x="3128" y="1399"/>
                      <a:pt x="3018" y="1359"/>
                    </a:cubicBezTo>
                    <a:cubicBezTo>
                      <a:pt x="2928" y="1319"/>
                      <a:pt x="2828" y="1279"/>
                      <a:pt x="2738" y="1239"/>
                    </a:cubicBezTo>
                    <a:cubicBezTo>
                      <a:pt x="2538" y="1159"/>
                      <a:pt x="2339" y="1090"/>
                      <a:pt x="2148" y="1010"/>
                    </a:cubicBezTo>
                    <a:cubicBezTo>
                      <a:pt x="2008" y="950"/>
                      <a:pt x="1869" y="880"/>
                      <a:pt x="1719" y="820"/>
                    </a:cubicBezTo>
                    <a:cubicBezTo>
                      <a:pt x="1569" y="760"/>
                      <a:pt x="1409" y="690"/>
                      <a:pt x="1260" y="630"/>
                    </a:cubicBezTo>
                    <a:cubicBezTo>
                      <a:pt x="1189" y="600"/>
                      <a:pt x="1129" y="570"/>
                      <a:pt x="1060" y="530"/>
                    </a:cubicBezTo>
                    <a:cubicBezTo>
                      <a:pt x="1000" y="500"/>
                      <a:pt x="940" y="470"/>
                      <a:pt x="869" y="430"/>
                    </a:cubicBezTo>
                    <a:cubicBezTo>
                      <a:pt x="740" y="360"/>
                      <a:pt x="600" y="300"/>
                      <a:pt x="470" y="231"/>
                    </a:cubicBezTo>
                    <a:cubicBezTo>
                      <a:pt x="340" y="160"/>
                      <a:pt x="210" y="80"/>
                      <a:pt x="9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3765425" y="5170800"/>
                <a:ext cx="56250" cy="27500"/>
              </a:xfrm>
              <a:custGeom>
                <a:rect b="b" l="l" r="r" t="t"/>
                <a:pathLst>
                  <a:path extrusionOk="0" h="1100" w="2250">
                    <a:moveTo>
                      <a:pt x="21" y="0"/>
                    </a:moveTo>
                    <a:cubicBezTo>
                      <a:pt x="21" y="0"/>
                      <a:pt x="11" y="0"/>
                      <a:pt x="11" y="10"/>
                    </a:cubicBezTo>
                    <a:cubicBezTo>
                      <a:pt x="1" y="10"/>
                      <a:pt x="1" y="20"/>
                      <a:pt x="11" y="30"/>
                    </a:cubicBezTo>
                    <a:cubicBezTo>
                      <a:pt x="11" y="30"/>
                      <a:pt x="11" y="40"/>
                      <a:pt x="21" y="40"/>
                    </a:cubicBezTo>
                    <a:cubicBezTo>
                      <a:pt x="51" y="50"/>
                      <a:pt x="81" y="70"/>
                      <a:pt x="111" y="80"/>
                    </a:cubicBezTo>
                    <a:cubicBezTo>
                      <a:pt x="121" y="80"/>
                      <a:pt x="131" y="90"/>
                      <a:pt x="131" y="90"/>
                    </a:cubicBezTo>
                    <a:cubicBezTo>
                      <a:pt x="181" y="110"/>
                      <a:pt x="221" y="120"/>
                      <a:pt x="261" y="140"/>
                    </a:cubicBezTo>
                    <a:cubicBezTo>
                      <a:pt x="311" y="160"/>
                      <a:pt x="351" y="180"/>
                      <a:pt x="401" y="190"/>
                    </a:cubicBezTo>
                    <a:cubicBezTo>
                      <a:pt x="431" y="210"/>
                      <a:pt x="471" y="220"/>
                      <a:pt x="500" y="240"/>
                    </a:cubicBezTo>
                    <a:lnTo>
                      <a:pt x="620" y="300"/>
                    </a:lnTo>
                    <a:cubicBezTo>
                      <a:pt x="691" y="330"/>
                      <a:pt x="760" y="370"/>
                      <a:pt x="820" y="400"/>
                    </a:cubicBezTo>
                    <a:lnTo>
                      <a:pt x="940" y="460"/>
                    </a:lnTo>
                    <a:cubicBezTo>
                      <a:pt x="980" y="470"/>
                      <a:pt x="1020" y="490"/>
                      <a:pt x="1060" y="510"/>
                    </a:cubicBezTo>
                    <a:lnTo>
                      <a:pt x="1070" y="510"/>
                    </a:lnTo>
                    <a:lnTo>
                      <a:pt x="1070" y="520"/>
                    </a:lnTo>
                    <a:cubicBezTo>
                      <a:pt x="1080" y="520"/>
                      <a:pt x="1090" y="520"/>
                      <a:pt x="1090" y="529"/>
                    </a:cubicBezTo>
                    <a:lnTo>
                      <a:pt x="1110" y="529"/>
                    </a:lnTo>
                    <a:cubicBezTo>
                      <a:pt x="1120" y="529"/>
                      <a:pt x="1120" y="540"/>
                      <a:pt x="1130" y="540"/>
                    </a:cubicBezTo>
                    <a:cubicBezTo>
                      <a:pt x="1130" y="540"/>
                      <a:pt x="1140" y="540"/>
                      <a:pt x="1140" y="549"/>
                    </a:cubicBezTo>
                    <a:cubicBezTo>
                      <a:pt x="1180" y="560"/>
                      <a:pt x="1220" y="580"/>
                      <a:pt x="1260" y="589"/>
                    </a:cubicBezTo>
                    <a:cubicBezTo>
                      <a:pt x="1310" y="609"/>
                      <a:pt x="1350" y="629"/>
                      <a:pt x="1390" y="649"/>
                    </a:cubicBezTo>
                    <a:cubicBezTo>
                      <a:pt x="1430" y="660"/>
                      <a:pt x="1460" y="680"/>
                      <a:pt x="1500" y="689"/>
                    </a:cubicBezTo>
                    <a:cubicBezTo>
                      <a:pt x="1520" y="700"/>
                      <a:pt x="1530" y="709"/>
                      <a:pt x="1550" y="720"/>
                    </a:cubicBezTo>
                    <a:cubicBezTo>
                      <a:pt x="1570" y="729"/>
                      <a:pt x="1590" y="740"/>
                      <a:pt x="1620" y="760"/>
                    </a:cubicBezTo>
                    <a:cubicBezTo>
                      <a:pt x="1630" y="760"/>
                      <a:pt x="1650" y="769"/>
                      <a:pt x="1670" y="780"/>
                    </a:cubicBezTo>
                    <a:cubicBezTo>
                      <a:pt x="1679" y="789"/>
                      <a:pt x="1699" y="800"/>
                      <a:pt x="1710" y="809"/>
                    </a:cubicBezTo>
                    <a:cubicBezTo>
                      <a:pt x="1750" y="829"/>
                      <a:pt x="1790" y="860"/>
                      <a:pt x="1819" y="880"/>
                    </a:cubicBezTo>
                    <a:cubicBezTo>
                      <a:pt x="1879" y="909"/>
                      <a:pt x="1939" y="949"/>
                      <a:pt x="1990" y="980"/>
                    </a:cubicBezTo>
                    <a:lnTo>
                      <a:pt x="2199" y="1099"/>
                    </a:lnTo>
                    <a:cubicBezTo>
                      <a:pt x="2209" y="1099"/>
                      <a:pt x="2229" y="1099"/>
                      <a:pt x="2239" y="1079"/>
                    </a:cubicBezTo>
                    <a:cubicBezTo>
                      <a:pt x="2249" y="1069"/>
                      <a:pt x="2239" y="1049"/>
                      <a:pt x="2229" y="1039"/>
                    </a:cubicBezTo>
                    <a:cubicBezTo>
                      <a:pt x="2079" y="960"/>
                      <a:pt x="1930" y="880"/>
                      <a:pt x="1790" y="789"/>
                    </a:cubicBezTo>
                    <a:cubicBezTo>
                      <a:pt x="1770" y="780"/>
                      <a:pt x="1739" y="760"/>
                      <a:pt x="1719" y="749"/>
                    </a:cubicBezTo>
                    <a:cubicBezTo>
                      <a:pt x="1710" y="740"/>
                      <a:pt x="1699" y="740"/>
                      <a:pt x="1679" y="729"/>
                    </a:cubicBezTo>
                    <a:cubicBezTo>
                      <a:pt x="1670" y="720"/>
                      <a:pt x="1660" y="709"/>
                      <a:pt x="1650" y="709"/>
                    </a:cubicBezTo>
                    <a:cubicBezTo>
                      <a:pt x="1630" y="700"/>
                      <a:pt x="1620" y="689"/>
                      <a:pt x="1610" y="689"/>
                    </a:cubicBezTo>
                    <a:cubicBezTo>
                      <a:pt x="1600" y="680"/>
                      <a:pt x="1590" y="669"/>
                      <a:pt x="1570" y="669"/>
                    </a:cubicBezTo>
                    <a:cubicBezTo>
                      <a:pt x="1550" y="660"/>
                      <a:pt x="1520" y="640"/>
                      <a:pt x="1500" y="629"/>
                    </a:cubicBezTo>
                    <a:lnTo>
                      <a:pt x="1480" y="629"/>
                    </a:lnTo>
                    <a:lnTo>
                      <a:pt x="1420" y="600"/>
                    </a:lnTo>
                    <a:lnTo>
                      <a:pt x="1330" y="569"/>
                    </a:lnTo>
                    <a:cubicBezTo>
                      <a:pt x="1300" y="549"/>
                      <a:pt x="1270" y="540"/>
                      <a:pt x="1240" y="529"/>
                    </a:cubicBezTo>
                    <a:cubicBezTo>
                      <a:pt x="1190" y="510"/>
                      <a:pt x="1130" y="490"/>
                      <a:pt x="1080" y="470"/>
                    </a:cubicBezTo>
                    <a:cubicBezTo>
                      <a:pt x="1040" y="450"/>
                      <a:pt x="1000" y="430"/>
                      <a:pt x="960" y="420"/>
                    </a:cubicBezTo>
                    <a:cubicBezTo>
                      <a:pt x="931" y="400"/>
                      <a:pt x="891" y="380"/>
                      <a:pt x="860" y="360"/>
                    </a:cubicBezTo>
                    <a:cubicBezTo>
                      <a:pt x="791" y="330"/>
                      <a:pt x="720" y="300"/>
                      <a:pt x="651" y="260"/>
                    </a:cubicBezTo>
                    <a:cubicBezTo>
                      <a:pt x="611" y="240"/>
                      <a:pt x="571" y="230"/>
                      <a:pt x="540" y="210"/>
                    </a:cubicBezTo>
                    <a:cubicBezTo>
                      <a:pt x="500" y="190"/>
                      <a:pt x="461" y="170"/>
                      <a:pt x="421" y="160"/>
                    </a:cubicBezTo>
                    <a:cubicBezTo>
                      <a:pt x="381" y="140"/>
                      <a:pt x="351" y="130"/>
                      <a:pt x="311" y="110"/>
                    </a:cubicBezTo>
                    <a:cubicBezTo>
                      <a:pt x="281" y="100"/>
                      <a:pt x="241" y="80"/>
                      <a:pt x="201" y="70"/>
                    </a:cubicBezTo>
                    <a:cubicBezTo>
                      <a:pt x="191" y="60"/>
                      <a:pt x="171" y="60"/>
                      <a:pt x="151" y="50"/>
                    </a:cubicBezTo>
                    <a:cubicBezTo>
                      <a:pt x="121" y="30"/>
                      <a:pt x="81" y="20"/>
                      <a:pt x="4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3692500" y="5038150"/>
                <a:ext cx="124425" cy="63225"/>
              </a:xfrm>
              <a:custGeom>
                <a:rect b="b" l="l" r="r" t="t"/>
                <a:pathLst>
                  <a:path extrusionOk="0" h="2529" w="4977">
                    <a:moveTo>
                      <a:pt x="20" y="0"/>
                    </a:moveTo>
                    <a:cubicBezTo>
                      <a:pt x="11" y="11"/>
                      <a:pt x="0" y="20"/>
                      <a:pt x="0" y="31"/>
                    </a:cubicBezTo>
                    <a:lnTo>
                      <a:pt x="0" y="60"/>
                    </a:lnTo>
                    <a:cubicBezTo>
                      <a:pt x="11" y="71"/>
                      <a:pt x="20" y="80"/>
                      <a:pt x="31" y="80"/>
                    </a:cubicBezTo>
                    <a:cubicBezTo>
                      <a:pt x="71" y="100"/>
                      <a:pt x="111" y="120"/>
                      <a:pt x="140" y="131"/>
                    </a:cubicBezTo>
                    <a:cubicBezTo>
                      <a:pt x="191" y="151"/>
                      <a:pt x="240" y="171"/>
                      <a:pt x="280" y="191"/>
                    </a:cubicBezTo>
                    <a:cubicBezTo>
                      <a:pt x="330" y="220"/>
                      <a:pt x="380" y="240"/>
                      <a:pt x="420" y="270"/>
                    </a:cubicBezTo>
                    <a:cubicBezTo>
                      <a:pt x="520" y="320"/>
                      <a:pt x="620" y="370"/>
                      <a:pt x="710" y="420"/>
                    </a:cubicBezTo>
                    <a:cubicBezTo>
                      <a:pt x="900" y="520"/>
                      <a:pt x="1090" y="610"/>
                      <a:pt x="1279" y="700"/>
                    </a:cubicBezTo>
                    <a:cubicBezTo>
                      <a:pt x="1469" y="790"/>
                      <a:pt x="1659" y="890"/>
                      <a:pt x="1859" y="980"/>
                    </a:cubicBezTo>
                    <a:cubicBezTo>
                      <a:pt x="1949" y="1019"/>
                      <a:pt x="2039" y="1070"/>
                      <a:pt x="2139" y="1119"/>
                    </a:cubicBezTo>
                    <a:cubicBezTo>
                      <a:pt x="2229" y="1170"/>
                      <a:pt x="2329" y="1219"/>
                      <a:pt x="2429" y="1270"/>
                    </a:cubicBezTo>
                    <a:cubicBezTo>
                      <a:pt x="2518" y="1319"/>
                      <a:pt x="2609" y="1370"/>
                      <a:pt x="2698" y="1410"/>
                    </a:cubicBezTo>
                    <a:lnTo>
                      <a:pt x="2998" y="1559"/>
                    </a:lnTo>
                    <a:cubicBezTo>
                      <a:pt x="3088" y="1609"/>
                      <a:pt x="3188" y="1649"/>
                      <a:pt x="3288" y="1699"/>
                    </a:cubicBezTo>
                    <a:cubicBezTo>
                      <a:pt x="3378" y="1749"/>
                      <a:pt x="3468" y="1799"/>
                      <a:pt x="3568" y="1849"/>
                    </a:cubicBezTo>
                    <a:lnTo>
                      <a:pt x="3837" y="1999"/>
                    </a:lnTo>
                    <a:cubicBezTo>
                      <a:pt x="3927" y="2049"/>
                      <a:pt x="4017" y="2099"/>
                      <a:pt x="4117" y="2149"/>
                    </a:cubicBezTo>
                    <a:cubicBezTo>
                      <a:pt x="4167" y="2169"/>
                      <a:pt x="4207" y="2198"/>
                      <a:pt x="4257" y="2218"/>
                    </a:cubicBezTo>
                    <a:cubicBezTo>
                      <a:pt x="4307" y="2249"/>
                      <a:pt x="4357" y="2269"/>
                      <a:pt x="4407" y="2289"/>
                    </a:cubicBezTo>
                    <a:cubicBezTo>
                      <a:pt x="4507" y="2338"/>
                      <a:pt x="4607" y="2389"/>
                      <a:pt x="4707" y="2429"/>
                    </a:cubicBezTo>
                    <a:lnTo>
                      <a:pt x="4887" y="2518"/>
                    </a:lnTo>
                    <a:cubicBezTo>
                      <a:pt x="4896" y="2529"/>
                      <a:pt x="4916" y="2529"/>
                      <a:pt x="4927" y="2529"/>
                    </a:cubicBezTo>
                    <a:cubicBezTo>
                      <a:pt x="4947" y="2529"/>
                      <a:pt x="4956" y="2518"/>
                      <a:pt x="4967" y="2498"/>
                    </a:cubicBezTo>
                    <a:cubicBezTo>
                      <a:pt x="4976" y="2478"/>
                      <a:pt x="4967" y="2438"/>
                      <a:pt x="4947" y="2429"/>
                    </a:cubicBezTo>
                    <a:cubicBezTo>
                      <a:pt x="4847" y="2378"/>
                      <a:pt x="4747" y="2329"/>
                      <a:pt x="4636" y="2278"/>
                    </a:cubicBezTo>
                    <a:cubicBezTo>
                      <a:pt x="4547" y="2229"/>
                      <a:pt x="4447" y="2189"/>
                      <a:pt x="4347" y="2139"/>
                    </a:cubicBezTo>
                    <a:cubicBezTo>
                      <a:pt x="4247" y="2099"/>
                      <a:pt x="4157" y="2049"/>
                      <a:pt x="4057" y="1999"/>
                    </a:cubicBezTo>
                    <a:cubicBezTo>
                      <a:pt x="3967" y="1949"/>
                      <a:pt x="3867" y="1899"/>
                      <a:pt x="3777" y="1849"/>
                    </a:cubicBezTo>
                    <a:cubicBezTo>
                      <a:pt x="3688" y="1809"/>
                      <a:pt x="3588" y="1759"/>
                      <a:pt x="3497" y="1709"/>
                    </a:cubicBezTo>
                    <a:cubicBezTo>
                      <a:pt x="3397" y="1659"/>
                      <a:pt x="3308" y="1609"/>
                      <a:pt x="3208" y="1559"/>
                    </a:cubicBezTo>
                    <a:cubicBezTo>
                      <a:pt x="3108" y="1519"/>
                      <a:pt x="3008" y="1469"/>
                      <a:pt x="2908" y="1430"/>
                    </a:cubicBezTo>
                    <a:cubicBezTo>
                      <a:pt x="2818" y="1379"/>
                      <a:pt x="2728" y="1339"/>
                      <a:pt x="2629" y="1299"/>
                    </a:cubicBezTo>
                    <a:cubicBezTo>
                      <a:pt x="2538" y="1250"/>
                      <a:pt x="2438" y="1199"/>
                      <a:pt x="2338" y="1150"/>
                    </a:cubicBezTo>
                    <a:cubicBezTo>
                      <a:pt x="2249" y="1099"/>
                      <a:pt x="2159" y="1050"/>
                      <a:pt x="2069" y="1010"/>
                    </a:cubicBezTo>
                    <a:cubicBezTo>
                      <a:pt x="1969" y="960"/>
                      <a:pt x="1879" y="910"/>
                      <a:pt x="1779" y="870"/>
                    </a:cubicBezTo>
                    <a:cubicBezTo>
                      <a:pt x="1679" y="820"/>
                      <a:pt x="1579" y="770"/>
                      <a:pt x="1479" y="730"/>
                    </a:cubicBezTo>
                    <a:cubicBezTo>
                      <a:pt x="1379" y="680"/>
                      <a:pt x="1290" y="630"/>
                      <a:pt x="1190" y="590"/>
                    </a:cubicBezTo>
                    <a:cubicBezTo>
                      <a:pt x="1099" y="540"/>
                      <a:pt x="1010" y="500"/>
                      <a:pt x="920" y="450"/>
                    </a:cubicBezTo>
                    <a:cubicBezTo>
                      <a:pt x="820" y="400"/>
                      <a:pt x="730" y="350"/>
                      <a:pt x="630" y="290"/>
                    </a:cubicBezTo>
                    <a:lnTo>
                      <a:pt x="360" y="140"/>
                    </a:lnTo>
                    <a:cubicBezTo>
                      <a:pt x="320" y="111"/>
                      <a:pt x="270" y="91"/>
                      <a:pt x="231" y="71"/>
                    </a:cubicBezTo>
                    <a:cubicBezTo>
                      <a:pt x="171" y="51"/>
                      <a:pt x="111" y="20"/>
                      <a:pt x="5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3695750" y="5015425"/>
                <a:ext cx="118925" cy="63825"/>
              </a:xfrm>
              <a:custGeom>
                <a:rect b="b" l="l" r="r" t="t"/>
                <a:pathLst>
                  <a:path extrusionOk="0" h="2553" w="4757">
                    <a:moveTo>
                      <a:pt x="21" y="0"/>
                    </a:moveTo>
                    <a:cubicBezTo>
                      <a:pt x="21" y="0"/>
                      <a:pt x="10" y="0"/>
                      <a:pt x="1" y="10"/>
                    </a:cubicBezTo>
                    <a:cubicBezTo>
                      <a:pt x="1" y="20"/>
                      <a:pt x="1" y="40"/>
                      <a:pt x="10" y="40"/>
                    </a:cubicBezTo>
                    <a:cubicBezTo>
                      <a:pt x="110" y="90"/>
                      <a:pt x="200" y="140"/>
                      <a:pt x="290" y="180"/>
                    </a:cubicBezTo>
                    <a:cubicBezTo>
                      <a:pt x="340" y="200"/>
                      <a:pt x="380" y="220"/>
                      <a:pt x="430" y="240"/>
                    </a:cubicBezTo>
                    <a:lnTo>
                      <a:pt x="580" y="300"/>
                    </a:lnTo>
                    <a:lnTo>
                      <a:pt x="730" y="360"/>
                    </a:lnTo>
                    <a:cubicBezTo>
                      <a:pt x="760" y="370"/>
                      <a:pt x="780" y="380"/>
                      <a:pt x="810" y="400"/>
                    </a:cubicBezTo>
                    <a:cubicBezTo>
                      <a:pt x="849" y="420"/>
                      <a:pt x="900" y="440"/>
                      <a:pt x="940" y="460"/>
                    </a:cubicBezTo>
                    <a:cubicBezTo>
                      <a:pt x="989" y="480"/>
                      <a:pt x="1029" y="500"/>
                      <a:pt x="1080" y="530"/>
                    </a:cubicBezTo>
                    <a:lnTo>
                      <a:pt x="1349" y="680"/>
                    </a:lnTo>
                    <a:cubicBezTo>
                      <a:pt x="1439" y="729"/>
                      <a:pt x="1519" y="780"/>
                      <a:pt x="1609" y="829"/>
                    </a:cubicBezTo>
                    <a:cubicBezTo>
                      <a:pt x="1699" y="880"/>
                      <a:pt x="1789" y="940"/>
                      <a:pt x="1879" y="989"/>
                    </a:cubicBezTo>
                    <a:cubicBezTo>
                      <a:pt x="1959" y="1040"/>
                      <a:pt x="2048" y="1100"/>
                      <a:pt x="2128" y="1149"/>
                    </a:cubicBezTo>
                    <a:cubicBezTo>
                      <a:pt x="2168" y="1179"/>
                      <a:pt x="2219" y="1199"/>
                      <a:pt x="2268" y="1229"/>
                    </a:cubicBezTo>
                    <a:cubicBezTo>
                      <a:pt x="2308" y="1249"/>
                      <a:pt x="2348" y="1279"/>
                      <a:pt x="2399" y="1299"/>
                    </a:cubicBezTo>
                    <a:cubicBezTo>
                      <a:pt x="2488" y="1349"/>
                      <a:pt x="2578" y="1399"/>
                      <a:pt x="2678" y="1439"/>
                    </a:cubicBezTo>
                    <a:cubicBezTo>
                      <a:pt x="2768" y="1489"/>
                      <a:pt x="2858" y="1529"/>
                      <a:pt x="2958" y="1579"/>
                    </a:cubicBezTo>
                    <a:cubicBezTo>
                      <a:pt x="3038" y="1619"/>
                      <a:pt x="3128" y="1659"/>
                      <a:pt x="3218" y="1709"/>
                    </a:cubicBezTo>
                    <a:lnTo>
                      <a:pt x="3487" y="1859"/>
                    </a:lnTo>
                    <a:cubicBezTo>
                      <a:pt x="3578" y="1919"/>
                      <a:pt x="3678" y="1968"/>
                      <a:pt x="3767" y="2028"/>
                    </a:cubicBezTo>
                    <a:cubicBezTo>
                      <a:pt x="3857" y="2079"/>
                      <a:pt x="3937" y="2128"/>
                      <a:pt x="4027" y="2179"/>
                    </a:cubicBezTo>
                    <a:cubicBezTo>
                      <a:pt x="4117" y="2219"/>
                      <a:pt x="4207" y="2268"/>
                      <a:pt x="4297" y="2319"/>
                    </a:cubicBezTo>
                    <a:cubicBezTo>
                      <a:pt x="4387" y="2368"/>
                      <a:pt x="4466" y="2418"/>
                      <a:pt x="4557" y="2468"/>
                    </a:cubicBezTo>
                    <a:cubicBezTo>
                      <a:pt x="4597" y="2498"/>
                      <a:pt x="4637" y="2518"/>
                      <a:pt x="4677" y="2548"/>
                    </a:cubicBezTo>
                    <a:cubicBezTo>
                      <a:pt x="4682" y="2551"/>
                      <a:pt x="4688" y="2552"/>
                      <a:pt x="4694" y="2552"/>
                    </a:cubicBezTo>
                    <a:cubicBezTo>
                      <a:pt x="4711" y="2552"/>
                      <a:pt x="4729" y="2543"/>
                      <a:pt x="4737" y="2528"/>
                    </a:cubicBezTo>
                    <a:cubicBezTo>
                      <a:pt x="4757" y="2508"/>
                      <a:pt x="4746" y="2478"/>
                      <a:pt x="4726" y="2468"/>
                    </a:cubicBezTo>
                    <a:cubicBezTo>
                      <a:pt x="4637" y="2408"/>
                      <a:pt x="4537" y="2359"/>
                      <a:pt x="4447" y="2299"/>
                    </a:cubicBezTo>
                    <a:cubicBezTo>
                      <a:pt x="4427" y="2288"/>
                      <a:pt x="4397" y="2268"/>
                      <a:pt x="4367" y="2259"/>
                    </a:cubicBezTo>
                    <a:cubicBezTo>
                      <a:pt x="4347" y="2248"/>
                      <a:pt x="4327" y="2228"/>
                      <a:pt x="4297" y="2219"/>
                    </a:cubicBezTo>
                    <a:lnTo>
                      <a:pt x="4177" y="2159"/>
                    </a:lnTo>
                    <a:lnTo>
                      <a:pt x="3907" y="2008"/>
                    </a:lnTo>
                    <a:cubicBezTo>
                      <a:pt x="3817" y="1959"/>
                      <a:pt x="3718" y="1899"/>
                      <a:pt x="3627" y="1849"/>
                    </a:cubicBezTo>
                    <a:lnTo>
                      <a:pt x="3358" y="1699"/>
                    </a:lnTo>
                    <a:cubicBezTo>
                      <a:pt x="3278" y="1649"/>
                      <a:pt x="3188" y="1609"/>
                      <a:pt x="3098" y="1569"/>
                    </a:cubicBezTo>
                    <a:cubicBezTo>
                      <a:pt x="3008" y="1519"/>
                      <a:pt x="2918" y="1479"/>
                      <a:pt x="2828" y="1439"/>
                    </a:cubicBezTo>
                    <a:cubicBezTo>
                      <a:pt x="2728" y="1389"/>
                      <a:pt x="2628" y="1349"/>
                      <a:pt x="2538" y="1299"/>
                    </a:cubicBezTo>
                    <a:cubicBezTo>
                      <a:pt x="2448" y="1259"/>
                      <a:pt x="2348" y="1209"/>
                      <a:pt x="2259" y="1160"/>
                    </a:cubicBezTo>
                    <a:cubicBezTo>
                      <a:pt x="2168" y="1109"/>
                      <a:pt x="2088" y="1060"/>
                      <a:pt x="1999" y="1009"/>
                    </a:cubicBezTo>
                    <a:cubicBezTo>
                      <a:pt x="1909" y="960"/>
                      <a:pt x="1829" y="900"/>
                      <a:pt x="1739" y="849"/>
                    </a:cubicBezTo>
                    <a:cubicBezTo>
                      <a:pt x="1639" y="800"/>
                      <a:pt x="1549" y="749"/>
                      <a:pt x="1459" y="700"/>
                    </a:cubicBezTo>
                    <a:cubicBezTo>
                      <a:pt x="1379" y="650"/>
                      <a:pt x="1289" y="600"/>
                      <a:pt x="1209" y="560"/>
                    </a:cubicBezTo>
                    <a:cubicBezTo>
                      <a:pt x="1120" y="510"/>
                      <a:pt x="1020" y="460"/>
                      <a:pt x="929" y="420"/>
                    </a:cubicBezTo>
                    <a:cubicBezTo>
                      <a:pt x="860" y="380"/>
                      <a:pt x="780" y="350"/>
                      <a:pt x="710" y="320"/>
                    </a:cubicBezTo>
                    <a:cubicBezTo>
                      <a:pt x="640" y="290"/>
                      <a:pt x="560" y="260"/>
                      <a:pt x="490" y="230"/>
                    </a:cubicBezTo>
                    <a:cubicBezTo>
                      <a:pt x="450" y="210"/>
                      <a:pt x="410" y="200"/>
                      <a:pt x="370" y="180"/>
                    </a:cubicBezTo>
                    <a:cubicBezTo>
                      <a:pt x="330" y="160"/>
                      <a:pt x="300" y="140"/>
                      <a:pt x="260" y="120"/>
                    </a:cubicBezTo>
                    <a:cubicBezTo>
                      <a:pt x="230" y="110"/>
                      <a:pt x="190" y="90"/>
                      <a:pt x="160" y="70"/>
                    </a:cubicBezTo>
                    <a:cubicBezTo>
                      <a:pt x="120" y="50"/>
                      <a:pt x="81" y="20"/>
                      <a:pt x="4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3668775" y="5097350"/>
                <a:ext cx="130150" cy="74975"/>
              </a:xfrm>
              <a:custGeom>
                <a:rect b="b" l="l" r="r" t="t"/>
                <a:pathLst>
                  <a:path extrusionOk="0" h="2999" w="5206">
                    <a:moveTo>
                      <a:pt x="40" y="1"/>
                    </a:moveTo>
                    <a:cubicBezTo>
                      <a:pt x="30" y="1"/>
                      <a:pt x="20" y="10"/>
                      <a:pt x="10" y="21"/>
                    </a:cubicBezTo>
                    <a:cubicBezTo>
                      <a:pt x="10" y="30"/>
                      <a:pt x="0" y="41"/>
                      <a:pt x="10" y="50"/>
                    </a:cubicBezTo>
                    <a:cubicBezTo>
                      <a:pt x="10" y="61"/>
                      <a:pt x="20" y="81"/>
                      <a:pt x="30" y="81"/>
                    </a:cubicBezTo>
                    <a:cubicBezTo>
                      <a:pt x="80" y="101"/>
                      <a:pt x="140" y="130"/>
                      <a:pt x="190" y="161"/>
                    </a:cubicBezTo>
                    <a:cubicBezTo>
                      <a:pt x="240" y="181"/>
                      <a:pt x="290" y="210"/>
                      <a:pt x="340" y="241"/>
                    </a:cubicBezTo>
                    <a:cubicBezTo>
                      <a:pt x="430" y="290"/>
                      <a:pt x="530" y="340"/>
                      <a:pt x="620" y="400"/>
                    </a:cubicBezTo>
                    <a:cubicBezTo>
                      <a:pt x="670" y="430"/>
                      <a:pt x="729" y="450"/>
                      <a:pt x="780" y="480"/>
                    </a:cubicBezTo>
                    <a:cubicBezTo>
                      <a:pt x="829" y="510"/>
                      <a:pt x="880" y="530"/>
                      <a:pt x="929" y="560"/>
                    </a:cubicBezTo>
                    <a:lnTo>
                      <a:pt x="1229" y="710"/>
                    </a:lnTo>
                    <a:cubicBezTo>
                      <a:pt x="1429" y="810"/>
                      <a:pt x="1609" y="920"/>
                      <a:pt x="1789" y="1040"/>
                    </a:cubicBezTo>
                    <a:cubicBezTo>
                      <a:pt x="1889" y="1100"/>
                      <a:pt x="1988" y="1160"/>
                      <a:pt x="2088" y="1229"/>
                    </a:cubicBezTo>
                    <a:cubicBezTo>
                      <a:pt x="2188" y="1289"/>
                      <a:pt x="2279" y="1349"/>
                      <a:pt x="2368" y="1409"/>
                    </a:cubicBezTo>
                    <a:cubicBezTo>
                      <a:pt x="2458" y="1469"/>
                      <a:pt x="2538" y="1529"/>
                      <a:pt x="2628" y="1589"/>
                    </a:cubicBezTo>
                    <a:cubicBezTo>
                      <a:pt x="2728" y="1659"/>
                      <a:pt x="2818" y="1729"/>
                      <a:pt x="2918" y="1789"/>
                    </a:cubicBezTo>
                    <a:cubicBezTo>
                      <a:pt x="2968" y="1829"/>
                      <a:pt x="3018" y="1859"/>
                      <a:pt x="3058" y="1889"/>
                    </a:cubicBezTo>
                    <a:cubicBezTo>
                      <a:pt x="3078" y="1899"/>
                      <a:pt x="3108" y="1919"/>
                      <a:pt x="3127" y="1929"/>
                    </a:cubicBezTo>
                    <a:cubicBezTo>
                      <a:pt x="3147" y="1939"/>
                      <a:pt x="3167" y="1959"/>
                      <a:pt x="3187" y="1969"/>
                    </a:cubicBezTo>
                    <a:cubicBezTo>
                      <a:pt x="3227" y="1999"/>
                      <a:pt x="3278" y="2029"/>
                      <a:pt x="3327" y="2059"/>
                    </a:cubicBezTo>
                    <a:cubicBezTo>
                      <a:pt x="3378" y="2089"/>
                      <a:pt x="3438" y="2119"/>
                      <a:pt x="3487" y="2149"/>
                    </a:cubicBezTo>
                    <a:cubicBezTo>
                      <a:pt x="3587" y="2209"/>
                      <a:pt x="3687" y="2259"/>
                      <a:pt x="3787" y="2319"/>
                    </a:cubicBezTo>
                    <a:cubicBezTo>
                      <a:pt x="3877" y="2368"/>
                      <a:pt x="3967" y="2428"/>
                      <a:pt x="4067" y="2479"/>
                    </a:cubicBezTo>
                    <a:lnTo>
                      <a:pt x="4217" y="2568"/>
                    </a:lnTo>
                    <a:cubicBezTo>
                      <a:pt x="4257" y="2599"/>
                      <a:pt x="4297" y="2619"/>
                      <a:pt x="4346" y="2639"/>
                    </a:cubicBezTo>
                    <a:cubicBezTo>
                      <a:pt x="4377" y="2659"/>
                      <a:pt x="4406" y="2679"/>
                      <a:pt x="4437" y="2688"/>
                    </a:cubicBezTo>
                    <a:cubicBezTo>
                      <a:pt x="4457" y="2699"/>
                      <a:pt x="4486" y="2719"/>
                      <a:pt x="4506" y="2728"/>
                    </a:cubicBezTo>
                    <a:cubicBezTo>
                      <a:pt x="4557" y="2748"/>
                      <a:pt x="4597" y="2768"/>
                      <a:pt x="4646" y="2788"/>
                    </a:cubicBezTo>
                    <a:cubicBezTo>
                      <a:pt x="4677" y="2798"/>
                      <a:pt x="4706" y="2818"/>
                      <a:pt x="4737" y="2828"/>
                    </a:cubicBezTo>
                    <a:lnTo>
                      <a:pt x="4746" y="2828"/>
                    </a:lnTo>
                    <a:cubicBezTo>
                      <a:pt x="4746" y="2838"/>
                      <a:pt x="4746" y="2838"/>
                      <a:pt x="4757" y="2838"/>
                    </a:cubicBezTo>
                    <a:cubicBezTo>
                      <a:pt x="4766" y="2838"/>
                      <a:pt x="4777" y="2848"/>
                      <a:pt x="4786" y="2848"/>
                    </a:cubicBezTo>
                    <a:lnTo>
                      <a:pt x="4797" y="2848"/>
                    </a:lnTo>
                    <a:cubicBezTo>
                      <a:pt x="4797" y="2858"/>
                      <a:pt x="4806" y="2858"/>
                      <a:pt x="4806" y="2858"/>
                    </a:cubicBezTo>
                    <a:cubicBezTo>
                      <a:pt x="4816" y="2858"/>
                      <a:pt x="4826" y="2868"/>
                      <a:pt x="4826" y="2868"/>
                    </a:cubicBezTo>
                    <a:lnTo>
                      <a:pt x="4846" y="2868"/>
                    </a:lnTo>
                    <a:lnTo>
                      <a:pt x="4846" y="2878"/>
                    </a:lnTo>
                    <a:lnTo>
                      <a:pt x="4856" y="2878"/>
                    </a:lnTo>
                    <a:cubicBezTo>
                      <a:pt x="4916" y="2898"/>
                      <a:pt x="4966" y="2928"/>
                      <a:pt x="5026" y="2948"/>
                    </a:cubicBezTo>
                    <a:cubicBezTo>
                      <a:pt x="5066" y="2968"/>
                      <a:pt x="5096" y="2978"/>
                      <a:pt x="5126" y="2998"/>
                    </a:cubicBezTo>
                    <a:lnTo>
                      <a:pt x="5166" y="2998"/>
                    </a:lnTo>
                    <a:lnTo>
                      <a:pt x="5196" y="2968"/>
                    </a:lnTo>
                    <a:cubicBezTo>
                      <a:pt x="5206" y="2958"/>
                      <a:pt x="5206" y="2938"/>
                      <a:pt x="5196" y="2928"/>
                    </a:cubicBezTo>
                    <a:cubicBezTo>
                      <a:pt x="5196" y="2908"/>
                      <a:pt x="5186" y="2898"/>
                      <a:pt x="5176" y="2888"/>
                    </a:cubicBezTo>
                    <a:cubicBezTo>
                      <a:pt x="5066" y="2838"/>
                      <a:pt x="4956" y="2798"/>
                      <a:pt x="4846" y="2748"/>
                    </a:cubicBezTo>
                    <a:cubicBezTo>
                      <a:pt x="4746" y="2699"/>
                      <a:pt x="4646" y="2659"/>
                      <a:pt x="4546" y="2608"/>
                    </a:cubicBezTo>
                    <a:cubicBezTo>
                      <a:pt x="4446" y="2559"/>
                      <a:pt x="4346" y="2508"/>
                      <a:pt x="4247" y="2448"/>
                    </a:cubicBezTo>
                    <a:cubicBezTo>
                      <a:pt x="4157" y="2399"/>
                      <a:pt x="4057" y="2339"/>
                      <a:pt x="3957" y="2288"/>
                    </a:cubicBezTo>
                    <a:cubicBezTo>
                      <a:pt x="3857" y="2229"/>
                      <a:pt x="3757" y="2179"/>
                      <a:pt x="3657" y="2119"/>
                    </a:cubicBezTo>
                    <a:cubicBezTo>
                      <a:pt x="3607" y="2099"/>
                      <a:pt x="3567" y="2069"/>
                      <a:pt x="3518" y="2039"/>
                    </a:cubicBezTo>
                    <a:cubicBezTo>
                      <a:pt x="3467" y="2019"/>
                      <a:pt x="3418" y="1989"/>
                      <a:pt x="3358" y="1959"/>
                    </a:cubicBezTo>
                    <a:cubicBezTo>
                      <a:pt x="3338" y="1949"/>
                      <a:pt x="3327" y="1939"/>
                      <a:pt x="3307" y="1919"/>
                    </a:cubicBezTo>
                    <a:cubicBezTo>
                      <a:pt x="3278" y="1909"/>
                      <a:pt x="3258" y="1899"/>
                      <a:pt x="3227" y="1879"/>
                    </a:cubicBezTo>
                    <a:cubicBezTo>
                      <a:pt x="3187" y="1849"/>
                      <a:pt x="3138" y="1819"/>
                      <a:pt x="3098" y="1799"/>
                    </a:cubicBezTo>
                    <a:lnTo>
                      <a:pt x="2798" y="1589"/>
                    </a:lnTo>
                    <a:cubicBezTo>
                      <a:pt x="2708" y="1539"/>
                      <a:pt x="2628" y="1480"/>
                      <a:pt x="2538" y="1420"/>
                    </a:cubicBezTo>
                    <a:cubicBezTo>
                      <a:pt x="2488" y="1380"/>
                      <a:pt x="2438" y="1349"/>
                      <a:pt x="2388" y="1320"/>
                    </a:cubicBezTo>
                    <a:cubicBezTo>
                      <a:pt x="2339" y="1289"/>
                      <a:pt x="2288" y="1249"/>
                      <a:pt x="2239" y="1220"/>
                    </a:cubicBezTo>
                    <a:cubicBezTo>
                      <a:pt x="2148" y="1169"/>
                      <a:pt x="2048" y="1109"/>
                      <a:pt x="1959" y="1049"/>
                    </a:cubicBezTo>
                    <a:cubicBezTo>
                      <a:pt x="1869" y="990"/>
                      <a:pt x="1779" y="940"/>
                      <a:pt x="1689" y="880"/>
                    </a:cubicBezTo>
                    <a:cubicBezTo>
                      <a:pt x="1639" y="850"/>
                      <a:pt x="1589" y="820"/>
                      <a:pt x="1529" y="790"/>
                    </a:cubicBezTo>
                    <a:cubicBezTo>
                      <a:pt x="1489" y="760"/>
                      <a:pt x="1439" y="740"/>
                      <a:pt x="1399" y="710"/>
                    </a:cubicBezTo>
                    <a:cubicBezTo>
                      <a:pt x="1349" y="680"/>
                      <a:pt x="1299" y="660"/>
                      <a:pt x="1239" y="630"/>
                    </a:cubicBezTo>
                    <a:cubicBezTo>
                      <a:pt x="1199" y="610"/>
                      <a:pt x="1149" y="580"/>
                      <a:pt x="1100" y="560"/>
                    </a:cubicBezTo>
                    <a:cubicBezTo>
                      <a:pt x="1000" y="510"/>
                      <a:pt x="900" y="470"/>
                      <a:pt x="809" y="410"/>
                    </a:cubicBezTo>
                    <a:cubicBezTo>
                      <a:pt x="700" y="350"/>
                      <a:pt x="600" y="301"/>
                      <a:pt x="500" y="241"/>
                    </a:cubicBezTo>
                    <a:cubicBezTo>
                      <a:pt x="430" y="201"/>
                      <a:pt x="360" y="161"/>
                      <a:pt x="300" y="121"/>
                    </a:cubicBezTo>
                    <a:cubicBezTo>
                      <a:pt x="260" y="101"/>
                      <a:pt x="230" y="81"/>
                      <a:pt x="200" y="61"/>
                    </a:cubicBezTo>
                    <a:cubicBezTo>
                      <a:pt x="160" y="41"/>
                      <a:pt x="110" y="21"/>
                      <a:pt x="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3789925" y="5169300"/>
                <a:ext cx="275" cy="25"/>
              </a:xfrm>
              <a:custGeom>
                <a:rect b="b" l="l" r="r" t="t"/>
                <a:pathLst>
                  <a:path extrusionOk="0" h="1" w="11">
                    <a:moveTo>
                      <a:pt x="1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3789925" y="5169300"/>
                <a:ext cx="25" cy="25"/>
              </a:xfrm>
              <a:custGeom>
                <a:rect b="b" l="l" r="r" t="t"/>
                <a:pathLst>
                  <a:path extrusionOk="0" h="1" w="1">
                    <a:moveTo>
                      <a:pt x="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3789925" y="5169025"/>
                <a:ext cx="25" cy="300"/>
              </a:xfrm>
              <a:custGeom>
                <a:rect b="b" l="l" r="r" t="t"/>
                <a:pathLst>
                  <a:path extrusionOk="0" h="12" w="1">
                    <a:moveTo>
                      <a:pt x="0" y="1"/>
                    </a:moveTo>
                    <a:lnTo>
                      <a:pt x="0" y="11"/>
                    </a:lnTo>
                    <a:lnTo>
                      <a:pt x="0" y="11"/>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3789925" y="5169025"/>
                <a:ext cx="25" cy="25"/>
              </a:xfrm>
              <a:custGeom>
                <a:rect b="b" l="l" r="r" t="t"/>
                <a:pathLst>
                  <a:path extrusionOk="0" h="1" w="1">
                    <a:moveTo>
                      <a:pt x="0" y="1"/>
                    </a:move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3787425" y="5168050"/>
                <a:ext cx="25" cy="25"/>
              </a:xfrm>
              <a:custGeom>
                <a:rect b="b" l="l" r="r" t="t"/>
                <a:pathLst>
                  <a:path extrusionOk="0" h="1" w="1">
                    <a:moveTo>
                      <a:pt x="0" y="0"/>
                    </a:moveTo>
                    <a:lnTo>
                      <a:pt x="0" y="0"/>
                    </a:ln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3746450" y="5133075"/>
                <a:ext cx="21275" cy="9675"/>
              </a:xfrm>
              <a:custGeom>
                <a:rect b="b" l="l" r="r" t="t"/>
                <a:pathLst>
                  <a:path extrusionOk="0" h="387" w="851">
                    <a:moveTo>
                      <a:pt x="31" y="0"/>
                    </a:moveTo>
                    <a:cubicBezTo>
                      <a:pt x="20" y="0"/>
                      <a:pt x="11" y="0"/>
                      <a:pt x="1" y="11"/>
                    </a:cubicBezTo>
                    <a:cubicBezTo>
                      <a:pt x="1" y="31"/>
                      <a:pt x="11" y="40"/>
                      <a:pt x="20" y="40"/>
                    </a:cubicBezTo>
                    <a:cubicBezTo>
                      <a:pt x="60" y="51"/>
                      <a:pt x="91" y="60"/>
                      <a:pt x="131" y="80"/>
                    </a:cubicBezTo>
                    <a:cubicBezTo>
                      <a:pt x="151" y="80"/>
                      <a:pt x="171" y="90"/>
                      <a:pt x="200" y="100"/>
                    </a:cubicBezTo>
                    <a:cubicBezTo>
                      <a:pt x="220" y="110"/>
                      <a:pt x="240" y="120"/>
                      <a:pt x="260" y="120"/>
                    </a:cubicBezTo>
                    <a:cubicBezTo>
                      <a:pt x="291" y="130"/>
                      <a:pt x="320" y="140"/>
                      <a:pt x="340" y="160"/>
                    </a:cubicBezTo>
                    <a:lnTo>
                      <a:pt x="431" y="190"/>
                    </a:lnTo>
                    <a:cubicBezTo>
                      <a:pt x="440" y="200"/>
                      <a:pt x="451" y="200"/>
                      <a:pt x="460" y="210"/>
                    </a:cubicBezTo>
                    <a:cubicBezTo>
                      <a:pt x="480" y="220"/>
                      <a:pt x="500" y="230"/>
                      <a:pt x="530" y="240"/>
                    </a:cubicBezTo>
                    <a:cubicBezTo>
                      <a:pt x="550" y="250"/>
                      <a:pt x="580" y="270"/>
                      <a:pt x="610" y="280"/>
                    </a:cubicBezTo>
                    <a:cubicBezTo>
                      <a:pt x="680" y="310"/>
                      <a:pt x="740" y="350"/>
                      <a:pt x="810" y="380"/>
                    </a:cubicBezTo>
                    <a:cubicBezTo>
                      <a:pt x="814" y="384"/>
                      <a:pt x="818" y="387"/>
                      <a:pt x="823" y="387"/>
                    </a:cubicBezTo>
                    <a:cubicBezTo>
                      <a:pt x="828" y="387"/>
                      <a:pt x="834" y="382"/>
                      <a:pt x="840" y="370"/>
                    </a:cubicBezTo>
                    <a:cubicBezTo>
                      <a:pt x="850" y="360"/>
                      <a:pt x="840" y="350"/>
                      <a:pt x="830" y="340"/>
                    </a:cubicBezTo>
                    <a:cubicBezTo>
                      <a:pt x="770" y="310"/>
                      <a:pt x="700" y="280"/>
                      <a:pt x="640" y="240"/>
                    </a:cubicBezTo>
                    <a:cubicBezTo>
                      <a:pt x="610" y="230"/>
                      <a:pt x="580" y="210"/>
                      <a:pt x="550" y="200"/>
                    </a:cubicBezTo>
                    <a:lnTo>
                      <a:pt x="491" y="170"/>
                    </a:lnTo>
                    <a:cubicBezTo>
                      <a:pt x="471" y="160"/>
                      <a:pt x="460" y="160"/>
                      <a:pt x="451" y="150"/>
                    </a:cubicBezTo>
                    <a:cubicBezTo>
                      <a:pt x="420" y="140"/>
                      <a:pt x="391" y="130"/>
                      <a:pt x="360" y="110"/>
                    </a:cubicBezTo>
                    <a:cubicBezTo>
                      <a:pt x="331" y="100"/>
                      <a:pt x="311" y="90"/>
                      <a:pt x="280" y="80"/>
                    </a:cubicBezTo>
                    <a:cubicBezTo>
                      <a:pt x="271" y="80"/>
                      <a:pt x="260" y="80"/>
                      <a:pt x="251" y="71"/>
                    </a:cubicBezTo>
                    <a:cubicBezTo>
                      <a:pt x="240" y="71"/>
                      <a:pt x="231" y="60"/>
                      <a:pt x="220" y="60"/>
                    </a:cubicBezTo>
                    <a:cubicBezTo>
                      <a:pt x="191" y="51"/>
                      <a:pt x="171" y="40"/>
                      <a:pt x="140" y="31"/>
                    </a:cubicBezTo>
                    <a:cubicBezTo>
                      <a:pt x="111" y="20"/>
                      <a:pt x="71" y="11"/>
                      <a:pt x="3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3674000" y="5129075"/>
                <a:ext cx="36775" cy="17000"/>
              </a:xfrm>
              <a:custGeom>
                <a:rect b="b" l="l" r="r" t="t"/>
                <a:pathLst>
                  <a:path extrusionOk="0" h="680" w="1471">
                    <a:moveTo>
                      <a:pt x="31" y="0"/>
                    </a:moveTo>
                    <a:cubicBezTo>
                      <a:pt x="21" y="0"/>
                      <a:pt x="11" y="0"/>
                      <a:pt x="11" y="11"/>
                    </a:cubicBezTo>
                    <a:cubicBezTo>
                      <a:pt x="1" y="20"/>
                      <a:pt x="11" y="31"/>
                      <a:pt x="21" y="40"/>
                    </a:cubicBezTo>
                    <a:cubicBezTo>
                      <a:pt x="171" y="111"/>
                      <a:pt x="321" y="180"/>
                      <a:pt x="471" y="260"/>
                    </a:cubicBezTo>
                    <a:cubicBezTo>
                      <a:pt x="540" y="290"/>
                      <a:pt x="611" y="320"/>
                      <a:pt x="691" y="350"/>
                    </a:cubicBezTo>
                    <a:cubicBezTo>
                      <a:pt x="720" y="370"/>
                      <a:pt x="760" y="380"/>
                      <a:pt x="800" y="400"/>
                    </a:cubicBezTo>
                    <a:cubicBezTo>
                      <a:pt x="831" y="410"/>
                      <a:pt x="871" y="430"/>
                      <a:pt x="900" y="440"/>
                    </a:cubicBezTo>
                    <a:cubicBezTo>
                      <a:pt x="931" y="460"/>
                      <a:pt x="960" y="470"/>
                      <a:pt x="1000" y="480"/>
                    </a:cubicBezTo>
                    <a:cubicBezTo>
                      <a:pt x="1030" y="500"/>
                      <a:pt x="1060" y="510"/>
                      <a:pt x="1090" y="530"/>
                    </a:cubicBezTo>
                    <a:cubicBezTo>
                      <a:pt x="1130" y="540"/>
                      <a:pt x="1160" y="560"/>
                      <a:pt x="1200" y="570"/>
                    </a:cubicBezTo>
                    <a:cubicBezTo>
                      <a:pt x="1280" y="610"/>
                      <a:pt x="1360" y="640"/>
                      <a:pt x="1440" y="680"/>
                    </a:cubicBezTo>
                    <a:lnTo>
                      <a:pt x="1450" y="680"/>
                    </a:lnTo>
                    <a:cubicBezTo>
                      <a:pt x="1460" y="680"/>
                      <a:pt x="1460" y="670"/>
                      <a:pt x="1470" y="670"/>
                    </a:cubicBezTo>
                    <a:lnTo>
                      <a:pt x="1470" y="650"/>
                    </a:lnTo>
                    <a:lnTo>
                      <a:pt x="1460" y="640"/>
                    </a:lnTo>
                    <a:cubicBezTo>
                      <a:pt x="1380" y="600"/>
                      <a:pt x="1290" y="560"/>
                      <a:pt x="1210" y="530"/>
                    </a:cubicBezTo>
                    <a:lnTo>
                      <a:pt x="1000" y="440"/>
                    </a:lnTo>
                    <a:cubicBezTo>
                      <a:pt x="971" y="420"/>
                      <a:pt x="951" y="410"/>
                      <a:pt x="920" y="400"/>
                    </a:cubicBezTo>
                    <a:cubicBezTo>
                      <a:pt x="891" y="390"/>
                      <a:pt x="860" y="380"/>
                      <a:pt x="840" y="370"/>
                    </a:cubicBezTo>
                    <a:lnTo>
                      <a:pt x="780" y="340"/>
                    </a:lnTo>
                    <a:lnTo>
                      <a:pt x="631" y="280"/>
                    </a:lnTo>
                    <a:cubicBezTo>
                      <a:pt x="591" y="270"/>
                      <a:pt x="551" y="250"/>
                      <a:pt x="520" y="231"/>
                    </a:cubicBezTo>
                    <a:cubicBezTo>
                      <a:pt x="481" y="220"/>
                      <a:pt x="441" y="200"/>
                      <a:pt x="401" y="180"/>
                    </a:cubicBezTo>
                    <a:cubicBezTo>
                      <a:pt x="341" y="151"/>
                      <a:pt x="271" y="111"/>
                      <a:pt x="201" y="80"/>
                    </a:cubicBezTo>
                    <a:cubicBezTo>
                      <a:pt x="141" y="51"/>
                      <a:pt x="91" y="31"/>
                      <a:pt x="41"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3655775" y="5021650"/>
                <a:ext cx="35250" cy="21425"/>
              </a:xfrm>
              <a:custGeom>
                <a:rect b="b" l="l" r="r" t="t"/>
                <a:pathLst>
                  <a:path extrusionOk="0" h="857" w="1410">
                    <a:moveTo>
                      <a:pt x="50" y="1"/>
                    </a:moveTo>
                    <a:cubicBezTo>
                      <a:pt x="30" y="1"/>
                      <a:pt x="21" y="1"/>
                      <a:pt x="11" y="21"/>
                    </a:cubicBezTo>
                    <a:cubicBezTo>
                      <a:pt x="1" y="31"/>
                      <a:pt x="1" y="61"/>
                      <a:pt x="21" y="71"/>
                    </a:cubicBezTo>
                    <a:cubicBezTo>
                      <a:pt x="101" y="111"/>
                      <a:pt x="170" y="151"/>
                      <a:pt x="250" y="191"/>
                    </a:cubicBezTo>
                    <a:cubicBezTo>
                      <a:pt x="321" y="231"/>
                      <a:pt x="401" y="271"/>
                      <a:pt x="481" y="311"/>
                    </a:cubicBezTo>
                    <a:cubicBezTo>
                      <a:pt x="620" y="391"/>
                      <a:pt x="760" y="480"/>
                      <a:pt x="890" y="571"/>
                    </a:cubicBezTo>
                    <a:cubicBezTo>
                      <a:pt x="960" y="620"/>
                      <a:pt x="1030" y="660"/>
                      <a:pt x="1100" y="700"/>
                    </a:cubicBezTo>
                    <a:cubicBezTo>
                      <a:pt x="1170" y="751"/>
                      <a:pt x="1249" y="791"/>
                      <a:pt x="1320" y="840"/>
                    </a:cubicBezTo>
                    <a:cubicBezTo>
                      <a:pt x="1329" y="840"/>
                      <a:pt x="1340" y="851"/>
                      <a:pt x="1349" y="851"/>
                    </a:cubicBezTo>
                    <a:cubicBezTo>
                      <a:pt x="1358" y="854"/>
                      <a:pt x="1366" y="857"/>
                      <a:pt x="1373" y="857"/>
                    </a:cubicBezTo>
                    <a:cubicBezTo>
                      <a:pt x="1384" y="857"/>
                      <a:pt x="1394" y="852"/>
                      <a:pt x="1400" y="840"/>
                    </a:cubicBezTo>
                    <a:cubicBezTo>
                      <a:pt x="1409" y="820"/>
                      <a:pt x="1400" y="800"/>
                      <a:pt x="1380" y="791"/>
                    </a:cubicBezTo>
                    <a:cubicBezTo>
                      <a:pt x="1309" y="751"/>
                      <a:pt x="1229" y="700"/>
                      <a:pt x="1150" y="651"/>
                    </a:cubicBezTo>
                    <a:cubicBezTo>
                      <a:pt x="1080" y="611"/>
                      <a:pt x="1010" y="571"/>
                      <a:pt x="950" y="520"/>
                    </a:cubicBezTo>
                    <a:cubicBezTo>
                      <a:pt x="870" y="471"/>
                      <a:pt x="800" y="421"/>
                      <a:pt x="730" y="371"/>
                    </a:cubicBezTo>
                    <a:cubicBezTo>
                      <a:pt x="690" y="351"/>
                      <a:pt x="660" y="331"/>
                      <a:pt x="630" y="301"/>
                    </a:cubicBezTo>
                    <a:cubicBezTo>
                      <a:pt x="610" y="291"/>
                      <a:pt x="590" y="291"/>
                      <a:pt x="580" y="281"/>
                    </a:cubicBezTo>
                    <a:cubicBezTo>
                      <a:pt x="560" y="271"/>
                      <a:pt x="550" y="261"/>
                      <a:pt x="530" y="251"/>
                    </a:cubicBezTo>
                    <a:cubicBezTo>
                      <a:pt x="450" y="211"/>
                      <a:pt x="381" y="171"/>
                      <a:pt x="301" y="131"/>
                    </a:cubicBezTo>
                    <a:lnTo>
                      <a:pt x="90" y="11"/>
                    </a:lnTo>
                    <a:cubicBezTo>
                      <a:pt x="81" y="11"/>
                      <a:pt x="70" y="1"/>
                      <a:pt x="7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38"/>
            <p:cNvSpPr/>
            <p:nvPr/>
          </p:nvSpPr>
          <p:spPr>
            <a:xfrm flipH="1">
              <a:off x="3832788" y="4451296"/>
              <a:ext cx="268501" cy="304406"/>
            </a:xfrm>
            <a:custGeom>
              <a:rect b="b" l="l" r="r" t="t"/>
              <a:pathLst>
                <a:path extrusionOk="0" h="5606" w="4945">
                  <a:moveTo>
                    <a:pt x="2011" y="1"/>
                  </a:moveTo>
                  <a:cubicBezTo>
                    <a:pt x="2000" y="1"/>
                    <a:pt x="1990" y="1"/>
                    <a:pt x="1979" y="2"/>
                  </a:cubicBezTo>
                  <a:cubicBezTo>
                    <a:pt x="1759" y="32"/>
                    <a:pt x="1759" y="242"/>
                    <a:pt x="1739" y="391"/>
                  </a:cubicBezTo>
                  <a:cubicBezTo>
                    <a:pt x="1659" y="971"/>
                    <a:pt x="1510" y="1541"/>
                    <a:pt x="1579" y="2150"/>
                  </a:cubicBezTo>
                  <a:cubicBezTo>
                    <a:pt x="1230" y="2260"/>
                    <a:pt x="880" y="2360"/>
                    <a:pt x="540" y="2470"/>
                  </a:cubicBezTo>
                  <a:cubicBezTo>
                    <a:pt x="340" y="2540"/>
                    <a:pt x="41" y="2510"/>
                    <a:pt x="21" y="2789"/>
                  </a:cubicBezTo>
                  <a:cubicBezTo>
                    <a:pt x="1" y="3060"/>
                    <a:pt x="300" y="3100"/>
                    <a:pt x="491" y="3179"/>
                  </a:cubicBezTo>
                  <a:cubicBezTo>
                    <a:pt x="840" y="3339"/>
                    <a:pt x="1220" y="3399"/>
                    <a:pt x="1559" y="3559"/>
                  </a:cubicBezTo>
                  <a:cubicBezTo>
                    <a:pt x="1710" y="3629"/>
                    <a:pt x="1779" y="3709"/>
                    <a:pt x="1779" y="3889"/>
                  </a:cubicBezTo>
                  <a:cubicBezTo>
                    <a:pt x="1759" y="4328"/>
                    <a:pt x="1779" y="4758"/>
                    <a:pt x="1829" y="5187"/>
                  </a:cubicBezTo>
                  <a:cubicBezTo>
                    <a:pt x="1849" y="5358"/>
                    <a:pt x="1849" y="5547"/>
                    <a:pt x="2049" y="5597"/>
                  </a:cubicBezTo>
                  <a:cubicBezTo>
                    <a:pt x="2070" y="5603"/>
                    <a:pt x="2090" y="5606"/>
                    <a:pt x="2109" y="5606"/>
                  </a:cubicBezTo>
                  <a:cubicBezTo>
                    <a:pt x="2250" y="5606"/>
                    <a:pt x="2328" y="5453"/>
                    <a:pt x="2399" y="5347"/>
                  </a:cubicBezTo>
                  <a:cubicBezTo>
                    <a:pt x="2499" y="5198"/>
                    <a:pt x="2589" y="5048"/>
                    <a:pt x="2669" y="4888"/>
                  </a:cubicBezTo>
                  <a:cubicBezTo>
                    <a:pt x="2818" y="4608"/>
                    <a:pt x="2969" y="4328"/>
                    <a:pt x="3128" y="4028"/>
                  </a:cubicBezTo>
                  <a:cubicBezTo>
                    <a:pt x="3428" y="4288"/>
                    <a:pt x="3728" y="4518"/>
                    <a:pt x="4088" y="4638"/>
                  </a:cubicBezTo>
                  <a:cubicBezTo>
                    <a:pt x="4186" y="4675"/>
                    <a:pt x="4292" y="4731"/>
                    <a:pt x="4394" y="4731"/>
                  </a:cubicBezTo>
                  <a:cubicBezTo>
                    <a:pt x="4458" y="4731"/>
                    <a:pt x="4519" y="4709"/>
                    <a:pt x="4577" y="4648"/>
                  </a:cubicBezTo>
                  <a:cubicBezTo>
                    <a:pt x="4727" y="4488"/>
                    <a:pt x="4627" y="4308"/>
                    <a:pt x="4567" y="4148"/>
                  </a:cubicBezTo>
                  <a:cubicBezTo>
                    <a:pt x="4477" y="3879"/>
                    <a:pt x="4367" y="3619"/>
                    <a:pt x="4247" y="3359"/>
                  </a:cubicBezTo>
                  <a:cubicBezTo>
                    <a:pt x="4197" y="3229"/>
                    <a:pt x="4197" y="3129"/>
                    <a:pt x="4267" y="3000"/>
                  </a:cubicBezTo>
                  <a:cubicBezTo>
                    <a:pt x="4467" y="2570"/>
                    <a:pt x="4737" y="2160"/>
                    <a:pt x="4857" y="1690"/>
                  </a:cubicBezTo>
                  <a:cubicBezTo>
                    <a:pt x="4944" y="1349"/>
                    <a:pt x="4867" y="1190"/>
                    <a:pt x="4615" y="1190"/>
                  </a:cubicBezTo>
                  <a:cubicBezTo>
                    <a:pt x="4551" y="1190"/>
                    <a:pt x="4475" y="1201"/>
                    <a:pt x="4387" y="1221"/>
                  </a:cubicBezTo>
                  <a:cubicBezTo>
                    <a:pt x="3948" y="1321"/>
                    <a:pt x="3538" y="1501"/>
                    <a:pt x="3088" y="1641"/>
                  </a:cubicBezTo>
                  <a:cubicBezTo>
                    <a:pt x="2869" y="1161"/>
                    <a:pt x="2598" y="731"/>
                    <a:pt x="2349" y="302"/>
                  </a:cubicBezTo>
                  <a:cubicBezTo>
                    <a:pt x="2264" y="160"/>
                    <a:pt x="2188" y="1"/>
                    <a:pt x="2011" y="1"/>
                  </a:cubicBezTo>
                  <a:close/>
                </a:path>
              </a:pathLst>
            </a:custGeom>
            <a:solidFill>
              <a:srgbClr val="FFC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flipH="1">
              <a:off x="543269" y="1332274"/>
              <a:ext cx="469117" cy="43529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FFC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8326300" y="444023"/>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FFC0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38"/>
          <p:cNvSpPr txBox="1"/>
          <p:nvPr>
            <p:ph idx="4294967295" type="subTitle"/>
          </p:nvPr>
        </p:nvSpPr>
        <p:spPr>
          <a:xfrm>
            <a:off x="4551300" y="1767575"/>
            <a:ext cx="3872700" cy="43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Glegoo"/>
                <a:ea typeface="Glegoo"/>
                <a:cs typeface="Glegoo"/>
                <a:sym typeface="Glegoo"/>
              </a:rPr>
              <a:t>Do you have any questions?</a:t>
            </a:r>
            <a:endParaRPr sz="2000">
              <a:latin typeface="Glegoo"/>
              <a:ea typeface="Glegoo"/>
              <a:cs typeface="Glegoo"/>
              <a:sym typeface="Glegoo"/>
            </a:endParaRPr>
          </a:p>
        </p:txBody>
      </p:sp>
      <p:sp>
        <p:nvSpPr>
          <p:cNvPr id="694" name="Google Shape;694;p38"/>
          <p:cNvSpPr txBox="1"/>
          <p:nvPr>
            <p:ph idx="4294967295" type="ctrTitle"/>
          </p:nvPr>
        </p:nvSpPr>
        <p:spPr>
          <a:xfrm>
            <a:off x="4551300" y="809027"/>
            <a:ext cx="3872700" cy="10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720000" y="2385125"/>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rgbClr val="CFE2F3"/>
                </a:highlight>
              </a:rPr>
              <a:t>Problem</a:t>
            </a:r>
            <a:endParaRPr>
              <a:highlight>
                <a:srgbClr val="CFE2F3"/>
              </a:highlight>
            </a:endParaRPr>
          </a:p>
        </p:txBody>
      </p:sp>
      <p:sp>
        <p:nvSpPr>
          <p:cNvPr id="272" name="Google Shape;272;p23"/>
          <p:cNvSpPr txBox="1"/>
          <p:nvPr>
            <p:ph idx="2" type="title"/>
          </p:nvPr>
        </p:nvSpPr>
        <p:spPr>
          <a:xfrm>
            <a:off x="2996550" y="1156700"/>
            <a:ext cx="3150900" cy="12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3" name="Google Shape;273;p23"/>
          <p:cNvSpPr txBox="1"/>
          <p:nvPr>
            <p:ph idx="1" type="subTitle"/>
          </p:nvPr>
        </p:nvSpPr>
        <p:spPr>
          <a:xfrm>
            <a:off x="720000" y="3290000"/>
            <a:ext cx="7704000" cy="107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 many bills are introduced, but only a fraction of them are passed. The complexity of the process and the high volume make it much too </a:t>
            </a:r>
            <a:r>
              <a:rPr lang="en"/>
              <a:t>difficult</a:t>
            </a:r>
            <a:r>
              <a:rPr lang="en"/>
              <a:t> for lawmakers, lobbyists, </a:t>
            </a:r>
            <a:r>
              <a:rPr lang="en"/>
              <a:t>advocacy</a:t>
            </a:r>
            <a:r>
              <a:rPr lang="en"/>
              <a:t> </a:t>
            </a:r>
            <a:r>
              <a:rPr lang="en"/>
              <a:t>groups</a:t>
            </a:r>
            <a:r>
              <a:rPr lang="en"/>
              <a:t>, and just regular citizens effectively predict or track the success of a bill. </a:t>
            </a:r>
            <a:endParaRPr/>
          </a:p>
        </p:txBody>
      </p:sp>
      <p:sp>
        <p:nvSpPr>
          <p:cNvPr id="274" name="Google Shape;274;p23"/>
          <p:cNvSpPr/>
          <p:nvPr/>
        </p:nvSpPr>
        <p:spPr>
          <a:xfrm>
            <a:off x="3807750" y="1946873"/>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D60C00"/>
              </a:highlight>
            </a:endParaRPr>
          </a:p>
        </p:txBody>
      </p:sp>
      <p:pic>
        <p:nvPicPr>
          <p:cNvPr id="275" name="Google Shape;275;p23"/>
          <p:cNvPicPr preferRelativeResize="0"/>
          <p:nvPr/>
        </p:nvPicPr>
        <p:blipFill>
          <a:blip r:embed="rId3">
            <a:alphaModFix/>
          </a:blip>
          <a:stretch>
            <a:fillRect/>
          </a:stretch>
        </p:blipFill>
        <p:spPr>
          <a:xfrm>
            <a:off x="8705625" y="4603494"/>
            <a:ext cx="328049" cy="4370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type="title"/>
          </p:nvPr>
        </p:nvSpPr>
        <p:spPr>
          <a:xfrm>
            <a:off x="720000" y="407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ounts of bills and resolutions. </a:t>
            </a:r>
            <a:endParaRPr/>
          </a:p>
        </p:txBody>
      </p:sp>
      <p:sp>
        <p:nvSpPr>
          <p:cNvPr id="281" name="Google Shape;281;p24"/>
          <p:cNvSpPr/>
          <p:nvPr/>
        </p:nvSpPr>
        <p:spPr>
          <a:xfrm>
            <a:off x="664950" y="1180625"/>
            <a:ext cx="8042400" cy="3891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282" name="Google Shape;282;p24"/>
          <p:cNvSpPr/>
          <p:nvPr/>
        </p:nvSpPr>
        <p:spPr>
          <a:xfrm>
            <a:off x="448950" y="973600"/>
            <a:ext cx="8042400" cy="38910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pic>
        <p:nvPicPr>
          <p:cNvPr id="283" name="Google Shape;283;p24"/>
          <p:cNvPicPr preferRelativeResize="0"/>
          <p:nvPr/>
        </p:nvPicPr>
        <p:blipFill>
          <a:blip r:embed="rId3">
            <a:alphaModFix/>
          </a:blip>
          <a:stretch>
            <a:fillRect/>
          </a:stretch>
        </p:blipFill>
        <p:spPr>
          <a:xfrm>
            <a:off x="546338" y="1067750"/>
            <a:ext cx="8051323" cy="3880201"/>
          </a:xfrm>
          <a:prstGeom prst="rect">
            <a:avLst/>
          </a:prstGeom>
          <a:noFill/>
          <a:ln>
            <a:noFill/>
          </a:ln>
        </p:spPr>
      </p:pic>
      <p:pic>
        <p:nvPicPr>
          <p:cNvPr id="284" name="Google Shape;284;p24"/>
          <p:cNvPicPr preferRelativeResize="0"/>
          <p:nvPr/>
        </p:nvPicPr>
        <p:blipFill>
          <a:blip r:embed="rId4">
            <a:alphaModFix/>
          </a:blip>
          <a:stretch>
            <a:fillRect/>
          </a:stretch>
        </p:blipFill>
        <p:spPr>
          <a:xfrm>
            <a:off x="8424000" y="4375249"/>
            <a:ext cx="429863"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p:nvPr/>
        </p:nvSpPr>
        <p:spPr>
          <a:xfrm>
            <a:off x="566100" y="540000"/>
            <a:ext cx="4265700" cy="4265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290" name="Google Shape;290;p25"/>
          <p:cNvSpPr/>
          <p:nvPr/>
        </p:nvSpPr>
        <p:spPr>
          <a:xfrm>
            <a:off x="306300" y="292250"/>
            <a:ext cx="4265700" cy="42657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pic>
        <p:nvPicPr>
          <p:cNvPr id="291" name="Google Shape;291;p25"/>
          <p:cNvPicPr preferRelativeResize="0"/>
          <p:nvPr/>
        </p:nvPicPr>
        <p:blipFill>
          <a:blip r:embed="rId3">
            <a:alphaModFix/>
          </a:blip>
          <a:stretch>
            <a:fillRect/>
          </a:stretch>
        </p:blipFill>
        <p:spPr>
          <a:xfrm>
            <a:off x="442775" y="407050"/>
            <a:ext cx="4265800" cy="4265800"/>
          </a:xfrm>
          <a:prstGeom prst="rect">
            <a:avLst/>
          </a:prstGeom>
          <a:noFill/>
          <a:ln>
            <a:noFill/>
          </a:ln>
        </p:spPr>
      </p:pic>
      <p:pic>
        <p:nvPicPr>
          <p:cNvPr id="292" name="Google Shape;292;p25"/>
          <p:cNvPicPr preferRelativeResize="0"/>
          <p:nvPr/>
        </p:nvPicPr>
        <p:blipFill>
          <a:blip r:embed="rId4">
            <a:alphaModFix/>
          </a:blip>
          <a:stretch>
            <a:fillRect/>
          </a:stretch>
        </p:blipFill>
        <p:spPr>
          <a:xfrm>
            <a:off x="566100" y="966200"/>
            <a:ext cx="615822" cy="820450"/>
          </a:xfrm>
          <a:prstGeom prst="rect">
            <a:avLst/>
          </a:prstGeom>
          <a:noFill/>
          <a:ln>
            <a:noFill/>
          </a:ln>
        </p:spPr>
      </p:pic>
      <p:sp>
        <p:nvSpPr>
          <p:cNvPr id="293" name="Google Shape;293;p25"/>
          <p:cNvSpPr txBox="1"/>
          <p:nvPr/>
        </p:nvSpPr>
        <p:spPr>
          <a:xfrm>
            <a:off x="5299925" y="1740750"/>
            <a:ext cx="3540300" cy="15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80E44"/>
                </a:solidFill>
                <a:latin typeface="Muli"/>
                <a:ea typeface="Muli"/>
                <a:cs typeface="Muli"/>
                <a:sym typeface="Muli"/>
              </a:rPr>
              <a:t>This process on the left is the simplified version of a more complex and longer process with tons of hurdles. For our purposes, we will have to simplify even more and focus on specific stages in order for </a:t>
            </a:r>
            <a:r>
              <a:rPr lang="en">
                <a:solidFill>
                  <a:srgbClr val="180E44"/>
                </a:solidFill>
                <a:latin typeface="Muli"/>
                <a:ea typeface="Muli"/>
                <a:cs typeface="Muli"/>
                <a:sym typeface="Muli"/>
              </a:rPr>
              <a:t>analysis. </a:t>
            </a:r>
            <a:endParaRPr>
              <a:solidFill>
                <a:srgbClr val="180E44"/>
              </a:solidFill>
              <a:latin typeface="Muli"/>
              <a:ea typeface="Muli"/>
              <a:cs typeface="Muli"/>
              <a:sym typeface="Muli"/>
            </a:endParaRPr>
          </a:p>
        </p:txBody>
      </p:sp>
      <p:grpSp>
        <p:nvGrpSpPr>
          <p:cNvPr id="294" name="Google Shape;294;p25"/>
          <p:cNvGrpSpPr/>
          <p:nvPr/>
        </p:nvGrpSpPr>
        <p:grpSpPr>
          <a:xfrm>
            <a:off x="6831073" y="689500"/>
            <a:ext cx="505981" cy="910989"/>
            <a:chOff x="4720425" y="2814651"/>
            <a:chExt cx="1168818" cy="1580754"/>
          </a:xfrm>
        </p:grpSpPr>
        <p:sp>
          <p:nvSpPr>
            <p:cNvPr id="295" name="Google Shape;295;p25"/>
            <p:cNvSpPr/>
            <p:nvPr/>
          </p:nvSpPr>
          <p:spPr>
            <a:xfrm>
              <a:off x="4761975" y="2825525"/>
              <a:ext cx="60600" cy="443200"/>
            </a:xfrm>
            <a:custGeom>
              <a:rect b="b" l="l" r="r" t="t"/>
              <a:pathLst>
                <a:path extrusionOk="0" h="17728" w="2424">
                  <a:moveTo>
                    <a:pt x="454" y="17728"/>
                  </a:moveTo>
                  <a:lnTo>
                    <a:pt x="2424" y="17577"/>
                  </a:lnTo>
                  <a:lnTo>
                    <a:pt x="2424" y="10228"/>
                  </a:lnTo>
                  <a:lnTo>
                    <a:pt x="1970" y="3940"/>
                  </a:lnTo>
                  <a:lnTo>
                    <a:pt x="1515" y="0"/>
                  </a:lnTo>
                  <a:lnTo>
                    <a:pt x="454" y="4091"/>
                  </a:lnTo>
                  <a:lnTo>
                    <a:pt x="0" y="8788"/>
                  </a:lnTo>
                  <a:lnTo>
                    <a:pt x="0" y="12501"/>
                  </a:lnTo>
                  <a:lnTo>
                    <a:pt x="76" y="16289"/>
                  </a:lnTo>
                  <a:close/>
                </a:path>
              </a:pathLst>
            </a:custGeom>
            <a:solidFill>
              <a:srgbClr val="FFC05C"/>
            </a:solidFill>
            <a:ln>
              <a:noFill/>
            </a:ln>
          </p:spPr>
        </p:sp>
        <p:sp>
          <p:nvSpPr>
            <p:cNvPr id="296" name="Google Shape;296;p25"/>
            <p:cNvSpPr/>
            <p:nvPr/>
          </p:nvSpPr>
          <p:spPr>
            <a:xfrm>
              <a:off x="4720425" y="2814651"/>
              <a:ext cx="1168818" cy="1580754"/>
            </a:xfrm>
            <a:custGeom>
              <a:rect b="b" l="l" r="r" t="t"/>
              <a:pathLst>
                <a:path extrusionOk="0" h="21595" w="15968">
                  <a:moveTo>
                    <a:pt x="5432" y="4068"/>
                  </a:moveTo>
                  <a:cubicBezTo>
                    <a:pt x="5841" y="4068"/>
                    <a:pt x="6237" y="4162"/>
                    <a:pt x="6645" y="4397"/>
                  </a:cubicBezTo>
                  <a:cubicBezTo>
                    <a:pt x="6264" y="4422"/>
                    <a:pt x="5914" y="4534"/>
                    <a:pt x="5571" y="4534"/>
                  </a:cubicBezTo>
                  <a:cubicBezTo>
                    <a:pt x="5483" y="4534"/>
                    <a:pt x="5395" y="4526"/>
                    <a:pt x="5306" y="4508"/>
                  </a:cubicBezTo>
                  <a:cubicBezTo>
                    <a:pt x="4987" y="4448"/>
                    <a:pt x="4987" y="4417"/>
                    <a:pt x="5096" y="4088"/>
                  </a:cubicBezTo>
                  <a:cubicBezTo>
                    <a:pt x="5209" y="4075"/>
                    <a:pt x="5321" y="4068"/>
                    <a:pt x="5432" y="4068"/>
                  </a:cubicBezTo>
                  <a:close/>
                  <a:moveTo>
                    <a:pt x="4996" y="4597"/>
                  </a:moveTo>
                  <a:cubicBezTo>
                    <a:pt x="5466" y="4777"/>
                    <a:pt x="5936" y="4867"/>
                    <a:pt x="6355" y="5097"/>
                  </a:cubicBezTo>
                  <a:cubicBezTo>
                    <a:pt x="6175" y="5065"/>
                    <a:pt x="5994" y="5058"/>
                    <a:pt x="5811" y="5058"/>
                  </a:cubicBezTo>
                  <a:cubicBezTo>
                    <a:pt x="5688" y="5058"/>
                    <a:pt x="5565" y="5061"/>
                    <a:pt x="5440" y="5061"/>
                  </a:cubicBezTo>
                  <a:cubicBezTo>
                    <a:pt x="5284" y="5061"/>
                    <a:pt x="5127" y="5057"/>
                    <a:pt x="4967" y="5037"/>
                  </a:cubicBezTo>
                  <a:cubicBezTo>
                    <a:pt x="4976" y="4887"/>
                    <a:pt x="4987" y="4757"/>
                    <a:pt x="4996" y="4597"/>
                  </a:cubicBezTo>
                  <a:close/>
                  <a:moveTo>
                    <a:pt x="6995" y="4448"/>
                  </a:moveTo>
                  <a:lnTo>
                    <a:pt x="6995" y="4448"/>
                  </a:lnTo>
                  <a:cubicBezTo>
                    <a:pt x="7035" y="4697"/>
                    <a:pt x="7055" y="4907"/>
                    <a:pt x="6945" y="5127"/>
                  </a:cubicBezTo>
                  <a:cubicBezTo>
                    <a:pt x="6595" y="4987"/>
                    <a:pt x="6295" y="4767"/>
                    <a:pt x="5926" y="4677"/>
                  </a:cubicBezTo>
                  <a:cubicBezTo>
                    <a:pt x="6266" y="4548"/>
                    <a:pt x="6625" y="4497"/>
                    <a:pt x="6995" y="4448"/>
                  </a:cubicBezTo>
                  <a:close/>
                  <a:moveTo>
                    <a:pt x="1020" y="491"/>
                  </a:moveTo>
                  <a:cubicBezTo>
                    <a:pt x="1279" y="2309"/>
                    <a:pt x="1339" y="4138"/>
                    <a:pt x="1259" y="5996"/>
                  </a:cubicBezTo>
                  <a:lnTo>
                    <a:pt x="790" y="5996"/>
                  </a:lnTo>
                  <a:cubicBezTo>
                    <a:pt x="570" y="4128"/>
                    <a:pt x="660" y="2299"/>
                    <a:pt x="1020" y="491"/>
                  </a:cubicBezTo>
                  <a:close/>
                  <a:moveTo>
                    <a:pt x="5250" y="2284"/>
                  </a:moveTo>
                  <a:cubicBezTo>
                    <a:pt x="5372" y="2284"/>
                    <a:pt x="5490" y="2357"/>
                    <a:pt x="5566" y="2499"/>
                  </a:cubicBezTo>
                  <a:cubicBezTo>
                    <a:pt x="5691" y="2723"/>
                    <a:pt x="5780" y="2823"/>
                    <a:pt x="5915" y="2823"/>
                  </a:cubicBezTo>
                  <a:cubicBezTo>
                    <a:pt x="5996" y="2823"/>
                    <a:pt x="6094" y="2787"/>
                    <a:pt x="6226" y="2719"/>
                  </a:cubicBezTo>
                  <a:cubicBezTo>
                    <a:pt x="6360" y="2654"/>
                    <a:pt x="6486" y="2623"/>
                    <a:pt x="6596" y="2623"/>
                  </a:cubicBezTo>
                  <a:cubicBezTo>
                    <a:pt x="6897" y="2623"/>
                    <a:pt x="7092" y="2852"/>
                    <a:pt x="7085" y="3269"/>
                  </a:cubicBezTo>
                  <a:cubicBezTo>
                    <a:pt x="7085" y="3427"/>
                    <a:pt x="7139" y="3492"/>
                    <a:pt x="7281" y="3492"/>
                  </a:cubicBezTo>
                  <a:cubicBezTo>
                    <a:pt x="7300" y="3492"/>
                    <a:pt x="7322" y="3491"/>
                    <a:pt x="7345" y="3489"/>
                  </a:cubicBezTo>
                  <a:cubicBezTo>
                    <a:pt x="7368" y="3485"/>
                    <a:pt x="7391" y="3484"/>
                    <a:pt x="7414" y="3484"/>
                  </a:cubicBezTo>
                  <a:cubicBezTo>
                    <a:pt x="7730" y="3484"/>
                    <a:pt x="7969" y="3801"/>
                    <a:pt x="7894" y="4128"/>
                  </a:cubicBezTo>
                  <a:cubicBezTo>
                    <a:pt x="7864" y="4277"/>
                    <a:pt x="7804" y="4428"/>
                    <a:pt x="7794" y="4588"/>
                  </a:cubicBezTo>
                  <a:cubicBezTo>
                    <a:pt x="7794" y="4747"/>
                    <a:pt x="7804" y="4887"/>
                    <a:pt x="7924" y="5017"/>
                  </a:cubicBezTo>
                  <a:cubicBezTo>
                    <a:pt x="8024" y="5117"/>
                    <a:pt x="8074" y="5247"/>
                    <a:pt x="8084" y="5397"/>
                  </a:cubicBezTo>
                  <a:cubicBezTo>
                    <a:pt x="8084" y="5487"/>
                    <a:pt x="8064" y="5627"/>
                    <a:pt x="7994" y="5636"/>
                  </a:cubicBezTo>
                  <a:cubicBezTo>
                    <a:pt x="7684" y="5687"/>
                    <a:pt x="7525" y="5907"/>
                    <a:pt x="7345" y="6126"/>
                  </a:cubicBezTo>
                  <a:cubicBezTo>
                    <a:pt x="7298" y="6186"/>
                    <a:pt x="7215" y="6233"/>
                    <a:pt x="7126" y="6233"/>
                  </a:cubicBezTo>
                  <a:cubicBezTo>
                    <a:pt x="7082" y="6233"/>
                    <a:pt x="7037" y="6222"/>
                    <a:pt x="6995" y="6196"/>
                  </a:cubicBezTo>
                  <a:cubicBezTo>
                    <a:pt x="6855" y="6116"/>
                    <a:pt x="6935" y="5976"/>
                    <a:pt x="6935" y="5867"/>
                  </a:cubicBezTo>
                  <a:cubicBezTo>
                    <a:pt x="6945" y="5576"/>
                    <a:pt x="7085" y="5317"/>
                    <a:pt x="7145" y="5037"/>
                  </a:cubicBezTo>
                  <a:cubicBezTo>
                    <a:pt x="7254" y="4528"/>
                    <a:pt x="7165" y="4368"/>
                    <a:pt x="6685" y="4168"/>
                  </a:cubicBezTo>
                  <a:cubicBezTo>
                    <a:pt x="6155" y="3958"/>
                    <a:pt x="5596" y="3888"/>
                    <a:pt x="5036" y="3888"/>
                  </a:cubicBezTo>
                  <a:cubicBezTo>
                    <a:pt x="4916" y="3888"/>
                    <a:pt x="4876" y="3938"/>
                    <a:pt x="4856" y="4048"/>
                  </a:cubicBezTo>
                  <a:cubicBezTo>
                    <a:pt x="4807" y="4377"/>
                    <a:pt x="4747" y="4717"/>
                    <a:pt x="4687" y="5067"/>
                  </a:cubicBezTo>
                  <a:cubicBezTo>
                    <a:pt x="4277" y="4937"/>
                    <a:pt x="4167" y="4688"/>
                    <a:pt x="4357" y="4388"/>
                  </a:cubicBezTo>
                  <a:cubicBezTo>
                    <a:pt x="4417" y="4297"/>
                    <a:pt x="4407" y="4228"/>
                    <a:pt x="4347" y="4158"/>
                  </a:cubicBezTo>
                  <a:cubicBezTo>
                    <a:pt x="4157" y="3948"/>
                    <a:pt x="4217" y="3728"/>
                    <a:pt x="4347" y="3528"/>
                  </a:cubicBezTo>
                  <a:cubicBezTo>
                    <a:pt x="4469" y="3349"/>
                    <a:pt x="4637" y="3290"/>
                    <a:pt x="4831" y="3290"/>
                  </a:cubicBezTo>
                  <a:cubicBezTo>
                    <a:pt x="4875" y="3290"/>
                    <a:pt x="4920" y="3293"/>
                    <a:pt x="4967" y="3298"/>
                  </a:cubicBezTo>
                  <a:cubicBezTo>
                    <a:pt x="5018" y="3304"/>
                    <a:pt x="5073" y="3336"/>
                    <a:pt x="5121" y="3336"/>
                  </a:cubicBezTo>
                  <a:cubicBezTo>
                    <a:pt x="5157" y="3336"/>
                    <a:pt x="5190" y="3318"/>
                    <a:pt x="5216" y="3258"/>
                  </a:cubicBezTo>
                  <a:cubicBezTo>
                    <a:pt x="5196" y="3158"/>
                    <a:pt x="5107" y="3158"/>
                    <a:pt x="5056" y="3118"/>
                  </a:cubicBezTo>
                  <a:cubicBezTo>
                    <a:pt x="4827" y="2969"/>
                    <a:pt x="4787" y="2649"/>
                    <a:pt x="4956" y="2439"/>
                  </a:cubicBezTo>
                  <a:cubicBezTo>
                    <a:pt x="5043" y="2335"/>
                    <a:pt x="5148" y="2284"/>
                    <a:pt x="5250" y="2284"/>
                  </a:cubicBezTo>
                  <a:close/>
                  <a:moveTo>
                    <a:pt x="1010" y="6706"/>
                  </a:moveTo>
                  <a:cubicBezTo>
                    <a:pt x="1350" y="6986"/>
                    <a:pt x="1350" y="7545"/>
                    <a:pt x="1010" y="7735"/>
                  </a:cubicBezTo>
                  <a:cubicBezTo>
                    <a:pt x="969" y="7757"/>
                    <a:pt x="936" y="7768"/>
                    <a:pt x="908" y="7768"/>
                  </a:cubicBezTo>
                  <a:cubicBezTo>
                    <a:pt x="861" y="7768"/>
                    <a:pt x="828" y="7737"/>
                    <a:pt x="790" y="7675"/>
                  </a:cubicBezTo>
                  <a:cubicBezTo>
                    <a:pt x="610" y="7365"/>
                    <a:pt x="710" y="6906"/>
                    <a:pt x="1010" y="6706"/>
                  </a:cubicBezTo>
                  <a:close/>
                  <a:moveTo>
                    <a:pt x="4936" y="5217"/>
                  </a:moveTo>
                  <a:cubicBezTo>
                    <a:pt x="5586" y="5217"/>
                    <a:pt x="6215" y="5237"/>
                    <a:pt x="6835" y="5427"/>
                  </a:cubicBezTo>
                  <a:cubicBezTo>
                    <a:pt x="6875" y="5527"/>
                    <a:pt x="6815" y="5636"/>
                    <a:pt x="6785" y="5727"/>
                  </a:cubicBezTo>
                  <a:cubicBezTo>
                    <a:pt x="6655" y="6076"/>
                    <a:pt x="6705" y="6416"/>
                    <a:pt x="6825" y="6755"/>
                  </a:cubicBezTo>
                  <a:cubicBezTo>
                    <a:pt x="6915" y="6995"/>
                    <a:pt x="7035" y="7175"/>
                    <a:pt x="7294" y="7285"/>
                  </a:cubicBezTo>
                  <a:cubicBezTo>
                    <a:pt x="7714" y="7455"/>
                    <a:pt x="7984" y="7815"/>
                    <a:pt x="8254" y="8194"/>
                  </a:cubicBezTo>
                  <a:cubicBezTo>
                    <a:pt x="8108" y="8212"/>
                    <a:pt x="7966" y="8221"/>
                    <a:pt x="7825" y="8221"/>
                  </a:cubicBezTo>
                  <a:cubicBezTo>
                    <a:pt x="6793" y="8221"/>
                    <a:pt x="5898" y="7764"/>
                    <a:pt x="4956" y="7315"/>
                  </a:cubicBezTo>
                  <a:cubicBezTo>
                    <a:pt x="5111" y="7237"/>
                    <a:pt x="5260" y="7218"/>
                    <a:pt x="5403" y="7218"/>
                  </a:cubicBezTo>
                  <a:cubicBezTo>
                    <a:pt x="5518" y="7218"/>
                    <a:pt x="5629" y="7231"/>
                    <a:pt x="5736" y="7235"/>
                  </a:cubicBezTo>
                  <a:cubicBezTo>
                    <a:pt x="5746" y="7235"/>
                    <a:pt x="5756" y="7236"/>
                    <a:pt x="5766" y="7236"/>
                  </a:cubicBezTo>
                  <a:cubicBezTo>
                    <a:pt x="5986" y="7236"/>
                    <a:pt x="6097" y="7125"/>
                    <a:pt x="6126" y="6906"/>
                  </a:cubicBezTo>
                  <a:cubicBezTo>
                    <a:pt x="6155" y="6695"/>
                    <a:pt x="6175" y="6476"/>
                    <a:pt x="6195" y="6246"/>
                  </a:cubicBezTo>
                  <a:cubicBezTo>
                    <a:pt x="6203" y="6131"/>
                    <a:pt x="6174" y="6067"/>
                    <a:pt x="6093" y="6067"/>
                  </a:cubicBezTo>
                  <a:cubicBezTo>
                    <a:pt x="6061" y="6067"/>
                    <a:pt x="6023" y="6077"/>
                    <a:pt x="5976" y="6096"/>
                  </a:cubicBezTo>
                  <a:cubicBezTo>
                    <a:pt x="5856" y="6146"/>
                    <a:pt x="5736" y="6176"/>
                    <a:pt x="5606" y="6206"/>
                  </a:cubicBezTo>
                  <a:cubicBezTo>
                    <a:pt x="5530" y="6221"/>
                    <a:pt x="5464" y="6229"/>
                    <a:pt x="5407" y="6229"/>
                  </a:cubicBezTo>
                  <a:cubicBezTo>
                    <a:pt x="5192" y="6229"/>
                    <a:pt x="5093" y="6118"/>
                    <a:pt x="5007" y="5827"/>
                  </a:cubicBezTo>
                  <a:cubicBezTo>
                    <a:pt x="5047" y="5736"/>
                    <a:pt x="5207" y="5747"/>
                    <a:pt x="5187" y="5607"/>
                  </a:cubicBezTo>
                  <a:cubicBezTo>
                    <a:pt x="5164" y="5578"/>
                    <a:pt x="5141" y="5569"/>
                    <a:pt x="5117" y="5569"/>
                  </a:cubicBezTo>
                  <a:cubicBezTo>
                    <a:pt x="5068" y="5569"/>
                    <a:pt x="5016" y="5607"/>
                    <a:pt x="4959" y="5607"/>
                  </a:cubicBezTo>
                  <a:cubicBezTo>
                    <a:pt x="4955" y="5607"/>
                    <a:pt x="4951" y="5607"/>
                    <a:pt x="4947" y="5607"/>
                  </a:cubicBezTo>
                  <a:cubicBezTo>
                    <a:pt x="4916" y="5476"/>
                    <a:pt x="4927" y="5347"/>
                    <a:pt x="4936" y="5217"/>
                  </a:cubicBezTo>
                  <a:close/>
                  <a:moveTo>
                    <a:pt x="1199" y="7894"/>
                  </a:moveTo>
                  <a:lnTo>
                    <a:pt x="1199" y="7894"/>
                  </a:lnTo>
                  <a:cubicBezTo>
                    <a:pt x="1279" y="8285"/>
                    <a:pt x="1190" y="8654"/>
                    <a:pt x="1219" y="9044"/>
                  </a:cubicBezTo>
                  <a:cubicBezTo>
                    <a:pt x="900" y="8794"/>
                    <a:pt x="890" y="8045"/>
                    <a:pt x="1199" y="7894"/>
                  </a:cubicBezTo>
                  <a:close/>
                  <a:moveTo>
                    <a:pt x="8384" y="8414"/>
                  </a:moveTo>
                  <a:cubicBezTo>
                    <a:pt x="8504" y="8594"/>
                    <a:pt x="8604" y="8754"/>
                    <a:pt x="8713" y="8924"/>
                  </a:cubicBezTo>
                  <a:cubicBezTo>
                    <a:pt x="7834" y="9544"/>
                    <a:pt x="6865" y="9873"/>
                    <a:pt x="5826" y="10033"/>
                  </a:cubicBezTo>
                  <a:cubicBezTo>
                    <a:pt x="6745" y="9593"/>
                    <a:pt x="7545" y="8994"/>
                    <a:pt x="8384" y="8414"/>
                  </a:cubicBezTo>
                  <a:close/>
                  <a:moveTo>
                    <a:pt x="4737" y="7405"/>
                  </a:moveTo>
                  <a:cubicBezTo>
                    <a:pt x="5723" y="7921"/>
                    <a:pt x="6717" y="8420"/>
                    <a:pt x="7862" y="8420"/>
                  </a:cubicBezTo>
                  <a:cubicBezTo>
                    <a:pt x="7935" y="8420"/>
                    <a:pt x="8009" y="8418"/>
                    <a:pt x="8084" y="8414"/>
                  </a:cubicBezTo>
                  <a:lnTo>
                    <a:pt x="8084" y="8414"/>
                  </a:lnTo>
                  <a:cubicBezTo>
                    <a:pt x="7115" y="9204"/>
                    <a:pt x="6046" y="9803"/>
                    <a:pt x="4887" y="10213"/>
                  </a:cubicBezTo>
                  <a:cubicBezTo>
                    <a:pt x="4703" y="10278"/>
                    <a:pt x="4520" y="10312"/>
                    <a:pt x="4342" y="10312"/>
                  </a:cubicBezTo>
                  <a:cubicBezTo>
                    <a:pt x="3949" y="10312"/>
                    <a:pt x="3577" y="10144"/>
                    <a:pt x="3268" y="9773"/>
                  </a:cubicBezTo>
                  <a:cubicBezTo>
                    <a:pt x="2818" y="9233"/>
                    <a:pt x="2809" y="9244"/>
                    <a:pt x="3308" y="8764"/>
                  </a:cubicBezTo>
                  <a:cubicBezTo>
                    <a:pt x="3368" y="8714"/>
                    <a:pt x="3418" y="8664"/>
                    <a:pt x="3468" y="8614"/>
                  </a:cubicBezTo>
                  <a:cubicBezTo>
                    <a:pt x="4002" y="8884"/>
                    <a:pt x="4545" y="9030"/>
                    <a:pt x="5102" y="9030"/>
                  </a:cubicBezTo>
                  <a:cubicBezTo>
                    <a:pt x="5409" y="9030"/>
                    <a:pt x="5720" y="8986"/>
                    <a:pt x="6035" y="8894"/>
                  </a:cubicBezTo>
                  <a:lnTo>
                    <a:pt x="6035" y="8894"/>
                  </a:lnTo>
                  <a:cubicBezTo>
                    <a:pt x="5862" y="8906"/>
                    <a:pt x="5689" y="8914"/>
                    <a:pt x="5517" y="8914"/>
                  </a:cubicBezTo>
                  <a:cubicBezTo>
                    <a:pt x="4868" y="8914"/>
                    <a:pt x="4233" y="8810"/>
                    <a:pt x="3617" y="8494"/>
                  </a:cubicBezTo>
                  <a:cubicBezTo>
                    <a:pt x="3688" y="8414"/>
                    <a:pt x="3737" y="8354"/>
                    <a:pt x="3788" y="8305"/>
                  </a:cubicBezTo>
                  <a:cubicBezTo>
                    <a:pt x="3837" y="8254"/>
                    <a:pt x="3897" y="8205"/>
                    <a:pt x="3948" y="8154"/>
                  </a:cubicBezTo>
                  <a:cubicBezTo>
                    <a:pt x="4267" y="8274"/>
                    <a:pt x="4547" y="8474"/>
                    <a:pt x="4907" y="8474"/>
                  </a:cubicBezTo>
                  <a:cubicBezTo>
                    <a:pt x="4657" y="8294"/>
                    <a:pt x="4357" y="8214"/>
                    <a:pt x="4117" y="8054"/>
                  </a:cubicBezTo>
                  <a:cubicBezTo>
                    <a:pt x="4327" y="7835"/>
                    <a:pt x="4537" y="7615"/>
                    <a:pt x="4737" y="7405"/>
                  </a:cubicBezTo>
                  <a:close/>
                  <a:moveTo>
                    <a:pt x="1510" y="8285"/>
                  </a:moveTo>
                  <a:cubicBezTo>
                    <a:pt x="1799" y="8754"/>
                    <a:pt x="2099" y="9153"/>
                    <a:pt x="2339" y="9603"/>
                  </a:cubicBezTo>
                  <a:cubicBezTo>
                    <a:pt x="2509" y="9573"/>
                    <a:pt x="2549" y="9384"/>
                    <a:pt x="2729" y="9353"/>
                  </a:cubicBezTo>
                  <a:cubicBezTo>
                    <a:pt x="2838" y="9583"/>
                    <a:pt x="3058" y="9753"/>
                    <a:pt x="3218" y="9993"/>
                  </a:cubicBezTo>
                  <a:cubicBezTo>
                    <a:pt x="2978" y="10153"/>
                    <a:pt x="2718" y="10233"/>
                    <a:pt x="2469" y="10323"/>
                  </a:cubicBezTo>
                  <a:cubicBezTo>
                    <a:pt x="2449" y="10331"/>
                    <a:pt x="2429" y="10335"/>
                    <a:pt x="2411" y="10335"/>
                  </a:cubicBezTo>
                  <a:cubicBezTo>
                    <a:pt x="2337" y="10335"/>
                    <a:pt x="2277" y="10278"/>
                    <a:pt x="2229" y="10223"/>
                  </a:cubicBezTo>
                  <a:cubicBezTo>
                    <a:pt x="1749" y="9683"/>
                    <a:pt x="1350" y="9104"/>
                    <a:pt x="1510" y="8285"/>
                  </a:cubicBezTo>
                  <a:close/>
                  <a:moveTo>
                    <a:pt x="8793" y="9034"/>
                  </a:moveTo>
                  <a:cubicBezTo>
                    <a:pt x="9183" y="9673"/>
                    <a:pt x="9752" y="10153"/>
                    <a:pt x="10332" y="10632"/>
                  </a:cubicBezTo>
                  <a:cubicBezTo>
                    <a:pt x="10692" y="10922"/>
                    <a:pt x="11102" y="11102"/>
                    <a:pt x="11531" y="11242"/>
                  </a:cubicBezTo>
                  <a:cubicBezTo>
                    <a:pt x="11921" y="11372"/>
                    <a:pt x="12310" y="11531"/>
                    <a:pt x="12580" y="11882"/>
                  </a:cubicBezTo>
                  <a:cubicBezTo>
                    <a:pt x="12630" y="11951"/>
                    <a:pt x="12740" y="12041"/>
                    <a:pt x="12640" y="12141"/>
                  </a:cubicBezTo>
                  <a:cubicBezTo>
                    <a:pt x="12605" y="12177"/>
                    <a:pt x="12566" y="12190"/>
                    <a:pt x="12528" y="12190"/>
                  </a:cubicBezTo>
                  <a:cubicBezTo>
                    <a:pt x="12468" y="12190"/>
                    <a:pt x="12409" y="12158"/>
                    <a:pt x="12361" y="12121"/>
                  </a:cubicBezTo>
                  <a:cubicBezTo>
                    <a:pt x="11461" y="11422"/>
                    <a:pt x="10392" y="11052"/>
                    <a:pt x="9383" y="10572"/>
                  </a:cubicBezTo>
                  <a:cubicBezTo>
                    <a:pt x="9133" y="10452"/>
                    <a:pt x="8923" y="10273"/>
                    <a:pt x="8713" y="10093"/>
                  </a:cubicBezTo>
                  <a:cubicBezTo>
                    <a:pt x="8504" y="9903"/>
                    <a:pt x="8284" y="9733"/>
                    <a:pt x="8034" y="9533"/>
                  </a:cubicBezTo>
                  <a:cubicBezTo>
                    <a:pt x="8354" y="9324"/>
                    <a:pt x="8564" y="9184"/>
                    <a:pt x="8793" y="9034"/>
                  </a:cubicBezTo>
                  <a:close/>
                  <a:moveTo>
                    <a:pt x="14788" y="12241"/>
                  </a:moveTo>
                  <a:cubicBezTo>
                    <a:pt x="15068" y="12821"/>
                    <a:pt x="15318" y="13360"/>
                    <a:pt x="15588" y="13929"/>
                  </a:cubicBezTo>
                  <a:lnTo>
                    <a:pt x="13769" y="13929"/>
                  </a:lnTo>
                  <a:cubicBezTo>
                    <a:pt x="14199" y="13400"/>
                    <a:pt x="14399" y="12781"/>
                    <a:pt x="14788" y="12241"/>
                  </a:cubicBezTo>
                  <a:close/>
                  <a:moveTo>
                    <a:pt x="6985" y="9993"/>
                  </a:moveTo>
                  <a:cubicBezTo>
                    <a:pt x="6975" y="10203"/>
                    <a:pt x="6965" y="10403"/>
                    <a:pt x="6945" y="10592"/>
                  </a:cubicBezTo>
                  <a:cubicBezTo>
                    <a:pt x="6885" y="11002"/>
                    <a:pt x="6975" y="11402"/>
                    <a:pt x="6975" y="11811"/>
                  </a:cubicBezTo>
                  <a:cubicBezTo>
                    <a:pt x="6985" y="11911"/>
                    <a:pt x="6975" y="11982"/>
                    <a:pt x="6905" y="12061"/>
                  </a:cubicBezTo>
                  <a:cubicBezTo>
                    <a:pt x="6055" y="12901"/>
                    <a:pt x="5087" y="13580"/>
                    <a:pt x="4057" y="14240"/>
                  </a:cubicBezTo>
                  <a:cubicBezTo>
                    <a:pt x="3968" y="13870"/>
                    <a:pt x="3928" y="13530"/>
                    <a:pt x="3928" y="13181"/>
                  </a:cubicBezTo>
                  <a:cubicBezTo>
                    <a:pt x="4537" y="13101"/>
                    <a:pt x="5127" y="13030"/>
                    <a:pt x="5596" y="12611"/>
                  </a:cubicBezTo>
                  <a:lnTo>
                    <a:pt x="5596" y="12611"/>
                  </a:lnTo>
                  <a:cubicBezTo>
                    <a:pt x="5100" y="12789"/>
                    <a:pt x="4613" y="12993"/>
                    <a:pt x="4076" y="12993"/>
                  </a:cubicBezTo>
                  <a:cubicBezTo>
                    <a:pt x="4040" y="12993"/>
                    <a:pt x="4004" y="12992"/>
                    <a:pt x="3968" y="12990"/>
                  </a:cubicBezTo>
                  <a:cubicBezTo>
                    <a:pt x="3897" y="12881"/>
                    <a:pt x="3928" y="12790"/>
                    <a:pt x="3957" y="12671"/>
                  </a:cubicBezTo>
                  <a:cubicBezTo>
                    <a:pt x="4916" y="12591"/>
                    <a:pt x="5856" y="12421"/>
                    <a:pt x="6655" y="11811"/>
                  </a:cubicBezTo>
                  <a:lnTo>
                    <a:pt x="6655" y="11811"/>
                  </a:lnTo>
                  <a:cubicBezTo>
                    <a:pt x="5852" y="12123"/>
                    <a:pt x="5040" y="12444"/>
                    <a:pt x="4134" y="12444"/>
                  </a:cubicBezTo>
                  <a:cubicBezTo>
                    <a:pt x="4082" y="12444"/>
                    <a:pt x="4030" y="12443"/>
                    <a:pt x="3977" y="12441"/>
                  </a:cubicBezTo>
                  <a:cubicBezTo>
                    <a:pt x="4117" y="11731"/>
                    <a:pt x="4487" y="11172"/>
                    <a:pt x="4916" y="10632"/>
                  </a:cubicBezTo>
                  <a:cubicBezTo>
                    <a:pt x="5135" y="10359"/>
                    <a:pt x="5371" y="10260"/>
                    <a:pt x="5691" y="10260"/>
                  </a:cubicBezTo>
                  <a:cubicBezTo>
                    <a:pt x="5722" y="10260"/>
                    <a:pt x="5754" y="10261"/>
                    <a:pt x="5786" y="10263"/>
                  </a:cubicBezTo>
                  <a:cubicBezTo>
                    <a:pt x="5821" y="10266"/>
                    <a:pt x="5855" y="10268"/>
                    <a:pt x="5890" y="10268"/>
                  </a:cubicBezTo>
                  <a:cubicBezTo>
                    <a:pt x="6259" y="10268"/>
                    <a:pt x="6601" y="10084"/>
                    <a:pt x="6985" y="9993"/>
                  </a:cubicBezTo>
                  <a:close/>
                  <a:moveTo>
                    <a:pt x="10752" y="12301"/>
                  </a:moveTo>
                  <a:cubicBezTo>
                    <a:pt x="11102" y="12990"/>
                    <a:pt x="11431" y="13630"/>
                    <a:pt x="11771" y="14300"/>
                  </a:cubicBezTo>
                  <a:cubicBezTo>
                    <a:pt x="11678" y="14316"/>
                    <a:pt x="11586" y="14323"/>
                    <a:pt x="11494" y="14323"/>
                  </a:cubicBezTo>
                  <a:cubicBezTo>
                    <a:pt x="11251" y="14323"/>
                    <a:pt x="11011" y="14276"/>
                    <a:pt x="10772" y="14240"/>
                  </a:cubicBezTo>
                  <a:cubicBezTo>
                    <a:pt x="10470" y="14194"/>
                    <a:pt x="10160" y="14148"/>
                    <a:pt x="9810" y="14148"/>
                  </a:cubicBezTo>
                  <a:cubicBezTo>
                    <a:pt x="9778" y="14148"/>
                    <a:pt x="9745" y="14148"/>
                    <a:pt x="9712" y="14149"/>
                  </a:cubicBezTo>
                  <a:cubicBezTo>
                    <a:pt x="10043" y="13510"/>
                    <a:pt x="10362" y="12910"/>
                    <a:pt x="10752" y="12301"/>
                  </a:cubicBezTo>
                  <a:close/>
                  <a:moveTo>
                    <a:pt x="14201" y="14155"/>
                  </a:moveTo>
                  <a:cubicBezTo>
                    <a:pt x="14695" y="14155"/>
                    <a:pt x="15178" y="14190"/>
                    <a:pt x="15667" y="14220"/>
                  </a:cubicBezTo>
                  <a:cubicBezTo>
                    <a:pt x="15551" y="14589"/>
                    <a:pt x="15037" y="14929"/>
                    <a:pt x="14596" y="14929"/>
                  </a:cubicBezTo>
                  <a:cubicBezTo>
                    <a:pt x="14583" y="14929"/>
                    <a:pt x="14571" y="14929"/>
                    <a:pt x="14559" y="14929"/>
                  </a:cubicBezTo>
                  <a:cubicBezTo>
                    <a:pt x="14149" y="14919"/>
                    <a:pt x="13799" y="14629"/>
                    <a:pt x="13680" y="14169"/>
                  </a:cubicBezTo>
                  <a:cubicBezTo>
                    <a:pt x="13855" y="14159"/>
                    <a:pt x="14029" y="14155"/>
                    <a:pt x="14201" y="14155"/>
                  </a:cubicBezTo>
                  <a:close/>
                  <a:moveTo>
                    <a:pt x="9712" y="14320"/>
                  </a:moveTo>
                  <a:cubicBezTo>
                    <a:pt x="10347" y="14320"/>
                    <a:pt x="10942" y="14487"/>
                    <a:pt x="11553" y="14487"/>
                  </a:cubicBezTo>
                  <a:cubicBezTo>
                    <a:pt x="11625" y="14487"/>
                    <a:pt x="11698" y="14485"/>
                    <a:pt x="11771" y="14479"/>
                  </a:cubicBezTo>
                  <a:lnTo>
                    <a:pt x="11771" y="14479"/>
                  </a:lnTo>
                  <a:cubicBezTo>
                    <a:pt x="11651" y="14949"/>
                    <a:pt x="11282" y="15188"/>
                    <a:pt x="10712" y="15199"/>
                  </a:cubicBezTo>
                  <a:cubicBezTo>
                    <a:pt x="10702" y="15199"/>
                    <a:pt x="10692" y="15199"/>
                    <a:pt x="10683" y="15199"/>
                  </a:cubicBezTo>
                  <a:cubicBezTo>
                    <a:pt x="10172" y="15199"/>
                    <a:pt x="9889" y="14947"/>
                    <a:pt x="9712" y="14320"/>
                  </a:cubicBezTo>
                  <a:close/>
                  <a:moveTo>
                    <a:pt x="7005" y="12161"/>
                  </a:moveTo>
                  <a:cubicBezTo>
                    <a:pt x="7125" y="12461"/>
                    <a:pt x="7095" y="12770"/>
                    <a:pt x="7194" y="13050"/>
                  </a:cubicBezTo>
                  <a:cubicBezTo>
                    <a:pt x="7414" y="13640"/>
                    <a:pt x="7205" y="14129"/>
                    <a:pt x="6875" y="14619"/>
                  </a:cubicBezTo>
                  <a:cubicBezTo>
                    <a:pt x="6206" y="15588"/>
                    <a:pt x="5436" y="16458"/>
                    <a:pt x="4527" y="17287"/>
                  </a:cubicBezTo>
                  <a:cubicBezTo>
                    <a:pt x="4457" y="16767"/>
                    <a:pt x="4387" y="16298"/>
                    <a:pt x="4307" y="15828"/>
                  </a:cubicBezTo>
                  <a:cubicBezTo>
                    <a:pt x="4247" y="15439"/>
                    <a:pt x="4197" y="15049"/>
                    <a:pt x="4117" y="14659"/>
                  </a:cubicBezTo>
                  <a:cubicBezTo>
                    <a:pt x="4077" y="14479"/>
                    <a:pt x="4127" y="14400"/>
                    <a:pt x="4277" y="14309"/>
                  </a:cubicBezTo>
                  <a:cubicBezTo>
                    <a:pt x="5247" y="13690"/>
                    <a:pt x="6195" y="13030"/>
                    <a:pt x="7005" y="12161"/>
                  </a:cubicBezTo>
                  <a:close/>
                  <a:moveTo>
                    <a:pt x="7334" y="14149"/>
                  </a:moveTo>
                  <a:cubicBezTo>
                    <a:pt x="7354" y="14280"/>
                    <a:pt x="7365" y="14360"/>
                    <a:pt x="7385" y="14439"/>
                  </a:cubicBezTo>
                  <a:cubicBezTo>
                    <a:pt x="7465" y="14779"/>
                    <a:pt x="7394" y="15049"/>
                    <a:pt x="7135" y="15308"/>
                  </a:cubicBezTo>
                  <a:cubicBezTo>
                    <a:pt x="6415" y="16058"/>
                    <a:pt x="5646" y="16738"/>
                    <a:pt x="4827" y="17377"/>
                  </a:cubicBezTo>
                  <a:cubicBezTo>
                    <a:pt x="4807" y="17397"/>
                    <a:pt x="4767" y="17407"/>
                    <a:pt x="4737" y="17427"/>
                  </a:cubicBezTo>
                  <a:lnTo>
                    <a:pt x="4687" y="17377"/>
                  </a:lnTo>
                  <a:cubicBezTo>
                    <a:pt x="5196" y="16907"/>
                    <a:pt x="5656" y="16387"/>
                    <a:pt x="6115" y="15868"/>
                  </a:cubicBezTo>
                  <a:cubicBezTo>
                    <a:pt x="6575" y="15359"/>
                    <a:pt x="6975" y="14799"/>
                    <a:pt x="7334" y="14149"/>
                  </a:cubicBezTo>
                  <a:close/>
                  <a:moveTo>
                    <a:pt x="7394" y="15219"/>
                  </a:moveTo>
                  <a:cubicBezTo>
                    <a:pt x="7534" y="15339"/>
                    <a:pt x="7445" y="15459"/>
                    <a:pt x="7405" y="15568"/>
                  </a:cubicBezTo>
                  <a:cubicBezTo>
                    <a:pt x="7155" y="16208"/>
                    <a:pt x="6825" y="16818"/>
                    <a:pt x="6485" y="17417"/>
                  </a:cubicBezTo>
                  <a:cubicBezTo>
                    <a:pt x="6015" y="18216"/>
                    <a:pt x="5536" y="19005"/>
                    <a:pt x="4956" y="19845"/>
                  </a:cubicBezTo>
                  <a:cubicBezTo>
                    <a:pt x="4827" y="19085"/>
                    <a:pt x="4707" y="18386"/>
                    <a:pt x="4597" y="17717"/>
                  </a:cubicBezTo>
                  <a:cubicBezTo>
                    <a:pt x="5616" y="16977"/>
                    <a:pt x="6545" y="16158"/>
                    <a:pt x="7394" y="15219"/>
                  </a:cubicBezTo>
                  <a:close/>
                  <a:moveTo>
                    <a:pt x="7505" y="15878"/>
                  </a:moveTo>
                  <a:cubicBezTo>
                    <a:pt x="7665" y="17717"/>
                    <a:pt x="8094" y="19445"/>
                    <a:pt x="8644" y="21203"/>
                  </a:cubicBezTo>
                  <a:cubicBezTo>
                    <a:pt x="8253" y="21243"/>
                    <a:pt x="7867" y="21255"/>
                    <a:pt x="7482" y="21255"/>
                  </a:cubicBezTo>
                  <a:cubicBezTo>
                    <a:pt x="6923" y="21255"/>
                    <a:pt x="6367" y="21230"/>
                    <a:pt x="5807" y="21230"/>
                  </a:cubicBezTo>
                  <a:cubicBezTo>
                    <a:pt x="5489" y="21230"/>
                    <a:pt x="5169" y="21238"/>
                    <a:pt x="4847" y="21263"/>
                  </a:cubicBezTo>
                  <a:cubicBezTo>
                    <a:pt x="4916" y="20794"/>
                    <a:pt x="4867" y="20355"/>
                    <a:pt x="5136" y="19955"/>
                  </a:cubicBezTo>
                  <a:cubicBezTo>
                    <a:pt x="5966" y="18676"/>
                    <a:pt x="6735" y="17357"/>
                    <a:pt x="7405" y="15988"/>
                  </a:cubicBezTo>
                  <a:cubicBezTo>
                    <a:pt x="7414" y="15968"/>
                    <a:pt x="7434" y="15948"/>
                    <a:pt x="7505" y="15878"/>
                  </a:cubicBezTo>
                  <a:close/>
                  <a:moveTo>
                    <a:pt x="1048" y="1"/>
                  </a:moveTo>
                  <a:cubicBezTo>
                    <a:pt x="881" y="1"/>
                    <a:pt x="909" y="214"/>
                    <a:pt x="880" y="331"/>
                  </a:cubicBezTo>
                  <a:cubicBezTo>
                    <a:pt x="490" y="2019"/>
                    <a:pt x="391" y="3738"/>
                    <a:pt x="530" y="5467"/>
                  </a:cubicBezTo>
                  <a:cubicBezTo>
                    <a:pt x="550" y="5656"/>
                    <a:pt x="530" y="5847"/>
                    <a:pt x="530" y="6026"/>
                  </a:cubicBezTo>
                  <a:cubicBezTo>
                    <a:pt x="71" y="6116"/>
                    <a:pt x="71" y="6116"/>
                    <a:pt x="0" y="6336"/>
                  </a:cubicBezTo>
                  <a:cubicBezTo>
                    <a:pt x="34" y="6342"/>
                    <a:pt x="66" y="6345"/>
                    <a:pt x="99" y="6345"/>
                  </a:cubicBezTo>
                  <a:cubicBezTo>
                    <a:pt x="268" y="6345"/>
                    <a:pt x="430" y="6269"/>
                    <a:pt x="594" y="6269"/>
                  </a:cubicBezTo>
                  <a:cubicBezTo>
                    <a:pt x="636" y="6269"/>
                    <a:pt x="678" y="6274"/>
                    <a:pt x="720" y="6286"/>
                  </a:cubicBezTo>
                  <a:cubicBezTo>
                    <a:pt x="780" y="6566"/>
                    <a:pt x="770" y="6556"/>
                    <a:pt x="650" y="6766"/>
                  </a:cubicBezTo>
                  <a:cubicBezTo>
                    <a:pt x="450" y="7095"/>
                    <a:pt x="411" y="7455"/>
                    <a:pt x="630" y="7755"/>
                  </a:cubicBezTo>
                  <a:cubicBezTo>
                    <a:pt x="790" y="7985"/>
                    <a:pt x="820" y="8185"/>
                    <a:pt x="800" y="8434"/>
                  </a:cubicBezTo>
                  <a:cubicBezTo>
                    <a:pt x="790" y="8544"/>
                    <a:pt x="800" y="8664"/>
                    <a:pt x="820" y="8774"/>
                  </a:cubicBezTo>
                  <a:cubicBezTo>
                    <a:pt x="850" y="8934"/>
                    <a:pt x="890" y="9153"/>
                    <a:pt x="1050" y="9184"/>
                  </a:cubicBezTo>
                  <a:cubicBezTo>
                    <a:pt x="1310" y="9233"/>
                    <a:pt x="1339" y="9424"/>
                    <a:pt x="1430" y="9593"/>
                  </a:cubicBezTo>
                  <a:cubicBezTo>
                    <a:pt x="1499" y="9733"/>
                    <a:pt x="1570" y="9853"/>
                    <a:pt x="1649" y="9983"/>
                  </a:cubicBezTo>
                  <a:cubicBezTo>
                    <a:pt x="1913" y="10394"/>
                    <a:pt x="2079" y="10575"/>
                    <a:pt x="2330" y="10575"/>
                  </a:cubicBezTo>
                  <a:cubicBezTo>
                    <a:pt x="2487" y="10575"/>
                    <a:pt x="2678" y="10504"/>
                    <a:pt x="2948" y="10372"/>
                  </a:cubicBezTo>
                  <a:cubicBezTo>
                    <a:pt x="3105" y="10294"/>
                    <a:pt x="3247" y="10234"/>
                    <a:pt x="3392" y="10234"/>
                  </a:cubicBezTo>
                  <a:cubicBezTo>
                    <a:pt x="3505" y="10234"/>
                    <a:pt x="3620" y="10271"/>
                    <a:pt x="3748" y="10363"/>
                  </a:cubicBezTo>
                  <a:cubicBezTo>
                    <a:pt x="3881" y="10465"/>
                    <a:pt x="4059" y="10499"/>
                    <a:pt x="4241" y="10499"/>
                  </a:cubicBezTo>
                  <a:cubicBezTo>
                    <a:pt x="4290" y="10499"/>
                    <a:pt x="4339" y="10497"/>
                    <a:pt x="4387" y="10492"/>
                  </a:cubicBezTo>
                  <a:cubicBezTo>
                    <a:pt x="4537" y="10483"/>
                    <a:pt x="4687" y="10463"/>
                    <a:pt x="4847" y="10443"/>
                  </a:cubicBezTo>
                  <a:lnTo>
                    <a:pt x="4847" y="10443"/>
                  </a:lnTo>
                  <a:cubicBezTo>
                    <a:pt x="4827" y="10483"/>
                    <a:pt x="4827" y="10503"/>
                    <a:pt x="4816" y="10512"/>
                  </a:cubicBezTo>
                  <a:cubicBezTo>
                    <a:pt x="3877" y="11472"/>
                    <a:pt x="3577" y="12621"/>
                    <a:pt x="3797" y="13920"/>
                  </a:cubicBezTo>
                  <a:cubicBezTo>
                    <a:pt x="3897" y="14479"/>
                    <a:pt x="3997" y="15039"/>
                    <a:pt x="4087" y="15608"/>
                  </a:cubicBezTo>
                  <a:cubicBezTo>
                    <a:pt x="4247" y="16607"/>
                    <a:pt x="4367" y="17606"/>
                    <a:pt x="4577" y="18596"/>
                  </a:cubicBezTo>
                  <a:cubicBezTo>
                    <a:pt x="4757" y="19435"/>
                    <a:pt x="4836" y="20275"/>
                    <a:pt x="4657" y="21134"/>
                  </a:cubicBezTo>
                  <a:cubicBezTo>
                    <a:pt x="4597" y="21374"/>
                    <a:pt x="4737" y="21443"/>
                    <a:pt x="4956" y="21474"/>
                  </a:cubicBezTo>
                  <a:cubicBezTo>
                    <a:pt x="5686" y="21574"/>
                    <a:pt x="6415" y="21503"/>
                    <a:pt x="7145" y="21563"/>
                  </a:cubicBezTo>
                  <a:cubicBezTo>
                    <a:pt x="7312" y="21582"/>
                    <a:pt x="7484" y="21595"/>
                    <a:pt x="7656" y="21595"/>
                  </a:cubicBezTo>
                  <a:cubicBezTo>
                    <a:pt x="7843" y="21595"/>
                    <a:pt x="8031" y="21580"/>
                    <a:pt x="8214" y="21543"/>
                  </a:cubicBezTo>
                  <a:cubicBezTo>
                    <a:pt x="8923" y="21403"/>
                    <a:pt x="8953" y="21343"/>
                    <a:pt x="8713" y="20674"/>
                  </a:cubicBezTo>
                  <a:cubicBezTo>
                    <a:pt x="8124" y="19016"/>
                    <a:pt x="7844" y="17287"/>
                    <a:pt x="7684" y="15548"/>
                  </a:cubicBezTo>
                  <a:cubicBezTo>
                    <a:pt x="7594" y="14529"/>
                    <a:pt x="7514" y="13510"/>
                    <a:pt x="7325" y="12501"/>
                  </a:cubicBezTo>
                  <a:cubicBezTo>
                    <a:pt x="7165" y="11682"/>
                    <a:pt x="7055" y="10862"/>
                    <a:pt x="7234" y="10023"/>
                  </a:cubicBezTo>
                  <a:cubicBezTo>
                    <a:pt x="7254" y="9953"/>
                    <a:pt x="7245" y="9893"/>
                    <a:pt x="7334" y="9863"/>
                  </a:cubicBezTo>
                  <a:cubicBezTo>
                    <a:pt x="7514" y="9783"/>
                    <a:pt x="7694" y="9693"/>
                    <a:pt x="7884" y="9613"/>
                  </a:cubicBezTo>
                  <a:cubicBezTo>
                    <a:pt x="7964" y="9703"/>
                    <a:pt x="8034" y="9773"/>
                    <a:pt x="8094" y="9853"/>
                  </a:cubicBezTo>
                  <a:cubicBezTo>
                    <a:pt x="8624" y="10523"/>
                    <a:pt x="9313" y="10962"/>
                    <a:pt x="10132" y="11152"/>
                  </a:cubicBezTo>
                  <a:cubicBezTo>
                    <a:pt x="10911" y="11342"/>
                    <a:pt x="11511" y="11811"/>
                    <a:pt x="12181" y="12321"/>
                  </a:cubicBezTo>
                  <a:cubicBezTo>
                    <a:pt x="12052" y="12325"/>
                    <a:pt x="11935" y="12329"/>
                    <a:pt x="11824" y="12329"/>
                  </a:cubicBezTo>
                  <a:cubicBezTo>
                    <a:pt x="11641" y="12329"/>
                    <a:pt x="11475" y="12319"/>
                    <a:pt x="11301" y="12281"/>
                  </a:cubicBezTo>
                  <a:cubicBezTo>
                    <a:pt x="11042" y="12221"/>
                    <a:pt x="10782" y="12191"/>
                    <a:pt x="10812" y="11822"/>
                  </a:cubicBezTo>
                  <a:lnTo>
                    <a:pt x="10752" y="11802"/>
                  </a:lnTo>
                  <a:cubicBezTo>
                    <a:pt x="10602" y="11911"/>
                    <a:pt x="10652" y="12121"/>
                    <a:pt x="10552" y="12261"/>
                  </a:cubicBezTo>
                  <a:cubicBezTo>
                    <a:pt x="10192" y="12750"/>
                    <a:pt x="9952" y="13300"/>
                    <a:pt x="9663" y="13820"/>
                  </a:cubicBezTo>
                  <a:cubicBezTo>
                    <a:pt x="9493" y="14120"/>
                    <a:pt x="9423" y="14419"/>
                    <a:pt x="9623" y="14779"/>
                  </a:cubicBezTo>
                  <a:cubicBezTo>
                    <a:pt x="9873" y="15230"/>
                    <a:pt x="10319" y="15425"/>
                    <a:pt x="10748" y="15425"/>
                  </a:cubicBezTo>
                  <a:cubicBezTo>
                    <a:pt x="11003" y="15425"/>
                    <a:pt x="11253" y="15355"/>
                    <a:pt x="11451" y="15228"/>
                  </a:cubicBezTo>
                  <a:cubicBezTo>
                    <a:pt x="11931" y="14929"/>
                    <a:pt x="12261" y="14599"/>
                    <a:pt x="11821" y="13860"/>
                  </a:cubicBezTo>
                  <a:cubicBezTo>
                    <a:pt x="11551" y="13400"/>
                    <a:pt x="11262" y="12961"/>
                    <a:pt x="11042" y="12431"/>
                  </a:cubicBezTo>
                  <a:lnTo>
                    <a:pt x="11042" y="12431"/>
                  </a:lnTo>
                  <a:cubicBezTo>
                    <a:pt x="11280" y="12515"/>
                    <a:pt x="11510" y="12553"/>
                    <a:pt x="11736" y="12553"/>
                  </a:cubicBezTo>
                  <a:cubicBezTo>
                    <a:pt x="12124" y="12553"/>
                    <a:pt x="12497" y="12442"/>
                    <a:pt x="12870" y="12271"/>
                  </a:cubicBezTo>
                  <a:cubicBezTo>
                    <a:pt x="13168" y="12497"/>
                    <a:pt x="13488" y="12648"/>
                    <a:pt x="13852" y="12648"/>
                  </a:cubicBezTo>
                  <a:cubicBezTo>
                    <a:pt x="13988" y="12648"/>
                    <a:pt x="14130" y="12627"/>
                    <a:pt x="14279" y="12581"/>
                  </a:cubicBezTo>
                  <a:lnTo>
                    <a:pt x="14279" y="12581"/>
                  </a:lnTo>
                  <a:cubicBezTo>
                    <a:pt x="14069" y="13061"/>
                    <a:pt x="13819" y="13470"/>
                    <a:pt x="13549" y="13870"/>
                  </a:cubicBezTo>
                  <a:cubicBezTo>
                    <a:pt x="13380" y="14120"/>
                    <a:pt x="13409" y="14349"/>
                    <a:pt x="13580" y="14579"/>
                  </a:cubicBezTo>
                  <a:cubicBezTo>
                    <a:pt x="13850" y="14930"/>
                    <a:pt x="14274" y="15108"/>
                    <a:pt x="14698" y="15108"/>
                  </a:cubicBezTo>
                  <a:cubicBezTo>
                    <a:pt x="15118" y="15108"/>
                    <a:pt x="15539" y="14933"/>
                    <a:pt x="15807" y="14579"/>
                  </a:cubicBezTo>
                  <a:cubicBezTo>
                    <a:pt x="15918" y="14429"/>
                    <a:pt x="15967" y="14269"/>
                    <a:pt x="15887" y="14069"/>
                  </a:cubicBezTo>
                  <a:cubicBezTo>
                    <a:pt x="15747" y="13680"/>
                    <a:pt x="15548" y="13310"/>
                    <a:pt x="15398" y="12930"/>
                  </a:cubicBezTo>
                  <a:cubicBezTo>
                    <a:pt x="15258" y="12541"/>
                    <a:pt x="14958" y="12221"/>
                    <a:pt x="14938" y="11791"/>
                  </a:cubicBezTo>
                  <a:cubicBezTo>
                    <a:pt x="14938" y="11736"/>
                    <a:pt x="14896" y="11690"/>
                    <a:pt x="14843" y="11690"/>
                  </a:cubicBezTo>
                  <a:cubicBezTo>
                    <a:pt x="14838" y="11690"/>
                    <a:pt x="14833" y="11691"/>
                    <a:pt x="14828" y="11691"/>
                  </a:cubicBezTo>
                  <a:cubicBezTo>
                    <a:pt x="14768" y="11702"/>
                    <a:pt x="14739" y="11762"/>
                    <a:pt x="14739" y="11822"/>
                  </a:cubicBezTo>
                  <a:cubicBezTo>
                    <a:pt x="14708" y="12071"/>
                    <a:pt x="14539" y="12221"/>
                    <a:pt x="14329" y="12331"/>
                  </a:cubicBezTo>
                  <a:cubicBezTo>
                    <a:pt x="14166" y="12415"/>
                    <a:pt x="14001" y="12453"/>
                    <a:pt x="13839" y="12453"/>
                  </a:cubicBezTo>
                  <a:cubicBezTo>
                    <a:pt x="13466" y="12453"/>
                    <a:pt x="13114" y="12249"/>
                    <a:pt x="12870" y="11942"/>
                  </a:cubicBezTo>
                  <a:cubicBezTo>
                    <a:pt x="12461" y="11432"/>
                    <a:pt x="11961" y="11122"/>
                    <a:pt x="11391" y="10892"/>
                  </a:cubicBezTo>
                  <a:cubicBezTo>
                    <a:pt x="10172" y="10392"/>
                    <a:pt x="9303" y="9533"/>
                    <a:pt x="8673" y="8394"/>
                  </a:cubicBezTo>
                  <a:cubicBezTo>
                    <a:pt x="8394" y="7894"/>
                    <a:pt x="8064" y="7385"/>
                    <a:pt x="7525" y="7155"/>
                  </a:cubicBezTo>
                  <a:cubicBezTo>
                    <a:pt x="7145" y="6995"/>
                    <a:pt x="7095" y="6715"/>
                    <a:pt x="6995" y="6416"/>
                  </a:cubicBezTo>
                  <a:cubicBezTo>
                    <a:pt x="7414" y="6376"/>
                    <a:pt x="7514" y="6326"/>
                    <a:pt x="7744" y="6006"/>
                  </a:cubicBezTo>
                  <a:cubicBezTo>
                    <a:pt x="7774" y="5966"/>
                    <a:pt x="7814" y="5956"/>
                    <a:pt x="7854" y="5936"/>
                  </a:cubicBezTo>
                  <a:cubicBezTo>
                    <a:pt x="8264" y="5727"/>
                    <a:pt x="8374" y="5387"/>
                    <a:pt x="8114" y="4987"/>
                  </a:cubicBezTo>
                  <a:cubicBezTo>
                    <a:pt x="7954" y="4757"/>
                    <a:pt x="7954" y="4537"/>
                    <a:pt x="8024" y="4288"/>
                  </a:cubicBezTo>
                  <a:cubicBezTo>
                    <a:pt x="8204" y="3648"/>
                    <a:pt x="7934" y="3269"/>
                    <a:pt x="7285" y="3218"/>
                  </a:cubicBezTo>
                  <a:cubicBezTo>
                    <a:pt x="7277" y="2704"/>
                    <a:pt x="7004" y="2399"/>
                    <a:pt x="6626" y="2399"/>
                  </a:cubicBezTo>
                  <a:cubicBezTo>
                    <a:pt x="6476" y="2399"/>
                    <a:pt x="6309" y="2447"/>
                    <a:pt x="6135" y="2549"/>
                  </a:cubicBezTo>
                  <a:cubicBezTo>
                    <a:pt x="6057" y="2597"/>
                    <a:pt x="5990" y="2619"/>
                    <a:pt x="5931" y="2619"/>
                  </a:cubicBezTo>
                  <a:cubicBezTo>
                    <a:pt x="5817" y="2619"/>
                    <a:pt x="5731" y="2537"/>
                    <a:pt x="5646" y="2399"/>
                  </a:cubicBezTo>
                  <a:cubicBezTo>
                    <a:pt x="5532" y="2213"/>
                    <a:pt x="5362" y="2123"/>
                    <a:pt x="5194" y="2123"/>
                  </a:cubicBezTo>
                  <a:cubicBezTo>
                    <a:pt x="5009" y="2123"/>
                    <a:pt x="4826" y="2230"/>
                    <a:pt x="4717" y="2439"/>
                  </a:cubicBezTo>
                  <a:cubicBezTo>
                    <a:pt x="4607" y="2659"/>
                    <a:pt x="4637" y="2869"/>
                    <a:pt x="4767" y="3089"/>
                  </a:cubicBezTo>
                  <a:cubicBezTo>
                    <a:pt x="4107" y="3249"/>
                    <a:pt x="3908" y="3628"/>
                    <a:pt x="4147" y="4208"/>
                  </a:cubicBezTo>
                  <a:cubicBezTo>
                    <a:pt x="4167" y="4268"/>
                    <a:pt x="4157" y="4288"/>
                    <a:pt x="4137" y="4328"/>
                  </a:cubicBezTo>
                  <a:cubicBezTo>
                    <a:pt x="3977" y="4727"/>
                    <a:pt x="4057" y="5007"/>
                    <a:pt x="4427" y="5167"/>
                  </a:cubicBezTo>
                  <a:cubicBezTo>
                    <a:pt x="4647" y="5257"/>
                    <a:pt x="4677" y="5377"/>
                    <a:pt x="4697" y="5596"/>
                  </a:cubicBezTo>
                  <a:cubicBezTo>
                    <a:pt x="4763" y="6196"/>
                    <a:pt x="4967" y="6461"/>
                    <a:pt x="5348" y="6461"/>
                  </a:cubicBezTo>
                  <a:cubicBezTo>
                    <a:pt x="5481" y="6461"/>
                    <a:pt x="5637" y="6428"/>
                    <a:pt x="5816" y="6366"/>
                  </a:cubicBezTo>
                  <a:cubicBezTo>
                    <a:pt x="5856" y="6356"/>
                    <a:pt x="5906" y="6336"/>
                    <a:pt x="5956" y="6316"/>
                  </a:cubicBezTo>
                  <a:lnTo>
                    <a:pt x="5956" y="6316"/>
                  </a:lnTo>
                  <a:cubicBezTo>
                    <a:pt x="6006" y="6576"/>
                    <a:pt x="5916" y="6806"/>
                    <a:pt x="5886" y="7055"/>
                  </a:cubicBezTo>
                  <a:cubicBezTo>
                    <a:pt x="5812" y="7055"/>
                    <a:pt x="5752" y="7060"/>
                    <a:pt x="5697" y="7060"/>
                  </a:cubicBezTo>
                  <a:cubicBezTo>
                    <a:pt x="5669" y="7060"/>
                    <a:pt x="5642" y="7059"/>
                    <a:pt x="5616" y="7055"/>
                  </a:cubicBezTo>
                  <a:cubicBezTo>
                    <a:pt x="5555" y="7049"/>
                    <a:pt x="5494" y="7046"/>
                    <a:pt x="5436" y="7046"/>
                  </a:cubicBezTo>
                  <a:cubicBezTo>
                    <a:pt x="4996" y="7046"/>
                    <a:pt x="4623" y="7210"/>
                    <a:pt x="4297" y="7545"/>
                  </a:cubicBezTo>
                  <a:cubicBezTo>
                    <a:pt x="3857" y="8005"/>
                    <a:pt x="3378" y="8434"/>
                    <a:pt x="2908" y="8864"/>
                  </a:cubicBezTo>
                  <a:cubicBezTo>
                    <a:pt x="2758" y="9014"/>
                    <a:pt x="2598" y="9173"/>
                    <a:pt x="2398" y="9273"/>
                  </a:cubicBezTo>
                  <a:cubicBezTo>
                    <a:pt x="2149" y="8774"/>
                    <a:pt x="1829" y="8334"/>
                    <a:pt x="1550" y="7865"/>
                  </a:cubicBezTo>
                  <a:cubicBezTo>
                    <a:pt x="1410" y="7635"/>
                    <a:pt x="1390" y="7425"/>
                    <a:pt x="1550" y="7195"/>
                  </a:cubicBezTo>
                  <a:cubicBezTo>
                    <a:pt x="1689" y="6995"/>
                    <a:pt x="1639" y="6786"/>
                    <a:pt x="1559" y="6566"/>
                  </a:cubicBezTo>
                  <a:cubicBezTo>
                    <a:pt x="1519" y="6456"/>
                    <a:pt x="1350" y="6456"/>
                    <a:pt x="1319" y="6316"/>
                  </a:cubicBezTo>
                  <a:cubicBezTo>
                    <a:pt x="1367" y="6296"/>
                    <a:pt x="1413" y="6288"/>
                    <a:pt x="1457" y="6288"/>
                  </a:cubicBezTo>
                  <a:cubicBezTo>
                    <a:pt x="1590" y="6288"/>
                    <a:pt x="1709" y="6356"/>
                    <a:pt x="1829" y="6356"/>
                  </a:cubicBezTo>
                  <a:cubicBezTo>
                    <a:pt x="1909" y="6356"/>
                    <a:pt x="1999" y="6346"/>
                    <a:pt x="2009" y="6266"/>
                  </a:cubicBezTo>
                  <a:cubicBezTo>
                    <a:pt x="2029" y="6156"/>
                    <a:pt x="1949" y="6126"/>
                    <a:pt x="1859" y="6116"/>
                  </a:cubicBezTo>
                  <a:cubicBezTo>
                    <a:pt x="1739" y="6096"/>
                    <a:pt x="1630" y="6076"/>
                    <a:pt x="1490" y="6046"/>
                  </a:cubicBezTo>
                  <a:lnTo>
                    <a:pt x="1490" y="5796"/>
                  </a:lnTo>
                  <a:cubicBezTo>
                    <a:pt x="1510" y="4557"/>
                    <a:pt x="1550" y="3318"/>
                    <a:pt x="1430" y="2090"/>
                  </a:cubicBezTo>
                  <a:cubicBezTo>
                    <a:pt x="1370" y="1510"/>
                    <a:pt x="1319" y="931"/>
                    <a:pt x="1270" y="351"/>
                  </a:cubicBezTo>
                  <a:cubicBezTo>
                    <a:pt x="1250" y="201"/>
                    <a:pt x="1230" y="11"/>
                    <a:pt x="1060" y="1"/>
                  </a:cubicBezTo>
                  <a:cubicBezTo>
                    <a:pt x="1056" y="1"/>
                    <a:pt x="1052" y="1"/>
                    <a:pt x="104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type="title"/>
          </p:nvPr>
        </p:nvSpPr>
        <p:spPr>
          <a:xfrm>
            <a:off x="720000" y="2518975"/>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rgbClr val="CFE2F3"/>
                </a:highlight>
              </a:rPr>
              <a:t>Data</a:t>
            </a:r>
            <a:endParaRPr>
              <a:highlight>
                <a:srgbClr val="CFE2F3"/>
              </a:highlight>
            </a:endParaRPr>
          </a:p>
        </p:txBody>
      </p:sp>
      <p:sp>
        <p:nvSpPr>
          <p:cNvPr id="302" name="Google Shape;302;p26"/>
          <p:cNvSpPr txBox="1"/>
          <p:nvPr>
            <p:ph idx="2" type="title"/>
          </p:nvPr>
        </p:nvSpPr>
        <p:spPr>
          <a:xfrm>
            <a:off x="2996550" y="1156700"/>
            <a:ext cx="3150900" cy="12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03" name="Google Shape;303;p26"/>
          <p:cNvSpPr txBox="1"/>
          <p:nvPr>
            <p:ph idx="1" type="subTitle"/>
          </p:nvPr>
        </p:nvSpPr>
        <p:spPr>
          <a:xfrm>
            <a:off x="720050" y="3360775"/>
            <a:ext cx="7704000" cy="50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we have to find data on bills proposed and make it usable </a:t>
            </a:r>
            <a:endParaRPr/>
          </a:p>
        </p:txBody>
      </p:sp>
      <p:sp>
        <p:nvSpPr>
          <p:cNvPr id="304" name="Google Shape;304;p26"/>
          <p:cNvSpPr/>
          <p:nvPr/>
        </p:nvSpPr>
        <p:spPr>
          <a:xfrm>
            <a:off x="3807750" y="1946873"/>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D60C00"/>
              </a:highlight>
            </a:endParaRPr>
          </a:p>
        </p:txBody>
      </p:sp>
      <p:pic>
        <p:nvPicPr>
          <p:cNvPr id="305" name="Google Shape;305;p26"/>
          <p:cNvPicPr preferRelativeResize="0"/>
          <p:nvPr/>
        </p:nvPicPr>
        <p:blipFill>
          <a:blip r:embed="rId3">
            <a:alphaModFix/>
          </a:blip>
          <a:stretch>
            <a:fillRect/>
          </a:stretch>
        </p:blipFill>
        <p:spPr>
          <a:xfrm>
            <a:off x="93800" y="102944"/>
            <a:ext cx="328049" cy="4370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Gathering</a:t>
            </a:r>
            <a:endParaRPr/>
          </a:p>
        </p:txBody>
      </p:sp>
      <p:sp>
        <p:nvSpPr>
          <p:cNvPr id="311" name="Google Shape;311;p27"/>
          <p:cNvSpPr txBox="1"/>
          <p:nvPr>
            <p:ph idx="1" type="body"/>
          </p:nvPr>
        </p:nvSpPr>
        <p:spPr>
          <a:xfrm>
            <a:off x="4879788" y="1827900"/>
            <a:ext cx="3667200" cy="1487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000">
                <a:solidFill>
                  <a:srgbClr val="000000"/>
                </a:solidFill>
              </a:rPr>
              <a:t>Additional</a:t>
            </a:r>
            <a:r>
              <a:rPr lang="en" sz="2000">
                <a:solidFill>
                  <a:srgbClr val="000000"/>
                </a:solidFill>
              </a:rPr>
              <a:t> web-scraping for: </a:t>
            </a:r>
            <a:endParaRPr sz="2000">
              <a:solidFill>
                <a:srgbClr val="000000"/>
              </a:solidFill>
            </a:endParaRPr>
          </a:p>
          <a:p>
            <a:pPr indent="-355600" lvl="0" marL="457200" rtl="0" algn="l">
              <a:lnSpc>
                <a:spcPct val="115000"/>
              </a:lnSpc>
              <a:spcBef>
                <a:spcPts val="1200"/>
              </a:spcBef>
              <a:spcAft>
                <a:spcPts val="0"/>
              </a:spcAft>
              <a:buClr>
                <a:srgbClr val="000000"/>
              </a:buClr>
              <a:buSzPts val="2000"/>
              <a:buChar char="●"/>
            </a:pPr>
            <a:r>
              <a:rPr lang="en" sz="2000">
                <a:solidFill>
                  <a:srgbClr val="000000"/>
                </a:solidFill>
              </a:rPr>
              <a:t>election Information </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makeup</a:t>
            </a:r>
            <a:r>
              <a:rPr lang="en" sz="2000">
                <a:solidFill>
                  <a:srgbClr val="000000"/>
                </a:solidFill>
              </a:rPr>
              <a:t> of Congress</a:t>
            </a:r>
            <a:endParaRPr sz="2000">
              <a:solidFill>
                <a:srgbClr val="000000"/>
              </a:solidFill>
            </a:endParaRPr>
          </a:p>
          <a:p>
            <a:pPr indent="0" lvl="0" marL="0" rtl="0" algn="l">
              <a:spcBef>
                <a:spcPts val="1200"/>
              </a:spcBef>
              <a:spcAft>
                <a:spcPts val="0"/>
              </a:spcAft>
              <a:buNone/>
            </a:pPr>
            <a:r>
              <a:t/>
            </a:r>
            <a:endParaRPr/>
          </a:p>
        </p:txBody>
      </p:sp>
      <p:pic>
        <p:nvPicPr>
          <p:cNvPr id="312" name="Google Shape;312;p27"/>
          <p:cNvPicPr preferRelativeResize="0"/>
          <p:nvPr/>
        </p:nvPicPr>
        <p:blipFill>
          <a:blip r:embed="rId3">
            <a:alphaModFix/>
          </a:blip>
          <a:stretch>
            <a:fillRect/>
          </a:stretch>
        </p:blipFill>
        <p:spPr>
          <a:xfrm>
            <a:off x="609950" y="1850750"/>
            <a:ext cx="3667299" cy="534300"/>
          </a:xfrm>
          <a:prstGeom prst="rect">
            <a:avLst/>
          </a:prstGeom>
          <a:noFill/>
          <a:ln>
            <a:noFill/>
          </a:ln>
        </p:spPr>
      </p:pic>
      <p:pic>
        <p:nvPicPr>
          <p:cNvPr id="313" name="Google Shape;313;p27"/>
          <p:cNvPicPr preferRelativeResize="0"/>
          <p:nvPr/>
        </p:nvPicPr>
        <p:blipFill>
          <a:blip r:embed="rId4">
            <a:alphaModFix/>
          </a:blip>
          <a:stretch>
            <a:fillRect/>
          </a:stretch>
        </p:blipFill>
        <p:spPr>
          <a:xfrm>
            <a:off x="731787" y="2899763"/>
            <a:ext cx="3423625" cy="701225"/>
          </a:xfrm>
          <a:prstGeom prst="rect">
            <a:avLst/>
          </a:prstGeom>
          <a:noFill/>
          <a:ln>
            <a:noFill/>
          </a:ln>
        </p:spPr>
      </p:pic>
      <p:grpSp>
        <p:nvGrpSpPr>
          <p:cNvPr id="314" name="Google Shape;314;p27"/>
          <p:cNvGrpSpPr/>
          <p:nvPr/>
        </p:nvGrpSpPr>
        <p:grpSpPr>
          <a:xfrm>
            <a:off x="6573471" y="1279129"/>
            <a:ext cx="279864" cy="701220"/>
            <a:chOff x="4370863" y="1175450"/>
            <a:chExt cx="402277" cy="792697"/>
          </a:xfrm>
        </p:grpSpPr>
        <p:sp>
          <p:nvSpPr>
            <p:cNvPr id="315" name="Google Shape;315;p27"/>
            <p:cNvSpPr/>
            <p:nvPr/>
          </p:nvSpPr>
          <p:spPr>
            <a:xfrm>
              <a:off x="4713200" y="1807950"/>
              <a:ext cx="47550" cy="109600"/>
            </a:xfrm>
            <a:custGeom>
              <a:rect b="b" l="l" r="r" t="t"/>
              <a:pathLst>
                <a:path extrusionOk="0" h="4384" w="1902">
                  <a:moveTo>
                    <a:pt x="1902" y="4384"/>
                  </a:moveTo>
                  <a:lnTo>
                    <a:pt x="0" y="3226"/>
                  </a:lnTo>
                  <a:lnTo>
                    <a:pt x="413" y="0"/>
                  </a:lnTo>
                  <a:lnTo>
                    <a:pt x="1489" y="2234"/>
                  </a:lnTo>
                  <a:close/>
                </a:path>
              </a:pathLst>
            </a:custGeom>
            <a:solidFill>
              <a:srgbClr val="FFC05C"/>
            </a:solidFill>
            <a:ln>
              <a:noFill/>
            </a:ln>
          </p:spPr>
        </p:sp>
        <p:sp>
          <p:nvSpPr>
            <p:cNvPr id="316" name="Google Shape;316;p27"/>
            <p:cNvSpPr/>
            <p:nvPr/>
          </p:nvSpPr>
          <p:spPr>
            <a:xfrm>
              <a:off x="4370863" y="1175450"/>
              <a:ext cx="402277" cy="792697"/>
            </a:xfrm>
            <a:custGeom>
              <a:rect b="b" l="l" r="r" t="t"/>
              <a:pathLst>
                <a:path extrusionOk="0" h="13705" w="6955">
                  <a:moveTo>
                    <a:pt x="360" y="369"/>
                  </a:moveTo>
                  <a:cubicBezTo>
                    <a:pt x="1030" y="1119"/>
                    <a:pt x="1609" y="1868"/>
                    <a:pt x="2149" y="2728"/>
                  </a:cubicBezTo>
                  <a:cubicBezTo>
                    <a:pt x="1689" y="2508"/>
                    <a:pt x="1359" y="2178"/>
                    <a:pt x="879" y="2168"/>
                  </a:cubicBezTo>
                  <a:lnTo>
                    <a:pt x="879" y="2168"/>
                  </a:lnTo>
                  <a:cubicBezTo>
                    <a:pt x="1369" y="2448"/>
                    <a:pt x="1879" y="2688"/>
                    <a:pt x="2298" y="3078"/>
                  </a:cubicBezTo>
                  <a:cubicBezTo>
                    <a:pt x="2718" y="3457"/>
                    <a:pt x="2868" y="4017"/>
                    <a:pt x="3128" y="4506"/>
                  </a:cubicBezTo>
                  <a:cubicBezTo>
                    <a:pt x="2588" y="4117"/>
                    <a:pt x="2058" y="3727"/>
                    <a:pt x="1469" y="3417"/>
                  </a:cubicBezTo>
                  <a:lnTo>
                    <a:pt x="1379" y="3357"/>
                  </a:lnTo>
                  <a:cubicBezTo>
                    <a:pt x="1343" y="3337"/>
                    <a:pt x="1307" y="3318"/>
                    <a:pt x="1273" y="3318"/>
                  </a:cubicBezTo>
                  <a:cubicBezTo>
                    <a:pt x="1242" y="3318"/>
                    <a:pt x="1213" y="3334"/>
                    <a:pt x="1190" y="3377"/>
                  </a:cubicBezTo>
                  <a:cubicBezTo>
                    <a:pt x="1150" y="3467"/>
                    <a:pt x="1210" y="3517"/>
                    <a:pt x="1290" y="3537"/>
                  </a:cubicBezTo>
                  <a:cubicBezTo>
                    <a:pt x="2009" y="3787"/>
                    <a:pt x="2548" y="4317"/>
                    <a:pt x="3158" y="4746"/>
                  </a:cubicBezTo>
                  <a:cubicBezTo>
                    <a:pt x="3288" y="4836"/>
                    <a:pt x="3368" y="4946"/>
                    <a:pt x="3437" y="5086"/>
                  </a:cubicBezTo>
                  <a:cubicBezTo>
                    <a:pt x="3677" y="5605"/>
                    <a:pt x="3917" y="6135"/>
                    <a:pt x="4187" y="6715"/>
                  </a:cubicBezTo>
                  <a:cubicBezTo>
                    <a:pt x="3747" y="6364"/>
                    <a:pt x="3397" y="6015"/>
                    <a:pt x="2958" y="5775"/>
                  </a:cubicBezTo>
                  <a:lnTo>
                    <a:pt x="2958" y="5775"/>
                  </a:lnTo>
                  <a:cubicBezTo>
                    <a:pt x="2908" y="5885"/>
                    <a:pt x="2968" y="5895"/>
                    <a:pt x="3018" y="5925"/>
                  </a:cubicBezTo>
                  <a:cubicBezTo>
                    <a:pt x="3397" y="6185"/>
                    <a:pt x="3728" y="6504"/>
                    <a:pt x="4077" y="6804"/>
                  </a:cubicBezTo>
                  <a:cubicBezTo>
                    <a:pt x="4277" y="6974"/>
                    <a:pt x="4407" y="7174"/>
                    <a:pt x="4507" y="7404"/>
                  </a:cubicBezTo>
                  <a:cubicBezTo>
                    <a:pt x="4827" y="8133"/>
                    <a:pt x="5156" y="8853"/>
                    <a:pt x="5496" y="9572"/>
                  </a:cubicBezTo>
                  <a:cubicBezTo>
                    <a:pt x="5596" y="9782"/>
                    <a:pt x="5546" y="9932"/>
                    <a:pt x="5346" y="10012"/>
                  </a:cubicBezTo>
                  <a:cubicBezTo>
                    <a:pt x="5295" y="10032"/>
                    <a:pt x="5248" y="10042"/>
                    <a:pt x="5204" y="10042"/>
                  </a:cubicBezTo>
                  <a:cubicBezTo>
                    <a:pt x="5076" y="10042"/>
                    <a:pt x="4983" y="9956"/>
                    <a:pt x="4946" y="9792"/>
                  </a:cubicBezTo>
                  <a:cubicBezTo>
                    <a:pt x="4927" y="9672"/>
                    <a:pt x="4836" y="9652"/>
                    <a:pt x="4727" y="9642"/>
                  </a:cubicBezTo>
                  <a:cubicBezTo>
                    <a:pt x="4556" y="9622"/>
                    <a:pt x="4507" y="9482"/>
                    <a:pt x="4476" y="9342"/>
                  </a:cubicBezTo>
                  <a:cubicBezTo>
                    <a:pt x="4447" y="9202"/>
                    <a:pt x="4496" y="9093"/>
                    <a:pt x="4636" y="9022"/>
                  </a:cubicBezTo>
                  <a:cubicBezTo>
                    <a:pt x="4896" y="8913"/>
                    <a:pt x="4767" y="8802"/>
                    <a:pt x="4627" y="8693"/>
                  </a:cubicBezTo>
                  <a:cubicBezTo>
                    <a:pt x="3947" y="8193"/>
                    <a:pt x="3228" y="7754"/>
                    <a:pt x="2608" y="7184"/>
                  </a:cubicBezTo>
                  <a:cubicBezTo>
                    <a:pt x="1270" y="5975"/>
                    <a:pt x="460" y="4486"/>
                    <a:pt x="340" y="2658"/>
                  </a:cubicBezTo>
                  <a:cubicBezTo>
                    <a:pt x="280" y="1919"/>
                    <a:pt x="280" y="1179"/>
                    <a:pt x="360" y="369"/>
                  </a:cubicBezTo>
                  <a:close/>
                  <a:moveTo>
                    <a:pt x="6075" y="11211"/>
                  </a:moveTo>
                  <a:cubicBezTo>
                    <a:pt x="6265" y="11640"/>
                    <a:pt x="6385" y="12090"/>
                    <a:pt x="6505" y="12579"/>
                  </a:cubicBezTo>
                  <a:cubicBezTo>
                    <a:pt x="6295" y="12470"/>
                    <a:pt x="6146" y="12330"/>
                    <a:pt x="5926" y="12270"/>
                  </a:cubicBezTo>
                  <a:cubicBezTo>
                    <a:pt x="5995" y="11910"/>
                    <a:pt x="6075" y="11571"/>
                    <a:pt x="6075" y="11211"/>
                  </a:cubicBezTo>
                  <a:close/>
                  <a:moveTo>
                    <a:pt x="280" y="0"/>
                  </a:moveTo>
                  <a:cubicBezTo>
                    <a:pt x="130" y="70"/>
                    <a:pt x="140" y="170"/>
                    <a:pt x="130" y="270"/>
                  </a:cubicBezTo>
                  <a:cubicBezTo>
                    <a:pt x="20" y="1119"/>
                    <a:pt x="0" y="1968"/>
                    <a:pt x="71" y="2807"/>
                  </a:cubicBezTo>
                  <a:cubicBezTo>
                    <a:pt x="140" y="3747"/>
                    <a:pt x="360" y="4626"/>
                    <a:pt x="830" y="5445"/>
                  </a:cubicBezTo>
                  <a:cubicBezTo>
                    <a:pt x="1539" y="6675"/>
                    <a:pt x="2568" y="7583"/>
                    <a:pt x="3737" y="8353"/>
                  </a:cubicBezTo>
                  <a:cubicBezTo>
                    <a:pt x="3977" y="8513"/>
                    <a:pt x="4217" y="8683"/>
                    <a:pt x="4476" y="8853"/>
                  </a:cubicBezTo>
                  <a:cubicBezTo>
                    <a:pt x="4257" y="9062"/>
                    <a:pt x="4167" y="9272"/>
                    <a:pt x="4277" y="9542"/>
                  </a:cubicBezTo>
                  <a:cubicBezTo>
                    <a:pt x="4327" y="9682"/>
                    <a:pt x="4946" y="10252"/>
                    <a:pt x="5096" y="10292"/>
                  </a:cubicBezTo>
                  <a:cubicBezTo>
                    <a:pt x="5143" y="10302"/>
                    <a:pt x="5188" y="10307"/>
                    <a:pt x="5233" y="10307"/>
                  </a:cubicBezTo>
                  <a:cubicBezTo>
                    <a:pt x="5323" y="10307"/>
                    <a:pt x="5409" y="10285"/>
                    <a:pt x="5496" y="10232"/>
                  </a:cubicBezTo>
                  <a:cubicBezTo>
                    <a:pt x="5562" y="10194"/>
                    <a:pt x="5602" y="10111"/>
                    <a:pt x="5690" y="10111"/>
                  </a:cubicBezTo>
                  <a:cubicBezTo>
                    <a:pt x="5695" y="10111"/>
                    <a:pt x="5700" y="10111"/>
                    <a:pt x="5706" y="10112"/>
                  </a:cubicBezTo>
                  <a:cubicBezTo>
                    <a:pt x="5846" y="10811"/>
                    <a:pt x="5906" y="11500"/>
                    <a:pt x="5675" y="12190"/>
                  </a:cubicBezTo>
                  <a:cubicBezTo>
                    <a:pt x="5626" y="12350"/>
                    <a:pt x="5686" y="12439"/>
                    <a:pt x="5855" y="12490"/>
                  </a:cubicBezTo>
                  <a:cubicBezTo>
                    <a:pt x="6195" y="12599"/>
                    <a:pt x="6425" y="12850"/>
                    <a:pt x="6655" y="13099"/>
                  </a:cubicBezTo>
                  <a:cubicBezTo>
                    <a:pt x="6580" y="13214"/>
                    <a:pt x="6492" y="13243"/>
                    <a:pt x="6400" y="13243"/>
                  </a:cubicBezTo>
                  <a:cubicBezTo>
                    <a:pt x="6332" y="13243"/>
                    <a:pt x="6263" y="13227"/>
                    <a:pt x="6195" y="13219"/>
                  </a:cubicBezTo>
                  <a:cubicBezTo>
                    <a:pt x="5975" y="13189"/>
                    <a:pt x="5766" y="13119"/>
                    <a:pt x="5546" y="13089"/>
                  </a:cubicBezTo>
                  <a:cubicBezTo>
                    <a:pt x="5416" y="13073"/>
                    <a:pt x="5273" y="13050"/>
                    <a:pt x="5137" y="13050"/>
                  </a:cubicBezTo>
                  <a:cubicBezTo>
                    <a:pt x="4950" y="13050"/>
                    <a:pt x="4777" y="13093"/>
                    <a:pt x="4667" y="13249"/>
                  </a:cubicBezTo>
                  <a:cubicBezTo>
                    <a:pt x="4524" y="13446"/>
                    <a:pt x="4377" y="13504"/>
                    <a:pt x="4220" y="13504"/>
                  </a:cubicBezTo>
                  <a:cubicBezTo>
                    <a:pt x="4114" y="13504"/>
                    <a:pt x="4004" y="13477"/>
                    <a:pt x="3887" y="13449"/>
                  </a:cubicBezTo>
                  <a:cubicBezTo>
                    <a:pt x="3697" y="13399"/>
                    <a:pt x="3517" y="13339"/>
                    <a:pt x="3337" y="13269"/>
                  </a:cubicBezTo>
                  <a:cubicBezTo>
                    <a:pt x="2818" y="13079"/>
                    <a:pt x="2278" y="13019"/>
                    <a:pt x="1739" y="13019"/>
                  </a:cubicBezTo>
                  <a:cubicBezTo>
                    <a:pt x="1629" y="13029"/>
                    <a:pt x="1509" y="12999"/>
                    <a:pt x="1469" y="13149"/>
                  </a:cubicBezTo>
                  <a:cubicBezTo>
                    <a:pt x="1511" y="13221"/>
                    <a:pt x="1568" y="13236"/>
                    <a:pt x="1625" y="13236"/>
                  </a:cubicBezTo>
                  <a:cubicBezTo>
                    <a:pt x="1664" y="13236"/>
                    <a:pt x="1703" y="13229"/>
                    <a:pt x="1739" y="13229"/>
                  </a:cubicBezTo>
                  <a:cubicBezTo>
                    <a:pt x="2049" y="13249"/>
                    <a:pt x="2349" y="13229"/>
                    <a:pt x="2658" y="13269"/>
                  </a:cubicBezTo>
                  <a:cubicBezTo>
                    <a:pt x="3098" y="13339"/>
                    <a:pt x="3488" y="13569"/>
                    <a:pt x="3917" y="13649"/>
                  </a:cubicBezTo>
                  <a:cubicBezTo>
                    <a:pt x="4045" y="13669"/>
                    <a:pt x="4184" y="13705"/>
                    <a:pt x="4314" y="13705"/>
                  </a:cubicBezTo>
                  <a:cubicBezTo>
                    <a:pt x="4448" y="13705"/>
                    <a:pt x="4570" y="13666"/>
                    <a:pt x="4656" y="13529"/>
                  </a:cubicBezTo>
                  <a:cubicBezTo>
                    <a:pt x="4803" y="13301"/>
                    <a:pt x="4983" y="13240"/>
                    <a:pt x="5183" y="13240"/>
                  </a:cubicBezTo>
                  <a:cubicBezTo>
                    <a:pt x="5255" y="13240"/>
                    <a:pt x="5329" y="13248"/>
                    <a:pt x="5406" y="13259"/>
                  </a:cubicBezTo>
                  <a:cubicBezTo>
                    <a:pt x="5646" y="13299"/>
                    <a:pt x="5886" y="13359"/>
                    <a:pt x="6126" y="13409"/>
                  </a:cubicBezTo>
                  <a:cubicBezTo>
                    <a:pt x="6205" y="13423"/>
                    <a:pt x="6280" y="13434"/>
                    <a:pt x="6353" y="13434"/>
                  </a:cubicBezTo>
                  <a:cubicBezTo>
                    <a:pt x="6482" y="13434"/>
                    <a:pt x="6603" y="13401"/>
                    <a:pt x="6725" y="13299"/>
                  </a:cubicBezTo>
                  <a:cubicBezTo>
                    <a:pt x="6954" y="13109"/>
                    <a:pt x="6825" y="12929"/>
                    <a:pt x="6775" y="12739"/>
                  </a:cubicBezTo>
                  <a:cubicBezTo>
                    <a:pt x="6625" y="12160"/>
                    <a:pt x="6535" y="11580"/>
                    <a:pt x="6325" y="11021"/>
                  </a:cubicBezTo>
                  <a:cubicBezTo>
                    <a:pt x="5106" y="7754"/>
                    <a:pt x="3737" y="4556"/>
                    <a:pt x="1739" y="1668"/>
                  </a:cubicBezTo>
                  <a:cubicBezTo>
                    <a:pt x="1310" y="1049"/>
                    <a:pt x="790" y="529"/>
                    <a:pt x="280"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a:t>
            </a:r>
            <a:r>
              <a:rPr lang="en"/>
              <a:t> Variables of Intere</a:t>
            </a:r>
            <a:r>
              <a:rPr lang="en"/>
              <a:t>st</a:t>
            </a:r>
            <a:endParaRPr/>
          </a:p>
        </p:txBody>
      </p:sp>
      <p:sp>
        <p:nvSpPr>
          <p:cNvPr id="322" name="Google Shape;322;p28"/>
          <p:cNvSpPr txBox="1"/>
          <p:nvPr>
            <p:ph idx="1" type="subTitle"/>
          </p:nvPr>
        </p:nvSpPr>
        <p:spPr>
          <a:xfrm>
            <a:off x="1206200" y="1527600"/>
            <a:ext cx="23010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4CCCC"/>
                </a:highlight>
              </a:rPr>
              <a:t>Actions</a:t>
            </a:r>
            <a:endParaRPr>
              <a:highlight>
                <a:srgbClr val="F4CCCC"/>
              </a:highlight>
            </a:endParaRPr>
          </a:p>
        </p:txBody>
      </p:sp>
      <p:sp>
        <p:nvSpPr>
          <p:cNvPr id="323" name="Google Shape;323;p28"/>
          <p:cNvSpPr/>
          <p:nvPr/>
        </p:nvSpPr>
        <p:spPr>
          <a:xfrm>
            <a:off x="740613" y="153375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txBox="1"/>
          <p:nvPr>
            <p:ph idx="1" type="subTitle"/>
          </p:nvPr>
        </p:nvSpPr>
        <p:spPr>
          <a:xfrm>
            <a:off x="1206200" y="2191050"/>
            <a:ext cx="23010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C9DAF8"/>
                </a:highlight>
              </a:rPr>
              <a:t>Summary</a:t>
            </a:r>
            <a:endParaRPr>
              <a:highlight>
                <a:srgbClr val="C9DAF8"/>
              </a:highlight>
            </a:endParaRPr>
          </a:p>
        </p:txBody>
      </p:sp>
      <p:sp>
        <p:nvSpPr>
          <p:cNvPr id="325" name="Google Shape;325;p28"/>
          <p:cNvSpPr/>
          <p:nvPr/>
        </p:nvSpPr>
        <p:spPr>
          <a:xfrm>
            <a:off x="740613" y="219720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txBox="1"/>
          <p:nvPr>
            <p:ph idx="1" type="subTitle"/>
          </p:nvPr>
        </p:nvSpPr>
        <p:spPr>
          <a:xfrm>
            <a:off x="1206200" y="2854500"/>
            <a:ext cx="23010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C9DAF8"/>
                </a:highlight>
              </a:rPr>
              <a:t>Policy Area</a:t>
            </a:r>
            <a:endParaRPr>
              <a:highlight>
                <a:srgbClr val="C9DAF8"/>
              </a:highlight>
            </a:endParaRPr>
          </a:p>
        </p:txBody>
      </p:sp>
      <p:sp>
        <p:nvSpPr>
          <p:cNvPr id="327" name="Google Shape;327;p28"/>
          <p:cNvSpPr/>
          <p:nvPr/>
        </p:nvSpPr>
        <p:spPr>
          <a:xfrm>
            <a:off x="740613" y="286065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
          <p:cNvSpPr txBox="1"/>
          <p:nvPr>
            <p:ph idx="1" type="subTitle"/>
          </p:nvPr>
        </p:nvSpPr>
        <p:spPr>
          <a:xfrm>
            <a:off x="1206200" y="3471600"/>
            <a:ext cx="23010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C9DAF8"/>
                </a:highlight>
              </a:rPr>
              <a:t>Subjects</a:t>
            </a:r>
            <a:endParaRPr>
              <a:highlight>
                <a:srgbClr val="C9DAF8"/>
              </a:highlight>
            </a:endParaRPr>
          </a:p>
        </p:txBody>
      </p:sp>
      <p:sp>
        <p:nvSpPr>
          <p:cNvPr id="329" name="Google Shape;329;p28"/>
          <p:cNvSpPr/>
          <p:nvPr/>
        </p:nvSpPr>
        <p:spPr>
          <a:xfrm>
            <a:off x="719988" y="352410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txBox="1"/>
          <p:nvPr>
            <p:ph idx="1" type="subTitle"/>
          </p:nvPr>
        </p:nvSpPr>
        <p:spPr>
          <a:xfrm>
            <a:off x="5125800" y="1527600"/>
            <a:ext cx="23010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C9DAF8"/>
                </a:highlight>
              </a:rPr>
              <a:t>Title</a:t>
            </a:r>
            <a:endParaRPr>
              <a:highlight>
                <a:srgbClr val="C9DAF8"/>
              </a:highlight>
            </a:endParaRPr>
          </a:p>
        </p:txBody>
      </p:sp>
      <p:sp>
        <p:nvSpPr>
          <p:cNvPr id="331" name="Google Shape;331;p28"/>
          <p:cNvSpPr/>
          <p:nvPr/>
        </p:nvSpPr>
        <p:spPr>
          <a:xfrm>
            <a:off x="4614463" y="347775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
          <p:cNvSpPr txBox="1"/>
          <p:nvPr>
            <p:ph idx="1" type="subTitle"/>
          </p:nvPr>
        </p:nvSpPr>
        <p:spPr>
          <a:xfrm>
            <a:off x="5125800" y="3505650"/>
            <a:ext cx="32982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C9DAF8"/>
                </a:highlight>
              </a:rPr>
              <a:t>Sponsors &amp; Cosponsors</a:t>
            </a:r>
            <a:endParaRPr>
              <a:highlight>
                <a:srgbClr val="C9DAF8"/>
              </a:highlight>
            </a:endParaRPr>
          </a:p>
        </p:txBody>
      </p:sp>
      <p:sp>
        <p:nvSpPr>
          <p:cNvPr id="333" name="Google Shape;333;p28"/>
          <p:cNvSpPr/>
          <p:nvPr/>
        </p:nvSpPr>
        <p:spPr>
          <a:xfrm>
            <a:off x="4614463" y="285450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8"/>
          <p:cNvSpPr txBox="1"/>
          <p:nvPr>
            <p:ph idx="1" type="subTitle"/>
          </p:nvPr>
        </p:nvSpPr>
        <p:spPr>
          <a:xfrm>
            <a:off x="5125800" y="2191050"/>
            <a:ext cx="27480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C9DAF8"/>
                </a:highlight>
              </a:rPr>
              <a:t>Congress Number</a:t>
            </a:r>
            <a:endParaRPr>
              <a:highlight>
                <a:srgbClr val="C9DAF8"/>
              </a:highlight>
            </a:endParaRPr>
          </a:p>
        </p:txBody>
      </p:sp>
      <p:sp>
        <p:nvSpPr>
          <p:cNvPr id="335" name="Google Shape;335;p28"/>
          <p:cNvSpPr/>
          <p:nvPr/>
        </p:nvSpPr>
        <p:spPr>
          <a:xfrm>
            <a:off x="4614463" y="153375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txBox="1"/>
          <p:nvPr>
            <p:ph idx="1" type="subTitle"/>
          </p:nvPr>
        </p:nvSpPr>
        <p:spPr>
          <a:xfrm>
            <a:off x="5125800" y="2848350"/>
            <a:ext cx="3054600" cy="35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C9DAF8"/>
                </a:highlight>
              </a:rPr>
              <a:t>Originating Chambers</a:t>
            </a:r>
            <a:endParaRPr>
              <a:highlight>
                <a:srgbClr val="C9DAF8"/>
              </a:highlight>
            </a:endParaRPr>
          </a:p>
        </p:txBody>
      </p:sp>
      <p:sp>
        <p:nvSpPr>
          <p:cNvPr id="337" name="Google Shape;337;p28"/>
          <p:cNvSpPr/>
          <p:nvPr/>
        </p:nvSpPr>
        <p:spPr>
          <a:xfrm>
            <a:off x="4614463" y="2197208"/>
            <a:ext cx="327170" cy="342287"/>
          </a:xfrm>
          <a:custGeom>
            <a:rect b="b" l="l" r="r" t="t"/>
            <a:pathLst>
              <a:path extrusionOk="0" h="4936" w="4718">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p:nvPr/>
        </p:nvSpPr>
        <p:spPr>
          <a:xfrm>
            <a:off x="5879275" y="2441450"/>
            <a:ext cx="2431500" cy="1510200"/>
          </a:xfrm>
          <a:prstGeom prst="rect">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343" name="Google Shape;343;p29"/>
          <p:cNvSpPr/>
          <p:nvPr/>
        </p:nvSpPr>
        <p:spPr>
          <a:xfrm>
            <a:off x="2069225" y="2441450"/>
            <a:ext cx="3149700" cy="1510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344" name="Google Shape;344;p29"/>
          <p:cNvSpPr/>
          <p:nvPr/>
        </p:nvSpPr>
        <p:spPr>
          <a:xfrm>
            <a:off x="580275" y="3010800"/>
            <a:ext cx="828600" cy="4599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uli"/>
              <a:ea typeface="Muli"/>
              <a:cs typeface="Muli"/>
              <a:sym typeface="Muli"/>
            </a:endParaRPr>
          </a:p>
        </p:txBody>
      </p:sp>
      <p:sp>
        <p:nvSpPr>
          <p:cNvPr id="345" name="Google Shape;345;p2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Target</a:t>
            </a:r>
            <a:endParaRPr/>
          </a:p>
        </p:txBody>
      </p:sp>
      <p:sp>
        <p:nvSpPr>
          <p:cNvPr id="346" name="Google Shape;346;p29"/>
          <p:cNvSpPr txBox="1"/>
          <p:nvPr>
            <p:ph idx="4294967295" type="subTitle"/>
          </p:nvPr>
        </p:nvSpPr>
        <p:spPr>
          <a:xfrm>
            <a:off x="642675" y="3071500"/>
            <a:ext cx="831900" cy="446100"/>
          </a:xfrm>
          <a:prstGeom prst="rect">
            <a:avLst/>
          </a:prstGeom>
          <a:solidFill>
            <a:srgbClr val="D7DFE5"/>
          </a:solidFill>
        </p:spPr>
        <p:txBody>
          <a:bodyPr anchorCtr="0" anchor="ctr" bIns="91425" lIns="91425" spcFirstLastPara="1" rIns="91425" wrap="square" tIns="91425">
            <a:noAutofit/>
          </a:bodyPr>
          <a:lstStyle/>
          <a:p>
            <a:pPr indent="0" lvl="0" marL="0" rtl="0" algn="l">
              <a:spcBef>
                <a:spcPts val="0"/>
              </a:spcBef>
              <a:spcAft>
                <a:spcPts val="0"/>
              </a:spcAft>
              <a:buNone/>
            </a:pPr>
            <a:r>
              <a:rPr lang="en"/>
              <a:t>Actions</a:t>
            </a:r>
            <a:endParaRPr/>
          </a:p>
        </p:txBody>
      </p:sp>
      <p:sp>
        <p:nvSpPr>
          <p:cNvPr id="347" name="Google Shape;347;p29"/>
          <p:cNvSpPr txBox="1"/>
          <p:nvPr>
            <p:ph idx="4294967295" type="subTitle"/>
          </p:nvPr>
        </p:nvSpPr>
        <p:spPr>
          <a:xfrm>
            <a:off x="2155625" y="2540625"/>
            <a:ext cx="3149700" cy="1510200"/>
          </a:xfrm>
          <a:prstGeom prst="rect">
            <a:avLst/>
          </a:prstGeom>
          <a:solidFill>
            <a:srgbClr val="CFE2F3"/>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Status 0:</a:t>
            </a:r>
            <a:r>
              <a:rPr lang="en" sz="1500">
                <a:solidFill>
                  <a:schemeClr val="dk1"/>
                </a:solidFill>
              </a:rPr>
              <a:t> Introduced</a:t>
            </a:r>
            <a:endParaRPr sz="1500">
              <a:solidFill>
                <a:schemeClr val="dk1"/>
              </a:solidFill>
            </a:endParaRPr>
          </a:p>
          <a:p>
            <a:pPr indent="0" lvl="0" marL="0" rtl="0" algn="l">
              <a:spcBef>
                <a:spcPts val="0"/>
              </a:spcBef>
              <a:spcAft>
                <a:spcPts val="0"/>
              </a:spcAft>
              <a:buNone/>
            </a:pPr>
            <a:r>
              <a:rPr b="1" lang="en" sz="1500">
                <a:solidFill>
                  <a:schemeClr val="dk1"/>
                </a:solidFill>
              </a:rPr>
              <a:t>Status 1: </a:t>
            </a:r>
            <a:r>
              <a:rPr lang="en" sz="1500">
                <a:solidFill>
                  <a:schemeClr val="dk1"/>
                </a:solidFill>
              </a:rPr>
              <a:t>Accepted by Committee</a:t>
            </a:r>
            <a:endParaRPr sz="1500">
              <a:solidFill>
                <a:schemeClr val="dk1"/>
              </a:solidFill>
            </a:endParaRPr>
          </a:p>
          <a:p>
            <a:pPr indent="0" lvl="0" marL="0" rtl="0" algn="l">
              <a:spcBef>
                <a:spcPts val="0"/>
              </a:spcBef>
              <a:spcAft>
                <a:spcPts val="0"/>
              </a:spcAft>
              <a:buNone/>
            </a:pPr>
            <a:r>
              <a:rPr b="1" lang="en" sz="1500">
                <a:solidFill>
                  <a:schemeClr val="dk1"/>
                </a:solidFill>
              </a:rPr>
              <a:t>Status 2: </a:t>
            </a:r>
            <a:r>
              <a:rPr lang="en" sz="1500">
                <a:solidFill>
                  <a:schemeClr val="dk1"/>
                </a:solidFill>
              </a:rPr>
              <a:t>Considered by Floor </a:t>
            </a:r>
            <a:endParaRPr sz="1500">
              <a:solidFill>
                <a:schemeClr val="dk1"/>
              </a:solidFill>
            </a:endParaRPr>
          </a:p>
          <a:p>
            <a:pPr indent="0" lvl="0" marL="0" rtl="0" algn="l">
              <a:spcBef>
                <a:spcPts val="0"/>
              </a:spcBef>
              <a:spcAft>
                <a:spcPts val="0"/>
              </a:spcAft>
              <a:buNone/>
            </a:pPr>
            <a:r>
              <a:rPr b="1" lang="en" sz="1500">
                <a:solidFill>
                  <a:schemeClr val="dk1"/>
                </a:solidFill>
              </a:rPr>
              <a:t>Status 3:</a:t>
            </a:r>
            <a:r>
              <a:rPr lang="en" sz="1500">
                <a:solidFill>
                  <a:schemeClr val="dk1"/>
                </a:solidFill>
              </a:rPr>
              <a:t> Sent to the President </a:t>
            </a:r>
            <a:endParaRPr sz="1500">
              <a:solidFill>
                <a:schemeClr val="dk1"/>
              </a:solidFill>
            </a:endParaRPr>
          </a:p>
          <a:p>
            <a:pPr indent="0" lvl="0" marL="0" rtl="0" algn="l">
              <a:spcBef>
                <a:spcPts val="0"/>
              </a:spcBef>
              <a:spcAft>
                <a:spcPts val="0"/>
              </a:spcAft>
              <a:buNone/>
            </a:pPr>
            <a:r>
              <a:rPr b="1" lang="en" sz="1500">
                <a:solidFill>
                  <a:schemeClr val="dk1"/>
                </a:solidFill>
              </a:rPr>
              <a:t>Status 4:</a:t>
            </a:r>
            <a:r>
              <a:rPr lang="en" sz="1500">
                <a:solidFill>
                  <a:schemeClr val="dk1"/>
                </a:solidFill>
              </a:rPr>
              <a:t>  Became Law</a:t>
            </a:r>
            <a:endParaRPr/>
          </a:p>
        </p:txBody>
      </p:sp>
      <p:sp>
        <p:nvSpPr>
          <p:cNvPr id="348" name="Google Shape;348;p29"/>
          <p:cNvSpPr txBox="1"/>
          <p:nvPr>
            <p:ph idx="4294967295" type="subTitle"/>
          </p:nvPr>
        </p:nvSpPr>
        <p:spPr>
          <a:xfrm>
            <a:off x="5986363" y="2540625"/>
            <a:ext cx="2360700" cy="1510200"/>
          </a:xfrm>
          <a:prstGeom prst="rect">
            <a:avLst/>
          </a:prstGeom>
          <a:solidFill>
            <a:srgbClr val="9FC5E8"/>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T0_1:</a:t>
            </a:r>
            <a:r>
              <a:rPr lang="en">
                <a:solidFill>
                  <a:schemeClr val="dk1"/>
                </a:solidFill>
              </a:rPr>
              <a:t> Status 0 → Status 1</a:t>
            </a:r>
            <a:endParaRPr>
              <a:solidFill>
                <a:schemeClr val="dk1"/>
              </a:solidFill>
            </a:endParaRPr>
          </a:p>
          <a:p>
            <a:pPr indent="0" lvl="0" marL="0" rtl="0" algn="l">
              <a:spcBef>
                <a:spcPts val="0"/>
              </a:spcBef>
              <a:spcAft>
                <a:spcPts val="0"/>
              </a:spcAft>
              <a:buNone/>
            </a:pPr>
            <a:r>
              <a:rPr b="1" lang="en">
                <a:solidFill>
                  <a:schemeClr val="dk1"/>
                </a:solidFill>
              </a:rPr>
              <a:t>T1_2: </a:t>
            </a:r>
            <a:r>
              <a:rPr lang="en">
                <a:solidFill>
                  <a:schemeClr val="dk1"/>
                </a:solidFill>
              </a:rPr>
              <a:t>Status 1 → Status 2</a:t>
            </a:r>
            <a:endParaRPr>
              <a:solidFill>
                <a:schemeClr val="dk1"/>
              </a:solidFill>
            </a:endParaRPr>
          </a:p>
          <a:p>
            <a:pPr indent="0" lvl="0" marL="0" rtl="0" algn="l">
              <a:spcBef>
                <a:spcPts val="0"/>
              </a:spcBef>
              <a:spcAft>
                <a:spcPts val="0"/>
              </a:spcAft>
              <a:buNone/>
            </a:pPr>
            <a:r>
              <a:rPr b="1" lang="en">
                <a:solidFill>
                  <a:schemeClr val="dk1"/>
                </a:solidFill>
              </a:rPr>
              <a:t>T2_3: </a:t>
            </a:r>
            <a:r>
              <a:rPr lang="en">
                <a:solidFill>
                  <a:schemeClr val="dk1"/>
                </a:solidFill>
              </a:rPr>
              <a:t>Status 2 → Status 3</a:t>
            </a:r>
            <a:endParaRPr>
              <a:solidFill>
                <a:schemeClr val="dk1"/>
              </a:solidFill>
            </a:endParaRPr>
          </a:p>
          <a:p>
            <a:pPr indent="0" lvl="0" marL="0" rtl="0" algn="l">
              <a:spcBef>
                <a:spcPts val="0"/>
              </a:spcBef>
              <a:spcAft>
                <a:spcPts val="0"/>
              </a:spcAft>
              <a:buNone/>
            </a:pPr>
            <a:r>
              <a:rPr b="1" lang="en">
                <a:solidFill>
                  <a:schemeClr val="dk1"/>
                </a:solidFill>
              </a:rPr>
              <a:t>T3_4: </a:t>
            </a:r>
            <a:r>
              <a:rPr lang="en">
                <a:solidFill>
                  <a:schemeClr val="dk1"/>
                </a:solidFill>
              </a:rPr>
              <a:t>Status 3 → Status 4</a:t>
            </a:r>
            <a:endParaRPr/>
          </a:p>
        </p:txBody>
      </p:sp>
      <p:cxnSp>
        <p:nvCxnSpPr>
          <p:cNvPr id="349" name="Google Shape;349;p29"/>
          <p:cNvCxnSpPr>
            <a:stCxn id="346" idx="3"/>
            <a:endCxn id="347" idx="1"/>
          </p:cNvCxnSpPr>
          <p:nvPr/>
        </p:nvCxnSpPr>
        <p:spPr>
          <a:xfrm>
            <a:off x="1474575" y="3294550"/>
            <a:ext cx="681000" cy="1200"/>
          </a:xfrm>
          <a:prstGeom prst="straightConnector1">
            <a:avLst/>
          </a:prstGeom>
          <a:noFill/>
          <a:ln cap="flat" cmpd="sng" w="19050">
            <a:solidFill>
              <a:schemeClr val="dk1"/>
            </a:solidFill>
            <a:prstDash val="dash"/>
            <a:round/>
            <a:headEnd len="med" w="med" type="none"/>
            <a:tailEnd len="med" w="med" type="stealth"/>
          </a:ln>
        </p:spPr>
      </p:cxnSp>
      <p:cxnSp>
        <p:nvCxnSpPr>
          <p:cNvPr id="350" name="Google Shape;350;p29"/>
          <p:cNvCxnSpPr>
            <a:stCxn id="348" idx="1"/>
            <a:endCxn id="347" idx="3"/>
          </p:cNvCxnSpPr>
          <p:nvPr/>
        </p:nvCxnSpPr>
        <p:spPr>
          <a:xfrm rot="10800000">
            <a:off x="5305363" y="3295725"/>
            <a:ext cx="681000" cy="0"/>
          </a:xfrm>
          <a:prstGeom prst="straightConnector1">
            <a:avLst/>
          </a:prstGeom>
          <a:noFill/>
          <a:ln cap="flat" cmpd="sng" w="19050">
            <a:solidFill>
              <a:schemeClr val="dk1"/>
            </a:solidFill>
            <a:prstDash val="dash"/>
            <a:round/>
            <a:headEnd len="med" w="med" type="stealth"/>
            <a:tailEnd len="med" w="med" type="none"/>
          </a:ln>
        </p:spPr>
      </p:cxnSp>
      <p:sp>
        <p:nvSpPr>
          <p:cNvPr id="351" name="Google Shape;351;p29"/>
          <p:cNvSpPr txBox="1"/>
          <p:nvPr/>
        </p:nvSpPr>
        <p:spPr>
          <a:xfrm>
            <a:off x="720000" y="1262275"/>
            <a:ext cx="432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1500">
                <a:solidFill>
                  <a:schemeClr val="dk1"/>
                </a:solidFill>
                <a:latin typeface="Muli"/>
                <a:ea typeface="Muli"/>
                <a:cs typeface="Muli"/>
                <a:sym typeface="Muli"/>
              </a:rPr>
              <a:t>The status of a bill was </a:t>
            </a:r>
            <a:r>
              <a:rPr lang="en" sz="1500">
                <a:solidFill>
                  <a:schemeClr val="dk1"/>
                </a:solidFill>
                <a:latin typeface="Muli"/>
                <a:ea typeface="Muli"/>
                <a:cs typeface="Muli"/>
                <a:sym typeface="Muli"/>
              </a:rPr>
              <a:t>determined by Actions.</a:t>
            </a:r>
            <a:endParaRPr>
              <a:solidFill>
                <a:srgbClr val="180E44"/>
              </a:solidFill>
              <a:latin typeface="Muli"/>
              <a:ea typeface="Muli"/>
              <a:cs typeface="Muli"/>
              <a:sym typeface="Muli"/>
            </a:endParaRPr>
          </a:p>
        </p:txBody>
      </p:sp>
      <p:sp>
        <p:nvSpPr>
          <p:cNvPr id="352" name="Google Shape;352;p29"/>
          <p:cNvSpPr txBox="1"/>
          <p:nvPr>
            <p:ph idx="4294967295" type="subTitle"/>
          </p:nvPr>
        </p:nvSpPr>
        <p:spPr>
          <a:xfrm>
            <a:off x="5986426" y="2504775"/>
            <a:ext cx="2514900" cy="1581900"/>
          </a:xfrm>
          <a:prstGeom prst="rect">
            <a:avLst/>
          </a:prstGeom>
          <a:solidFill>
            <a:srgbClr val="9FC5E8"/>
          </a:solidFill>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1500">
                <a:solidFill>
                  <a:schemeClr val="dk1"/>
                </a:solidFill>
              </a:rPr>
              <a:t>T1_2: </a:t>
            </a:r>
            <a:r>
              <a:rPr lang="en" sz="1500">
                <a:solidFill>
                  <a:schemeClr val="dk1"/>
                </a:solidFill>
              </a:rPr>
              <a:t>Status 1 → Status 2</a:t>
            </a:r>
            <a:endParaRPr sz="1500">
              <a:solidFill>
                <a:schemeClr val="dk1"/>
              </a:solidFill>
            </a:endParaRPr>
          </a:p>
          <a:p>
            <a:pPr indent="0" lvl="0" marL="0" rtl="0" algn="l">
              <a:spcBef>
                <a:spcPts val="0"/>
              </a:spcBef>
              <a:spcAft>
                <a:spcPts val="0"/>
              </a:spcAft>
              <a:buNone/>
            </a:pPr>
            <a:r>
              <a:rPr b="1" lang="en" sz="1500">
                <a:solidFill>
                  <a:schemeClr val="dk1"/>
                </a:solidFill>
              </a:rPr>
              <a:t>T2_3: </a:t>
            </a:r>
            <a:r>
              <a:rPr lang="en" sz="1500">
                <a:solidFill>
                  <a:schemeClr val="dk1"/>
                </a:solidFill>
              </a:rPr>
              <a:t>Status 2 → Status 3</a:t>
            </a:r>
            <a:endParaRPr sz="1500">
              <a:solidFill>
                <a:schemeClr val="dk1"/>
              </a:solidFill>
            </a:endParaRPr>
          </a:p>
          <a:p>
            <a:pPr indent="0" lvl="0" marL="0" rtl="0" algn="l">
              <a:spcBef>
                <a:spcPts val="0"/>
              </a:spcBef>
              <a:spcAft>
                <a:spcPts val="0"/>
              </a:spcAft>
              <a:buNone/>
            </a:pPr>
            <a:r>
              <a:t/>
            </a:r>
            <a:endParaRPr/>
          </a:p>
        </p:txBody>
      </p:sp>
      <p:sp>
        <p:nvSpPr>
          <p:cNvPr id="353" name="Google Shape;353;p29"/>
          <p:cNvSpPr txBox="1"/>
          <p:nvPr/>
        </p:nvSpPr>
        <p:spPr>
          <a:xfrm>
            <a:off x="720000" y="1649663"/>
            <a:ext cx="40581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80E44"/>
                </a:solidFill>
                <a:latin typeface="Muli"/>
                <a:ea typeface="Muli"/>
                <a:cs typeface="Muli"/>
                <a:sym typeface="Muli"/>
              </a:rPr>
              <a:t>We choose to use only T1_2 and T2_3. </a:t>
            </a:r>
            <a:endParaRPr sz="1500">
              <a:solidFill>
                <a:srgbClr val="180E44"/>
              </a:solidFill>
              <a:latin typeface="Muli"/>
              <a:ea typeface="Muli"/>
              <a:cs typeface="Muli"/>
              <a:sym typeface="Muli"/>
            </a:endParaRPr>
          </a:p>
        </p:txBody>
      </p:sp>
      <p:grpSp>
        <p:nvGrpSpPr>
          <p:cNvPr id="354" name="Google Shape;354;p29"/>
          <p:cNvGrpSpPr/>
          <p:nvPr/>
        </p:nvGrpSpPr>
        <p:grpSpPr>
          <a:xfrm>
            <a:off x="4960314" y="2387271"/>
            <a:ext cx="390627" cy="356169"/>
            <a:chOff x="5011470" y="1099993"/>
            <a:chExt cx="649422" cy="723480"/>
          </a:xfrm>
        </p:grpSpPr>
        <p:sp>
          <p:nvSpPr>
            <p:cNvPr id="355" name="Google Shape;355;p29"/>
            <p:cNvSpPr/>
            <p:nvPr/>
          </p:nvSpPr>
          <p:spPr>
            <a:xfrm>
              <a:off x="5210388" y="1121674"/>
              <a:ext cx="431543" cy="363826"/>
            </a:xfrm>
            <a:custGeom>
              <a:rect b="b" l="l" r="r" t="t"/>
              <a:pathLst>
                <a:path extrusionOk="0" h="17053" w="20227">
                  <a:moveTo>
                    <a:pt x="10353" y="1575"/>
                  </a:moveTo>
                  <a:cubicBezTo>
                    <a:pt x="12553" y="1575"/>
                    <a:pt x="14671" y="2544"/>
                    <a:pt x="15990" y="4000"/>
                  </a:cubicBezTo>
                  <a:cubicBezTo>
                    <a:pt x="18046" y="6256"/>
                    <a:pt x="18121" y="10993"/>
                    <a:pt x="15665" y="12948"/>
                  </a:cubicBezTo>
                  <a:cubicBezTo>
                    <a:pt x="13986" y="14285"/>
                    <a:pt x="11759" y="15183"/>
                    <a:pt x="9647" y="15183"/>
                  </a:cubicBezTo>
                  <a:cubicBezTo>
                    <a:pt x="7722" y="15183"/>
                    <a:pt x="5893" y="14437"/>
                    <a:pt x="4662" y="12597"/>
                  </a:cubicBezTo>
                  <a:cubicBezTo>
                    <a:pt x="2958" y="10015"/>
                    <a:pt x="2456" y="5053"/>
                    <a:pt x="6141" y="2948"/>
                  </a:cubicBezTo>
                  <a:cubicBezTo>
                    <a:pt x="7447" y="1988"/>
                    <a:pt x="8918" y="1575"/>
                    <a:pt x="10353" y="1575"/>
                  </a:cubicBezTo>
                  <a:close/>
                  <a:moveTo>
                    <a:pt x="10609" y="0"/>
                  </a:moveTo>
                  <a:cubicBezTo>
                    <a:pt x="8132" y="0"/>
                    <a:pt x="5676" y="898"/>
                    <a:pt x="4010" y="2120"/>
                  </a:cubicBezTo>
                  <a:cubicBezTo>
                    <a:pt x="1980" y="3574"/>
                    <a:pt x="0" y="8637"/>
                    <a:pt x="2131" y="12371"/>
                  </a:cubicBezTo>
                  <a:cubicBezTo>
                    <a:pt x="3772" y="15277"/>
                    <a:pt x="7325" y="17052"/>
                    <a:pt x="10754" y="17052"/>
                  </a:cubicBezTo>
                  <a:cubicBezTo>
                    <a:pt x="12353" y="17052"/>
                    <a:pt x="13925" y="16667"/>
                    <a:pt x="15264" y="15830"/>
                  </a:cubicBezTo>
                  <a:cubicBezTo>
                    <a:pt x="19825" y="12998"/>
                    <a:pt x="20226" y="6131"/>
                    <a:pt x="16592" y="2396"/>
                  </a:cubicBezTo>
                  <a:cubicBezTo>
                    <a:pt x="14917" y="674"/>
                    <a:pt x="12755" y="0"/>
                    <a:pt x="10609"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9"/>
            <p:cNvGrpSpPr/>
            <p:nvPr/>
          </p:nvGrpSpPr>
          <p:grpSpPr>
            <a:xfrm>
              <a:off x="5011470" y="1099993"/>
              <a:ext cx="649422" cy="723480"/>
              <a:chOff x="5011470" y="1099993"/>
              <a:chExt cx="649422" cy="723480"/>
            </a:xfrm>
          </p:grpSpPr>
          <p:sp>
            <p:nvSpPr>
              <p:cNvPr id="357" name="Google Shape;357;p29"/>
              <p:cNvSpPr/>
              <p:nvPr/>
            </p:nvSpPr>
            <p:spPr>
              <a:xfrm>
                <a:off x="5262784" y="1155254"/>
                <a:ext cx="334213" cy="290369"/>
              </a:xfrm>
              <a:custGeom>
                <a:rect b="b" l="l" r="r" t="t"/>
                <a:pathLst>
                  <a:path extrusionOk="0" h="13610" w="15665">
                    <a:moveTo>
                      <a:pt x="7797" y="1135"/>
                    </a:moveTo>
                    <a:cubicBezTo>
                      <a:pt x="9609" y="1135"/>
                      <a:pt x="11439" y="1740"/>
                      <a:pt x="12657" y="2902"/>
                    </a:cubicBezTo>
                    <a:cubicBezTo>
                      <a:pt x="14788" y="4907"/>
                      <a:pt x="14587" y="9218"/>
                      <a:pt x="12156" y="10948"/>
                    </a:cubicBezTo>
                    <a:cubicBezTo>
                      <a:pt x="10744" y="11958"/>
                      <a:pt x="8895" y="12671"/>
                      <a:pt x="7135" y="12671"/>
                    </a:cubicBezTo>
                    <a:cubicBezTo>
                      <a:pt x="5709" y="12671"/>
                      <a:pt x="4341" y="12203"/>
                      <a:pt x="3309" y="11048"/>
                    </a:cubicBezTo>
                    <a:cubicBezTo>
                      <a:pt x="1329" y="8842"/>
                      <a:pt x="2181" y="3529"/>
                      <a:pt x="3760" y="2351"/>
                    </a:cubicBezTo>
                    <a:cubicBezTo>
                      <a:pt x="4871" y="1532"/>
                      <a:pt x="6328" y="1135"/>
                      <a:pt x="7797" y="1135"/>
                    </a:cubicBezTo>
                    <a:close/>
                    <a:moveTo>
                      <a:pt x="7897" y="1"/>
                    </a:moveTo>
                    <a:cubicBezTo>
                      <a:pt x="6462" y="1"/>
                      <a:pt x="4991" y="414"/>
                      <a:pt x="3685" y="1374"/>
                    </a:cubicBezTo>
                    <a:cubicBezTo>
                      <a:pt x="0" y="3479"/>
                      <a:pt x="502" y="8441"/>
                      <a:pt x="2206" y="11023"/>
                    </a:cubicBezTo>
                    <a:cubicBezTo>
                      <a:pt x="3437" y="12863"/>
                      <a:pt x="5266" y="13609"/>
                      <a:pt x="7191" y="13609"/>
                    </a:cubicBezTo>
                    <a:cubicBezTo>
                      <a:pt x="9303" y="13609"/>
                      <a:pt x="11530" y="12711"/>
                      <a:pt x="13209" y="11374"/>
                    </a:cubicBezTo>
                    <a:cubicBezTo>
                      <a:pt x="15665" y="9419"/>
                      <a:pt x="15590" y="4682"/>
                      <a:pt x="13534" y="2426"/>
                    </a:cubicBezTo>
                    <a:cubicBezTo>
                      <a:pt x="12215" y="970"/>
                      <a:pt x="10097" y="1"/>
                      <a:pt x="7897"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5354904" y="1262584"/>
                <a:ext cx="67781" cy="44419"/>
              </a:xfrm>
              <a:custGeom>
                <a:rect b="b" l="l" r="r" t="t"/>
                <a:pathLst>
                  <a:path extrusionOk="0" h="2082" w="3177">
                    <a:moveTo>
                      <a:pt x="323" y="1"/>
                    </a:moveTo>
                    <a:cubicBezTo>
                      <a:pt x="111" y="1"/>
                      <a:pt x="1" y="356"/>
                      <a:pt x="219" y="453"/>
                    </a:cubicBezTo>
                    <a:cubicBezTo>
                      <a:pt x="1171" y="854"/>
                      <a:pt x="1923" y="1480"/>
                      <a:pt x="2700" y="2082"/>
                    </a:cubicBezTo>
                    <a:cubicBezTo>
                      <a:pt x="2850" y="1881"/>
                      <a:pt x="3026" y="1656"/>
                      <a:pt x="3176" y="1455"/>
                    </a:cubicBezTo>
                    <a:cubicBezTo>
                      <a:pt x="3026" y="1330"/>
                      <a:pt x="2850" y="1180"/>
                      <a:pt x="2700" y="1054"/>
                    </a:cubicBezTo>
                    <a:cubicBezTo>
                      <a:pt x="1973" y="503"/>
                      <a:pt x="1271" y="52"/>
                      <a:pt x="344" y="2"/>
                    </a:cubicBezTo>
                    <a:cubicBezTo>
                      <a:pt x="337" y="1"/>
                      <a:pt x="330" y="1"/>
                      <a:pt x="323"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5431216" y="1306980"/>
                <a:ext cx="60975" cy="31704"/>
              </a:xfrm>
              <a:custGeom>
                <a:rect b="b" l="l" r="r" t="t"/>
                <a:pathLst>
                  <a:path extrusionOk="0" h="1486" w="2858">
                    <a:moveTo>
                      <a:pt x="426" y="1"/>
                    </a:moveTo>
                    <a:cubicBezTo>
                      <a:pt x="276" y="226"/>
                      <a:pt x="151" y="452"/>
                      <a:pt x="0" y="678"/>
                    </a:cubicBezTo>
                    <a:cubicBezTo>
                      <a:pt x="582" y="1104"/>
                      <a:pt x="1269" y="1486"/>
                      <a:pt x="1968" y="1486"/>
                    </a:cubicBezTo>
                    <a:cubicBezTo>
                      <a:pt x="2172" y="1486"/>
                      <a:pt x="2378" y="1453"/>
                      <a:pt x="2582" y="1379"/>
                    </a:cubicBezTo>
                    <a:cubicBezTo>
                      <a:pt x="2832" y="1279"/>
                      <a:pt x="2857" y="928"/>
                      <a:pt x="2582" y="828"/>
                    </a:cubicBezTo>
                    <a:cubicBezTo>
                      <a:pt x="1980" y="653"/>
                      <a:pt x="1404" y="552"/>
                      <a:pt x="827" y="252"/>
                    </a:cubicBezTo>
                    <a:cubicBezTo>
                      <a:pt x="677" y="176"/>
                      <a:pt x="552" y="76"/>
                      <a:pt x="426"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5422661" y="1228919"/>
                <a:ext cx="68997" cy="78086"/>
              </a:xfrm>
              <a:custGeom>
                <a:rect b="b" l="l" r="r" t="t"/>
                <a:pathLst>
                  <a:path extrusionOk="0" h="3660" w="3234">
                    <a:moveTo>
                      <a:pt x="2882" y="1"/>
                    </a:moveTo>
                    <a:cubicBezTo>
                      <a:pt x="1880" y="76"/>
                      <a:pt x="1228" y="1404"/>
                      <a:pt x="677" y="2156"/>
                    </a:cubicBezTo>
                    <a:cubicBezTo>
                      <a:pt x="476" y="2432"/>
                      <a:pt x="251" y="2733"/>
                      <a:pt x="0" y="3033"/>
                    </a:cubicBezTo>
                    <a:cubicBezTo>
                      <a:pt x="276" y="3259"/>
                      <a:pt x="552" y="3459"/>
                      <a:pt x="827" y="3660"/>
                    </a:cubicBezTo>
                    <a:cubicBezTo>
                      <a:pt x="852" y="3635"/>
                      <a:pt x="877" y="3585"/>
                      <a:pt x="877" y="3560"/>
                    </a:cubicBezTo>
                    <a:cubicBezTo>
                      <a:pt x="1529" y="2582"/>
                      <a:pt x="2181" y="1154"/>
                      <a:pt x="3083" y="452"/>
                    </a:cubicBezTo>
                    <a:cubicBezTo>
                      <a:pt x="3233" y="302"/>
                      <a:pt x="3108" y="1"/>
                      <a:pt x="2882"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5382468" y="1306980"/>
                <a:ext cx="48772" cy="64517"/>
              </a:xfrm>
              <a:custGeom>
                <a:rect b="b" l="l" r="r" t="t"/>
                <a:pathLst>
                  <a:path extrusionOk="0" h="3024" w="2286">
                    <a:moveTo>
                      <a:pt x="1408" y="1"/>
                    </a:moveTo>
                    <a:cubicBezTo>
                      <a:pt x="807" y="828"/>
                      <a:pt x="255" y="1705"/>
                      <a:pt x="55" y="2582"/>
                    </a:cubicBezTo>
                    <a:cubicBezTo>
                      <a:pt x="0" y="2836"/>
                      <a:pt x="194" y="3024"/>
                      <a:pt x="410" y="3024"/>
                    </a:cubicBezTo>
                    <a:cubicBezTo>
                      <a:pt x="493" y="3024"/>
                      <a:pt x="580" y="2996"/>
                      <a:pt x="656" y="2933"/>
                    </a:cubicBezTo>
                    <a:cubicBezTo>
                      <a:pt x="1333" y="2357"/>
                      <a:pt x="1834" y="1505"/>
                      <a:pt x="2285" y="678"/>
                    </a:cubicBezTo>
                    <a:cubicBezTo>
                      <a:pt x="2235" y="627"/>
                      <a:pt x="2160" y="577"/>
                      <a:pt x="2085" y="527"/>
                    </a:cubicBezTo>
                    <a:cubicBezTo>
                      <a:pt x="1859" y="352"/>
                      <a:pt x="1634" y="176"/>
                      <a:pt x="140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5412506" y="1293625"/>
                <a:ext cx="27821" cy="27821"/>
              </a:xfrm>
              <a:custGeom>
                <a:rect b="b" l="l" r="r" t="t"/>
                <a:pathLst>
                  <a:path extrusionOk="0" h="1304" w="1304">
                    <a:moveTo>
                      <a:pt x="476" y="0"/>
                    </a:moveTo>
                    <a:cubicBezTo>
                      <a:pt x="326" y="201"/>
                      <a:pt x="150" y="426"/>
                      <a:pt x="0" y="627"/>
                    </a:cubicBezTo>
                    <a:cubicBezTo>
                      <a:pt x="226" y="802"/>
                      <a:pt x="451" y="978"/>
                      <a:pt x="677" y="1153"/>
                    </a:cubicBezTo>
                    <a:cubicBezTo>
                      <a:pt x="752" y="1203"/>
                      <a:pt x="827" y="1253"/>
                      <a:pt x="877" y="1304"/>
                    </a:cubicBezTo>
                    <a:cubicBezTo>
                      <a:pt x="1028" y="1078"/>
                      <a:pt x="1153" y="852"/>
                      <a:pt x="1303" y="627"/>
                    </a:cubicBezTo>
                    <a:cubicBezTo>
                      <a:pt x="1028" y="426"/>
                      <a:pt x="752" y="226"/>
                      <a:pt x="476"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5191394" y="1099993"/>
                <a:ext cx="469498" cy="400906"/>
              </a:xfrm>
              <a:custGeom>
                <a:rect b="b" l="l" r="r" t="t"/>
                <a:pathLst>
                  <a:path extrusionOk="0" h="18791" w="22006">
                    <a:moveTo>
                      <a:pt x="11511" y="808"/>
                    </a:moveTo>
                    <a:cubicBezTo>
                      <a:pt x="13657" y="808"/>
                      <a:pt x="15819" y="1482"/>
                      <a:pt x="17494" y="3204"/>
                    </a:cubicBezTo>
                    <a:cubicBezTo>
                      <a:pt x="21128" y="6939"/>
                      <a:pt x="20727" y="13806"/>
                      <a:pt x="16166" y="16638"/>
                    </a:cubicBezTo>
                    <a:cubicBezTo>
                      <a:pt x="14827" y="17475"/>
                      <a:pt x="13255" y="17860"/>
                      <a:pt x="11656" y="17860"/>
                    </a:cubicBezTo>
                    <a:cubicBezTo>
                      <a:pt x="8227" y="17860"/>
                      <a:pt x="4674" y="16085"/>
                      <a:pt x="3033" y="13179"/>
                    </a:cubicBezTo>
                    <a:cubicBezTo>
                      <a:pt x="902" y="9445"/>
                      <a:pt x="2882" y="4382"/>
                      <a:pt x="4912" y="2928"/>
                    </a:cubicBezTo>
                    <a:cubicBezTo>
                      <a:pt x="6578" y="1706"/>
                      <a:pt x="9034" y="808"/>
                      <a:pt x="11511" y="808"/>
                    </a:cubicBezTo>
                    <a:close/>
                    <a:moveTo>
                      <a:pt x="11010" y="1"/>
                    </a:moveTo>
                    <a:cubicBezTo>
                      <a:pt x="8986" y="1"/>
                      <a:pt x="7053" y="477"/>
                      <a:pt x="5714" y="1299"/>
                    </a:cubicBezTo>
                    <a:cubicBezTo>
                      <a:pt x="1328" y="4006"/>
                      <a:pt x="0" y="9996"/>
                      <a:pt x="2632" y="14157"/>
                    </a:cubicBezTo>
                    <a:cubicBezTo>
                      <a:pt x="2907" y="14583"/>
                      <a:pt x="3233" y="14984"/>
                      <a:pt x="3584" y="15360"/>
                    </a:cubicBezTo>
                    <a:cubicBezTo>
                      <a:pt x="3684" y="15259"/>
                      <a:pt x="3759" y="15134"/>
                      <a:pt x="3860" y="15009"/>
                    </a:cubicBezTo>
                    <a:cubicBezTo>
                      <a:pt x="3908" y="14960"/>
                      <a:pt x="3965" y="14940"/>
                      <a:pt x="4022" y="14940"/>
                    </a:cubicBezTo>
                    <a:cubicBezTo>
                      <a:pt x="4200" y="14940"/>
                      <a:pt x="4375" y="15144"/>
                      <a:pt x="4261" y="15335"/>
                    </a:cubicBezTo>
                    <a:cubicBezTo>
                      <a:pt x="4161" y="15460"/>
                      <a:pt x="4060" y="15610"/>
                      <a:pt x="3960" y="15761"/>
                    </a:cubicBezTo>
                    <a:cubicBezTo>
                      <a:pt x="4436" y="16237"/>
                      <a:pt x="4963" y="16663"/>
                      <a:pt x="5564" y="17014"/>
                    </a:cubicBezTo>
                    <a:cubicBezTo>
                      <a:pt x="5689" y="16863"/>
                      <a:pt x="5840" y="16663"/>
                      <a:pt x="5990" y="16513"/>
                    </a:cubicBezTo>
                    <a:cubicBezTo>
                      <a:pt x="6029" y="16468"/>
                      <a:pt x="6073" y="16449"/>
                      <a:pt x="6117" y="16449"/>
                    </a:cubicBezTo>
                    <a:cubicBezTo>
                      <a:pt x="6246" y="16449"/>
                      <a:pt x="6365" y="16607"/>
                      <a:pt x="6291" y="16738"/>
                    </a:cubicBezTo>
                    <a:cubicBezTo>
                      <a:pt x="6216" y="16939"/>
                      <a:pt x="6115" y="17114"/>
                      <a:pt x="6015" y="17289"/>
                    </a:cubicBezTo>
                    <a:cubicBezTo>
                      <a:pt x="7724" y="18257"/>
                      <a:pt x="9730" y="18790"/>
                      <a:pt x="11706" y="18790"/>
                    </a:cubicBezTo>
                    <a:cubicBezTo>
                      <a:pt x="13671" y="18790"/>
                      <a:pt x="15606" y="18263"/>
                      <a:pt x="17193" y="17114"/>
                    </a:cubicBezTo>
                    <a:cubicBezTo>
                      <a:pt x="21579" y="13881"/>
                      <a:pt x="22005" y="7164"/>
                      <a:pt x="18572" y="3054"/>
                    </a:cubicBezTo>
                    <a:cubicBezTo>
                      <a:pt x="16756" y="905"/>
                      <a:pt x="13797" y="1"/>
                      <a:pt x="11010"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5011470" y="1432103"/>
                <a:ext cx="264170" cy="391369"/>
              </a:xfrm>
              <a:custGeom>
                <a:rect b="b" l="l" r="r" t="t"/>
                <a:pathLst>
                  <a:path extrusionOk="0" h="18344" w="12382">
                    <a:moveTo>
                      <a:pt x="3685" y="17645"/>
                    </a:moveTo>
                    <a:lnTo>
                      <a:pt x="3685" y="17645"/>
                    </a:lnTo>
                    <a:cubicBezTo>
                      <a:pt x="3681" y="17653"/>
                      <a:pt x="3677" y="17661"/>
                      <a:pt x="3673" y="17669"/>
                    </a:cubicBezTo>
                    <a:lnTo>
                      <a:pt x="3673" y="17669"/>
                    </a:lnTo>
                    <a:cubicBezTo>
                      <a:pt x="3679" y="17663"/>
                      <a:pt x="3685" y="17657"/>
                      <a:pt x="3685" y="17645"/>
                    </a:cubicBezTo>
                    <a:close/>
                    <a:moveTo>
                      <a:pt x="3673" y="17669"/>
                    </a:moveTo>
                    <a:cubicBezTo>
                      <a:pt x="3667" y="17676"/>
                      <a:pt x="3660" y="17682"/>
                      <a:pt x="3660" y="17694"/>
                    </a:cubicBezTo>
                    <a:lnTo>
                      <a:pt x="3660" y="17694"/>
                    </a:lnTo>
                    <a:cubicBezTo>
                      <a:pt x="3665" y="17686"/>
                      <a:pt x="3669" y="17678"/>
                      <a:pt x="3673" y="17669"/>
                    </a:cubicBezTo>
                    <a:close/>
                    <a:moveTo>
                      <a:pt x="3660" y="17694"/>
                    </a:moveTo>
                    <a:cubicBezTo>
                      <a:pt x="3660" y="17695"/>
                      <a:pt x="3660" y="17695"/>
                      <a:pt x="3659" y="17696"/>
                    </a:cubicBezTo>
                    <a:lnTo>
                      <a:pt x="3659" y="17696"/>
                    </a:lnTo>
                    <a:cubicBezTo>
                      <a:pt x="3660" y="17696"/>
                      <a:pt x="3660" y="17695"/>
                      <a:pt x="3660" y="17695"/>
                    </a:cubicBezTo>
                    <a:cubicBezTo>
                      <a:pt x="3660" y="17695"/>
                      <a:pt x="3660" y="17695"/>
                      <a:pt x="3660" y="17694"/>
                    </a:cubicBezTo>
                    <a:close/>
                    <a:moveTo>
                      <a:pt x="12006" y="1"/>
                    </a:moveTo>
                    <a:cubicBezTo>
                      <a:pt x="10076" y="2181"/>
                      <a:pt x="8322" y="4537"/>
                      <a:pt x="6567" y="6868"/>
                    </a:cubicBezTo>
                    <a:cubicBezTo>
                      <a:pt x="4663" y="9399"/>
                      <a:pt x="2332" y="12006"/>
                      <a:pt x="878" y="14813"/>
                    </a:cubicBezTo>
                    <a:cubicBezTo>
                      <a:pt x="126" y="15615"/>
                      <a:pt x="1" y="16918"/>
                      <a:pt x="803" y="17745"/>
                    </a:cubicBezTo>
                    <a:cubicBezTo>
                      <a:pt x="1149" y="18116"/>
                      <a:pt x="1769" y="18344"/>
                      <a:pt x="2357" y="18344"/>
                    </a:cubicBezTo>
                    <a:cubicBezTo>
                      <a:pt x="2899" y="18344"/>
                      <a:pt x="3414" y="18150"/>
                      <a:pt x="3659" y="17696"/>
                    </a:cubicBezTo>
                    <a:lnTo>
                      <a:pt x="3659" y="17696"/>
                    </a:lnTo>
                    <a:cubicBezTo>
                      <a:pt x="3595" y="17773"/>
                      <a:pt x="3519" y="17805"/>
                      <a:pt x="3445" y="17805"/>
                    </a:cubicBezTo>
                    <a:cubicBezTo>
                      <a:pt x="3230" y="17805"/>
                      <a:pt x="3029" y="17536"/>
                      <a:pt x="3159" y="17294"/>
                    </a:cubicBezTo>
                    <a:cubicBezTo>
                      <a:pt x="3184" y="17244"/>
                      <a:pt x="3234" y="17169"/>
                      <a:pt x="3284" y="17093"/>
                    </a:cubicBezTo>
                    <a:lnTo>
                      <a:pt x="3284" y="17093"/>
                    </a:lnTo>
                    <a:cubicBezTo>
                      <a:pt x="2884" y="17279"/>
                      <a:pt x="2467" y="17498"/>
                      <a:pt x="2072" y="17498"/>
                    </a:cubicBezTo>
                    <a:cubicBezTo>
                      <a:pt x="1774" y="17498"/>
                      <a:pt x="1488" y="17374"/>
                      <a:pt x="1229" y="17018"/>
                    </a:cubicBezTo>
                    <a:cubicBezTo>
                      <a:pt x="778" y="16392"/>
                      <a:pt x="1079" y="15765"/>
                      <a:pt x="1329" y="15139"/>
                    </a:cubicBezTo>
                    <a:cubicBezTo>
                      <a:pt x="3359" y="13033"/>
                      <a:pt x="4938" y="10301"/>
                      <a:pt x="6693" y="7971"/>
                    </a:cubicBezTo>
                    <a:cubicBezTo>
                      <a:pt x="8572" y="5439"/>
                      <a:pt x="10552" y="2983"/>
                      <a:pt x="12382" y="402"/>
                    </a:cubicBezTo>
                    <a:cubicBezTo>
                      <a:pt x="12232" y="276"/>
                      <a:pt x="12131" y="126"/>
                      <a:pt x="12006"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5267606" y="1423143"/>
                <a:ext cx="16876" cy="17537"/>
              </a:xfrm>
              <a:custGeom>
                <a:rect b="b" l="l" r="r" t="t"/>
                <a:pathLst>
                  <a:path extrusionOk="0" h="822" w="791">
                    <a:moveTo>
                      <a:pt x="438" y="1"/>
                    </a:moveTo>
                    <a:cubicBezTo>
                      <a:pt x="381" y="1"/>
                      <a:pt x="324" y="21"/>
                      <a:pt x="276" y="70"/>
                    </a:cubicBezTo>
                    <a:cubicBezTo>
                      <a:pt x="175" y="195"/>
                      <a:pt x="100" y="320"/>
                      <a:pt x="0" y="421"/>
                    </a:cubicBezTo>
                    <a:cubicBezTo>
                      <a:pt x="125" y="546"/>
                      <a:pt x="226" y="696"/>
                      <a:pt x="376" y="822"/>
                    </a:cubicBezTo>
                    <a:cubicBezTo>
                      <a:pt x="476" y="671"/>
                      <a:pt x="577" y="521"/>
                      <a:pt x="677" y="396"/>
                    </a:cubicBezTo>
                    <a:cubicBezTo>
                      <a:pt x="791" y="205"/>
                      <a:pt x="616" y="1"/>
                      <a:pt x="438"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5081531" y="1467390"/>
                <a:ext cx="237971" cy="341168"/>
              </a:xfrm>
              <a:custGeom>
                <a:rect b="b" l="l" r="r" t="t"/>
                <a:pathLst>
                  <a:path extrusionOk="0" h="15991" w="11154">
                    <a:moveTo>
                      <a:pt x="10702" y="1"/>
                    </a:moveTo>
                    <a:cubicBezTo>
                      <a:pt x="8797" y="2206"/>
                      <a:pt x="7268" y="4788"/>
                      <a:pt x="5614" y="7169"/>
                    </a:cubicBezTo>
                    <a:cubicBezTo>
                      <a:pt x="3760" y="9901"/>
                      <a:pt x="1679" y="12582"/>
                      <a:pt x="0" y="15439"/>
                    </a:cubicBezTo>
                    <a:cubicBezTo>
                      <a:pt x="50" y="15414"/>
                      <a:pt x="100" y="15389"/>
                      <a:pt x="151" y="15364"/>
                    </a:cubicBezTo>
                    <a:cubicBezTo>
                      <a:pt x="199" y="15343"/>
                      <a:pt x="246" y="15333"/>
                      <a:pt x="290" y="15333"/>
                    </a:cubicBezTo>
                    <a:cubicBezTo>
                      <a:pt x="450" y="15333"/>
                      <a:pt x="566" y="15468"/>
                      <a:pt x="527" y="15665"/>
                    </a:cubicBezTo>
                    <a:cubicBezTo>
                      <a:pt x="501" y="15790"/>
                      <a:pt x="451" y="15891"/>
                      <a:pt x="401" y="15991"/>
                    </a:cubicBezTo>
                    <a:cubicBezTo>
                      <a:pt x="2356" y="13560"/>
                      <a:pt x="4010" y="10853"/>
                      <a:pt x="5790" y="8297"/>
                    </a:cubicBezTo>
                    <a:cubicBezTo>
                      <a:pt x="7569" y="5665"/>
                      <a:pt x="9649" y="3083"/>
                      <a:pt x="11153" y="276"/>
                    </a:cubicBezTo>
                    <a:cubicBezTo>
                      <a:pt x="11003" y="176"/>
                      <a:pt x="10827" y="101"/>
                      <a:pt x="10702" y="1"/>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5309847" y="1455357"/>
                <a:ext cx="17111" cy="17943"/>
              </a:xfrm>
              <a:custGeom>
                <a:rect b="b" l="l" r="r" t="t"/>
                <a:pathLst>
                  <a:path extrusionOk="0" h="841" w="802">
                    <a:moveTo>
                      <a:pt x="553" y="0"/>
                    </a:moveTo>
                    <a:cubicBezTo>
                      <a:pt x="509" y="0"/>
                      <a:pt x="465" y="19"/>
                      <a:pt x="426" y="64"/>
                    </a:cubicBezTo>
                    <a:cubicBezTo>
                      <a:pt x="276" y="214"/>
                      <a:pt x="125" y="414"/>
                      <a:pt x="0" y="565"/>
                    </a:cubicBezTo>
                    <a:cubicBezTo>
                      <a:pt x="125" y="665"/>
                      <a:pt x="301" y="740"/>
                      <a:pt x="451" y="840"/>
                    </a:cubicBezTo>
                    <a:cubicBezTo>
                      <a:pt x="551" y="665"/>
                      <a:pt x="652" y="490"/>
                      <a:pt x="727" y="289"/>
                    </a:cubicBezTo>
                    <a:cubicBezTo>
                      <a:pt x="801" y="158"/>
                      <a:pt x="682" y="0"/>
                      <a:pt x="553"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5241386" y="1207287"/>
                <a:ext cx="44035" cy="148940"/>
              </a:xfrm>
              <a:custGeom>
                <a:rect b="b" l="l" r="r" t="t"/>
                <a:pathLst>
                  <a:path extrusionOk="0" h="6981" w="2064">
                    <a:moveTo>
                      <a:pt x="1993" y="0"/>
                    </a:moveTo>
                    <a:cubicBezTo>
                      <a:pt x="1972" y="0"/>
                      <a:pt x="1948" y="11"/>
                      <a:pt x="1931" y="37"/>
                    </a:cubicBezTo>
                    <a:cubicBezTo>
                      <a:pt x="628" y="1992"/>
                      <a:pt x="1" y="4599"/>
                      <a:pt x="653" y="6879"/>
                    </a:cubicBezTo>
                    <a:cubicBezTo>
                      <a:pt x="676" y="6948"/>
                      <a:pt x="730" y="6980"/>
                      <a:pt x="783" y="6980"/>
                    </a:cubicBezTo>
                    <a:cubicBezTo>
                      <a:pt x="844" y="6980"/>
                      <a:pt x="903" y="6936"/>
                      <a:pt x="903" y="6854"/>
                    </a:cubicBezTo>
                    <a:cubicBezTo>
                      <a:pt x="753" y="4423"/>
                      <a:pt x="928" y="2318"/>
                      <a:pt x="2031" y="87"/>
                    </a:cubicBezTo>
                    <a:cubicBezTo>
                      <a:pt x="2064" y="38"/>
                      <a:pt x="2033" y="0"/>
                      <a:pt x="1993"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5556340" y="1269411"/>
                <a:ext cx="52953" cy="142155"/>
              </a:xfrm>
              <a:custGeom>
                <a:rect b="b" l="l" r="r" t="t"/>
                <a:pathLst>
                  <a:path extrusionOk="0" h="6663" w="2482">
                    <a:moveTo>
                      <a:pt x="1959" y="0"/>
                    </a:moveTo>
                    <a:cubicBezTo>
                      <a:pt x="1908" y="0"/>
                      <a:pt x="1855" y="39"/>
                      <a:pt x="1855" y="108"/>
                    </a:cubicBezTo>
                    <a:cubicBezTo>
                      <a:pt x="1804" y="1211"/>
                      <a:pt x="1754" y="2313"/>
                      <a:pt x="1454" y="3366"/>
                    </a:cubicBezTo>
                    <a:cubicBezTo>
                      <a:pt x="1153" y="4444"/>
                      <a:pt x="576" y="5371"/>
                      <a:pt x="75" y="6348"/>
                    </a:cubicBezTo>
                    <a:cubicBezTo>
                      <a:pt x="0" y="6498"/>
                      <a:pt x="121" y="6662"/>
                      <a:pt x="260" y="6662"/>
                    </a:cubicBezTo>
                    <a:cubicBezTo>
                      <a:pt x="308" y="6662"/>
                      <a:pt x="357" y="6643"/>
                      <a:pt x="401" y="6599"/>
                    </a:cubicBezTo>
                    <a:cubicBezTo>
                      <a:pt x="1930" y="4970"/>
                      <a:pt x="2481" y="2238"/>
                      <a:pt x="2055" y="83"/>
                    </a:cubicBezTo>
                    <a:cubicBezTo>
                      <a:pt x="2044" y="26"/>
                      <a:pt x="2002" y="0"/>
                      <a:pt x="1959" y="0"/>
                    </a:cubicBezTo>
                    <a:close/>
                  </a:path>
                </a:pathLst>
              </a:custGeom>
              <a:solidFill>
                <a:srgbClr val="180E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70" name="Google Shape;370;p29"/>
          <p:cNvPicPr preferRelativeResize="0"/>
          <p:nvPr/>
        </p:nvPicPr>
        <p:blipFill>
          <a:blip r:embed="rId3">
            <a:alphaModFix/>
          </a:blip>
          <a:stretch>
            <a:fillRect/>
          </a:stretch>
        </p:blipFill>
        <p:spPr>
          <a:xfrm>
            <a:off x="8228762" y="2311637"/>
            <a:ext cx="390475" cy="520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720000" y="2518975"/>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highlight>
                  <a:srgbClr val="CFE2F3"/>
                </a:highlight>
              </a:rPr>
              <a:t>EDA</a:t>
            </a:r>
            <a:endParaRPr>
              <a:highlight>
                <a:srgbClr val="CFE2F3"/>
              </a:highlight>
            </a:endParaRPr>
          </a:p>
        </p:txBody>
      </p:sp>
      <p:sp>
        <p:nvSpPr>
          <p:cNvPr id="376" name="Google Shape;376;p30"/>
          <p:cNvSpPr txBox="1"/>
          <p:nvPr>
            <p:ph idx="2" type="title"/>
          </p:nvPr>
        </p:nvSpPr>
        <p:spPr>
          <a:xfrm>
            <a:off x="2996550" y="1156700"/>
            <a:ext cx="3150900" cy="12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77" name="Google Shape;377;p30"/>
          <p:cNvSpPr txBox="1"/>
          <p:nvPr>
            <p:ph idx="1" type="subTitle"/>
          </p:nvPr>
        </p:nvSpPr>
        <p:spPr>
          <a:xfrm>
            <a:off x="720050" y="3360775"/>
            <a:ext cx="7704000" cy="50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did we find initially?</a:t>
            </a:r>
            <a:endParaRPr/>
          </a:p>
        </p:txBody>
      </p:sp>
      <p:sp>
        <p:nvSpPr>
          <p:cNvPr id="378" name="Google Shape;378;p30"/>
          <p:cNvSpPr/>
          <p:nvPr/>
        </p:nvSpPr>
        <p:spPr>
          <a:xfrm>
            <a:off x="3807750" y="1946873"/>
            <a:ext cx="328052" cy="304407"/>
          </a:xfrm>
          <a:custGeom>
            <a:rect b="b" l="l" r="r" t="t"/>
            <a:pathLst>
              <a:path extrusionOk="0" h="2755" w="2969">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0510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D60C00"/>
              </a:highlight>
            </a:endParaRPr>
          </a:p>
        </p:txBody>
      </p:sp>
      <p:pic>
        <p:nvPicPr>
          <p:cNvPr id="379" name="Google Shape;379;p30"/>
          <p:cNvPicPr preferRelativeResize="0"/>
          <p:nvPr/>
        </p:nvPicPr>
        <p:blipFill>
          <a:blip r:embed="rId3">
            <a:alphaModFix/>
          </a:blip>
          <a:stretch>
            <a:fillRect/>
          </a:stretch>
        </p:blipFill>
        <p:spPr>
          <a:xfrm>
            <a:off x="8741000" y="49844"/>
            <a:ext cx="328049" cy="4370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180E44"/>
      </a:dk1>
      <a:lt1>
        <a:srgbClr val="FFC05C"/>
      </a:lt1>
      <a:dk2>
        <a:srgbClr val="DDDDDD"/>
      </a:dk2>
      <a:lt2>
        <a:srgbClr val="F3F3F3"/>
      </a:lt2>
      <a:accent1>
        <a:srgbClr val="FFC05C"/>
      </a:accent1>
      <a:accent2>
        <a:srgbClr val="180E44"/>
      </a:accent2>
      <a:accent3>
        <a:srgbClr val="F3F3F3"/>
      </a:accent3>
      <a:accent4>
        <a:srgbClr val="180E44"/>
      </a:accent4>
      <a:accent5>
        <a:srgbClr val="FFC05C"/>
      </a:accent5>
      <a:accent6>
        <a:srgbClr val="FFFFFF"/>
      </a:accent6>
      <a:hlink>
        <a:srgbClr val="180E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